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757" r:id="rId3"/>
    <p:sldMasterId id="2147483793" r:id="rId4"/>
    <p:sldMasterId id="2147483817" r:id="rId5"/>
    <p:sldMasterId id="2147484112" r:id="rId6"/>
    <p:sldMasterId id="2147484701" r:id="rId7"/>
    <p:sldMasterId id="2147484705" r:id="rId8"/>
    <p:sldMasterId id="2147484717" r:id="rId9"/>
  </p:sldMasterIdLst>
  <p:notesMasterIdLst>
    <p:notesMasterId r:id="rId33"/>
  </p:notesMasterIdLst>
  <p:sldIdLst>
    <p:sldId id="272" r:id="rId10"/>
    <p:sldId id="259" r:id="rId11"/>
    <p:sldId id="275" r:id="rId12"/>
    <p:sldId id="285" r:id="rId13"/>
    <p:sldId id="294"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20" d="100"/>
          <a:sy n="120" d="100"/>
        </p:scale>
        <p:origin x="-1290" y="-156"/>
      </p:cViewPr>
      <p:guideLst>
        <p:guide orient="horz" pos="2784"/>
        <p:guide pos="2880"/>
      </p:guideLst>
    </p:cSldViewPr>
  </p:slideViewPr>
  <p:notesTextViewPr>
    <p:cViewPr>
      <p:scale>
        <a:sx n="1" d="1"/>
        <a:sy n="1" d="1"/>
      </p:scale>
      <p:origin x="0" y="0"/>
    </p:cViewPr>
  </p:notesTextViewPr>
  <p:sorterViewPr>
    <p:cViewPr varScale="1">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D2885-EB8A-4F19-9545-7738A08913C4}" type="datetimeFigureOut">
              <a:rPr lang="en-US" smtClean="0"/>
              <a:t>10/13/2018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4F601-2A0F-4CF7-BD2D-F092125AE580}" type="slidenum">
              <a:rPr lang="en-US" smtClean="0"/>
              <a:t>‹#›</a:t>
            </a:fld>
            <a:endParaRPr lang="en-US"/>
          </a:p>
        </p:txBody>
      </p:sp>
    </p:spTree>
    <p:extLst>
      <p:ext uri="{BB962C8B-B14F-4D97-AF65-F5344CB8AC3E}">
        <p14:creationId xmlns:p14="http://schemas.microsoft.com/office/powerpoint/2010/main" val="320643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Master" Target="../slideMasters/slideMaster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spcBef>
                <a:spcPct val="20000"/>
              </a:spcBef>
              <a:defRPr>
                <a:cs typeface="+mn-cs"/>
              </a:defRPr>
            </a:lvl1pPr>
          </a:lstStyle>
          <a:p>
            <a:pPr>
              <a:defRPr/>
            </a:pPr>
            <a:fld id="{8FE70C3F-DDCC-4C08-9A6D-579228898D57}" type="slidenum">
              <a:rPr lang="en-US"/>
              <a:pPr>
                <a:defRPr/>
              </a:pPr>
              <a:t>‹#›</a:t>
            </a:fld>
            <a:endParaRPr lang="en-US"/>
          </a:p>
        </p:txBody>
      </p:sp>
    </p:spTree>
    <p:extLst>
      <p:ext uri="{BB962C8B-B14F-4D97-AF65-F5344CB8AC3E}">
        <p14:creationId xmlns:p14="http://schemas.microsoft.com/office/powerpoint/2010/main" val="303712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spcBef>
                <a:spcPct val="20000"/>
              </a:spcBef>
              <a:defRPr>
                <a:cs typeface="+mn-cs"/>
              </a:defRPr>
            </a:lvl1pPr>
          </a:lstStyle>
          <a:p>
            <a:pPr>
              <a:defRPr/>
            </a:pPr>
            <a:fld id="{30ECA52D-C44F-48B6-A7E7-2924B0EDF6D6}" type="slidenum">
              <a:rPr lang="en-US"/>
              <a:pPr>
                <a:defRPr/>
              </a:pPr>
              <a:t>‹#›</a:t>
            </a:fld>
            <a:endParaRPr lang="en-US"/>
          </a:p>
        </p:txBody>
      </p:sp>
    </p:spTree>
    <p:extLst>
      <p:ext uri="{BB962C8B-B14F-4D97-AF65-F5344CB8AC3E}">
        <p14:creationId xmlns:p14="http://schemas.microsoft.com/office/powerpoint/2010/main" val="262854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spcBef>
                <a:spcPct val="20000"/>
              </a:spcBef>
              <a:defRPr>
                <a:cs typeface="+mn-cs"/>
              </a:defRPr>
            </a:lvl1pPr>
          </a:lstStyle>
          <a:p>
            <a:pPr>
              <a:defRPr/>
            </a:pPr>
            <a:fld id="{FC5880B2-5E0B-48A3-90EF-763E65144FA3}" type="slidenum">
              <a:rPr lang="en-US"/>
              <a:pPr>
                <a:defRPr/>
              </a:pPr>
              <a:t>‹#›</a:t>
            </a:fld>
            <a:endParaRPr lang="en-US"/>
          </a:p>
        </p:txBody>
      </p:sp>
    </p:spTree>
    <p:extLst>
      <p:ext uri="{BB962C8B-B14F-4D97-AF65-F5344CB8AC3E}">
        <p14:creationId xmlns:p14="http://schemas.microsoft.com/office/powerpoint/2010/main" val="145952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1538" y="5813425"/>
            <a:ext cx="29638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4388" y="5614988"/>
            <a:ext cx="2701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11438" y="4935538"/>
            <a:ext cx="2447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10375" y="4795838"/>
            <a:ext cx="23637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4935538"/>
            <a:ext cx="27082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08525" y="4914900"/>
            <a:ext cx="24511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48300" y="1338367"/>
            <a:ext cx="3695700" cy="1033358"/>
          </a:xfrm>
        </p:spPr>
        <p:txBody>
          <a:bodyPr/>
          <a:lstStyle>
            <a:lvl1pPr marL="0" indent="0" algn="ct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Footer Placeholder 4"/>
          <p:cNvSpPr>
            <a:spLocks noGrp="1"/>
          </p:cNvSpPr>
          <p:nvPr>
            <p:ph type="ftr" sz="quarter" idx="10"/>
          </p:nvPr>
        </p:nvSpPr>
        <p:spPr/>
        <p:txBody>
          <a:bodyPr/>
          <a:lstStyle>
            <a:lvl1pPr>
              <a:defRPr smtClean="0"/>
            </a:lvl1pPr>
          </a:lstStyle>
          <a:p>
            <a:pPr>
              <a:defRPr/>
            </a:pPr>
            <a:endParaRPr lang="en-US"/>
          </a:p>
        </p:txBody>
      </p:sp>
      <p:sp>
        <p:nvSpPr>
          <p:cNvPr id="12" name="Slide Number Placeholder 5"/>
          <p:cNvSpPr>
            <a:spLocks noGrp="1"/>
          </p:cNvSpPr>
          <p:nvPr>
            <p:ph type="sldNum" sz="quarter" idx="11"/>
          </p:nvPr>
        </p:nvSpPr>
        <p:spPr/>
        <p:txBody>
          <a:bodyPr/>
          <a:lstStyle>
            <a:lvl1pPr>
              <a:defRPr smtClean="0"/>
            </a:lvl1pPr>
          </a:lstStyle>
          <a:p>
            <a:pPr>
              <a:defRPr/>
            </a:pPr>
            <a:fld id="{BCADEB61-CFEE-4F87-ACD6-F3F8A90A11C8}" type="slidenum">
              <a:rPr lang="en-US"/>
              <a:pPr>
                <a:defRPr/>
              </a:pPr>
              <a:t>‹#›</a:t>
            </a:fld>
            <a:endParaRPr lang="en-US"/>
          </a:p>
        </p:txBody>
      </p:sp>
    </p:spTree>
    <p:extLst>
      <p:ext uri="{BB962C8B-B14F-4D97-AF65-F5344CB8AC3E}">
        <p14:creationId xmlns:p14="http://schemas.microsoft.com/office/powerpoint/2010/main" val="265315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sym typeface="Arial"/>
              <a:rtl val="0"/>
            </a:endParaRPr>
          </a:p>
        </p:txBody>
      </p:sp>
      <p:sp>
        <p:nvSpPr>
          <p:cNvPr id="6" name="Slide Number Placeholder 5"/>
          <p:cNvSpPr txBox="1">
            <a:spLocks/>
          </p:cNvSpPr>
          <p:nvPr userDrawn="1"/>
        </p:nvSpPr>
        <p:spPr bwMode="auto">
          <a:xfrm>
            <a:off x="8553450" y="6383338"/>
            <a:ext cx="590550"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42208483-5CF2-4B61-911B-AA37C60F3DA1}" type="slidenum">
              <a:rPr lang="en-US" sz="1400" smtClean="0">
                <a:solidFill>
                  <a:srgbClr val="898989"/>
                </a:solidFill>
                <a:latin typeface="Calibri" pitchFamily="34" charset="0"/>
                <a:sym typeface="Arial"/>
                <a:rtl val="0"/>
              </a:rPr>
              <a:pPr algn="r" eaLnBrk="1" fontAlgn="base" hangingPunct="1">
                <a:spcBef>
                  <a:spcPct val="0"/>
                </a:spcBef>
                <a:spcAft>
                  <a:spcPct val="0"/>
                </a:spcAft>
                <a:defRPr/>
              </a:pPr>
              <a:t>‹#›</a:t>
            </a:fld>
            <a:endParaRPr lang="en-US" sz="1400">
              <a:solidFill>
                <a:srgbClr val="898989"/>
              </a:solidFill>
              <a:latin typeface="Calibri" pitchFamily="34" charset="0"/>
              <a:sym typeface="Arial"/>
              <a:rtl val="0"/>
            </a:endParaRPr>
          </a:p>
        </p:txBody>
      </p:sp>
      <p:pic>
        <p:nvPicPr>
          <p:cNvPr id="7" name="Picture 9" descr="red wax copy.png"/>
          <p:cNvPicPr>
            <a:picLocks noChangeAspect="1"/>
          </p:cNvPicPr>
          <p:nvPr userDrawn="1"/>
        </p:nvPicPr>
        <p:blipFill>
          <a:blip r:embed="rId3" cstate="print">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erusalem Temple Mount-Samaria-Motif-clear brush.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Jerusalem Temple Mount-Samaria-Motif-clear brush.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8228013" y="419100"/>
            <a:ext cx="7112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a:solidFill>
                  <a:prstClr val="white"/>
                </a:solidFill>
                <a:latin typeface="David" pitchFamily="34" charset="-79"/>
                <a:cs typeface="David" pitchFamily="34" charset="-79"/>
                <a:sym typeface="Arial"/>
                <a:rtl val="0"/>
              </a:rPr>
              <a:t>K&amp;P</a:t>
            </a:r>
          </a:p>
        </p:txBody>
      </p:sp>
      <p:sp>
        <p:nvSpPr>
          <p:cNvPr id="2" name="Title 1"/>
          <p:cNvSpPr>
            <a:spLocks noGrp="1"/>
          </p:cNvSpPr>
          <p:nvPr>
            <p:ph type="title"/>
          </p:nvPr>
        </p:nvSpPr>
        <p:spPr>
          <a:xfrm>
            <a:off x="1314450" y="274638"/>
            <a:ext cx="6629400" cy="1143000"/>
          </a:xfrm>
        </p:spPr>
        <p:txBody>
          <a:bodyPr/>
          <a:lstStyle/>
          <a:p>
            <a:r>
              <a:rPr lang="en-US"/>
              <a:t>Click to edit Master title style</a:t>
            </a:r>
          </a:p>
        </p:txBody>
      </p:sp>
      <p:sp>
        <p:nvSpPr>
          <p:cNvPr id="3" name="Content Placeholder 2"/>
          <p:cNvSpPr>
            <a:spLocks noGrp="1"/>
          </p:cNvSpPr>
          <p:nvPr>
            <p:ph idx="1"/>
          </p:nvPr>
        </p:nvSpPr>
        <p:spPr>
          <a:xfrm>
            <a:off x="990600" y="1600200"/>
            <a:ext cx="7696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72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7E8C83-3F8D-4F73-AB21-CAFC81D591D2}" type="slidenum">
              <a:rPr lang="en-US"/>
              <a:pPr>
                <a:defRPr/>
              </a:pPr>
              <a:t>‹#›</a:t>
            </a:fld>
            <a:endParaRPr lang="en-US"/>
          </a:p>
        </p:txBody>
      </p:sp>
    </p:spTree>
    <p:extLst>
      <p:ext uri="{BB962C8B-B14F-4D97-AF65-F5344CB8AC3E}">
        <p14:creationId xmlns:p14="http://schemas.microsoft.com/office/powerpoint/2010/main" val="146445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79479-E415-4A2D-8D54-F42FF31DF49F}" type="slidenum">
              <a:rPr lang="en-US"/>
              <a:pPr>
                <a:defRPr/>
              </a:pPr>
              <a:t>‹#›</a:t>
            </a:fld>
            <a:endParaRPr lang="en-US"/>
          </a:p>
        </p:txBody>
      </p:sp>
    </p:spTree>
    <p:extLst>
      <p:ext uri="{BB962C8B-B14F-4D97-AF65-F5344CB8AC3E}">
        <p14:creationId xmlns:p14="http://schemas.microsoft.com/office/powerpoint/2010/main" val="385733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92E68E-AA35-4562-845D-0434BF4FB56C}" type="slidenum">
              <a:rPr lang="en-US"/>
              <a:pPr>
                <a:defRPr/>
              </a:pPr>
              <a:t>‹#›</a:t>
            </a:fld>
            <a:endParaRPr lang="en-US"/>
          </a:p>
        </p:txBody>
      </p:sp>
    </p:spTree>
    <p:extLst>
      <p:ext uri="{BB962C8B-B14F-4D97-AF65-F5344CB8AC3E}">
        <p14:creationId xmlns:p14="http://schemas.microsoft.com/office/powerpoint/2010/main" val="79892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sym typeface="Arial"/>
              <a:rtl val="0"/>
            </a:endParaRPr>
          </a:p>
        </p:txBody>
      </p:sp>
      <p:sp>
        <p:nvSpPr>
          <p:cNvPr id="5" name="Slide Number Placeholder 5"/>
          <p:cNvSpPr txBox="1">
            <a:spLocks/>
          </p:cNvSpPr>
          <p:nvPr userDrawn="1"/>
        </p:nvSpPr>
        <p:spPr bwMode="auto">
          <a:xfrm>
            <a:off x="8553450" y="6383338"/>
            <a:ext cx="590550"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B7F16454-7187-46BF-B71A-5D4970A30634}" type="slidenum">
              <a:rPr lang="en-US" sz="1400" smtClean="0">
                <a:solidFill>
                  <a:srgbClr val="898989"/>
                </a:solidFill>
                <a:latin typeface="Calibri" pitchFamily="34" charset="0"/>
                <a:sym typeface="Arial"/>
                <a:rtl val="0"/>
              </a:rPr>
              <a:pPr algn="r" eaLnBrk="1" fontAlgn="base" hangingPunct="1">
                <a:spcBef>
                  <a:spcPct val="0"/>
                </a:spcBef>
                <a:spcAft>
                  <a:spcPct val="0"/>
                </a:spcAft>
                <a:defRPr/>
              </a:pPr>
              <a:t>‹#›</a:t>
            </a:fld>
            <a:endParaRPr lang="en-US" sz="1400">
              <a:solidFill>
                <a:srgbClr val="898989"/>
              </a:solidFill>
              <a:latin typeface="Calibri" pitchFamily="34" charset="0"/>
              <a:sym typeface="Arial"/>
              <a:rtl val="0"/>
            </a:endParaRPr>
          </a:p>
        </p:txBody>
      </p:sp>
      <p:pic>
        <p:nvPicPr>
          <p:cNvPr id="6" name="Picture 9" descr="red wax copy.png"/>
          <p:cNvPicPr>
            <a:picLocks noChangeAspect="1"/>
          </p:cNvPicPr>
          <p:nvPr userDrawn="1"/>
        </p:nvPicPr>
        <p:blipFill>
          <a:blip r:embed="rId3" cstate="print">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a:solidFill>
                  <a:prstClr val="white"/>
                </a:solidFill>
                <a:latin typeface="David" pitchFamily="34" charset="-79"/>
                <a:cs typeface="David" pitchFamily="34" charset="-79"/>
                <a:sym typeface="Arial"/>
                <a:rtl val="0"/>
              </a:rPr>
              <a:t>K&amp;P</a:t>
            </a:r>
          </a:p>
        </p:txBody>
      </p:sp>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07100" y="6373813"/>
            <a:ext cx="27003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13238" y="6373813"/>
            <a:ext cx="20081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95550" y="6365875"/>
            <a:ext cx="20764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6275" y="6364288"/>
            <a:ext cx="18192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25" y="1128713"/>
            <a:ext cx="896938"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88" y="11113"/>
            <a:ext cx="93821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3994150"/>
            <a:ext cx="8874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0650" y="274638"/>
            <a:ext cx="6477000" cy="1143000"/>
          </a:xfrm>
        </p:spPr>
        <p:txBody>
          <a:bodyPr/>
          <a:lstStyle/>
          <a:p>
            <a:r>
              <a:rPr lang="en-US" dirty="0"/>
              <a:t>Click to edit Master title style</a:t>
            </a:r>
          </a:p>
        </p:txBody>
      </p:sp>
    </p:spTree>
    <p:extLst>
      <p:ext uri="{BB962C8B-B14F-4D97-AF65-F5344CB8AC3E}">
        <p14:creationId xmlns:p14="http://schemas.microsoft.com/office/powerpoint/2010/main" val="76037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sym typeface="Arial"/>
              <a:rtl val="0"/>
            </a:endParaRPr>
          </a:p>
        </p:txBody>
      </p:sp>
      <p:pic>
        <p:nvPicPr>
          <p:cNvPr id="4" name="Picture 8" descr="red wax copy.png"/>
          <p:cNvPicPr>
            <a:picLocks noChangeAspect="1"/>
          </p:cNvPicPr>
          <p:nvPr userDrawn="1"/>
        </p:nvPicPr>
        <p:blipFill>
          <a:blip r:embed="rId3" cstate="print">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erusalem Temple Mount-Samaria-Motif-clear brush.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Jerusalem Temple Mount-Samaria-Motif-clear brush.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a:solidFill>
                  <a:prstClr val="white"/>
                </a:solidFill>
                <a:latin typeface="David" pitchFamily="34" charset="-79"/>
                <a:cs typeface="David" pitchFamily="34" charset="-79"/>
                <a:sym typeface="Arial"/>
                <a:rtl val="0"/>
              </a:rPr>
              <a:t>K&amp;P</a:t>
            </a:r>
          </a:p>
        </p:txBody>
      </p:sp>
      <p:sp>
        <p:nvSpPr>
          <p:cNvPr id="8" name="Slide Number Placeholder 5"/>
          <p:cNvSpPr>
            <a:spLocks noGrp="1"/>
          </p:cNvSpPr>
          <p:nvPr userDrawn="1">
            <p:ph type="sldNum" sz="quarter" idx="10"/>
          </p:nvPr>
        </p:nvSpPr>
        <p:spPr>
          <a:xfrm>
            <a:off x="8553450" y="6383338"/>
            <a:ext cx="590550" cy="365125"/>
          </a:xfrm>
        </p:spPr>
        <p:txBody>
          <a:bodyPr/>
          <a:lstStyle>
            <a:lvl1pPr>
              <a:defRPr sz="1400" smtClean="0"/>
            </a:lvl1pPr>
          </a:lstStyle>
          <a:p>
            <a:pPr>
              <a:defRPr/>
            </a:pPr>
            <a:fld id="{F9A33782-5E77-4A45-9A3C-733E26E74894}" type="slidenum">
              <a:rPr lang="en-US"/>
              <a:pPr>
                <a:defRPr/>
              </a:pPr>
              <a:t>‹#›</a:t>
            </a:fld>
            <a:endParaRPr lang="en-US"/>
          </a:p>
        </p:txBody>
      </p:sp>
    </p:spTree>
    <p:extLst>
      <p:ext uri="{BB962C8B-B14F-4D97-AF65-F5344CB8AC3E}">
        <p14:creationId xmlns:p14="http://schemas.microsoft.com/office/powerpoint/2010/main" val="347701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200925-BC52-4849-BCE1-3F8F7839F9F1}" type="slidenum">
              <a:rPr lang="en-US"/>
              <a:pPr>
                <a:defRPr/>
              </a:pPr>
              <a:t>‹#›</a:t>
            </a:fld>
            <a:endParaRPr lang="en-US"/>
          </a:p>
        </p:txBody>
      </p:sp>
    </p:spTree>
    <p:extLst>
      <p:ext uri="{BB962C8B-B14F-4D97-AF65-F5344CB8AC3E}">
        <p14:creationId xmlns:p14="http://schemas.microsoft.com/office/powerpoint/2010/main" val="44894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sp>
        <p:nvSpPr>
          <p:cNvPr id="6" name="Slide Number Placeholder 5"/>
          <p:cNvSpPr txBox="1">
            <a:spLocks/>
          </p:cNvSpPr>
          <p:nvPr userDrawn="1"/>
        </p:nvSpPr>
        <p:spPr bwMode="auto">
          <a:xfrm>
            <a:off x="8553450" y="63833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defRPr/>
            </a:pPr>
            <a:fld id="{2F85C726-791A-45BD-8933-F581F4688AC3}" type="slidenum">
              <a:rPr lang="en-US" altLang="en-US" sz="1400" smtClean="0">
                <a:solidFill>
                  <a:srgbClr val="898989"/>
                </a:solidFill>
                <a:latin typeface="Calibri" pitchFamily="34" charset="0"/>
                <a:cs typeface="Arial" pitchFamily="34" charset="0"/>
              </a:rPr>
              <a:pPr algn="r" eaLnBrk="1" fontAlgn="base" hangingPunct="1">
                <a:spcBef>
                  <a:spcPct val="0"/>
                </a:spcBef>
                <a:spcAft>
                  <a:spcPct val="0"/>
                </a:spcAft>
                <a:defRPr/>
              </a:pPr>
              <a:t>‹#›</a:t>
            </a:fld>
            <a:endParaRPr lang="en-US" altLang="en-US" sz="1400">
              <a:solidFill>
                <a:srgbClr val="898989"/>
              </a:solidFill>
              <a:latin typeface="Calibri" pitchFamily="34" charset="0"/>
              <a:cs typeface="Arial" pitchFamily="34" charset="0"/>
            </a:endParaRPr>
          </a:p>
        </p:txBody>
      </p:sp>
      <p:pic>
        <p:nvPicPr>
          <p:cNvPr id="7"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8270875" y="219075"/>
            <a:ext cx="436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4800">
                <a:solidFill>
                  <a:srgbClr val="FFFFFF"/>
                </a:solidFill>
                <a:latin typeface="David" pitchFamily="34" charset="-79"/>
                <a:cs typeface="David" pitchFamily="34" charset="-79"/>
              </a:rPr>
              <a:t>K</a:t>
            </a:r>
          </a:p>
        </p:txBody>
      </p:sp>
      <p:pic>
        <p:nvPicPr>
          <p:cNvPr id="9" name="Picture 11"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4450" y="274638"/>
            <a:ext cx="6629400" cy="1143000"/>
          </a:xfrm>
        </p:spPr>
        <p:txBody>
          <a:bodyPr/>
          <a:lstStyle/>
          <a:p>
            <a:r>
              <a:rPr lang="en-US"/>
              <a:t>Click to edit Master title style</a:t>
            </a:r>
          </a:p>
        </p:txBody>
      </p:sp>
      <p:sp>
        <p:nvSpPr>
          <p:cNvPr id="3" name="Content Placeholder 2"/>
          <p:cNvSpPr>
            <a:spLocks noGrp="1"/>
          </p:cNvSpPr>
          <p:nvPr>
            <p:ph idx="1"/>
          </p:nvPr>
        </p:nvSpPr>
        <p:spPr>
          <a:xfrm>
            <a:off x="990600" y="1600200"/>
            <a:ext cx="7696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2886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AE1516-DB7A-4253-BD8D-22BC98E3965B}" type="slidenum">
              <a:rPr lang="en-US"/>
              <a:pPr>
                <a:defRPr/>
              </a:pPr>
              <a:t>‹#›</a:t>
            </a:fld>
            <a:endParaRPr lang="en-US"/>
          </a:p>
        </p:txBody>
      </p:sp>
    </p:spTree>
    <p:extLst>
      <p:ext uri="{BB962C8B-B14F-4D97-AF65-F5344CB8AC3E}">
        <p14:creationId xmlns:p14="http://schemas.microsoft.com/office/powerpoint/2010/main" val="977952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6E603-990A-4899-B6C2-EF9E0BD4C506}" type="slidenum">
              <a:rPr lang="en-US"/>
              <a:pPr>
                <a:defRPr/>
              </a:pPr>
              <a:t>‹#›</a:t>
            </a:fld>
            <a:endParaRPr lang="en-US"/>
          </a:p>
        </p:txBody>
      </p:sp>
    </p:spTree>
    <p:extLst>
      <p:ext uri="{BB962C8B-B14F-4D97-AF65-F5344CB8AC3E}">
        <p14:creationId xmlns:p14="http://schemas.microsoft.com/office/powerpoint/2010/main" val="1986083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32331-0F2C-4757-AE68-9D2F0A9F03CC}" type="slidenum">
              <a:rPr lang="en-US"/>
              <a:pPr>
                <a:defRPr/>
              </a:pPr>
              <a:t>‹#›</a:t>
            </a:fld>
            <a:endParaRPr lang="en-US"/>
          </a:p>
        </p:txBody>
      </p:sp>
    </p:spTree>
    <p:extLst>
      <p:ext uri="{BB962C8B-B14F-4D97-AF65-F5344CB8AC3E}">
        <p14:creationId xmlns:p14="http://schemas.microsoft.com/office/powerpoint/2010/main" val="3973462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8F1A9A22-844B-434E-969D-6317EBD617C8}" type="slidenum">
              <a:rPr lang="en-US"/>
              <a:pPr>
                <a:defRPr/>
              </a:pPr>
              <a:t>‹#›</a:t>
            </a:fld>
            <a:endParaRPr lang="en-US"/>
          </a:p>
        </p:txBody>
      </p:sp>
    </p:spTree>
    <p:extLst>
      <p:ext uri="{BB962C8B-B14F-4D97-AF65-F5344CB8AC3E}">
        <p14:creationId xmlns:p14="http://schemas.microsoft.com/office/powerpoint/2010/main" val="312191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80D4D-C164-40C3-8FF0-905BE44662DD}" type="slidenum">
              <a:rPr lang="en-US"/>
              <a:pPr>
                <a:defRPr/>
              </a:pPr>
              <a:t>‹#›</a:t>
            </a:fld>
            <a:endParaRPr lang="en-US"/>
          </a:p>
        </p:txBody>
      </p:sp>
    </p:spTree>
    <p:extLst>
      <p:ext uri="{BB962C8B-B14F-4D97-AF65-F5344CB8AC3E}">
        <p14:creationId xmlns:p14="http://schemas.microsoft.com/office/powerpoint/2010/main" val="3313839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7B809A-98BB-4277-8E77-FD7FF362E07D}" type="slidenum">
              <a:rPr lang="en-US"/>
              <a:pPr>
                <a:defRPr/>
              </a:pPr>
              <a:t>‹#›</a:t>
            </a:fld>
            <a:endParaRPr lang="en-US"/>
          </a:p>
        </p:txBody>
      </p:sp>
    </p:spTree>
    <p:extLst>
      <p:ext uri="{BB962C8B-B14F-4D97-AF65-F5344CB8AC3E}">
        <p14:creationId xmlns:p14="http://schemas.microsoft.com/office/powerpoint/2010/main" val="1889213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0D9DE5-32A9-49CF-8E0C-636003870BA6}" type="slidenum">
              <a:rPr lang="en-US"/>
              <a:pPr>
                <a:defRPr/>
              </a:pPr>
              <a:t>‹#›</a:t>
            </a:fld>
            <a:endParaRPr lang="en-US"/>
          </a:p>
        </p:txBody>
      </p:sp>
    </p:spTree>
    <p:extLst>
      <p:ext uri="{BB962C8B-B14F-4D97-AF65-F5344CB8AC3E}">
        <p14:creationId xmlns:p14="http://schemas.microsoft.com/office/powerpoint/2010/main" val="2373218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1789E-D758-4892-8A19-B31C45D1FFA6}" type="slidenum">
              <a:rPr lang="en-US"/>
              <a:pPr>
                <a:defRPr/>
              </a:pPr>
              <a:t>‹#›</a:t>
            </a:fld>
            <a:endParaRPr lang="en-US"/>
          </a:p>
        </p:txBody>
      </p:sp>
    </p:spTree>
    <p:extLst>
      <p:ext uri="{BB962C8B-B14F-4D97-AF65-F5344CB8AC3E}">
        <p14:creationId xmlns:p14="http://schemas.microsoft.com/office/powerpoint/2010/main" val="3183834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5867F0-3BB3-42AE-812A-631422F75A30}" type="slidenum">
              <a:rPr lang="en-US"/>
              <a:pPr>
                <a:defRPr/>
              </a:pPr>
              <a:t>‹#›</a:t>
            </a:fld>
            <a:endParaRPr lang="en-US"/>
          </a:p>
        </p:txBody>
      </p:sp>
    </p:spTree>
    <p:extLst>
      <p:ext uri="{BB962C8B-B14F-4D97-AF65-F5344CB8AC3E}">
        <p14:creationId xmlns:p14="http://schemas.microsoft.com/office/powerpoint/2010/main" val="339248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8DE90-0B89-4054-847E-717B74EF58FF}" type="slidenum">
              <a:rPr lang="en-US"/>
              <a:pPr>
                <a:defRPr/>
              </a:pPr>
              <a:t>‹#›</a:t>
            </a:fld>
            <a:endParaRPr lang="en-US"/>
          </a:p>
        </p:txBody>
      </p:sp>
    </p:spTree>
    <p:extLst>
      <p:ext uri="{BB962C8B-B14F-4D97-AF65-F5344CB8AC3E}">
        <p14:creationId xmlns:p14="http://schemas.microsoft.com/office/powerpoint/2010/main" val="366695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5"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spcBef>
                <a:spcPct val="20000"/>
              </a:spcBef>
              <a:defRPr>
                <a:cs typeface="+mn-cs"/>
              </a:defRPr>
            </a:lvl1pPr>
          </a:lstStyle>
          <a:p>
            <a:pPr>
              <a:defRPr/>
            </a:pPr>
            <a:fld id="{84DC3443-C47A-4FC8-AA9C-F04D9B9823FB}" type="slidenum">
              <a:rPr lang="en-US"/>
              <a:pPr>
                <a:defRPr/>
              </a:pPr>
              <a:t>‹#›</a:t>
            </a:fld>
            <a:endParaRPr lang="en-US"/>
          </a:p>
        </p:txBody>
      </p:sp>
    </p:spTree>
    <p:extLst>
      <p:ext uri="{BB962C8B-B14F-4D97-AF65-F5344CB8AC3E}">
        <p14:creationId xmlns:p14="http://schemas.microsoft.com/office/powerpoint/2010/main" val="91755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CBA0AD-A2E7-43DF-AFEF-D451A5A2EC7C}" type="slidenum">
              <a:rPr lang="en-US"/>
              <a:pPr>
                <a:defRPr/>
              </a:pPr>
              <a:t>‹#›</a:t>
            </a:fld>
            <a:endParaRPr lang="en-US"/>
          </a:p>
        </p:txBody>
      </p:sp>
    </p:spTree>
    <p:extLst>
      <p:ext uri="{BB962C8B-B14F-4D97-AF65-F5344CB8AC3E}">
        <p14:creationId xmlns:p14="http://schemas.microsoft.com/office/powerpoint/2010/main" val="707896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0B08BE-0686-4B1F-AF61-1543B122EACD}" type="slidenum">
              <a:rPr lang="en-US"/>
              <a:pPr>
                <a:defRPr/>
              </a:pPr>
              <a:t>‹#›</a:t>
            </a:fld>
            <a:endParaRPr lang="en-US"/>
          </a:p>
        </p:txBody>
      </p:sp>
    </p:spTree>
    <p:extLst>
      <p:ext uri="{BB962C8B-B14F-4D97-AF65-F5344CB8AC3E}">
        <p14:creationId xmlns:p14="http://schemas.microsoft.com/office/powerpoint/2010/main" val="467422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96646-AE9F-4DC0-95B7-5F3A378D48CA}" type="slidenum">
              <a:rPr lang="en-US"/>
              <a:pPr>
                <a:defRPr/>
              </a:pPr>
              <a:t>‹#›</a:t>
            </a:fld>
            <a:endParaRPr lang="en-US"/>
          </a:p>
        </p:txBody>
      </p:sp>
    </p:spTree>
    <p:extLst>
      <p:ext uri="{BB962C8B-B14F-4D97-AF65-F5344CB8AC3E}">
        <p14:creationId xmlns:p14="http://schemas.microsoft.com/office/powerpoint/2010/main" val="2112371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8DD35-D369-44B4-A4C6-BABC5FEB846D}" type="slidenum">
              <a:rPr lang="en-US"/>
              <a:pPr>
                <a:defRPr/>
              </a:pPr>
              <a:t>‹#›</a:t>
            </a:fld>
            <a:endParaRPr lang="en-US"/>
          </a:p>
        </p:txBody>
      </p:sp>
    </p:spTree>
    <p:extLst>
      <p:ext uri="{BB962C8B-B14F-4D97-AF65-F5344CB8AC3E}">
        <p14:creationId xmlns:p14="http://schemas.microsoft.com/office/powerpoint/2010/main" val="3871796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538" y="5813425"/>
            <a:ext cx="29638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4388" y="5614988"/>
            <a:ext cx="2701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1438" y="4935538"/>
            <a:ext cx="2447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10375" y="4795838"/>
            <a:ext cx="23637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4935538"/>
            <a:ext cx="27082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08525" y="4914900"/>
            <a:ext cx="24511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48300" y="1338367"/>
            <a:ext cx="3695700" cy="1033358"/>
          </a:xfrm>
        </p:spPr>
        <p:txBody>
          <a:bodyPr/>
          <a:lstStyle>
            <a:lvl1pPr marL="0" indent="0" algn="ct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Footer Placeholder 4"/>
          <p:cNvSpPr>
            <a:spLocks noGrp="1"/>
          </p:cNvSpPr>
          <p:nvPr>
            <p:ph type="ftr" sz="quarter" idx="10"/>
          </p:nvPr>
        </p:nvSpPr>
        <p:spPr/>
        <p:txBody>
          <a:bodyPr/>
          <a:lstStyle>
            <a:lvl1pPr>
              <a:defRPr/>
            </a:lvl1pPr>
          </a:lstStyle>
          <a:p>
            <a:pPr>
              <a:defRPr/>
            </a:pPr>
            <a:endParaRPr lang="en-US"/>
          </a:p>
        </p:txBody>
      </p:sp>
      <p:sp>
        <p:nvSpPr>
          <p:cNvPr id="12" name="Slide Number Placeholder 5"/>
          <p:cNvSpPr>
            <a:spLocks noGrp="1"/>
          </p:cNvSpPr>
          <p:nvPr>
            <p:ph type="sldNum" sz="quarter" idx="11"/>
          </p:nvPr>
        </p:nvSpPr>
        <p:spPr/>
        <p:txBody>
          <a:bodyPr/>
          <a:lstStyle>
            <a:lvl1pPr>
              <a:defRPr/>
            </a:lvl1pPr>
          </a:lstStyle>
          <a:p>
            <a:pPr>
              <a:defRPr/>
            </a:pPr>
            <a:fld id="{5F914843-2555-48BD-B8E1-CA83B5DE782F}" type="slidenum">
              <a:rPr lang="en-US"/>
              <a:pPr>
                <a:defRPr/>
              </a:pPr>
              <a:t>‹#›</a:t>
            </a:fld>
            <a:endParaRPr lang="en-US"/>
          </a:p>
        </p:txBody>
      </p:sp>
    </p:spTree>
    <p:extLst>
      <p:ext uri="{BB962C8B-B14F-4D97-AF65-F5344CB8AC3E}">
        <p14:creationId xmlns:p14="http://schemas.microsoft.com/office/powerpoint/2010/main" val="2826201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sp>
        <p:nvSpPr>
          <p:cNvPr id="6" name="Slide Number Placeholder 5"/>
          <p:cNvSpPr txBox="1">
            <a:spLocks/>
          </p:cNvSpPr>
          <p:nvPr userDrawn="1"/>
        </p:nvSpPr>
        <p:spPr bwMode="auto">
          <a:xfrm>
            <a:off x="8553450" y="63833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D0BB29C1-4730-431B-BCD7-A740CA1324B0}" type="slidenum">
              <a:rPr lang="en-US" sz="1400" smtClean="0">
                <a:solidFill>
                  <a:srgbClr val="898989"/>
                </a:solidFill>
                <a:latin typeface="Calibri" pitchFamily="34" charset="0"/>
              </a:rPr>
              <a:pPr algn="r" eaLnBrk="1" fontAlgn="base" hangingPunct="1">
                <a:spcBef>
                  <a:spcPct val="0"/>
                </a:spcBef>
                <a:spcAft>
                  <a:spcPct val="0"/>
                </a:spcAft>
                <a:defRPr/>
              </a:pPr>
              <a:t>‹#›</a:t>
            </a:fld>
            <a:endParaRPr lang="en-US" sz="1400">
              <a:solidFill>
                <a:srgbClr val="898989"/>
              </a:solidFill>
              <a:latin typeface="Calibri" pitchFamily="34" charset="0"/>
            </a:endParaRPr>
          </a:p>
        </p:txBody>
      </p:sp>
      <p:pic>
        <p:nvPicPr>
          <p:cNvPr id="7"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8228013" y="419100"/>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a:solidFill>
                  <a:prstClr val="white"/>
                </a:solidFill>
                <a:latin typeface="David" pitchFamily="34" charset="-79"/>
                <a:cs typeface="David" pitchFamily="34" charset="-79"/>
              </a:rPr>
              <a:t>K&amp;P</a:t>
            </a:r>
          </a:p>
        </p:txBody>
      </p:sp>
      <p:sp>
        <p:nvSpPr>
          <p:cNvPr id="2" name="Title 1"/>
          <p:cNvSpPr>
            <a:spLocks noGrp="1"/>
          </p:cNvSpPr>
          <p:nvPr>
            <p:ph type="title"/>
          </p:nvPr>
        </p:nvSpPr>
        <p:spPr>
          <a:xfrm>
            <a:off x="1314450" y="274638"/>
            <a:ext cx="6629400" cy="1143000"/>
          </a:xfrm>
        </p:spPr>
        <p:txBody>
          <a:bodyPr/>
          <a:lstStyle/>
          <a:p>
            <a:r>
              <a:rPr lang="en-US"/>
              <a:t>Click to edit Master title style</a:t>
            </a:r>
          </a:p>
        </p:txBody>
      </p:sp>
      <p:sp>
        <p:nvSpPr>
          <p:cNvPr id="3" name="Content Placeholder 2"/>
          <p:cNvSpPr>
            <a:spLocks noGrp="1"/>
          </p:cNvSpPr>
          <p:nvPr>
            <p:ph idx="1"/>
          </p:nvPr>
        </p:nvSpPr>
        <p:spPr>
          <a:xfrm>
            <a:off x="990600" y="1600200"/>
            <a:ext cx="7696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7028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5EED67-EE32-436A-AB13-9CD8D4CD164C}" type="slidenum">
              <a:rPr lang="en-US"/>
              <a:pPr>
                <a:defRPr/>
              </a:pPr>
              <a:t>‹#›</a:t>
            </a:fld>
            <a:endParaRPr lang="en-US"/>
          </a:p>
        </p:txBody>
      </p:sp>
    </p:spTree>
    <p:extLst>
      <p:ext uri="{BB962C8B-B14F-4D97-AF65-F5344CB8AC3E}">
        <p14:creationId xmlns:p14="http://schemas.microsoft.com/office/powerpoint/2010/main" val="1074998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B08652-6870-429B-AC98-BD9316E4D24F}" type="slidenum">
              <a:rPr lang="en-US"/>
              <a:pPr>
                <a:defRPr/>
              </a:pPr>
              <a:t>‹#›</a:t>
            </a:fld>
            <a:endParaRPr lang="en-US"/>
          </a:p>
        </p:txBody>
      </p:sp>
    </p:spTree>
    <p:extLst>
      <p:ext uri="{BB962C8B-B14F-4D97-AF65-F5344CB8AC3E}">
        <p14:creationId xmlns:p14="http://schemas.microsoft.com/office/powerpoint/2010/main" val="1733561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A0C1DD-42DC-4776-A5D7-18AF98E51B85}" type="slidenum">
              <a:rPr lang="en-US"/>
              <a:pPr>
                <a:defRPr/>
              </a:pPr>
              <a:t>‹#›</a:t>
            </a:fld>
            <a:endParaRPr lang="en-US"/>
          </a:p>
        </p:txBody>
      </p:sp>
    </p:spTree>
    <p:extLst>
      <p:ext uri="{BB962C8B-B14F-4D97-AF65-F5344CB8AC3E}">
        <p14:creationId xmlns:p14="http://schemas.microsoft.com/office/powerpoint/2010/main" val="2501632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sp>
        <p:nvSpPr>
          <p:cNvPr id="5" name="Slide Number Placeholder 5"/>
          <p:cNvSpPr txBox="1">
            <a:spLocks/>
          </p:cNvSpPr>
          <p:nvPr userDrawn="1"/>
        </p:nvSpPr>
        <p:spPr bwMode="auto">
          <a:xfrm>
            <a:off x="8553450" y="63833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6835AE97-58F7-4E56-9BEB-E97C298F5C1A}" type="slidenum">
              <a:rPr lang="en-US" sz="1400" smtClean="0">
                <a:solidFill>
                  <a:srgbClr val="898989"/>
                </a:solidFill>
                <a:latin typeface="Calibri" pitchFamily="34" charset="0"/>
              </a:rPr>
              <a:pPr algn="r" eaLnBrk="1" fontAlgn="base" hangingPunct="1">
                <a:spcBef>
                  <a:spcPct val="0"/>
                </a:spcBef>
                <a:spcAft>
                  <a:spcPct val="0"/>
                </a:spcAft>
                <a:defRPr/>
              </a:pPr>
              <a:t>‹#›</a:t>
            </a:fld>
            <a:endParaRPr lang="en-US" sz="1400">
              <a:solidFill>
                <a:srgbClr val="898989"/>
              </a:solidFill>
              <a:latin typeface="Calibri" pitchFamily="34" charset="0"/>
            </a:endParaRPr>
          </a:p>
        </p:txBody>
      </p:sp>
      <p:pic>
        <p:nvPicPr>
          <p:cNvPr id="6"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a:solidFill>
                  <a:prstClr val="white"/>
                </a:solidFill>
                <a:latin typeface="David" pitchFamily="34" charset="-79"/>
                <a:cs typeface="David" pitchFamily="34" charset="-79"/>
              </a:rPr>
              <a:t>K&amp;P</a:t>
            </a:r>
          </a:p>
        </p:txBody>
      </p:sp>
      <p:pic>
        <p:nvPicPr>
          <p:cNvPr id="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07100" y="6373813"/>
            <a:ext cx="2700338"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13238" y="6373813"/>
            <a:ext cx="2008187" cy="5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95550" y="6365875"/>
            <a:ext cx="2076450" cy="5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6275" y="6364288"/>
            <a:ext cx="1819275" cy="5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25" y="1128713"/>
            <a:ext cx="896938" cy="286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8" y="11113"/>
            <a:ext cx="938213" cy="286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994150"/>
            <a:ext cx="887413" cy="286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90650" y="274638"/>
            <a:ext cx="6477000" cy="1143000"/>
          </a:xfrm>
        </p:spPr>
        <p:txBody>
          <a:bodyPr/>
          <a:lstStyle/>
          <a:p>
            <a:r>
              <a:rPr lang="en-US" dirty="0"/>
              <a:t>Click to edit Master title style</a:t>
            </a:r>
          </a:p>
        </p:txBody>
      </p:sp>
    </p:spTree>
    <p:extLst>
      <p:ext uri="{BB962C8B-B14F-4D97-AF65-F5344CB8AC3E}">
        <p14:creationId xmlns:p14="http://schemas.microsoft.com/office/powerpoint/2010/main" val="238999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6"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spcBef>
                <a:spcPct val="20000"/>
              </a:spcBef>
              <a:defRPr>
                <a:cs typeface="+mn-cs"/>
              </a:defRPr>
            </a:lvl1pPr>
          </a:lstStyle>
          <a:p>
            <a:pPr>
              <a:defRPr/>
            </a:pPr>
            <a:fld id="{C1DBF7EF-453E-4412-B533-135435139131}" type="slidenum">
              <a:rPr lang="en-US"/>
              <a:pPr>
                <a:defRPr/>
              </a:pPr>
              <a:t>‹#›</a:t>
            </a:fld>
            <a:endParaRPr lang="en-US"/>
          </a:p>
        </p:txBody>
      </p:sp>
    </p:spTree>
    <p:extLst>
      <p:ext uri="{BB962C8B-B14F-4D97-AF65-F5344CB8AC3E}">
        <p14:creationId xmlns:p14="http://schemas.microsoft.com/office/powerpoint/2010/main" val="4196501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pic>
        <p:nvPicPr>
          <p:cNvPr id="4" name="Picture 8"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a:solidFill>
                  <a:prstClr val="white"/>
                </a:solidFill>
                <a:latin typeface="David" pitchFamily="34" charset="-79"/>
                <a:cs typeface="David" pitchFamily="34" charset="-79"/>
              </a:rPr>
              <a:t>K&amp;P</a:t>
            </a:r>
          </a:p>
        </p:txBody>
      </p:sp>
      <p:sp>
        <p:nvSpPr>
          <p:cNvPr id="8" name="Slide Number Placeholder 5"/>
          <p:cNvSpPr>
            <a:spLocks noGrp="1"/>
          </p:cNvSpPr>
          <p:nvPr userDrawn="1">
            <p:ph type="sldNum" sz="quarter" idx="10"/>
          </p:nvPr>
        </p:nvSpPr>
        <p:spPr>
          <a:xfrm>
            <a:off x="8553450" y="6383338"/>
            <a:ext cx="590550" cy="365125"/>
          </a:xfrm>
        </p:spPr>
        <p:txBody>
          <a:bodyPr/>
          <a:lstStyle>
            <a:lvl1pPr>
              <a:defRPr sz="1400"/>
            </a:lvl1pPr>
          </a:lstStyle>
          <a:p>
            <a:pPr>
              <a:defRPr/>
            </a:pPr>
            <a:fld id="{786B1925-FA51-4846-B845-4D6C7492CF10}" type="slidenum">
              <a:rPr lang="en-US"/>
              <a:pPr>
                <a:defRPr/>
              </a:pPr>
              <a:t>‹#›</a:t>
            </a:fld>
            <a:endParaRPr lang="en-US"/>
          </a:p>
        </p:txBody>
      </p:sp>
    </p:spTree>
    <p:extLst>
      <p:ext uri="{BB962C8B-B14F-4D97-AF65-F5344CB8AC3E}">
        <p14:creationId xmlns:p14="http://schemas.microsoft.com/office/powerpoint/2010/main" val="2421270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C1D645-B36E-4425-AE39-80E91923344B}" type="slidenum">
              <a:rPr lang="en-US"/>
              <a:pPr>
                <a:defRPr/>
              </a:pPr>
              <a:t>‹#›</a:t>
            </a:fld>
            <a:endParaRPr lang="en-US"/>
          </a:p>
        </p:txBody>
      </p:sp>
    </p:spTree>
    <p:extLst>
      <p:ext uri="{BB962C8B-B14F-4D97-AF65-F5344CB8AC3E}">
        <p14:creationId xmlns:p14="http://schemas.microsoft.com/office/powerpoint/2010/main" val="2916386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F40C40-8842-4666-B847-982F2FCC0E1B}" type="slidenum">
              <a:rPr lang="en-US"/>
              <a:pPr>
                <a:defRPr/>
              </a:pPr>
              <a:t>‹#›</a:t>
            </a:fld>
            <a:endParaRPr lang="en-US"/>
          </a:p>
        </p:txBody>
      </p:sp>
    </p:spTree>
    <p:extLst>
      <p:ext uri="{BB962C8B-B14F-4D97-AF65-F5344CB8AC3E}">
        <p14:creationId xmlns:p14="http://schemas.microsoft.com/office/powerpoint/2010/main" val="910414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58A45-2804-4D54-BC68-27A506C07ABB}" type="slidenum">
              <a:rPr lang="en-US"/>
              <a:pPr>
                <a:defRPr/>
              </a:pPr>
              <a:t>‹#›</a:t>
            </a:fld>
            <a:endParaRPr lang="en-US"/>
          </a:p>
        </p:txBody>
      </p:sp>
    </p:spTree>
    <p:extLst>
      <p:ext uri="{BB962C8B-B14F-4D97-AF65-F5344CB8AC3E}">
        <p14:creationId xmlns:p14="http://schemas.microsoft.com/office/powerpoint/2010/main" val="2755006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E5E1C2-6BC7-46AA-BE8F-E6E4E06E8305}" type="slidenum">
              <a:rPr lang="en-US"/>
              <a:pPr>
                <a:defRPr/>
              </a:pPr>
              <a:t>‹#›</a:t>
            </a:fld>
            <a:endParaRPr lang="en-US"/>
          </a:p>
        </p:txBody>
      </p:sp>
    </p:spTree>
    <p:extLst>
      <p:ext uri="{BB962C8B-B14F-4D97-AF65-F5344CB8AC3E}">
        <p14:creationId xmlns:p14="http://schemas.microsoft.com/office/powerpoint/2010/main" val="2646259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C87FEF58-AA44-4C91-8B32-F34C325993D4}"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D9ED1016-4978-4495-8100-D949D63AD41E}" type="slidenum">
              <a:rPr lang="en-US"/>
              <a:pPr>
                <a:defRPr/>
              </a:pPr>
              <a:t>‹#›</a:t>
            </a:fld>
            <a:endParaRPr lang="en-US"/>
          </a:p>
        </p:txBody>
      </p:sp>
    </p:spTree>
    <p:extLst>
      <p:ext uri="{BB962C8B-B14F-4D97-AF65-F5344CB8AC3E}">
        <p14:creationId xmlns:p14="http://schemas.microsoft.com/office/powerpoint/2010/main" val="1690857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FF78D735-7F87-428C-93D3-1EF443C1FFAD}"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BEDB96DA-48DD-4E96-AA98-75A3A58DF703}" type="slidenum">
              <a:rPr lang="en-US"/>
              <a:pPr>
                <a:defRPr/>
              </a:pPr>
              <a:t>‹#›</a:t>
            </a:fld>
            <a:endParaRPr lang="en-US"/>
          </a:p>
        </p:txBody>
      </p:sp>
    </p:spTree>
    <p:extLst>
      <p:ext uri="{BB962C8B-B14F-4D97-AF65-F5344CB8AC3E}">
        <p14:creationId xmlns:p14="http://schemas.microsoft.com/office/powerpoint/2010/main" val="2261722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A9E41142-9E09-49FB-A430-D95317700EBB}"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23C6B99A-9C0E-486C-B051-4D22E75DCF9C}" type="slidenum">
              <a:rPr lang="en-US"/>
              <a:pPr>
                <a:defRPr/>
              </a:pPr>
              <a:t>‹#›</a:t>
            </a:fld>
            <a:endParaRPr lang="en-US"/>
          </a:p>
        </p:txBody>
      </p:sp>
    </p:spTree>
    <p:extLst>
      <p:ext uri="{BB962C8B-B14F-4D97-AF65-F5344CB8AC3E}">
        <p14:creationId xmlns:p14="http://schemas.microsoft.com/office/powerpoint/2010/main" val="1940904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0FCF3CDC-CF9C-4039-90A2-7FB075D63F08}" type="datetimeFigureOut">
              <a:rPr lang="en-US"/>
              <a:pPr>
                <a:defRPr/>
              </a:pPr>
              <a:t>10/13/2018</a:t>
            </a:fld>
            <a:endParaRPr lang="en-US"/>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95C2E78A-04A1-4D04-90DA-C92FA0D77AA2}" type="slidenum">
              <a:rPr lang="en-US"/>
              <a:pPr>
                <a:defRPr/>
              </a:pPr>
              <a:t>‹#›</a:t>
            </a:fld>
            <a:endParaRPr lang="en-US"/>
          </a:p>
        </p:txBody>
      </p:sp>
    </p:spTree>
    <p:extLst>
      <p:ext uri="{BB962C8B-B14F-4D97-AF65-F5344CB8AC3E}">
        <p14:creationId xmlns:p14="http://schemas.microsoft.com/office/powerpoint/2010/main" val="2311562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EC57CC97-C52A-4781-B5FD-95C116CCA766}" type="datetimeFigureOut">
              <a:rPr lang="en-US"/>
              <a:pPr>
                <a:defRPr/>
              </a:pPr>
              <a:t>10/13/2018</a:t>
            </a:fld>
            <a:endParaRPr lang="en-US"/>
          </a:p>
        </p:txBody>
      </p:sp>
      <p:sp>
        <p:nvSpPr>
          <p:cNvPr id="8" name="Footer Placeholder 7"/>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D97B7087-B594-4306-8A6F-B3DF749F9D38}" type="slidenum">
              <a:rPr lang="en-US"/>
              <a:pPr>
                <a:defRPr/>
              </a:pPr>
              <a:t>‹#›</a:t>
            </a:fld>
            <a:endParaRPr lang="en-US"/>
          </a:p>
        </p:txBody>
      </p:sp>
    </p:spTree>
    <p:extLst>
      <p:ext uri="{BB962C8B-B14F-4D97-AF65-F5344CB8AC3E}">
        <p14:creationId xmlns:p14="http://schemas.microsoft.com/office/powerpoint/2010/main" val="145414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8"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spcBef>
                <a:spcPct val="20000"/>
              </a:spcBef>
              <a:defRPr>
                <a:cs typeface="+mn-cs"/>
              </a:defRPr>
            </a:lvl1pPr>
          </a:lstStyle>
          <a:p>
            <a:pPr>
              <a:defRPr/>
            </a:pPr>
            <a:fld id="{85FCDF83-B19A-4E3A-8AD3-0DFCDD83EF20}" type="slidenum">
              <a:rPr lang="en-US"/>
              <a:pPr>
                <a:defRPr/>
              </a:pPr>
              <a:t>‹#›</a:t>
            </a:fld>
            <a:endParaRPr lang="en-US"/>
          </a:p>
        </p:txBody>
      </p:sp>
    </p:spTree>
    <p:extLst>
      <p:ext uri="{BB962C8B-B14F-4D97-AF65-F5344CB8AC3E}">
        <p14:creationId xmlns:p14="http://schemas.microsoft.com/office/powerpoint/2010/main" val="2177278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31B5490E-3506-4A26-B6A0-EB86EA2C346F}" type="datetimeFigureOut">
              <a:rPr lang="en-US"/>
              <a:pPr>
                <a:defRPr/>
              </a:pPr>
              <a:t>10/13/2018</a:t>
            </a:fld>
            <a:endParaRPr lang="en-US"/>
          </a:p>
        </p:txBody>
      </p:sp>
      <p:sp>
        <p:nvSpPr>
          <p:cNvPr id="4" name="Footer Placeholder 3"/>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434C5E3C-A78E-4745-A907-B9B17537A5D4}" type="slidenum">
              <a:rPr lang="en-US"/>
              <a:pPr>
                <a:defRPr/>
              </a:pPr>
              <a:t>‹#›</a:t>
            </a:fld>
            <a:endParaRPr lang="en-US"/>
          </a:p>
        </p:txBody>
      </p:sp>
    </p:spTree>
    <p:extLst>
      <p:ext uri="{BB962C8B-B14F-4D97-AF65-F5344CB8AC3E}">
        <p14:creationId xmlns:p14="http://schemas.microsoft.com/office/powerpoint/2010/main" val="323340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779DC4D5-525E-4B5F-9B46-D4F572FA5F86}" type="datetimeFigureOut">
              <a:rPr lang="en-US"/>
              <a:pPr>
                <a:defRPr/>
              </a:pPr>
              <a:t>10/13/2018</a:t>
            </a:fld>
            <a:endParaRPr lang="en-US"/>
          </a:p>
        </p:txBody>
      </p:sp>
      <p:sp>
        <p:nvSpPr>
          <p:cNvPr id="3" name="Footer Placeholder 2"/>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4C9A5EE6-0250-411C-A7D9-5F8D45B46574}" type="slidenum">
              <a:rPr lang="en-US"/>
              <a:pPr>
                <a:defRPr/>
              </a:pPr>
              <a:t>‹#›</a:t>
            </a:fld>
            <a:endParaRPr lang="en-US"/>
          </a:p>
        </p:txBody>
      </p:sp>
    </p:spTree>
    <p:extLst>
      <p:ext uri="{BB962C8B-B14F-4D97-AF65-F5344CB8AC3E}">
        <p14:creationId xmlns:p14="http://schemas.microsoft.com/office/powerpoint/2010/main" val="24860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8E0982AC-A29E-430A-B50F-D359BA26B44E}" type="datetimeFigureOut">
              <a:rPr lang="en-US"/>
              <a:pPr>
                <a:defRPr/>
              </a:pPr>
              <a:t>10/13/2018</a:t>
            </a:fld>
            <a:endParaRPr lang="en-US"/>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3B536A85-09E0-4458-ABB6-A95B8F1B8D8E}" type="slidenum">
              <a:rPr lang="en-US"/>
              <a:pPr>
                <a:defRPr/>
              </a:pPr>
              <a:t>‹#›</a:t>
            </a:fld>
            <a:endParaRPr lang="en-US"/>
          </a:p>
        </p:txBody>
      </p:sp>
    </p:spTree>
    <p:extLst>
      <p:ext uri="{BB962C8B-B14F-4D97-AF65-F5344CB8AC3E}">
        <p14:creationId xmlns:p14="http://schemas.microsoft.com/office/powerpoint/2010/main" val="3399606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C8DD5200-BC09-465B-A9EF-0E2E27604F97}" type="datetimeFigureOut">
              <a:rPr lang="en-US"/>
              <a:pPr>
                <a:defRPr/>
              </a:pPr>
              <a:t>10/13/2018</a:t>
            </a:fld>
            <a:endParaRPr lang="en-US"/>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727CF423-A065-4A34-B95C-2E25A16CDEFA}" type="slidenum">
              <a:rPr lang="en-US"/>
              <a:pPr>
                <a:defRPr/>
              </a:pPr>
              <a:t>‹#›</a:t>
            </a:fld>
            <a:endParaRPr lang="en-US"/>
          </a:p>
        </p:txBody>
      </p:sp>
    </p:spTree>
    <p:extLst>
      <p:ext uri="{BB962C8B-B14F-4D97-AF65-F5344CB8AC3E}">
        <p14:creationId xmlns:p14="http://schemas.microsoft.com/office/powerpoint/2010/main" val="1996139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F60299FD-FC7D-421F-B867-C103FCAF635C}"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029B1C8D-1594-44E0-B2E4-F60230F7EAF0}" type="slidenum">
              <a:rPr lang="en-US"/>
              <a:pPr>
                <a:defRPr/>
              </a:pPr>
              <a:t>‹#›</a:t>
            </a:fld>
            <a:endParaRPr lang="en-US"/>
          </a:p>
        </p:txBody>
      </p:sp>
    </p:spTree>
    <p:extLst>
      <p:ext uri="{BB962C8B-B14F-4D97-AF65-F5344CB8AC3E}">
        <p14:creationId xmlns:p14="http://schemas.microsoft.com/office/powerpoint/2010/main" val="13389149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Times New Roman" pitchFamily="18" charset="0"/>
              </a:defRPr>
            </a:lvl1pPr>
          </a:lstStyle>
          <a:p>
            <a:pPr>
              <a:defRPr/>
            </a:pPr>
            <a:fld id="{1098CE01-E72E-46C9-9196-021A161D2171}" type="datetimeFigureOut">
              <a:rPr lang="en-US"/>
              <a:pPr>
                <a:defRPr/>
              </a:pPr>
              <a:t>10/13/2018</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Times New Roman" pitchFamily="18" charset="0"/>
              </a:defRPr>
            </a:lvl1pPr>
          </a:lstStyle>
          <a:p>
            <a:pPr>
              <a:defRPr/>
            </a:pPr>
            <a:fld id="{F050BA44-D15D-4881-B23D-79115832C604}" type="slidenum">
              <a:rPr lang="en-US"/>
              <a:pPr>
                <a:defRPr/>
              </a:pPr>
              <a:t>‹#›</a:t>
            </a:fld>
            <a:endParaRPr lang="en-US"/>
          </a:p>
        </p:txBody>
      </p:sp>
    </p:spTree>
    <p:extLst>
      <p:ext uri="{BB962C8B-B14F-4D97-AF65-F5344CB8AC3E}">
        <p14:creationId xmlns:p14="http://schemas.microsoft.com/office/powerpoint/2010/main" val="2955147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886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296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571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45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sp>
        <p:nvSpPr>
          <p:cNvPr id="5" name="Slide Number Placeholder 5"/>
          <p:cNvSpPr txBox="1">
            <a:spLocks/>
          </p:cNvSpPr>
          <p:nvPr userDrawn="1"/>
        </p:nvSpPr>
        <p:spPr bwMode="auto">
          <a:xfrm>
            <a:off x="8553450" y="63833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defRPr/>
            </a:pPr>
            <a:fld id="{DB97A5C6-442E-49B0-ADE2-21768BB9F022}" type="slidenum">
              <a:rPr lang="en-US" altLang="en-US" sz="1400" smtClean="0">
                <a:solidFill>
                  <a:srgbClr val="898989"/>
                </a:solidFill>
                <a:latin typeface="Calibri" pitchFamily="34" charset="0"/>
                <a:cs typeface="Arial" pitchFamily="34" charset="0"/>
              </a:rPr>
              <a:pPr algn="r" eaLnBrk="1" fontAlgn="base" hangingPunct="1">
                <a:spcBef>
                  <a:spcPct val="0"/>
                </a:spcBef>
                <a:spcAft>
                  <a:spcPct val="0"/>
                </a:spcAft>
                <a:defRPr/>
              </a:pPr>
              <a:t>‹#›</a:t>
            </a:fld>
            <a:endParaRPr lang="en-US" altLang="en-US" sz="1400">
              <a:solidFill>
                <a:srgbClr val="898989"/>
              </a:solidFill>
              <a:latin typeface="Calibri" pitchFamily="34" charset="0"/>
              <a:cs typeface="Arial" pitchFamily="34" charset="0"/>
            </a:endParaRPr>
          </a:p>
        </p:txBody>
      </p:sp>
      <p:pic>
        <p:nvPicPr>
          <p:cNvPr id="6"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70875" y="219075"/>
            <a:ext cx="436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4800">
                <a:solidFill>
                  <a:srgbClr val="FFFFFF"/>
                </a:solidFill>
                <a:latin typeface="David" pitchFamily="34" charset="-79"/>
                <a:cs typeface="David" pitchFamily="34" charset="-79"/>
              </a:rPr>
              <a:t>K</a:t>
            </a:r>
          </a:p>
        </p:txBody>
      </p:sp>
      <p:pic>
        <p:nvPicPr>
          <p:cNvPr id="8" name="Picture 11"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0650" y="274638"/>
            <a:ext cx="6477000" cy="1143000"/>
          </a:xfrm>
        </p:spPr>
        <p:txBody>
          <a:bodyPr/>
          <a:lstStyle/>
          <a:p>
            <a:r>
              <a:rPr lang="en-US" dirty="0"/>
              <a:t>Click to edit Master title style</a:t>
            </a:r>
          </a:p>
        </p:txBody>
      </p:sp>
    </p:spTree>
    <p:extLst>
      <p:ext uri="{BB962C8B-B14F-4D97-AF65-F5344CB8AC3E}">
        <p14:creationId xmlns:p14="http://schemas.microsoft.com/office/powerpoint/2010/main" val="3711389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375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8" name="Rectangle 7"/>
          <p:cNvSpPr/>
          <p:nvPr userDrawn="1"/>
        </p:nvSpPr>
        <p:spPr>
          <a:xfrm>
            <a:off x="4060" y="0"/>
            <a:ext cx="9135879" cy="6019800"/>
          </a:xfrm>
          <a:prstGeom prst="rect">
            <a:avLst/>
          </a:prstGeom>
          <a:solidFill>
            <a:srgbClr val="FFFFCC">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19800"/>
            <a:ext cx="9144000" cy="8382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858000" y="6324600"/>
            <a:ext cx="2133600" cy="365125"/>
          </a:xfrm>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93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335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496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3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34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790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4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
            <a:ext cx="9144000" cy="1417637"/>
          </a:xfrm>
          <a:solidFill>
            <a:schemeClr val="tx1">
              <a:alpha val="40000"/>
            </a:schemeClr>
          </a:solid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8554109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52730" cy="1586916"/>
          </a:xfrm>
          <a:prstGeom prst="rect">
            <a:avLst/>
          </a:prstGeom>
        </p:spPr>
      </p:pic>
      <p:pic>
        <p:nvPicPr>
          <p:cNvPr id="133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452731" y="0"/>
            <a:ext cx="4691269" cy="158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586866"/>
          </a:xfrm>
          <a:solidFill>
            <a:schemeClr val="tx1">
              <a:alpha val="40000"/>
            </a:schemeClr>
          </a:solidFill>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2534979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75" y="637384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448" fontAlgn="base">
              <a:spcBef>
                <a:spcPct val="0"/>
              </a:spcBef>
              <a:spcAft>
                <a:spcPct val="0"/>
              </a:spcAft>
              <a:defRPr/>
            </a:pPr>
            <a:endParaRPr lang="en-US">
              <a:solidFill>
                <a:srgbClr val="FFFFFF"/>
              </a:solidFill>
              <a:cs typeface="Arial" pitchFamily="34" charset="0"/>
              <a:sym typeface="Arial"/>
              <a:rtl val="0"/>
            </a:endParaRPr>
          </a:p>
        </p:txBody>
      </p:sp>
      <p:sp>
        <p:nvSpPr>
          <p:cNvPr id="5" name="Slide Number Placeholder 5"/>
          <p:cNvSpPr txBox="1">
            <a:spLocks/>
          </p:cNvSpPr>
          <p:nvPr userDrawn="1"/>
        </p:nvSpPr>
        <p:spPr bwMode="auto">
          <a:xfrm>
            <a:off x="8553450" y="6383368"/>
            <a:ext cx="590550"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913448" eaLnBrk="1" fontAlgn="base" hangingPunct="1">
              <a:spcBef>
                <a:spcPct val="0"/>
              </a:spcBef>
              <a:spcAft>
                <a:spcPct val="0"/>
              </a:spcAft>
              <a:defRPr/>
            </a:pPr>
            <a:fld id="{B40C1022-AB14-4404-88B7-FBEBFBD8EDD6}" type="slidenum">
              <a:rPr lang="en-US" smtClean="0">
                <a:solidFill>
                  <a:srgbClr val="898989"/>
                </a:solidFill>
                <a:latin typeface="Calibri" pitchFamily="34" charset="0"/>
                <a:sym typeface="Arial"/>
                <a:rtl val="0"/>
              </a:rPr>
              <a:pPr algn="r" defTabSz="913448" eaLnBrk="1" fontAlgn="base" hangingPunct="1">
                <a:spcBef>
                  <a:spcPct val="0"/>
                </a:spcBef>
                <a:spcAft>
                  <a:spcPct val="0"/>
                </a:spcAft>
                <a:defRPr/>
              </a:pPr>
              <a:t>‹#›</a:t>
            </a:fld>
            <a:endParaRPr lang="en-US" smtClean="0">
              <a:solidFill>
                <a:srgbClr val="898989"/>
              </a:solidFill>
              <a:latin typeface="Calibri" pitchFamily="34" charset="0"/>
              <a:sym typeface="Arial"/>
              <a:rtl val="0"/>
            </a:endParaRPr>
          </a:p>
        </p:txBody>
      </p:sp>
      <p:pic>
        <p:nvPicPr>
          <p:cNvPr id="6"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0" y="84138"/>
            <a:ext cx="11430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3448" eaLnBrk="1" fontAlgn="base" hangingPunct="1">
              <a:spcBef>
                <a:spcPct val="0"/>
              </a:spcBef>
              <a:spcAft>
                <a:spcPct val="0"/>
              </a:spcAft>
              <a:defRPr/>
            </a:pPr>
            <a:r>
              <a:rPr lang="en-US" sz="2000" smtClean="0">
                <a:solidFill>
                  <a:prstClr val="white"/>
                </a:solidFill>
                <a:latin typeface="David" pitchFamily="34" charset="-79"/>
                <a:cs typeface="David" pitchFamily="34" charset="-79"/>
                <a:sym typeface="Arial"/>
                <a:rtl val="0"/>
              </a:rPr>
              <a:t>K&amp;P</a:t>
            </a:r>
          </a:p>
        </p:txBody>
      </p:sp>
      <p:pic>
        <p:nvPicPr>
          <p:cNvPr id="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07100" y="6373843"/>
            <a:ext cx="27003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13242" y="6373813"/>
            <a:ext cx="20081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95550" y="6365877"/>
            <a:ext cx="20764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6282" y="6364288"/>
            <a:ext cx="18192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25" y="1128715"/>
            <a:ext cx="896938"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88" y="11113"/>
            <a:ext cx="93821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 y="3994150"/>
            <a:ext cx="8874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0650" y="274638"/>
            <a:ext cx="6477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2518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pic>
        <p:nvPicPr>
          <p:cNvPr id="4" name="Picture 8" descr="red wax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270875" y="219075"/>
            <a:ext cx="436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4800">
                <a:solidFill>
                  <a:srgbClr val="FFFFFF"/>
                </a:solidFill>
                <a:latin typeface="David" pitchFamily="34" charset="-79"/>
                <a:cs typeface="David" pitchFamily="34" charset="-79"/>
              </a:rPr>
              <a:t>S</a:t>
            </a:r>
          </a:p>
        </p:txBody>
      </p:sp>
      <p:pic>
        <p:nvPicPr>
          <p:cNvPr id="6" name="Picture 10"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userDrawn="1">
            <p:ph type="sldNum" sz="quarter" idx="10"/>
          </p:nvPr>
        </p:nvSpPr>
        <p:spPr>
          <a:xfrm>
            <a:off x="8553450" y="6383338"/>
            <a:ext cx="590550" cy="365125"/>
          </a:xfrm>
        </p:spPr>
        <p:txBody>
          <a:bodyPr/>
          <a:lstStyle>
            <a:lvl1pPr>
              <a:spcBef>
                <a:spcPct val="20000"/>
              </a:spcBef>
              <a:defRPr sz="1400">
                <a:cs typeface="+mn-cs"/>
              </a:defRPr>
            </a:lvl1pPr>
          </a:lstStyle>
          <a:p>
            <a:pPr>
              <a:defRPr/>
            </a:pPr>
            <a:fld id="{6603C51B-F1CE-46F9-B586-21CD1BA411AF}" type="slidenum">
              <a:rPr lang="en-US"/>
              <a:pPr>
                <a:defRPr/>
              </a:pPr>
              <a:t>‹#›</a:t>
            </a:fld>
            <a:endParaRPr lang="en-US"/>
          </a:p>
        </p:txBody>
      </p:sp>
    </p:spTree>
    <p:extLst>
      <p:ext uri="{BB962C8B-B14F-4D97-AF65-F5344CB8AC3E}">
        <p14:creationId xmlns:p14="http://schemas.microsoft.com/office/powerpoint/2010/main" val="1068075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6"/>
            <a:ext cx="7772400" cy="2609851"/>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27"/>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BED6B85-8973-4BF5-ABAC-FDC487D727C6}" type="datetimeFigureOut">
              <a:rPr lang="en-CA">
                <a:solidFill>
                  <a:srgbClr val="795339"/>
                </a:solidFill>
              </a:rPr>
              <a:pPr/>
              <a:t>13/10/2018</a:t>
            </a:fld>
            <a:endParaRPr lang="en-CA">
              <a:solidFill>
                <a:srgbClr val="795339"/>
              </a:solidFill>
            </a:endParaRPr>
          </a:p>
        </p:txBody>
      </p:sp>
      <p:sp>
        <p:nvSpPr>
          <p:cNvPr id="9" name="Rectangle 14"/>
          <p:cNvSpPr>
            <a:spLocks noGrp="1"/>
          </p:cNvSpPr>
          <p:nvPr>
            <p:ph type="sldNum" sz="quarter" idx="11"/>
          </p:nvPr>
        </p:nvSpPr>
        <p:spPr/>
        <p:txBody>
          <a:bodyPr/>
          <a:lstStyle>
            <a:lvl1pPr>
              <a:defRPr lang="en-US" smtClean="0"/>
            </a:lvl1pPr>
          </a:lstStyle>
          <a:p>
            <a:fld id="{EF685113-22EB-43AB-92D8-537DABA0BCEF}" type="slidenum">
              <a:rPr lang="en-CA">
                <a:solidFill>
                  <a:srgbClr val="795339"/>
                </a:solidFill>
              </a:rPr>
              <a:pPr/>
              <a:t>‹#›</a:t>
            </a:fld>
            <a:endParaRPr lang="en-CA">
              <a:solidFill>
                <a:srgbClr val="795339"/>
              </a:solidFill>
            </a:endParaRPr>
          </a:p>
        </p:txBody>
      </p:sp>
      <p:sp>
        <p:nvSpPr>
          <p:cNvPr id="25" name="Rectangle 27"/>
          <p:cNvSpPr>
            <a:spLocks noGrp="1"/>
          </p:cNvSpPr>
          <p:nvPr>
            <p:ph type="ftr" sz="quarter" idx="12"/>
          </p:nvPr>
        </p:nvSpPr>
        <p:spPr/>
        <p:txBody>
          <a:bodyPr/>
          <a:lstStyle>
            <a:lvl1pPr>
              <a:defRPr lang="en-US" smtClean="0"/>
            </a:lvl1pPr>
          </a:lstStyle>
          <a:p>
            <a:endParaRPr lang="en-CA">
              <a:solidFill>
                <a:srgbClr val="795339"/>
              </a:solidFill>
            </a:endParaRPr>
          </a:p>
        </p:txBody>
      </p:sp>
    </p:spTree>
    <p:extLst>
      <p:ext uri="{BB962C8B-B14F-4D97-AF65-F5344CB8AC3E}">
        <p14:creationId xmlns:p14="http://schemas.microsoft.com/office/powerpoint/2010/main" val="36017922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4262763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5"/>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5" name="Rectangle 5"/>
          <p:cNvSpPr>
            <a:spLocks noGrp="1"/>
          </p:cNvSpPr>
          <p:nvPr>
            <p:ph type="ftr" sz="quarter" idx="11"/>
          </p:nvPr>
        </p:nvSpPr>
        <p:spPr/>
        <p:txBody>
          <a:bodyPr/>
          <a:lstStyle/>
          <a:p>
            <a:endParaRPr lang="en-CA">
              <a:solidFill>
                <a:srgbClr val="795339"/>
              </a:solidFill>
            </a:endParaRPr>
          </a:p>
        </p:txBody>
      </p:sp>
      <p:sp>
        <p:nvSpPr>
          <p:cNvPr id="6"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2623389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4115022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7"/>
            <a:ext cx="4040188" cy="639763"/>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33" y="1535117"/>
            <a:ext cx="4041775" cy="639763"/>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8" name="Rectangle 7"/>
          <p:cNvSpPr>
            <a:spLocks noGrp="1"/>
          </p:cNvSpPr>
          <p:nvPr>
            <p:ph type="ftr" sz="quarter" idx="11"/>
          </p:nvPr>
        </p:nvSpPr>
        <p:spPr/>
        <p:txBody>
          <a:bodyPr/>
          <a:lstStyle/>
          <a:p>
            <a:endParaRPr lang="en-CA">
              <a:solidFill>
                <a:srgbClr val="795339"/>
              </a:solidFill>
            </a:endParaRPr>
          </a:p>
        </p:txBody>
      </p:sp>
      <p:sp>
        <p:nvSpPr>
          <p:cNvPr id="9" name="Rectangle 8"/>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426215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4" name="Rectangle 4"/>
          <p:cNvSpPr>
            <a:spLocks noGrp="1"/>
          </p:cNvSpPr>
          <p:nvPr>
            <p:ph type="ftr" sz="quarter" idx="11"/>
          </p:nvPr>
        </p:nvSpPr>
        <p:spPr/>
        <p:txBody>
          <a:bodyPr/>
          <a:lstStyle/>
          <a:p>
            <a:endParaRPr lang="en-CA">
              <a:solidFill>
                <a:srgbClr val="795339"/>
              </a:solidFill>
            </a:endParaRPr>
          </a:p>
        </p:txBody>
      </p:sp>
      <p:sp>
        <p:nvSpPr>
          <p:cNvPr id="5" name="Rectangle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740461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3" name="Rectangle 3"/>
          <p:cNvSpPr>
            <a:spLocks noGrp="1"/>
          </p:cNvSpPr>
          <p:nvPr>
            <p:ph type="ftr" sz="quarter" idx="11"/>
          </p:nvPr>
        </p:nvSpPr>
        <p:spPr/>
        <p:txBody>
          <a:bodyPr/>
          <a:lstStyle/>
          <a:p>
            <a:endParaRPr lang="en-CA">
              <a:solidFill>
                <a:srgbClr val="795339"/>
              </a:solidFill>
            </a:endParaRPr>
          </a:p>
        </p:txBody>
      </p:sp>
      <p:sp>
        <p:nvSpPr>
          <p:cNvPr id="4" name="Rectangle 4"/>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3615998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19" y="273054"/>
            <a:ext cx="3008313" cy="1162051"/>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19" y="1435104"/>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6" name="Rectangle 5"/>
          <p:cNvSpPr>
            <a:spLocks noGrp="1"/>
          </p:cNvSpPr>
          <p:nvPr>
            <p:ph type="ftr" sz="quarter" idx="11"/>
          </p:nvPr>
        </p:nvSpPr>
        <p:spPr/>
        <p:txBody>
          <a:bodyPr/>
          <a:lstStyle/>
          <a:p>
            <a:endParaRPr lang="en-CA">
              <a:solidFill>
                <a:srgbClr val="795339"/>
              </a:solidFill>
            </a:endParaRPr>
          </a:p>
        </p:txBody>
      </p:sp>
      <p:sp>
        <p:nvSpPr>
          <p:cNvPr id="7" name="Rectangle 6"/>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182125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AD2E27"/>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7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6" name="Rectangle 6"/>
          <p:cNvSpPr>
            <a:spLocks noGrp="1"/>
          </p:cNvSpPr>
          <p:nvPr>
            <p:ph type="ftr" sz="quarter" idx="11"/>
          </p:nvPr>
        </p:nvSpPr>
        <p:spPr/>
        <p:txBody>
          <a:bodyPr/>
          <a:lstStyle/>
          <a:p>
            <a:endParaRPr lang="en-CA">
              <a:solidFill>
                <a:srgbClr val="795339"/>
              </a:solidFill>
            </a:endParaRPr>
          </a:p>
        </p:txBody>
      </p:sp>
      <p:sp>
        <p:nvSpPr>
          <p:cNvPr id="7" name="Rectangle 7"/>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02769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9346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6"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spcBef>
                <a:spcPct val="20000"/>
              </a:spcBef>
              <a:defRPr>
                <a:cs typeface="+mn-cs"/>
              </a:defRPr>
            </a:lvl1pPr>
          </a:lstStyle>
          <a:p>
            <a:pPr>
              <a:defRPr/>
            </a:pPr>
            <a:fld id="{DB42120B-950B-464D-96B3-BEB623734907}" type="slidenum">
              <a:rPr lang="en-US"/>
              <a:pPr>
                <a:defRPr/>
              </a:pPr>
              <a:t>‹#›</a:t>
            </a:fld>
            <a:endParaRPr lang="en-US"/>
          </a:p>
        </p:txBody>
      </p:sp>
    </p:spTree>
    <p:extLst>
      <p:ext uri="{BB962C8B-B14F-4D97-AF65-F5344CB8AC3E}">
        <p14:creationId xmlns:p14="http://schemas.microsoft.com/office/powerpoint/2010/main" val="22948271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D6B85-8973-4BF5-ABAC-FDC487D727C6}" type="datetimeFigureOut">
              <a:rPr lang="en-CA">
                <a:solidFill>
                  <a:srgbClr val="795339"/>
                </a:solidFill>
              </a:rPr>
              <a:pPr/>
              <a:t>13/10/2018</a:t>
            </a:fld>
            <a:endParaRPr lang="en-CA">
              <a:solidFill>
                <a:srgbClr val="795339"/>
              </a:solidFill>
            </a:endParaRPr>
          </a:p>
        </p:txBody>
      </p:sp>
      <p:sp>
        <p:nvSpPr>
          <p:cNvPr id="5" name="Footer Placeholder 4"/>
          <p:cNvSpPr>
            <a:spLocks noGrp="1"/>
          </p:cNvSpPr>
          <p:nvPr>
            <p:ph type="ftr" sz="quarter" idx="11"/>
          </p:nvPr>
        </p:nvSpPr>
        <p:spPr/>
        <p:txBody>
          <a:bodyPr/>
          <a:lstStyle/>
          <a:p>
            <a:endParaRPr lang="en-CA">
              <a:solidFill>
                <a:srgbClr val="795339"/>
              </a:solidFill>
            </a:endParaRPr>
          </a:p>
        </p:txBody>
      </p:sp>
      <p:sp>
        <p:nvSpPr>
          <p:cNvPr id="6" name="Slide Number Placeholder 5"/>
          <p:cNvSpPr>
            <a:spLocks noGrp="1"/>
          </p:cNvSpPr>
          <p:nvPr>
            <p:ph type="sldNum" sz="quarter" idx="12"/>
          </p:nvPr>
        </p:nvSpPr>
        <p:spPr/>
        <p:txBody>
          <a:body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647806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1026"/>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noProof="0" smtClean="0"/>
              <a:t>Click to edit Master title style</a:t>
            </a:r>
          </a:p>
        </p:txBody>
      </p:sp>
      <p:sp>
        <p:nvSpPr>
          <p:cNvPr id="91139" name="Rectangle 1027"/>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noProof="0" smtClean="0"/>
              <a:t>Click to edit Master subtitle style</a:t>
            </a:r>
          </a:p>
        </p:txBody>
      </p:sp>
      <p:sp>
        <p:nvSpPr>
          <p:cNvPr id="91140" name="Rectangle 1028"/>
          <p:cNvSpPr>
            <a:spLocks noGrp="1" noChangeArrowheads="1"/>
          </p:cNvSpPr>
          <p:nvPr>
            <p:ph type="dt" sz="half" idx="2"/>
          </p:nvPr>
        </p:nvSpPr>
        <p:spPr>
          <a:xfrm>
            <a:off x="914400" y="6400800"/>
            <a:ext cx="1905000" cy="457200"/>
          </a:xfrm>
        </p:spPr>
        <p:txBody>
          <a:bodyPr anchorCtr="0"/>
          <a:lstStyle>
            <a:lvl1pPr>
              <a:defRPr/>
            </a:lvl1pPr>
          </a:lstStyle>
          <a:p>
            <a:endParaRPr lang="en-US">
              <a:solidFill>
                <a:srgbClr val="482400"/>
              </a:solidFill>
            </a:endParaRPr>
          </a:p>
        </p:txBody>
      </p:sp>
      <p:sp>
        <p:nvSpPr>
          <p:cNvPr id="91141" name="Rectangle 1029"/>
          <p:cNvSpPr>
            <a:spLocks noGrp="1" noChangeArrowheads="1"/>
          </p:cNvSpPr>
          <p:nvPr>
            <p:ph type="ftr" sz="quarter" idx="3"/>
          </p:nvPr>
        </p:nvSpPr>
        <p:spPr>
          <a:xfrm>
            <a:off x="3505200" y="6400800"/>
            <a:ext cx="2895600" cy="457200"/>
          </a:xfrm>
        </p:spPr>
        <p:txBody>
          <a:bodyPr anchorCtr="0"/>
          <a:lstStyle>
            <a:lvl1pPr>
              <a:defRPr/>
            </a:lvl1pPr>
          </a:lstStyle>
          <a:p>
            <a:endParaRPr lang="en-US">
              <a:solidFill>
                <a:srgbClr val="482400"/>
              </a:solidFill>
            </a:endParaRPr>
          </a:p>
        </p:txBody>
      </p:sp>
      <p:sp>
        <p:nvSpPr>
          <p:cNvPr id="91142" name="Rectangle 1030"/>
          <p:cNvSpPr>
            <a:spLocks noGrp="1" noChangeArrowheads="1"/>
          </p:cNvSpPr>
          <p:nvPr>
            <p:ph type="sldNum" sz="quarter" idx="4"/>
          </p:nvPr>
        </p:nvSpPr>
        <p:spPr/>
        <p:txBody>
          <a:bodyPr anchorCtr="0"/>
          <a:lstStyle>
            <a:lvl1pPr>
              <a:defRPr/>
            </a:lvl1pPr>
          </a:lstStyle>
          <a:p>
            <a:fld id="{F24823FF-F98B-47A4-B48B-7AA3B84EA638}" type="slidenum">
              <a:rPr lang="en-US">
                <a:solidFill>
                  <a:srgbClr val="482400"/>
                </a:solidFill>
              </a:rPr>
              <a:pPr/>
              <a:t>‹#›</a:t>
            </a:fld>
            <a:endParaRPr lang="en-US">
              <a:solidFill>
                <a:srgbClr val="482400"/>
              </a:solidFill>
            </a:endParaRPr>
          </a:p>
        </p:txBody>
      </p:sp>
      <p:grpSp>
        <p:nvGrpSpPr>
          <p:cNvPr id="91143" name="Group 1031"/>
          <p:cNvGrpSpPr>
            <a:grpSpLocks/>
          </p:cNvGrpSpPr>
          <p:nvPr/>
        </p:nvGrpSpPr>
        <p:grpSpPr bwMode="auto">
          <a:xfrm>
            <a:off x="0" y="0"/>
            <a:ext cx="6362700" cy="6858000"/>
            <a:chOff x="0" y="0"/>
            <a:chExt cx="4008" cy="4320"/>
          </a:xfrm>
        </p:grpSpPr>
        <p:pic>
          <p:nvPicPr>
            <p:cNvPr id="91144" name="Picture 1032" descr="C:\My Documents\bits\Expbann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91145" name="Picture 1033" descr="D:\FRONTPAGE THEMES\EXPEDITN\EXPHOR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91146" name="Picture 1034" descr="P:\!Themes\Expedition\EXPHORS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764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4824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82400"/>
              </a:solidFill>
            </a:endParaRPr>
          </a:p>
        </p:txBody>
      </p:sp>
      <p:sp>
        <p:nvSpPr>
          <p:cNvPr id="6" name="Slide Number Placeholder 5"/>
          <p:cNvSpPr>
            <a:spLocks noGrp="1"/>
          </p:cNvSpPr>
          <p:nvPr>
            <p:ph type="sldNum" sz="quarter" idx="12"/>
          </p:nvPr>
        </p:nvSpPr>
        <p:spPr/>
        <p:txBody>
          <a:bodyPr/>
          <a:lstStyle>
            <a:lvl1pPr>
              <a:defRPr/>
            </a:lvl1pPr>
          </a:lstStyle>
          <a:p>
            <a:fld id="{DD1D5D56-7BEA-409B-8C11-1844BD31ED0E}"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2577317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4824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82400"/>
              </a:solidFill>
            </a:endParaRPr>
          </a:p>
        </p:txBody>
      </p:sp>
      <p:sp>
        <p:nvSpPr>
          <p:cNvPr id="6" name="Slide Number Placeholder 5"/>
          <p:cNvSpPr>
            <a:spLocks noGrp="1"/>
          </p:cNvSpPr>
          <p:nvPr>
            <p:ph type="sldNum" sz="quarter" idx="12"/>
          </p:nvPr>
        </p:nvSpPr>
        <p:spPr/>
        <p:txBody>
          <a:bodyPr/>
          <a:lstStyle>
            <a:lvl1pPr>
              <a:defRPr/>
            </a:lvl1pPr>
          </a:lstStyle>
          <a:p>
            <a:fld id="{501F6CC7-2037-4DDC-AEE7-6B6A3C1A6080}"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12963080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4824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82400"/>
              </a:solidFill>
            </a:endParaRPr>
          </a:p>
        </p:txBody>
      </p:sp>
      <p:sp>
        <p:nvSpPr>
          <p:cNvPr id="7" name="Slide Number Placeholder 6"/>
          <p:cNvSpPr>
            <a:spLocks noGrp="1"/>
          </p:cNvSpPr>
          <p:nvPr>
            <p:ph type="sldNum" sz="quarter" idx="12"/>
          </p:nvPr>
        </p:nvSpPr>
        <p:spPr/>
        <p:txBody>
          <a:bodyPr/>
          <a:lstStyle>
            <a:lvl1pPr>
              <a:defRPr/>
            </a:lvl1pPr>
          </a:lstStyle>
          <a:p>
            <a:fld id="{3FEF3DEB-DBAC-409B-8D14-244844FC53C2}"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167187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4824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482400"/>
              </a:solidFill>
            </a:endParaRPr>
          </a:p>
        </p:txBody>
      </p:sp>
      <p:sp>
        <p:nvSpPr>
          <p:cNvPr id="9" name="Slide Number Placeholder 8"/>
          <p:cNvSpPr>
            <a:spLocks noGrp="1"/>
          </p:cNvSpPr>
          <p:nvPr>
            <p:ph type="sldNum" sz="quarter" idx="12"/>
          </p:nvPr>
        </p:nvSpPr>
        <p:spPr/>
        <p:txBody>
          <a:bodyPr/>
          <a:lstStyle>
            <a:lvl1pPr>
              <a:defRPr/>
            </a:lvl1pPr>
          </a:lstStyle>
          <a:p>
            <a:fld id="{76347FAF-C97C-41A2-9053-69F63746BD10}"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34928939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4824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482400"/>
              </a:solidFill>
            </a:endParaRPr>
          </a:p>
        </p:txBody>
      </p:sp>
      <p:sp>
        <p:nvSpPr>
          <p:cNvPr id="5" name="Slide Number Placeholder 4"/>
          <p:cNvSpPr>
            <a:spLocks noGrp="1"/>
          </p:cNvSpPr>
          <p:nvPr>
            <p:ph type="sldNum" sz="quarter" idx="12"/>
          </p:nvPr>
        </p:nvSpPr>
        <p:spPr/>
        <p:txBody>
          <a:bodyPr/>
          <a:lstStyle>
            <a:lvl1pPr>
              <a:defRPr/>
            </a:lvl1pPr>
          </a:lstStyle>
          <a:p>
            <a:fld id="{538D26D8-9AA4-4276-8B4D-F8D78EFA0F1D}"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41951785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4824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482400"/>
              </a:solidFill>
            </a:endParaRPr>
          </a:p>
        </p:txBody>
      </p:sp>
      <p:sp>
        <p:nvSpPr>
          <p:cNvPr id="4" name="Slide Number Placeholder 3"/>
          <p:cNvSpPr>
            <a:spLocks noGrp="1"/>
          </p:cNvSpPr>
          <p:nvPr>
            <p:ph type="sldNum" sz="quarter" idx="12"/>
          </p:nvPr>
        </p:nvSpPr>
        <p:spPr/>
        <p:txBody>
          <a:bodyPr/>
          <a:lstStyle>
            <a:lvl1pPr>
              <a:defRPr/>
            </a:lvl1pPr>
          </a:lstStyle>
          <a:p>
            <a:fld id="{8853A50C-C54E-4B37-852F-B5288F7344AA}"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895365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4824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82400"/>
              </a:solidFill>
            </a:endParaRPr>
          </a:p>
        </p:txBody>
      </p:sp>
      <p:sp>
        <p:nvSpPr>
          <p:cNvPr id="7" name="Slide Number Placeholder 6"/>
          <p:cNvSpPr>
            <a:spLocks noGrp="1"/>
          </p:cNvSpPr>
          <p:nvPr>
            <p:ph type="sldNum" sz="quarter" idx="12"/>
          </p:nvPr>
        </p:nvSpPr>
        <p:spPr/>
        <p:txBody>
          <a:bodyPr/>
          <a:lstStyle>
            <a:lvl1pPr>
              <a:defRPr/>
            </a:lvl1pPr>
          </a:lstStyle>
          <a:p>
            <a:fld id="{F7F5EB59-4A6D-4D73-9AFD-EEC68FE2CD44}"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21172798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4824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82400"/>
              </a:solidFill>
            </a:endParaRPr>
          </a:p>
        </p:txBody>
      </p:sp>
      <p:sp>
        <p:nvSpPr>
          <p:cNvPr id="7" name="Slide Number Placeholder 6"/>
          <p:cNvSpPr>
            <a:spLocks noGrp="1"/>
          </p:cNvSpPr>
          <p:nvPr>
            <p:ph type="sldNum" sz="quarter" idx="12"/>
          </p:nvPr>
        </p:nvSpPr>
        <p:spPr/>
        <p:txBody>
          <a:bodyPr/>
          <a:lstStyle>
            <a:lvl1pPr>
              <a:defRPr/>
            </a:lvl1pPr>
          </a:lstStyle>
          <a:p>
            <a:fld id="{66E56030-E8CC-4A87-A1FD-C653D65D8E2E}"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51824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a:spcBef>
                <a:spcPct val="20000"/>
              </a:spcBef>
              <a:defRPr>
                <a:cs typeface="+mn-cs"/>
              </a:defRPr>
            </a:lvl1pPr>
          </a:lstStyle>
          <a:p>
            <a:pPr>
              <a:defRPr/>
            </a:pPr>
            <a:endParaRPr lang="en-US"/>
          </a:p>
        </p:txBody>
      </p:sp>
      <p:sp>
        <p:nvSpPr>
          <p:cNvPr id="6" name="Footer Placeholder 4"/>
          <p:cNvSpPr>
            <a:spLocks noGrp="1"/>
          </p:cNvSpPr>
          <p:nvPr>
            <p:ph type="ftr" sz="quarter" idx="11"/>
          </p:nvPr>
        </p:nvSpPr>
        <p:spPr/>
        <p:txBody>
          <a:bodyPr/>
          <a:lstStyle>
            <a:lvl1pPr>
              <a:spcBef>
                <a:spcPct val="20000"/>
              </a:spcBef>
              <a:defRPr>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spcBef>
                <a:spcPct val="20000"/>
              </a:spcBef>
              <a:defRPr>
                <a:cs typeface="+mn-cs"/>
              </a:defRPr>
            </a:lvl1pPr>
          </a:lstStyle>
          <a:p>
            <a:pPr>
              <a:defRPr/>
            </a:pPr>
            <a:fld id="{20DAD77F-6D8B-4FC0-86D6-53D4774A6219}" type="slidenum">
              <a:rPr lang="en-US"/>
              <a:pPr>
                <a:defRPr/>
              </a:pPr>
              <a:t>‹#›</a:t>
            </a:fld>
            <a:endParaRPr lang="en-US"/>
          </a:p>
        </p:txBody>
      </p:sp>
    </p:spTree>
    <p:extLst>
      <p:ext uri="{BB962C8B-B14F-4D97-AF65-F5344CB8AC3E}">
        <p14:creationId xmlns:p14="http://schemas.microsoft.com/office/powerpoint/2010/main" val="3511318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4824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82400"/>
              </a:solidFill>
            </a:endParaRPr>
          </a:p>
        </p:txBody>
      </p:sp>
      <p:sp>
        <p:nvSpPr>
          <p:cNvPr id="6" name="Slide Number Placeholder 5"/>
          <p:cNvSpPr>
            <a:spLocks noGrp="1"/>
          </p:cNvSpPr>
          <p:nvPr>
            <p:ph type="sldNum" sz="quarter" idx="12"/>
          </p:nvPr>
        </p:nvSpPr>
        <p:spPr/>
        <p:txBody>
          <a:bodyPr/>
          <a:lstStyle>
            <a:lvl1pPr>
              <a:defRPr/>
            </a:lvl1pPr>
          </a:lstStyle>
          <a:p>
            <a:fld id="{A9F91EF9-3501-43A5-8D67-E5090A1461CE}"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30665203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4824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82400"/>
              </a:solidFill>
            </a:endParaRPr>
          </a:p>
        </p:txBody>
      </p:sp>
      <p:sp>
        <p:nvSpPr>
          <p:cNvPr id="6" name="Slide Number Placeholder 5"/>
          <p:cNvSpPr>
            <a:spLocks noGrp="1"/>
          </p:cNvSpPr>
          <p:nvPr>
            <p:ph type="sldNum" sz="quarter" idx="12"/>
          </p:nvPr>
        </p:nvSpPr>
        <p:spPr/>
        <p:txBody>
          <a:bodyPr/>
          <a:lstStyle>
            <a:lvl1pPr>
              <a:defRPr/>
            </a:lvl1pPr>
          </a:lstStyle>
          <a:p>
            <a:fld id="{F6212ACE-4CC2-438D-BB03-668B522C41CB}"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23627420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2038" y="1766888"/>
            <a:ext cx="38084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2850" y="1766888"/>
            <a:ext cx="3808413"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2038" y="3898900"/>
            <a:ext cx="38084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2850" y="3898900"/>
            <a:ext cx="38084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400800"/>
            <a:ext cx="1905000" cy="457200"/>
          </a:xfrm>
        </p:spPr>
        <p:txBody>
          <a:bodyPr/>
          <a:lstStyle>
            <a:lvl1pPr>
              <a:defRPr/>
            </a:lvl1pPr>
          </a:lstStyle>
          <a:p>
            <a:endParaRPr lang="en-US">
              <a:solidFill>
                <a:srgbClr val="482400"/>
              </a:solidFill>
            </a:endParaRPr>
          </a:p>
        </p:txBody>
      </p:sp>
      <p:sp>
        <p:nvSpPr>
          <p:cNvPr id="8" name="Footer Placeholder 7"/>
          <p:cNvSpPr>
            <a:spLocks noGrp="1"/>
          </p:cNvSpPr>
          <p:nvPr>
            <p:ph type="ftr" sz="quarter" idx="11"/>
          </p:nvPr>
        </p:nvSpPr>
        <p:spPr>
          <a:xfrm>
            <a:off x="3429000" y="6400800"/>
            <a:ext cx="2895600" cy="457200"/>
          </a:xfrm>
        </p:spPr>
        <p:txBody>
          <a:bodyPr/>
          <a:lstStyle>
            <a:lvl1pPr>
              <a:defRPr/>
            </a:lvl1pPr>
          </a:lstStyle>
          <a:p>
            <a:endParaRPr lang="en-US">
              <a:solidFill>
                <a:srgbClr val="482400"/>
              </a:solidFill>
            </a:endParaRPr>
          </a:p>
        </p:txBody>
      </p:sp>
      <p:sp>
        <p:nvSpPr>
          <p:cNvPr id="9" name="Slide Number Placeholder 8"/>
          <p:cNvSpPr>
            <a:spLocks noGrp="1"/>
          </p:cNvSpPr>
          <p:nvPr>
            <p:ph type="sldNum" sz="quarter" idx="12"/>
          </p:nvPr>
        </p:nvSpPr>
        <p:spPr>
          <a:xfrm>
            <a:off x="7010400" y="6400800"/>
            <a:ext cx="1905000" cy="457200"/>
          </a:xfrm>
        </p:spPr>
        <p:txBody>
          <a:bodyPr/>
          <a:lstStyle>
            <a:lvl1pPr>
              <a:defRPr/>
            </a:lvl1pPr>
          </a:lstStyle>
          <a:p>
            <a:fld id="{A1325460-4C64-43D5-A63D-BF2790E4BEB3}"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3847152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2850" y="1766888"/>
            <a:ext cx="3808413"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2850" y="3898900"/>
            <a:ext cx="38084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38200" y="6400800"/>
            <a:ext cx="1905000" cy="457200"/>
          </a:xfrm>
        </p:spPr>
        <p:txBody>
          <a:bodyPr/>
          <a:lstStyle>
            <a:lvl1pPr>
              <a:defRPr/>
            </a:lvl1pPr>
          </a:lstStyle>
          <a:p>
            <a:endParaRPr lang="en-US">
              <a:solidFill>
                <a:srgbClr val="482400"/>
              </a:solidFill>
            </a:endParaRPr>
          </a:p>
        </p:txBody>
      </p:sp>
      <p:sp>
        <p:nvSpPr>
          <p:cNvPr id="7" name="Footer Placeholder 6"/>
          <p:cNvSpPr>
            <a:spLocks noGrp="1"/>
          </p:cNvSpPr>
          <p:nvPr>
            <p:ph type="ftr" sz="quarter" idx="11"/>
          </p:nvPr>
        </p:nvSpPr>
        <p:spPr>
          <a:xfrm>
            <a:off x="3429000" y="6400800"/>
            <a:ext cx="2895600" cy="457200"/>
          </a:xfrm>
        </p:spPr>
        <p:txBody>
          <a:bodyPr/>
          <a:lstStyle>
            <a:lvl1pPr>
              <a:defRPr/>
            </a:lvl1pPr>
          </a:lstStyle>
          <a:p>
            <a:endParaRPr lang="en-US">
              <a:solidFill>
                <a:srgbClr val="482400"/>
              </a:solidFill>
            </a:endParaRPr>
          </a:p>
        </p:txBody>
      </p:sp>
      <p:sp>
        <p:nvSpPr>
          <p:cNvPr id="8" name="Slide Number Placeholder 7"/>
          <p:cNvSpPr>
            <a:spLocks noGrp="1"/>
          </p:cNvSpPr>
          <p:nvPr>
            <p:ph type="sldNum" sz="quarter" idx="12"/>
          </p:nvPr>
        </p:nvSpPr>
        <p:spPr>
          <a:xfrm>
            <a:off x="7010400" y="6400800"/>
            <a:ext cx="1905000" cy="457200"/>
          </a:xfrm>
        </p:spPr>
        <p:txBody>
          <a:bodyPr/>
          <a:lstStyle>
            <a:lvl1pPr>
              <a:defRPr/>
            </a:lvl1pPr>
          </a:lstStyle>
          <a:p>
            <a:fld id="{8E678492-484C-4B42-B44C-B652CE9F37A7}" type="slidenum">
              <a:rPr lang="en-US">
                <a:solidFill>
                  <a:srgbClr val="482400"/>
                </a:solidFill>
              </a:rPr>
              <a:pPr/>
              <a:t>‹#›</a:t>
            </a:fld>
            <a:endParaRPr lang="en-US">
              <a:solidFill>
                <a:srgbClr val="482400"/>
              </a:solidFill>
            </a:endParaRPr>
          </a:p>
        </p:txBody>
      </p:sp>
    </p:spTree>
    <p:extLst>
      <p:ext uri="{BB962C8B-B14F-4D97-AF65-F5344CB8AC3E}">
        <p14:creationId xmlns:p14="http://schemas.microsoft.com/office/powerpoint/2010/main" val="374631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9.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9.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8.png"/><Relationship Id="rId2" Type="http://schemas.openxmlformats.org/officeDocument/2006/relationships/slideLayout" Target="../slideLayouts/slideLayout82.xml"/><Relationship Id="rId16" Type="http://schemas.openxmlformats.org/officeDocument/2006/relationships/image" Target="../media/image17.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29.jpeg"/><Relationship Id="rId10" Type="http://schemas.openxmlformats.org/officeDocument/2006/relationships/slideLayout" Target="../slideLayouts/slideLayout90.xml"/><Relationship Id="rId19" Type="http://schemas.openxmlformats.org/officeDocument/2006/relationships/image" Target="../media/image20.pn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spcBef>
                <a:spcPct val="0"/>
              </a:spcBef>
              <a:defRPr sz="1200">
                <a:solidFill>
                  <a:srgbClr val="898989"/>
                </a:solidFill>
                <a:latin typeface="Calibri" pitchFamily="34" charset="0"/>
                <a:cs typeface="Arial" pitchFamily="34" charset="0"/>
              </a:defRPr>
            </a:lvl1pPr>
          </a:lstStyle>
          <a:p>
            <a:pPr fontAlgn="base">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spcBef>
                <a:spcPct val="0"/>
              </a:spcBef>
              <a:defRPr sz="1200">
                <a:solidFill>
                  <a:srgbClr val="898989"/>
                </a:solidFill>
                <a:latin typeface="Calibri" pitchFamily="34" charset="0"/>
                <a:cs typeface="Arial" pitchFamily="34" charset="0"/>
              </a:defRPr>
            </a:lvl1pPr>
          </a:lstStyle>
          <a:p>
            <a:pPr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0"/>
              </a:spcBef>
              <a:defRPr sz="1200">
                <a:solidFill>
                  <a:srgbClr val="898989"/>
                </a:solidFill>
                <a:latin typeface="Calibri" pitchFamily="34" charset="0"/>
                <a:cs typeface="Arial" pitchFamily="34" charset="0"/>
              </a:defRPr>
            </a:lvl1pPr>
          </a:lstStyle>
          <a:p>
            <a:pPr fontAlgn="base">
              <a:spcAft>
                <a:spcPct val="0"/>
              </a:spcAft>
              <a:defRPr/>
            </a:pPr>
            <a:fld id="{DF34CB82-1761-4C2E-A328-F108DF6667F3}" type="slidenum">
              <a:rPr lang="en-US"/>
              <a:pPr fontAlgn="base">
                <a:spcAft>
                  <a:spcPct val="0"/>
                </a:spcAft>
                <a:defRPr/>
              </a:pPr>
              <a:t>‹#›</a:t>
            </a:fld>
            <a:endParaRPr lang="en-US"/>
          </a:p>
        </p:txBody>
      </p:sp>
    </p:spTree>
    <p:extLst>
      <p:ext uri="{BB962C8B-B14F-4D97-AF65-F5344CB8AC3E}">
        <p14:creationId xmlns:p14="http://schemas.microsoft.com/office/powerpoint/2010/main" val="845181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endParaRPr lang="en-US">
              <a:cs typeface="Arial" pitchFamily="34" charset="0"/>
              <a:sym typeface="Arial"/>
              <a:rtl val="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fontAlgn="base">
              <a:spcBef>
                <a:spcPct val="0"/>
              </a:spcBef>
              <a:spcAft>
                <a:spcPct val="0"/>
              </a:spcAft>
              <a:defRPr/>
            </a:pPr>
            <a:endParaRPr lang="en-US">
              <a:cs typeface="Arial" pitchFamily="34" charset="0"/>
              <a:sym typeface="Arial"/>
              <a:rtl val="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9F0E8F9A-AEBF-436B-990B-526F6E5BD9E3}" type="slidenum">
              <a:rPr lang="en-US">
                <a:cs typeface="Arial" pitchFamily="34" charset="0"/>
                <a:sym typeface="Arial"/>
                <a:rtl val="0"/>
              </a:rPr>
              <a:pPr fontAlgn="base">
                <a:spcBef>
                  <a:spcPct val="0"/>
                </a:spcBef>
                <a:spcAft>
                  <a:spcPct val="0"/>
                </a:spcAft>
                <a:defRPr/>
              </a:pPr>
              <a:t>‹#›</a:t>
            </a:fld>
            <a:endParaRPr lang="en-US">
              <a:cs typeface="Arial" pitchFamily="34" charset="0"/>
              <a:sym typeface="Arial"/>
              <a:rtl val="0"/>
            </a:endParaRPr>
          </a:p>
        </p:txBody>
      </p:sp>
    </p:spTree>
    <p:extLst>
      <p:ext uri="{BB962C8B-B14F-4D97-AF65-F5344CB8AC3E}">
        <p14:creationId xmlns:p14="http://schemas.microsoft.com/office/powerpoint/2010/main" val="32805144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pic>
        <p:nvPicPr>
          <p:cNvPr id="3074" name="Picture 2" descr="Expban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a:solidFill>
                  <a:srgbClr val="482400"/>
                </a:solidFill>
                <a:latin typeface="Arial" pitchFamily="34" charset="0"/>
              </a:defRPr>
            </a:lvl1pPr>
          </a:lstStyle>
          <a:p>
            <a:pPr fontAlgn="base">
              <a:spcAft>
                <a:spcPct val="0"/>
              </a:spcAft>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rgbClr val="482400"/>
                </a:solidFill>
                <a:latin typeface="Arial" pitchFamily="34" charset="0"/>
              </a:defRPr>
            </a:lvl1pPr>
          </a:lstStyle>
          <a:p>
            <a:pPr algn="ctr" fontAlgn="base">
              <a:spcAft>
                <a:spcPct val="0"/>
              </a:spcAft>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rgbClr val="482400"/>
                </a:solidFill>
                <a:latin typeface="Arial" pitchFamily="34" charset="0"/>
              </a:defRPr>
            </a:lvl1pPr>
          </a:lstStyle>
          <a:p>
            <a:pPr fontAlgn="base">
              <a:spcAft>
                <a:spcPct val="0"/>
              </a:spcAft>
              <a:defRPr/>
            </a:pPr>
            <a:fld id="{E1B01BE6-F315-4389-9619-6ED1B25DA01D}" type="slidenum">
              <a:rPr lang="en-US"/>
              <a:pPr fontAlgn="base">
                <a:spcAft>
                  <a:spcPct val="0"/>
                </a:spcAft>
                <a:defRPr/>
              </a:pPr>
              <a:t>‹#›</a:t>
            </a:fld>
            <a:endParaRPr lang="en-US"/>
          </a:p>
        </p:txBody>
      </p:sp>
      <p:pic>
        <p:nvPicPr>
          <p:cNvPr id="3079" name="Picture 7" descr="EXPHORS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759187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23554D67-AB65-4EF5-9579-01791DF4443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8422837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E37D93CC-B959-405A-9B9F-1F287C1F30AC}" type="datetimeFigureOut">
              <a:rPr lang="en-US"/>
              <a:pPr>
                <a:defRPr/>
              </a:pPr>
              <a:t>10/13/2018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A8F052AE-8A27-49B2-866F-07E782A60494}" type="slidenum">
              <a:rPr lang="en-US"/>
              <a:pPr>
                <a:defRPr/>
              </a:pPr>
              <a:t>‹#›</a:t>
            </a:fld>
            <a:endParaRPr lang="en-US"/>
          </a:p>
        </p:txBody>
      </p:sp>
    </p:spTree>
    <p:extLst>
      <p:ext uri="{BB962C8B-B14F-4D97-AF65-F5344CB8AC3E}">
        <p14:creationId xmlns:p14="http://schemas.microsoft.com/office/powerpoint/2010/main" val="380798601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D33B1-D434-46F4-9DA7-97619A562FC9}" type="datetimeFigureOut">
              <a:rPr lang="en-US" smtClean="0">
                <a:solidFill>
                  <a:prstClr val="black">
                    <a:tint val="75000"/>
                  </a:prstClr>
                </a:solidFill>
              </a:rPr>
              <a:pPr/>
              <a:t>10/13/2018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227A3-4121-4896-B611-73A998E87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3954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345" tIns="45671" rIns="91345" bIns="45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a:xfrm>
            <a:off x="196049" y="6020731"/>
            <a:ext cx="8905461" cy="1417637"/>
          </a:xfrm>
          <a:prstGeom prst="rect">
            <a:avLst/>
          </a:prstGeom>
          <a:solidFill>
            <a:schemeClr val="tx1">
              <a:alpha val="50000"/>
            </a:schemeClr>
          </a:solidFill>
        </p:spPr>
        <p:txBody>
          <a:bodyPr vert="horz" lIns="91345" tIns="45671" rIns="91345" bIns="45671"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43426069"/>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Lst>
  <p:timing>
    <p:tnLst>
      <p:par>
        <p:cTn id="1" dur="indefinite" restart="never" nodeType="tmRoot"/>
      </p:par>
    </p:tnLst>
  </p:timing>
  <p:txStyles>
    <p:titleStyle>
      <a:lvl1pPr algn="ctr" defTabSz="913448"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543" indent="-342543" algn="l" defTabSz="91344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174" indent="-285452" algn="l" defTabSz="91344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810" indent="-228362" algn="l" defTabSz="91344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533" indent="-228362" algn="l" defTabSz="9134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255" indent="-228362" algn="l" defTabSz="9134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979" indent="-228362" algn="l" defTabSz="9134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706" indent="-228362" algn="l" defTabSz="9134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430" indent="-228362" algn="l" defTabSz="9134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150" indent="-228362" algn="l" defTabSz="9134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448" rtl="0" eaLnBrk="1" latinLnBrk="0" hangingPunct="1">
        <a:defRPr sz="1800" kern="1200">
          <a:solidFill>
            <a:schemeClr val="tx1"/>
          </a:solidFill>
          <a:latin typeface="+mn-lt"/>
          <a:ea typeface="+mn-ea"/>
          <a:cs typeface="+mn-cs"/>
        </a:defRPr>
      </a:lvl1pPr>
      <a:lvl2pPr marL="456724" algn="l" defTabSz="913448" rtl="0" eaLnBrk="1" latinLnBrk="0" hangingPunct="1">
        <a:defRPr sz="1800" kern="1200">
          <a:solidFill>
            <a:schemeClr val="tx1"/>
          </a:solidFill>
          <a:latin typeface="+mn-lt"/>
          <a:ea typeface="+mn-ea"/>
          <a:cs typeface="+mn-cs"/>
        </a:defRPr>
      </a:lvl2pPr>
      <a:lvl3pPr marL="913448" algn="l" defTabSz="913448" rtl="0" eaLnBrk="1" latinLnBrk="0" hangingPunct="1">
        <a:defRPr sz="1800" kern="1200">
          <a:solidFill>
            <a:schemeClr val="tx1"/>
          </a:solidFill>
          <a:latin typeface="+mn-lt"/>
          <a:ea typeface="+mn-ea"/>
          <a:cs typeface="+mn-cs"/>
        </a:defRPr>
      </a:lvl3pPr>
      <a:lvl4pPr marL="1370170" algn="l" defTabSz="913448" rtl="0" eaLnBrk="1" latinLnBrk="0" hangingPunct="1">
        <a:defRPr sz="1800" kern="1200">
          <a:solidFill>
            <a:schemeClr val="tx1"/>
          </a:solidFill>
          <a:latin typeface="+mn-lt"/>
          <a:ea typeface="+mn-ea"/>
          <a:cs typeface="+mn-cs"/>
        </a:defRPr>
      </a:lvl4pPr>
      <a:lvl5pPr marL="1826894" algn="l" defTabSz="913448" rtl="0" eaLnBrk="1" latinLnBrk="0" hangingPunct="1">
        <a:defRPr sz="1800" kern="1200">
          <a:solidFill>
            <a:schemeClr val="tx1"/>
          </a:solidFill>
          <a:latin typeface="+mn-lt"/>
          <a:ea typeface="+mn-ea"/>
          <a:cs typeface="+mn-cs"/>
        </a:defRPr>
      </a:lvl5pPr>
      <a:lvl6pPr marL="2283616" algn="l" defTabSz="913448" rtl="0" eaLnBrk="1" latinLnBrk="0" hangingPunct="1">
        <a:defRPr sz="1800" kern="1200">
          <a:solidFill>
            <a:schemeClr val="tx1"/>
          </a:solidFill>
          <a:latin typeface="+mn-lt"/>
          <a:ea typeface="+mn-ea"/>
          <a:cs typeface="+mn-cs"/>
        </a:defRPr>
      </a:lvl6pPr>
      <a:lvl7pPr marL="2740341" algn="l" defTabSz="913448" rtl="0" eaLnBrk="1" latinLnBrk="0" hangingPunct="1">
        <a:defRPr sz="1800" kern="1200">
          <a:solidFill>
            <a:schemeClr val="tx1"/>
          </a:solidFill>
          <a:latin typeface="+mn-lt"/>
          <a:ea typeface="+mn-ea"/>
          <a:cs typeface="+mn-cs"/>
        </a:defRPr>
      </a:lvl7pPr>
      <a:lvl8pPr marL="3197068" algn="l" defTabSz="913448" rtl="0" eaLnBrk="1" latinLnBrk="0" hangingPunct="1">
        <a:defRPr sz="1800" kern="1200">
          <a:solidFill>
            <a:schemeClr val="tx1"/>
          </a:solidFill>
          <a:latin typeface="+mn-lt"/>
          <a:ea typeface="+mn-ea"/>
          <a:cs typeface="+mn-cs"/>
        </a:defRPr>
      </a:lvl8pPr>
      <a:lvl9pPr marL="3653789" algn="l" defTabSz="91344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6"/>
            <a:ext cx="2133600" cy="476251"/>
          </a:xfrm>
          <a:prstGeom prst="rect">
            <a:avLst/>
          </a:prstGeom>
        </p:spPr>
        <p:txBody>
          <a:bodyPr anchor="b" anchorCtr="0"/>
          <a:lstStyle>
            <a:lvl1pPr>
              <a:defRPr lang="en-US" sz="1200" smtClean="0">
                <a:solidFill>
                  <a:schemeClr val="tx2"/>
                </a:solidFill>
                <a:latin typeface="+mn-lt"/>
                <a:ea typeface="+mn-lt"/>
                <a:cs typeface="+mn-lt"/>
              </a:defRPr>
            </a:lvl1pPr>
          </a:lstStyle>
          <a:p>
            <a:fld id="{BBED6B85-8973-4BF5-ABAC-FDC487D727C6}" type="datetimeFigureOut">
              <a:rPr lang="en-CA">
                <a:solidFill>
                  <a:srgbClr val="795339"/>
                </a:solidFill>
              </a:rPr>
              <a:pPr/>
              <a:t>13/10/2018</a:t>
            </a:fld>
            <a:endParaRPr lang="en-CA">
              <a:solidFill>
                <a:srgbClr val="795339"/>
              </a:solidFill>
            </a:endParaRPr>
          </a:p>
        </p:txBody>
      </p:sp>
      <p:sp>
        <p:nvSpPr>
          <p:cNvPr id="18" name="Rectangle 18"/>
          <p:cNvSpPr>
            <a:spLocks noGrp="1"/>
          </p:cNvSpPr>
          <p:nvPr>
            <p:ph type="ftr" sz="quarter" idx="3"/>
          </p:nvPr>
        </p:nvSpPr>
        <p:spPr>
          <a:xfrm>
            <a:off x="3124200" y="6245226"/>
            <a:ext cx="2895600" cy="476251"/>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CA">
              <a:solidFill>
                <a:srgbClr val="795339"/>
              </a:solidFill>
            </a:endParaRPr>
          </a:p>
        </p:txBody>
      </p:sp>
      <p:sp>
        <p:nvSpPr>
          <p:cNvPr id="13" name="Rectangle 15"/>
          <p:cNvSpPr>
            <a:spLocks noGrp="1"/>
          </p:cNvSpPr>
          <p:nvPr>
            <p:ph type="sldNum" sz="quarter" idx="4"/>
          </p:nvPr>
        </p:nvSpPr>
        <p:spPr>
          <a:xfrm>
            <a:off x="6553200" y="6245226"/>
            <a:ext cx="2133600" cy="476251"/>
          </a:xfrm>
          <a:prstGeom prst="rect">
            <a:avLst/>
          </a:prstGeom>
        </p:spPr>
        <p:txBody>
          <a:bodyPr anchor="b" anchorCtr="0"/>
          <a:lstStyle>
            <a:lvl1pPr algn="r">
              <a:defRPr lang="en-US" sz="1200" smtClean="0">
                <a:solidFill>
                  <a:schemeClr val="tx2"/>
                </a:solidFill>
                <a:latin typeface="+mn-lt"/>
                <a:ea typeface="+mn-lt"/>
                <a:cs typeface="+mn-lt"/>
              </a:defRPr>
            </a:lvl1pPr>
          </a:lstStyle>
          <a:p>
            <a:fld id="{EF685113-22EB-43AB-92D8-537DABA0BCEF}" type="slidenum">
              <a:rPr lang="en-CA">
                <a:solidFill>
                  <a:srgbClr val="795339"/>
                </a:solidFill>
              </a:rPr>
              <a:pPr/>
              <a:t>‹#›</a:t>
            </a:fld>
            <a:endParaRPr lang="en-CA">
              <a:solidFill>
                <a:srgbClr val="795339"/>
              </a:solidFill>
            </a:endParaRPr>
          </a:p>
        </p:txBody>
      </p:sp>
    </p:spTree>
    <p:extLst>
      <p:ext uri="{BB962C8B-B14F-4D97-AF65-F5344CB8AC3E}">
        <p14:creationId xmlns:p14="http://schemas.microsoft.com/office/powerpoint/2010/main" val="1073773819"/>
      </p:ext>
    </p:extLst>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pic>
        <p:nvPicPr>
          <p:cNvPr id="90114" name="Picture 1026" descr="C:\My Documents\bits\Expbanna.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115" name="Rectangle 1027"/>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0116" name="Rectangle 1028"/>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itchFamily="34" charset="0"/>
              </a:defRPr>
            </a:lvl1pPr>
          </a:lstStyle>
          <a:p>
            <a:pPr fontAlgn="base">
              <a:spcAft>
                <a:spcPct val="0"/>
              </a:spcAft>
            </a:pPr>
            <a:endParaRPr lang="en-US" smtClean="0">
              <a:solidFill>
                <a:srgbClr val="482400"/>
              </a:solidFill>
              <a:cs typeface="Arial" pitchFamily="34" charset="0"/>
            </a:endParaRPr>
          </a:p>
        </p:txBody>
      </p:sp>
      <p:sp>
        <p:nvSpPr>
          <p:cNvPr id="90117" name="Rectangle 1029"/>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itchFamily="34" charset="0"/>
              </a:defRPr>
            </a:lvl1pPr>
          </a:lstStyle>
          <a:p>
            <a:pPr algn="ctr" fontAlgn="base">
              <a:spcAft>
                <a:spcPct val="0"/>
              </a:spcAft>
            </a:pPr>
            <a:endParaRPr lang="en-US" smtClean="0">
              <a:solidFill>
                <a:srgbClr val="482400"/>
              </a:solidFill>
              <a:cs typeface="Arial" pitchFamily="34" charset="0"/>
            </a:endParaRPr>
          </a:p>
        </p:txBody>
      </p:sp>
      <p:sp>
        <p:nvSpPr>
          <p:cNvPr id="90118" name="Rectangle 1030"/>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itchFamily="34" charset="0"/>
              </a:defRPr>
            </a:lvl1pPr>
          </a:lstStyle>
          <a:p>
            <a:pPr fontAlgn="base">
              <a:spcAft>
                <a:spcPct val="0"/>
              </a:spcAft>
            </a:pPr>
            <a:fld id="{343C88B2-B139-4709-A1F3-8542F2A48FA7}" type="slidenum">
              <a:rPr lang="en-US" smtClean="0">
                <a:solidFill>
                  <a:srgbClr val="482400"/>
                </a:solidFill>
                <a:cs typeface="Arial" pitchFamily="34" charset="0"/>
              </a:rPr>
              <a:pPr fontAlgn="base">
                <a:spcAft>
                  <a:spcPct val="0"/>
                </a:spcAft>
              </a:pPr>
              <a:t>‹#›</a:t>
            </a:fld>
            <a:endParaRPr lang="en-US" smtClean="0">
              <a:solidFill>
                <a:srgbClr val="482400"/>
              </a:solidFill>
              <a:cs typeface="Arial" pitchFamily="34" charset="0"/>
            </a:endParaRPr>
          </a:p>
        </p:txBody>
      </p:sp>
      <p:pic>
        <p:nvPicPr>
          <p:cNvPr id="90119" name="Picture 1031" descr="P:\!Themes\Expedition\EXPHORSA.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extLst>
            <a:ext uri="{909E8E84-426E-40DD-AFC4-6F175D3DCCD1}">
              <a14:hiddenFill xmlns:a14="http://schemas.microsoft.com/office/drawing/2010/main">
                <a:solidFill>
                  <a:srgbClr val="FFFFFF"/>
                </a:solidFill>
              </a14:hiddenFill>
            </a:ext>
          </a:extLst>
        </p:spPr>
      </p:pic>
      <p:sp>
        <p:nvSpPr>
          <p:cNvPr id="90120" name="Rectangle 1032"/>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66898420"/>
      </p:ext>
    </p:extLst>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 id="2147484729" r:id="rId12"/>
    <p:sldLayoutId id="2147484730"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9"/>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9.xml"/><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8.wmf"/><Relationship Id="rId7" Type="http://schemas.openxmlformats.org/officeDocument/2006/relationships/image" Target="../media/image37.png"/><Relationship Id="rId2" Type="http://schemas.openxmlformats.org/officeDocument/2006/relationships/slideLayout" Target="../slideLayouts/slideLayout6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3"/>
          <p:cNvSpPr>
            <a:spLocks noGrp="1"/>
          </p:cNvSpPr>
          <p:nvPr>
            <p:ph type="subTitle" idx="1"/>
          </p:nvPr>
        </p:nvSpPr>
        <p:spPr>
          <a:xfrm>
            <a:off x="5335325" y="709331"/>
            <a:ext cx="3808675" cy="1400175"/>
          </a:xfrm>
        </p:spPr>
        <p:txBody>
          <a:bodyPr/>
          <a:lstStyle/>
          <a:p>
            <a:pPr algn="l"/>
            <a:r>
              <a:rPr lang="en-US" altLang="en-US" dirty="0"/>
              <a:t>Lesson </a:t>
            </a:r>
            <a:r>
              <a:rPr lang="en-US" altLang="en-US" dirty="0" smtClean="0"/>
              <a:t>13</a:t>
            </a:r>
            <a:endParaRPr lang="en-US" altLang="en-US" dirty="0"/>
          </a:p>
          <a:p>
            <a:pPr lvl="0" algn="l"/>
            <a:r>
              <a:rPr lang="en-US" dirty="0">
                <a:ea typeface="Calibri"/>
                <a:cs typeface="Calibri"/>
                <a:sym typeface="Calibri"/>
              </a:rPr>
              <a:t>Messianic Prophecies</a:t>
            </a:r>
            <a:endParaRPr lang="en" dirty="0">
              <a:ea typeface="Calibri"/>
              <a:cs typeface="Calibri"/>
              <a:sym typeface="Calibri"/>
            </a:endParaRPr>
          </a:p>
        </p:txBody>
      </p:sp>
    </p:spTree>
    <p:extLst>
      <p:ext uri="{BB962C8B-B14F-4D97-AF65-F5344CB8AC3E}">
        <p14:creationId xmlns:p14="http://schemas.microsoft.com/office/powerpoint/2010/main" val="386767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76674"/>
            <a:ext cx="8229600" cy="5904656"/>
          </a:xfrm>
          <a:solidFill>
            <a:schemeClr val="bg1">
              <a:alpha val="95000"/>
            </a:schemeClr>
          </a:solidFill>
        </p:spPr>
        <p:txBody>
          <a:bodyPr anchor="b">
            <a:normAutofit fontScale="85000" lnSpcReduction="20000"/>
          </a:bodyPr>
          <a:lstStyle/>
          <a:p>
            <a:pPr>
              <a:lnSpc>
                <a:spcPct val="120000"/>
              </a:lnSpc>
              <a:buNone/>
            </a:pPr>
            <a:r>
              <a:rPr lang="en-CA" sz="3400" dirty="0" smtClean="0"/>
              <a:t>“… Just the same chance that the prophets would have had in writing these eight prophecies and having them all come true in any one man, from their day to the present time, providing they wrote them in their own wisdom.  Now these prophecies were either given by inspiration of God or the prophets just wrote them as they thought they should be. In such a case the prophets had just one chance in </a:t>
            </a:r>
            <a:r>
              <a:rPr lang="en-US" sz="3400" dirty="0" smtClean="0"/>
              <a:t>10</a:t>
            </a:r>
            <a:r>
              <a:rPr lang="en-US" sz="3400" baseline="30000" dirty="0" smtClean="0"/>
              <a:t>17</a:t>
            </a:r>
            <a:r>
              <a:rPr lang="en-CA" sz="3400" dirty="0" smtClean="0"/>
              <a:t> of having them come true in any man, </a:t>
            </a:r>
            <a:r>
              <a:rPr lang="en-CA" sz="3400" dirty="0" smtClean="0">
                <a:solidFill>
                  <a:srgbClr val="FF0000"/>
                </a:solidFill>
              </a:rPr>
              <a:t>but they all came true in Christ</a:t>
            </a:r>
            <a:r>
              <a:rPr lang="en-CA" sz="3400" dirty="0" smtClean="0"/>
              <a:t>.”</a:t>
            </a:r>
          </a:p>
          <a:p>
            <a:pPr>
              <a:lnSpc>
                <a:spcPct val="110000"/>
              </a:lnSpc>
              <a:buNone/>
            </a:pPr>
            <a:endParaRPr lang="en-US" sz="3400" dirty="0" smtClean="0"/>
          </a:p>
          <a:p>
            <a:pPr algn="r">
              <a:lnSpc>
                <a:spcPct val="110000"/>
              </a:lnSpc>
              <a:buNone/>
            </a:pPr>
            <a:r>
              <a:rPr lang="en-US" sz="3300" b="1" dirty="0" smtClean="0"/>
              <a:t>-Peter W. Stoner</a:t>
            </a:r>
          </a:p>
          <a:p>
            <a:pPr algn="r">
              <a:lnSpc>
                <a:spcPct val="110000"/>
              </a:lnSpc>
              <a:buNone/>
            </a:pPr>
            <a:r>
              <a:rPr lang="en-US" sz="2400" b="1" dirty="0" smtClean="0"/>
              <a:t>Quoted in </a:t>
            </a:r>
            <a:r>
              <a:rPr lang="en-US" sz="2400" b="1" i="1" dirty="0" smtClean="0"/>
              <a:t>Evidence That Demands A Verdict</a:t>
            </a:r>
            <a:r>
              <a:rPr lang="en-US" sz="2400" b="1" dirty="0" smtClean="0"/>
              <a:t>, p.167</a:t>
            </a:r>
            <a:endParaRPr lang="en-CA" sz="2400" b="1" dirty="0"/>
          </a:p>
        </p:txBody>
      </p:sp>
    </p:spTree>
    <p:extLst>
      <p:ext uri="{BB962C8B-B14F-4D97-AF65-F5344CB8AC3E}">
        <p14:creationId xmlns:p14="http://schemas.microsoft.com/office/powerpoint/2010/main" val="34632789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76674"/>
            <a:ext cx="8229600" cy="5904656"/>
          </a:xfrm>
          <a:solidFill>
            <a:schemeClr val="bg1">
              <a:alpha val="95000"/>
            </a:schemeClr>
          </a:solidFill>
        </p:spPr>
        <p:txBody>
          <a:bodyPr anchor="b">
            <a:normAutofit/>
          </a:bodyPr>
          <a:lstStyle/>
          <a:p>
            <a:pPr>
              <a:lnSpc>
                <a:spcPct val="120000"/>
              </a:lnSpc>
              <a:buNone/>
            </a:pPr>
            <a:r>
              <a:rPr lang="en-CA" sz="3400" dirty="0" smtClean="0"/>
              <a:t>“This means that the fulfillment of these eight prophecies alone </a:t>
            </a:r>
            <a:r>
              <a:rPr lang="en-CA" sz="3400" dirty="0" smtClean="0">
                <a:solidFill>
                  <a:srgbClr val="FF0000"/>
                </a:solidFill>
              </a:rPr>
              <a:t>proves</a:t>
            </a:r>
            <a:r>
              <a:rPr lang="en-CA" sz="3400" dirty="0" smtClean="0"/>
              <a:t> that God inspired the writing of those prophecies to a definiteness which lacks only one change in </a:t>
            </a:r>
            <a:r>
              <a:rPr lang="en-US" sz="3600" dirty="0" smtClean="0"/>
              <a:t>10</a:t>
            </a:r>
            <a:r>
              <a:rPr lang="en-US" sz="3600" baseline="30000" dirty="0" smtClean="0"/>
              <a:t>17</a:t>
            </a:r>
            <a:r>
              <a:rPr lang="en-CA" sz="3400" dirty="0" smtClean="0"/>
              <a:t> of being absolute.”</a:t>
            </a:r>
            <a:endParaRPr lang="en-US" sz="3400" dirty="0" smtClean="0"/>
          </a:p>
          <a:p>
            <a:pPr algn="r">
              <a:lnSpc>
                <a:spcPct val="110000"/>
              </a:lnSpc>
              <a:buNone/>
            </a:pPr>
            <a:r>
              <a:rPr lang="en-US" sz="3300" b="1" dirty="0" smtClean="0"/>
              <a:t>-Peter W. Stoner</a:t>
            </a:r>
          </a:p>
          <a:p>
            <a:pPr algn="r">
              <a:lnSpc>
                <a:spcPct val="110000"/>
              </a:lnSpc>
              <a:buNone/>
            </a:pPr>
            <a:endParaRPr lang="en-CA" sz="2400" b="1" dirty="0"/>
          </a:p>
        </p:txBody>
      </p:sp>
    </p:spTree>
    <p:extLst>
      <p:ext uri="{BB962C8B-B14F-4D97-AF65-F5344CB8AC3E}">
        <p14:creationId xmlns:p14="http://schemas.microsoft.com/office/powerpoint/2010/main" val="7957510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075" y="109386"/>
            <a:ext cx="8229600" cy="1143000"/>
          </a:xfrm>
        </p:spPr>
        <p:txBody>
          <a:bodyPr/>
          <a:lstStyle/>
          <a:p>
            <a:r>
              <a:rPr lang="en-US" dirty="0" smtClean="0"/>
              <a:t>Triumphal Entry</a:t>
            </a:r>
            <a:endParaRPr lang="en-US" dirty="0"/>
          </a:p>
        </p:txBody>
      </p:sp>
      <p:sp>
        <p:nvSpPr>
          <p:cNvPr id="4" name="TextBox 3"/>
          <p:cNvSpPr txBox="1"/>
          <p:nvPr/>
        </p:nvSpPr>
        <p:spPr>
          <a:xfrm>
            <a:off x="154379" y="1983179"/>
            <a:ext cx="2707574" cy="3139321"/>
          </a:xfrm>
          <a:prstGeom prst="rect">
            <a:avLst/>
          </a:prstGeom>
          <a:solidFill>
            <a:srgbClr val="FFFFCC"/>
          </a:solidFill>
        </p:spPr>
        <p:txBody>
          <a:bodyPr wrap="square" rtlCol="0">
            <a:spAutoFit/>
          </a:bodyPr>
          <a:lstStyle/>
          <a:p>
            <a:r>
              <a:rPr lang="en-US" b="1" dirty="0" smtClean="0">
                <a:solidFill>
                  <a:prstClr val="black"/>
                </a:solidFill>
                <a:cs typeface="Arial" pitchFamily="34" charset="0"/>
              </a:rPr>
              <a:t>Zechariah </a:t>
            </a:r>
            <a:r>
              <a:rPr lang="en-US" b="1" dirty="0">
                <a:solidFill>
                  <a:prstClr val="black"/>
                </a:solidFill>
                <a:cs typeface="Arial" pitchFamily="34" charset="0"/>
              </a:rPr>
              <a:t>9:9(ESV) </a:t>
            </a:r>
            <a:r>
              <a:rPr lang="en-US" dirty="0">
                <a:solidFill>
                  <a:prstClr val="black"/>
                </a:solidFill>
                <a:cs typeface="Arial" pitchFamily="34" charset="0"/>
              </a:rPr>
              <a:t/>
            </a:r>
            <a:br>
              <a:rPr lang="en-US" dirty="0">
                <a:solidFill>
                  <a:prstClr val="black"/>
                </a:solidFill>
                <a:cs typeface="Arial" pitchFamily="34" charset="0"/>
              </a:rPr>
            </a:br>
            <a:r>
              <a:rPr lang="en-US" baseline="30000" dirty="0">
                <a:solidFill>
                  <a:prstClr val="black"/>
                </a:solidFill>
                <a:cs typeface="Arial" pitchFamily="34" charset="0"/>
              </a:rPr>
              <a:t>9</a:t>
            </a:r>
            <a:r>
              <a:rPr lang="en-US" dirty="0">
                <a:solidFill>
                  <a:prstClr val="black"/>
                </a:solidFill>
                <a:cs typeface="Arial" pitchFamily="34" charset="0"/>
              </a:rPr>
              <a:t> Rejoice greatly, O daughter of Zion! Shout aloud, O daughter of Jerusalem! behold, your king is coming to you; righteous and having salvation is he, humble and mounted on a donkey, on a colt, the foal of a donkey. </a:t>
            </a:r>
          </a:p>
        </p:txBody>
      </p:sp>
      <p:sp>
        <p:nvSpPr>
          <p:cNvPr id="5" name="TextBox 4"/>
          <p:cNvSpPr txBox="1"/>
          <p:nvPr/>
        </p:nvSpPr>
        <p:spPr>
          <a:xfrm>
            <a:off x="2956955" y="1066386"/>
            <a:ext cx="3004458" cy="923330"/>
          </a:xfrm>
          <a:prstGeom prst="rect">
            <a:avLst/>
          </a:prstGeom>
          <a:noFill/>
        </p:spPr>
        <p:txBody>
          <a:bodyPr wrap="square" rtlCol="0">
            <a:spAutoFit/>
          </a:bodyPr>
          <a:lstStyle/>
          <a:p>
            <a:r>
              <a:rPr lang="en-US" dirty="0" smtClean="0">
                <a:solidFill>
                  <a:srgbClr val="000000"/>
                </a:solidFill>
                <a:latin typeface="Tahoma" pitchFamily="34" charset="0"/>
                <a:cs typeface="Arial" pitchFamily="34" charset="0"/>
              </a:rPr>
              <a:t>Event/Situation</a:t>
            </a:r>
          </a:p>
          <a:p>
            <a:endParaRPr lang="en-US" dirty="0" smtClean="0">
              <a:solidFill>
                <a:prstClr val="black"/>
              </a:solidFill>
              <a:cs typeface="Arial" pitchFamily="34" charset="0"/>
            </a:endParaRPr>
          </a:p>
          <a:p>
            <a:endParaRPr lang="en-US" dirty="0">
              <a:solidFill>
                <a:prstClr val="black"/>
              </a:solidFill>
              <a:cs typeface="Arial" pitchFamily="34" charset="0"/>
            </a:endParaRPr>
          </a:p>
        </p:txBody>
      </p:sp>
      <p:sp>
        <p:nvSpPr>
          <p:cNvPr id="6" name="TextBox 5"/>
          <p:cNvSpPr txBox="1"/>
          <p:nvPr/>
        </p:nvSpPr>
        <p:spPr>
          <a:xfrm>
            <a:off x="2956955" y="3091174"/>
            <a:ext cx="2992582" cy="2031325"/>
          </a:xfrm>
          <a:prstGeom prst="rect">
            <a:avLst/>
          </a:prstGeom>
          <a:solidFill>
            <a:srgbClr val="FFFFCC"/>
          </a:solidFill>
          <a:ln>
            <a:solidFill>
              <a:srgbClr val="7030A0"/>
            </a:solidFill>
          </a:ln>
        </p:spPr>
        <p:txBody>
          <a:bodyPr wrap="square" rtlCol="0">
            <a:spAutoFit/>
          </a:bodyPr>
          <a:lstStyle/>
          <a:p>
            <a:r>
              <a:rPr lang="x-none" b="1">
                <a:solidFill>
                  <a:prstClr val="black"/>
                </a:solidFill>
                <a:cs typeface="Arial" pitchFamily="34" charset="0"/>
              </a:rPr>
              <a:t>Zechariah 8:3 </a:t>
            </a:r>
            <a:r>
              <a:rPr lang="x-none">
                <a:solidFill>
                  <a:prstClr val="black"/>
                </a:solidFill>
                <a:cs typeface="Arial" pitchFamily="34" charset="0"/>
              </a:rPr>
              <a:t>“Thus says the Lord: ‘I will return to Zion, And dwell in the midst of Jerusalem. Jerusalem shall be called the City of Truth, The Mountain of the Lord of hosts, The Holy Mountain.’</a:t>
            </a:r>
            <a:endParaRPr lang="en-US" dirty="0">
              <a:solidFill>
                <a:prstClr val="black"/>
              </a:solidFill>
              <a:cs typeface="Arial" pitchFamily="34" charset="0"/>
            </a:endParaRPr>
          </a:p>
        </p:txBody>
      </p:sp>
      <p:sp>
        <p:nvSpPr>
          <p:cNvPr id="7" name="TextBox 6"/>
          <p:cNvSpPr txBox="1"/>
          <p:nvPr/>
        </p:nvSpPr>
        <p:spPr>
          <a:xfrm>
            <a:off x="546265" y="1483218"/>
            <a:ext cx="1395062" cy="369332"/>
          </a:xfrm>
          <a:prstGeom prst="rect">
            <a:avLst/>
          </a:prstGeom>
          <a:noFill/>
        </p:spPr>
        <p:txBody>
          <a:bodyPr wrap="none" rtlCol="0">
            <a:spAutoFit/>
          </a:bodyPr>
          <a:lstStyle/>
          <a:p>
            <a:r>
              <a:rPr lang="en-US" b="1" dirty="0" smtClean="0">
                <a:solidFill>
                  <a:prstClr val="black"/>
                </a:solidFill>
                <a:cs typeface="Arial" pitchFamily="34" charset="0"/>
              </a:rPr>
              <a:t>OT Prophecy</a:t>
            </a:r>
            <a:endParaRPr lang="en-US" b="1" dirty="0">
              <a:solidFill>
                <a:prstClr val="black"/>
              </a:solidFill>
              <a:cs typeface="Arial" pitchFamily="34" charset="0"/>
            </a:endParaRPr>
          </a:p>
        </p:txBody>
      </p:sp>
      <p:sp>
        <p:nvSpPr>
          <p:cNvPr id="8" name="TextBox 7"/>
          <p:cNvSpPr txBox="1"/>
          <p:nvPr/>
        </p:nvSpPr>
        <p:spPr>
          <a:xfrm>
            <a:off x="6115794" y="1703510"/>
            <a:ext cx="2956956" cy="4801314"/>
          </a:xfrm>
          <a:prstGeom prst="rect">
            <a:avLst/>
          </a:prstGeom>
          <a:solidFill>
            <a:srgbClr val="FFFFCC"/>
          </a:solidFill>
        </p:spPr>
        <p:txBody>
          <a:bodyPr wrap="square" rtlCol="0">
            <a:spAutoFit/>
          </a:bodyPr>
          <a:lstStyle/>
          <a:p>
            <a:r>
              <a:rPr lang="en-US" b="1" dirty="0" smtClean="0">
                <a:solidFill>
                  <a:prstClr val="black"/>
                </a:solidFill>
                <a:cs typeface="Arial" pitchFamily="34" charset="0"/>
              </a:rPr>
              <a:t>Mark </a:t>
            </a:r>
            <a:r>
              <a:rPr lang="en-US" b="1" dirty="0">
                <a:solidFill>
                  <a:prstClr val="black"/>
                </a:solidFill>
                <a:cs typeface="Arial" pitchFamily="34" charset="0"/>
              </a:rPr>
              <a:t>11:7-10(ESV) </a:t>
            </a:r>
            <a:r>
              <a:rPr lang="en-US" dirty="0">
                <a:solidFill>
                  <a:prstClr val="black"/>
                </a:solidFill>
                <a:cs typeface="Arial" pitchFamily="34" charset="0"/>
              </a:rPr>
              <a:t/>
            </a:r>
            <a:br>
              <a:rPr lang="en-US" dirty="0">
                <a:solidFill>
                  <a:prstClr val="black"/>
                </a:solidFill>
                <a:cs typeface="Arial" pitchFamily="34" charset="0"/>
              </a:rPr>
            </a:br>
            <a:r>
              <a:rPr lang="en-US" baseline="30000" dirty="0">
                <a:solidFill>
                  <a:prstClr val="black"/>
                </a:solidFill>
                <a:cs typeface="Arial" pitchFamily="34" charset="0"/>
              </a:rPr>
              <a:t>7</a:t>
            </a:r>
            <a:r>
              <a:rPr lang="en-US" dirty="0">
                <a:solidFill>
                  <a:prstClr val="black"/>
                </a:solidFill>
                <a:cs typeface="Arial" pitchFamily="34" charset="0"/>
              </a:rPr>
              <a:t>And they brought the colt to Jesus and threw their cloaks on it, and he sat on it. </a:t>
            </a:r>
            <a:br>
              <a:rPr lang="en-US" dirty="0">
                <a:solidFill>
                  <a:prstClr val="black"/>
                </a:solidFill>
                <a:cs typeface="Arial" pitchFamily="34" charset="0"/>
              </a:rPr>
            </a:br>
            <a:r>
              <a:rPr lang="en-US" baseline="30000" dirty="0">
                <a:solidFill>
                  <a:prstClr val="black"/>
                </a:solidFill>
                <a:cs typeface="Arial" pitchFamily="34" charset="0"/>
              </a:rPr>
              <a:t>8</a:t>
            </a:r>
            <a:r>
              <a:rPr lang="en-US" dirty="0">
                <a:solidFill>
                  <a:prstClr val="black"/>
                </a:solidFill>
                <a:cs typeface="Arial" pitchFamily="34" charset="0"/>
              </a:rPr>
              <a:t>And many spread their cloaks on the road, and others spread leafy branches that they had cut from the fields. </a:t>
            </a:r>
            <a:br>
              <a:rPr lang="en-US" dirty="0">
                <a:solidFill>
                  <a:prstClr val="black"/>
                </a:solidFill>
                <a:cs typeface="Arial" pitchFamily="34" charset="0"/>
              </a:rPr>
            </a:br>
            <a:r>
              <a:rPr lang="en-US" baseline="30000" dirty="0">
                <a:solidFill>
                  <a:prstClr val="black"/>
                </a:solidFill>
                <a:cs typeface="Arial" pitchFamily="34" charset="0"/>
              </a:rPr>
              <a:t>9</a:t>
            </a:r>
            <a:r>
              <a:rPr lang="en-US" dirty="0">
                <a:solidFill>
                  <a:prstClr val="black"/>
                </a:solidFill>
                <a:cs typeface="Arial" pitchFamily="34" charset="0"/>
              </a:rPr>
              <a:t>And those who went before and those who followed were shouting, “Hosanna! Blessed is he who comes in the name of the Lord! </a:t>
            </a:r>
            <a:br>
              <a:rPr lang="en-US" dirty="0">
                <a:solidFill>
                  <a:prstClr val="black"/>
                </a:solidFill>
                <a:cs typeface="Arial" pitchFamily="34" charset="0"/>
              </a:rPr>
            </a:br>
            <a:r>
              <a:rPr lang="en-US" baseline="30000" dirty="0">
                <a:solidFill>
                  <a:prstClr val="black"/>
                </a:solidFill>
                <a:cs typeface="Arial" pitchFamily="34" charset="0"/>
              </a:rPr>
              <a:t>10</a:t>
            </a:r>
            <a:r>
              <a:rPr lang="en-US" dirty="0">
                <a:solidFill>
                  <a:prstClr val="black"/>
                </a:solidFill>
                <a:cs typeface="Arial" pitchFamily="34" charset="0"/>
              </a:rPr>
              <a:t>Blessed is the coming kingdom of our father David! Hosanna in the highest!” </a:t>
            </a:r>
          </a:p>
        </p:txBody>
      </p:sp>
      <p:sp>
        <p:nvSpPr>
          <p:cNvPr id="9" name="TextBox 8"/>
          <p:cNvSpPr txBox="1"/>
          <p:nvPr/>
        </p:nvSpPr>
        <p:spPr>
          <a:xfrm>
            <a:off x="6187045" y="1066386"/>
            <a:ext cx="2470067" cy="369332"/>
          </a:xfrm>
          <a:prstGeom prst="rect">
            <a:avLst/>
          </a:prstGeom>
          <a:noFill/>
        </p:spPr>
        <p:txBody>
          <a:bodyPr wrap="square" rtlCol="0">
            <a:spAutoFit/>
          </a:bodyPr>
          <a:lstStyle/>
          <a:p>
            <a:r>
              <a:rPr lang="en-US" b="1" dirty="0" smtClean="0">
                <a:solidFill>
                  <a:prstClr val="black"/>
                </a:solidFill>
                <a:cs typeface="Arial" pitchFamily="34" charset="0"/>
              </a:rPr>
              <a:t>Triumphal Entry</a:t>
            </a:r>
            <a:endParaRPr lang="en-US" b="1" dirty="0">
              <a:solidFill>
                <a:prstClr val="black"/>
              </a:solidFill>
              <a:cs typeface="Arial"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953" y="5164148"/>
            <a:ext cx="3355646" cy="839037"/>
          </a:xfrm>
          <a:prstGeom prst="rect">
            <a:avLst/>
          </a:prstGeom>
        </p:spPr>
      </p:pic>
      <p:sp>
        <p:nvSpPr>
          <p:cNvPr id="14" name="TextBox 13"/>
          <p:cNvSpPr txBox="1"/>
          <p:nvPr/>
        </p:nvSpPr>
        <p:spPr>
          <a:xfrm>
            <a:off x="3329380" y="5188708"/>
            <a:ext cx="2247731" cy="584775"/>
          </a:xfrm>
          <a:prstGeom prst="rect">
            <a:avLst/>
          </a:prstGeom>
          <a:noFill/>
        </p:spPr>
        <p:txBody>
          <a:bodyPr wrap="none" rtlCol="0">
            <a:spAutoFit/>
          </a:bodyPr>
          <a:lstStyle/>
          <a:p>
            <a:r>
              <a:rPr lang="en-US" sz="3200" i="1" dirty="0" smtClean="0">
                <a:solidFill>
                  <a:prstClr val="black"/>
                </a:solidFill>
                <a:latin typeface="AvantGarde Md BT" pitchFamily="34" charset="0"/>
                <a:cs typeface="Aharoni" pitchFamily="2" charset="-79"/>
              </a:rPr>
              <a:t>ZECHARIAH</a:t>
            </a:r>
            <a:endParaRPr lang="en-US" sz="3200" i="1" dirty="0">
              <a:solidFill>
                <a:prstClr val="black"/>
              </a:solidFill>
              <a:latin typeface="AvantGarde Md BT" pitchFamily="34" charset="0"/>
              <a:cs typeface="Aharoni" pitchFamily="2" charset="-79"/>
            </a:endParaRPr>
          </a:p>
        </p:txBody>
      </p:sp>
      <p:sp>
        <p:nvSpPr>
          <p:cNvPr id="15" name="Rectangle 14"/>
          <p:cNvSpPr/>
          <p:nvPr/>
        </p:nvSpPr>
        <p:spPr>
          <a:xfrm>
            <a:off x="2956956" y="1521514"/>
            <a:ext cx="2992582" cy="1477328"/>
          </a:xfrm>
          <a:prstGeom prst="rect">
            <a:avLst/>
          </a:prstGeom>
          <a:noFill/>
          <a:ln>
            <a:solidFill>
              <a:schemeClr val="accent1"/>
            </a:solidFill>
          </a:ln>
        </p:spPr>
        <p:txBody>
          <a:bodyPr wrap="square">
            <a:spAutoFit/>
          </a:bodyPr>
          <a:lstStyle/>
          <a:p>
            <a:r>
              <a:rPr lang="en-US" dirty="0">
                <a:solidFill>
                  <a:prstClr val="black"/>
                </a:solidFill>
                <a:cs typeface="Arial" pitchFamily="34" charset="0"/>
              </a:rPr>
              <a:t>Like Haggai, </a:t>
            </a:r>
            <a:r>
              <a:rPr lang="en-US" dirty="0" smtClean="0">
                <a:solidFill>
                  <a:prstClr val="black"/>
                </a:solidFill>
                <a:cs typeface="Arial" pitchFamily="34" charset="0"/>
              </a:rPr>
              <a:t>urges </a:t>
            </a:r>
            <a:r>
              <a:rPr lang="en-US" dirty="0">
                <a:solidFill>
                  <a:prstClr val="black"/>
                </a:solidFill>
                <a:cs typeface="Arial" pitchFamily="34" charset="0"/>
              </a:rPr>
              <a:t>the people </a:t>
            </a:r>
            <a:r>
              <a:rPr lang="en-US" dirty="0" smtClean="0">
                <a:solidFill>
                  <a:prstClr val="black"/>
                </a:solidFill>
                <a:cs typeface="Arial" pitchFamily="34" charset="0"/>
              </a:rPr>
              <a:t>to </a:t>
            </a:r>
            <a:r>
              <a:rPr lang="en-US" dirty="0">
                <a:solidFill>
                  <a:prstClr val="black"/>
                </a:solidFill>
                <a:cs typeface="Arial" pitchFamily="34" charset="0"/>
              </a:rPr>
              <a:t>complete </a:t>
            </a:r>
            <a:r>
              <a:rPr lang="en-US" dirty="0" smtClean="0">
                <a:solidFill>
                  <a:prstClr val="black"/>
                </a:solidFill>
                <a:cs typeface="Arial" pitchFamily="34" charset="0"/>
              </a:rPr>
              <a:t>temple</a:t>
            </a:r>
            <a:r>
              <a:rPr lang="en-US" dirty="0">
                <a:solidFill>
                  <a:prstClr val="black"/>
                </a:solidFill>
                <a:cs typeface="Arial" pitchFamily="34" charset="0"/>
              </a:rPr>
              <a:t>. S</a:t>
            </a:r>
            <a:r>
              <a:rPr lang="en-US" dirty="0" smtClean="0">
                <a:solidFill>
                  <a:prstClr val="black"/>
                </a:solidFill>
                <a:cs typeface="Arial" pitchFamily="34" charset="0"/>
              </a:rPr>
              <a:t>tresses they </a:t>
            </a:r>
            <a:r>
              <a:rPr lang="en-US" dirty="0">
                <a:solidFill>
                  <a:prstClr val="black"/>
                </a:solidFill>
                <a:cs typeface="Arial" pitchFamily="34" charset="0"/>
              </a:rPr>
              <a:t>must be a holy people. He is certain that the Messiah will come.</a:t>
            </a:r>
          </a:p>
        </p:txBody>
      </p:sp>
    </p:spTree>
    <p:extLst>
      <p:ext uri="{BB962C8B-B14F-4D97-AF65-F5344CB8AC3E}">
        <p14:creationId xmlns:p14="http://schemas.microsoft.com/office/powerpoint/2010/main" val="388727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075" y="109386"/>
            <a:ext cx="8229600" cy="1143000"/>
          </a:xfrm>
        </p:spPr>
        <p:txBody>
          <a:bodyPr/>
          <a:lstStyle/>
          <a:p>
            <a:r>
              <a:rPr lang="en-US" dirty="0" smtClean="0"/>
              <a:t>Piercing of His Body</a:t>
            </a:r>
            <a:endParaRPr lang="en-US" dirty="0"/>
          </a:p>
        </p:txBody>
      </p:sp>
      <p:sp>
        <p:nvSpPr>
          <p:cNvPr id="4" name="TextBox 3"/>
          <p:cNvSpPr txBox="1"/>
          <p:nvPr/>
        </p:nvSpPr>
        <p:spPr>
          <a:xfrm>
            <a:off x="154379" y="1983179"/>
            <a:ext cx="2707574" cy="3693319"/>
          </a:xfrm>
          <a:prstGeom prst="rect">
            <a:avLst/>
          </a:prstGeom>
          <a:solidFill>
            <a:srgbClr val="FFFFCC"/>
          </a:solidFill>
        </p:spPr>
        <p:txBody>
          <a:bodyPr wrap="square" rtlCol="0">
            <a:spAutoFit/>
          </a:bodyPr>
          <a:lstStyle/>
          <a:p>
            <a:r>
              <a:rPr lang="en-US" b="1" dirty="0" smtClean="0">
                <a:solidFill>
                  <a:prstClr val="black"/>
                </a:solidFill>
                <a:cs typeface="Arial" pitchFamily="34" charset="0"/>
              </a:rPr>
              <a:t>Zechariah </a:t>
            </a:r>
            <a:r>
              <a:rPr lang="en-US" b="1" dirty="0">
                <a:solidFill>
                  <a:prstClr val="black"/>
                </a:solidFill>
                <a:cs typeface="Arial" pitchFamily="34" charset="0"/>
              </a:rPr>
              <a:t>12:10(ESV) </a:t>
            </a:r>
            <a:r>
              <a:rPr lang="en-US" dirty="0">
                <a:solidFill>
                  <a:prstClr val="black"/>
                </a:solidFill>
                <a:cs typeface="Arial" pitchFamily="34" charset="0"/>
              </a:rPr>
              <a:t/>
            </a:r>
            <a:br>
              <a:rPr lang="en-US" dirty="0">
                <a:solidFill>
                  <a:prstClr val="black"/>
                </a:solidFill>
                <a:cs typeface="Arial" pitchFamily="34" charset="0"/>
              </a:rPr>
            </a:br>
            <a:r>
              <a:rPr lang="en-US" baseline="30000" dirty="0">
                <a:solidFill>
                  <a:srgbClr val="7030A0"/>
                </a:solidFill>
                <a:cs typeface="Arial" pitchFamily="34" charset="0"/>
              </a:rPr>
              <a:t>10</a:t>
            </a:r>
            <a:r>
              <a:rPr lang="en-US" dirty="0">
                <a:solidFill>
                  <a:srgbClr val="7030A0"/>
                </a:solidFill>
                <a:cs typeface="Arial" pitchFamily="34" charset="0"/>
              </a:rPr>
              <a:t>“And I will pour out on the house of David and the inhabitants of Jerusalem </a:t>
            </a:r>
            <a:endParaRPr lang="en-US" dirty="0" smtClean="0">
              <a:solidFill>
                <a:srgbClr val="7030A0"/>
              </a:solidFill>
              <a:cs typeface="Arial" pitchFamily="34" charset="0"/>
            </a:endParaRPr>
          </a:p>
          <a:p>
            <a:r>
              <a:rPr lang="en-US" dirty="0" smtClean="0">
                <a:solidFill>
                  <a:prstClr val="black"/>
                </a:solidFill>
                <a:cs typeface="Arial" pitchFamily="34" charset="0"/>
              </a:rPr>
              <a:t>a </a:t>
            </a:r>
            <a:r>
              <a:rPr lang="en-US" dirty="0">
                <a:solidFill>
                  <a:prstClr val="black"/>
                </a:solidFill>
                <a:cs typeface="Arial" pitchFamily="34" charset="0"/>
              </a:rPr>
              <a:t>spirit of grace and pleas for mercy, so that, when they look on me, </a:t>
            </a:r>
            <a:endParaRPr lang="en-US" dirty="0" smtClean="0">
              <a:solidFill>
                <a:prstClr val="black"/>
              </a:solidFill>
              <a:cs typeface="Arial" pitchFamily="34" charset="0"/>
            </a:endParaRPr>
          </a:p>
          <a:p>
            <a:r>
              <a:rPr lang="en-US" u="sng" dirty="0" smtClean="0">
                <a:solidFill>
                  <a:prstClr val="black"/>
                </a:solidFill>
                <a:cs typeface="Arial" pitchFamily="34" charset="0"/>
              </a:rPr>
              <a:t>on </a:t>
            </a:r>
            <a:r>
              <a:rPr lang="en-US" u="sng" dirty="0">
                <a:solidFill>
                  <a:prstClr val="black"/>
                </a:solidFill>
                <a:cs typeface="Arial" pitchFamily="34" charset="0"/>
              </a:rPr>
              <a:t>him whom they have pierced, they shall mourn for him, as one mourns for an only child, and weep bitterly over him, as one weeps over a firstborn. </a:t>
            </a:r>
          </a:p>
        </p:txBody>
      </p:sp>
      <p:sp>
        <p:nvSpPr>
          <p:cNvPr id="5" name="TextBox 4"/>
          <p:cNvSpPr txBox="1"/>
          <p:nvPr/>
        </p:nvSpPr>
        <p:spPr>
          <a:xfrm>
            <a:off x="2838205" y="1066386"/>
            <a:ext cx="3004458" cy="923330"/>
          </a:xfrm>
          <a:prstGeom prst="rect">
            <a:avLst/>
          </a:prstGeom>
          <a:noFill/>
        </p:spPr>
        <p:txBody>
          <a:bodyPr wrap="square" rtlCol="0">
            <a:spAutoFit/>
          </a:bodyPr>
          <a:lstStyle/>
          <a:p>
            <a:r>
              <a:rPr lang="en-US" dirty="0" smtClean="0">
                <a:solidFill>
                  <a:srgbClr val="000000"/>
                </a:solidFill>
                <a:latin typeface="Tahoma" pitchFamily="34" charset="0"/>
                <a:cs typeface="Arial" pitchFamily="34" charset="0"/>
              </a:rPr>
              <a:t>Event/Situation</a:t>
            </a:r>
          </a:p>
          <a:p>
            <a:endParaRPr lang="en-US" dirty="0" smtClean="0">
              <a:solidFill>
                <a:prstClr val="black"/>
              </a:solidFill>
              <a:cs typeface="Arial" pitchFamily="34" charset="0"/>
            </a:endParaRPr>
          </a:p>
          <a:p>
            <a:endParaRPr lang="en-US" dirty="0">
              <a:solidFill>
                <a:prstClr val="black"/>
              </a:solidFill>
              <a:cs typeface="Arial" pitchFamily="34" charset="0"/>
            </a:endParaRPr>
          </a:p>
        </p:txBody>
      </p:sp>
      <p:sp>
        <p:nvSpPr>
          <p:cNvPr id="6" name="TextBox 5"/>
          <p:cNvSpPr txBox="1"/>
          <p:nvPr/>
        </p:nvSpPr>
        <p:spPr>
          <a:xfrm>
            <a:off x="2838205" y="3091174"/>
            <a:ext cx="2992582" cy="2031325"/>
          </a:xfrm>
          <a:prstGeom prst="rect">
            <a:avLst/>
          </a:prstGeom>
          <a:solidFill>
            <a:srgbClr val="FFFFCC"/>
          </a:solidFill>
          <a:ln>
            <a:solidFill>
              <a:srgbClr val="7030A0"/>
            </a:solidFill>
          </a:ln>
        </p:spPr>
        <p:txBody>
          <a:bodyPr wrap="square" rtlCol="0">
            <a:spAutoFit/>
          </a:bodyPr>
          <a:lstStyle/>
          <a:p>
            <a:r>
              <a:rPr lang="x-none" b="1">
                <a:solidFill>
                  <a:prstClr val="black"/>
                </a:solidFill>
                <a:cs typeface="Arial" pitchFamily="34" charset="0"/>
              </a:rPr>
              <a:t>Zechariah 8:3 </a:t>
            </a:r>
            <a:r>
              <a:rPr lang="x-none">
                <a:solidFill>
                  <a:prstClr val="black"/>
                </a:solidFill>
                <a:cs typeface="Arial" pitchFamily="34" charset="0"/>
              </a:rPr>
              <a:t>“Thus says the Lord: ‘I will return to Zion, And dwell in the midst of Jerusalem. Jerusalem shall be called the City of Truth, The Mountain of the Lord of hosts, The Holy Mountain.’</a:t>
            </a:r>
            <a:endParaRPr lang="en-US" dirty="0">
              <a:solidFill>
                <a:prstClr val="black"/>
              </a:solidFill>
              <a:cs typeface="Arial" pitchFamily="34" charset="0"/>
            </a:endParaRPr>
          </a:p>
        </p:txBody>
      </p:sp>
      <p:sp>
        <p:nvSpPr>
          <p:cNvPr id="7" name="TextBox 6"/>
          <p:cNvSpPr txBox="1"/>
          <p:nvPr/>
        </p:nvSpPr>
        <p:spPr>
          <a:xfrm>
            <a:off x="546265" y="1483218"/>
            <a:ext cx="1395062" cy="369332"/>
          </a:xfrm>
          <a:prstGeom prst="rect">
            <a:avLst/>
          </a:prstGeom>
          <a:noFill/>
        </p:spPr>
        <p:txBody>
          <a:bodyPr wrap="none" rtlCol="0">
            <a:spAutoFit/>
          </a:bodyPr>
          <a:lstStyle/>
          <a:p>
            <a:r>
              <a:rPr lang="en-US" b="1" dirty="0" smtClean="0">
                <a:solidFill>
                  <a:prstClr val="black"/>
                </a:solidFill>
                <a:cs typeface="Arial" pitchFamily="34" charset="0"/>
              </a:rPr>
              <a:t>OT Prophecy</a:t>
            </a:r>
            <a:endParaRPr lang="en-US" b="1" dirty="0">
              <a:solidFill>
                <a:prstClr val="black"/>
              </a:solidFill>
              <a:cs typeface="Arial" pitchFamily="34" charset="0"/>
            </a:endParaRPr>
          </a:p>
        </p:txBody>
      </p:sp>
      <p:sp>
        <p:nvSpPr>
          <p:cNvPr id="8" name="TextBox 7"/>
          <p:cNvSpPr txBox="1"/>
          <p:nvPr/>
        </p:nvSpPr>
        <p:spPr>
          <a:xfrm>
            <a:off x="5842663" y="1441057"/>
            <a:ext cx="3230087" cy="5355312"/>
          </a:xfrm>
          <a:prstGeom prst="rect">
            <a:avLst/>
          </a:prstGeom>
          <a:solidFill>
            <a:srgbClr val="FFFFCC"/>
          </a:solidFill>
        </p:spPr>
        <p:txBody>
          <a:bodyPr wrap="square" rtlCol="0">
            <a:spAutoFit/>
          </a:bodyPr>
          <a:lstStyle/>
          <a:p>
            <a:r>
              <a:rPr lang="en-US" b="1" dirty="0" smtClean="0">
                <a:solidFill>
                  <a:prstClr val="black"/>
                </a:solidFill>
                <a:cs typeface="Arial" pitchFamily="34" charset="0"/>
              </a:rPr>
              <a:t>John </a:t>
            </a:r>
            <a:r>
              <a:rPr lang="en-US" b="1" dirty="0">
                <a:solidFill>
                  <a:prstClr val="black"/>
                </a:solidFill>
                <a:cs typeface="Arial" pitchFamily="34" charset="0"/>
              </a:rPr>
              <a:t>19:33-37(ESV) </a:t>
            </a:r>
            <a:r>
              <a:rPr lang="en-US" dirty="0">
                <a:solidFill>
                  <a:prstClr val="black"/>
                </a:solidFill>
                <a:cs typeface="Arial" pitchFamily="34" charset="0"/>
              </a:rPr>
              <a:t/>
            </a:r>
            <a:br>
              <a:rPr lang="en-US" dirty="0">
                <a:solidFill>
                  <a:prstClr val="black"/>
                </a:solidFill>
                <a:cs typeface="Arial" pitchFamily="34" charset="0"/>
              </a:rPr>
            </a:br>
            <a:r>
              <a:rPr lang="en-US" baseline="30000" dirty="0">
                <a:solidFill>
                  <a:prstClr val="black"/>
                </a:solidFill>
                <a:cs typeface="Arial" pitchFamily="34" charset="0"/>
              </a:rPr>
              <a:t>33</a:t>
            </a:r>
            <a:r>
              <a:rPr lang="en-US" dirty="0">
                <a:solidFill>
                  <a:prstClr val="black"/>
                </a:solidFill>
                <a:cs typeface="Arial" pitchFamily="34" charset="0"/>
              </a:rPr>
              <a:t>But when they came to Jesus and saw that he was already dead, they did not break his legs. </a:t>
            </a:r>
            <a:r>
              <a:rPr lang="en-US" baseline="30000" dirty="0" smtClean="0">
                <a:solidFill>
                  <a:prstClr val="black"/>
                </a:solidFill>
                <a:cs typeface="Arial" pitchFamily="34" charset="0"/>
              </a:rPr>
              <a:t>34</a:t>
            </a:r>
            <a:r>
              <a:rPr lang="en-US" dirty="0" smtClean="0">
                <a:solidFill>
                  <a:prstClr val="black"/>
                </a:solidFill>
                <a:cs typeface="Arial" pitchFamily="34" charset="0"/>
              </a:rPr>
              <a:t>But </a:t>
            </a:r>
            <a:r>
              <a:rPr lang="en-US" dirty="0">
                <a:solidFill>
                  <a:prstClr val="black"/>
                </a:solidFill>
                <a:cs typeface="Arial" pitchFamily="34" charset="0"/>
              </a:rPr>
              <a:t>one of the soldiers pierced his side with a spear, and at once there came out blood and </a:t>
            </a:r>
            <a:r>
              <a:rPr lang="en-US" dirty="0" smtClean="0">
                <a:solidFill>
                  <a:prstClr val="black"/>
                </a:solidFill>
                <a:cs typeface="Arial" pitchFamily="34" charset="0"/>
              </a:rPr>
              <a:t>water. </a:t>
            </a:r>
            <a:r>
              <a:rPr lang="en-US" baseline="30000" dirty="0" smtClean="0">
                <a:solidFill>
                  <a:prstClr val="black"/>
                </a:solidFill>
                <a:cs typeface="Arial" pitchFamily="34" charset="0"/>
              </a:rPr>
              <a:t>35</a:t>
            </a:r>
            <a:r>
              <a:rPr lang="en-US" dirty="0" smtClean="0">
                <a:solidFill>
                  <a:prstClr val="black"/>
                </a:solidFill>
                <a:cs typeface="Arial" pitchFamily="34" charset="0"/>
              </a:rPr>
              <a:t>He </a:t>
            </a:r>
            <a:r>
              <a:rPr lang="en-US" dirty="0">
                <a:solidFill>
                  <a:prstClr val="black"/>
                </a:solidFill>
                <a:cs typeface="Arial" pitchFamily="34" charset="0"/>
              </a:rPr>
              <a:t>who saw it has borne witness—his testimony is true, and he knows that he is telling the truth—that you also may believe. </a:t>
            </a:r>
            <a:br>
              <a:rPr lang="en-US" dirty="0">
                <a:solidFill>
                  <a:prstClr val="black"/>
                </a:solidFill>
                <a:cs typeface="Arial" pitchFamily="34" charset="0"/>
              </a:rPr>
            </a:br>
            <a:r>
              <a:rPr lang="en-US" baseline="30000" dirty="0">
                <a:solidFill>
                  <a:prstClr val="black"/>
                </a:solidFill>
                <a:cs typeface="Arial" pitchFamily="34" charset="0"/>
              </a:rPr>
              <a:t>36</a:t>
            </a:r>
            <a:r>
              <a:rPr lang="en-US" dirty="0">
                <a:solidFill>
                  <a:prstClr val="black"/>
                </a:solidFill>
                <a:cs typeface="Arial" pitchFamily="34" charset="0"/>
              </a:rPr>
              <a:t>For these things took place that the Scripture might be fulfilled: </a:t>
            </a:r>
            <a:r>
              <a:rPr lang="en-US" dirty="0" smtClean="0">
                <a:solidFill>
                  <a:prstClr val="black"/>
                </a:solidFill>
                <a:cs typeface="Arial" pitchFamily="34" charset="0"/>
              </a:rPr>
              <a:t>“</a:t>
            </a:r>
            <a:r>
              <a:rPr lang="en-US" dirty="0">
                <a:solidFill>
                  <a:prstClr val="black"/>
                </a:solidFill>
                <a:cs typeface="Arial" pitchFamily="34" charset="0"/>
              </a:rPr>
              <a:t>Not one of his bones will be broken.” </a:t>
            </a:r>
            <a:r>
              <a:rPr lang="en-US" baseline="30000" dirty="0" smtClean="0">
                <a:solidFill>
                  <a:prstClr val="black"/>
                </a:solidFill>
                <a:cs typeface="Arial" pitchFamily="34" charset="0"/>
              </a:rPr>
              <a:t>37</a:t>
            </a:r>
            <a:r>
              <a:rPr lang="en-US" dirty="0" smtClean="0">
                <a:solidFill>
                  <a:prstClr val="black"/>
                </a:solidFill>
                <a:cs typeface="Arial" pitchFamily="34" charset="0"/>
              </a:rPr>
              <a:t>And </a:t>
            </a:r>
            <a:r>
              <a:rPr lang="en-US" dirty="0">
                <a:solidFill>
                  <a:prstClr val="black"/>
                </a:solidFill>
                <a:cs typeface="Arial" pitchFamily="34" charset="0"/>
              </a:rPr>
              <a:t>again another Scripture says, </a:t>
            </a:r>
            <a:r>
              <a:rPr lang="en-US" dirty="0" smtClean="0">
                <a:solidFill>
                  <a:prstClr val="black"/>
                </a:solidFill>
                <a:cs typeface="Arial" pitchFamily="34" charset="0"/>
              </a:rPr>
              <a:t>“</a:t>
            </a:r>
            <a:r>
              <a:rPr lang="en-US" dirty="0">
                <a:solidFill>
                  <a:prstClr val="black"/>
                </a:solidFill>
                <a:cs typeface="Arial" pitchFamily="34" charset="0"/>
              </a:rPr>
              <a:t>They will look on him whom they have pierced.” </a:t>
            </a:r>
          </a:p>
        </p:txBody>
      </p:sp>
      <p:sp>
        <p:nvSpPr>
          <p:cNvPr id="9" name="TextBox 8"/>
          <p:cNvSpPr txBox="1"/>
          <p:nvPr/>
        </p:nvSpPr>
        <p:spPr>
          <a:xfrm>
            <a:off x="6187045" y="1066386"/>
            <a:ext cx="2470067" cy="369332"/>
          </a:xfrm>
          <a:prstGeom prst="rect">
            <a:avLst/>
          </a:prstGeom>
          <a:noFill/>
        </p:spPr>
        <p:txBody>
          <a:bodyPr wrap="square" rtlCol="0">
            <a:spAutoFit/>
          </a:bodyPr>
          <a:lstStyle/>
          <a:p>
            <a:r>
              <a:rPr lang="en-US" b="1" dirty="0" smtClean="0">
                <a:solidFill>
                  <a:prstClr val="black"/>
                </a:solidFill>
                <a:cs typeface="Arial" pitchFamily="34" charset="0"/>
              </a:rPr>
              <a:t>Crucifixion of Christ</a:t>
            </a:r>
            <a:endParaRPr lang="en-US" b="1" dirty="0">
              <a:solidFill>
                <a:prstClr val="black"/>
              </a:solidFill>
              <a:cs typeface="Arial"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3" y="5164148"/>
            <a:ext cx="3355646" cy="839037"/>
          </a:xfrm>
          <a:prstGeom prst="rect">
            <a:avLst/>
          </a:prstGeom>
        </p:spPr>
      </p:pic>
      <p:sp>
        <p:nvSpPr>
          <p:cNvPr id="14" name="TextBox 13"/>
          <p:cNvSpPr txBox="1"/>
          <p:nvPr/>
        </p:nvSpPr>
        <p:spPr>
          <a:xfrm>
            <a:off x="3210630" y="5188708"/>
            <a:ext cx="2247731" cy="584775"/>
          </a:xfrm>
          <a:prstGeom prst="rect">
            <a:avLst/>
          </a:prstGeom>
          <a:noFill/>
        </p:spPr>
        <p:txBody>
          <a:bodyPr wrap="none" rtlCol="0">
            <a:spAutoFit/>
          </a:bodyPr>
          <a:lstStyle/>
          <a:p>
            <a:r>
              <a:rPr lang="en-US" sz="3200" i="1" dirty="0" smtClean="0">
                <a:solidFill>
                  <a:prstClr val="black"/>
                </a:solidFill>
                <a:latin typeface="AvantGarde Md BT" pitchFamily="34" charset="0"/>
                <a:cs typeface="Aharoni" pitchFamily="2" charset="-79"/>
              </a:rPr>
              <a:t>ZECHARIAH</a:t>
            </a:r>
            <a:endParaRPr lang="en-US" sz="3200" i="1" dirty="0">
              <a:solidFill>
                <a:prstClr val="black"/>
              </a:solidFill>
              <a:latin typeface="AvantGarde Md BT" pitchFamily="34" charset="0"/>
              <a:cs typeface="Aharoni" pitchFamily="2" charset="-79"/>
            </a:endParaRPr>
          </a:p>
        </p:txBody>
      </p:sp>
      <p:sp>
        <p:nvSpPr>
          <p:cNvPr id="15" name="Rectangle 14"/>
          <p:cNvSpPr/>
          <p:nvPr/>
        </p:nvSpPr>
        <p:spPr>
          <a:xfrm>
            <a:off x="2838206" y="1521514"/>
            <a:ext cx="2992582" cy="1477328"/>
          </a:xfrm>
          <a:prstGeom prst="rect">
            <a:avLst/>
          </a:prstGeom>
          <a:noFill/>
          <a:ln>
            <a:solidFill>
              <a:schemeClr val="accent1"/>
            </a:solidFill>
          </a:ln>
        </p:spPr>
        <p:txBody>
          <a:bodyPr wrap="square">
            <a:spAutoFit/>
          </a:bodyPr>
          <a:lstStyle/>
          <a:p>
            <a:r>
              <a:rPr lang="en-US" dirty="0">
                <a:solidFill>
                  <a:prstClr val="black"/>
                </a:solidFill>
                <a:cs typeface="Arial" pitchFamily="34" charset="0"/>
              </a:rPr>
              <a:t>Like Haggai, </a:t>
            </a:r>
            <a:r>
              <a:rPr lang="en-US" dirty="0" smtClean="0">
                <a:solidFill>
                  <a:prstClr val="black"/>
                </a:solidFill>
                <a:cs typeface="Arial" pitchFamily="34" charset="0"/>
              </a:rPr>
              <a:t>urges </a:t>
            </a:r>
            <a:r>
              <a:rPr lang="en-US" dirty="0">
                <a:solidFill>
                  <a:prstClr val="black"/>
                </a:solidFill>
                <a:cs typeface="Arial" pitchFamily="34" charset="0"/>
              </a:rPr>
              <a:t>the people </a:t>
            </a:r>
            <a:r>
              <a:rPr lang="en-US" dirty="0" smtClean="0">
                <a:solidFill>
                  <a:prstClr val="black"/>
                </a:solidFill>
                <a:cs typeface="Arial" pitchFamily="34" charset="0"/>
              </a:rPr>
              <a:t>to </a:t>
            </a:r>
            <a:r>
              <a:rPr lang="en-US" dirty="0">
                <a:solidFill>
                  <a:prstClr val="black"/>
                </a:solidFill>
                <a:cs typeface="Arial" pitchFamily="34" charset="0"/>
              </a:rPr>
              <a:t>complete </a:t>
            </a:r>
            <a:r>
              <a:rPr lang="en-US" dirty="0" smtClean="0">
                <a:solidFill>
                  <a:prstClr val="black"/>
                </a:solidFill>
                <a:cs typeface="Arial" pitchFamily="34" charset="0"/>
              </a:rPr>
              <a:t>temple</a:t>
            </a:r>
            <a:r>
              <a:rPr lang="en-US" dirty="0">
                <a:solidFill>
                  <a:prstClr val="black"/>
                </a:solidFill>
                <a:cs typeface="Arial" pitchFamily="34" charset="0"/>
              </a:rPr>
              <a:t>. S</a:t>
            </a:r>
            <a:r>
              <a:rPr lang="en-US" dirty="0" smtClean="0">
                <a:solidFill>
                  <a:prstClr val="black"/>
                </a:solidFill>
                <a:cs typeface="Arial" pitchFamily="34" charset="0"/>
              </a:rPr>
              <a:t>tresses they </a:t>
            </a:r>
            <a:r>
              <a:rPr lang="en-US" dirty="0">
                <a:solidFill>
                  <a:prstClr val="black"/>
                </a:solidFill>
                <a:cs typeface="Arial" pitchFamily="34" charset="0"/>
              </a:rPr>
              <a:t>must be a holy people. He is certain that the Messiah will come.</a:t>
            </a:r>
          </a:p>
        </p:txBody>
      </p:sp>
    </p:spTree>
    <p:extLst>
      <p:ext uri="{BB962C8B-B14F-4D97-AF65-F5344CB8AC3E}">
        <p14:creationId xmlns:p14="http://schemas.microsoft.com/office/powerpoint/2010/main" val="404866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3756" y="1828800"/>
            <a:ext cx="630234" cy="224790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en-US" sz="2400" smtClean="0">
              <a:solidFill>
                <a:srgbClr val="000000"/>
              </a:solidFill>
              <a:cs typeface="Arial" pitchFamily="34" charset="0"/>
            </a:endParaRPr>
          </a:p>
        </p:txBody>
      </p:sp>
      <p:sp>
        <p:nvSpPr>
          <p:cNvPr id="102402" name="Rectangle 1026"/>
          <p:cNvSpPr>
            <a:spLocks noGrp="1" noChangeArrowheads="1"/>
          </p:cNvSpPr>
          <p:nvPr>
            <p:ph type="title"/>
          </p:nvPr>
        </p:nvSpPr>
        <p:spPr>
          <a:xfrm>
            <a:off x="826460" y="-1"/>
            <a:ext cx="7772400" cy="947225"/>
          </a:xfrm>
        </p:spPr>
        <p:txBody>
          <a:bodyPr/>
          <a:lstStyle/>
          <a:p>
            <a:r>
              <a:rPr lang="en-US" dirty="0" smtClean="0"/>
              <a:t>Kings &amp; Prophets</a:t>
            </a:r>
            <a:endParaRPr lang="en-US" dirty="0"/>
          </a:p>
        </p:txBody>
      </p:sp>
      <p:sp>
        <p:nvSpPr>
          <p:cNvPr id="102404" name="Rectangle 1028"/>
          <p:cNvSpPr>
            <a:spLocks noChangeArrowheads="1"/>
          </p:cNvSpPr>
          <p:nvPr/>
        </p:nvSpPr>
        <p:spPr bwMode="auto">
          <a:xfrm>
            <a:off x="1790700"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pPr>
            <a:endParaRPr lang="en-US" sz="2400" smtClean="0">
              <a:solidFill>
                <a:srgbClr val="000000"/>
              </a:solidFill>
              <a:cs typeface="Arial" pitchFamily="34" charset="0"/>
            </a:endParaRPr>
          </a:p>
        </p:txBody>
      </p:sp>
      <p:pic>
        <p:nvPicPr>
          <p:cNvPr id="102403" name="Picture 1027" descr="Prophets - OT.ps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28800"/>
            <a:ext cx="8153400" cy="2247900"/>
          </a:xfrm>
          <a:prstGeom prst="rect">
            <a:avLst/>
          </a:prstGeom>
          <a:noFill/>
          <a:extLst>
            <a:ext uri="{909E8E84-426E-40DD-AFC4-6F175D3DCCD1}">
              <a14:hiddenFill xmlns:a14="http://schemas.microsoft.com/office/drawing/2010/main">
                <a:solidFill>
                  <a:srgbClr val="FFFFFF"/>
                </a:solidFill>
              </a14:hiddenFill>
            </a:ext>
          </a:extLst>
        </p:spPr>
      </p:pic>
      <p:sp>
        <p:nvSpPr>
          <p:cNvPr id="102405" name="Rectangle 1029"/>
          <p:cNvSpPr>
            <a:spLocks noChangeArrowheads="1"/>
          </p:cNvSpPr>
          <p:nvPr/>
        </p:nvSpPr>
        <p:spPr bwMode="auto">
          <a:xfrm>
            <a:off x="843990" y="5257800"/>
            <a:ext cx="4114800" cy="4572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r>
              <a:rPr lang="en-US" sz="2400" smtClean="0">
                <a:solidFill>
                  <a:srgbClr val="FFFFFF"/>
                </a:solidFill>
                <a:latin typeface="Castellar" pitchFamily="18" charset="0"/>
                <a:cs typeface="Arial" pitchFamily="34" charset="0"/>
              </a:rPr>
              <a:t>Assyria</a:t>
            </a:r>
          </a:p>
        </p:txBody>
      </p:sp>
      <p:sp>
        <p:nvSpPr>
          <p:cNvPr id="102407" name="Rectangle 1031"/>
          <p:cNvSpPr>
            <a:spLocks noChangeArrowheads="1"/>
          </p:cNvSpPr>
          <p:nvPr/>
        </p:nvSpPr>
        <p:spPr bwMode="auto">
          <a:xfrm>
            <a:off x="4577790" y="5715000"/>
            <a:ext cx="2438400" cy="4572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r>
              <a:rPr lang="en-US" sz="2400" smtClean="0">
                <a:solidFill>
                  <a:srgbClr val="FFFFFF"/>
                </a:solidFill>
                <a:latin typeface="Castellar" pitchFamily="18" charset="0"/>
                <a:cs typeface="Arial" pitchFamily="34" charset="0"/>
              </a:rPr>
              <a:t>Babylonian</a:t>
            </a:r>
          </a:p>
        </p:txBody>
      </p:sp>
      <p:sp>
        <p:nvSpPr>
          <p:cNvPr id="102408" name="Rectangle 1032"/>
          <p:cNvSpPr>
            <a:spLocks noChangeArrowheads="1"/>
          </p:cNvSpPr>
          <p:nvPr/>
        </p:nvSpPr>
        <p:spPr bwMode="auto">
          <a:xfrm>
            <a:off x="6711390" y="6172200"/>
            <a:ext cx="2438400" cy="457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r>
              <a:rPr lang="en-US" sz="2400" smtClean="0">
                <a:solidFill>
                  <a:srgbClr val="FFFFFF"/>
                </a:solidFill>
                <a:latin typeface="Castellar" pitchFamily="18" charset="0"/>
                <a:cs typeface="Arial" pitchFamily="34" charset="0"/>
              </a:rPr>
              <a:t>Persian</a:t>
            </a:r>
          </a:p>
        </p:txBody>
      </p:sp>
      <p:sp>
        <p:nvSpPr>
          <p:cNvPr id="15" name="Rectangle 21"/>
          <p:cNvSpPr>
            <a:spLocks noChangeArrowheads="1"/>
          </p:cNvSpPr>
          <p:nvPr/>
        </p:nvSpPr>
        <p:spPr bwMode="ltGray">
          <a:xfrm>
            <a:off x="664028" y="2928999"/>
            <a:ext cx="221376" cy="897485"/>
          </a:xfrm>
          <a:prstGeom prst="rect">
            <a:avLst/>
          </a:prstGeom>
          <a:solidFill>
            <a:srgbClr val="F8F8F8"/>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pitchFamily="34" charset="0"/>
            </a:endParaRPr>
          </a:p>
        </p:txBody>
      </p:sp>
      <p:sp>
        <p:nvSpPr>
          <p:cNvPr id="16" name="Text Box 14"/>
          <p:cNvSpPr txBox="1">
            <a:spLocks noChangeArrowheads="1"/>
          </p:cNvSpPr>
          <p:nvPr/>
        </p:nvSpPr>
        <p:spPr bwMode="ltGray">
          <a:xfrm rot="16200000">
            <a:off x="359426" y="3283425"/>
            <a:ext cx="815239" cy="153888"/>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sz="1000" b="1" i="1" dirty="0">
                <a:solidFill>
                  <a:srgbClr val="000000"/>
                </a:solidFill>
                <a:latin typeface="Tempus Sans ITC" pitchFamily="82" charset="0"/>
                <a:cs typeface="Arial" pitchFamily="34" charset="0"/>
              </a:rPr>
              <a:t>AMAZIAH</a:t>
            </a:r>
          </a:p>
        </p:txBody>
      </p:sp>
      <p:sp>
        <p:nvSpPr>
          <p:cNvPr id="17" name="Text Box 22"/>
          <p:cNvSpPr txBox="1">
            <a:spLocks noChangeArrowheads="1"/>
          </p:cNvSpPr>
          <p:nvPr/>
        </p:nvSpPr>
        <p:spPr bwMode="ltGray">
          <a:xfrm>
            <a:off x="394660" y="3826485"/>
            <a:ext cx="431800" cy="215444"/>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i="1" dirty="0">
                <a:solidFill>
                  <a:srgbClr val="000000"/>
                </a:solidFill>
                <a:latin typeface="Tempus Sans ITC" pitchFamily="82" charset="0"/>
                <a:cs typeface="Arial" pitchFamily="34" charset="0"/>
              </a:rPr>
              <a:t>796</a:t>
            </a:r>
          </a:p>
        </p:txBody>
      </p:sp>
      <p:sp>
        <p:nvSpPr>
          <p:cNvPr id="18" name="Text Box 9"/>
          <p:cNvSpPr txBox="1">
            <a:spLocks noChangeArrowheads="1"/>
          </p:cNvSpPr>
          <p:nvPr/>
        </p:nvSpPr>
        <p:spPr bwMode="ltGray">
          <a:xfrm>
            <a:off x="462478" y="2285545"/>
            <a:ext cx="517525" cy="169277"/>
          </a:xfrm>
          <a:prstGeom prst="rect">
            <a:avLst/>
          </a:prstGeom>
          <a:solidFill>
            <a:schemeClr val="bg1"/>
          </a:solidFill>
          <a:ln>
            <a:solidFill>
              <a:schemeClr val="tx1"/>
            </a:solidFill>
          </a:ln>
          <a:effectLst/>
        </p:spPr>
        <p:txBody>
          <a:bodyPr wrap="square" lIns="0" tIns="0" rIns="0" bIns="0">
            <a:spAutoFit/>
          </a:bodyPr>
          <a:lstStyle/>
          <a:p>
            <a:pPr>
              <a:spcBef>
                <a:spcPct val="50000"/>
              </a:spcBef>
            </a:pPr>
            <a:r>
              <a:rPr lang="en-US" sz="1100" b="1" i="1" dirty="0">
                <a:solidFill>
                  <a:srgbClr val="000000"/>
                </a:solidFill>
                <a:latin typeface="Tempus Sans ITC" pitchFamily="82" charset="0"/>
                <a:cs typeface="Arial" pitchFamily="34" charset="0"/>
              </a:rPr>
              <a:t>JOEL</a:t>
            </a:r>
          </a:p>
        </p:txBody>
      </p:sp>
      <p:sp>
        <p:nvSpPr>
          <p:cNvPr id="20" name="Rectangle 19"/>
          <p:cNvSpPr/>
          <p:nvPr/>
        </p:nvSpPr>
        <p:spPr>
          <a:xfrm>
            <a:off x="2369948" y="947225"/>
            <a:ext cx="3009574" cy="845949"/>
          </a:xfrm>
          <a:prstGeom prst="rect">
            <a:avLst/>
          </a:prstGeom>
          <a:solidFill>
            <a:srgbClr val="7030A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latin typeface="Calibri" pitchFamily="34" charset="0"/>
                <a:cs typeface="Calibri" pitchFamily="34" charset="0"/>
              </a:rPr>
              <a:t>Judah Alone</a:t>
            </a:r>
            <a:endParaRPr lang="en-US" dirty="0">
              <a:solidFill>
                <a:prstClr val="white"/>
              </a:solidFill>
              <a:latin typeface="Calibri" pitchFamily="34" charset="0"/>
              <a:cs typeface="Calibri" pitchFamily="34" charset="0"/>
            </a:endParaRPr>
          </a:p>
        </p:txBody>
      </p:sp>
      <p:sp>
        <p:nvSpPr>
          <p:cNvPr id="22" name="Rectangle 21"/>
          <p:cNvSpPr/>
          <p:nvPr/>
        </p:nvSpPr>
        <p:spPr>
          <a:xfrm>
            <a:off x="5343894" y="990599"/>
            <a:ext cx="830778" cy="826325"/>
          </a:xfrm>
          <a:prstGeom prst="rect">
            <a:avLst/>
          </a:prstGeom>
          <a:solidFill>
            <a:srgbClr val="C0504D"/>
          </a:solidFill>
          <a:ln w="25400" cap="flat" cmpd="sng" algn="ctr">
            <a:solidFill>
              <a:srgbClr val="C0504D">
                <a:shade val="50000"/>
              </a:srgbClr>
            </a:solidFill>
            <a:prstDash val="solid"/>
          </a:ln>
          <a:effectLst/>
        </p:spPr>
        <p:txBody>
          <a:bodyPr rtlCol="0" anchor="ctr"/>
          <a:lstStyle/>
          <a:p>
            <a:pPr algn="ctr"/>
            <a:r>
              <a:rPr lang="en-US" kern="0" dirty="0" smtClean="0">
                <a:solidFill>
                  <a:prstClr val="white"/>
                </a:solidFill>
                <a:latin typeface="Calibri"/>
                <a:cs typeface="Arial" pitchFamily="34" charset="0"/>
              </a:rPr>
              <a:t>Fall of Judah</a:t>
            </a:r>
            <a:endParaRPr lang="en-US" kern="0" dirty="0">
              <a:solidFill>
                <a:prstClr val="white"/>
              </a:solidFill>
              <a:latin typeface="Calibri"/>
              <a:cs typeface="Arial" pitchFamily="34" charset="0"/>
            </a:endParaRPr>
          </a:p>
        </p:txBody>
      </p:sp>
      <p:sp>
        <p:nvSpPr>
          <p:cNvPr id="25" name="Rectangle 24"/>
          <p:cNvSpPr/>
          <p:nvPr/>
        </p:nvSpPr>
        <p:spPr>
          <a:xfrm>
            <a:off x="6147703" y="990600"/>
            <a:ext cx="2719944" cy="838200"/>
          </a:xfrm>
          <a:prstGeom prst="rect">
            <a:avLst/>
          </a:prstGeom>
          <a:solidFill>
            <a:srgbClr val="7030A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prstClr val="white"/>
              </a:solidFill>
              <a:latin typeface="Calibri" pitchFamily="34" charset="0"/>
              <a:cs typeface="Calibri" pitchFamily="34" charset="0"/>
            </a:endParaRPr>
          </a:p>
        </p:txBody>
      </p:sp>
      <p:sp>
        <p:nvSpPr>
          <p:cNvPr id="26" name="Rectangle 25"/>
          <p:cNvSpPr/>
          <p:nvPr/>
        </p:nvSpPr>
        <p:spPr>
          <a:xfrm>
            <a:off x="6858000" y="1086534"/>
            <a:ext cx="1066800" cy="646331"/>
          </a:xfrm>
          <a:prstGeom prst="rect">
            <a:avLst/>
          </a:prstGeom>
        </p:spPr>
        <p:txBody>
          <a:bodyPr wrap="square">
            <a:spAutoFit/>
          </a:bodyPr>
          <a:lstStyle/>
          <a:p>
            <a:pPr algn="ctr"/>
            <a:r>
              <a:rPr lang="en-US" kern="0" dirty="0">
                <a:solidFill>
                  <a:sysClr val="window" lastClr="FFFFFF"/>
                </a:solidFill>
                <a:latin typeface="Calibri" pitchFamily="34" charset="0"/>
                <a:cs typeface="Calibri" pitchFamily="34" charset="0"/>
              </a:rPr>
              <a:t>Exile &amp; Return</a:t>
            </a:r>
          </a:p>
        </p:txBody>
      </p:sp>
      <p:sp>
        <p:nvSpPr>
          <p:cNvPr id="28" name="Rectangle 27"/>
          <p:cNvSpPr/>
          <p:nvPr/>
        </p:nvSpPr>
        <p:spPr>
          <a:xfrm>
            <a:off x="213756" y="968063"/>
            <a:ext cx="2156192" cy="838200"/>
          </a:xfrm>
          <a:prstGeom prst="rect">
            <a:avLst/>
          </a:prstGeom>
          <a:solidFill>
            <a:srgbClr val="C0504D"/>
          </a:solidFill>
          <a:ln w="25400" cap="flat" cmpd="sng" algn="ctr">
            <a:solidFill>
              <a:srgbClr val="C0504D">
                <a:shade val="50000"/>
              </a:srgbClr>
            </a:solidFill>
            <a:prstDash val="solid"/>
          </a:ln>
          <a:effectLst/>
        </p:spPr>
        <p:txBody>
          <a:bodyPr rtlCol="0" anchor="ctr"/>
          <a:lstStyle/>
          <a:p>
            <a:pPr algn="ctr"/>
            <a:r>
              <a:rPr lang="en-US" kern="0" dirty="0" smtClean="0">
                <a:solidFill>
                  <a:prstClr val="white"/>
                </a:solidFill>
                <a:latin typeface="Calibri"/>
                <a:cs typeface="Arial" pitchFamily="34" charset="0"/>
              </a:rPr>
              <a:t>Israel &amp; Judah</a:t>
            </a:r>
            <a:endParaRPr lang="en-US" kern="0" dirty="0">
              <a:solidFill>
                <a:prstClr val="white"/>
              </a:solidFill>
              <a:latin typeface="Calibri"/>
              <a:cs typeface="Arial" pitchFamily="34" charset="0"/>
            </a:endParaRPr>
          </a:p>
        </p:txBody>
      </p:sp>
      <p:sp>
        <p:nvSpPr>
          <p:cNvPr id="3" name="TextBox 2"/>
          <p:cNvSpPr txBox="1"/>
          <p:nvPr/>
        </p:nvSpPr>
        <p:spPr>
          <a:xfrm>
            <a:off x="5278140" y="4007201"/>
            <a:ext cx="2161426" cy="923330"/>
          </a:xfrm>
          <a:prstGeom prst="rect">
            <a:avLst/>
          </a:prstGeom>
          <a:solidFill>
            <a:srgbClr val="FFFFCC"/>
          </a:solidFill>
        </p:spPr>
        <p:txBody>
          <a:bodyPr wrap="none" rtlCol="0">
            <a:spAutoFit/>
          </a:bodyPr>
          <a:lstStyle/>
          <a:p>
            <a:r>
              <a:rPr lang="en-US" dirty="0" smtClean="0">
                <a:solidFill>
                  <a:srgbClr val="000000"/>
                </a:solidFill>
                <a:latin typeface="Calibri" pitchFamily="34" charset="0"/>
                <a:cs typeface="Calibri" pitchFamily="34" charset="0"/>
              </a:rPr>
              <a:t>Zachariah’s Prophecy</a:t>
            </a:r>
          </a:p>
          <a:p>
            <a:r>
              <a:rPr lang="en-US" dirty="0" smtClean="0">
                <a:solidFill>
                  <a:srgbClr val="000000"/>
                </a:solidFill>
                <a:latin typeface="Calibri" pitchFamily="34" charset="0"/>
                <a:cs typeface="Calibri" pitchFamily="34" charset="0"/>
              </a:rPr>
              <a:t>Entry on Colt</a:t>
            </a:r>
          </a:p>
          <a:p>
            <a:r>
              <a:rPr lang="en-US" dirty="0" smtClean="0">
                <a:solidFill>
                  <a:srgbClr val="000000"/>
                </a:solidFill>
                <a:latin typeface="Calibri" pitchFamily="34" charset="0"/>
                <a:cs typeface="Calibri" pitchFamily="34" charset="0"/>
              </a:rPr>
              <a:t>Pierced Side</a:t>
            </a:r>
            <a:endParaRPr lang="en-US" dirty="0">
              <a:solidFill>
                <a:srgbClr val="000000"/>
              </a:solidFill>
              <a:latin typeface="Calibri" pitchFamily="34" charset="0"/>
              <a:cs typeface="Calibri" pitchFamily="34" charset="0"/>
            </a:endParaRPr>
          </a:p>
        </p:txBody>
      </p:sp>
      <p:sp>
        <p:nvSpPr>
          <p:cNvPr id="4" name="Down Arrow 3"/>
          <p:cNvSpPr/>
          <p:nvPr/>
        </p:nvSpPr>
        <p:spPr bwMode="auto">
          <a:xfrm flipV="1">
            <a:off x="7447260" y="4003737"/>
            <a:ext cx="312569" cy="427512"/>
          </a:xfrm>
          <a:prstGeom prst="downArrow">
            <a:avLst/>
          </a:prstGeom>
          <a:solidFill>
            <a:srgbClr val="7030A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en-US" sz="2400" smtClean="0">
              <a:solidFill>
                <a:srgbClr val="000000"/>
              </a:solidFill>
              <a:cs typeface="Arial" pitchFamily="34" charset="0"/>
            </a:endParaRPr>
          </a:p>
        </p:txBody>
      </p:sp>
      <p:sp>
        <p:nvSpPr>
          <p:cNvPr id="5" name="Right Arrow 4"/>
          <p:cNvSpPr/>
          <p:nvPr/>
        </p:nvSpPr>
        <p:spPr bwMode="auto">
          <a:xfrm>
            <a:off x="6858000" y="4647233"/>
            <a:ext cx="2341913" cy="292901"/>
          </a:xfrm>
          <a:prstGeom prst="rightArrow">
            <a:avLst/>
          </a:prstGeom>
          <a:solidFill>
            <a:srgbClr val="FFFFCC"/>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en-US" sz="2400" smtClean="0">
              <a:solidFill>
                <a:srgbClr val="000000"/>
              </a:solidFill>
              <a:cs typeface="Arial" pitchFamily="34" charset="0"/>
            </a:endParaRPr>
          </a:p>
        </p:txBody>
      </p:sp>
      <p:sp>
        <p:nvSpPr>
          <p:cNvPr id="6" name="TextBox 5"/>
          <p:cNvSpPr txBox="1"/>
          <p:nvPr/>
        </p:nvSpPr>
        <p:spPr>
          <a:xfrm>
            <a:off x="6658831" y="4940134"/>
            <a:ext cx="1662635" cy="369332"/>
          </a:xfrm>
          <a:prstGeom prst="rect">
            <a:avLst/>
          </a:prstGeom>
          <a:solidFill>
            <a:srgbClr val="CCECFF"/>
          </a:solidFill>
          <a:ln>
            <a:solidFill>
              <a:srgbClr val="7030A0"/>
            </a:solidFill>
          </a:ln>
        </p:spPr>
        <p:txBody>
          <a:bodyPr wrap="none" rtlCol="0">
            <a:spAutoFit/>
          </a:bodyPr>
          <a:lstStyle/>
          <a:p>
            <a:r>
              <a:rPr lang="en-US" dirty="0" smtClean="0">
                <a:solidFill>
                  <a:srgbClr val="000000"/>
                </a:solidFill>
                <a:latin typeface="Calibri" pitchFamily="34" charset="0"/>
                <a:cs typeface="Calibri" pitchFamily="34" charset="0"/>
              </a:rPr>
              <a:t>Fulfilled ~30 AD</a:t>
            </a:r>
            <a:endParaRPr lang="en-US"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97842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279525" y="3919538"/>
            <a:ext cx="862013" cy="354012"/>
          </a:xfrm>
          <a:prstGeom prst="roundRect">
            <a:avLst/>
          </a:prstGeom>
          <a:solidFill>
            <a:srgbClr val="80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1000 BC</a:t>
            </a:r>
          </a:p>
        </p:txBody>
      </p:sp>
      <p:sp>
        <p:nvSpPr>
          <p:cNvPr id="7" name="Rounded Rectangle 6"/>
          <p:cNvSpPr/>
          <p:nvPr/>
        </p:nvSpPr>
        <p:spPr>
          <a:xfrm>
            <a:off x="1279525" y="1239838"/>
            <a:ext cx="862013" cy="354012"/>
          </a:xfrm>
          <a:prstGeom prst="roundRect">
            <a:avLst/>
          </a:prstGeom>
          <a:solidFill>
            <a:srgbClr val="FF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David</a:t>
            </a:r>
          </a:p>
        </p:txBody>
      </p:sp>
      <p:sp>
        <p:nvSpPr>
          <p:cNvPr id="8" name="TextBox 7"/>
          <p:cNvSpPr txBox="1"/>
          <p:nvPr/>
        </p:nvSpPr>
        <p:spPr>
          <a:xfrm>
            <a:off x="1209675" y="4694238"/>
            <a:ext cx="5992813" cy="2030412"/>
          </a:xfrm>
          <a:prstGeom prst="rect">
            <a:avLst/>
          </a:prstGeom>
          <a:solidFill>
            <a:schemeClr val="bg1"/>
          </a:solidFill>
        </p:spPr>
        <p:txBody>
          <a:bodyPr>
            <a:spAutoFit/>
          </a:bodyPr>
          <a:lstStyle/>
          <a:p>
            <a:pPr>
              <a:defRPr/>
            </a:pPr>
            <a:r>
              <a:rPr lang="en-US" b="1" kern="0" dirty="0">
                <a:solidFill>
                  <a:prstClr val="black"/>
                </a:solidFill>
                <a:cs typeface="Arial" pitchFamily="34" charset="0"/>
              </a:rPr>
              <a:t>Psalms 2:7-9(ESV) </a:t>
            </a:r>
            <a:r>
              <a:rPr lang="en-US" kern="0" dirty="0">
                <a:solidFill>
                  <a:prstClr val="black"/>
                </a:solidFill>
                <a:cs typeface="Arial" pitchFamily="34" charset="0"/>
              </a:rPr>
              <a:t/>
            </a:r>
            <a:br>
              <a:rPr lang="en-US" kern="0" dirty="0">
                <a:solidFill>
                  <a:prstClr val="black"/>
                </a:solidFill>
                <a:cs typeface="Arial" pitchFamily="34" charset="0"/>
              </a:rPr>
            </a:br>
            <a:r>
              <a:rPr lang="en-US" kern="0" baseline="30000" dirty="0">
                <a:solidFill>
                  <a:prstClr val="black"/>
                </a:solidFill>
                <a:cs typeface="Arial" pitchFamily="34" charset="0"/>
              </a:rPr>
              <a:t>7</a:t>
            </a:r>
            <a:r>
              <a:rPr lang="en-US" kern="0" dirty="0">
                <a:solidFill>
                  <a:prstClr val="black"/>
                </a:solidFill>
                <a:cs typeface="Arial" pitchFamily="34" charset="0"/>
              </a:rPr>
              <a:t>    I will tell of the decree: The Lord said to me, </a:t>
            </a:r>
          </a:p>
          <a:p>
            <a:pPr>
              <a:defRPr/>
            </a:pPr>
            <a:r>
              <a:rPr lang="en-US" kern="0" dirty="0">
                <a:solidFill>
                  <a:prstClr val="black"/>
                </a:solidFill>
                <a:cs typeface="Arial" pitchFamily="34" charset="0"/>
              </a:rPr>
              <a:t>     “You are my Son; today I have begotten you. </a:t>
            </a:r>
            <a:br>
              <a:rPr lang="en-US" kern="0" dirty="0">
                <a:solidFill>
                  <a:prstClr val="black"/>
                </a:solidFill>
                <a:cs typeface="Arial" pitchFamily="34" charset="0"/>
              </a:rPr>
            </a:br>
            <a:r>
              <a:rPr lang="en-US" kern="0" baseline="30000" dirty="0">
                <a:solidFill>
                  <a:prstClr val="black"/>
                </a:solidFill>
                <a:cs typeface="Arial" pitchFamily="34" charset="0"/>
              </a:rPr>
              <a:t>8</a:t>
            </a:r>
            <a:r>
              <a:rPr lang="en-US" kern="0" dirty="0">
                <a:solidFill>
                  <a:prstClr val="black"/>
                </a:solidFill>
                <a:cs typeface="Arial" pitchFamily="34" charset="0"/>
              </a:rPr>
              <a:t>    Ask of me, and I will make the nations your heritage,</a:t>
            </a:r>
          </a:p>
          <a:p>
            <a:pPr>
              <a:defRPr/>
            </a:pPr>
            <a:r>
              <a:rPr lang="en-US" kern="0" dirty="0">
                <a:solidFill>
                  <a:prstClr val="black"/>
                </a:solidFill>
                <a:cs typeface="Arial" pitchFamily="34" charset="0"/>
              </a:rPr>
              <a:t>      and the ends of the earth your possession. </a:t>
            </a:r>
            <a:br>
              <a:rPr lang="en-US" kern="0" dirty="0">
                <a:solidFill>
                  <a:prstClr val="black"/>
                </a:solidFill>
                <a:cs typeface="Arial" pitchFamily="34" charset="0"/>
              </a:rPr>
            </a:br>
            <a:r>
              <a:rPr lang="en-US" kern="0" baseline="30000" dirty="0">
                <a:solidFill>
                  <a:prstClr val="black"/>
                </a:solidFill>
                <a:cs typeface="Arial" pitchFamily="34" charset="0"/>
              </a:rPr>
              <a:t>9</a:t>
            </a:r>
            <a:r>
              <a:rPr lang="en-US" kern="0" dirty="0">
                <a:solidFill>
                  <a:prstClr val="black"/>
                </a:solidFill>
                <a:cs typeface="Arial" pitchFamily="34" charset="0"/>
              </a:rPr>
              <a:t>    You shall break them with a rod of iron      </a:t>
            </a:r>
          </a:p>
          <a:p>
            <a:pPr>
              <a:defRPr/>
            </a:pPr>
            <a:r>
              <a:rPr lang="en-US" kern="0" dirty="0">
                <a:solidFill>
                  <a:prstClr val="black"/>
                </a:solidFill>
                <a:cs typeface="Arial" pitchFamily="34" charset="0"/>
              </a:rPr>
              <a:t>     and dash them in pieces like a potter’s vessel.” </a:t>
            </a:r>
          </a:p>
        </p:txBody>
      </p:sp>
      <p:sp>
        <p:nvSpPr>
          <p:cNvPr id="35847" name="Rectangle 1"/>
          <p:cNvSpPr>
            <a:spLocks noChangeArrowheads="1"/>
          </p:cNvSpPr>
          <p:nvPr/>
        </p:nvSpPr>
        <p:spPr bwMode="auto">
          <a:xfrm>
            <a:off x="7202488" y="4695825"/>
            <a:ext cx="1941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b="1">
                <a:solidFill>
                  <a:prstClr val="black"/>
                </a:solidFill>
              </a:rPr>
              <a:t>Peter’s Sermon </a:t>
            </a:r>
          </a:p>
          <a:p>
            <a:pPr eaLnBrk="1" fontAlgn="base" hangingPunct="1">
              <a:spcBef>
                <a:spcPct val="0"/>
              </a:spcBef>
              <a:spcAft>
                <a:spcPct val="0"/>
              </a:spcAft>
            </a:pPr>
            <a:r>
              <a:rPr lang="en-US" altLang="en-US" b="1">
                <a:solidFill>
                  <a:prstClr val="black"/>
                </a:solidFill>
              </a:rPr>
              <a:t>at Pentecost</a:t>
            </a:r>
            <a:endParaRPr lang="en-US" altLang="en-US">
              <a:solidFill>
                <a:prstClr val="black"/>
              </a:solidFill>
            </a:endParaRPr>
          </a:p>
        </p:txBody>
      </p:sp>
      <p:sp>
        <p:nvSpPr>
          <p:cNvPr id="9" name="Rounded Rectangle 8"/>
          <p:cNvSpPr/>
          <p:nvPr/>
        </p:nvSpPr>
        <p:spPr>
          <a:xfrm>
            <a:off x="7880350" y="3919538"/>
            <a:ext cx="1058863" cy="3286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2" name="TextBox 1"/>
          <p:cNvSpPr txBox="1"/>
          <p:nvPr/>
        </p:nvSpPr>
        <p:spPr>
          <a:xfrm>
            <a:off x="7382195" y="5386278"/>
            <a:ext cx="1595309" cy="646331"/>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cs typeface="Arial" pitchFamily="34" charset="0"/>
              </a:rPr>
              <a:t>Acts 2:5-12</a:t>
            </a:r>
          </a:p>
          <a:p>
            <a:pPr fontAlgn="base">
              <a:spcBef>
                <a:spcPct val="0"/>
              </a:spcBef>
              <a:spcAft>
                <a:spcPct val="0"/>
              </a:spcAft>
            </a:pPr>
            <a:r>
              <a:rPr lang="en-US" dirty="0" smtClean="0">
                <a:solidFill>
                  <a:prstClr val="black"/>
                </a:solidFill>
                <a:latin typeface="Arial" pitchFamily="34" charset="0"/>
                <a:cs typeface="Arial" pitchFamily="34" charset="0"/>
              </a:rPr>
              <a:t>Many Nations</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8996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68" name="Rectangle 1"/>
          <p:cNvSpPr>
            <a:spLocks noChangeArrowheads="1"/>
          </p:cNvSpPr>
          <p:nvPr/>
        </p:nvSpPr>
        <p:spPr bwMode="auto">
          <a:xfrm>
            <a:off x="3208467" y="5948363"/>
            <a:ext cx="5698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b="1" dirty="0" smtClean="0">
                <a:solidFill>
                  <a:srgbClr val="000000"/>
                </a:solidFill>
              </a:rPr>
              <a:t>Where Peter starts Sermon on Day </a:t>
            </a:r>
            <a:r>
              <a:rPr lang="en-US" altLang="en-US" b="1" dirty="0">
                <a:solidFill>
                  <a:srgbClr val="000000"/>
                </a:solidFill>
              </a:rPr>
              <a:t>of at Pentecost</a:t>
            </a:r>
            <a:endParaRPr lang="en-US" altLang="en-US" dirty="0">
              <a:solidFill>
                <a:srgbClr val="000000"/>
              </a:solidFill>
            </a:endParaRPr>
          </a:p>
        </p:txBody>
      </p:sp>
      <p:sp>
        <p:nvSpPr>
          <p:cNvPr id="9" name="Rounded Rectangle 8"/>
          <p:cNvSpPr/>
          <p:nvPr/>
        </p:nvSpPr>
        <p:spPr>
          <a:xfrm>
            <a:off x="7880350" y="3894138"/>
            <a:ext cx="1027113" cy="3540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10" name="Rounded Rectangle 9"/>
          <p:cNvSpPr/>
          <p:nvPr/>
        </p:nvSpPr>
        <p:spPr>
          <a:xfrm>
            <a:off x="1431925" y="4040188"/>
            <a:ext cx="862013" cy="354012"/>
          </a:xfrm>
          <a:prstGeom prst="roundRect">
            <a:avLst/>
          </a:prstGeom>
          <a:solidFill>
            <a:srgbClr val="80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825 BC</a:t>
            </a:r>
          </a:p>
        </p:txBody>
      </p:sp>
      <p:sp>
        <p:nvSpPr>
          <p:cNvPr id="11" name="TextBox 10"/>
          <p:cNvSpPr txBox="1"/>
          <p:nvPr/>
        </p:nvSpPr>
        <p:spPr>
          <a:xfrm>
            <a:off x="1169988" y="4625975"/>
            <a:ext cx="7572375" cy="1322388"/>
          </a:xfrm>
          <a:prstGeom prst="rect">
            <a:avLst/>
          </a:prstGeom>
          <a:solidFill>
            <a:sysClr val="window" lastClr="FFFFFF">
              <a:alpha val="50000"/>
            </a:sysClr>
          </a:solidFill>
        </p:spPr>
        <p:txBody>
          <a:bodyPr>
            <a:spAutoFit/>
          </a:bodyPr>
          <a:lstStyle>
            <a:defPPr>
              <a:defRPr lang="en-US"/>
            </a:defPPr>
            <a:lvl1pPr>
              <a:defRPr sz="800" b="1"/>
            </a:lvl1pPr>
          </a:lstStyle>
          <a:p>
            <a:pPr>
              <a:defRPr/>
            </a:pPr>
            <a:r>
              <a:rPr lang="en-US" sz="1600" kern="0" dirty="0">
                <a:solidFill>
                  <a:prstClr val="black"/>
                </a:solidFill>
                <a:cs typeface="Arial" pitchFamily="34" charset="0"/>
              </a:rPr>
              <a:t>Joel 2:28-29(ESV) </a:t>
            </a:r>
            <a:br>
              <a:rPr lang="en-US" sz="1600" kern="0" dirty="0">
                <a:solidFill>
                  <a:prstClr val="black"/>
                </a:solidFill>
                <a:cs typeface="Arial" pitchFamily="34" charset="0"/>
              </a:rPr>
            </a:br>
            <a:r>
              <a:rPr lang="en-US" sz="1600" b="0" kern="0" dirty="0">
                <a:solidFill>
                  <a:prstClr val="black"/>
                </a:solidFill>
                <a:cs typeface="Arial" pitchFamily="34" charset="0"/>
              </a:rPr>
              <a:t>28     “And it shall come to pass afterward,  </a:t>
            </a:r>
            <a:r>
              <a:rPr lang="en-US" sz="1600" b="0" kern="0" dirty="0" smtClean="0">
                <a:solidFill>
                  <a:prstClr val="black"/>
                </a:solidFill>
                <a:cs typeface="Arial" pitchFamily="34" charset="0"/>
              </a:rPr>
              <a:t>that </a:t>
            </a:r>
            <a:r>
              <a:rPr lang="en-US" sz="1600" b="0" kern="0" dirty="0">
                <a:solidFill>
                  <a:prstClr val="black"/>
                </a:solidFill>
                <a:cs typeface="Arial" pitchFamily="34" charset="0"/>
              </a:rPr>
              <a:t>I will pour out my Spirit on all  </a:t>
            </a:r>
            <a:r>
              <a:rPr lang="en-US" sz="1600" b="0" kern="0" dirty="0" smtClean="0">
                <a:solidFill>
                  <a:prstClr val="black"/>
                </a:solidFill>
                <a:cs typeface="Arial" pitchFamily="34" charset="0"/>
              </a:rPr>
              <a:t>flesh;</a:t>
            </a:r>
          </a:p>
          <a:p>
            <a:pPr>
              <a:defRPr/>
            </a:pPr>
            <a:r>
              <a:rPr lang="en-US" sz="1600" b="0" kern="0" dirty="0" smtClean="0">
                <a:solidFill>
                  <a:prstClr val="black"/>
                </a:solidFill>
                <a:cs typeface="Arial" pitchFamily="34" charset="0"/>
              </a:rPr>
              <a:t>          </a:t>
            </a:r>
            <a:r>
              <a:rPr lang="en-US" sz="1600" b="0" kern="0" dirty="0">
                <a:solidFill>
                  <a:prstClr val="black"/>
                </a:solidFill>
                <a:cs typeface="Arial" pitchFamily="34" charset="0"/>
              </a:rPr>
              <a:t> </a:t>
            </a:r>
            <a:r>
              <a:rPr lang="en-US" sz="1600" b="0" kern="0" dirty="0" smtClean="0">
                <a:solidFill>
                  <a:prstClr val="black"/>
                </a:solidFill>
                <a:cs typeface="Arial" pitchFamily="34" charset="0"/>
              </a:rPr>
              <a:t>your </a:t>
            </a:r>
            <a:r>
              <a:rPr lang="en-US" sz="1600" b="0" kern="0" dirty="0">
                <a:solidFill>
                  <a:prstClr val="black"/>
                </a:solidFill>
                <a:cs typeface="Arial" pitchFamily="34" charset="0"/>
              </a:rPr>
              <a:t>sons and your daughters shall prophesy, </a:t>
            </a:r>
            <a:r>
              <a:rPr lang="en-US" sz="1600" b="0" kern="0" dirty="0" smtClean="0">
                <a:solidFill>
                  <a:prstClr val="black"/>
                </a:solidFill>
                <a:cs typeface="Arial" pitchFamily="34" charset="0"/>
              </a:rPr>
              <a:t>your </a:t>
            </a:r>
            <a:r>
              <a:rPr lang="en-US" sz="1600" b="0" kern="0" dirty="0">
                <a:solidFill>
                  <a:prstClr val="black"/>
                </a:solidFill>
                <a:cs typeface="Arial" pitchFamily="34" charset="0"/>
              </a:rPr>
              <a:t>old men shall </a:t>
            </a:r>
            <a:r>
              <a:rPr lang="en-US" sz="1600" b="0" kern="0" dirty="0" smtClean="0">
                <a:solidFill>
                  <a:prstClr val="black"/>
                </a:solidFill>
                <a:cs typeface="Arial" pitchFamily="34" charset="0"/>
              </a:rPr>
              <a:t>dream dreams</a:t>
            </a:r>
            <a:r>
              <a:rPr lang="en-US" sz="1600" b="0" kern="0" dirty="0">
                <a:solidFill>
                  <a:prstClr val="black"/>
                </a:solidFill>
                <a:cs typeface="Arial" pitchFamily="34" charset="0"/>
              </a:rPr>
              <a:t>,     </a:t>
            </a:r>
            <a:endParaRPr lang="en-US" sz="1600" b="0" kern="0" dirty="0" smtClean="0">
              <a:solidFill>
                <a:prstClr val="black"/>
              </a:solidFill>
              <a:cs typeface="Arial" pitchFamily="34" charset="0"/>
            </a:endParaRPr>
          </a:p>
          <a:p>
            <a:pPr>
              <a:defRPr/>
            </a:pPr>
            <a:r>
              <a:rPr lang="en-US" sz="1600" b="0" kern="0" dirty="0">
                <a:solidFill>
                  <a:prstClr val="black"/>
                </a:solidFill>
                <a:cs typeface="Arial" pitchFamily="34" charset="0"/>
              </a:rPr>
              <a:t> </a:t>
            </a:r>
            <a:r>
              <a:rPr lang="en-US" sz="1600" b="0" kern="0" dirty="0" smtClean="0">
                <a:solidFill>
                  <a:prstClr val="black"/>
                </a:solidFill>
                <a:cs typeface="Arial" pitchFamily="34" charset="0"/>
              </a:rPr>
              <a:t>          and </a:t>
            </a:r>
            <a:r>
              <a:rPr lang="en-US" sz="1600" b="0" kern="0" dirty="0">
                <a:solidFill>
                  <a:prstClr val="black"/>
                </a:solidFill>
                <a:cs typeface="Arial" pitchFamily="34" charset="0"/>
              </a:rPr>
              <a:t>your young men shall see visions. </a:t>
            </a:r>
            <a:br>
              <a:rPr lang="en-US" sz="1600" b="0" kern="0" dirty="0">
                <a:solidFill>
                  <a:prstClr val="black"/>
                </a:solidFill>
                <a:cs typeface="Arial" pitchFamily="34" charset="0"/>
              </a:rPr>
            </a:br>
            <a:r>
              <a:rPr lang="en-US" sz="1600" b="0" kern="0" dirty="0">
                <a:solidFill>
                  <a:prstClr val="black"/>
                </a:solidFill>
                <a:cs typeface="Arial" pitchFamily="34" charset="0"/>
              </a:rPr>
              <a:t>29    Even on the male and female servants  </a:t>
            </a:r>
            <a:r>
              <a:rPr lang="en-US" sz="1600" b="0" kern="0" dirty="0" smtClean="0">
                <a:solidFill>
                  <a:prstClr val="black"/>
                </a:solidFill>
                <a:cs typeface="Arial" pitchFamily="34" charset="0"/>
              </a:rPr>
              <a:t>in </a:t>
            </a:r>
            <a:r>
              <a:rPr lang="en-US" sz="1600" b="0" kern="0" dirty="0">
                <a:solidFill>
                  <a:prstClr val="black"/>
                </a:solidFill>
                <a:cs typeface="Arial" pitchFamily="34" charset="0"/>
              </a:rPr>
              <a:t>those days I will pour out my Spirit. </a:t>
            </a:r>
          </a:p>
        </p:txBody>
      </p:sp>
      <p:sp>
        <p:nvSpPr>
          <p:cNvPr id="12" name="Rounded Rectangle 11"/>
          <p:cNvSpPr/>
          <p:nvPr/>
        </p:nvSpPr>
        <p:spPr>
          <a:xfrm>
            <a:off x="1169988" y="1160463"/>
            <a:ext cx="862012" cy="354012"/>
          </a:xfrm>
          <a:prstGeom prst="roundRect">
            <a:avLst/>
          </a:prstGeom>
          <a:solidFill>
            <a:srgbClr val="FF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Joel</a:t>
            </a:r>
          </a:p>
        </p:txBody>
      </p:sp>
    </p:spTree>
    <p:extLst>
      <p:ext uri="{BB962C8B-B14F-4D97-AF65-F5344CB8AC3E}">
        <p14:creationId xmlns:p14="http://schemas.microsoft.com/office/powerpoint/2010/main" val="2783504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altLang="en-US"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880350" y="3894138"/>
            <a:ext cx="1027113" cy="3540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13" name="TextBox 12"/>
          <p:cNvSpPr txBox="1"/>
          <p:nvPr/>
        </p:nvSpPr>
        <p:spPr>
          <a:xfrm>
            <a:off x="1182688" y="4656138"/>
            <a:ext cx="6697662" cy="1476375"/>
          </a:xfrm>
          <a:prstGeom prst="rect">
            <a:avLst/>
          </a:prstGeom>
          <a:noFill/>
        </p:spPr>
        <p:txBody>
          <a:bodyPr>
            <a:spAutoFit/>
          </a:bodyPr>
          <a:lstStyle/>
          <a:p>
            <a:pPr>
              <a:defRPr/>
            </a:pPr>
            <a:r>
              <a:rPr lang="en-US" b="1" dirty="0">
                <a:solidFill>
                  <a:prstClr val="black"/>
                </a:solidFill>
                <a:cs typeface="Arial" pitchFamily="34" charset="0"/>
              </a:rPr>
              <a:t>Isaiah 2:2(ESV) </a:t>
            </a:r>
            <a:r>
              <a:rPr lang="en-US" dirty="0">
                <a:solidFill>
                  <a:prstClr val="black"/>
                </a:solidFill>
                <a:cs typeface="Arial" pitchFamily="34" charset="0"/>
              </a:rPr>
              <a:t/>
            </a:r>
            <a:br>
              <a:rPr lang="en-US" dirty="0">
                <a:solidFill>
                  <a:prstClr val="black"/>
                </a:solidFill>
                <a:cs typeface="Arial" pitchFamily="34" charset="0"/>
              </a:rPr>
            </a:br>
            <a:r>
              <a:rPr lang="en-US" baseline="30000" dirty="0">
                <a:solidFill>
                  <a:prstClr val="black"/>
                </a:solidFill>
                <a:cs typeface="Arial" pitchFamily="34" charset="0"/>
              </a:rPr>
              <a:t>2</a:t>
            </a:r>
            <a:r>
              <a:rPr lang="en-US" dirty="0">
                <a:solidFill>
                  <a:prstClr val="black"/>
                </a:solidFill>
                <a:cs typeface="Arial" pitchFamily="34" charset="0"/>
              </a:rPr>
              <a:t>    It shall come to pass in the latter days  that the mountain of the house of the Lord  shall be established as the highest of the mountains, and shall be lifted up above the hills;  and all the nations shall flow to it, </a:t>
            </a:r>
          </a:p>
        </p:txBody>
      </p:sp>
      <p:sp>
        <p:nvSpPr>
          <p:cNvPr id="14" name="Rounded Rectangle 13"/>
          <p:cNvSpPr/>
          <p:nvPr/>
        </p:nvSpPr>
        <p:spPr>
          <a:xfrm>
            <a:off x="1327150" y="3894138"/>
            <a:ext cx="868363" cy="354012"/>
          </a:xfrm>
          <a:prstGeom prst="roundRect">
            <a:avLst/>
          </a:prstGeom>
          <a:solidFill>
            <a:srgbClr val="80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700 BC</a:t>
            </a:r>
          </a:p>
        </p:txBody>
      </p:sp>
      <p:sp>
        <p:nvSpPr>
          <p:cNvPr id="15" name="Rounded Rectangle 14"/>
          <p:cNvSpPr/>
          <p:nvPr/>
        </p:nvSpPr>
        <p:spPr>
          <a:xfrm>
            <a:off x="1331913" y="1112838"/>
            <a:ext cx="860425" cy="355600"/>
          </a:xfrm>
          <a:prstGeom prst="roundRect">
            <a:avLst/>
          </a:prstGeom>
          <a:solidFill>
            <a:srgbClr val="FF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Isaiah</a:t>
            </a:r>
          </a:p>
        </p:txBody>
      </p:sp>
      <p:sp>
        <p:nvSpPr>
          <p:cNvPr id="8" name="Rectangle 1"/>
          <p:cNvSpPr>
            <a:spLocks noChangeArrowheads="1"/>
          </p:cNvSpPr>
          <p:nvPr/>
        </p:nvSpPr>
        <p:spPr bwMode="auto">
          <a:xfrm>
            <a:off x="6294825" y="5921595"/>
            <a:ext cx="2612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b="1" dirty="0" smtClean="0">
                <a:solidFill>
                  <a:srgbClr val="000000"/>
                </a:solidFill>
              </a:rPr>
              <a:t>Book of Acts onwards</a:t>
            </a:r>
            <a:endParaRPr lang="en-US" altLang="en-US" dirty="0">
              <a:solidFill>
                <a:srgbClr val="000000"/>
              </a:solidFill>
            </a:endParaRPr>
          </a:p>
        </p:txBody>
      </p:sp>
    </p:spTree>
    <p:extLst>
      <p:ext uri="{BB962C8B-B14F-4D97-AF65-F5344CB8AC3E}">
        <p14:creationId xmlns:p14="http://schemas.microsoft.com/office/powerpoint/2010/main" val="1486655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880350" y="3894138"/>
            <a:ext cx="1027113" cy="3540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10" name="Rounded Rectangle 9"/>
          <p:cNvSpPr/>
          <p:nvPr/>
        </p:nvSpPr>
        <p:spPr>
          <a:xfrm>
            <a:off x="1182688" y="4071938"/>
            <a:ext cx="868362" cy="354012"/>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effectLst>
                  <a:outerShdw blurRad="50800" dist="38100" dir="2700000" algn="tl" rotWithShape="0">
                    <a:prstClr val="black">
                      <a:alpha val="40000"/>
                    </a:prstClr>
                  </a:outerShdw>
                </a:effectLst>
                <a:latin typeface="Aegean" pitchFamily="34" charset="0"/>
                <a:ea typeface="Aegean" pitchFamily="34" charset="0"/>
              </a:rPr>
              <a:t>610 BC</a:t>
            </a:r>
          </a:p>
        </p:txBody>
      </p:sp>
      <p:sp>
        <p:nvSpPr>
          <p:cNvPr id="38918" name="TextBox 10"/>
          <p:cNvSpPr txBox="1">
            <a:spLocks noChangeArrowheads="1"/>
          </p:cNvSpPr>
          <p:nvPr/>
        </p:nvSpPr>
        <p:spPr bwMode="auto">
          <a:xfrm>
            <a:off x="973138" y="4664075"/>
            <a:ext cx="7934325" cy="17541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b="1" dirty="0">
                <a:solidFill>
                  <a:prstClr val="black"/>
                </a:solidFill>
              </a:rPr>
              <a:t>Habakkuk 2:3-4(ESV) </a:t>
            </a:r>
            <a:r>
              <a:rPr lang="en-US" altLang="en-US" dirty="0">
                <a:solidFill>
                  <a:prstClr val="black"/>
                </a:solidFill>
              </a:rPr>
              <a:t/>
            </a:r>
            <a:br>
              <a:rPr lang="en-US" altLang="en-US" dirty="0">
                <a:solidFill>
                  <a:prstClr val="black"/>
                </a:solidFill>
              </a:rPr>
            </a:br>
            <a:r>
              <a:rPr lang="en-US" altLang="en-US" baseline="30000" dirty="0">
                <a:solidFill>
                  <a:prstClr val="black"/>
                </a:solidFill>
              </a:rPr>
              <a:t>3</a:t>
            </a:r>
            <a:r>
              <a:rPr lang="en-US" altLang="en-US" dirty="0">
                <a:solidFill>
                  <a:prstClr val="black"/>
                </a:solidFill>
              </a:rPr>
              <a:t>    For still the vision awaits its appointed time;</a:t>
            </a:r>
          </a:p>
          <a:p>
            <a:pPr eaLnBrk="1" fontAlgn="base" hangingPunct="1">
              <a:spcBef>
                <a:spcPct val="0"/>
              </a:spcBef>
              <a:spcAft>
                <a:spcPct val="0"/>
              </a:spcAft>
            </a:pPr>
            <a:r>
              <a:rPr lang="en-US" altLang="en-US" dirty="0">
                <a:solidFill>
                  <a:prstClr val="black"/>
                </a:solidFill>
              </a:rPr>
              <a:t>      it hastens to the end—it will not lie.      </a:t>
            </a:r>
          </a:p>
          <a:p>
            <a:pPr eaLnBrk="1" fontAlgn="base" hangingPunct="1">
              <a:spcBef>
                <a:spcPct val="0"/>
              </a:spcBef>
              <a:spcAft>
                <a:spcPct val="0"/>
              </a:spcAft>
            </a:pPr>
            <a:r>
              <a:rPr lang="en-US" altLang="en-US" dirty="0">
                <a:solidFill>
                  <a:prstClr val="black"/>
                </a:solidFill>
              </a:rPr>
              <a:t>      If it seems slow, wait for it;  it will surely come; it will not delay. </a:t>
            </a:r>
            <a:br>
              <a:rPr lang="en-US" altLang="en-US" dirty="0">
                <a:solidFill>
                  <a:prstClr val="black"/>
                </a:solidFill>
              </a:rPr>
            </a:br>
            <a:r>
              <a:rPr lang="en-US" altLang="en-US" baseline="30000" dirty="0">
                <a:solidFill>
                  <a:prstClr val="black"/>
                </a:solidFill>
              </a:rPr>
              <a:t>4</a:t>
            </a:r>
            <a:r>
              <a:rPr lang="en-US" altLang="en-US" dirty="0">
                <a:solidFill>
                  <a:prstClr val="black"/>
                </a:solidFill>
              </a:rPr>
              <a:t>    “Behold, his soul is puffed up; it is not upright within him,  </a:t>
            </a:r>
          </a:p>
          <a:p>
            <a:pPr eaLnBrk="1" fontAlgn="base" hangingPunct="1">
              <a:spcBef>
                <a:spcPct val="0"/>
              </a:spcBef>
              <a:spcAft>
                <a:spcPct val="0"/>
              </a:spcAft>
            </a:pPr>
            <a:r>
              <a:rPr lang="en-US" altLang="en-US" dirty="0">
                <a:solidFill>
                  <a:prstClr val="black"/>
                </a:solidFill>
              </a:rPr>
              <a:t>      but the righteous shall live  by his faith.</a:t>
            </a:r>
          </a:p>
        </p:txBody>
      </p:sp>
      <p:sp>
        <p:nvSpPr>
          <p:cNvPr id="12" name="Rounded Rectangle 11"/>
          <p:cNvSpPr/>
          <p:nvPr/>
        </p:nvSpPr>
        <p:spPr>
          <a:xfrm>
            <a:off x="1209675" y="1147763"/>
            <a:ext cx="997497" cy="3540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effectLst>
                  <a:outerShdw blurRad="50800" dist="38100" dir="2700000" algn="tl" rotWithShape="0">
                    <a:prstClr val="black">
                      <a:alpha val="40000"/>
                    </a:prstClr>
                  </a:outerShdw>
                </a:effectLst>
                <a:latin typeface="Aegean" pitchFamily="34" charset="0"/>
                <a:ea typeface="Aegean" pitchFamily="34" charset="0"/>
              </a:rPr>
              <a:t>Habakkuk</a:t>
            </a:r>
          </a:p>
        </p:txBody>
      </p:sp>
    </p:spTree>
    <p:extLst>
      <p:ext uri="{BB962C8B-B14F-4D97-AF65-F5344CB8AC3E}">
        <p14:creationId xmlns:p14="http://schemas.microsoft.com/office/powerpoint/2010/main" val="3521116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880350" y="3894138"/>
            <a:ext cx="1027113" cy="3540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8" name="Rounded Rectangle 7"/>
          <p:cNvSpPr/>
          <p:nvPr/>
        </p:nvSpPr>
        <p:spPr>
          <a:xfrm>
            <a:off x="1195388" y="3894138"/>
            <a:ext cx="868362" cy="354012"/>
          </a:xfrm>
          <a:prstGeom prst="roundRect">
            <a:avLst/>
          </a:prstGeom>
          <a:solidFill>
            <a:srgbClr val="80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550 BC</a:t>
            </a:r>
          </a:p>
        </p:txBody>
      </p:sp>
      <p:sp>
        <p:nvSpPr>
          <p:cNvPr id="13" name="Rounded Rectangle 12"/>
          <p:cNvSpPr/>
          <p:nvPr/>
        </p:nvSpPr>
        <p:spPr>
          <a:xfrm>
            <a:off x="1357313" y="1193800"/>
            <a:ext cx="862012" cy="354013"/>
          </a:xfrm>
          <a:prstGeom prst="roundRect">
            <a:avLst/>
          </a:prstGeom>
          <a:solidFill>
            <a:srgbClr val="FF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Daniel</a:t>
            </a:r>
          </a:p>
        </p:txBody>
      </p:sp>
      <p:sp>
        <p:nvSpPr>
          <p:cNvPr id="14" name="TextBox 13"/>
          <p:cNvSpPr txBox="1"/>
          <p:nvPr/>
        </p:nvSpPr>
        <p:spPr>
          <a:xfrm>
            <a:off x="1195388" y="4675188"/>
            <a:ext cx="6684962" cy="1476375"/>
          </a:xfrm>
          <a:prstGeom prst="rect">
            <a:avLst/>
          </a:prstGeom>
          <a:noFill/>
        </p:spPr>
        <p:txBody>
          <a:bodyPr>
            <a:spAutoFit/>
          </a:bodyPr>
          <a:lstStyle/>
          <a:p>
            <a:pPr>
              <a:defRPr/>
            </a:pPr>
            <a:r>
              <a:rPr lang="en-US" b="1" dirty="0">
                <a:solidFill>
                  <a:prstClr val="black"/>
                </a:solidFill>
                <a:cs typeface="Arial" pitchFamily="34" charset="0"/>
              </a:rPr>
              <a:t>Daniel 2:44(ESV) </a:t>
            </a:r>
            <a:r>
              <a:rPr lang="en-US" dirty="0">
                <a:solidFill>
                  <a:prstClr val="black"/>
                </a:solidFill>
                <a:cs typeface="Arial" pitchFamily="34" charset="0"/>
              </a:rPr>
              <a:t/>
            </a:r>
            <a:br>
              <a:rPr lang="en-US" dirty="0">
                <a:solidFill>
                  <a:prstClr val="black"/>
                </a:solidFill>
                <a:cs typeface="Arial" pitchFamily="34" charset="0"/>
              </a:rPr>
            </a:br>
            <a:r>
              <a:rPr lang="en-US" baseline="30000" dirty="0">
                <a:solidFill>
                  <a:prstClr val="black"/>
                </a:solidFill>
                <a:cs typeface="Arial" pitchFamily="34" charset="0"/>
              </a:rPr>
              <a:t>44</a:t>
            </a:r>
            <a:r>
              <a:rPr lang="en-US" dirty="0">
                <a:solidFill>
                  <a:prstClr val="black"/>
                </a:solidFill>
                <a:cs typeface="Arial" pitchFamily="34" charset="0"/>
              </a:rPr>
              <a:t>And in the days of those kings the God of heaven will set up a kingdom that shall never be destroyed, nor shall the kingdom be left to another people. It shall break in pieces all these kingdoms and bring them to an end, and it shall stand forever,  </a:t>
            </a:r>
          </a:p>
        </p:txBody>
      </p:sp>
    </p:spTree>
    <p:extLst>
      <p:ext uri="{BB962C8B-B14F-4D97-AF65-F5344CB8AC3E}">
        <p14:creationId xmlns:p14="http://schemas.microsoft.com/office/powerpoint/2010/main" val="1283165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cs typeface="Arial" pitchFamily="34" charset="0"/>
            </a:endParaRPr>
          </a:p>
        </p:txBody>
      </p:sp>
      <p:sp>
        <p:nvSpPr>
          <p:cNvPr id="72707" name="Title 1"/>
          <p:cNvSpPr>
            <a:spLocks noGrp="1"/>
          </p:cNvSpPr>
          <p:nvPr>
            <p:ph type="ctrTitle"/>
          </p:nvPr>
        </p:nvSpPr>
        <p:spPr>
          <a:xfrm>
            <a:off x="-100013" y="94392"/>
            <a:ext cx="9144001" cy="838200"/>
          </a:xfrm>
        </p:spPr>
        <p:txBody>
          <a:bodyPr/>
          <a:lstStyle/>
          <a:p>
            <a:pPr eaLnBrk="1" hangingPunct="1"/>
            <a:r>
              <a:rPr lang="en-US" altLang="en-US" sz="2400"/>
              <a:t>Kings of United &amp; Divided Kingdom</a:t>
            </a:r>
          </a:p>
        </p:txBody>
      </p:sp>
      <p:sp>
        <p:nvSpPr>
          <p:cNvPr id="72708" name="TextBox 3"/>
          <p:cNvSpPr txBox="1">
            <a:spLocks noChangeArrowheads="1"/>
          </p:cNvSpPr>
          <p:nvPr/>
        </p:nvSpPr>
        <p:spPr bwMode="auto">
          <a:xfrm>
            <a:off x="52388" y="715105"/>
            <a:ext cx="103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17375E"/>
                </a:solidFill>
                <a:cs typeface="Arial" pitchFamily="34" charset="0"/>
              </a:rPr>
              <a:t>United </a:t>
            </a:r>
          </a:p>
          <a:p>
            <a:pPr eaLnBrk="1" fontAlgn="base" hangingPunct="1">
              <a:spcBef>
                <a:spcPct val="0"/>
              </a:spcBef>
              <a:spcAft>
                <a:spcPct val="0"/>
              </a:spcAft>
              <a:buFontTx/>
              <a:buNone/>
            </a:pPr>
            <a:r>
              <a:rPr lang="en-US" altLang="en-US" sz="1800" b="1">
                <a:solidFill>
                  <a:srgbClr val="17375E"/>
                </a:solidFill>
                <a:cs typeface="Arial" pitchFamily="34" charset="0"/>
              </a:rPr>
              <a:t>Kingdom</a:t>
            </a:r>
          </a:p>
        </p:txBody>
      </p:sp>
      <p:sp>
        <p:nvSpPr>
          <p:cNvPr id="72709" name="TextBox 4"/>
          <p:cNvSpPr txBox="1">
            <a:spLocks noChangeArrowheads="1"/>
          </p:cNvSpPr>
          <p:nvPr/>
        </p:nvSpPr>
        <p:spPr bwMode="auto">
          <a:xfrm>
            <a:off x="77788" y="2227992"/>
            <a:ext cx="14081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Saul</a:t>
            </a:r>
          </a:p>
          <a:p>
            <a:pPr eaLnBrk="1" fontAlgn="base" hangingPunct="1">
              <a:spcBef>
                <a:spcPct val="0"/>
              </a:spcBef>
              <a:spcAft>
                <a:spcPct val="0"/>
              </a:spcAft>
              <a:buFontTx/>
              <a:buNone/>
            </a:pPr>
            <a:r>
              <a:rPr lang="en-US" altLang="en-US" sz="1800">
                <a:solidFill>
                  <a:srgbClr val="000000"/>
                </a:solidFill>
                <a:cs typeface="Arial" pitchFamily="34" charset="0"/>
              </a:rPr>
              <a:t>(1050-1010)</a:t>
            </a:r>
          </a:p>
          <a:p>
            <a:pPr eaLnBrk="1" fontAlgn="base" hangingPunct="1">
              <a:spcBef>
                <a:spcPct val="0"/>
              </a:spcBef>
              <a:spcAft>
                <a:spcPct val="0"/>
              </a:spcAft>
              <a:buFontTx/>
              <a:buNone/>
            </a:pPr>
            <a:endParaRPr lang="en-US" altLang="en-US" sz="1800">
              <a:solidFill>
                <a:srgbClr val="000000"/>
              </a:solidFill>
              <a:cs typeface="Arial" pitchFamily="34" charset="0"/>
            </a:endParaRPr>
          </a:p>
          <a:p>
            <a:pPr eaLnBrk="1" fontAlgn="base" hangingPunct="1">
              <a:spcBef>
                <a:spcPct val="0"/>
              </a:spcBef>
              <a:spcAft>
                <a:spcPct val="0"/>
              </a:spcAft>
              <a:buFontTx/>
              <a:buNone/>
            </a:pPr>
            <a:endParaRPr lang="en-US" altLang="en-US" sz="1800">
              <a:solidFill>
                <a:srgbClr val="000000"/>
              </a:solidFill>
              <a:cs typeface="Arial" pitchFamily="34" charset="0"/>
            </a:endParaRPr>
          </a:p>
          <a:p>
            <a:pPr eaLnBrk="1" fontAlgn="base" hangingPunct="1">
              <a:spcBef>
                <a:spcPct val="0"/>
              </a:spcBef>
              <a:spcAft>
                <a:spcPct val="0"/>
              </a:spcAft>
              <a:buFontTx/>
              <a:buNone/>
            </a:pPr>
            <a:endParaRPr lang="en-US" altLang="en-US" sz="1800">
              <a:solidFill>
                <a:srgbClr val="000000"/>
              </a:solidFill>
              <a:cs typeface="Arial" pitchFamily="34" charset="0"/>
            </a:endParaRPr>
          </a:p>
          <a:p>
            <a:pPr eaLnBrk="1" fontAlgn="base" hangingPunct="1">
              <a:spcBef>
                <a:spcPct val="0"/>
              </a:spcBef>
              <a:spcAft>
                <a:spcPct val="0"/>
              </a:spcAft>
              <a:buFontTx/>
              <a:buNone/>
            </a:pPr>
            <a:endParaRPr lang="en-US" altLang="en-US" sz="1800">
              <a:solidFill>
                <a:srgbClr val="000000"/>
              </a:solidFill>
              <a:cs typeface="Arial" pitchFamily="34" charset="0"/>
            </a:endParaRPr>
          </a:p>
          <a:p>
            <a:pPr eaLnBrk="1" fontAlgn="base" hangingPunct="1">
              <a:spcBef>
                <a:spcPct val="0"/>
              </a:spcBef>
              <a:spcAft>
                <a:spcPct val="0"/>
              </a:spcAft>
              <a:buFontTx/>
              <a:buNone/>
            </a:pPr>
            <a:endParaRPr lang="en-US" altLang="en-US" sz="1800">
              <a:solidFill>
                <a:srgbClr val="000000"/>
              </a:solidFill>
              <a:cs typeface="Arial" pitchFamily="34" charset="0"/>
            </a:endParaRPr>
          </a:p>
          <a:p>
            <a:pPr eaLnBrk="1" fontAlgn="base" hangingPunct="1">
              <a:spcBef>
                <a:spcPct val="0"/>
              </a:spcBef>
              <a:spcAft>
                <a:spcPct val="0"/>
              </a:spcAft>
              <a:buFontTx/>
              <a:buNone/>
            </a:pPr>
            <a:r>
              <a:rPr lang="en-US" altLang="en-US" sz="1800" b="1">
                <a:solidFill>
                  <a:srgbClr val="000000"/>
                </a:solidFill>
                <a:cs typeface="Arial" pitchFamily="34" charset="0"/>
              </a:rPr>
              <a:t>   David</a:t>
            </a:r>
          </a:p>
          <a:p>
            <a:pPr eaLnBrk="1" fontAlgn="base" hangingPunct="1">
              <a:spcBef>
                <a:spcPct val="0"/>
              </a:spcBef>
              <a:spcAft>
                <a:spcPct val="0"/>
              </a:spcAft>
              <a:buFontTx/>
              <a:buNone/>
            </a:pPr>
            <a:r>
              <a:rPr lang="en-US" altLang="en-US" sz="1800">
                <a:solidFill>
                  <a:srgbClr val="000000"/>
                </a:solidFill>
                <a:cs typeface="Arial" pitchFamily="34" charset="0"/>
              </a:rPr>
              <a:t>   (1010-970)</a:t>
            </a:r>
          </a:p>
          <a:p>
            <a:pPr eaLnBrk="1" fontAlgn="base" hangingPunct="1">
              <a:spcBef>
                <a:spcPct val="0"/>
              </a:spcBef>
              <a:spcAft>
                <a:spcPct val="0"/>
              </a:spcAft>
              <a:buFontTx/>
              <a:buNone/>
            </a:pPr>
            <a:r>
              <a:rPr lang="en-US" altLang="en-US" sz="1800" b="1">
                <a:solidFill>
                  <a:srgbClr val="000000"/>
                </a:solidFill>
                <a:cs typeface="Arial" pitchFamily="34" charset="0"/>
              </a:rPr>
              <a:t>   Solomon</a:t>
            </a:r>
          </a:p>
          <a:p>
            <a:pPr eaLnBrk="1" fontAlgn="base" hangingPunct="1">
              <a:spcBef>
                <a:spcPct val="0"/>
              </a:spcBef>
              <a:spcAft>
                <a:spcPct val="0"/>
              </a:spcAft>
              <a:buFontTx/>
              <a:buNone/>
            </a:pPr>
            <a:r>
              <a:rPr lang="en-US" altLang="en-US" sz="1800">
                <a:solidFill>
                  <a:srgbClr val="000000"/>
                </a:solidFill>
                <a:cs typeface="Arial" pitchFamily="34" charset="0"/>
              </a:rPr>
              <a:t>   (970-930)</a:t>
            </a:r>
          </a:p>
        </p:txBody>
      </p:sp>
      <p:sp>
        <p:nvSpPr>
          <p:cNvPr id="72710" name="TextBox 6"/>
          <p:cNvSpPr txBox="1">
            <a:spLocks noChangeArrowheads="1"/>
          </p:cNvSpPr>
          <p:nvPr/>
        </p:nvSpPr>
        <p:spPr bwMode="auto">
          <a:xfrm>
            <a:off x="1652588" y="715105"/>
            <a:ext cx="1814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17375E"/>
                </a:solidFill>
                <a:cs typeface="Arial" pitchFamily="34" charset="0"/>
              </a:rPr>
              <a:t>Divided Kingdom</a:t>
            </a:r>
          </a:p>
        </p:txBody>
      </p:sp>
      <p:cxnSp>
        <p:nvCxnSpPr>
          <p:cNvPr id="9" name="Straight Connector 8"/>
          <p:cNvCxnSpPr/>
          <p:nvPr/>
        </p:nvCxnSpPr>
        <p:spPr>
          <a:xfrm rot="5400000">
            <a:off x="-1357312" y="3561492"/>
            <a:ext cx="556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712" name="TextBox 9"/>
          <p:cNvSpPr txBox="1">
            <a:spLocks noChangeArrowheads="1"/>
          </p:cNvSpPr>
          <p:nvPr/>
        </p:nvSpPr>
        <p:spPr bwMode="auto">
          <a:xfrm>
            <a:off x="7837488" y="715105"/>
            <a:ext cx="135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dirty="0">
                <a:solidFill>
                  <a:srgbClr val="17375E"/>
                </a:solidFill>
                <a:cs typeface="Arial" pitchFamily="34" charset="0"/>
              </a:rPr>
              <a:t>Judah Alone</a:t>
            </a:r>
          </a:p>
        </p:txBody>
      </p:sp>
      <p:sp>
        <p:nvSpPr>
          <p:cNvPr id="72713" name="TextBox 10"/>
          <p:cNvSpPr txBox="1">
            <a:spLocks noChangeArrowheads="1"/>
          </p:cNvSpPr>
          <p:nvPr/>
        </p:nvSpPr>
        <p:spPr bwMode="auto">
          <a:xfrm>
            <a:off x="1500188" y="1084992"/>
            <a:ext cx="1909762"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Early Kings – Israel</a:t>
            </a:r>
          </a:p>
          <a:p>
            <a:pPr eaLnBrk="1" fontAlgn="base" hangingPunct="1">
              <a:spcBef>
                <a:spcPct val="0"/>
              </a:spcBef>
              <a:spcAft>
                <a:spcPct val="0"/>
              </a:spcAft>
              <a:buFontTx/>
              <a:buNone/>
            </a:pPr>
            <a:r>
              <a:rPr lang="en-US" altLang="en-US" sz="1800">
                <a:solidFill>
                  <a:srgbClr val="000000"/>
                </a:solidFill>
                <a:cs typeface="Arial" pitchFamily="34" charset="0"/>
              </a:rPr>
              <a:t>Dynasty 1&amp;2</a:t>
            </a:r>
          </a:p>
        </p:txBody>
      </p:sp>
      <p:sp>
        <p:nvSpPr>
          <p:cNvPr id="72714" name="TextBox 12"/>
          <p:cNvSpPr txBox="1">
            <a:spLocks noChangeArrowheads="1"/>
          </p:cNvSpPr>
          <p:nvPr/>
        </p:nvSpPr>
        <p:spPr bwMode="auto">
          <a:xfrm>
            <a:off x="1804988" y="1734280"/>
            <a:ext cx="1408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Jereboam</a:t>
            </a:r>
          </a:p>
          <a:p>
            <a:pPr eaLnBrk="1" fontAlgn="base" hangingPunct="1">
              <a:spcBef>
                <a:spcPct val="0"/>
              </a:spcBef>
              <a:spcAft>
                <a:spcPct val="0"/>
              </a:spcAft>
              <a:buFontTx/>
              <a:buNone/>
            </a:pPr>
            <a:r>
              <a:rPr lang="en-US" altLang="en-US" sz="1800" b="1">
                <a:solidFill>
                  <a:srgbClr val="000000"/>
                </a:solidFill>
                <a:cs typeface="Arial" pitchFamily="34" charset="0"/>
              </a:rPr>
              <a:t>Nadab</a:t>
            </a:r>
          </a:p>
        </p:txBody>
      </p:sp>
      <p:sp>
        <p:nvSpPr>
          <p:cNvPr id="72715" name="TextBox 13"/>
          <p:cNvSpPr txBox="1">
            <a:spLocks noChangeArrowheads="1"/>
          </p:cNvSpPr>
          <p:nvPr/>
        </p:nvSpPr>
        <p:spPr bwMode="auto">
          <a:xfrm>
            <a:off x="1500188" y="1734280"/>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1</a:t>
            </a:r>
          </a:p>
        </p:txBody>
      </p:sp>
      <p:sp>
        <p:nvSpPr>
          <p:cNvPr id="72716" name="TextBox 14"/>
          <p:cNvSpPr txBox="1">
            <a:spLocks noChangeArrowheads="1"/>
          </p:cNvSpPr>
          <p:nvPr/>
        </p:nvSpPr>
        <p:spPr bwMode="auto">
          <a:xfrm>
            <a:off x="2185988" y="2383567"/>
            <a:ext cx="1408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Baasha</a:t>
            </a:r>
          </a:p>
          <a:p>
            <a:pPr eaLnBrk="1" fontAlgn="base" hangingPunct="1">
              <a:spcBef>
                <a:spcPct val="0"/>
              </a:spcBef>
              <a:spcAft>
                <a:spcPct val="0"/>
              </a:spcAft>
              <a:buFontTx/>
              <a:buNone/>
            </a:pPr>
            <a:r>
              <a:rPr lang="en-US" altLang="en-US" sz="1800" b="1">
                <a:solidFill>
                  <a:srgbClr val="000000"/>
                </a:solidFill>
                <a:cs typeface="Arial" pitchFamily="34" charset="0"/>
              </a:rPr>
              <a:t>Elah</a:t>
            </a:r>
          </a:p>
        </p:txBody>
      </p:sp>
      <p:sp>
        <p:nvSpPr>
          <p:cNvPr id="72717" name="TextBox 15"/>
          <p:cNvSpPr txBox="1">
            <a:spLocks noChangeArrowheads="1"/>
          </p:cNvSpPr>
          <p:nvPr/>
        </p:nvSpPr>
        <p:spPr bwMode="auto">
          <a:xfrm>
            <a:off x="1881188" y="2383567"/>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2</a:t>
            </a:r>
          </a:p>
        </p:txBody>
      </p:sp>
      <p:sp>
        <p:nvSpPr>
          <p:cNvPr id="72718" name="TextBox 16"/>
          <p:cNvSpPr txBox="1">
            <a:spLocks noChangeArrowheads="1"/>
          </p:cNvSpPr>
          <p:nvPr/>
        </p:nvSpPr>
        <p:spPr bwMode="auto">
          <a:xfrm>
            <a:off x="2454275" y="2953480"/>
            <a:ext cx="1408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Zimri ~ 885</a:t>
            </a:r>
          </a:p>
          <a:p>
            <a:pPr eaLnBrk="1" fontAlgn="base" hangingPunct="1">
              <a:spcBef>
                <a:spcPct val="0"/>
              </a:spcBef>
              <a:spcAft>
                <a:spcPct val="0"/>
              </a:spcAft>
              <a:buFontTx/>
              <a:buNone/>
            </a:pPr>
            <a:r>
              <a:rPr lang="en-US" altLang="en-US" sz="1800" b="1">
                <a:solidFill>
                  <a:srgbClr val="000000"/>
                </a:solidFill>
                <a:cs typeface="Arial" pitchFamily="34" charset="0"/>
              </a:rPr>
              <a:t>Tibni</a:t>
            </a:r>
          </a:p>
        </p:txBody>
      </p:sp>
      <p:sp>
        <p:nvSpPr>
          <p:cNvPr id="72719" name="TextBox 18"/>
          <p:cNvSpPr txBox="1">
            <a:spLocks noChangeArrowheads="1"/>
          </p:cNvSpPr>
          <p:nvPr/>
        </p:nvSpPr>
        <p:spPr bwMode="auto">
          <a:xfrm>
            <a:off x="1500188" y="3658330"/>
            <a:ext cx="195897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Early Kings – Judah</a:t>
            </a:r>
          </a:p>
          <a:p>
            <a:pPr eaLnBrk="1" fontAlgn="base" hangingPunct="1">
              <a:spcBef>
                <a:spcPct val="0"/>
              </a:spcBef>
              <a:spcAft>
                <a:spcPct val="0"/>
              </a:spcAft>
              <a:buFontTx/>
              <a:buNone/>
            </a:pPr>
            <a:r>
              <a:rPr lang="en-US" altLang="en-US" sz="1800">
                <a:solidFill>
                  <a:srgbClr val="000000"/>
                </a:solidFill>
                <a:cs typeface="Arial" pitchFamily="34" charset="0"/>
              </a:rPr>
              <a:t>Dynasty 1&amp;2</a:t>
            </a:r>
          </a:p>
        </p:txBody>
      </p:sp>
      <p:sp>
        <p:nvSpPr>
          <p:cNvPr id="72720" name="TextBox 19"/>
          <p:cNvSpPr txBox="1">
            <a:spLocks noChangeArrowheads="1"/>
          </p:cNvSpPr>
          <p:nvPr/>
        </p:nvSpPr>
        <p:spPr bwMode="auto">
          <a:xfrm>
            <a:off x="1804988" y="4304442"/>
            <a:ext cx="1408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Rehoboam</a:t>
            </a:r>
          </a:p>
          <a:p>
            <a:pPr eaLnBrk="1" fontAlgn="base" hangingPunct="1">
              <a:spcBef>
                <a:spcPct val="0"/>
              </a:spcBef>
              <a:spcAft>
                <a:spcPct val="0"/>
              </a:spcAft>
              <a:buFontTx/>
              <a:buNone/>
            </a:pPr>
            <a:r>
              <a:rPr lang="en-US" altLang="en-US" sz="1800" b="1">
                <a:solidFill>
                  <a:srgbClr val="000000"/>
                </a:solidFill>
                <a:cs typeface="Arial" pitchFamily="34" charset="0"/>
              </a:rPr>
              <a:t>Abijam</a:t>
            </a:r>
          </a:p>
          <a:p>
            <a:pPr eaLnBrk="1" fontAlgn="base" hangingPunct="1">
              <a:spcBef>
                <a:spcPct val="0"/>
              </a:spcBef>
              <a:spcAft>
                <a:spcPct val="0"/>
              </a:spcAft>
              <a:buFontTx/>
              <a:buNone/>
            </a:pPr>
            <a:r>
              <a:rPr lang="en-US" altLang="en-US" sz="1800" b="1">
                <a:solidFill>
                  <a:srgbClr val="000000"/>
                </a:solidFill>
                <a:cs typeface="Arial" pitchFamily="34" charset="0"/>
              </a:rPr>
              <a:t>Asa</a:t>
            </a:r>
          </a:p>
          <a:p>
            <a:pPr eaLnBrk="1" fontAlgn="base" hangingPunct="1">
              <a:spcBef>
                <a:spcPct val="0"/>
              </a:spcBef>
              <a:spcAft>
                <a:spcPct val="0"/>
              </a:spcAft>
              <a:buFontTx/>
              <a:buNone/>
            </a:pPr>
            <a:r>
              <a:rPr lang="en-US" altLang="en-US" sz="1800">
                <a:solidFill>
                  <a:srgbClr val="000000"/>
                </a:solidFill>
                <a:cs typeface="Arial" pitchFamily="34" charset="0"/>
              </a:rPr>
              <a:t>(930-870)</a:t>
            </a:r>
          </a:p>
        </p:txBody>
      </p:sp>
      <p:cxnSp>
        <p:nvCxnSpPr>
          <p:cNvPr id="21" name="Straight Connector 20"/>
          <p:cNvCxnSpPr/>
          <p:nvPr/>
        </p:nvCxnSpPr>
        <p:spPr>
          <a:xfrm rot="5400000">
            <a:off x="852488" y="3561492"/>
            <a:ext cx="556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722" name="TextBox 21"/>
          <p:cNvSpPr txBox="1">
            <a:spLocks noChangeArrowheads="1"/>
          </p:cNvSpPr>
          <p:nvPr/>
        </p:nvSpPr>
        <p:spPr bwMode="auto">
          <a:xfrm>
            <a:off x="3757613" y="1084992"/>
            <a:ext cx="114617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Omri</a:t>
            </a:r>
          </a:p>
          <a:p>
            <a:pPr eaLnBrk="1" fontAlgn="base" hangingPunct="1">
              <a:spcBef>
                <a:spcPct val="0"/>
              </a:spcBef>
              <a:spcAft>
                <a:spcPct val="0"/>
              </a:spcAft>
              <a:buFontTx/>
              <a:buNone/>
            </a:pPr>
            <a:r>
              <a:rPr lang="en-US" altLang="en-US" sz="1800">
                <a:solidFill>
                  <a:srgbClr val="000000"/>
                </a:solidFill>
                <a:cs typeface="Arial" pitchFamily="34" charset="0"/>
              </a:rPr>
              <a:t>Dynasty 3</a:t>
            </a:r>
          </a:p>
        </p:txBody>
      </p:sp>
      <p:sp>
        <p:nvSpPr>
          <p:cNvPr id="72723" name="TextBox 22"/>
          <p:cNvSpPr txBox="1">
            <a:spLocks noChangeArrowheads="1"/>
          </p:cNvSpPr>
          <p:nvPr/>
        </p:nvSpPr>
        <p:spPr bwMode="auto">
          <a:xfrm>
            <a:off x="4014788" y="1770792"/>
            <a:ext cx="106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Omri</a:t>
            </a:r>
          </a:p>
          <a:p>
            <a:pPr eaLnBrk="1" fontAlgn="base" hangingPunct="1">
              <a:spcBef>
                <a:spcPct val="0"/>
              </a:spcBef>
              <a:spcAft>
                <a:spcPct val="0"/>
              </a:spcAft>
              <a:buFontTx/>
              <a:buNone/>
            </a:pPr>
            <a:r>
              <a:rPr lang="en-US" altLang="en-US" sz="1800" b="1">
                <a:solidFill>
                  <a:srgbClr val="000000"/>
                </a:solidFill>
                <a:cs typeface="Arial" pitchFamily="34" charset="0"/>
              </a:rPr>
              <a:t>Ahab</a:t>
            </a:r>
          </a:p>
          <a:p>
            <a:pPr eaLnBrk="1" fontAlgn="base" hangingPunct="1">
              <a:spcBef>
                <a:spcPct val="0"/>
              </a:spcBef>
              <a:spcAft>
                <a:spcPct val="0"/>
              </a:spcAft>
              <a:buFontTx/>
              <a:buNone/>
            </a:pPr>
            <a:r>
              <a:rPr lang="en-US" altLang="en-US" sz="1800">
                <a:solidFill>
                  <a:srgbClr val="000000"/>
                </a:solidFill>
                <a:cs typeface="Arial" pitchFamily="34" charset="0"/>
              </a:rPr>
              <a:t>(874-853)</a:t>
            </a:r>
          </a:p>
          <a:p>
            <a:pPr eaLnBrk="1" fontAlgn="base" hangingPunct="1">
              <a:spcBef>
                <a:spcPct val="0"/>
              </a:spcBef>
              <a:spcAft>
                <a:spcPct val="0"/>
              </a:spcAft>
              <a:buFontTx/>
              <a:buNone/>
            </a:pPr>
            <a:r>
              <a:rPr lang="en-US" altLang="en-US" sz="1800" b="1">
                <a:solidFill>
                  <a:srgbClr val="000000"/>
                </a:solidFill>
                <a:cs typeface="Arial" pitchFamily="34" charset="0"/>
              </a:rPr>
              <a:t>Ahaziah</a:t>
            </a:r>
          </a:p>
          <a:p>
            <a:pPr eaLnBrk="1" fontAlgn="base" hangingPunct="1">
              <a:spcBef>
                <a:spcPct val="0"/>
              </a:spcBef>
              <a:spcAft>
                <a:spcPct val="0"/>
              </a:spcAft>
              <a:buFontTx/>
              <a:buNone/>
            </a:pPr>
            <a:r>
              <a:rPr lang="en-US" altLang="en-US" sz="1800" b="1">
                <a:solidFill>
                  <a:srgbClr val="000000"/>
                </a:solidFill>
                <a:cs typeface="Arial" pitchFamily="34" charset="0"/>
              </a:rPr>
              <a:t>Jehoram</a:t>
            </a:r>
          </a:p>
        </p:txBody>
      </p:sp>
      <p:sp>
        <p:nvSpPr>
          <p:cNvPr id="72724" name="TextBox 23"/>
          <p:cNvSpPr txBox="1">
            <a:spLocks noChangeArrowheads="1"/>
          </p:cNvSpPr>
          <p:nvPr/>
        </p:nvSpPr>
        <p:spPr bwMode="auto">
          <a:xfrm>
            <a:off x="3709988" y="1770792"/>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3</a:t>
            </a:r>
          </a:p>
        </p:txBody>
      </p:sp>
      <p:sp>
        <p:nvSpPr>
          <p:cNvPr id="72725" name="TextBox 24"/>
          <p:cNvSpPr txBox="1">
            <a:spLocks noChangeArrowheads="1"/>
          </p:cNvSpPr>
          <p:nvPr/>
        </p:nvSpPr>
        <p:spPr bwMode="auto">
          <a:xfrm>
            <a:off x="3800475" y="4304442"/>
            <a:ext cx="14081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Jehosphat</a:t>
            </a:r>
          </a:p>
          <a:p>
            <a:pPr eaLnBrk="1" fontAlgn="base" hangingPunct="1">
              <a:spcBef>
                <a:spcPct val="0"/>
              </a:spcBef>
              <a:spcAft>
                <a:spcPct val="0"/>
              </a:spcAft>
              <a:buFontTx/>
              <a:buNone/>
            </a:pPr>
            <a:r>
              <a:rPr lang="en-US" altLang="en-US" sz="1800">
                <a:solidFill>
                  <a:srgbClr val="000000"/>
                </a:solidFill>
                <a:cs typeface="Arial" pitchFamily="34" charset="0"/>
              </a:rPr>
              <a:t>(873-848)</a:t>
            </a:r>
          </a:p>
          <a:p>
            <a:pPr eaLnBrk="1" fontAlgn="base" hangingPunct="1">
              <a:spcBef>
                <a:spcPct val="0"/>
              </a:spcBef>
              <a:spcAft>
                <a:spcPct val="0"/>
              </a:spcAft>
              <a:buFontTx/>
              <a:buNone/>
            </a:pPr>
            <a:r>
              <a:rPr lang="en-US" altLang="en-US" sz="1800" b="1">
                <a:solidFill>
                  <a:srgbClr val="000000"/>
                </a:solidFill>
                <a:cs typeface="Arial" pitchFamily="34" charset="0"/>
              </a:rPr>
              <a:t>Jehoram</a:t>
            </a:r>
          </a:p>
          <a:p>
            <a:pPr eaLnBrk="1" fontAlgn="base" hangingPunct="1">
              <a:spcBef>
                <a:spcPct val="0"/>
              </a:spcBef>
              <a:spcAft>
                <a:spcPct val="0"/>
              </a:spcAft>
              <a:buFontTx/>
              <a:buNone/>
            </a:pPr>
            <a:r>
              <a:rPr lang="en-US" altLang="en-US" sz="1800" b="1">
                <a:solidFill>
                  <a:srgbClr val="000000"/>
                </a:solidFill>
                <a:cs typeface="Arial" pitchFamily="34" charset="0"/>
              </a:rPr>
              <a:t>Ahaziah</a:t>
            </a:r>
          </a:p>
          <a:p>
            <a:pPr eaLnBrk="1" fontAlgn="base" hangingPunct="1">
              <a:spcBef>
                <a:spcPct val="0"/>
              </a:spcBef>
              <a:spcAft>
                <a:spcPct val="0"/>
              </a:spcAft>
              <a:buFontTx/>
              <a:buNone/>
            </a:pPr>
            <a:r>
              <a:rPr lang="en-US" altLang="en-US" sz="1800" b="1">
                <a:solidFill>
                  <a:srgbClr val="000000"/>
                </a:solidFill>
                <a:cs typeface="Arial" pitchFamily="34" charset="0"/>
              </a:rPr>
              <a:t>Athaliah</a:t>
            </a:r>
          </a:p>
        </p:txBody>
      </p:sp>
      <p:cxnSp>
        <p:nvCxnSpPr>
          <p:cNvPr id="26" name="Straight Connector 25"/>
          <p:cNvCxnSpPr/>
          <p:nvPr/>
        </p:nvCxnSpPr>
        <p:spPr>
          <a:xfrm rot="5400000">
            <a:off x="2198688" y="3637692"/>
            <a:ext cx="556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727" name="TextBox 26"/>
          <p:cNvSpPr txBox="1">
            <a:spLocks noChangeArrowheads="1"/>
          </p:cNvSpPr>
          <p:nvPr/>
        </p:nvSpPr>
        <p:spPr bwMode="auto">
          <a:xfrm>
            <a:off x="5129213" y="1084992"/>
            <a:ext cx="1103312"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Jehu</a:t>
            </a:r>
          </a:p>
          <a:p>
            <a:pPr eaLnBrk="1" fontAlgn="base" hangingPunct="1">
              <a:spcBef>
                <a:spcPct val="0"/>
              </a:spcBef>
              <a:spcAft>
                <a:spcPct val="0"/>
              </a:spcAft>
              <a:buFontTx/>
              <a:buNone/>
            </a:pPr>
            <a:r>
              <a:rPr lang="en-US" altLang="en-US" sz="1800">
                <a:solidFill>
                  <a:srgbClr val="000000"/>
                </a:solidFill>
                <a:cs typeface="Arial" pitchFamily="34" charset="0"/>
              </a:rPr>
              <a:t>Dynasty 4</a:t>
            </a:r>
          </a:p>
        </p:txBody>
      </p:sp>
      <p:sp>
        <p:nvSpPr>
          <p:cNvPr id="72728" name="TextBox 27"/>
          <p:cNvSpPr txBox="1">
            <a:spLocks noChangeArrowheads="1"/>
          </p:cNvSpPr>
          <p:nvPr/>
        </p:nvSpPr>
        <p:spPr bwMode="auto">
          <a:xfrm>
            <a:off x="4979988" y="1672367"/>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4</a:t>
            </a:r>
          </a:p>
        </p:txBody>
      </p:sp>
      <p:sp>
        <p:nvSpPr>
          <p:cNvPr id="72729" name="TextBox 28"/>
          <p:cNvSpPr txBox="1">
            <a:spLocks noChangeArrowheads="1"/>
          </p:cNvSpPr>
          <p:nvPr/>
        </p:nvSpPr>
        <p:spPr bwMode="auto">
          <a:xfrm>
            <a:off x="5157788" y="1672367"/>
            <a:ext cx="129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Jehu</a:t>
            </a:r>
          </a:p>
          <a:p>
            <a:pPr eaLnBrk="1" fontAlgn="base" hangingPunct="1">
              <a:spcBef>
                <a:spcPct val="0"/>
              </a:spcBef>
              <a:spcAft>
                <a:spcPct val="0"/>
              </a:spcAft>
              <a:buFontTx/>
              <a:buNone/>
            </a:pPr>
            <a:r>
              <a:rPr lang="en-US" altLang="en-US" sz="1800">
                <a:solidFill>
                  <a:srgbClr val="000000"/>
                </a:solidFill>
                <a:cs typeface="Arial" pitchFamily="34" charset="0"/>
              </a:rPr>
              <a:t>(841-814)</a:t>
            </a:r>
          </a:p>
          <a:p>
            <a:pPr eaLnBrk="1" fontAlgn="base" hangingPunct="1">
              <a:spcBef>
                <a:spcPct val="0"/>
              </a:spcBef>
              <a:spcAft>
                <a:spcPct val="0"/>
              </a:spcAft>
              <a:buFontTx/>
              <a:buNone/>
            </a:pPr>
            <a:r>
              <a:rPr lang="en-US" altLang="en-US" sz="1800" b="1">
                <a:solidFill>
                  <a:srgbClr val="000000"/>
                </a:solidFill>
                <a:cs typeface="Arial" pitchFamily="34" charset="0"/>
              </a:rPr>
              <a:t>Jehoahaz</a:t>
            </a:r>
          </a:p>
          <a:p>
            <a:pPr eaLnBrk="1" fontAlgn="base" hangingPunct="1">
              <a:spcBef>
                <a:spcPct val="0"/>
              </a:spcBef>
              <a:spcAft>
                <a:spcPct val="0"/>
              </a:spcAft>
              <a:buFontTx/>
              <a:buNone/>
            </a:pPr>
            <a:r>
              <a:rPr lang="en-US" altLang="en-US" sz="1800" b="1">
                <a:solidFill>
                  <a:srgbClr val="000000"/>
                </a:solidFill>
                <a:cs typeface="Arial" pitchFamily="34" charset="0"/>
              </a:rPr>
              <a:t>Jehoash</a:t>
            </a:r>
          </a:p>
          <a:p>
            <a:pPr eaLnBrk="1" fontAlgn="base" hangingPunct="1">
              <a:spcBef>
                <a:spcPct val="0"/>
              </a:spcBef>
              <a:spcAft>
                <a:spcPct val="0"/>
              </a:spcAft>
              <a:buFontTx/>
              <a:buNone/>
            </a:pPr>
            <a:r>
              <a:rPr lang="en-US" altLang="en-US" sz="1800" b="1">
                <a:solidFill>
                  <a:srgbClr val="000000"/>
                </a:solidFill>
                <a:cs typeface="Arial" pitchFamily="34" charset="0"/>
              </a:rPr>
              <a:t>Jereboam II</a:t>
            </a:r>
          </a:p>
          <a:p>
            <a:pPr eaLnBrk="1" fontAlgn="base" hangingPunct="1">
              <a:spcBef>
                <a:spcPct val="0"/>
              </a:spcBef>
              <a:spcAft>
                <a:spcPct val="0"/>
              </a:spcAft>
              <a:buFontTx/>
              <a:buNone/>
            </a:pPr>
            <a:r>
              <a:rPr lang="en-US" altLang="en-US" sz="1800">
                <a:solidFill>
                  <a:srgbClr val="000000"/>
                </a:solidFill>
                <a:cs typeface="Arial" pitchFamily="34" charset="0"/>
              </a:rPr>
              <a:t>(793-753)</a:t>
            </a:r>
          </a:p>
          <a:p>
            <a:pPr eaLnBrk="1" fontAlgn="base" hangingPunct="1">
              <a:spcBef>
                <a:spcPct val="0"/>
              </a:spcBef>
              <a:spcAft>
                <a:spcPct val="0"/>
              </a:spcAft>
              <a:buFontTx/>
              <a:buNone/>
            </a:pPr>
            <a:r>
              <a:rPr lang="en-US" altLang="en-US" sz="1800" b="1">
                <a:solidFill>
                  <a:srgbClr val="000000"/>
                </a:solidFill>
                <a:cs typeface="Arial" pitchFamily="34" charset="0"/>
              </a:rPr>
              <a:t>Zechariah</a:t>
            </a:r>
          </a:p>
          <a:p>
            <a:pPr eaLnBrk="1" fontAlgn="base" hangingPunct="1">
              <a:spcBef>
                <a:spcPct val="0"/>
              </a:spcBef>
              <a:spcAft>
                <a:spcPct val="0"/>
              </a:spcAft>
              <a:buFontTx/>
              <a:buNone/>
            </a:pPr>
            <a:endParaRPr lang="en-US" altLang="en-US" sz="1800" b="1">
              <a:solidFill>
                <a:srgbClr val="000000"/>
              </a:solidFill>
              <a:cs typeface="Arial" pitchFamily="34" charset="0"/>
            </a:endParaRPr>
          </a:p>
        </p:txBody>
      </p:sp>
      <p:sp>
        <p:nvSpPr>
          <p:cNvPr id="72730" name="TextBox 30"/>
          <p:cNvSpPr txBox="1">
            <a:spLocks noChangeArrowheads="1"/>
          </p:cNvSpPr>
          <p:nvPr/>
        </p:nvSpPr>
        <p:spPr bwMode="auto">
          <a:xfrm>
            <a:off x="3760788" y="3658330"/>
            <a:ext cx="114617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Omri</a:t>
            </a:r>
          </a:p>
          <a:p>
            <a:pPr eaLnBrk="1" fontAlgn="base" hangingPunct="1">
              <a:spcBef>
                <a:spcPct val="0"/>
              </a:spcBef>
              <a:spcAft>
                <a:spcPct val="0"/>
              </a:spcAft>
              <a:buFontTx/>
              <a:buNone/>
            </a:pPr>
            <a:r>
              <a:rPr lang="en-US" altLang="en-US" sz="1800">
                <a:solidFill>
                  <a:srgbClr val="000000"/>
                </a:solidFill>
                <a:cs typeface="Arial" pitchFamily="34" charset="0"/>
              </a:rPr>
              <a:t>Dynasty 3</a:t>
            </a:r>
          </a:p>
        </p:txBody>
      </p:sp>
      <p:sp>
        <p:nvSpPr>
          <p:cNvPr id="72731" name="TextBox 31"/>
          <p:cNvSpPr txBox="1">
            <a:spLocks noChangeArrowheads="1"/>
          </p:cNvSpPr>
          <p:nvPr/>
        </p:nvSpPr>
        <p:spPr bwMode="auto">
          <a:xfrm>
            <a:off x="5056188" y="3675792"/>
            <a:ext cx="1101725"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Jehu</a:t>
            </a:r>
          </a:p>
          <a:p>
            <a:pPr eaLnBrk="1" fontAlgn="base" hangingPunct="1">
              <a:spcBef>
                <a:spcPct val="0"/>
              </a:spcBef>
              <a:spcAft>
                <a:spcPct val="0"/>
              </a:spcAft>
              <a:buFontTx/>
              <a:buNone/>
            </a:pPr>
            <a:r>
              <a:rPr lang="en-US" altLang="en-US" sz="1800">
                <a:solidFill>
                  <a:srgbClr val="000000"/>
                </a:solidFill>
                <a:cs typeface="Arial" pitchFamily="34" charset="0"/>
              </a:rPr>
              <a:t>Dynasty 4</a:t>
            </a:r>
          </a:p>
        </p:txBody>
      </p:sp>
      <p:sp>
        <p:nvSpPr>
          <p:cNvPr id="72732" name="TextBox 33"/>
          <p:cNvSpPr txBox="1">
            <a:spLocks noChangeArrowheads="1"/>
          </p:cNvSpPr>
          <p:nvPr/>
        </p:nvSpPr>
        <p:spPr bwMode="auto">
          <a:xfrm>
            <a:off x="4979988" y="4304442"/>
            <a:ext cx="167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Joash</a:t>
            </a:r>
          </a:p>
          <a:p>
            <a:pPr eaLnBrk="1" fontAlgn="base" hangingPunct="1">
              <a:spcBef>
                <a:spcPct val="0"/>
              </a:spcBef>
              <a:spcAft>
                <a:spcPct val="0"/>
              </a:spcAft>
              <a:buFontTx/>
              <a:buNone/>
            </a:pPr>
            <a:r>
              <a:rPr lang="en-US" altLang="en-US" sz="1800" b="1">
                <a:solidFill>
                  <a:srgbClr val="000000"/>
                </a:solidFill>
                <a:cs typeface="Arial" pitchFamily="34" charset="0"/>
              </a:rPr>
              <a:t>Amaziah</a:t>
            </a:r>
          </a:p>
          <a:p>
            <a:pPr eaLnBrk="1" fontAlgn="base" hangingPunct="1">
              <a:spcBef>
                <a:spcPct val="0"/>
              </a:spcBef>
              <a:spcAft>
                <a:spcPct val="0"/>
              </a:spcAft>
              <a:buFontTx/>
              <a:buNone/>
            </a:pPr>
            <a:r>
              <a:rPr lang="en-US" altLang="en-US" sz="1800" b="1">
                <a:solidFill>
                  <a:srgbClr val="000000"/>
                </a:solidFill>
                <a:cs typeface="Arial" pitchFamily="34" charset="0"/>
              </a:rPr>
              <a:t>Azariah/Uzziah</a:t>
            </a:r>
          </a:p>
          <a:p>
            <a:pPr eaLnBrk="1" fontAlgn="base" hangingPunct="1">
              <a:spcBef>
                <a:spcPct val="0"/>
              </a:spcBef>
              <a:spcAft>
                <a:spcPct val="0"/>
              </a:spcAft>
              <a:buFontTx/>
              <a:buNone/>
            </a:pPr>
            <a:r>
              <a:rPr lang="en-US" altLang="en-US" sz="1800">
                <a:solidFill>
                  <a:srgbClr val="000000"/>
                </a:solidFill>
                <a:cs typeface="Arial" pitchFamily="34" charset="0"/>
              </a:rPr>
              <a:t>(790-739)</a:t>
            </a:r>
          </a:p>
        </p:txBody>
      </p:sp>
      <p:cxnSp>
        <p:nvCxnSpPr>
          <p:cNvPr id="35" name="Straight Connector 34"/>
          <p:cNvCxnSpPr/>
          <p:nvPr/>
        </p:nvCxnSpPr>
        <p:spPr>
          <a:xfrm rot="5400000">
            <a:off x="3797300" y="3637692"/>
            <a:ext cx="556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734" name="TextBox 35"/>
          <p:cNvSpPr txBox="1">
            <a:spLocks noChangeArrowheads="1"/>
          </p:cNvSpPr>
          <p:nvPr/>
        </p:nvSpPr>
        <p:spPr bwMode="auto">
          <a:xfrm>
            <a:off x="6605588" y="1084992"/>
            <a:ext cx="1116012"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Confusing</a:t>
            </a:r>
          </a:p>
          <a:p>
            <a:pPr eaLnBrk="1" fontAlgn="base" hangingPunct="1">
              <a:spcBef>
                <a:spcPct val="0"/>
              </a:spcBef>
              <a:spcAft>
                <a:spcPct val="0"/>
              </a:spcAft>
              <a:buFontTx/>
              <a:buNone/>
            </a:pPr>
            <a:r>
              <a:rPr lang="en-US" altLang="en-US" sz="1800">
                <a:solidFill>
                  <a:srgbClr val="000000"/>
                </a:solidFill>
                <a:cs typeface="Arial" pitchFamily="34" charset="0"/>
              </a:rPr>
              <a:t>Dynasties</a:t>
            </a:r>
          </a:p>
        </p:txBody>
      </p:sp>
      <p:cxnSp>
        <p:nvCxnSpPr>
          <p:cNvPr id="37" name="Straight Connector 36"/>
          <p:cNvCxnSpPr/>
          <p:nvPr/>
        </p:nvCxnSpPr>
        <p:spPr>
          <a:xfrm rot="5400000">
            <a:off x="4989204" y="3637692"/>
            <a:ext cx="5562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736" name="TextBox 37"/>
          <p:cNvSpPr txBox="1">
            <a:spLocks noChangeArrowheads="1"/>
          </p:cNvSpPr>
          <p:nvPr/>
        </p:nvSpPr>
        <p:spPr bwMode="auto">
          <a:xfrm>
            <a:off x="6618288" y="1770792"/>
            <a:ext cx="14081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dirty="0">
                <a:solidFill>
                  <a:srgbClr val="000000"/>
                </a:solidFill>
                <a:cs typeface="Arial" pitchFamily="34" charset="0"/>
              </a:rPr>
              <a:t>Shallum</a:t>
            </a:r>
          </a:p>
          <a:p>
            <a:pPr eaLnBrk="1" fontAlgn="base" hangingPunct="1">
              <a:spcBef>
                <a:spcPct val="0"/>
              </a:spcBef>
              <a:spcAft>
                <a:spcPct val="0"/>
              </a:spcAft>
              <a:buFontTx/>
              <a:buNone/>
            </a:pPr>
            <a:r>
              <a:rPr lang="en-US" altLang="en-US" sz="1800" b="1" dirty="0">
                <a:solidFill>
                  <a:srgbClr val="000000"/>
                </a:solidFill>
                <a:cs typeface="Arial" pitchFamily="34" charset="0"/>
              </a:rPr>
              <a:t> </a:t>
            </a:r>
            <a:r>
              <a:rPr lang="en-US" altLang="en-US" sz="1800" b="1" dirty="0" err="1">
                <a:solidFill>
                  <a:srgbClr val="000000"/>
                </a:solidFill>
                <a:cs typeface="Arial" pitchFamily="34" charset="0"/>
              </a:rPr>
              <a:t>Menahem</a:t>
            </a:r>
            <a:endParaRPr lang="en-US" altLang="en-US" sz="1800" b="1" dirty="0">
              <a:solidFill>
                <a:srgbClr val="000000"/>
              </a:solidFill>
              <a:cs typeface="Arial" pitchFamily="34" charset="0"/>
            </a:endParaRPr>
          </a:p>
          <a:p>
            <a:pPr eaLnBrk="1" fontAlgn="base" hangingPunct="1">
              <a:spcBef>
                <a:spcPct val="0"/>
              </a:spcBef>
              <a:spcAft>
                <a:spcPct val="0"/>
              </a:spcAft>
              <a:buFontTx/>
              <a:buNone/>
            </a:pPr>
            <a:r>
              <a:rPr lang="en-US" altLang="en-US" sz="1800" b="1" dirty="0">
                <a:solidFill>
                  <a:srgbClr val="000000"/>
                </a:solidFill>
                <a:cs typeface="Arial" pitchFamily="34" charset="0"/>
              </a:rPr>
              <a:t> </a:t>
            </a:r>
            <a:r>
              <a:rPr lang="en-US" altLang="en-US" sz="1800" b="1" dirty="0" err="1">
                <a:solidFill>
                  <a:srgbClr val="000000"/>
                </a:solidFill>
                <a:cs typeface="Arial" pitchFamily="34" charset="0"/>
              </a:rPr>
              <a:t>Pekaiah</a:t>
            </a:r>
            <a:endParaRPr lang="en-US" altLang="en-US" sz="1800" b="1" dirty="0">
              <a:solidFill>
                <a:srgbClr val="000000"/>
              </a:solidFill>
              <a:cs typeface="Arial" pitchFamily="34" charset="0"/>
            </a:endParaRPr>
          </a:p>
          <a:p>
            <a:pPr eaLnBrk="1" fontAlgn="base" hangingPunct="1">
              <a:spcBef>
                <a:spcPct val="0"/>
              </a:spcBef>
              <a:spcAft>
                <a:spcPct val="0"/>
              </a:spcAft>
              <a:buFontTx/>
              <a:buNone/>
            </a:pPr>
            <a:r>
              <a:rPr lang="en-US" altLang="en-US" sz="1800" b="1" dirty="0">
                <a:solidFill>
                  <a:srgbClr val="000000"/>
                </a:solidFill>
                <a:cs typeface="Arial" pitchFamily="34" charset="0"/>
              </a:rPr>
              <a:t>    </a:t>
            </a:r>
            <a:r>
              <a:rPr lang="en-US" altLang="en-US" sz="1800" b="1" dirty="0" err="1">
                <a:solidFill>
                  <a:srgbClr val="000000"/>
                </a:solidFill>
                <a:cs typeface="Arial" pitchFamily="34" charset="0"/>
              </a:rPr>
              <a:t>Pekah</a:t>
            </a:r>
            <a:endParaRPr lang="en-US" altLang="en-US" sz="1800" b="1" dirty="0">
              <a:solidFill>
                <a:srgbClr val="000000"/>
              </a:solidFill>
              <a:cs typeface="Arial" pitchFamily="34" charset="0"/>
            </a:endParaRPr>
          </a:p>
          <a:p>
            <a:pPr eaLnBrk="1" fontAlgn="base" hangingPunct="1">
              <a:spcBef>
                <a:spcPct val="0"/>
              </a:spcBef>
              <a:spcAft>
                <a:spcPct val="0"/>
              </a:spcAft>
              <a:buFontTx/>
              <a:buNone/>
            </a:pPr>
            <a:r>
              <a:rPr lang="en-US" altLang="en-US" sz="1800" b="1" dirty="0">
                <a:solidFill>
                  <a:srgbClr val="000000"/>
                </a:solidFill>
                <a:cs typeface="Arial" pitchFamily="34" charset="0"/>
              </a:rPr>
              <a:t>        Hosea</a:t>
            </a:r>
          </a:p>
          <a:p>
            <a:pPr eaLnBrk="1" fontAlgn="base" hangingPunct="1">
              <a:spcBef>
                <a:spcPct val="0"/>
              </a:spcBef>
              <a:spcAft>
                <a:spcPct val="0"/>
              </a:spcAft>
              <a:buFontTx/>
              <a:buNone/>
            </a:pPr>
            <a:r>
              <a:rPr lang="en-US" altLang="en-US" sz="1800" dirty="0">
                <a:solidFill>
                  <a:srgbClr val="000000"/>
                </a:solidFill>
                <a:cs typeface="Arial" pitchFamily="34" charset="0"/>
              </a:rPr>
              <a:t>(732-722)</a:t>
            </a:r>
          </a:p>
        </p:txBody>
      </p:sp>
      <p:sp>
        <p:nvSpPr>
          <p:cNvPr id="72737" name="TextBox 38"/>
          <p:cNvSpPr txBox="1">
            <a:spLocks noChangeArrowheads="1"/>
          </p:cNvSpPr>
          <p:nvPr/>
        </p:nvSpPr>
        <p:spPr bwMode="auto">
          <a:xfrm>
            <a:off x="6588125" y="4482242"/>
            <a:ext cx="1179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dirty="0" err="1">
                <a:solidFill>
                  <a:srgbClr val="000000"/>
                </a:solidFill>
                <a:cs typeface="Arial" pitchFamily="34" charset="0"/>
              </a:rPr>
              <a:t>Jotham</a:t>
            </a:r>
            <a:endParaRPr lang="en-US" altLang="en-US" sz="1800" b="1" dirty="0">
              <a:solidFill>
                <a:srgbClr val="000000"/>
              </a:solidFill>
              <a:cs typeface="Arial" pitchFamily="34" charset="0"/>
            </a:endParaRPr>
          </a:p>
          <a:p>
            <a:pPr eaLnBrk="1" fontAlgn="base" hangingPunct="1">
              <a:spcBef>
                <a:spcPct val="0"/>
              </a:spcBef>
              <a:spcAft>
                <a:spcPct val="0"/>
              </a:spcAft>
              <a:buFontTx/>
              <a:buNone/>
            </a:pPr>
            <a:r>
              <a:rPr lang="en-US" altLang="en-US" sz="1800" b="1" dirty="0">
                <a:solidFill>
                  <a:srgbClr val="000000"/>
                </a:solidFill>
                <a:cs typeface="Arial" pitchFamily="34" charset="0"/>
              </a:rPr>
              <a:t>Ahaz</a:t>
            </a:r>
          </a:p>
          <a:p>
            <a:pPr eaLnBrk="1" fontAlgn="base" hangingPunct="1">
              <a:spcBef>
                <a:spcPct val="0"/>
              </a:spcBef>
              <a:spcAft>
                <a:spcPct val="0"/>
              </a:spcAft>
              <a:buFontTx/>
              <a:buNone/>
            </a:pPr>
            <a:r>
              <a:rPr lang="en-US" altLang="en-US" sz="1800" b="1" dirty="0">
                <a:solidFill>
                  <a:srgbClr val="000000"/>
                </a:solidFill>
                <a:cs typeface="Arial" pitchFamily="34" charset="0"/>
              </a:rPr>
              <a:t>Hezekiah</a:t>
            </a:r>
            <a:endParaRPr lang="en-US" altLang="en-US" sz="1800" dirty="0">
              <a:solidFill>
                <a:srgbClr val="000000"/>
              </a:solidFill>
              <a:cs typeface="Arial" pitchFamily="34" charset="0"/>
            </a:endParaRPr>
          </a:p>
        </p:txBody>
      </p:sp>
      <p:sp>
        <p:nvSpPr>
          <p:cNvPr id="72738" name="TextBox 39"/>
          <p:cNvSpPr txBox="1">
            <a:spLocks noChangeArrowheads="1"/>
          </p:cNvSpPr>
          <p:nvPr/>
        </p:nvSpPr>
        <p:spPr bwMode="auto">
          <a:xfrm>
            <a:off x="7837488" y="1487423"/>
            <a:ext cx="1179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cs typeface="Arial" pitchFamily="34" charset="0"/>
              </a:rPr>
              <a:t>Hezekiah</a:t>
            </a:r>
          </a:p>
          <a:p>
            <a:pPr eaLnBrk="1" fontAlgn="base" hangingPunct="1">
              <a:spcBef>
                <a:spcPct val="0"/>
              </a:spcBef>
              <a:spcAft>
                <a:spcPct val="0"/>
              </a:spcAft>
              <a:buFontTx/>
              <a:buNone/>
            </a:pPr>
            <a:r>
              <a:rPr lang="en-US" altLang="en-US" sz="1800">
                <a:solidFill>
                  <a:srgbClr val="000000"/>
                </a:solidFill>
                <a:cs typeface="Arial" pitchFamily="34" charset="0"/>
              </a:rPr>
              <a:t>(728-686)</a:t>
            </a:r>
          </a:p>
          <a:p>
            <a:pPr eaLnBrk="1" fontAlgn="base" hangingPunct="1">
              <a:spcBef>
                <a:spcPct val="0"/>
              </a:spcBef>
              <a:spcAft>
                <a:spcPct val="0"/>
              </a:spcAft>
              <a:buFontTx/>
              <a:buNone/>
            </a:pPr>
            <a:r>
              <a:rPr lang="en-US" altLang="en-US" sz="1800" b="1">
                <a:solidFill>
                  <a:srgbClr val="000000"/>
                </a:solidFill>
                <a:cs typeface="Arial" pitchFamily="34" charset="0"/>
              </a:rPr>
              <a:t>Manasseh</a:t>
            </a:r>
          </a:p>
          <a:p>
            <a:pPr eaLnBrk="1" fontAlgn="base" hangingPunct="1">
              <a:spcBef>
                <a:spcPct val="0"/>
              </a:spcBef>
              <a:spcAft>
                <a:spcPct val="0"/>
              </a:spcAft>
              <a:buFontTx/>
              <a:buNone/>
            </a:pPr>
            <a:r>
              <a:rPr lang="en-US" altLang="en-US" sz="1800" b="1">
                <a:solidFill>
                  <a:srgbClr val="000000"/>
                </a:solidFill>
                <a:cs typeface="Arial" pitchFamily="34" charset="0"/>
              </a:rPr>
              <a:t>Amon</a:t>
            </a:r>
            <a:endParaRPr lang="en-US" altLang="en-US" sz="1800">
              <a:solidFill>
                <a:srgbClr val="000000"/>
              </a:solidFill>
              <a:cs typeface="Arial" pitchFamily="34" charset="0"/>
            </a:endParaRPr>
          </a:p>
        </p:txBody>
      </p:sp>
      <p:sp>
        <p:nvSpPr>
          <p:cNvPr id="72739" name="TextBox 40"/>
          <p:cNvSpPr txBox="1">
            <a:spLocks noChangeArrowheads="1"/>
          </p:cNvSpPr>
          <p:nvPr/>
        </p:nvSpPr>
        <p:spPr bwMode="auto">
          <a:xfrm>
            <a:off x="7874000" y="1119123"/>
            <a:ext cx="10334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Hezekiah</a:t>
            </a:r>
          </a:p>
        </p:txBody>
      </p:sp>
      <p:sp>
        <p:nvSpPr>
          <p:cNvPr id="72740" name="TextBox 41"/>
          <p:cNvSpPr txBox="1">
            <a:spLocks noChangeArrowheads="1"/>
          </p:cNvSpPr>
          <p:nvPr/>
        </p:nvSpPr>
        <p:spPr bwMode="auto">
          <a:xfrm>
            <a:off x="7950200" y="2687573"/>
            <a:ext cx="101758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Josiah &amp; </a:t>
            </a:r>
          </a:p>
          <a:p>
            <a:pPr eaLnBrk="1" fontAlgn="base" hangingPunct="1">
              <a:spcBef>
                <a:spcPct val="0"/>
              </a:spcBef>
              <a:spcAft>
                <a:spcPct val="0"/>
              </a:spcAft>
              <a:buFontTx/>
              <a:buNone/>
            </a:pPr>
            <a:r>
              <a:rPr lang="en-US" altLang="en-US" sz="1800">
                <a:solidFill>
                  <a:srgbClr val="000000"/>
                </a:solidFill>
                <a:cs typeface="Arial" pitchFamily="34" charset="0"/>
              </a:rPr>
              <a:t>Sons</a:t>
            </a:r>
          </a:p>
        </p:txBody>
      </p:sp>
      <p:sp>
        <p:nvSpPr>
          <p:cNvPr id="72741" name="TextBox 42"/>
          <p:cNvSpPr txBox="1">
            <a:spLocks noChangeArrowheads="1"/>
          </p:cNvSpPr>
          <p:nvPr/>
        </p:nvSpPr>
        <p:spPr bwMode="auto">
          <a:xfrm>
            <a:off x="7874000" y="3373373"/>
            <a:ext cx="1295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dirty="0">
                <a:solidFill>
                  <a:srgbClr val="000000"/>
                </a:solidFill>
                <a:cs typeface="Arial" pitchFamily="34" charset="0"/>
              </a:rPr>
              <a:t>Josiah</a:t>
            </a:r>
          </a:p>
          <a:p>
            <a:pPr eaLnBrk="1" fontAlgn="base" hangingPunct="1">
              <a:spcBef>
                <a:spcPct val="0"/>
              </a:spcBef>
              <a:spcAft>
                <a:spcPct val="0"/>
              </a:spcAft>
              <a:buFontTx/>
              <a:buNone/>
            </a:pPr>
            <a:r>
              <a:rPr lang="en-US" altLang="en-US" sz="1800" dirty="0">
                <a:solidFill>
                  <a:srgbClr val="000000"/>
                </a:solidFill>
                <a:cs typeface="Arial" pitchFamily="34" charset="0"/>
              </a:rPr>
              <a:t>(640-609)</a:t>
            </a:r>
          </a:p>
          <a:p>
            <a:pPr eaLnBrk="1" fontAlgn="base" hangingPunct="1">
              <a:spcBef>
                <a:spcPct val="0"/>
              </a:spcBef>
              <a:spcAft>
                <a:spcPct val="0"/>
              </a:spcAft>
              <a:buFontTx/>
              <a:buNone/>
            </a:pPr>
            <a:r>
              <a:rPr lang="en-US" altLang="en-US" sz="1800" b="1" dirty="0">
                <a:solidFill>
                  <a:srgbClr val="000000"/>
                </a:solidFill>
                <a:cs typeface="Arial" pitchFamily="34" charset="0"/>
              </a:rPr>
              <a:t>Jehoahaz</a:t>
            </a:r>
          </a:p>
          <a:p>
            <a:pPr eaLnBrk="1" fontAlgn="base" hangingPunct="1">
              <a:spcBef>
                <a:spcPct val="0"/>
              </a:spcBef>
              <a:spcAft>
                <a:spcPct val="0"/>
              </a:spcAft>
              <a:buFontTx/>
              <a:buNone/>
            </a:pPr>
            <a:r>
              <a:rPr lang="en-US" altLang="en-US" sz="1800" b="1" dirty="0">
                <a:solidFill>
                  <a:srgbClr val="000000"/>
                </a:solidFill>
                <a:cs typeface="Arial" pitchFamily="34" charset="0"/>
              </a:rPr>
              <a:t>Jehoiakim</a:t>
            </a:r>
          </a:p>
          <a:p>
            <a:pPr eaLnBrk="1" fontAlgn="base" hangingPunct="1">
              <a:spcBef>
                <a:spcPct val="0"/>
              </a:spcBef>
              <a:spcAft>
                <a:spcPct val="0"/>
              </a:spcAft>
              <a:buFontTx/>
              <a:buNone/>
            </a:pPr>
            <a:r>
              <a:rPr lang="en-US" altLang="en-US" sz="1800" b="1" dirty="0">
                <a:solidFill>
                  <a:srgbClr val="000000"/>
                </a:solidFill>
                <a:cs typeface="Arial" pitchFamily="34" charset="0"/>
              </a:rPr>
              <a:t>Jehoiachin</a:t>
            </a:r>
          </a:p>
          <a:p>
            <a:pPr eaLnBrk="1" fontAlgn="base" hangingPunct="1">
              <a:spcBef>
                <a:spcPct val="0"/>
              </a:spcBef>
              <a:spcAft>
                <a:spcPct val="0"/>
              </a:spcAft>
              <a:buFontTx/>
              <a:buNone/>
            </a:pPr>
            <a:r>
              <a:rPr lang="en-US" altLang="en-US" sz="1800" b="1" dirty="0">
                <a:solidFill>
                  <a:srgbClr val="000000"/>
                </a:solidFill>
                <a:cs typeface="Arial" pitchFamily="34" charset="0"/>
              </a:rPr>
              <a:t>Zedekiah</a:t>
            </a:r>
          </a:p>
          <a:p>
            <a:pPr eaLnBrk="1" fontAlgn="base" hangingPunct="1">
              <a:spcBef>
                <a:spcPct val="0"/>
              </a:spcBef>
              <a:spcAft>
                <a:spcPct val="0"/>
              </a:spcAft>
              <a:buFontTx/>
              <a:buNone/>
            </a:pPr>
            <a:r>
              <a:rPr lang="en-US" altLang="en-US" sz="1800" dirty="0">
                <a:solidFill>
                  <a:srgbClr val="000000"/>
                </a:solidFill>
                <a:cs typeface="Arial" pitchFamily="34" charset="0"/>
              </a:rPr>
              <a:t>(597-586)</a:t>
            </a:r>
          </a:p>
        </p:txBody>
      </p:sp>
      <p:cxnSp>
        <p:nvCxnSpPr>
          <p:cNvPr id="44" name="Straight Connector 43"/>
          <p:cNvCxnSpPr/>
          <p:nvPr/>
        </p:nvCxnSpPr>
        <p:spPr>
          <a:xfrm rot="10800000" flipV="1">
            <a:off x="1371600" y="1694592"/>
            <a:ext cx="6324600" cy="76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743" name="TextBox 44"/>
          <p:cNvSpPr txBox="1">
            <a:spLocks noChangeArrowheads="1"/>
          </p:cNvSpPr>
          <p:nvPr/>
        </p:nvSpPr>
        <p:spPr bwMode="auto">
          <a:xfrm>
            <a:off x="6535738" y="2045430"/>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5</a:t>
            </a:r>
          </a:p>
        </p:txBody>
      </p:sp>
      <p:sp>
        <p:nvSpPr>
          <p:cNvPr id="72744" name="TextBox 45"/>
          <p:cNvSpPr txBox="1">
            <a:spLocks noChangeArrowheads="1"/>
          </p:cNvSpPr>
          <p:nvPr/>
        </p:nvSpPr>
        <p:spPr bwMode="auto">
          <a:xfrm>
            <a:off x="6616700" y="3680555"/>
            <a:ext cx="111601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a:solidFill>
                  <a:srgbClr val="000000"/>
                </a:solidFill>
                <a:cs typeface="Arial" pitchFamily="34" charset="0"/>
              </a:rPr>
              <a:t>Confusing</a:t>
            </a:r>
          </a:p>
          <a:p>
            <a:pPr eaLnBrk="1" fontAlgn="base" hangingPunct="1">
              <a:spcBef>
                <a:spcPct val="0"/>
              </a:spcBef>
              <a:spcAft>
                <a:spcPct val="0"/>
              </a:spcAft>
              <a:buFontTx/>
              <a:buNone/>
            </a:pPr>
            <a:r>
              <a:rPr lang="en-US" altLang="en-US" sz="1800">
                <a:solidFill>
                  <a:srgbClr val="000000"/>
                </a:solidFill>
                <a:cs typeface="Arial" pitchFamily="34" charset="0"/>
              </a:rPr>
              <a:t>Dynasties</a:t>
            </a:r>
          </a:p>
        </p:txBody>
      </p:sp>
      <p:sp>
        <p:nvSpPr>
          <p:cNvPr id="42" name="TextBox 9"/>
          <p:cNvSpPr txBox="1">
            <a:spLocks noChangeArrowheads="1"/>
          </p:cNvSpPr>
          <p:nvPr/>
        </p:nvSpPr>
        <p:spPr bwMode="auto">
          <a:xfrm>
            <a:off x="7704491" y="5354419"/>
            <a:ext cx="144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dirty="0">
                <a:solidFill>
                  <a:srgbClr val="17375E"/>
                </a:solidFill>
                <a:cs typeface="Arial" pitchFamily="34" charset="0"/>
              </a:rPr>
              <a:t>Judah Return</a:t>
            </a:r>
          </a:p>
        </p:txBody>
      </p:sp>
      <p:sp>
        <p:nvSpPr>
          <p:cNvPr id="46" name="TextBox 38"/>
          <p:cNvSpPr txBox="1">
            <a:spLocks noChangeArrowheads="1"/>
          </p:cNvSpPr>
          <p:nvPr/>
        </p:nvSpPr>
        <p:spPr bwMode="auto">
          <a:xfrm>
            <a:off x="6535739" y="5723751"/>
            <a:ext cx="2513012" cy="923330"/>
          </a:xfrm>
          <a:prstGeom prst="rect">
            <a:avLst/>
          </a:prstGeom>
          <a:solidFill>
            <a:schemeClr val="bg1"/>
          </a:solidFill>
          <a:ln w="9525">
            <a:solidFill>
              <a:srgbClr val="000000"/>
            </a:solidFill>
            <a:miter lim="800000"/>
            <a:headEnd/>
            <a:tailEnd/>
          </a:ln>
          <a:extLst/>
        </p:spPr>
        <p:txBody>
          <a:bodyPr wrap="square">
            <a:spAutoFit/>
          </a:bodyPr>
          <a:lstStyle>
            <a:lvl1pPr algn="l" eaLnBrk="0" hangingPunct="0">
              <a:buFont typeface="Arial" pitchFamily="34" charset="0"/>
              <a:buChar char="•"/>
              <a:defRPr sz="3200">
                <a:solidFill>
                  <a:schemeClr val="tx1"/>
                </a:solidFill>
                <a:latin typeface="Calibri" pitchFamily="34" charset="0"/>
              </a:defRPr>
            </a:lvl1pPr>
            <a:lvl2pPr marL="742950" indent="-285750" algn="l" eaLnBrk="0" hangingPunct="0">
              <a:buFont typeface="Arial" pitchFamily="34" charset="0"/>
              <a:buChar char="–"/>
              <a:defRPr sz="2800">
                <a:solidFill>
                  <a:schemeClr val="tx1"/>
                </a:solidFill>
                <a:latin typeface="Calibri" pitchFamily="34" charset="0"/>
              </a:defRPr>
            </a:lvl2pPr>
            <a:lvl3pPr marL="1143000" indent="-228600" algn="l" eaLnBrk="0" hangingPunct="0">
              <a:buFont typeface="Arial" pitchFamily="34" charset="0"/>
              <a:buChar char="•"/>
              <a:defRPr sz="2400">
                <a:solidFill>
                  <a:schemeClr val="tx1"/>
                </a:solidFill>
                <a:latin typeface="Calibri" pitchFamily="34" charset="0"/>
              </a:defRPr>
            </a:lvl3pPr>
            <a:lvl4pPr marL="1600200" indent="-228600" algn="l" eaLnBrk="0" hangingPunct="0">
              <a:buFont typeface="Arial" pitchFamily="34" charset="0"/>
              <a:buChar char="–"/>
              <a:defRPr sz="2000">
                <a:solidFill>
                  <a:schemeClr val="tx1"/>
                </a:solidFill>
                <a:latin typeface="Calibri" pitchFamily="34" charset="0"/>
              </a:defRPr>
            </a:lvl4pPr>
            <a:lvl5pPr marL="2057400" indent="-228600" algn="l"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 typeface="Arial" pitchFamily="34" charset="0"/>
              <a:buNone/>
            </a:pPr>
            <a:r>
              <a:rPr lang="en-US" altLang="en-US" sz="1800" b="1" dirty="0">
                <a:solidFill>
                  <a:srgbClr val="000000"/>
                </a:solidFill>
                <a:cs typeface="Arial" pitchFamily="34" charset="0"/>
              </a:rPr>
              <a:t>Zerubbabel </a:t>
            </a:r>
            <a:r>
              <a:rPr lang="en-US" altLang="en-US" sz="1800" dirty="0">
                <a:solidFill>
                  <a:srgbClr val="000000"/>
                </a:solidFill>
                <a:cs typeface="Arial" pitchFamily="34" charset="0"/>
              </a:rPr>
              <a:t>(538-515)</a:t>
            </a:r>
          </a:p>
          <a:p>
            <a:pPr eaLnBrk="1" fontAlgn="base" hangingPunct="1">
              <a:spcBef>
                <a:spcPct val="0"/>
              </a:spcBef>
              <a:spcAft>
                <a:spcPct val="0"/>
              </a:spcAft>
              <a:buFont typeface="Arial" pitchFamily="34" charset="0"/>
              <a:buNone/>
            </a:pPr>
            <a:r>
              <a:rPr lang="en-US" altLang="en-US" sz="1800" b="1" dirty="0">
                <a:solidFill>
                  <a:srgbClr val="000000"/>
                </a:solidFill>
                <a:cs typeface="Arial" pitchFamily="34" charset="0"/>
              </a:rPr>
              <a:t>Ezra </a:t>
            </a:r>
            <a:r>
              <a:rPr lang="en-US" altLang="en-US" sz="1800" dirty="0">
                <a:solidFill>
                  <a:srgbClr val="000000"/>
                </a:solidFill>
                <a:cs typeface="Arial" pitchFamily="34" charset="0"/>
              </a:rPr>
              <a:t>(458-456)</a:t>
            </a:r>
            <a:endParaRPr lang="en-US" altLang="en-US" sz="1800" b="1" dirty="0">
              <a:solidFill>
                <a:srgbClr val="000000"/>
              </a:solidFill>
              <a:cs typeface="Arial" pitchFamily="34" charset="0"/>
            </a:endParaRPr>
          </a:p>
          <a:p>
            <a:pPr eaLnBrk="1" fontAlgn="base" hangingPunct="1">
              <a:spcBef>
                <a:spcPct val="0"/>
              </a:spcBef>
              <a:spcAft>
                <a:spcPct val="0"/>
              </a:spcAft>
              <a:buFont typeface="Arial" pitchFamily="34" charset="0"/>
              <a:buNone/>
            </a:pPr>
            <a:r>
              <a:rPr lang="en-US" altLang="en-US" sz="1800" b="1" dirty="0">
                <a:solidFill>
                  <a:srgbClr val="000000"/>
                </a:solidFill>
                <a:cs typeface="Arial" pitchFamily="34" charset="0"/>
              </a:rPr>
              <a:t>Nehemiah </a:t>
            </a:r>
            <a:r>
              <a:rPr lang="en-US" altLang="en-US" sz="1800" dirty="0">
                <a:solidFill>
                  <a:srgbClr val="000000"/>
                </a:solidFill>
                <a:cs typeface="Arial" pitchFamily="34" charset="0"/>
              </a:rPr>
              <a:t>(444-432)</a:t>
            </a:r>
          </a:p>
        </p:txBody>
      </p:sp>
    </p:spTree>
    <p:extLst>
      <p:ext uri="{BB962C8B-B14F-4D97-AF65-F5344CB8AC3E}">
        <p14:creationId xmlns:p14="http://schemas.microsoft.com/office/powerpoint/2010/main" val="272209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880350" y="3894138"/>
            <a:ext cx="1027113" cy="3540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13" name="Rounded Rectangle 12"/>
          <p:cNvSpPr/>
          <p:nvPr/>
        </p:nvSpPr>
        <p:spPr>
          <a:xfrm>
            <a:off x="1357313" y="1193800"/>
            <a:ext cx="862012" cy="354013"/>
          </a:xfrm>
          <a:prstGeom prst="roundRect">
            <a:avLst/>
          </a:prstGeom>
          <a:solidFill>
            <a:srgbClr val="FF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Haggai</a:t>
            </a:r>
          </a:p>
        </p:txBody>
      </p:sp>
      <p:sp>
        <p:nvSpPr>
          <p:cNvPr id="10" name="Rounded Rectangle 9"/>
          <p:cNvSpPr/>
          <p:nvPr/>
        </p:nvSpPr>
        <p:spPr>
          <a:xfrm>
            <a:off x="1357313" y="3894138"/>
            <a:ext cx="868362" cy="354012"/>
          </a:xfrm>
          <a:prstGeom prst="roundRect">
            <a:avLst/>
          </a:prstGeom>
          <a:solidFill>
            <a:srgbClr val="800000"/>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white"/>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520 BC</a:t>
            </a:r>
          </a:p>
        </p:txBody>
      </p:sp>
      <p:sp>
        <p:nvSpPr>
          <p:cNvPr id="11" name="TextBox 10"/>
          <p:cNvSpPr txBox="1"/>
          <p:nvPr/>
        </p:nvSpPr>
        <p:spPr>
          <a:xfrm>
            <a:off x="1182688" y="4679950"/>
            <a:ext cx="7961312" cy="2062163"/>
          </a:xfrm>
          <a:prstGeom prst="rect">
            <a:avLst/>
          </a:prstGeom>
          <a:solidFill>
            <a:schemeClr val="bg1"/>
          </a:solidFill>
        </p:spPr>
        <p:txBody>
          <a:bodyPr>
            <a:spAutoFit/>
          </a:bodyPr>
          <a:lstStyle/>
          <a:p>
            <a:pPr>
              <a:defRPr/>
            </a:pPr>
            <a:r>
              <a:rPr lang="en-US" sz="1600" b="1" dirty="0">
                <a:solidFill>
                  <a:prstClr val="black"/>
                </a:solidFill>
                <a:cs typeface="Arial" pitchFamily="34" charset="0"/>
              </a:rPr>
              <a:t>Haggai 2:6-9(ESV) </a:t>
            </a:r>
            <a:r>
              <a:rPr lang="en-US" sz="1600" dirty="0">
                <a:solidFill>
                  <a:prstClr val="black"/>
                </a:solidFill>
                <a:cs typeface="Arial" pitchFamily="34" charset="0"/>
              </a:rPr>
              <a:t/>
            </a:r>
            <a:br>
              <a:rPr lang="en-US" sz="1600" dirty="0">
                <a:solidFill>
                  <a:prstClr val="black"/>
                </a:solidFill>
                <a:cs typeface="Arial" pitchFamily="34" charset="0"/>
              </a:rPr>
            </a:br>
            <a:r>
              <a:rPr lang="en-US" sz="1600" baseline="30000" dirty="0">
                <a:solidFill>
                  <a:prstClr val="black"/>
                </a:solidFill>
                <a:cs typeface="Arial" pitchFamily="34" charset="0"/>
              </a:rPr>
              <a:t>6</a:t>
            </a:r>
            <a:r>
              <a:rPr lang="en-US" sz="1600" dirty="0">
                <a:solidFill>
                  <a:prstClr val="black"/>
                </a:solidFill>
                <a:cs typeface="Arial" pitchFamily="34" charset="0"/>
              </a:rPr>
              <a:t>For thus says the Lord of hosts: Yet once more, in a little while, </a:t>
            </a:r>
          </a:p>
          <a:p>
            <a:pPr>
              <a:defRPr/>
            </a:pPr>
            <a:r>
              <a:rPr lang="en-US" sz="1600" dirty="0">
                <a:solidFill>
                  <a:prstClr val="black"/>
                </a:solidFill>
                <a:cs typeface="Arial" pitchFamily="34" charset="0"/>
              </a:rPr>
              <a:t>  I will shake the heavens and the earth and the sea and the dry land.  </a:t>
            </a:r>
            <a:br>
              <a:rPr lang="en-US" sz="1600" dirty="0">
                <a:solidFill>
                  <a:prstClr val="black"/>
                </a:solidFill>
                <a:cs typeface="Arial" pitchFamily="34" charset="0"/>
              </a:rPr>
            </a:br>
            <a:r>
              <a:rPr lang="en-US" sz="1600" baseline="30000" dirty="0">
                <a:solidFill>
                  <a:prstClr val="black"/>
                </a:solidFill>
                <a:cs typeface="Arial" pitchFamily="34" charset="0"/>
              </a:rPr>
              <a:t>7</a:t>
            </a:r>
            <a:r>
              <a:rPr lang="en-US" sz="1600" dirty="0">
                <a:solidFill>
                  <a:prstClr val="black"/>
                </a:solidFill>
                <a:cs typeface="Arial" pitchFamily="34" charset="0"/>
              </a:rPr>
              <a:t>And I will shake all nations, so that the treasures of all nations shall come in, </a:t>
            </a:r>
          </a:p>
          <a:p>
            <a:pPr>
              <a:defRPr/>
            </a:pPr>
            <a:r>
              <a:rPr lang="en-US" sz="1600" dirty="0">
                <a:solidFill>
                  <a:prstClr val="black"/>
                </a:solidFill>
                <a:cs typeface="Arial" pitchFamily="34" charset="0"/>
              </a:rPr>
              <a:t>  and I will fill this house with glory, says the Lord of hosts.  </a:t>
            </a:r>
            <a:br>
              <a:rPr lang="en-US" sz="1600" dirty="0">
                <a:solidFill>
                  <a:prstClr val="black"/>
                </a:solidFill>
                <a:cs typeface="Arial" pitchFamily="34" charset="0"/>
              </a:rPr>
            </a:br>
            <a:r>
              <a:rPr lang="en-US" sz="1600" baseline="30000" dirty="0">
                <a:solidFill>
                  <a:prstClr val="black"/>
                </a:solidFill>
                <a:cs typeface="Arial" pitchFamily="34" charset="0"/>
              </a:rPr>
              <a:t>8</a:t>
            </a:r>
            <a:r>
              <a:rPr lang="en-US" sz="1600" dirty="0">
                <a:solidFill>
                  <a:prstClr val="black"/>
                </a:solidFill>
                <a:cs typeface="Arial" pitchFamily="34" charset="0"/>
              </a:rPr>
              <a:t>The silver is mine, and the gold is mine, declares the Lord of hosts.  </a:t>
            </a:r>
            <a:br>
              <a:rPr lang="en-US" sz="1600" dirty="0">
                <a:solidFill>
                  <a:prstClr val="black"/>
                </a:solidFill>
                <a:cs typeface="Arial" pitchFamily="34" charset="0"/>
              </a:rPr>
            </a:br>
            <a:r>
              <a:rPr lang="en-US" sz="1600" baseline="30000" dirty="0">
                <a:solidFill>
                  <a:prstClr val="black"/>
                </a:solidFill>
                <a:cs typeface="Arial" pitchFamily="34" charset="0"/>
              </a:rPr>
              <a:t>9</a:t>
            </a:r>
            <a:r>
              <a:rPr lang="en-US" sz="1600" dirty="0">
                <a:solidFill>
                  <a:prstClr val="black"/>
                </a:solidFill>
                <a:cs typeface="Arial" pitchFamily="34" charset="0"/>
              </a:rPr>
              <a:t>The latter glory of this house shall be greater than the former, </a:t>
            </a:r>
          </a:p>
          <a:p>
            <a:pPr>
              <a:defRPr/>
            </a:pPr>
            <a:r>
              <a:rPr lang="en-US" sz="1600" dirty="0">
                <a:solidFill>
                  <a:prstClr val="black"/>
                </a:solidFill>
                <a:cs typeface="Arial" pitchFamily="34" charset="0"/>
              </a:rPr>
              <a:t>says the Lord of hosts. And in this place I will give peace, declares the Lord of hosts.’” </a:t>
            </a:r>
          </a:p>
        </p:txBody>
      </p:sp>
    </p:spTree>
    <p:extLst>
      <p:ext uri="{BB962C8B-B14F-4D97-AF65-F5344CB8AC3E}">
        <p14:creationId xmlns:p14="http://schemas.microsoft.com/office/powerpoint/2010/main" val="4191754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t="2" b="29117"/>
          <a:stretch>
            <a:fillRect/>
          </a:stretch>
        </p:blipFill>
        <p:spPr bwMode="auto">
          <a:xfrm>
            <a:off x="1182688" y="0"/>
            <a:ext cx="6697662"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880350" y="3894138"/>
            <a:ext cx="1027113" cy="354012"/>
          </a:xfrm>
          <a:prstGeom prst="roundRect">
            <a:avLst/>
          </a:prstGeom>
          <a:solidFill>
            <a:srgbClr val="00FF99"/>
          </a:solidFill>
          <a:ln w="25400" cap="flat" cmpd="sng" algn="ctr">
            <a:solidFill>
              <a:srgbClr val="4F81BD">
                <a:shade val="50000"/>
              </a:srgbClr>
            </a:solidFill>
            <a:prstDash val="solid"/>
          </a:ln>
          <a:effectLst/>
        </p:spPr>
        <p:txBody>
          <a:bodyPr anchor="ctr"/>
          <a:lstStyle/>
          <a:p>
            <a:pPr algn="ctr">
              <a:defRPr/>
            </a:pPr>
            <a:r>
              <a:rPr lang="en-US" sz="1200" b="1" kern="0" dirty="0">
                <a:solidFill>
                  <a:prstClr val="black"/>
                </a:solidFill>
                <a:effectLst>
                  <a:outerShdw blurRad="50800" dist="38100" dir="2700000" algn="tl" rotWithShape="0">
                    <a:prstClr val="black">
                      <a:alpha val="40000"/>
                    </a:prstClr>
                  </a:outerShdw>
                </a:effectLst>
                <a:latin typeface="Aegean" pitchFamily="34" charset="0"/>
                <a:ea typeface="Aegean" pitchFamily="34" charset="0"/>
                <a:cs typeface="Arial" pitchFamily="34" charset="0"/>
              </a:rPr>
              <a:t>30/33 AD</a:t>
            </a:r>
          </a:p>
        </p:txBody>
      </p:sp>
      <p:sp>
        <p:nvSpPr>
          <p:cNvPr id="8" name="Rounded Rectangle 7"/>
          <p:cNvSpPr/>
          <p:nvPr/>
        </p:nvSpPr>
        <p:spPr>
          <a:xfrm>
            <a:off x="1423988" y="1192213"/>
            <a:ext cx="988136" cy="355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effectLst>
                  <a:outerShdw blurRad="50800" dist="38100" dir="2700000" algn="tl" rotWithShape="0">
                    <a:prstClr val="black">
                      <a:alpha val="40000"/>
                    </a:prstClr>
                  </a:outerShdw>
                </a:effectLst>
                <a:latin typeface="Aegean" pitchFamily="34" charset="0"/>
                <a:ea typeface="Aegean" pitchFamily="34" charset="0"/>
              </a:rPr>
              <a:t>Zechariah</a:t>
            </a:r>
          </a:p>
        </p:txBody>
      </p:sp>
      <p:sp>
        <p:nvSpPr>
          <p:cNvPr id="12" name="Rounded Rectangle 11"/>
          <p:cNvSpPr/>
          <p:nvPr/>
        </p:nvSpPr>
        <p:spPr>
          <a:xfrm>
            <a:off x="1423988" y="3879850"/>
            <a:ext cx="866775" cy="3556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200" b="1" dirty="0">
                <a:solidFill>
                  <a:prstClr val="white"/>
                </a:solidFill>
                <a:effectLst>
                  <a:outerShdw blurRad="50800" dist="38100" dir="2700000" algn="tl" rotWithShape="0">
                    <a:prstClr val="black">
                      <a:alpha val="40000"/>
                    </a:prstClr>
                  </a:outerShdw>
                </a:effectLst>
                <a:latin typeface="Aegean" pitchFamily="34" charset="0"/>
                <a:ea typeface="Aegean" pitchFamily="34" charset="0"/>
              </a:rPr>
              <a:t>518 BC</a:t>
            </a:r>
          </a:p>
        </p:txBody>
      </p:sp>
      <p:sp>
        <p:nvSpPr>
          <p:cNvPr id="41991" name="TextBox 13"/>
          <p:cNvSpPr txBox="1">
            <a:spLocks noChangeArrowheads="1"/>
          </p:cNvSpPr>
          <p:nvPr/>
        </p:nvSpPr>
        <p:spPr bwMode="auto">
          <a:xfrm>
            <a:off x="1182688" y="4664075"/>
            <a:ext cx="79613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prstClr val="black"/>
                </a:solidFill>
              </a:rPr>
              <a:t>Zechariah 2:10-12(ESV) </a:t>
            </a:r>
          </a:p>
          <a:p>
            <a:pPr eaLnBrk="1" fontAlgn="base" hangingPunct="1">
              <a:spcBef>
                <a:spcPct val="0"/>
              </a:spcBef>
              <a:spcAft>
                <a:spcPct val="0"/>
              </a:spcAft>
            </a:pPr>
            <a:r>
              <a:rPr lang="en-US" altLang="en-US" sz="1400">
                <a:solidFill>
                  <a:prstClr val="black"/>
                </a:solidFill>
              </a:rPr>
              <a:t>10 Sing and rejoice, O daughter of Zion, for behold, I come and I will dwell in your midst, </a:t>
            </a:r>
          </a:p>
          <a:p>
            <a:pPr eaLnBrk="1" fontAlgn="base" hangingPunct="1">
              <a:spcBef>
                <a:spcPct val="0"/>
              </a:spcBef>
              <a:spcAft>
                <a:spcPct val="0"/>
              </a:spcAft>
            </a:pPr>
            <a:r>
              <a:rPr lang="en-US" altLang="en-US" sz="1400">
                <a:solidFill>
                  <a:prstClr val="black"/>
                </a:solidFill>
              </a:rPr>
              <a:t>       declares the Lord.  </a:t>
            </a:r>
          </a:p>
          <a:p>
            <a:pPr eaLnBrk="1" fontAlgn="base" hangingPunct="1">
              <a:spcBef>
                <a:spcPct val="0"/>
              </a:spcBef>
              <a:spcAft>
                <a:spcPct val="0"/>
              </a:spcAft>
            </a:pPr>
            <a:r>
              <a:rPr lang="en-US" altLang="en-US" sz="1400">
                <a:solidFill>
                  <a:prstClr val="black"/>
                </a:solidFill>
              </a:rPr>
              <a:t>11And many nations shall join themselves to the Lord in that day, and shall be my people. </a:t>
            </a:r>
          </a:p>
          <a:p>
            <a:pPr eaLnBrk="1" fontAlgn="base" hangingPunct="1">
              <a:spcBef>
                <a:spcPct val="0"/>
              </a:spcBef>
              <a:spcAft>
                <a:spcPct val="0"/>
              </a:spcAft>
            </a:pPr>
            <a:r>
              <a:rPr lang="en-US" altLang="en-US" sz="1400">
                <a:solidFill>
                  <a:prstClr val="black"/>
                </a:solidFill>
              </a:rPr>
              <a:t>       And I will dwell in your midst, and you shall know that the Lord of hosts has sent me to you.  </a:t>
            </a:r>
          </a:p>
          <a:p>
            <a:pPr eaLnBrk="1" fontAlgn="base" hangingPunct="1">
              <a:spcBef>
                <a:spcPct val="0"/>
              </a:spcBef>
              <a:spcAft>
                <a:spcPct val="0"/>
              </a:spcAft>
            </a:pPr>
            <a:r>
              <a:rPr lang="en-US" altLang="en-US" sz="1400">
                <a:solidFill>
                  <a:prstClr val="black"/>
                </a:solidFill>
              </a:rPr>
              <a:t>12And the Lord will inherit Judah as his portion in the holy land, </a:t>
            </a:r>
          </a:p>
          <a:p>
            <a:pPr eaLnBrk="1" fontAlgn="base" hangingPunct="1">
              <a:spcBef>
                <a:spcPct val="0"/>
              </a:spcBef>
              <a:spcAft>
                <a:spcPct val="0"/>
              </a:spcAft>
            </a:pPr>
            <a:r>
              <a:rPr lang="en-US" altLang="en-US" sz="1400">
                <a:solidFill>
                  <a:prstClr val="black"/>
                </a:solidFill>
              </a:rPr>
              <a:t>      and will again choose Jerusalem.” </a:t>
            </a:r>
          </a:p>
        </p:txBody>
      </p:sp>
    </p:spTree>
    <p:extLst>
      <p:ext uri="{BB962C8B-B14F-4D97-AF65-F5344CB8AC3E}">
        <p14:creationId xmlns:p14="http://schemas.microsoft.com/office/powerpoint/2010/main" val="1630840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46150" y="1508125"/>
            <a:ext cx="8197850" cy="484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011" name="Title 1"/>
          <p:cNvSpPr>
            <a:spLocks noGrp="1"/>
          </p:cNvSpPr>
          <p:nvPr>
            <p:ph type="title"/>
          </p:nvPr>
        </p:nvSpPr>
        <p:spPr>
          <a:xfrm>
            <a:off x="1358900" y="0"/>
            <a:ext cx="6477000" cy="1143000"/>
          </a:xfrm>
        </p:spPr>
        <p:txBody>
          <a:bodyPr/>
          <a:lstStyle/>
          <a:p>
            <a:r>
              <a:rPr lang="en-US" altLang="en-US" smtClean="0">
                <a:solidFill>
                  <a:srgbClr val="7030A0"/>
                </a:solidFill>
              </a:rPr>
              <a:t>what Prophecy tells us about the Messiah</a:t>
            </a:r>
            <a:endParaRPr lang="en-US" altLang="en-US" smtClean="0"/>
          </a:p>
        </p:txBody>
      </p:sp>
      <p:pic>
        <p:nvPicPr>
          <p:cNvPr id="43012" name="Picture 2"/>
          <p:cNvPicPr>
            <a:picLocks noChangeAspect="1"/>
          </p:cNvPicPr>
          <p:nvPr/>
        </p:nvPicPr>
        <p:blipFill>
          <a:blip r:embed="rId2">
            <a:extLst>
              <a:ext uri="{28A0092B-C50C-407E-A947-70E740481C1C}">
                <a14:useLocalDpi xmlns:a14="http://schemas.microsoft.com/office/drawing/2010/main" val="0"/>
              </a:ext>
            </a:extLst>
          </a:blip>
          <a:srcRect l="3793" t="22905" r="3017" b="13663"/>
          <a:stretch>
            <a:fillRect/>
          </a:stretch>
        </p:blipFill>
        <p:spPr bwMode="auto">
          <a:xfrm>
            <a:off x="2490788" y="1874838"/>
            <a:ext cx="4637087"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3"/>
          <p:cNvSpPr txBox="1">
            <a:spLocks noChangeArrowheads="1"/>
          </p:cNvSpPr>
          <p:nvPr/>
        </p:nvSpPr>
        <p:spPr bwMode="auto">
          <a:xfrm>
            <a:off x="946150" y="1508125"/>
            <a:ext cx="189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Is 7:14</a:t>
            </a:r>
          </a:p>
          <a:p>
            <a:pPr algn="ctr" eaLnBrk="1" fontAlgn="base" hangingPunct="1">
              <a:spcBef>
                <a:spcPct val="0"/>
              </a:spcBef>
              <a:spcAft>
                <a:spcPct val="0"/>
              </a:spcAft>
            </a:pPr>
            <a:r>
              <a:rPr lang="en-US" altLang="en-US" sz="1400">
                <a:solidFill>
                  <a:prstClr val="black"/>
                </a:solidFill>
              </a:rPr>
              <a:t>___________________</a:t>
            </a:r>
          </a:p>
        </p:txBody>
      </p:sp>
      <p:sp>
        <p:nvSpPr>
          <p:cNvPr id="43014" name="TextBox 4"/>
          <p:cNvSpPr txBox="1">
            <a:spLocks noChangeArrowheads="1"/>
          </p:cNvSpPr>
          <p:nvPr/>
        </p:nvSpPr>
        <p:spPr bwMode="auto">
          <a:xfrm>
            <a:off x="946150" y="2052638"/>
            <a:ext cx="189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Micah 5:2</a:t>
            </a:r>
          </a:p>
          <a:p>
            <a:pPr algn="ctr" eaLnBrk="1" fontAlgn="base" hangingPunct="1">
              <a:spcBef>
                <a:spcPct val="0"/>
              </a:spcBef>
              <a:spcAft>
                <a:spcPct val="0"/>
              </a:spcAft>
            </a:pPr>
            <a:r>
              <a:rPr lang="en-US" altLang="en-US" sz="1400">
                <a:solidFill>
                  <a:prstClr val="black"/>
                </a:solidFill>
              </a:rPr>
              <a:t>___________________</a:t>
            </a:r>
          </a:p>
        </p:txBody>
      </p:sp>
      <p:sp>
        <p:nvSpPr>
          <p:cNvPr id="43015" name="TextBox 5"/>
          <p:cNvSpPr txBox="1">
            <a:spLocks noChangeArrowheads="1"/>
          </p:cNvSpPr>
          <p:nvPr/>
        </p:nvSpPr>
        <p:spPr bwMode="auto">
          <a:xfrm>
            <a:off x="852488" y="3135313"/>
            <a:ext cx="1890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Is 53:3</a:t>
            </a:r>
          </a:p>
          <a:p>
            <a:pPr algn="ctr" eaLnBrk="1" fontAlgn="base" hangingPunct="1">
              <a:spcBef>
                <a:spcPct val="0"/>
              </a:spcBef>
              <a:spcAft>
                <a:spcPct val="0"/>
              </a:spcAft>
            </a:pPr>
            <a:r>
              <a:rPr lang="en-US" altLang="en-US" sz="1400">
                <a:solidFill>
                  <a:prstClr val="black"/>
                </a:solidFill>
              </a:rPr>
              <a:t>___________________</a:t>
            </a:r>
          </a:p>
        </p:txBody>
      </p:sp>
      <p:sp>
        <p:nvSpPr>
          <p:cNvPr id="43016" name="TextBox 6"/>
          <p:cNvSpPr txBox="1">
            <a:spLocks noChangeArrowheads="1"/>
          </p:cNvSpPr>
          <p:nvPr/>
        </p:nvSpPr>
        <p:spPr bwMode="auto">
          <a:xfrm>
            <a:off x="6418263" y="2178050"/>
            <a:ext cx="1890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Ps 41:9</a:t>
            </a:r>
          </a:p>
          <a:p>
            <a:pPr algn="ctr" eaLnBrk="1" fontAlgn="base" hangingPunct="1">
              <a:spcBef>
                <a:spcPct val="0"/>
              </a:spcBef>
              <a:spcAft>
                <a:spcPct val="0"/>
              </a:spcAft>
            </a:pPr>
            <a:r>
              <a:rPr lang="en-US" altLang="en-US" sz="1400">
                <a:solidFill>
                  <a:prstClr val="black"/>
                </a:solidFill>
              </a:rPr>
              <a:t>___________________</a:t>
            </a:r>
          </a:p>
        </p:txBody>
      </p:sp>
      <p:sp>
        <p:nvSpPr>
          <p:cNvPr id="43017" name="TextBox 7"/>
          <p:cNvSpPr txBox="1">
            <a:spLocks noChangeArrowheads="1"/>
          </p:cNvSpPr>
          <p:nvPr/>
        </p:nvSpPr>
        <p:spPr bwMode="auto">
          <a:xfrm>
            <a:off x="946150" y="5627688"/>
            <a:ext cx="189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Zachariah 11:12</a:t>
            </a:r>
          </a:p>
          <a:p>
            <a:pPr algn="ctr" eaLnBrk="1" fontAlgn="base" hangingPunct="1">
              <a:spcBef>
                <a:spcPct val="0"/>
              </a:spcBef>
              <a:spcAft>
                <a:spcPct val="0"/>
              </a:spcAft>
            </a:pPr>
            <a:r>
              <a:rPr lang="en-US" altLang="en-US" sz="1400">
                <a:solidFill>
                  <a:prstClr val="black"/>
                </a:solidFill>
              </a:rPr>
              <a:t>___________________</a:t>
            </a:r>
          </a:p>
        </p:txBody>
      </p:sp>
      <p:sp>
        <p:nvSpPr>
          <p:cNvPr id="43018" name="TextBox 8"/>
          <p:cNvSpPr txBox="1">
            <a:spLocks noChangeArrowheads="1"/>
          </p:cNvSpPr>
          <p:nvPr/>
        </p:nvSpPr>
        <p:spPr bwMode="auto">
          <a:xfrm>
            <a:off x="860425" y="4684713"/>
            <a:ext cx="189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Is 53:12</a:t>
            </a:r>
          </a:p>
          <a:p>
            <a:pPr algn="ctr" eaLnBrk="1" fontAlgn="base" hangingPunct="1">
              <a:spcBef>
                <a:spcPct val="0"/>
              </a:spcBef>
              <a:spcAft>
                <a:spcPct val="0"/>
              </a:spcAft>
            </a:pPr>
            <a:r>
              <a:rPr lang="en-US" altLang="en-US" sz="1400">
                <a:solidFill>
                  <a:prstClr val="black"/>
                </a:solidFill>
              </a:rPr>
              <a:t>___________________</a:t>
            </a:r>
          </a:p>
        </p:txBody>
      </p:sp>
      <p:sp>
        <p:nvSpPr>
          <p:cNvPr id="10" name="TextBox 9"/>
          <p:cNvSpPr txBox="1">
            <a:spLocks noChangeArrowheads="1"/>
          </p:cNvSpPr>
          <p:nvPr/>
        </p:nvSpPr>
        <p:spPr bwMode="auto">
          <a:xfrm>
            <a:off x="946150" y="1724025"/>
            <a:ext cx="338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virgin birth/Immanuel (God is with us)</a:t>
            </a:r>
          </a:p>
        </p:txBody>
      </p:sp>
      <p:sp>
        <p:nvSpPr>
          <p:cNvPr id="11" name="Rectangle 10"/>
          <p:cNvSpPr>
            <a:spLocks noChangeArrowheads="1"/>
          </p:cNvSpPr>
          <p:nvPr/>
        </p:nvSpPr>
        <p:spPr bwMode="auto">
          <a:xfrm>
            <a:off x="914400" y="4870450"/>
            <a:ext cx="1890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And He was numbered with the transgressors</a:t>
            </a:r>
          </a:p>
        </p:txBody>
      </p:sp>
      <p:sp>
        <p:nvSpPr>
          <p:cNvPr id="12" name="Rectangle 11"/>
          <p:cNvSpPr>
            <a:spLocks noChangeArrowheads="1"/>
          </p:cNvSpPr>
          <p:nvPr/>
        </p:nvSpPr>
        <p:spPr bwMode="auto">
          <a:xfrm>
            <a:off x="852488" y="3348038"/>
            <a:ext cx="3030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He is despised and rejected by men</a:t>
            </a:r>
          </a:p>
        </p:txBody>
      </p:sp>
      <p:sp>
        <p:nvSpPr>
          <p:cNvPr id="14" name="Rectangle 13"/>
          <p:cNvSpPr>
            <a:spLocks noChangeArrowheads="1"/>
          </p:cNvSpPr>
          <p:nvPr/>
        </p:nvSpPr>
        <p:spPr bwMode="auto">
          <a:xfrm>
            <a:off x="6434138" y="2362200"/>
            <a:ext cx="27098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close friend in whom I trusted, </a:t>
            </a:r>
          </a:p>
          <a:p>
            <a:pPr eaLnBrk="1" fontAlgn="base" hangingPunct="1">
              <a:spcBef>
                <a:spcPct val="0"/>
              </a:spcBef>
              <a:spcAft>
                <a:spcPct val="0"/>
              </a:spcAft>
            </a:pPr>
            <a:r>
              <a:rPr lang="en-US" altLang="en-US" sz="1400">
                <a:solidFill>
                  <a:srgbClr val="002060"/>
                </a:solidFill>
              </a:rPr>
              <a:t>who ate my bread, </a:t>
            </a:r>
          </a:p>
          <a:p>
            <a:pPr eaLnBrk="1" fontAlgn="base" hangingPunct="1">
              <a:spcBef>
                <a:spcPct val="0"/>
              </a:spcBef>
              <a:spcAft>
                <a:spcPct val="0"/>
              </a:spcAft>
            </a:pPr>
            <a:r>
              <a:rPr lang="en-US" altLang="en-US" sz="1400">
                <a:solidFill>
                  <a:srgbClr val="002060"/>
                </a:solidFill>
              </a:rPr>
              <a:t>has lifted his heel against me</a:t>
            </a:r>
          </a:p>
        </p:txBody>
      </p:sp>
      <p:sp>
        <p:nvSpPr>
          <p:cNvPr id="15" name="Rectangle 14"/>
          <p:cNvSpPr>
            <a:spLocks noChangeArrowheads="1"/>
          </p:cNvSpPr>
          <p:nvPr/>
        </p:nvSpPr>
        <p:spPr bwMode="auto">
          <a:xfrm>
            <a:off x="990600" y="5811838"/>
            <a:ext cx="2538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And they weighed out as my wages thirty pieces of silver.</a:t>
            </a:r>
          </a:p>
        </p:txBody>
      </p:sp>
      <p:sp>
        <p:nvSpPr>
          <p:cNvPr id="16" name="Rectangle 15"/>
          <p:cNvSpPr>
            <a:spLocks noChangeArrowheads="1"/>
          </p:cNvSpPr>
          <p:nvPr/>
        </p:nvSpPr>
        <p:spPr bwMode="auto">
          <a:xfrm>
            <a:off x="850900" y="2270125"/>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But you, O Bethlehem </a:t>
            </a:r>
          </a:p>
          <a:p>
            <a:pPr eaLnBrk="1" fontAlgn="base" hangingPunct="1">
              <a:spcBef>
                <a:spcPct val="0"/>
              </a:spcBef>
              <a:spcAft>
                <a:spcPct val="0"/>
              </a:spcAft>
            </a:pPr>
            <a:r>
              <a:rPr lang="en-US" altLang="en-US" sz="1400">
                <a:solidFill>
                  <a:srgbClr val="002060"/>
                </a:solidFill>
              </a:rPr>
              <a:t>from you shall come forth for me      </a:t>
            </a:r>
          </a:p>
          <a:p>
            <a:pPr eaLnBrk="1" fontAlgn="base" hangingPunct="1">
              <a:spcBef>
                <a:spcPct val="0"/>
              </a:spcBef>
              <a:spcAft>
                <a:spcPct val="0"/>
              </a:spcAft>
            </a:pPr>
            <a:r>
              <a:rPr lang="en-US" altLang="en-US" sz="1400">
                <a:solidFill>
                  <a:srgbClr val="002060"/>
                </a:solidFill>
              </a:rPr>
              <a:t>one who is to be ruler in Israel,</a:t>
            </a:r>
          </a:p>
        </p:txBody>
      </p:sp>
      <p:sp>
        <p:nvSpPr>
          <p:cNvPr id="43025" name="TextBox 18"/>
          <p:cNvSpPr txBox="1">
            <a:spLocks noChangeArrowheads="1"/>
          </p:cNvSpPr>
          <p:nvPr/>
        </p:nvSpPr>
        <p:spPr bwMode="auto">
          <a:xfrm>
            <a:off x="914400" y="3852863"/>
            <a:ext cx="189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Is 53:6</a:t>
            </a:r>
          </a:p>
          <a:p>
            <a:pPr algn="ctr" eaLnBrk="1" fontAlgn="base" hangingPunct="1">
              <a:spcBef>
                <a:spcPct val="0"/>
              </a:spcBef>
              <a:spcAft>
                <a:spcPct val="0"/>
              </a:spcAft>
            </a:pPr>
            <a:r>
              <a:rPr lang="en-US" altLang="en-US" sz="1400">
                <a:solidFill>
                  <a:srgbClr val="000000"/>
                </a:solidFill>
              </a:rPr>
              <a:t>___________________</a:t>
            </a:r>
          </a:p>
        </p:txBody>
      </p:sp>
      <p:sp>
        <p:nvSpPr>
          <p:cNvPr id="20" name="Rectangle 19"/>
          <p:cNvSpPr>
            <a:spLocks noChangeArrowheads="1"/>
          </p:cNvSpPr>
          <p:nvPr/>
        </p:nvSpPr>
        <p:spPr bwMode="auto">
          <a:xfrm>
            <a:off x="914400" y="4068763"/>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the Lord has laid on him      </a:t>
            </a:r>
          </a:p>
          <a:p>
            <a:pPr eaLnBrk="1" fontAlgn="base" hangingPunct="1">
              <a:spcBef>
                <a:spcPct val="0"/>
              </a:spcBef>
              <a:spcAft>
                <a:spcPct val="0"/>
              </a:spcAft>
            </a:pPr>
            <a:r>
              <a:rPr lang="en-US" altLang="en-US" sz="1400">
                <a:solidFill>
                  <a:srgbClr val="002060"/>
                </a:solidFill>
              </a:rPr>
              <a:t>the iniquity of us all</a:t>
            </a:r>
          </a:p>
        </p:txBody>
      </p:sp>
    </p:spTree>
    <p:extLst>
      <p:ext uri="{BB962C8B-B14F-4D97-AF65-F5344CB8AC3E}">
        <p14:creationId xmlns:p14="http://schemas.microsoft.com/office/powerpoint/2010/main" val="990311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46150" y="1508125"/>
            <a:ext cx="8197850" cy="4845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4035" name="Title 1"/>
          <p:cNvSpPr>
            <a:spLocks noGrp="1"/>
          </p:cNvSpPr>
          <p:nvPr>
            <p:ph type="title"/>
          </p:nvPr>
        </p:nvSpPr>
        <p:spPr>
          <a:xfrm>
            <a:off x="1358900" y="0"/>
            <a:ext cx="6477000" cy="1143000"/>
          </a:xfrm>
        </p:spPr>
        <p:txBody>
          <a:bodyPr/>
          <a:lstStyle/>
          <a:p>
            <a:r>
              <a:rPr lang="en-US" altLang="en-US" smtClean="0">
                <a:solidFill>
                  <a:srgbClr val="7030A0"/>
                </a:solidFill>
              </a:rPr>
              <a:t>what Prophecy tells us about the Messiah</a:t>
            </a:r>
            <a:endParaRPr lang="en-US" altLang="en-US" smtClean="0"/>
          </a:p>
        </p:txBody>
      </p:sp>
      <p:pic>
        <p:nvPicPr>
          <p:cNvPr id="44036" name="Picture 2"/>
          <p:cNvPicPr>
            <a:picLocks noChangeAspect="1"/>
          </p:cNvPicPr>
          <p:nvPr/>
        </p:nvPicPr>
        <p:blipFill>
          <a:blip r:embed="rId2">
            <a:extLst>
              <a:ext uri="{28A0092B-C50C-407E-A947-70E740481C1C}">
                <a14:useLocalDpi xmlns:a14="http://schemas.microsoft.com/office/drawing/2010/main" val="0"/>
              </a:ext>
            </a:extLst>
          </a:blip>
          <a:srcRect l="3793" t="22905" r="3017" b="13663"/>
          <a:stretch>
            <a:fillRect/>
          </a:stretch>
        </p:blipFill>
        <p:spPr bwMode="auto">
          <a:xfrm>
            <a:off x="2428875" y="1874838"/>
            <a:ext cx="46370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16"/>
          <p:cNvSpPr txBox="1">
            <a:spLocks noChangeArrowheads="1"/>
          </p:cNvSpPr>
          <p:nvPr/>
        </p:nvSpPr>
        <p:spPr bwMode="auto">
          <a:xfrm>
            <a:off x="6559550" y="5280025"/>
            <a:ext cx="1890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a:solidFill>
                  <a:srgbClr val="7030A0"/>
                </a:solidFill>
              </a:rPr>
              <a:t>Ps 22:16</a:t>
            </a:r>
          </a:p>
          <a:p>
            <a:pPr algn="ctr" eaLnBrk="1" fontAlgn="base" hangingPunct="1">
              <a:spcBef>
                <a:spcPct val="0"/>
              </a:spcBef>
              <a:spcAft>
                <a:spcPct val="0"/>
              </a:spcAft>
            </a:pPr>
            <a:r>
              <a:rPr lang="en-US" altLang="en-US" sz="1400">
                <a:solidFill>
                  <a:srgbClr val="000000"/>
                </a:solidFill>
              </a:rPr>
              <a:t>___________________</a:t>
            </a:r>
          </a:p>
        </p:txBody>
      </p:sp>
      <p:sp>
        <p:nvSpPr>
          <p:cNvPr id="21" name="TextBox 20"/>
          <p:cNvSpPr txBox="1"/>
          <p:nvPr/>
        </p:nvSpPr>
        <p:spPr>
          <a:xfrm>
            <a:off x="6789738" y="1612900"/>
            <a:ext cx="1890712" cy="523875"/>
          </a:xfrm>
          <a:prstGeom prst="rect">
            <a:avLst/>
          </a:prstGeom>
          <a:noFill/>
        </p:spPr>
        <p:txBody>
          <a:bodyPr wrap="none">
            <a:spAutoFit/>
          </a:bodyPr>
          <a:lstStyle/>
          <a:p>
            <a:pPr algn="ctr">
              <a:defRPr/>
            </a:pPr>
            <a:r>
              <a:rPr lang="en-US" sz="1400" dirty="0">
                <a:solidFill>
                  <a:srgbClr val="7030A0"/>
                </a:solidFill>
                <a:cs typeface="Arial" pitchFamily="34" charset="0"/>
              </a:rPr>
              <a:t>Ps 22:1</a:t>
            </a:r>
          </a:p>
          <a:p>
            <a:pPr algn="ctr">
              <a:defRPr/>
            </a:pPr>
            <a:r>
              <a:rPr lang="en-US" sz="1400" dirty="0">
                <a:solidFill>
                  <a:prstClr val="black"/>
                </a:solidFill>
                <a:cs typeface="Arial" pitchFamily="34" charset="0"/>
              </a:rPr>
              <a:t>___________________</a:t>
            </a:r>
          </a:p>
        </p:txBody>
      </p:sp>
      <p:sp>
        <p:nvSpPr>
          <p:cNvPr id="22" name="TextBox 21"/>
          <p:cNvSpPr txBox="1"/>
          <p:nvPr/>
        </p:nvSpPr>
        <p:spPr>
          <a:xfrm>
            <a:off x="946150" y="4708525"/>
            <a:ext cx="1890713" cy="523875"/>
          </a:xfrm>
          <a:prstGeom prst="rect">
            <a:avLst/>
          </a:prstGeom>
          <a:noFill/>
        </p:spPr>
        <p:txBody>
          <a:bodyPr wrap="none">
            <a:spAutoFit/>
          </a:bodyPr>
          <a:lstStyle/>
          <a:p>
            <a:pPr algn="ctr">
              <a:defRPr/>
            </a:pPr>
            <a:r>
              <a:rPr lang="en-US" sz="1400" dirty="0">
                <a:solidFill>
                  <a:srgbClr val="7030A0"/>
                </a:solidFill>
                <a:cs typeface="Arial" pitchFamily="34" charset="0"/>
              </a:rPr>
              <a:t>Ps 34:20</a:t>
            </a:r>
          </a:p>
          <a:p>
            <a:pPr algn="ctr">
              <a:defRPr/>
            </a:pPr>
            <a:r>
              <a:rPr lang="en-US" sz="1400" dirty="0">
                <a:solidFill>
                  <a:prstClr val="black"/>
                </a:solidFill>
                <a:cs typeface="Arial" pitchFamily="34" charset="0"/>
              </a:rPr>
              <a:t>___________________</a:t>
            </a:r>
          </a:p>
        </p:txBody>
      </p:sp>
      <p:sp>
        <p:nvSpPr>
          <p:cNvPr id="23" name="TextBox 22"/>
          <p:cNvSpPr txBox="1"/>
          <p:nvPr/>
        </p:nvSpPr>
        <p:spPr>
          <a:xfrm>
            <a:off x="6789738" y="3321050"/>
            <a:ext cx="1890712" cy="522288"/>
          </a:xfrm>
          <a:prstGeom prst="rect">
            <a:avLst/>
          </a:prstGeom>
          <a:noFill/>
        </p:spPr>
        <p:txBody>
          <a:bodyPr wrap="none">
            <a:spAutoFit/>
          </a:bodyPr>
          <a:lstStyle/>
          <a:p>
            <a:pPr algn="ctr">
              <a:defRPr/>
            </a:pPr>
            <a:r>
              <a:rPr lang="en-US" sz="1400" dirty="0">
                <a:solidFill>
                  <a:srgbClr val="7030A0"/>
                </a:solidFill>
                <a:cs typeface="Arial" pitchFamily="34" charset="0"/>
              </a:rPr>
              <a:t>Ps 22:18</a:t>
            </a:r>
          </a:p>
          <a:p>
            <a:pPr algn="ctr">
              <a:defRPr/>
            </a:pPr>
            <a:r>
              <a:rPr lang="en-US" sz="1400" dirty="0">
                <a:solidFill>
                  <a:prstClr val="black"/>
                </a:solidFill>
                <a:cs typeface="Arial" pitchFamily="34" charset="0"/>
              </a:rPr>
              <a:t>___________________</a:t>
            </a:r>
          </a:p>
        </p:txBody>
      </p:sp>
      <p:sp>
        <p:nvSpPr>
          <p:cNvPr id="24" name="TextBox 23"/>
          <p:cNvSpPr txBox="1"/>
          <p:nvPr/>
        </p:nvSpPr>
        <p:spPr>
          <a:xfrm>
            <a:off x="946150" y="3055938"/>
            <a:ext cx="1890713" cy="522287"/>
          </a:xfrm>
          <a:prstGeom prst="rect">
            <a:avLst/>
          </a:prstGeom>
          <a:noFill/>
        </p:spPr>
        <p:txBody>
          <a:bodyPr wrap="none">
            <a:spAutoFit/>
          </a:bodyPr>
          <a:lstStyle/>
          <a:p>
            <a:pPr algn="ctr">
              <a:defRPr/>
            </a:pPr>
            <a:r>
              <a:rPr lang="en-US" sz="1400" dirty="0">
                <a:solidFill>
                  <a:srgbClr val="7030A0"/>
                </a:solidFill>
                <a:cs typeface="Arial" pitchFamily="34" charset="0"/>
              </a:rPr>
              <a:t>Ps 16:10</a:t>
            </a:r>
          </a:p>
          <a:p>
            <a:pPr algn="ctr">
              <a:defRPr/>
            </a:pPr>
            <a:r>
              <a:rPr lang="en-US" sz="1400" dirty="0">
                <a:solidFill>
                  <a:prstClr val="black"/>
                </a:solidFill>
                <a:cs typeface="Arial" pitchFamily="34" charset="0"/>
              </a:rPr>
              <a:t>___________________</a:t>
            </a:r>
          </a:p>
        </p:txBody>
      </p:sp>
      <p:sp>
        <p:nvSpPr>
          <p:cNvPr id="25" name="Rectangle 24"/>
          <p:cNvSpPr>
            <a:spLocks noChangeArrowheads="1"/>
          </p:cNvSpPr>
          <p:nvPr/>
        </p:nvSpPr>
        <p:spPr bwMode="auto">
          <a:xfrm>
            <a:off x="1087438" y="3263900"/>
            <a:ext cx="2695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For you will not abandon my soul to Sheol, or let your holy one see corruption</a:t>
            </a:r>
          </a:p>
        </p:txBody>
      </p:sp>
      <p:sp>
        <p:nvSpPr>
          <p:cNvPr id="26" name="Rectangle 25"/>
          <p:cNvSpPr>
            <a:spLocks noChangeArrowheads="1"/>
          </p:cNvSpPr>
          <p:nvPr/>
        </p:nvSpPr>
        <p:spPr bwMode="auto">
          <a:xfrm>
            <a:off x="1087438" y="4908550"/>
            <a:ext cx="457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 He keeps all his bones;      </a:t>
            </a:r>
          </a:p>
          <a:p>
            <a:pPr eaLnBrk="1" fontAlgn="base" hangingPunct="1">
              <a:spcBef>
                <a:spcPct val="0"/>
              </a:spcBef>
              <a:spcAft>
                <a:spcPct val="0"/>
              </a:spcAft>
            </a:pPr>
            <a:r>
              <a:rPr lang="en-US" altLang="en-US" sz="1400">
                <a:solidFill>
                  <a:srgbClr val="002060"/>
                </a:solidFill>
              </a:rPr>
              <a:t>not one of them is broken</a:t>
            </a:r>
          </a:p>
        </p:txBody>
      </p:sp>
      <p:sp>
        <p:nvSpPr>
          <p:cNvPr id="27" name="Rectangle 26"/>
          <p:cNvSpPr>
            <a:spLocks noChangeArrowheads="1"/>
          </p:cNvSpPr>
          <p:nvPr/>
        </p:nvSpPr>
        <p:spPr bwMode="auto">
          <a:xfrm>
            <a:off x="6100763" y="179705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My God, my God, </a:t>
            </a:r>
          </a:p>
          <a:p>
            <a:pPr eaLnBrk="1" fontAlgn="base" hangingPunct="1">
              <a:spcBef>
                <a:spcPct val="0"/>
              </a:spcBef>
              <a:spcAft>
                <a:spcPct val="0"/>
              </a:spcAft>
            </a:pPr>
            <a:r>
              <a:rPr lang="en-US" altLang="en-US" sz="1400">
                <a:solidFill>
                  <a:srgbClr val="002060"/>
                </a:solidFill>
              </a:rPr>
              <a:t>why have you forsaken me?      </a:t>
            </a:r>
          </a:p>
          <a:p>
            <a:pPr eaLnBrk="1" fontAlgn="base" hangingPunct="1">
              <a:spcBef>
                <a:spcPct val="0"/>
              </a:spcBef>
              <a:spcAft>
                <a:spcPct val="0"/>
              </a:spcAft>
            </a:pPr>
            <a:r>
              <a:rPr lang="en-US" altLang="en-US" sz="1400">
                <a:solidFill>
                  <a:srgbClr val="002060"/>
                </a:solidFill>
              </a:rPr>
              <a:t>Why are you so far from saving me, </a:t>
            </a:r>
          </a:p>
          <a:p>
            <a:pPr eaLnBrk="1" fontAlgn="base" hangingPunct="1">
              <a:spcBef>
                <a:spcPct val="0"/>
              </a:spcBef>
              <a:spcAft>
                <a:spcPct val="0"/>
              </a:spcAft>
            </a:pPr>
            <a:r>
              <a:rPr lang="en-US" altLang="en-US" sz="1400">
                <a:solidFill>
                  <a:srgbClr val="002060"/>
                </a:solidFill>
              </a:rPr>
              <a:t>from the words of my groaning?</a:t>
            </a:r>
          </a:p>
        </p:txBody>
      </p:sp>
      <p:sp>
        <p:nvSpPr>
          <p:cNvPr id="28" name="Rectangle 27"/>
          <p:cNvSpPr>
            <a:spLocks noChangeArrowheads="1"/>
          </p:cNvSpPr>
          <p:nvPr/>
        </p:nvSpPr>
        <p:spPr bwMode="auto">
          <a:xfrm>
            <a:off x="5659438" y="5495925"/>
            <a:ext cx="3389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company of evildoers encircles me;     </a:t>
            </a:r>
          </a:p>
          <a:p>
            <a:pPr eaLnBrk="1" fontAlgn="base" hangingPunct="1">
              <a:spcBef>
                <a:spcPct val="0"/>
              </a:spcBef>
              <a:spcAft>
                <a:spcPct val="0"/>
              </a:spcAft>
            </a:pPr>
            <a:r>
              <a:rPr lang="en-US" altLang="en-US" sz="1400">
                <a:solidFill>
                  <a:srgbClr val="002060"/>
                </a:solidFill>
              </a:rPr>
              <a:t> they have pierced my hands and feet</a:t>
            </a:r>
          </a:p>
        </p:txBody>
      </p:sp>
      <p:sp>
        <p:nvSpPr>
          <p:cNvPr id="29" name="Rectangle 28"/>
          <p:cNvSpPr>
            <a:spLocks noChangeArrowheads="1"/>
          </p:cNvSpPr>
          <p:nvPr/>
        </p:nvSpPr>
        <p:spPr bwMode="auto">
          <a:xfrm>
            <a:off x="6708775" y="3530600"/>
            <a:ext cx="2655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srgbClr val="002060"/>
                </a:solidFill>
              </a:rPr>
              <a:t>they divide my garments </a:t>
            </a:r>
          </a:p>
          <a:p>
            <a:pPr eaLnBrk="1" fontAlgn="base" hangingPunct="1">
              <a:spcBef>
                <a:spcPct val="0"/>
              </a:spcBef>
              <a:spcAft>
                <a:spcPct val="0"/>
              </a:spcAft>
            </a:pPr>
            <a:r>
              <a:rPr lang="en-US" altLang="en-US" sz="1400">
                <a:solidFill>
                  <a:srgbClr val="002060"/>
                </a:solidFill>
              </a:rPr>
              <a:t>among them,      </a:t>
            </a:r>
          </a:p>
          <a:p>
            <a:pPr eaLnBrk="1" fontAlgn="base" hangingPunct="1">
              <a:spcBef>
                <a:spcPct val="0"/>
              </a:spcBef>
              <a:spcAft>
                <a:spcPct val="0"/>
              </a:spcAft>
            </a:pPr>
            <a:r>
              <a:rPr lang="en-US" altLang="en-US" sz="1400">
                <a:solidFill>
                  <a:srgbClr val="002060"/>
                </a:solidFill>
              </a:rPr>
              <a:t> and for my clothing</a:t>
            </a:r>
          </a:p>
          <a:p>
            <a:pPr eaLnBrk="1" fontAlgn="base" hangingPunct="1">
              <a:spcBef>
                <a:spcPct val="0"/>
              </a:spcBef>
              <a:spcAft>
                <a:spcPct val="0"/>
              </a:spcAft>
            </a:pPr>
            <a:r>
              <a:rPr lang="en-US" altLang="en-US" sz="1400">
                <a:solidFill>
                  <a:srgbClr val="002060"/>
                </a:solidFill>
              </a:rPr>
              <a:t> they cast lots</a:t>
            </a:r>
          </a:p>
        </p:txBody>
      </p:sp>
      <p:sp>
        <p:nvSpPr>
          <p:cNvPr id="2" name="TextBox 1"/>
          <p:cNvSpPr txBox="1"/>
          <p:nvPr/>
        </p:nvSpPr>
        <p:spPr>
          <a:xfrm>
            <a:off x="860425" y="1690171"/>
            <a:ext cx="3236848"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cs typeface="Arial" pitchFamily="34" charset="0"/>
              </a:rPr>
              <a:t>1000 BC &gt;&gt;&gt;&gt;&gt;&gt;&gt;&gt; 30/33 AD</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3433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0"/>
            <a:ext cx="4821238"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3"/>
          <p:cNvSpPr txBox="1">
            <a:spLocks noChangeArrowheads="1"/>
          </p:cNvSpPr>
          <p:nvPr/>
        </p:nvSpPr>
        <p:spPr bwMode="auto">
          <a:xfrm>
            <a:off x="5281613" y="1616075"/>
            <a:ext cx="38623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Blip>
                <a:blip r:embed="rId3"/>
              </a:buBlip>
              <a:defRPr sz="3200">
                <a:solidFill>
                  <a:schemeClr val="tx1"/>
                </a:solidFill>
                <a:latin typeface="Times New Roman" pitchFamily="18" charset="0"/>
              </a:defRPr>
            </a:lvl1pPr>
            <a:lvl2pPr marL="742950" indent="-285750" algn="l" eaLnBrk="0" hangingPunct="0">
              <a:buClr>
                <a:schemeClr val="accent2"/>
              </a:buClr>
              <a:buFont typeface="Wingdings" pitchFamily="2" charset="2"/>
              <a:buBlip>
                <a:blip r:embed="rId4"/>
              </a:buBlip>
              <a:defRPr sz="2800">
                <a:solidFill>
                  <a:schemeClr val="tx1"/>
                </a:solidFill>
                <a:latin typeface="Times New Roman" pitchFamily="18" charset="0"/>
              </a:defRPr>
            </a:lvl2pPr>
            <a:lvl3pPr marL="1143000" indent="-228600" algn="l" eaLnBrk="0" hangingPunct="0">
              <a:buChar char="•"/>
              <a:defRPr sz="2400">
                <a:solidFill>
                  <a:schemeClr val="tx1"/>
                </a:solidFill>
                <a:latin typeface="Times New Roman" pitchFamily="18" charset="0"/>
              </a:defRPr>
            </a:lvl3pPr>
            <a:lvl4pPr marL="1600200" indent="-228600" algn="l" eaLnBrk="0" hangingPunct="0">
              <a:buClr>
                <a:schemeClr val="tx2"/>
              </a:buClr>
              <a:buFont typeface="Wingdings" pitchFamily="2" charset="2"/>
              <a:buChar char="s"/>
              <a:defRPr sz="2000">
                <a:solidFill>
                  <a:schemeClr val="tx1"/>
                </a:solidFill>
                <a:latin typeface="Times New Roman" pitchFamily="18" charset="0"/>
              </a:defRPr>
            </a:lvl4pPr>
            <a:lvl5pPr marL="2057400" indent="-228600" algn="l" eaLnBrk="0" hangingPunct="0">
              <a:buClr>
                <a:schemeClr val="tx2"/>
              </a:buClr>
              <a:buFont typeface="Wingdings" pitchFamily="2" charset="2"/>
              <a:buChar char="s"/>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Font typeface="Wingdings" pitchFamily="2" charset="2"/>
              <a:buChar char="s"/>
              <a:defRPr sz="2000">
                <a:solidFill>
                  <a:schemeClr val="tx1"/>
                </a:solidFill>
                <a:latin typeface="Times New Roman" pitchFamily="18" charset="0"/>
              </a:defRPr>
            </a:lvl9pPr>
          </a:lstStyle>
          <a:p>
            <a:pPr eaLnBrk="1" fontAlgn="base" hangingPunct="1">
              <a:spcBef>
                <a:spcPct val="20000"/>
              </a:spcBef>
              <a:spcAft>
                <a:spcPct val="0"/>
              </a:spcAft>
              <a:buFontTx/>
              <a:buNone/>
            </a:pPr>
            <a:r>
              <a:rPr lang="en-US" altLang="en-US" sz="2400" dirty="0">
                <a:solidFill>
                  <a:srgbClr val="FFFFFF"/>
                </a:solidFill>
                <a:latin typeface="Tahoma" pitchFamily="34" charset="0"/>
                <a:cs typeface="Tahoma" pitchFamily="34" charset="0"/>
              </a:rPr>
              <a:t>Can this be rebuilt?</a:t>
            </a:r>
          </a:p>
          <a:p>
            <a:pPr eaLnBrk="1" fontAlgn="base" hangingPunct="1">
              <a:spcBef>
                <a:spcPct val="20000"/>
              </a:spcBef>
              <a:spcAft>
                <a:spcPct val="0"/>
              </a:spcAft>
              <a:buFontTx/>
              <a:buNone/>
            </a:pPr>
            <a:endParaRPr lang="en-US" altLang="en-US" sz="2400" dirty="0">
              <a:solidFill>
                <a:srgbClr val="FFFFFF"/>
              </a:solidFill>
              <a:latin typeface="Tahoma" pitchFamily="34" charset="0"/>
              <a:cs typeface="Tahoma" pitchFamily="34" charset="0"/>
            </a:endParaRPr>
          </a:p>
          <a:p>
            <a:pPr eaLnBrk="1" fontAlgn="base" hangingPunct="1">
              <a:spcBef>
                <a:spcPct val="20000"/>
              </a:spcBef>
              <a:spcAft>
                <a:spcPct val="0"/>
              </a:spcAft>
              <a:buFontTx/>
              <a:buNone/>
            </a:pPr>
            <a:r>
              <a:rPr lang="en-US" altLang="en-US" sz="2400" dirty="0">
                <a:solidFill>
                  <a:srgbClr val="FFFFFF"/>
                </a:solidFill>
                <a:latin typeface="Tahoma" pitchFamily="34" charset="0"/>
                <a:cs typeface="Tahoma" pitchFamily="34" charset="0"/>
              </a:rPr>
              <a:t>Why did Jehovah let this happen?</a:t>
            </a:r>
          </a:p>
          <a:p>
            <a:pPr eaLnBrk="1" fontAlgn="base" hangingPunct="1">
              <a:spcBef>
                <a:spcPct val="20000"/>
              </a:spcBef>
              <a:spcAft>
                <a:spcPct val="0"/>
              </a:spcAft>
              <a:buFontTx/>
              <a:buNone/>
            </a:pPr>
            <a:endParaRPr lang="en-US" altLang="en-US" sz="2400" dirty="0">
              <a:solidFill>
                <a:srgbClr val="FFFFFF"/>
              </a:solidFill>
              <a:latin typeface="Tahoma" pitchFamily="34" charset="0"/>
              <a:cs typeface="Tahoma" pitchFamily="34" charset="0"/>
            </a:endParaRPr>
          </a:p>
          <a:p>
            <a:pPr eaLnBrk="1" fontAlgn="base" hangingPunct="1">
              <a:spcBef>
                <a:spcPct val="20000"/>
              </a:spcBef>
              <a:spcAft>
                <a:spcPct val="0"/>
              </a:spcAft>
              <a:buFontTx/>
              <a:buNone/>
            </a:pPr>
            <a:r>
              <a:rPr lang="en-US" altLang="en-US" sz="2400" dirty="0">
                <a:solidFill>
                  <a:srgbClr val="FFFFFF"/>
                </a:solidFill>
                <a:latin typeface="Tahoma" pitchFamily="34" charset="0"/>
                <a:cs typeface="Tahoma" pitchFamily="34" charset="0"/>
              </a:rPr>
              <a:t>What about a king?</a:t>
            </a:r>
          </a:p>
          <a:p>
            <a:pPr eaLnBrk="1" fontAlgn="base" hangingPunct="1">
              <a:spcBef>
                <a:spcPct val="20000"/>
              </a:spcBef>
              <a:spcAft>
                <a:spcPct val="0"/>
              </a:spcAft>
              <a:buFontTx/>
              <a:buNone/>
            </a:pPr>
            <a:endParaRPr lang="en-US" altLang="en-US" sz="2400" dirty="0">
              <a:solidFill>
                <a:srgbClr val="FFFFFF"/>
              </a:solidFill>
              <a:latin typeface="Tahoma" pitchFamily="34" charset="0"/>
              <a:cs typeface="Tahoma" pitchFamily="34" charset="0"/>
            </a:endParaRPr>
          </a:p>
          <a:p>
            <a:pPr eaLnBrk="1" fontAlgn="base" hangingPunct="1">
              <a:spcBef>
                <a:spcPct val="20000"/>
              </a:spcBef>
              <a:spcAft>
                <a:spcPct val="0"/>
              </a:spcAft>
              <a:buFontTx/>
              <a:buNone/>
            </a:pPr>
            <a:r>
              <a:rPr lang="en-US" altLang="en-US" sz="2400" dirty="0">
                <a:solidFill>
                  <a:srgbClr val="FFFFFF"/>
                </a:solidFill>
                <a:latin typeface="Tahoma" pitchFamily="34" charset="0"/>
                <a:cs typeface="Tahoma" pitchFamily="34" charset="0"/>
              </a:rPr>
              <a:t>What about the temple?</a:t>
            </a:r>
          </a:p>
          <a:p>
            <a:pPr eaLnBrk="1" fontAlgn="base" hangingPunct="1">
              <a:spcBef>
                <a:spcPct val="20000"/>
              </a:spcBef>
              <a:spcAft>
                <a:spcPct val="0"/>
              </a:spcAft>
              <a:buFontTx/>
              <a:buNone/>
            </a:pPr>
            <a:endParaRPr lang="en-US" altLang="en-US" sz="2400" dirty="0">
              <a:solidFill>
                <a:srgbClr val="FFFFFF"/>
              </a:solidFill>
              <a:latin typeface="Tahoma" pitchFamily="34" charset="0"/>
              <a:cs typeface="Tahoma" pitchFamily="34" charset="0"/>
            </a:endParaRPr>
          </a:p>
          <a:p>
            <a:pPr eaLnBrk="1" fontAlgn="base" hangingPunct="1">
              <a:spcBef>
                <a:spcPct val="20000"/>
              </a:spcBef>
              <a:spcAft>
                <a:spcPct val="0"/>
              </a:spcAft>
              <a:buFontTx/>
              <a:buNone/>
            </a:pPr>
            <a:r>
              <a:rPr lang="en-US" altLang="en-US" sz="2400" dirty="0">
                <a:solidFill>
                  <a:srgbClr val="FFFFFF"/>
                </a:solidFill>
                <a:latin typeface="Tahoma" pitchFamily="34" charset="0"/>
                <a:cs typeface="Tahoma" pitchFamily="34" charset="0"/>
              </a:rPr>
              <a:t>What do I do to keep this from happening again?</a:t>
            </a:r>
          </a:p>
        </p:txBody>
      </p:sp>
      <p:sp>
        <p:nvSpPr>
          <p:cNvPr id="5" name="Rectangle 3"/>
          <p:cNvSpPr txBox="1">
            <a:spLocks noChangeArrowheads="1"/>
          </p:cNvSpPr>
          <p:nvPr/>
        </p:nvSpPr>
        <p:spPr>
          <a:xfrm>
            <a:off x="5618163" y="180975"/>
            <a:ext cx="3525837" cy="1214438"/>
          </a:xfrm>
          <a:prstGeom prst="rect">
            <a:avLst/>
          </a:prstGeom>
          <a:ln w="9525"/>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4"/>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algn="ctr" eaLnBrk="1" hangingPunct="1">
              <a:defRPr/>
            </a:pPr>
            <a:r>
              <a:rPr lang="en-US" altLang="en-US" kern="0" dirty="0">
                <a:solidFill>
                  <a:srgbClr val="FFFFFF"/>
                </a:solidFill>
              </a:rPr>
              <a:t>Return from Captivity</a:t>
            </a:r>
          </a:p>
        </p:txBody>
      </p:sp>
    </p:spTree>
    <p:extLst>
      <p:ext uri="{BB962C8B-B14F-4D97-AF65-F5344CB8AC3E}">
        <p14:creationId xmlns:p14="http://schemas.microsoft.com/office/powerpoint/2010/main" val="1069818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Test for a Prophet</a:t>
            </a:r>
          </a:p>
        </p:txBody>
      </p:sp>
      <p:sp>
        <p:nvSpPr>
          <p:cNvPr id="3" name="TextBox 2"/>
          <p:cNvSpPr txBox="1"/>
          <p:nvPr/>
        </p:nvSpPr>
        <p:spPr>
          <a:xfrm>
            <a:off x="983411" y="1457864"/>
            <a:ext cx="7703389" cy="5078313"/>
          </a:xfrm>
          <a:prstGeom prst="rect">
            <a:avLst/>
          </a:prstGeom>
          <a:noFill/>
        </p:spPr>
        <p:txBody>
          <a:bodyPr wrap="square" rtlCol="0">
            <a:spAutoFit/>
          </a:bodyPr>
          <a:lstStyle/>
          <a:p>
            <a:pPr fontAlgn="base">
              <a:spcBef>
                <a:spcPct val="0"/>
              </a:spcBef>
              <a:spcAft>
                <a:spcPct val="0"/>
              </a:spcAft>
            </a:pPr>
            <a:r>
              <a:rPr lang="en-US" b="1" dirty="0">
                <a:solidFill>
                  <a:prstClr val="black"/>
                </a:solidFill>
                <a:latin typeface="Arial" pitchFamily="34" charset="0"/>
                <a:cs typeface="Arial" pitchFamily="34" charset="0"/>
              </a:rPr>
              <a:t>Deuteronomy 18:18-22(ESV) </a:t>
            </a:r>
            <a:r>
              <a:rPr lang="en-US" dirty="0">
                <a:solidFill>
                  <a:prstClr val="black"/>
                </a:solidFill>
                <a:latin typeface="Arial" pitchFamily="34" charset="0"/>
                <a:cs typeface="Arial" pitchFamily="34" charset="0"/>
              </a:rPr>
              <a:t/>
            </a:r>
            <a:br>
              <a:rPr lang="en-US" dirty="0">
                <a:solidFill>
                  <a:prstClr val="black"/>
                </a:solidFill>
                <a:latin typeface="Arial" pitchFamily="34" charset="0"/>
                <a:cs typeface="Arial" pitchFamily="34" charset="0"/>
              </a:rPr>
            </a:br>
            <a:r>
              <a:rPr lang="en-US" baseline="30000" dirty="0">
                <a:solidFill>
                  <a:prstClr val="black"/>
                </a:solidFill>
                <a:latin typeface="Arial" pitchFamily="34" charset="0"/>
                <a:cs typeface="Arial" pitchFamily="34" charset="0"/>
              </a:rPr>
              <a:t>18</a:t>
            </a:r>
            <a:r>
              <a:rPr lang="en-US" dirty="0">
                <a:solidFill>
                  <a:prstClr val="black"/>
                </a:solidFill>
                <a:latin typeface="Arial" pitchFamily="34" charset="0"/>
                <a:cs typeface="Arial" pitchFamily="34" charset="0"/>
              </a:rPr>
              <a:t>I will raise up for them a prophet like you from among their brothers. </a:t>
            </a:r>
          </a:p>
          <a:p>
            <a:pPr fontAlgn="base">
              <a:spcBef>
                <a:spcPct val="0"/>
              </a:spcBef>
              <a:spcAft>
                <a:spcPct val="0"/>
              </a:spcAft>
            </a:pPr>
            <a:r>
              <a:rPr lang="en-US" u="sng" dirty="0">
                <a:solidFill>
                  <a:prstClr val="black"/>
                </a:solidFill>
                <a:latin typeface="Arial" pitchFamily="34" charset="0"/>
                <a:cs typeface="Arial" pitchFamily="34" charset="0"/>
              </a:rPr>
              <a:t>And I will put my words in his mouth, and he shall speak to them </a:t>
            </a:r>
          </a:p>
          <a:p>
            <a:pPr fontAlgn="base">
              <a:spcBef>
                <a:spcPct val="0"/>
              </a:spcBef>
              <a:spcAft>
                <a:spcPct val="0"/>
              </a:spcAft>
            </a:pPr>
            <a:r>
              <a:rPr lang="en-US" u="sng" dirty="0">
                <a:solidFill>
                  <a:prstClr val="black"/>
                </a:solidFill>
                <a:latin typeface="Arial" pitchFamily="34" charset="0"/>
                <a:cs typeface="Arial" pitchFamily="34" charset="0"/>
              </a:rPr>
              <a:t>all that I command him.  </a:t>
            </a:r>
          </a:p>
          <a:p>
            <a:pPr fontAlgn="base">
              <a:spcBef>
                <a:spcPct val="0"/>
              </a:spcBef>
              <a:spcAft>
                <a:spcPct val="0"/>
              </a:spcAft>
            </a:pPr>
            <a:r>
              <a:rPr lang="en-US" dirty="0">
                <a:solidFill>
                  <a:prstClr val="black"/>
                </a:solidFill>
                <a:latin typeface="Arial" pitchFamily="34" charset="0"/>
                <a:cs typeface="Arial" pitchFamily="34" charset="0"/>
              </a:rPr>
              <a:t/>
            </a:r>
            <a:br>
              <a:rPr lang="en-US" dirty="0">
                <a:solidFill>
                  <a:prstClr val="black"/>
                </a:solidFill>
                <a:latin typeface="Arial" pitchFamily="34" charset="0"/>
                <a:cs typeface="Arial" pitchFamily="34" charset="0"/>
              </a:rPr>
            </a:br>
            <a:r>
              <a:rPr lang="en-US" baseline="30000" dirty="0">
                <a:solidFill>
                  <a:prstClr val="black"/>
                </a:solidFill>
                <a:latin typeface="Arial" pitchFamily="34" charset="0"/>
                <a:cs typeface="Arial" pitchFamily="34" charset="0"/>
              </a:rPr>
              <a:t>19</a:t>
            </a:r>
            <a:r>
              <a:rPr lang="en-US" dirty="0">
                <a:solidFill>
                  <a:prstClr val="black"/>
                </a:solidFill>
                <a:latin typeface="Arial" pitchFamily="34" charset="0"/>
                <a:cs typeface="Arial" pitchFamily="34" charset="0"/>
              </a:rPr>
              <a:t>And whoever will not listen to my words that he shall speak in my name,  I myself will require it of him.  </a:t>
            </a:r>
            <a:br>
              <a:rPr lang="en-US" dirty="0">
                <a:solidFill>
                  <a:prstClr val="black"/>
                </a:solidFill>
                <a:latin typeface="Arial" pitchFamily="34" charset="0"/>
                <a:cs typeface="Arial" pitchFamily="34" charset="0"/>
              </a:rPr>
            </a:br>
            <a:endParaRPr lang="en-US" dirty="0">
              <a:solidFill>
                <a:prstClr val="black"/>
              </a:solidFill>
              <a:latin typeface="Arial" pitchFamily="34" charset="0"/>
              <a:cs typeface="Arial" pitchFamily="34" charset="0"/>
            </a:endParaRPr>
          </a:p>
          <a:p>
            <a:pPr fontAlgn="base">
              <a:spcBef>
                <a:spcPct val="0"/>
              </a:spcBef>
              <a:spcAft>
                <a:spcPct val="0"/>
              </a:spcAft>
            </a:pPr>
            <a:r>
              <a:rPr lang="en-US" baseline="30000" dirty="0">
                <a:solidFill>
                  <a:prstClr val="black"/>
                </a:solidFill>
                <a:latin typeface="Arial" pitchFamily="34" charset="0"/>
                <a:cs typeface="Arial" pitchFamily="34" charset="0"/>
              </a:rPr>
              <a:t>20</a:t>
            </a:r>
            <a:r>
              <a:rPr lang="en-US" dirty="0">
                <a:solidFill>
                  <a:prstClr val="black"/>
                </a:solidFill>
                <a:latin typeface="Arial" pitchFamily="34" charset="0"/>
                <a:cs typeface="Arial" pitchFamily="34" charset="0"/>
              </a:rPr>
              <a:t>But the prophet who presumes to speak a word in my name that I have not commanded him to speak, or who speaks in the name of other gods, that same prophet shall die.’  </a:t>
            </a:r>
          </a:p>
          <a:p>
            <a:pPr fontAlgn="base">
              <a:spcBef>
                <a:spcPct val="0"/>
              </a:spcBef>
              <a:spcAft>
                <a:spcPct val="0"/>
              </a:spcAft>
            </a:pPr>
            <a:r>
              <a:rPr lang="en-US" dirty="0">
                <a:solidFill>
                  <a:prstClr val="black"/>
                </a:solidFill>
                <a:latin typeface="Arial" pitchFamily="34" charset="0"/>
                <a:cs typeface="Arial" pitchFamily="34" charset="0"/>
              </a:rPr>
              <a:t/>
            </a:r>
            <a:br>
              <a:rPr lang="en-US" dirty="0">
                <a:solidFill>
                  <a:prstClr val="black"/>
                </a:solidFill>
                <a:latin typeface="Arial" pitchFamily="34" charset="0"/>
                <a:cs typeface="Arial" pitchFamily="34" charset="0"/>
              </a:rPr>
            </a:br>
            <a:r>
              <a:rPr lang="en-US" baseline="30000" dirty="0">
                <a:solidFill>
                  <a:prstClr val="black"/>
                </a:solidFill>
                <a:latin typeface="Arial" pitchFamily="34" charset="0"/>
                <a:cs typeface="Arial" pitchFamily="34" charset="0"/>
              </a:rPr>
              <a:t>21</a:t>
            </a:r>
            <a:r>
              <a:rPr lang="en-US" dirty="0">
                <a:solidFill>
                  <a:prstClr val="black"/>
                </a:solidFill>
                <a:latin typeface="Arial" pitchFamily="34" charset="0"/>
                <a:cs typeface="Arial" pitchFamily="34" charset="0"/>
              </a:rPr>
              <a:t>And if you say in your heart, ‘How may we know the word that the Lord has not spoken?’— </a:t>
            </a:r>
          </a:p>
          <a:p>
            <a:pPr fontAlgn="base">
              <a:spcBef>
                <a:spcPct val="0"/>
              </a:spcBef>
              <a:spcAft>
                <a:spcPct val="0"/>
              </a:spcAft>
            </a:pPr>
            <a:r>
              <a:rPr lang="en-US" dirty="0">
                <a:solidFill>
                  <a:prstClr val="black"/>
                </a:solidFill>
                <a:latin typeface="Arial" pitchFamily="34" charset="0"/>
                <a:cs typeface="Arial" pitchFamily="34" charset="0"/>
              </a:rPr>
              <a:t> </a:t>
            </a:r>
            <a:r>
              <a:rPr lang="en-US" u="sng" baseline="30000" dirty="0">
                <a:solidFill>
                  <a:prstClr val="black"/>
                </a:solidFill>
                <a:latin typeface="Arial" pitchFamily="34" charset="0"/>
                <a:cs typeface="Arial" pitchFamily="34" charset="0"/>
              </a:rPr>
              <a:t>22 </a:t>
            </a:r>
            <a:r>
              <a:rPr lang="en-US" u="sng" dirty="0">
                <a:solidFill>
                  <a:prstClr val="black"/>
                </a:solidFill>
                <a:latin typeface="Arial" pitchFamily="34" charset="0"/>
                <a:cs typeface="Arial" pitchFamily="34" charset="0"/>
              </a:rPr>
              <a:t>when a prophet speaks in the name of the Lord, if the word does not come to pass or come true, that is a word that the Lord has not spoken</a:t>
            </a:r>
            <a:r>
              <a:rPr lang="en-US" dirty="0">
                <a:solidFill>
                  <a:prstClr val="black"/>
                </a:solidFill>
                <a:latin typeface="Arial" pitchFamily="34" charset="0"/>
                <a:cs typeface="Arial" pitchFamily="34" charset="0"/>
              </a:rPr>
              <a:t>; the prophet has spoken it presumptuously. You need not be afraid of him.</a:t>
            </a:r>
          </a:p>
          <a:p>
            <a:pPr fontAlgn="base">
              <a:spcBef>
                <a:spcPct val="0"/>
              </a:spcBef>
              <a:spcAft>
                <a:spcPct val="0"/>
              </a:spcAft>
            </a:pP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35438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685800" y="2130425"/>
            <a:ext cx="7772400" cy="1470025"/>
          </a:xfrm>
        </p:spPr>
        <p:txBody>
          <a:bodyPr/>
          <a:lstStyle/>
          <a:p>
            <a:endParaRPr lang="en-US" altLang="en-US"/>
          </a:p>
        </p:txBody>
      </p:sp>
      <p:sp>
        <p:nvSpPr>
          <p:cNvPr id="3" name="Subtitle 2"/>
          <p:cNvSpPr>
            <a:spLocks noGrp="1"/>
          </p:cNvSpPr>
          <p:nvPr>
            <p:ph type="subTitle" idx="1"/>
          </p:nvPr>
        </p:nvSpPr>
        <p:spPr/>
        <p:txBody>
          <a:bodyPr rtlCol="0">
            <a:normAutofit/>
          </a:bodyPr>
          <a:lstStyle/>
          <a:p>
            <a:pPr fontAlgn="auto">
              <a:spcAft>
                <a:spcPts val="0"/>
              </a:spcAft>
              <a:defRPr/>
            </a:pPr>
            <a:endParaRPr lang="en-US"/>
          </a:p>
        </p:txBody>
      </p:sp>
      <p:pic>
        <p:nvPicPr>
          <p:cNvPr id="87044" name="Picture 4" descr="C:\ProgramData\WORDsearch\Library\StandardAtlas\Linked\images\StandardAtlas-10-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90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5"/>
          <p:cNvSpPr txBox="1">
            <a:spLocks noChangeArrowheads="1"/>
          </p:cNvSpPr>
          <p:nvPr/>
        </p:nvSpPr>
        <p:spPr bwMode="auto">
          <a:xfrm>
            <a:off x="2957513" y="1073150"/>
            <a:ext cx="812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000">
                <a:solidFill>
                  <a:srgbClr val="376092"/>
                </a:solidFill>
                <a:cs typeface="Times New Roman" pitchFamily="18" charset="0"/>
              </a:rPr>
              <a:t>Man of God</a:t>
            </a:r>
          </a:p>
        </p:txBody>
      </p:sp>
      <p:grpSp>
        <p:nvGrpSpPr>
          <p:cNvPr id="87046" name="Group 8"/>
          <p:cNvGrpSpPr>
            <a:grpSpLocks/>
          </p:cNvGrpSpPr>
          <p:nvPr/>
        </p:nvGrpSpPr>
        <p:grpSpPr bwMode="auto">
          <a:xfrm flipH="1" flipV="1">
            <a:off x="2955925" y="942975"/>
            <a:ext cx="46038" cy="295275"/>
            <a:chOff x="4032250" y="731281"/>
            <a:chExt cx="45720" cy="316469"/>
          </a:xfrm>
        </p:grpSpPr>
        <p:sp>
          <p:nvSpPr>
            <p:cNvPr id="5" name="Oval 4"/>
            <p:cNvSpPr/>
            <p:nvPr/>
          </p:nvSpPr>
          <p:spPr>
            <a:xfrm>
              <a:off x="4032250" y="731281"/>
              <a:ext cx="45720" cy="459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Arrow Connector 7"/>
            <p:cNvCxnSpPr/>
            <p:nvPr/>
          </p:nvCxnSpPr>
          <p:spPr>
            <a:xfrm>
              <a:off x="4051168" y="756802"/>
              <a:ext cx="6306" cy="290948"/>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884488" y="414338"/>
            <a:ext cx="950912" cy="212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solidFill>
                  <a:prstClr val="white"/>
                </a:solidFill>
                <a:latin typeface="Times New Roman" pitchFamily="18" charset="0"/>
                <a:cs typeface="Times New Roman" pitchFamily="18" charset="0"/>
              </a:rPr>
              <a:t>Ahijah</a:t>
            </a:r>
            <a:endParaRPr lang="en-US" sz="1000" dirty="0">
              <a:solidFill>
                <a:prstClr val="white"/>
              </a:solidFill>
              <a:latin typeface="Times New Roman" pitchFamily="18" charset="0"/>
              <a:cs typeface="Times New Roman" pitchFamily="18" charset="0"/>
            </a:endParaRPr>
          </a:p>
        </p:txBody>
      </p:sp>
      <p:sp>
        <p:nvSpPr>
          <p:cNvPr id="87048" name="TextBox 14"/>
          <p:cNvSpPr txBox="1">
            <a:spLocks noChangeArrowheads="1"/>
          </p:cNvSpPr>
          <p:nvPr/>
        </p:nvSpPr>
        <p:spPr bwMode="auto">
          <a:xfrm>
            <a:off x="4005263" y="50165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000">
                <a:solidFill>
                  <a:srgbClr val="376092"/>
                </a:solidFill>
                <a:cs typeface="Times New Roman" pitchFamily="18" charset="0"/>
              </a:rPr>
              <a:t>Jehu</a:t>
            </a:r>
          </a:p>
        </p:txBody>
      </p:sp>
      <p:grpSp>
        <p:nvGrpSpPr>
          <p:cNvPr id="87049" name="Group 15"/>
          <p:cNvGrpSpPr>
            <a:grpSpLocks/>
          </p:cNvGrpSpPr>
          <p:nvPr/>
        </p:nvGrpSpPr>
        <p:grpSpPr bwMode="auto">
          <a:xfrm flipH="1">
            <a:off x="4168775" y="695325"/>
            <a:ext cx="46038" cy="295275"/>
            <a:chOff x="4032250" y="731281"/>
            <a:chExt cx="45720" cy="316469"/>
          </a:xfrm>
        </p:grpSpPr>
        <p:sp>
          <p:nvSpPr>
            <p:cNvPr id="17" name="Oval 16"/>
            <p:cNvSpPr/>
            <p:nvPr/>
          </p:nvSpPr>
          <p:spPr>
            <a:xfrm>
              <a:off x="4032250" y="731281"/>
              <a:ext cx="45720" cy="45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8" name="Straight Arrow Connector 17"/>
            <p:cNvCxnSpPr/>
            <p:nvPr/>
          </p:nvCxnSpPr>
          <p:spPr>
            <a:xfrm>
              <a:off x="4051168" y="756803"/>
              <a:ext cx="6306" cy="290947"/>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87050" name="TextBox 22"/>
          <p:cNvSpPr txBox="1">
            <a:spLocks noChangeArrowheads="1"/>
          </p:cNvSpPr>
          <p:nvPr/>
        </p:nvSpPr>
        <p:spPr bwMode="auto">
          <a:xfrm>
            <a:off x="5357813" y="493713"/>
            <a:ext cx="812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000">
                <a:solidFill>
                  <a:srgbClr val="376092"/>
                </a:solidFill>
                <a:cs typeface="Times New Roman" pitchFamily="18" charset="0"/>
              </a:rPr>
              <a:t>Man of God</a:t>
            </a:r>
          </a:p>
        </p:txBody>
      </p:sp>
      <p:grpSp>
        <p:nvGrpSpPr>
          <p:cNvPr id="87051" name="Group 23"/>
          <p:cNvGrpSpPr>
            <a:grpSpLocks/>
          </p:cNvGrpSpPr>
          <p:nvPr/>
        </p:nvGrpSpPr>
        <p:grpSpPr bwMode="auto">
          <a:xfrm flipH="1">
            <a:off x="5927725" y="695325"/>
            <a:ext cx="46038" cy="295275"/>
            <a:chOff x="4032250" y="731281"/>
            <a:chExt cx="45720" cy="316469"/>
          </a:xfrm>
        </p:grpSpPr>
        <p:sp>
          <p:nvSpPr>
            <p:cNvPr id="25" name="Oval 24"/>
            <p:cNvSpPr/>
            <p:nvPr/>
          </p:nvSpPr>
          <p:spPr>
            <a:xfrm>
              <a:off x="4032250" y="731281"/>
              <a:ext cx="45720" cy="45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6" name="Straight Arrow Connector 25"/>
            <p:cNvCxnSpPr/>
            <p:nvPr/>
          </p:nvCxnSpPr>
          <p:spPr>
            <a:xfrm>
              <a:off x="4051168" y="756803"/>
              <a:ext cx="6306" cy="290947"/>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87052" name="Group 26"/>
          <p:cNvGrpSpPr>
            <a:grpSpLocks/>
          </p:cNvGrpSpPr>
          <p:nvPr/>
        </p:nvGrpSpPr>
        <p:grpSpPr bwMode="auto">
          <a:xfrm flipH="1">
            <a:off x="6719888" y="855663"/>
            <a:ext cx="46037" cy="198437"/>
            <a:chOff x="4032250" y="731281"/>
            <a:chExt cx="45720" cy="316469"/>
          </a:xfrm>
        </p:grpSpPr>
        <p:sp>
          <p:nvSpPr>
            <p:cNvPr id="28" name="Oval 27"/>
            <p:cNvSpPr/>
            <p:nvPr/>
          </p:nvSpPr>
          <p:spPr>
            <a:xfrm>
              <a:off x="4032250" y="731281"/>
              <a:ext cx="45720" cy="455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9" name="Straight Arrow Connector 28"/>
            <p:cNvCxnSpPr/>
            <p:nvPr/>
          </p:nvCxnSpPr>
          <p:spPr>
            <a:xfrm>
              <a:off x="4051169" y="756599"/>
              <a:ext cx="6306" cy="291151"/>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87053" name="TextBox 29"/>
          <p:cNvSpPr txBox="1">
            <a:spLocks noChangeArrowheads="1"/>
          </p:cNvSpPr>
          <p:nvPr/>
        </p:nvSpPr>
        <p:spPr bwMode="auto">
          <a:xfrm>
            <a:off x="6430963" y="661988"/>
            <a:ext cx="606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000">
                <a:solidFill>
                  <a:srgbClr val="376092"/>
                </a:solidFill>
                <a:cs typeface="Times New Roman" pitchFamily="18" charset="0"/>
              </a:rPr>
              <a:t>Micaiah</a:t>
            </a:r>
          </a:p>
        </p:txBody>
      </p:sp>
      <p:sp>
        <p:nvSpPr>
          <p:cNvPr id="31" name="Rectangle 30"/>
          <p:cNvSpPr/>
          <p:nvPr/>
        </p:nvSpPr>
        <p:spPr>
          <a:xfrm>
            <a:off x="2925763" y="1817688"/>
            <a:ext cx="719137" cy="212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err="1">
                <a:solidFill>
                  <a:prstClr val="white"/>
                </a:solidFill>
                <a:latin typeface="Times New Roman" pitchFamily="18" charset="0"/>
                <a:cs typeface="Times New Roman" pitchFamily="18" charset="0"/>
              </a:rPr>
              <a:t>Shemaiah</a:t>
            </a:r>
            <a:endParaRPr lang="en-US" sz="1000" dirty="0">
              <a:solidFill>
                <a:prstClr val="white"/>
              </a:solidFill>
              <a:latin typeface="Times New Roman" pitchFamily="18" charset="0"/>
              <a:cs typeface="Times New Roman" pitchFamily="18" charset="0"/>
            </a:endParaRPr>
          </a:p>
        </p:txBody>
      </p:sp>
      <p:sp>
        <p:nvSpPr>
          <p:cNvPr id="87055" name="TextBox 33"/>
          <p:cNvSpPr txBox="1">
            <a:spLocks noChangeArrowheads="1"/>
          </p:cNvSpPr>
          <p:nvPr/>
        </p:nvSpPr>
        <p:spPr bwMode="auto">
          <a:xfrm>
            <a:off x="4070350" y="1736725"/>
            <a:ext cx="593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000">
                <a:solidFill>
                  <a:srgbClr val="376092"/>
                </a:solidFill>
                <a:cs typeface="Times New Roman" pitchFamily="18" charset="0"/>
              </a:rPr>
              <a:t>Azariah</a:t>
            </a:r>
          </a:p>
        </p:txBody>
      </p:sp>
      <p:grpSp>
        <p:nvGrpSpPr>
          <p:cNvPr id="87056" name="Group 34"/>
          <p:cNvGrpSpPr>
            <a:grpSpLocks/>
          </p:cNvGrpSpPr>
          <p:nvPr/>
        </p:nvGrpSpPr>
        <p:grpSpPr bwMode="auto">
          <a:xfrm flipH="1" flipV="1">
            <a:off x="4579938" y="1563688"/>
            <a:ext cx="46037" cy="296862"/>
            <a:chOff x="4032250" y="731281"/>
            <a:chExt cx="45720" cy="316469"/>
          </a:xfrm>
        </p:grpSpPr>
        <p:sp>
          <p:nvSpPr>
            <p:cNvPr id="36" name="Oval 35"/>
            <p:cNvSpPr/>
            <p:nvPr/>
          </p:nvSpPr>
          <p:spPr>
            <a:xfrm>
              <a:off x="4032250" y="731281"/>
              <a:ext cx="45720" cy="45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37" name="Straight Arrow Connector 36"/>
            <p:cNvCxnSpPr/>
            <p:nvPr/>
          </p:nvCxnSpPr>
          <p:spPr>
            <a:xfrm>
              <a:off x="4051169" y="756666"/>
              <a:ext cx="6306" cy="291084"/>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87057" name="TextBox 37"/>
          <p:cNvSpPr txBox="1">
            <a:spLocks noChangeArrowheads="1"/>
          </p:cNvSpPr>
          <p:nvPr/>
        </p:nvSpPr>
        <p:spPr bwMode="auto">
          <a:xfrm>
            <a:off x="5213350" y="1724025"/>
            <a:ext cx="557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000">
                <a:solidFill>
                  <a:srgbClr val="376092"/>
                </a:solidFill>
                <a:cs typeface="Times New Roman" pitchFamily="18" charset="0"/>
              </a:rPr>
              <a:t>Hanani</a:t>
            </a:r>
          </a:p>
        </p:txBody>
      </p:sp>
      <p:grpSp>
        <p:nvGrpSpPr>
          <p:cNvPr id="87058" name="Group 38"/>
          <p:cNvGrpSpPr>
            <a:grpSpLocks/>
          </p:cNvGrpSpPr>
          <p:nvPr/>
        </p:nvGrpSpPr>
        <p:grpSpPr bwMode="auto">
          <a:xfrm flipH="1" flipV="1">
            <a:off x="5680075" y="1565275"/>
            <a:ext cx="46038" cy="295275"/>
            <a:chOff x="4032250" y="731281"/>
            <a:chExt cx="45720" cy="316469"/>
          </a:xfrm>
        </p:grpSpPr>
        <p:sp>
          <p:nvSpPr>
            <p:cNvPr id="40" name="Oval 39"/>
            <p:cNvSpPr/>
            <p:nvPr/>
          </p:nvSpPr>
          <p:spPr>
            <a:xfrm>
              <a:off x="4032250" y="731281"/>
              <a:ext cx="45720" cy="459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1" name="Straight Arrow Connector 40"/>
            <p:cNvCxnSpPr/>
            <p:nvPr/>
          </p:nvCxnSpPr>
          <p:spPr>
            <a:xfrm>
              <a:off x="4051168" y="756802"/>
              <a:ext cx="6306" cy="290948"/>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87059" name="TextBox 3"/>
          <p:cNvSpPr txBox="1">
            <a:spLocks noChangeArrowheads="1"/>
          </p:cNvSpPr>
          <p:nvPr/>
        </p:nvSpPr>
        <p:spPr bwMode="auto">
          <a:xfrm rot="-5400000">
            <a:off x="8441532" y="1575594"/>
            <a:ext cx="881062" cy="3683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800">
                <a:solidFill>
                  <a:srgbClr val="FFFFFF"/>
                </a:solidFill>
                <a:latin typeface="Calibri" pitchFamily="34" charset="0"/>
              </a:rPr>
              <a:t>Syria</a:t>
            </a:r>
          </a:p>
        </p:txBody>
      </p:sp>
      <p:sp>
        <p:nvSpPr>
          <p:cNvPr id="87060" name="TextBox 32"/>
          <p:cNvSpPr txBox="1">
            <a:spLocks noChangeArrowheads="1"/>
          </p:cNvSpPr>
          <p:nvPr/>
        </p:nvSpPr>
        <p:spPr bwMode="auto">
          <a:xfrm rot="-5400000">
            <a:off x="7962107" y="5218906"/>
            <a:ext cx="1835150" cy="369887"/>
          </a:xfrm>
          <a:prstGeom prst="rect">
            <a:avLst/>
          </a:prstGeom>
          <a:solidFill>
            <a:srgbClr val="996633"/>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en-US" sz="1800">
                <a:solidFill>
                  <a:srgbClr val="FFFFFF"/>
                </a:solidFill>
                <a:latin typeface="Calibri" pitchFamily="34" charset="0"/>
              </a:rPr>
              <a:t>Babylon/Persia</a:t>
            </a:r>
          </a:p>
        </p:txBody>
      </p:sp>
      <p:sp>
        <p:nvSpPr>
          <p:cNvPr id="87061" name="TextBox 41"/>
          <p:cNvSpPr txBox="1">
            <a:spLocks noChangeArrowheads="1"/>
          </p:cNvSpPr>
          <p:nvPr/>
        </p:nvSpPr>
        <p:spPr bwMode="auto">
          <a:xfrm rot="-5400000">
            <a:off x="7884319" y="3296444"/>
            <a:ext cx="2009775" cy="369887"/>
          </a:xfrm>
          <a:prstGeom prst="rect">
            <a:avLst/>
          </a:prstGeom>
          <a:solidFill>
            <a:srgbClr val="996633"/>
          </a:solidFill>
          <a:ln w="9525">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en-US" sz="1800">
                <a:solidFill>
                  <a:srgbClr val="FFFFFF"/>
                </a:solidFill>
                <a:latin typeface="Calibri" pitchFamily="34" charset="0"/>
              </a:rPr>
              <a:t>Assyria</a:t>
            </a:r>
          </a:p>
        </p:txBody>
      </p:sp>
    </p:spTree>
    <p:extLst>
      <p:ext uri="{BB962C8B-B14F-4D97-AF65-F5344CB8AC3E}">
        <p14:creationId xmlns:p14="http://schemas.microsoft.com/office/powerpoint/2010/main" val="384549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altLang="en-US" smtClean="0"/>
          </a:p>
        </p:txBody>
      </p:sp>
      <p:sp>
        <p:nvSpPr>
          <p:cNvPr id="32771" name="TextBox 2"/>
          <p:cNvSpPr txBox="1">
            <a:spLocks noChangeArrowheads="1"/>
          </p:cNvSpPr>
          <p:nvPr/>
        </p:nvSpPr>
        <p:spPr bwMode="auto">
          <a:xfrm>
            <a:off x="1246188" y="1592263"/>
            <a:ext cx="74564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b="1">
                <a:solidFill>
                  <a:prstClr val="black"/>
                </a:solidFill>
              </a:rPr>
              <a:t>Hebrews 1:1-2(ESV) </a:t>
            </a:r>
            <a:r>
              <a:rPr lang="en-US" altLang="en-US">
                <a:solidFill>
                  <a:prstClr val="black"/>
                </a:solidFill>
              </a:rPr>
              <a:t/>
            </a:r>
            <a:br>
              <a:rPr lang="en-US" altLang="en-US">
                <a:solidFill>
                  <a:prstClr val="black"/>
                </a:solidFill>
              </a:rPr>
            </a:br>
            <a:r>
              <a:rPr lang="en-US" altLang="en-US" baseline="30000">
                <a:solidFill>
                  <a:prstClr val="black"/>
                </a:solidFill>
              </a:rPr>
              <a:t>1</a:t>
            </a:r>
            <a:r>
              <a:rPr lang="en-US" altLang="en-US">
                <a:solidFill>
                  <a:prstClr val="black"/>
                </a:solidFill>
              </a:rPr>
              <a:t>Long ago, at many times and in many ways, God spoke to our fathers by the prophets,  </a:t>
            </a:r>
            <a:br>
              <a:rPr lang="en-US" altLang="en-US">
                <a:solidFill>
                  <a:prstClr val="black"/>
                </a:solidFill>
              </a:rPr>
            </a:br>
            <a:r>
              <a:rPr lang="en-US" altLang="en-US" baseline="30000">
                <a:solidFill>
                  <a:prstClr val="black"/>
                </a:solidFill>
              </a:rPr>
              <a:t>2</a:t>
            </a:r>
            <a:r>
              <a:rPr lang="en-US" altLang="en-US">
                <a:solidFill>
                  <a:prstClr val="black"/>
                </a:solidFill>
              </a:rPr>
              <a:t>but in these last days he has spoken to us by his Son, whom he appointed the heir of all things, through whom also he created the world.  </a:t>
            </a:r>
          </a:p>
        </p:txBody>
      </p:sp>
      <p:sp>
        <p:nvSpPr>
          <p:cNvPr id="32772" name="TextBox 3"/>
          <p:cNvSpPr txBox="1">
            <a:spLocks noChangeArrowheads="1"/>
          </p:cNvSpPr>
          <p:nvPr/>
        </p:nvSpPr>
        <p:spPr bwMode="auto">
          <a:xfrm>
            <a:off x="1246188" y="3546475"/>
            <a:ext cx="77089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b="1">
                <a:solidFill>
                  <a:prstClr val="black"/>
                </a:solidFill>
              </a:rPr>
              <a:t>1 Peter 1:10-11(ESV) </a:t>
            </a:r>
            <a:r>
              <a:rPr lang="en-US" altLang="en-US">
                <a:solidFill>
                  <a:prstClr val="black"/>
                </a:solidFill>
              </a:rPr>
              <a:t/>
            </a:r>
            <a:br>
              <a:rPr lang="en-US" altLang="en-US">
                <a:solidFill>
                  <a:prstClr val="black"/>
                </a:solidFill>
              </a:rPr>
            </a:br>
            <a:r>
              <a:rPr lang="en-US" altLang="en-US" baseline="30000">
                <a:solidFill>
                  <a:prstClr val="black"/>
                </a:solidFill>
              </a:rPr>
              <a:t>10</a:t>
            </a:r>
            <a:r>
              <a:rPr lang="en-US" altLang="en-US">
                <a:solidFill>
                  <a:prstClr val="black"/>
                </a:solidFill>
              </a:rPr>
              <a:t>Concerning this salvation, the prophets who prophesied about the grace that was to be yours searched and inquired carefully,  </a:t>
            </a:r>
            <a:br>
              <a:rPr lang="en-US" altLang="en-US">
                <a:solidFill>
                  <a:prstClr val="black"/>
                </a:solidFill>
              </a:rPr>
            </a:br>
            <a:r>
              <a:rPr lang="en-US" altLang="en-US" baseline="30000">
                <a:solidFill>
                  <a:prstClr val="black"/>
                </a:solidFill>
              </a:rPr>
              <a:t>11</a:t>
            </a:r>
            <a:r>
              <a:rPr lang="en-US" altLang="en-US">
                <a:solidFill>
                  <a:prstClr val="black"/>
                </a:solidFill>
              </a:rPr>
              <a:t>inquiring what person or time the Spirit of Christ in them was indicating when he predicted the sufferings of Christ and the subsequent glories.  </a:t>
            </a:r>
          </a:p>
        </p:txBody>
      </p:sp>
    </p:spTree>
    <p:extLst>
      <p:ext uri="{BB962C8B-B14F-4D97-AF65-F5344CB8AC3E}">
        <p14:creationId xmlns:p14="http://schemas.microsoft.com/office/powerpoint/2010/main" val="112284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1573213"/>
            <a:ext cx="9091613" cy="477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675" name="Title 1"/>
          <p:cNvSpPr>
            <a:spLocks noGrp="1"/>
          </p:cNvSpPr>
          <p:nvPr>
            <p:ph type="title"/>
          </p:nvPr>
        </p:nvSpPr>
        <p:spPr>
          <a:xfrm>
            <a:off x="1358900" y="0"/>
            <a:ext cx="6477000" cy="1143000"/>
          </a:xfrm>
        </p:spPr>
        <p:txBody>
          <a:bodyPr/>
          <a:lstStyle/>
          <a:p>
            <a:r>
              <a:rPr lang="en-US" altLang="en-US" smtClean="0"/>
              <a:t>Prophetic Waves</a:t>
            </a:r>
          </a:p>
        </p:txBody>
      </p:sp>
      <p:grpSp>
        <p:nvGrpSpPr>
          <p:cNvPr id="28676" name="Group 56"/>
          <p:cNvGrpSpPr>
            <a:grpSpLocks/>
          </p:cNvGrpSpPr>
          <p:nvPr/>
        </p:nvGrpSpPr>
        <p:grpSpPr bwMode="auto">
          <a:xfrm>
            <a:off x="273050" y="4881563"/>
            <a:ext cx="8818563" cy="987425"/>
            <a:chOff x="272854" y="4051868"/>
            <a:chExt cx="8818978" cy="988423"/>
          </a:xfrm>
        </p:grpSpPr>
        <p:sp>
          <p:nvSpPr>
            <p:cNvPr id="28722" name="TextBox 25"/>
            <p:cNvSpPr txBox="1">
              <a:spLocks noChangeArrowheads="1"/>
            </p:cNvSpPr>
            <p:nvPr/>
          </p:nvSpPr>
          <p:spPr bwMode="auto">
            <a:xfrm rot="-5400000">
              <a:off x="6046068" y="4100919"/>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500</a:t>
              </a:r>
            </a:p>
          </p:txBody>
        </p:sp>
        <p:sp>
          <p:nvSpPr>
            <p:cNvPr id="28723" name="TextBox 28"/>
            <p:cNvSpPr txBox="1">
              <a:spLocks noChangeArrowheads="1"/>
            </p:cNvSpPr>
            <p:nvPr/>
          </p:nvSpPr>
          <p:spPr bwMode="auto">
            <a:xfrm rot="-5400000">
              <a:off x="6523411" y="4105389"/>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400</a:t>
              </a:r>
            </a:p>
          </p:txBody>
        </p:sp>
        <p:sp>
          <p:nvSpPr>
            <p:cNvPr id="28724" name="TextBox 29"/>
            <p:cNvSpPr txBox="1">
              <a:spLocks noChangeArrowheads="1"/>
            </p:cNvSpPr>
            <p:nvPr/>
          </p:nvSpPr>
          <p:spPr bwMode="auto">
            <a:xfrm>
              <a:off x="4999014" y="4442586"/>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722</a:t>
              </a:r>
            </a:p>
          </p:txBody>
        </p:sp>
        <p:sp>
          <p:nvSpPr>
            <p:cNvPr id="28725" name="TextBox 30"/>
            <p:cNvSpPr txBox="1">
              <a:spLocks noChangeArrowheads="1"/>
            </p:cNvSpPr>
            <p:nvPr/>
          </p:nvSpPr>
          <p:spPr bwMode="auto">
            <a:xfrm rot="-5400000">
              <a:off x="7607279" y="4128282"/>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100</a:t>
              </a:r>
            </a:p>
          </p:txBody>
        </p:sp>
        <p:sp>
          <p:nvSpPr>
            <p:cNvPr id="28726" name="TextBox 31"/>
            <p:cNvSpPr txBox="1">
              <a:spLocks noChangeArrowheads="1"/>
            </p:cNvSpPr>
            <p:nvPr/>
          </p:nvSpPr>
          <p:spPr bwMode="auto">
            <a:xfrm rot="-5400000">
              <a:off x="8399638" y="4168900"/>
              <a:ext cx="4299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~30</a:t>
              </a:r>
            </a:p>
          </p:txBody>
        </p:sp>
        <p:sp>
          <p:nvSpPr>
            <p:cNvPr id="28727" name="TextBox 32"/>
            <p:cNvSpPr txBox="1">
              <a:spLocks noChangeArrowheads="1"/>
            </p:cNvSpPr>
            <p:nvPr/>
          </p:nvSpPr>
          <p:spPr bwMode="auto">
            <a:xfrm rot="-5400000">
              <a:off x="8217441" y="4177134"/>
              <a:ext cx="258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0</a:t>
              </a:r>
            </a:p>
          </p:txBody>
        </p:sp>
        <p:sp>
          <p:nvSpPr>
            <p:cNvPr id="28728" name="TextBox 37"/>
            <p:cNvSpPr txBox="1">
              <a:spLocks noChangeArrowheads="1"/>
            </p:cNvSpPr>
            <p:nvPr/>
          </p:nvSpPr>
          <p:spPr bwMode="auto">
            <a:xfrm rot="-5400000">
              <a:off x="8735004" y="4202778"/>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100</a:t>
              </a:r>
            </a:p>
          </p:txBody>
        </p:sp>
        <p:sp>
          <p:nvSpPr>
            <p:cNvPr id="28729" name="TextBox 38"/>
            <p:cNvSpPr txBox="1">
              <a:spLocks noChangeArrowheads="1"/>
            </p:cNvSpPr>
            <p:nvPr/>
          </p:nvSpPr>
          <p:spPr bwMode="auto">
            <a:xfrm rot="-5400000">
              <a:off x="5585845" y="4148625"/>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600</a:t>
              </a:r>
            </a:p>
          </p:txBody>
        </p:sp>
        <p:sp>
          <p:nvSpPr>
            <p:cNvPr id="28730" name="TextBox 39"/>
            <p:cNvSpPr txBox="1">
              <a:spLocks noChangeArrowheads="1"/>
            </p:cNvSpPr>
            <p:nvPr/>
          </p:nvSpPr>
          <p:spPr bwMode="auto">
            <a:xfrm rot="-5400000">
              <a:off x="5110358" y="4210839"/>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700</a:t>
              </a:r>
            </a:p>
          </p:txBody>
        </p:sp>
        <p:sp>
          <p:nvSpPr>
            <p:cNvPr id="28731" name="TextBox 40"/>
            <p:cNvSpPr txBox="1">
              <a:spLocks noChangeArrowheads="1"/>
            </p:cNvSpPr>
            <p:nvPr/>
          </p:nvSpPr>
          <p:spPr bwMode="auto">
            <a:xfrm rot="-5400000">
              <a:off x="4642185" y="4168899"/>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800</a:t>
              </a:r>
            </a:p>
          </p:txBody>
        </p:sp>
        <p:sp>
          <p:nvSpPr>
            <p:cNvPr id="28732" name="TextBox 41"/>
            <p:cNvSpPr txBox="1">
              <a:spLocks noChangeArrowheads="1"/>
            </p:cNvSpPr>
            <p:nvPr/>
          </p:nvSpPr>
          <p:spPr bwMode="auto">
            <a:xfrm rot="-5400000">
              <a:off x="4174013" y="4178385"/>
              <a:ext cx="405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900</a:t>
              </a:r>
            </a:p>
          </p:txBody>
        </p:sp>
        <p:sp>
          <p:nvSpPr>
            <p:cNvPr id="28733" name="TextBox 42"/>
            <p:cNvSpPr txBox="1">
              <a:spLocks noChangeArrowheads="1"/>
            </p:cNvSpPr>
            <p:nvPr/>
          </p:nvSpPr>
          <p:spPr bwMode="auto">
            <a:xfrm rot="-5400000">
              <a:off x="3690916" y="4177133"/>
              <a:ext cx="479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1000</a:t>
              </a:r>
            </a:p>
          </p:txBody>
        </p:sp>
        <p:sp>
          <p:nvSpPr>
            <p:cNvPr id="28734" name="TextBox 43"/>
            <p:cNvSpPr txBox="1">
              <a:spLocks noChangeArrowheads="1"/>
            </p:cNvSpPr>
            <p:nvPr/>
          </p:nvSpPr>
          <p:spPr bwMode="auto">
            <a:xfrm rot="-5400000">
              <a:off x="3222744" y="4202777"/>
              <a:ext cx="479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1100</a:t>
              </a:r>
            </a:p>
          </p:txBody>
        </p:sp>
        <p:sp>
          <p:nvSpPr>
            <p:cNvPr id="28735" name="TextBox 44"/>
            <p:cNvSpPr txBox="1">
              <a:spLocks noChangeArrowheads="1"/>
            </p:cNvSpPr>
            <p:nvPr/>
          </p:nvSpPr>
          <p:spPr bwMode="auto">
            <a:xfrm rot="-5400000">
              <a:off x="2081573" y="4153992"/>
              <a:ext cx="479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1400</a:t>
              </a:r>
            </a:p>
          </p:txBody>
        </p:sp>
        <p:sp>
          <p:nvSpPr>
            <p:cNvPr id="28736" name="TextBox 45"/>
            <p:cNvSpPr txBox="1">
              <a:spLocks noChangeArrowheads="1"/>
            </p:cNvSpPr>
            <p:nvPr/>
          </p:nvSpPr>
          <p:spPr bwMode="auto">
            <a:xfrm rot="-5400000">
              <a:off x="186934" y="4170543"/>
              <a:ext cx="479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2100</a:t>
              </a:r>
            </a:p>
          </p:txBody>
        </p:sp>
        <p:sp>
          <p:nvSpPr>
            <p:cNvPr id="28737" name="TextBox 47"/>
            <p:cNvSpPr txBox="1">
              <a:spLocks noChangeArrowheads="1"/>
            </p:cNvSpPr>
            <p:nvPr/>
          </p:nvSpPr>
          <p:spPr bwMode="auto">
            <a:xfrm>
              <a:off x="5817281" y="4301627"/>
              <a:ext cx="4058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609</a:t>
              </a:r>
            </a:p>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597</a:t>
              </a:r>
            </a:p>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586</a:t>
              </a:r>
            </a:p>
          </p:txBody>
        </p:sp>
        <p:sp>
          <p:nvSpPr>
            <p:cNvPr id="28738" name="TextBox 49"/>
            <p:cNvSpPr txBox="1">
              <a:spLocks noChangeArrowheads="1"/>
            </p:cNvSpPr>
            <p:nvPr/>
          </p:nvSpPr>
          <p:spPr bwMode="auto">
            <a:xfrm>
              <a:off x="6369522" y="4301089"/>
              <a:ext cx="4058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538</a:t>
              </a:r>
            </a:p>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458</a:t>
              </a:r>
            </a:p>
            <a:p>
              <a:pPr eaLnBrk="1" fontAlgn="base" hangingPunct="1">
                <a:spcBef>
                  <a:spcPct val="0"/>
                </a:spcBef>
                <a:spcAft>
                  <a:spcPct val="0"/>
                </a:spcAft>
              </a:pPr>
              <a:r>
                <a:rPr lang="en-US" altLang="en-US" sz="1400">
                  <a:solidFill>
                    <a:prstClr val="black"/>
                  </a:solidFill>
                  <a:latin typeface="Aharoni" pitchFamily="2" charset="-79"/>
                  <a:cs typeface="Aharoni" pitchFamily="2" charset="-79"/>
                </a:rPr>
                <a:t>444</a:t>
              </a:r>
            </a:p>
          </p:txBody>
        </p:sp>
      </p:grpSp>
      <p:sp>
        <p:nvSpPr>
          <p:cNvPr id="28" name="Freeform 27"/>
          <p:cNvSpPr/>
          <p:nvPr/>
        </p:nvSpPr>
        <p:spPr>
          <a:xfrm>
            <a:off x="3665538" y="3429000"/>
            <a:ext cx="477837" cy="1392238"/>
          </a:xfrm>
          <a:custGeom>
            <a:avLst/>
            <a:gdLst>
              <a:gd name="connsiteX0" fmla="*/ 0 w 477079"/>
              <a:gd name="connsiteY0" fmla="*/ 1391478 h 1391478"/>
              <a:gd name="connsiteX1" fmla="*/ 477079 w 477079"/>
              <a:gd name="connsiteY1" fmla="*/ 1391478 h 1391478"/>
              <a:gd name="connsiteX2" fmla="*/ 477079 w 477079"/>
              <a:gd name="connsiteY2" fmla="*/ 0 h 1391478"/>
              <a:gd name="connsiteX3" fmla="*/ 365760 w 477079"/>
              <a:gd name="connsiteY3" fmla="*/ 39756 h 1391478"/>
              <a:gd name="connsiteX4" fmla="*/ 230588 w 477079"/>
              <a:gd name="connsiteY4" fmla="*/ 111318 h 1391478"/>
              <a:gd name="connsiteX5" fmla="*/ 182880 w 477079"/>
              <a:gd name="connsiteY5" fmla="*/ 135172 h 1391478"/>
              <a:gd name="connsiteX6" fmla="*/ 143124 w 477079"/>
              <a:gd name="connsiteY6" fmla="*/ 373711 h 1391478"/>
              <a:gd name="connsiteX7" fmla="*/ 135172 w 477079"/>
              <a:gd name="connsiteY7" fmla="*/ 803081 h 1391478"/>
              <a:gd name="connsiteX8" fmla="*/ 87465 w 477079"/>
              <a:gd name="connsiteY8" fmla="*/ 985961 h 1391478"/>
              <a:gd name="connsiteX9" fmla="*/ 31806 w 477079"/>
              <a:gd name="connsiteY9" fmla="*/ 1041620 h 1391478"/>
              <a:gd name="connsiteX10" fmla="*/ 0 w 477079"/>
              <a:gd name="connsiteY10" fmla="*/ 139147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079" h="1391478">
                <a:moveTo>
                  <a:pt x="0" y="1391478"/>
                </a:moveTo>
                <a:lnTo>
                  <a:pt x="477079" y="1391478"/>
                </a:lnTo>
                <a:lnTo>
                  <a:pt x="477079" y="0"/>
                </a:lnTo>
                <a:lnTo>
                  <a:pt x="365760" y="39756"/>
                </a:lnTo>
                <a:lnTo>
                  <a:pt x="230588" y="111318"/>
                </a:lnTo>
                <a:lnTo>
                  <a:pt x="182880" y="135172"/>
                </a:lnTo>
                <a:lnTo>
                  <a:pt x="143124" y="373711"/>
                </a:lnTo>
                <a:lnTo>
                  <a:pt x="135172" y="803081"/>
                </a:lnTo>
                <a:lnTo>
                  <a:pt x="87465" y="985961"/>
                </a:lnTo>
                <a:lnTo>
                  <a:pt x="31806" y="1041620"/>
                </a:lnTo>
                <a:lnTo>
                  <a:pt x="0" y="1391478"/>
                </a:lnTo>
                <a:close/>
              </a:path>
            </a:pathLst>
          </a:cu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Freeform 35"/>
          <p:cNvSpPr/>
          <p:nvPr/>
        </p:nvSpPr>
        <p:spPr>
          <a:xfrm>
            <a:off x="4159250" y="3143250"/>
            <a:ext cx="396875" cy="1693863"/>
          </a:xfrm>
          <a:custGeom>
            <a:avLst/>
            <a:gdLst>
              <a:gd name="connsiteX0" fmla="*/ 0 w 397565"/>
              <a:gd name="connsiteY0" fmla="*/ 1685676 h 1693627"/>
              <a:gd name="connsiteX1" fmla="*/ 0 w 397565"/>
              <a:gd name="connsiteY1" fmla="*/ 270344 h 1693627"/>
              <a:gd name="connsiteX2" fmla="*/ 103367 w 397565"/>
              <a:gd name="connsiteY2" fmla="*/ 143123 h 1693627"/>
              <a:gd name="connsiteX3" fmla="*/ 182880 w 397565"/>
              <a:gd name="connsiteY3" fmla="*/ 47707 h 1693627"/>
              <a:gd name="connsiteX4" fmla="*/ 270345 w 397565"/>
              <a:gd name="connsiteY4" fmla="*/ 7951 h 1693627"/>
              <a:gd name="connsiteX5" fmla="*/ 397565 w 397565"/>
              <a:gd name="connsiteY5" fmla="*/ 0 h 1693627"/>
              <a:gd name="connsiteX6" fmla="*/ 397565 w 397565"/>
              <a:gd name="connsiteY6" fmla="*/ 1693627 h 1693627"/>
              <a:gd name="connsiteX7" fmla="*/ 0 w 397565"/>
              <a:gd name="connsiteY7" fmla="*/ 1685676 h 169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65" h="1693627">
                <a:moveTo>
                  <a:pt x="0" y="1685676"/>
                </a:moveTo>
                <a:lnTo>
                  <a:pt x="0" y="270344"/>
                </a:lnTo>
                <a:lnTo>
                  <a:pt x="103367" y="143123"/>
                </a:lnTo>
                <a:lnTo>
                  <a:pt x="182880" y="47707"/>
                </a:lnTo>
                <a:lnTo>
                  <a:pt x="270345" y="7951"/>
                </a:lnTo>
                <a:lnTo>
                  <a:pt x="397565" y="0"/>
                </a:lnTo>
                <a:lnTo>
                  <a:pt x="397565" y="1693627"/>
                </a:lnTo>
                <a:lnTo>
                  <a:pt x="0" y="1685676"/>
                </a:lnTo>
                <a:close/>
              </a:path>
            </a:pathLst>
          </a:cu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2" name="Freeform 51"/>
          <p:cNvSpPr/>
          <p:nvPr/>
        </p:nvSpPr>
        <p:spPr>
          <a:xfrm>
            <a:off x="4556125" y="3795713"/>
            <a:ext cx="549275" cy="1057275"/>
          </a:xfrm>
          <a:custGeom>
            <a:avLst/>
            <a:gdLst>
              <a:gd name="connsiteX0" fmla="*/ 0 w 548640"/>
              <a:gd name="connsiteY0" fmla="*/ 1049572 h 1057523"/>
              <a:gd name="connsiteX1" fmla="*/ 0 w 548640"/>
              <a:gd name="connsiteY1" fmla="*/ 0 h 1057523"/>
              <a:gd name="connsiteX2" fmla="*/ 548640 w 548640"/>
              <a:gd name="connsiteY2" fmla="*/ 0 h 1057523"/>
              <a:gd name="connsiteX3" fmla="*/ 532738 w 548640"/>
              <a:gd name="connsiteY3" fmla="*/ 1057523 h 1057523"/>
              <a:gd name="connsiteX4" fmla="*/ 0 w 548640"/>
              <a:gd name="connsiteY4" fmla="*/ 1049572 h 105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1057523">
                <a:moveTo>
                  <a:pt x="0" y="1049572"/>
                </a:moveTo>
                <a:lnTo>
                  <a:pt x="0" y="0"/>
                </a:lnTo>
                <a:lnTo>
                  <a:pt x="548640" y="0"/>
                </a:lnTo>
                <a:lnTo>
                  <a:pt x="532738" y="1057523"/>
                </a:lnTo>
                <a:lnTo>
                  <a:pt x="0" y="10495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3" name="Freeform 52"/>
          <p:cNvSpPr/>
          <p:nvPr/>
        </p:nvSpPr>
        <p:spPr>
          <a:xfrm>
            <a:off x="4548188" y="3024188"/>
            <a:ext cx="565150" cy="771525"/>
          </a:xfrm>
          <a:custGeom>
            <a:avLst/>
            <a:gdLst>
              <a:gd name="connsiteX0" fmla="*/ 0 w 564543"/>
              <a:gd name="connsiteY0" fmla="*/ 771277 h 771277"/>
              <a:gd name="connsiteX1" fmla="*/ 23854 w 564543"/>
              <a:gd name="connsiteY1" fmla="*/ 127221 h 771277"/>
              <a:gd name="connsiteX2" fmla="*/ 294198 w 564543"/>
              <a:gd name="connsiteY2" fmla="*/ 103367 h 771277"/>
              <a:gd name="connsiteX3" fmla="*/ 564543 w 564543"/>
              <a:gd name="connsiteY3" fmla="*/ 0 h 771277"/>
              <a:gd name="connsiteX4" fmla="*/ 556591 w 564543"/>
              <a:gd name="connsiteY4" fmla="*/ 763325 h 771277"/>
              <a:gd name="connsiteX5" fmla="*/ 0 w 564543"/>
              <a:gd name="connsiteY5" fmla="*/ 771277 h 7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543" h="771277">
                <a:moveTo>
                  <a:pt x="0" y="771277"/>
                </a:moveTo>
                <a:lnTo>
                  <a:pt x="23854" y="127221"/>
                </a:lnTo>
                <a:lnTo>
                  <a:pt x="294198" y="103367"/>
                </a:lnTo>
                <a:lnTo>
                  <a:pt x="564543" y="0"/>
                </a:lnTo>
                <a:cubicBezTo>
                  <a:pt x="561892" y="254442"/>
                  <a:pt x="559242" y="508883"/>
                  <a:pt x="556591" y="763325"/>
                </a:cubicBezTo>
                <a:lnTo>
                  <a:pt x="0" y="771277"/>
                </a:lnTo>
                <a:close/>
              </a:path>
            </a:pathLst>
          </a:cu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4" name="Freeform 53"/>
          <p:cNvSpPr/>
          <p:nvPr/>
        </p:nvSpPr>
        <p:spPr>
          <a:xfrm>
            <a:off x="5089525" y="2857500"/>
            <a:ext cx="484188" cy="1995488"/>
          </a:xfrm>
          <a:custGeom>
            <a:avLst/>
            <a:gdLst>
              <a:gd name="connsiteX0" fmla="*/ 0 w 485029"/>
              <a:gd name="connsiteY0" fmla="*/ 1995777 h 1995777"/>
              <a:gd name="connsiteX1" fmla="*/ 23854 w 485029"/>
              <a:gd name="connsiteY1" fmla="*/ 143123 h 1995777"/>
              <a:gd name="connsiteX2" fmla="*/ 198782 w 485029"/>
              <a:gd name="connsiteY2" fmla="*/ 31805 h 1995777"/>
              <a:gd name="connsiteX3" fmla="*/ 349857 w 485029"/>
              <a:gd name="connsiteY3" fmla="*/ 0 h 1995777"/>
              <a:gd name="connsiteX4" fmla="*/ 485029 w 485029"/>
              <a:gd name="connsiteY4" fmla="*/ 15902 h 1995777"/>
              <a:gd name="connsiteX5" fmla="*/ 437322 w 485029"/>
              <a:gd name="connsiteY5" fmla="*/ 1987826 h 1995777"/>
              <a:gd name="connsiteX6" fmla="*/ 0 w 485029"/>
              <a:gd name="connsiteY6" fmla="*/ 1995777 h 199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29" h="1995777">
                <a:moveTo>
                  <a:pt x="0" y="1995777"/>
                </a:moveTo>
                <a:lnTo>
                  <a:pt x="23854" y="143123"/>
                </a:lnTo>
                <a:lnTo>
                  <a:pt x="198782" y="31805"/>
                </a:lnTo>
                <a:lnTo>
                  <a:pt x="349857" y="0"/>
                </a:lnTo>
                <a:lnTo>
                  <a:pt x="485029" y="15902"/>
                </a:lnTo>
                <a:lnTo>
                  <a:pt x="437322" y="1987826"/>
                </a:lnTo>
                <a:lnTo>
                  <a:pt x="0" y="1995777"/>
                </a:lnTo>
                <a:close/>
              </a:path>
            </a:pathLst>
          </a:cu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 name="Freeform 54"/>
          <p:cNvSpPr/>
          <p:nvPr/>
        </p:nvSpPr>
        <p:spPr>
          <a:xfrm>
            <a:off x="5541963" y="2857500"/>
            <a:ext cx="509587" cy="1987550"/>
          </a:xfrm>
          <a:custGeom>
            <a:avLst/>
            <a:gdLst>
              <a:gd name="connsiteX0" fmla="*/ 0 w 508884"/>
              <a:gd name="connsiteY0" fmla="*/ 1987826 h 1987826"/>
              <a:gd name="connsiteX1" fmla="*/ 31805 w 508884"/>
              <a:gd name="connsiteY1" fmla="*/ 15902 h 1987826"/>
              <a:gd name="connsiteX2" fmla="*/ 214685 w 508884"/>
              <a:gd name="connsiteY2" fmla="*/ 0 h 1987826"/>
              <a:gd name="connsiteX3" fmla="*/ 357809 w 508884"/>
              <a:gd name="connsiteY3" fmla="*/ 55659 h 1987826"/>
              <a:gd name="connsiteX4" fmla="*/ 429371 w 508884"/>
              <a:gd name="connsiteY4" fmla="*/ 310100 h 1987826"/>
              <a:gd name="connsiteX5" fmla="*/ 508884 w 508884"/>
              <a:gd name="connsiteY5" fmla="*/ 524786 h 1987826"/>
              <a:gd name="connsiteX6" fmla="*/ 492981 w 508884"/>
              <a:gd name="connsiteY6" fmla="*/ 1987826 h 1987826"/>
              <a:gd name="connsiteX7" fmla="*/ 0 w 508884"/>
              <a:gd name="connsiteY7" fmla="*/ 1987826 h 198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884" h="1987826">
                <a:moveTo>
                  <a:pt x="0" y="1987826"/>
                </a:moveTo>
                <a:lnTo>
                  <a:pt x="31805" y="15902"/>
                </a:lnTo>
                <a:lnTo>
                  <a:pt x="214685" y="0"/>
                </a:lnTo>
                <a:lnTo>
                  <a:pt x="357809" y="55659"/>
                </a:lnTo>
                <a:lnTo>
                  <a:pt x="429371" y="310100"/>
                </a:lnTo>
                <a:lnTo>
                  <a:pt x="508884" y="524786"/>
                </a:lnTo>
                <a:lnTo>
                  <a:pt x="492981" y="1987826"/>
                </a:lnTo>
                <a:lnTo>
                  <a:pt x="0" y="1987826"/>
                </a:lnTo>
                <a:close/>
              </a:path>
            </a:pathLst>
          </a:cu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6" name="Freeform 55"/>
          <p:cNvSpPr/>
          <p:nvPr/>
        </p:nvSpPr>
        <p:spPr>
          <a:xfrm>
            <a:off x="6043613" y="3405188"/>
            <a:ext cx="1065212" cy="1439862"/>
          </a:xfrm>
          <a:custGeom>
            <a:avLst/>
            <a:gdLst>
              <a:gd name="connsiteX0" fmla="*/ 0 w 1065475"/>
              <a:gd name="connsiteY0" fmla="*/ 1439186 h 1439186"/>
              <a:gd name="connsiteX1" fmla="*/ 23854 w 1065475"/>
              <a:gd name="connsiteY1" fmla="*/ 0 h 1439186"/>
              <a:gd name="connsiteX2" fmla="*/ 87465 w 1065475"/>
              <a:gd name="connsiteY2" fmla="*/ 87464 h 1439186"/>
              <a:gd name="connsiteX3" fmla="*/ 294199 w 1065475"/>
              <a:gd name="connsiteY3" fmla="*/ 135172 h 1439186"/>
              <a:gd name="connsiteX4" fmla="*/ 508884 w 1065475"/>
              <a:gd name="connsiteY4" fmla="*/ 548640 h 1439186"/>
              <a:gd name="connsiteX5" fmla="*/ 779228 w 1065475"/>
              <a:gd name="connsiteY5" fmla="*/ 1208598 h 1439186"/>
              <a:gd name="connsiteX6" fmla="*/ 834887 w 1065475"/>
              <a:gd name="connsiteY6" fmla="*/ 1343770 h 1439186"/>
              <a:gd name="connsiteX7" fmla="*/ 1065475 w 1065475"/>
              <a:gd name="connsiteY7" fmla="*/ 1431234 h 1439186"/>
              <a:gd name="connsiteX8" fmla="*/ 0 w 1065475"/>
              <a:gd name="connsiteY8" fmla="*/ 1439186 h 143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475" h="1439186">
                <a:moveTo>
                  <a:pt x="0" y="1439186"/>
                </a:moveTo>
                <a:lnTo>
                  <a:pt x="23854" y="0"/>
                </a:lnTo>
                <a:lnTo>
                  <a:pt x="87465" y="87464"/>
                </a:lnTo>
                <a:lnTo>
                  <a:pt x="294199" y="135172"/>
                </a:lnTo>
                <a:lnTo>
                  <a:pt x="508884" y="548640"/>
                </a:lnTo>
                <a:lnTo>
                  <a:pt x="779228" y="1208598"/>
                </a:lnTo>
                <a:lnTo>
                  <a:pt x="834887" y="1343770"/>
                </a:lnTo>
                <a:lnTo>
                  <a:pt x="1065475" y="1431234"/>
                </a:lnTo>
                <a:lnTo>
                  <a:pt x="0" y="1439186"/>
                </a:lnTo>
                <a:close/>
              </a:path>
            </a:pathLst>
          </a:cu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28684" name="Group 26"/>
          <p:cNvGrpSpPr>
            <a:grpSpLocks/>
          </p:cNvGrpSpPr>
          <p:nvPr/>
        </p:nvGrpSpPr>
        <p:grpSpPr bwMode="auto">
          <a:xfrm>
            <a:off x="131763" y="4667250"/>
            <a:ext cx="9012237" cy="261938"/>
            <a:chOff x="131674" y="3838515"/>
            <a:chExt cx="9012326" cy="261059"/>
          </a:xfrm>
        </p:grpSpPr>
        <p:grpSp>
          <p:nvGrpSpPr>
            <p:cNvPr id="28705" name="Group 12"/>
            <p:cNvGrpSpPr>
              <a:grpSpLocks/>
            </p:cNvGrpSpPr>
            <p:nvPr/>
          </p:nvGrpSpPr>
          <p:grpSpPr bwMode="auto">
            <a:xfrm>
              <a:off x="131674" y="3916694"/>
              <a:ext cx="9012326" cy="182880"/>
              <a:chOff x="131674" y="3916694"/>
              <a:chExt cx="9012326" cy="182880"/>
            </a:xfrm>
          </p:grpSpPr>
          <p:cxnSp>
            <p:nvCxnSpPr>
              <p:cNvPr id="8" name="Straight Connector 7"/>
              <p:cNvCxnSpPr/>
              <p:nvPr/>
            </p:nvCxnSpPr>
            <p:spPr>
              <a:xfrm>
                <a:off x="131674" y="4004644"/>
                <a:ext cx="9012326" cy="632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347067"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937623"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810487"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726214"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256309"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87992" y="3916042"/>
                <a:ext cx="1588"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13325"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45008"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76691"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930599"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62282"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20858"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26952" y="3916042"/>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8615358" y="3838515"/>
              <a:ext cx="0" cy="18353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614564" y="3799445"/>
              <a:ext cx="0" cy="1825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2" name="Freeform 11"/>
          <p:cNvSpPr/>
          <p:nvPr/>
        </p:nvSpPr>
        <p:spPr>
          <a:xfrm>
            <a:off x="131763" y="2849563"/>
            <a:ext cx="8836025" cy="1992312"/>
          </a:xfrm>
          <a:custGeom>
            <a:avLst/>
            <a:gdLst>
              <a:gd name="connsiteX0" fmla="*/ 0 w 8836761"/>
              <a:gd name="connsiteY0" fmla="*/ 1952259 h 2018229"/>
              <a:gd name="connsiteX1" fmla="*/ 87782 w 8836761"/>
              <a:gd name="connsiteY1" fmla="*/ 1827900 h 2018229"/>
              <a:gd name="connsiteX2" fmla="*/ 299923 w 8836761"/>
              <a:gd name="connsiteY2" fmla="*/ 1498716 h 2018229"/>
              <a:gd name="connsiteX3" fmla="*/ 395020 w 8836761"/>
              <a:gd name="connsiteY3" fmla="*/ 1615759 h 2018229"/>
              <a:gd name="connsiteX4" fmla="*/ 497433 w 8836761"/>
              <a:gd name="connsiteY4" fmla="*/ 1893737 h 2018229"/>
              <a:gd name="connsiteX5" fmla="*/ 665683 w 8836761"/>
              <a:gd name="connsiteY5" fmla="*/ 1966889 h 2018229"/>
              <a:gd name="connsiteX6" fmla="*/ 1514246 w 8836761"/>
              <a:gd name="connsiteY6" fmla="*/ 1981519 h 2018229"/>
              <a:gd name="connsiteX7" fmla="*/ 1762963 w 8836761"/>
              <a:gd name="connsiteY7" fmla="*/ 1959574 h 2018229"/>
              <a:gd name="connsiteX8" fmla="*/ 1894636 w 8836761"/>
              <a:gd name="connsiteY8" fmla="*/ 1901052 h 2018229"/>
              <a:gd name="connsiteX9" fmla="*/ 1989734 w 8836761"/>
              <a:gd name="connsiteY9" fmla="*/ 1681596 h 2018229"/>
              <a:gd name="connsiteX10" fmla="*/ 2004364 w 8836761"/>
              <a:gd name="connsiteY10" fmla="*/ 1301206 h 2018229"/>
              <a:gd name="connsiteX11" fmla="*/ 2070201 w 8836761"/>
              <a:gd name="connsiteY11" fmla="*/ 1030543 h 2018229"/>
              <a:gd name="connsiteX12" fmla="*/ 2157984 w 8836761"/>
              <a:gd name="connsiteY12" fmla="*/ 869609 h 2018229"/>
              <a:gd name="connsiteX13" fmla="*/ 2275027 w 8836761"/>
              <a:gd name="connsiteY13" fmla="*/ 964707 h 2018229"/>
              <a:gd name="connsiteX14" fmla="*/ 2377440 w 8836761"/>
              <a:gd name="connsiteY14" fmla="*/ 1330467 h 2018229"/>
              <a:gd name="connsiteX15" fmla="*/ 2421331 w 8836761"/>
              <a:gd name="connsiteY15" fmla="*/ 1966889 h 2018229"/>
              <a:gd name="connsiteX16" fmla="*/ 3057753 w 8836761"/>
              <a:gd name="connsiteY16" fmla="*/ 1930313 h 2018229"/>
              <a:gd name="connsiteX17" fmla="*/ 3247948 w 8836761"/>
              <a:gd name="connsiteY17" fmla="*/ 1535292 h 2018229"/>
              <a:gd name="connsiteX18" fmla="*/ 3386937 w 8836761"/>
              <a:gd name="connsiteY18" fmla="*/ 1506031 h 2018229"/>
              <a:gd name="connsiteX19" fmla="*/ 3482035 w 8836761"/>
              <a:gd name="connsiteY19" fmla="*/ 1659651 h 2018229"/>
              <a:gd name="connsiteX20" fmla="*/ 3650284 w 8836761"/>
              <a:gd name="connsiteY20" fmla="*/ 1491401 h 2018229"/>
              <a:gd name="connsiteX21" fmla="*/ 3679545 w 8836761"/>
              <a:gd name="connsiteY21" fmla="*/ 1096380 h 2018229"/>
              <a:gd name="connsiteX22" fmla="*/ 3716121 w 8836761"/>
              <a:gd name="connsiteY22" fmla="*/ 694044 h 2018229"/>
              <a:gd name="connsiteX23" fmla="*/ 4264761 w 8836761"/>
              <a:gd name="connsiteY23" fmla="*/ 320969 h 2018229"/>
              <a:gd name="connsiteX24" fmla="*/ 4754880 w 8836761"/>
              <a:gd name="connsiteY24" fmla="*/ 269763 h 2018229"/>
              <a:gd name="connsiteX25" fmla="*/ 5157216 w 8836761"/>
              <a:gd name="connsiteY25" fmla="*/ 35676 h 2018229"/>
              <a:gd name="connsiteX26" fmla="*/ 5325465 w 8836761"/>
              <a:gd name="connsiteY26" fmla="*/ 6415 h 2018229"/>
              <a:gd name="connsiteX27" fmla="*/ 5691225 w 8836761"/>
              <a:gd name="connsiteY27" fmla="*/ 21046 h 2018229"/>
              <a:gd name="connsiteX28" fmla="*/ 5822899 w 8836761"/>
              <a:gd name="connsiteY28" fmla="*/ 211241 h 2018229"/>
              <a:gd name="connsiteX29" fmla="*/ 5917996 w 8836761"/>
              <a:gd name="connsiteY29" fmla="*/ 686729 h 2018229"/>
              <a:gd name="connsiteX30" fmla="*/ 6247180 w 8836761"/>
              <a:gd name="connsiteY30" fmla="*/ 752566 h 2018229"/>
              <a:gd name="connsiteX31" fmla="*/ 6598310 w 8836761"/>
              <a:gd name="connsiteY31" fmla="*/ 1549923 h 2018229"/>
              <a:gd name="connsiteX32" fmla="*/ 6729984 w 8836761"/>
              <a:gd name="connsiteY32" fmla="*/ 1981519 h 2018229"/>
              <a:gd name="connsiteX33" fmla="*/ 7651699 w 8836761"/>
              <a:gd name="connsiteY33" fmla="*/ 1981519 h 2018229"/>
              <a:gd name="connsiteX34" fmla="*/ 8097926 w 8836761"/>
              <a:gd name="connsiteY34" fmla="*/ 1966889 h 2018229"/>
              <a:gd name="connsiteX35" fmla="*/ 8229600 w 8836761"/>
              <a:gd name="connsiteY35" fmla="*/ 1593814 h 2018229"/>
              <a:gd name="connsiteX36" fmla="*/ 8434425 w 8836761"/>
              <a:gd name="connsiteY36" fmla="*/ 284393 h 2018229"/>
              <a:gd name="connsiteX37" fmla="*/ 8602675 w 8836761"/>
              <a:gd name="connsiteY37" fmla="*/ 642838 h 2018229"/>
              <a:gd name="connsiteX38" fmla="*/ 8668512 w 8836761"/>
              <a:gd name="connsiteY38" fmla="*/ 1418249 h 2018229"/>
              <a:gd name="connsiteX39" fmla="*/ 8756294 w 8836761"/>
              <a:gd name="connsiteY39" fmla="*/ 1623075 h 2018229"/>
              <a:gd name="connsiteX40" fmla="*/ 8836761 w 8836761"/>
              <a:gd name="connsiteY40" fmla="*/ 1871791 h 2018229"/>
              <a:gd name="connsiteX0" fmla="*/ 0 w 8836761"/>
              <a:gd name="connsiteY0" fmla="*/ 1952259 h 2020811"/>
              <a:gd name="connsiteX1" fmla="*/ 87782 w 8836761"/>
              <a:gd name="connsiteY1" fmla="*/ 1827900 h 2020811"/>
              <a:gd name="connsiteX2" fmla="*/ 299923 w 8836761"/>
              <a:gd name="connsiteY2" fmla="*/ 1498716 h 2020811"/>
              <a:gd name="connsiteX3" fmla="*/ 395020 w 8836761"/>
              <a:gd name="connsiteY3" fmla="*/ 1615759 h 2020811"/>
              <a:gd name="connsiteX4" fmla="*/ 497433 w 8836761"/>
              <a:gd name="connsiteY4" fmla="*/ 1893737 h 2020811"/>
              <a:gd name="connsiteX5" fmla="*/ 665683 w 8836761"/>
              <a:gd name="connsiteY5" fmla="*/ 1966889 h 2020811"/>
              <a:gd name="connsiteX6" fmla="*/ 1514246 w 8836761"/>
              <a:gd name="connsiteY6" fmla="*/ 1981519 h 2020811"/>
              <a:gd name="connsiteX7" fmla="*/ 1762963 w 8836761"/>
              <a:gd name="connsiteY7" fmla="*/ 1959574 h 2020811"/>
              <a:gd name="connsiteX8" fmla="*/ 1894636 w 8836761"/>
              <a:gd name="connsiteY8" fmla="*/ 1901052 h 2020811"/>
              <a:gd name="connsiteX9" fmla="*/ 1989734 w 8836761"/>
              <a:gd name="connsiteY9" fmla="*/ 1681596 h 2020811"/>
              <a:gd name="connsiteX10" fmla="*/ 2004364 w 8836761"/>
              <a:gd name="connsiteY10" fmla="*/ 1301206 h 2020811"/>
              <a:gd name="connsiteX11" fmla="*/ 2070201 w 8836761"/>
              <a:gd name="connsiteY11" fmla="*/ 1030543 h 2020811"/>
              <a:gd name="connsiteX12" fmla="*/ 2157984 w 8836761"/>
              <a:gd name="connsiteY12" fmla="*/ 869609 h 2020811"/>
              <a:gd name="connsiteX13" fmla="*/ 2275027 w 8836761"/>
              <a:gd name="connsiteY13" fmla="*/ 964707 h 2020811"/>
              <a:gd name="connsiteX14" fmla="*/ 2377440 w 8836761"/>
              <a:gd name="connsiteY14" fmla="*/ 1330467 h 2020811"/>
              <a:gd name="connsiteX15" fmla="*/ 2421331 w 8836761"/>
              <a:gd name="connsiteY15" fmla="*/ 1966889 h 2020811"/>
              <a:gd name="connsiteX16" fmla="*/ 2721254 w 8836761"/>
              <a:gd name="connsiteY16" fmla="*/ 1981519 h 2020811"/>
              <a:gd name="connsiteX17" fmla="*/ 3057753 w 8836761"/>
              <a:gd name="connsiteY17" fmla="*/ 1930313 h 2020811"/>
              <a:gd name="connsiteX18" fmla="*/ 3247948 w 8836761"/>
              <a:gd name="connsiteY18" fmla="*/ 1535292 h 2020811"/>
              <a:gd name="connsiteX19" fmla="*/ 3386937 w 8836761"/>
              <a:gd name="connsiteY19" fmla="*/ 1506031 h 2020811"/>
              <a:gd name="connsiteX20" fmla="*/ 3482035 w 8836761"/>
              <a:gd name="connsiteY20" fmla="*/ 1659651 h 2020811"/>
              <a:gd name="connsiteX21" fmla="*/ 3650284 w 8836761"/>
              <a:gd name="connsiteY21" fmla="*/ 1491401 h 2020811"/>
              <a:gd name="connsiteX22" fmla="*/ 3679545 w 8836761"/>
              <a:gd name="connsiteY22" fmla="*/ 1096380 h 2020811"/>
              <a:gd name="connsiteX23" fmla="*/ 3716121 w 8836761"/>
              <a:gd name="connsiteY23" fmla="*/ 694044 h 2020811"/>
              <a:gd name="connsiteX24" fmla="*/ 4264761 w 8836761"/>
              <a:gd name="connsiteY24" fmla="*/ 320969 h 2020811"/>
              <a:gd name="connsiteX25" fmla="*/ 4754880 w 8836761"/>
              <a:gd name="connsiteY25" fmla="*/ 269763 h 2020811"/>
              <a:gd name="connsiteX26" fmla="*/ 5157216 w 8836761"/>
              <a:gd name="connsiteY26" fmla="*/ 35676 h 2020811"/>
              <a:gd name="connsiteX27" fmla="*/ 5325465 w 8836761"/>
              <a:gd name="connsiteY27" fmla="*/ 6415 h 2020811"/>
              <a:gd name="connsiteX28" fmla="*/ 5691225 w 8836761"/>
              <a:gd name="connsiteY28" fmla="*/ 21046 h 2020811"/>
              <a:gd name="connsiteX29" fmla="*/ 5822899 w 8836761"/>
              <a:gd name="connsiteY29" fmla="*/ 211241 h 2020811"/>
              <a:gd name="connsiteX30" fmla="*/ 5917996 w 8836761"/>
              <a:gd name="connsiteY30" fmla="*/ 686729 h 2020811"/>
              <a:gd name="connsiteX31" fmla="*/ 6247180 w 8836761"/>
              <a:gd name="connsiteY31" fmla="*/ 752566 h 2020811"/>
              <a:gd name="connsiteX32" fmla="*/ 6598310 w 8836761"/>
              <a:gd name="connsiteY32" fmla="*/ 1549923 h 2020811"/>
              <a:gd name="connsiteX33" fmla="*/ 6729984 w 8836761"/>
              <a:gd name="connsiteY33" fmla="*/ 1981519 h 2020811"/>
              <a:gd name="connsiteX34" fmla="*/ 7651699 w 8836761"/>
              <a:gd name="connsiteY34" fmla="*/ 1981519 h 2020811"/>
              <a:gd name="connsiteX35" fmla="*/ 8097926 w 8836761"/>
              <a:gd name="connsiteY35" fmla="*/ 1966889 h 2020811"/>
              <a:gd name="connsiteX36" fmla="*/ 8229600 w 8836761"/>
              <a:gd name="connsiteY36" fmla="*/ 1593814 h 2020811"/>
              <a:gd name="connsiteX37" fmla="*/ 8434425 w 8836761"/>
              <a:gd name="connsiteY37" fmla="*/ 284393 h 2020811"/>
              <a:gd name="connsiteX38" fmla="*/ 8602675 w 8836761"/>
              <a:gd name="connsiteY38" fmla="*/ 642838 h 2020811"/>
              <a:gd name="connsiteX39" fmla="*/ 8668512 w 8836761"/>
              <a:gd name="connsiteY39" fmla="*/ 1418249 h 2020811"/>
              <a:gd name="connsiteX40" fmla="*/ 8756294 w 8836761"/>
              <a:gd name="connsiteY40" fmla="*/ 1623075 h 2020811"/>
              <a:gd name="connsiteX41" fmla="*/ 8836761 w 8836761"/>
              <a:gd name="connsiteY41" fmla="*/ 1871791 h 2020811"/>
              <a:gd name="connsiteX0" fmla="*/ 0 w 8836761"/>
              <a:gd name="connsiteY0" fmla="*/ 1952259 h 2014037"/>
              <a:gd name="connsiteX1" fmla="*/ 87782 w 8836761"/>
              <a:gd name="connsiteY1" fmla="*/ 1827900 h 2014037"/>
              <a:gd name="connsiteX2" fmla="*/ 299923 w 8836761"/>
              <a:gd name="connsiteY2" fmla="*/ 1498716 h 2014037"/>
              <a:gd name="connsiteX3" fmla="*/ 395020 w 8836761"/>
              <a:gd name="connsiteY3" fmla="*/ 1615759 h 2014037"/>
              <a:gd name="connsiteX4" fmla="*/ 497433 w 8836761"/>
              <a:gd name="connsiteY4" fmla="*/ 1893737 h 2014037"/>
              <a:gd name="connsiteX5" fmla="*/ 665683 w 8836761"/>
              <a:gd name="connsiteY5" fmla="*/ 1966889 h 2014037"/>
              <a:gd name="connsiteX6" fmla="*/ 1514246 w 8836761"/>
              <a:gd name="connsiteY6" fmla="*/ 1981519 h 2014037"/>
              <a:gd name="connsiteX7" fmla="*/ 1762963 w 8836761"/>
              <a:gd name="connsiteY7" fmla="*/ 1959574 h 2014037"/>
              <a:gd name="connsiteX8" fmla="*/ 1894636 w 8836761"/>
              <a:gd name="connsiteY8" fmla="*/ 1901052 h 2014037"/>
              <a:gd name="connsiteX9" fmla="*/ 1989734 w 8836761"/>
              <a:gd name="connsiteY9" fmla="*/ 1681596 h 2014037"/>
              <a:gd name="connsiteX10" fmla="*/ 2004364 w 8836761"/>
              <a:gd name="connsiteY10" fmla="*/ 1301206 h 2014037"/>
              <a:gd name="connsiteX11" fmla="*/ 2070201 w 8836761"/>
              <a:gd name="connsiteY11" fmla="*/ 1030543 h 2014037"/>
              <a:gd name="connsiteX12" fmla="*/ 2157984 w 8836761"/>
              <a:gd name="connsiteY12" fmla="*/ 869609 h 2014037"/>
              <a:gd name="connsiteX13" fmla="*/ 2275027 w 8836761"/>
              <a:gd name="connsiteY13" fmla="*/ 964707 h 2014037"/>
              <a:gd name="connsiteX14" fmla="*/ 2377440 w 8836761"/>
              <a:gd name="connsiteY14" fmla="*/ 1330467 h 2014037"/>
              <a:gd name="connsiteX15" fmla="*/ 2414016 w 8836761"/>
              <a:gd name="connsiteY15" fmla="*/ 1915682 h 2014037"/>
              <a:gd name="connsiteX16" fmla="*/ 2721254 w 8836761"/>
              <a:gd name="connsiteY16" fmla="*/ 1981519 h 2014037"/>
              <a:gd name="connsiteX17" fmla="*/ 3057753 w 8836761"/>
              <a:gd name="connsiteY17" fmla="*/ 1930313 h 2014037"/>
              <a:gd name="connsiteX18" fmla="*/ 3247948 w 8836761"/>
              <a:gd name="connsiteY18" fmla="*/ 1535292 h 2014037"/>
              <a:gd name="connsiteX19" fmla="*/ 3386937 w 8836761"/>
              <a:gd name="connsiteY19" fmla="*/ 1506031 h 2014037"/>
              <a:gd name="connsiteX20" fmla="*/ 3482035 w 8836761"/>
              <a:gd name="connsiteY20" fmla="*/ 1659651 h 2014037"/>
              <a:gd name="connsiteX21" fmla="*/ 3650284 w 8836761"/>
              <a:gd name="connsiteY21" fmla="*/ 1491401 h 2014037"/>
              <a:gd name="connsiteX22" fmla="*/ 3679545 w 8836761"/>
              <a:gd name="connsiteY22" fmla="*/ 1096380 h 2014037"/>
              <a:gd name="connsiteX23" fmla="*/ 3716121 w 8836761"/>
              <a:gd name="connsiteY23" fmla="*/ 694044 h 2014037"/>
              <a:gd name="connsiteX24" fmla="*/ 4264761 w 8836761"/>
              <a:gd name="connsiteY24" fmla="*/ 320969 h 2014037"/>
              <a:gd name="connsiteX25" fmla="*/ 4754880 w 8836761"/>
              <a:gd name="connsiteY25" fmla="*/ 269763 h 2014037"/>
              <a:gd name="connsiteX26" fmla="*/ 5157216 w 8836761"/>
              <a:gd name="connsiteY26" fmla="*/ 35676 h 2014037"/>
              <a:gd name="connsiteX27" fmla="*/ 5325465 w 8836761"/>
              <a:gd name="connsiteY27" fmla="*/ 6415 h 2014037"/>
              <a:gd name="connsiteX28" fmla="*/ 5691225 w 8836761"/>
              <a:gd name="connsiteY28" fmla="*/ 21046 h 2014037"/>
              <a:gd name="connsiteX29" fmla="*/ 5822899 w 8836761"/>
              <a:gd name="connsiteY29" fmla="*/ 211241 h 2014037"/>
              <a:gd name="connsiteX30" fmla="*/ 5917996 w 8836761"/>
              <a:gd name="connsiteY30" fmla="*/ 686729 h 2014037"/>
              <a:gd name="connsiteX31" fmla="*/ 6247180 w 8836761"/>
              <a:gd name="connsiteY31" fmla="*/ 752566 h 2014037"/>
              <a:gd name="connsiteX32" fmla="*/ 6598310 w 8836761"/>
              <a:gd name="connsiteY32" fmla="*/ 1549923 h 2014037"/>
              <a:gd name="connsiteX33" fmla="*/ 6729984 w 8836761"/>
              <a:gd name="connsiteY33" fmla="*/ 1981519 h 2014037"/>
              <a:gd name="connsiteX34" fmla="*/ 7651699 w 8836761"/>
              <a:gd name="connsiteY34" fmla="*/ 1981519 h 2014037"/>
              <a:gd name="connsiteX35" fmla="*/ 8097926 w 8836761"/>
              <a:gd name="connsiteY35" fmla="*/ 1966889 h 2014037"/>
              <a:gd name="connsiteX36" fmla="*/ 8229600 w 8836761"/>
              <a:gd name="connsiteY36" fmla="*/ 1593814 h 2014037"/>
              <a:gd name="connsiteX37" fmla="*/ 8434425 w 8836761"/>
              <a:gd name="connsiteY37" fmla="*/ 284393 h 2014037"/>
              <a:gd name="connsiteX38" fmla="*/ 8602675 w 8836761"/>
              <a:gd name="connsiteY38" fmla="*/ 642838 h 2014037"/>
              <a:gd name="connsiteX39" fmla="*/ 8668512 w 8836761"/>
              <a:gd name="connsiteY39" fmla="*/ 1418249 h 2014037"/>
              <a:gd name="connsiteX40" fmla="*/ 8756294 w 8836761"/>
              <a:gd name="connsiteY40" fmla="*/ 1623075 h 2014037"/>
              <a:gd name="connsiteX41" fmla="*/ 8836761 w 8836761"/>
              <a:gd name="connsiteY41" fmla="*/ 1871791 h 2014037"/>
              <a:gd name="connsiteX0" fmla="*/ 0 w 8836761"/>
              <a:gd name="connsiteY0" fmla="*/ 1952259 h 2014037"/>
              <a:gd name="connsiteX1" fmla="*/ 87782 w 8836761"/>
              <a:gd name="connsiteY1" fmla="*/ 1827900 h 2014037"/>
              <a:gd name="connsiteX2" fmla="*/ 299923 w 8836761"/>
              <a:gd name="connsiteY2" fmla="*/ 1498716 h 2014037"/>
              <a:gd name="connsiteX3" fmla="*/ 395020 w 8836761"/>
              <a:gd name="connsiteY3" fmla="*/ 1615759 h 2014037"/>
              <a:gd name="connsiteX4" fmla="*/ 497433 w 8836761"/>
              <a:gd name="connsiteY4" fmla="*/ 1893737 h 2014037"/>
              <a:gd name="connsiteX5" fmla="*/ 665683 w 8836761"/>
              <a:gd name="connsiteY5" fmla="*/ 1966889 h 2014037"/>
              <a:gd name="connsiteX6" fmla="*/ 1514246 w 8836761"/>
              <a:gd name="connsiteY6" fmla="*/ 1981519 h 2014037"/>
              <a:gd name="connsiteX7" fmla="*/ 1762963 w 8836761"/>
              <a:gd name="connsiteY7" fmla="*/ 1959574 h 2014037"/>
              <a:gd name="connsiteX8" fmla="*/ 1894636 w 8836761"/>
              <a:gd name="connsiteY8" fmla="*/ 1901052 h 2014037"/>
              <a:gd name="connsiteX9" fmla="*/ 1989734 w 8836761"/>
              <a:gd name="connsiteY9" fmla="*/ 1681596 h 2014037"/>
              <a:gd name="connsiteX10" fmla="*/ 2004364 w 8836761"/>
              <a:gd name="connsiteY10" fmla="*/ 1301206 h 2014037"/>
              <a:gd name="connsiteX11" fmla="*/ 2070201 w 8836761"/>
              <a:gd name="connsiteY11" fmla="*/ 1030543 h 2014037"/>
              <a:gd name="connsiteX12" fmla="*/ 2157984 w 8836761"/>
              <a:gd name="connsiteY12" fmla="*/ 869609 h 2014037"/>
              <a:gd name="connsiteX13" fmla="*/ 2275027 w 8836761"/>
              <a:gd name="connsiteY13" fmla="*/ 964707 h 2014037"/>
              <a:gd name="connsiteX14" fmla="*/ 2377440 w 8836761"/>
              <a:gd name="connsiteY14" fmla="*/ 1330467 h 2014037"/>
              <a:gd name="connsiteX15" fmla="*/ 2414016 w 8836761"/>
              <a:gd name="connsiteY15" fmla="*/ 1915682 h 2014037"/>
              <a:gd name="connsiteX16" fmla="*/ 2721254 w 8836761"/>
              <a:gd name="connsiteY16" fmla="*/ 1981519 h 2014037"/>
              <a:gd name="connsiteX17" fmla="*/ 3057753 w 8836761"/>
              <a:gd name="connsiteY17" fmla="*/ 1930313 h 2014037"/>
              <a:gd name="connsiteX18" fmla="*/ 3247948 w 8836761"/>
              <a:gd name="connsiteY18" fmla="*/ 1535292 h 2014037"/>
              <a:gd name="connsiteX19" fmla="*/ 3386937 w 8836761"/>
              <a:gd name="connsiteY19" fmla="*/ 1506031 h 2014037"/>
              <a:gd name="connsiteX20" fmla="*/ 3482035 w 8836761"/>
              <a:gd name="connsiteY20" fmla="*/ 1659651 h 2014037"/>
              <a:gd name="connsiteX21" fmla="*/ 3650284 w 8836761"/>
              <a:gd name="connsiteY21" fmla="*/ 1491401 h 2014037"/>
              <a:gd name="connsiteX22" fmla="*/ 3679545 w 8836761"/>
              <a:gd name="connsiteY22" fmla="*/ 1096380 h 2014037"/>
              <a:gd name="connsiteX23" fmla="*/ 3716121 w 8836761"/>
              <a:gd name="connsiteY23" fmla="*/ 694044 h 2014037"/>
              <a:gd name="connsiteX24" fmla="*/ 4264761 w 8836761"/>
              <a:gd name="connsiteY24" fmla="*/ 320969 h 2014037"/>
              <a:gd name="connsiteX25" fmla="*/ 4754880 w 8836761"/>
              <a:gd name="connsiteY25" fmla="*/ 269763 h 2014037"/>
              <a:gd name="connsiteX26" fmla="*/ 4952390 w 8836761"/>
              <a:gd name="connsiteY26" fmla="*/ 167350 h 2014037"/>
              <a:gd name="connsiteX27" fmla="*/ 5157216 w 8836761"/>
              <a:gd name="connsiteY27" fmla="*/ 35676 h 2014037"/>
              <a:gd name="connsiteX28" fmla="*/ 5325465 w 8836761"/>
              <a:gd name="connsiteY28" fmla="*/ 6415 h 2014037"/>
              <a:gd name="connsiteX29" fmla="*/ 5691225 w 8836761"/>
              <a:gd name="connsiteY29" fmla="*/ 21046 h 2014037"/>
              <a:gd name="connsiteX30" fmla="*/ 5822899 w 8836761"/>
              <a:gd name="connsiteY30" fmla="*/ 211241 h 2014037"/>
              <a:gd name="connsiteX31" fmla="*/ 5917996 w 8836761"/>
              <a:gd name="connsiteY31" fmla="*/ 686729 h 2014037"/>
              <a:gd name="connsiteX32" fmla="*/ 6247180 w 8836761"/>
              <a:gd name="connsiteY32" fmla="*/ 752566 h 2014037"/>
              <a:gd name="connsiteX33" fmla="*/ 6598310 w 8836761"/>
              <a:gd name="connsiteY33" fmla="*/ 1549923 h 2014037"/>
              <a:gd name="connsiteX34" fmla="*/ 6729984 w 8836761"/>
              <a:gd name="connsiteY34" fmla="*/ 1981519 h 2014037"/>
              <a:gd name="connsiteX35" fmla="*/ 7651699 w 8836761"/>
              <a:gd name="connsiteY35" fmla="*/ 1981519 h 2014037"/>
              <a:gd name="connsiteX36" fmla="*/ 8097926 w 8836761"/>
              <a:gd name="connsiteY36" fmla="*/ 1966889 h 2014037"/>
              <a:gd name="connsiteX37" fmla="*/ 8229600 w 8836761"/>
              <a:gd name="connsiteY37" fmla="*/ 1593814 h 2014037"/>
              <a:gd name="connsiteX38" fmla="*/ 8434425 w 8836761"/>
              <a:gd name="connsiteY38" fmla="*/ 284393 h 2014037"/>
              <a:gd name="connsiteX39" fmla="*/ 8602675 w 8836761"/>
              <a:gd name="connsiteY39" fmla="*/ 642838 h 2014037"/>
              <a:gd name="connsiteX40" fmla="*/ 8668512 w 8836761"/>
              <a:gd name="connsiteY40" fmla="*/ 1418249 h 2014037"/>
              <a:gd name="connsiteX41" fmla="*/ 8756294 w 8836761"/>
              <a:gd name="connsiteY41" fmla="*/ 1623075 h 2014037"/>
              <a:gd name="connsiteX42" fmla="*/ 8836761 w 8836761"/>
              <a:gd name="connsiteY42" fmla="*/ 1871791 h 2014037"/>
              <a:gd name="connsiteX0" fmla="*/ 0 w 8836761"/>
              <a:gd name="connsiteY0" fmla="*/ 1952259 h 2014037"/>
              <a:gd name="connsiteX1" fmla="*/ 87782 w 8836761"/>
              <a:gd name="connsiteY1" fmla="*/ 1827900 h 2014037"/>
              <a:gd name="connsiteX2" fmla="*/ 299923 w 8836761"/>
              <a:gd name="connsiteY2" fmla="*/ 1498716 h 2014037"/>
              <a:gd name="connsiteX3" fmla="*/ 395020 w 8836761"/>
              <a:gd name="connsiteY3" fmla="*/ 1615759 h 2014037"/>
              <a:gd name="connsiteX4" fmla="*/ 497433 w 8836761"/>
              <a:gd name="connsiteY4" fmla="*/ 1893737 h 2014037"/>
              <a:gd name="connsiteX5" fmla="*/ 665683 w 8836761"/>
              <a:gd name="connsiteY5" fmla="*/ 1966889 h 2014037"/>
              <a:gd name="connsiteX6" fmla="*/ 1514246 w 8836761"/>
              <a:gd name="connsiteY6" fmla="*/ 1981519 h 2014037"/>
              <a:gd name="connsiteX7" fmla="*/ 1762963 w 8836761"/>
              <a:gd name="connsiteY7" fmla="*/ 1959574 h 2014037"/>
              <a:gd name="connsiteX8" fmla="*/ 1894636 w 8836761"/>
              <a:gd name="connsiteY8" fmla="*/ 1901052 h 2014037"/>
              <a:gd name="connsiteX9" fmla="*/ 1989734 w 8836761"/>
              <a:gd name="connsiteY9" fmla="*/ 1681596 h 2014037"/>
              <a:gd name="connsiteX10" fmla="*/ 2004364 w 8836761"/>
              <a:gd name="connsiteY10" fmla="*/ 1301206 h 2014037"/>
              <a:gd name="connsiteX11" fmla="*/ 2070201 w 8836761"/>
              <a:gd name="connsiteY11" fmla="*/ 1030543 h 2014037"/>
              <a:gd name="connsiteX12" fmla="*/ 2157984 w 8836761"/>
              <a:gd name="connsiteY12" fmla="*/ 869609 h 2014037"/>
              <a:gd name="connsiteX13" fmla="*/ 2275027 w 8836761"/>
              <a:gd name="connsiteY13" fmla="*/ 964707 h 2014037"/>
              <a:gd name="connsiteX14" fmla="*/ 2377440 w 8836761"/>
              <a:gd name="connsiteY14" fmla="*/ 1330467 h 2014037"/>
              <a:gd name="connsiteX15" fmla="*/ 2414016 w 8836761"/>
              <a:gd name="connsiteY15" fmla="*/ 1915682 h 2014037"/>
              <a:gd name="connsiteX16" fmla="*/ 2721254 w 8836761"/>
              <a:gd name="connsiteY16" fmla="*/ 1981519 h 2014037"/>
              <a:gd name="connsiteX17" fmla="*/ 3057753 w 8836761"/>
              <a:gd name="connsiteY17" fmla="*/ 1930313 h 2014037"/>
              <a:gd name="connsiteX18" fmla="*/ 3247948 w 8836761"/>
              <a:gd name="connsiteY18" fmla="*/ 1535292 h 2014037"/>
              <a:gd name="connsiteX19" fmla="*/ 3386937 w 8836761"/>
              <a:gd name="connsiteY19" fmla="*/ 1506031 h 2014037"/>
              <a:gd name="connsiteX20" fmla="*/ 3482035 w 8836761"/>
              <a:gd name="connsiteY20" fmla="*/ 1659651 h 2014037"/>
              <a:gd name="connsiteX21" fmla="*/ 3650284 w 8836761"/>
              <a:gd name="connsiteY21" fmla="*/ 1491401 h 2014037"/>
              <a:gd name="connsiteX22" fmla="*/ 3679545 w 8836761"/>
              <a:gd name="connsiteY22" fmla="*/ 1096380 h 2014037"/>
              <a:gd name="connsiteX23" fmla="*/ 3716121 w 8836761"/>
              <a:gd name="connsiteY23" fmla="*/ 694044 h 2014037"/>
              <a:gd name="connsiteX24" fmla="*/ 3971199 w 8836761"/>
              <a:gd name="connsiteY24" fmla="*/ 484766 h 2014037"/>
              <a:gd name="connsiteX25" fmla="*/ 4264761 w 8836761"/>
              <a:gd name="connsiteY25" fmla="*/ 320969 h 2014037"/>
              <a:gd name="connsiteX26" fmla="*/ 4754880 w 8836761"/>
              <a:gd name="connsiteY26" fmla="*/ 269763 h 2014037"/>
              <a:gd name="connsiteX27" fmla="*/ 4952390 w 8836761"/>
              <a:gd name="connsiteY27" fmla="*/ 167350 h 2014037"/>
              <a:gd name="connsiteX28" fmla="*/ 5157216 w 8836761"/>
              <a:gd name="connsiteY28" fmla="*/ 35676 h 2014037"/>
              <a:gd name="connsiteX29" fmla="*/ 5325465 w 8836761"/>
              <a:gd name="connsiteY29" fmla="*/ 6415 h 2014037"/>
              <a:gd name="connsiteX30" fmla="*/ 5691225 w 8836761"/>
              <a:gd name="connsiteY30" fmla="*/ 21046 h 2014037"/>
              <a:gd name="connsiteX31" fmla="*/ 5822899 w 8836761"/>
              <a:gd name="connsiteY31" fmla="*/ 211241 h 2014037"/>
              <a:gd name="connsiteX32" fmla="*/ 5917996 w 8836761"/>
              <a:gd name="connsiteY32" fmla="*/ 686729 h 2014037"/>
              <a:gd name="connsiteX33" fmla="*/ 6247180 w 8836761"/>
              <a:gd name="connsiteY33" fmla="*/ 752566 h 2014037"/>
              <a:gd name="connsiteX34" fmla="*/ 6598310 w 8836761"/>
              <a:gd name="connsiteY34" fmla="*/ 1549923 h 2014037"/>
              <a:gd name="connsiteX35" fmla="*/ 6729984 w 8836761"/>
              <a:gd name="connsiteY35" fmla="*/ 1981519 h 2014037"/>
              <a:gd name="connsiteX36" fmla="*/ 7651699 w 8836761"/>
              <a:gd name="connsiteY36" fmla="*/ 1981519 h 2014037"/>
              <a:gd name="connsiteX37" fmla="*/ 8097926 w 8836761"/>
              <a:gd name="connsiteY37" fmla="*/ 1966889 h 2014037"/>
              <a:gd name="connsiteX38" fmla="*/ 8229600 w 8836761"/>
              <a:gd name="connsiteY38" fmla="*/ 1593814 h 2014037"/>
              <a:gd name="connsiteX39" fmla="*/ 8434425 w 8836761"/>
              <a:gd name="connsiteY39" fmla="*/ 284393 h 2014037"/>
              <a:gd name="connsiteX40" fmla="*/ 8602675 w 8836761"/>
              <a:gd name="connsiteY40" fmla="*/ 642838 h 2014037"/>
              <a:gd name="connsiteX41" fmla="*/ 8668512 w 8836761"/>
              <a:gd name="connsiteY41" fmla="*/ 1418249 h 2014037"/>
              <a:gd name="connsiteX42" fmla="*/ 8756294 w 8836761"/>
              <a:gd name="connsiteY42" fmla="*/ 1623075 h 2014037"/>
              <a:gd name="connsiteX43" fmla="*/ 8836761 w 8836761"/>
              <a:gd name="connsiteY43" fmla="*/ 1871791 h 2014037"/>
              <a:gd name="connsiteX0" fmla="*/ 0 w 8836761"/>
              <a:gd name="connsiteY0" fmla="*/ 1952259 h 2014037"/>
              <a:gd name="connsiteX1" fmla="*/ 87782 w 8836761"/>
              <a:gd name="connsiteY1" fmla="*/ 1827900 h 2014037"/>
              <a:gd name="connsiteX2" fmla="*/ 299923 w 8836761"/>
              <a:gd name="connsiteY2" fmla="*/ 1498716 h 2014037"/>
              <a:gd name="connsiteX3" fmla="*/ 395020 w 8836761"/>
              <a:gd name="connsiteY3" fmla="*/ 1615759 h 2014037"/>
              <a:gd name="connsiteX4" fmla="*/ 497433 w 8836761"/>
              <a:gd name="connsiteY4" fmla="*/ 1893737 h 2014037"/>
              <a:gd name="connsiteX5" fmla="*/ 665683 w 8836761"/>
              <a:gd name="connsiteY5" fmla="*/ 1966889 h 2014037"/>
              <a:gd name="connsiteX6" fmla="*/ 1514246 w 8836761"/>
              <a:gd name="connsiteY6" fmla="*/ 1981519 h 2014037"/>
              <a:gd name="connsiteX7" fmla="*/ 1762963 w 8836761"/>
              <a:gd name="connsiteY7" fmla="*/ 1959574 h 2014037"/>
              <a:gd name="connsiteX8" fmla="*/ 1894636 w 8836761"/>
              <a:gd name="connsiteY8" fmla="*/ 1901052 h 2014037"/>
              <a:gd name="connsiteX9" fmla="*/ 1989734 w 8836761"/>
              <a:gd name="connsiteY9" fmla="*/ 1681596 h 2014037"/>
              <a:gd name="connsiteX10" fmla="*/ 2004364 w 8836761"/>
              <a:gd name="connsiteY10" fmla="*/ 1301206 h 2014037"/>
              <a:gd name="connsiteX11" fmla="*/ 2070201 w 8836761"/>
              <a:gd name="connsiteY11" fmla="*/ 1030543 h 2014037"/>
              <a:gd name="connsiteX12" fmla="*/ 2157984 w 8836761"/>
              <a:gd name="connsiteY12" fmla="*/ 869609 h 2014037"/>
              <a:gd name="connsiteX13" fmla="*/ 2275027 w 8836761"/>
              <a:gd name="connsiteY13" fmla="*/ 964707 h 2014037"/>
              <a:gd name="connsiteX14" fmla="*/ 2377440 w 8836761"/>
              <a:gd name="connsiteY14" fmla="*/ 1330467 h 2014037"/>
              <a:gd name="connsiteX15" fmla="*/ 2414016 w 8836761"/>
              <a:gd name="connsiteY15" fmla="*/ 1915682 h 2014037"/>
              <a:gd name="connsiteX16" fmla="*/ 2721254 w 8836761"/>
              <a:gd name="connsiteY16" fmla="*/ 1981519 h 2014037"/>
              <a:gd name="connsiteX17" fmla="*/ 3057753 w 8836761"/>
              <a:gd name="connsiteY17" fmla="*/ 1930313 h 2014037"/>
              <a:gd name="connsiteX18" fmla="*/ 3247948 w 8836761"/>
              <a:gd name="connsiteY18" fmla="*/ 1535292 h 2014037"/>
              <a:gd name="connsiteX19" fmla="*/ 3386937 w 8836761"/>
              <a:gd name="connsiteY19" fmla="*/ 1506031 h 2014037"/>
              <a:gd name="connsiteX20" fmla="*/ 3482035 w 8836761"/>
              <a:gd name="connsiteY20" fmla="*/ 1659651 h 2014037"/>
              <a:gd name="connsiteX21" fmla="*/ 3650284 w 8836761"/>
              <a:gd name="connsiteY21" fmla="*/ 1491401 h 2014037"/>
              <a:gd name="connsiteX22" fmla="*/ 3679545 w 8836761"/>
              <a:gd name="connsiteY22" fmla="*/ 1096380 h 2014037"/>
              <a:gd name="connsiteX23" fmla="*/ 3716121 w 8836761"/>
              <a:gd name="connsiteY23" fmla="*/ 694044 h 2014037"/>
              <a:gd name="connsiteX24" fmla="*/ 4018907 w 8836761"/>
              <a:gd name="connsiteY24" fmla="*/ 556328 h 2014037"/>
              <a:gd name="connsiteX25" fmla="*/ 4264761 w 8836761"/>
              <a:gd name="connsiteY25" fmla="*/ 320969 h 2014037"/>
              <a:gd name="connsiteX26" fmla="*/ 4754880 w 8836761"/>
              <a:gd name="connsiteY26" fmla="*/ 269763 h 2014037"/>
              <a:gd name="connsiteX27" fmla="*/ 4952390 w 8836761"/>
              <a:gd name="connsiteY27" fmla="*/ 167350 h 2014037"/>
              <a:gd name="connsiteX28" fmla="*/ 5157216 w 8836761"/>
              <a:gd name="connsiteY28" fmla="*/ 35676 h 2014037"/>
              <a:gd name="connsiteX29" fmla="*/ 5325465 w 8836761"/>
              <a:gd name="connsiteY29" fmla="*/ 6415 h 2014037"/>
              <a:gd name="connsiteX30" fmla="*/ 5691225 w 8836761"/>
              <a:gd name="connsiteY30" fmla="*/ 21046 h 2014037"/>
              <a:gd name="connsiteX31" fmla="*/ 5822899 w 8836761"/>
              <a:gd name="connsiteY31" fmla="*/ 211241 h 2014037"/>
              <a:gd name="connsiteX32" fmla="*/ 5917996 w 8836761"/>
              <a:gd name="connsiteY32" fmla="*/ 686729 h 2014037"/>
              <a:gd name="connsiteX33" fmla="*/ 6247180 w 8836761"/>
              <a:gd name="connsiteY33" fmla="*/ 752566 h 2014037"/>
              <a:gd name="connsiteX34" fmla="*/ 6598310 w 8836761"/>
              <a:gd name="connsiteY34" fmla="*/ 1549923 h 2014037"/>
              <a:gd name="connsiteX35" fmla="*/ 6729984 w 8836761"/>
              <a:gd name="connsiteY35" fmla="*/ 1981519 h 2014037"/>
              <a:gd name="connsiteX36" fmla="*/ 7651699 w 8836761"/>
              <a:gd name="connsiteY36" fmla="*/ 1981519 h 2014037"/>
              <a:gd name="connsiteX37" fmla="*/ 8097926 w 8836761"/>
              <a:gd name="connsiteY37" fmla="*/ 1966889 h 2014037"/>
              <a:gd name="connsiteX38" fmla="*/ 8229600 w 8836761"/>
              <a:gd name="connsiteY38" fmla="*/ 1593814 h 2014037"/>
              <a:gd name="connsiteX39" fmla="*/ 8434425 w 8836761"/>
              <a:gd name="connsiteY39" fmla="*/ 284393 h 2014037"/>
              <a:gd name="connsiteX40" fmla="*/ 8602675 w 8836761"/>
              <a:gd name="connsiteY40" fmla="*/ 642838 h 2014037"/>
              <a:gd name="connsiteX41" fmla="*/ 8668512 w 8836761"/>
              <a:gd name="connsiteY41" fmla="*/ 1418249 h 2014037"/>
              <a:gd name="connsiteX42" fmla="*/ 8756294 w 8836761"/>
              <a:gd name="connsiteY42" fmla="*/ 1623075 h 2014037"/>
              <a:gd name="connsiteX43" fmla="*/ 8836761 w 8836761"/>
              <a:gd name="connsiteY43" fmla="*/ 1871791 h 2014037"/>
              <a:gd name="connsiteX0" fmla="*/ 0 w 8836761"/>
              <a:gd name="connsiteY0" fmla="*/ 1952259 h 2014037"/>
              <a:gd name="connsiteX1" fmla="*/ 87782 w 8836761"/>
              <a:gd name="connsiteY1" fmla="*/ 1827900 h 2014037"/>
              <a:gd name="connsiteX2" fmla="*/ 299923 w 8836761"/>
              <a:gd name="connsiteY2" fmla="*/ 1498716 h 2014037"/>
              <a:gd name="connsiteX3" fmla="*/ 395020 w 8836761"/>
              <a:gd name="connsiteY3" fmla="*/ 1615759 h 2014037"/>
              <a:gd name="connsiteX4" fmla="*/ 497433 w 8836761"/>
              <a:gd name="connsiteY4" fmla="*/ 1893737 h 2014037"/>
              <a:gd name="connsiteX5" fmla="*/ 665683 w 8836761"/>
              <a:gd name="connsiteY5" fmla="*/ 1966889 h 2014037"/>
              <a:gd name="connsiteX6" fmla="*/ 1514246 w 8836761"/>
              <a:gd name="connsiteY6" fmla="*/ 1981519 h 2014037"/>
              <a:gd name="connsiteX7" fmla="*/ 1762963 w 8836761"/>
              <a:gd name="connsiteY7" fmla="*/ 1959574 h 2014037"/>
              <a:gd name="connsiteX8" fmla="*/ 1894636 w 8836761"/>
              <a:gd name="connsiteY8" fmla="*/ 1901052 h 2014037"/>
              <a:gd name="connsiteX9" fmla="*/ 1989734 w 8836761"/>
              <a:gd name="connsiteY9" fmla="*/ 1681596 h 2014037"/>
              <a:gd name="connsiteX10" fmla="*/ 2004364 w 8836761"/>
              <a:gd name="connsiteY10" fmla="*/ 1301206 h 2014037"/>
              <a:gd name="connsiteX11" fmla="*/ 2070201 w 8836761"/>
              <a:gd name="connsiteY11" fmla="*/ 1030543 h 2014037"/>
              <a:gd name="connsiteX12" fmla="*/ 2157984 w 8836761"/>
              <a:gd name="connsiteY12" fmla="*/ 869609 h 2014037"/>
              <a:gd name="connsiteX13" fmla="*/ 2275027 w 8836761"/>
              <a:gd name="connsiteY13" fmla="*/ 964707 h 2014037"/>
              <a:gd name="connsiteX14" fmla="*/ 2377440 w 8836761"/>
              <a:gd name="connsiteY14" fmla="*/ 1330467 h 2014037"/>
              <a:gd name="connsiteX15" fmla="*/ 2414016 w 8836761"/>
              <a:gd name="connsiteY15" fmla="*/ 1915682 h 2014037"/>
              <a:gd name="connsiteX16" fmla="*/ 2721254 w 8836761"/>
              <a:gd name="connsiteY16" fmla="*/ 1981519 h 2014037"/>
              <a:gd name="connsiteX17" fmla="*/ 3057753 w 8836761"/>
              <a:gd name="connsiteY17" fmla="*/ 1930313 h 2014037"/>
              <a:gd name="connsiteX18" fmla="*/ 3247948 w 8836761"/>
              <a:gd name="connsiteY18" fmla="*/ 1535292 h 2014037"/>
              <a:gd name="connsiteX19" fmla="*/ 3386937 w 8836761"/>
              <a:gd name="connsiteY19" fmla="*/ 1506031 h 2014037"/>
              <a:gd name="connsiteX20" fmla="*/ 3521792 w 8836761"/>
              <a:gd name="connsiteY20" fmla="*/ 1596040 h 2014037"/>
              <a:gd name="connsiteX21" fmla="*/ 3650284 w 8836761"/>
              <a:gd name="connsiteY21" fmla="*/ 1491401 h 2014037"/>
              <a:gd name="connsiteX22" fmla="*/ 3679545 w 8836761"/>
              <a:gd name="connsiteY22" fmla="*/ 1096380 h 2014037"/>
              <a:gd name="connsiteX23" fmla="*/ 3716121 w 8836761"/>
              <a:gd name="connsiteY23" fmla="*/ 694044 h 2014037"/>
              <a:gd name="connsiteX24" fmla="*/ 4018907 w 8836761"/>
              <a:gd name="connsiteY24" fmla="*/ 556328 h 2014037"/>
              <a:gd name="connsiteX25" fmla="*/ 4264761 w 8836761"/>
              <a:gd name="connsiteY25" fmla="*/ 320969 h 2014037"/>
              <a:gd name="connsiteX26" fmla="*/ 4754880 w 8836761"/>
              <a:gd name="connsiteY26" fmla="*/ 269763 h 2014037"/>
              <a:gd name="connsiteX27" fmla="*/ 4952390 w 8836761"/>
              <a:gd name="connsiteY27" fmla="*/ 167350 h 2014037"/>
              <a:gd name="connsiteX28" fmla="*/ 5157216 w 8836761"/>
              <a:gd name="connsiteY28" fmla="*/ 35676 h 2014037"/>
              <a:gd name="connsiteX29" fmla="*/ 5325465 w 8836761"/>
              <a:gd name="connsiteY29" fmla="*/ 6415 h 2014037"/>
              <a:gd name="connsiteX30" fmla="*/ 5691225 w 8836761"/>
              <a:gd name="connsiteY30" fmla="*/ 21046 h 2014037"/>
              <a:gd name="connsiteX31" fmla="*/ 5822899 w 8836761"/>
              <a:gd name="connsiteY31" fmla="*/ 211241 h 2014037"/>
              <a:gd name="connsiteX32" fmla="*/ 5917996 w 8836761"/>
              <a:gd name="connsiteY32" fmla="*/ 686729 h 2014037"/>
              <a:gd name="connsiteX33" fmla="*/ 6247180 w 8836761"/>
              <a:gd name="connsiteY33" fmla="*/ 752566 h 2014037"/>
              <a:gd name="connsiteX34" fmla="*/ 6598310 w 8836761"/>
              <a:gd name="connsiteY34" fmla="*/ 1549923 h 2014037"/>
              <a:gd name="connsiteX35" fmla="*/ 6729984 w 8836761"/>
              <a:gd name="connsiteY35" fmla="*/ 1981519 h 2014037"/>
              <a:gd name="connsiteX36" fmla="*/ 7651699 w 8836761"/>
              <a:gd name="connsiteY36" fmla="*/ 1981519 h 2014037"/>
              <a:gd name="connsiteX37" fmla="*/ 8097926 w 8836761"/>
              <a:gd name="connsiteY37" fmla="*/ 1966889 h 2014037"/>
              <a:gd name="connsiteX38" fmla="*/ 8229600 w 8836761"/>
              <a:gd name="connsiteY38" fmla="*/ 1593814 h 2014037"/>
              <a:gd name="connsiteX39" fmla="*/ 8434425 w 8836761"/>
              <a:gd name="connsiteY39" fmla="*/ 284393 h 2014037"/>
              <a:gd name="connsiteX40" fmla="*/ 8602675 w 8836761"/>
              <a:gd name="connsiteY40" fmla="*/ 642838 h 2014037"/>
              <a:gd name="connsiteX41" fmla="*/ 8668512 w 8836761"/>
              <a:gd name="connsiteY41" fmla="*/ 1418249 h 2014037"/>
              <a:gd name="connsiteX42" fmla="*/ 8756294 w 8836761"/>
              <a:gd name="connsiteY42" fmla="*/ 1623075 h 2014037"/>
              <a:gd name="connsiteX43" fmla="*/ 8836761 w 8836761"/>
              <a:gd name="connsiteY43" fmla="*/ 1871791 h 2014037"/>
              <a:gd name="connsiteX0" fmla="*/ 0 w 8836761"/>
              <a:gd name="connsiteY0" fmla="*/ 1952259 h 2014037"/>
              <a:gd name="connsiteX1" fmla="*/ 87782 w 8836761"/>
              <a:gd name="connsiteY1" fmla="*/ 1827900 h 2014037"/>
              <a:gd name="connsiteX2" fmla="*/ 299923 w 8836761"/>
              <a:gd name="connsiteY2" fmla="*/ 1498716 h 2014037"/>
              <a:gd name="connsiteX3" fmla="*/ 395020 w 8836761"/>
              <a:gd name="connsiteY3" fmla="*/ 1615759 h 2014037"/>
              <a:gd name="connsiteX4" fmla="*/ 497433 w 8836761"/>
              <a:gd name="connsiteY4" fmla="*/ 1893737 h 2014037"/>
              <a:gd name="connsiteX5" fmla="*/ 665683 w 8836761"/>
              <a:gd name="connsiteY5" fmla="*/ 1966889 h 2014037"/>
              <a:gd name="connsiteX6" fmla="*/ 1514246 w 8836761"/>
              <a:gd name="connsiteY6" fmla="*/ 1981519 h 2014037"/>
              <a:gd name="connsiteX7" fmla="*/ 1762963 w 8836761"/>
              <a:gd name="connsiteY7" fmla="*/ 1959574 h 2014037"/>
              <a:gd name="connsiteX8" fmla="*/ 1894636 w 8836761"/>
              <a:gd name="connsiteY8" fmla="*/ 1901052 h 2014037"/>
              <a:gd name="connsiteX9" fmla="*/ 1989734 w 8836761"/>
              <a:gd name="connsiteY9" fmla="*/ 1681596 h 2014037"/>
              <a:gd name="connsiteX10" fmla="*/ 2004364 w 8836761"/>
              <a:gd name="connsiteY10" fmla="*/ 1301206 h 2014037"/>
              <a:gd name="connsiteX11" fmla="*/ 2070201 w 8836761"/>
              <a:gd name="connsiteY11" fmla="*/ 1030543 h 2014037"/>
              <a:gd name="connsiteX12" fmla="*/ 2157984 w 8836761"/>
              <a:gd name="connsiteY12" fmla="*/ 869609 h 2014037"/>
              <a:gd name="connsiteX13" fmla="*/ 2275027 w 8836761"/>
              <a:gd name="connsiteY13" fmla="*/ 964707 h 2014037"/>
              <a:gd name="connsiteX14" fmla="*/ 2377440 w 8836761"/>
              <a:gd name="connsiteY14" fmla="*/ 1330467 h 2014037"/>
              <a:gd name="connsiteX15" fmla="*/ 2414016 w 8836761"/>
              <a:gd name="connsiteY15" fmla="*/ 1915682 h 2014037"/>
              <a:gd name="connsiteX16" fmla="*/ 2721254 w 8836761"/>
              <a:gd name="connsiteY16" fmla="*/ 1981519 h 2014037"/>
              <a:gd name="connsiteX17" fmla="*/ 3057753 w 8836761"/>
              <a:gd name="connsiteY17" fmla="*/ 1930313 h 2014037"/>
              <a:gd name="connsiteX18" fmla="*/ 3247948 w 8836761"/>
              <a:gd name="connsiteY18" fmla="*/ 1535292 h 2014037"/>
              <a:gd name="connsiteX19" fmla="*/ 3386937 w 8836761"/>
              <a:gd name="connsiteY19" fmla="*/ 1506031 h 2014037"/>
              <a:gd name="connsiteX20" fmla="*/ 3521792 w 8836761"/>
              <a:gd name="connsiteY20" fmla="*/ 1596040 h 2014037"/>
              <a:gd name="connsiteX21" fmla="*/ 3650284 w 8836761"/>
              <a:gd name="connsiteY21" fmla="*/ 1491401 h 2014037"/>
              <a:gd name="connsiteX22" fmla="*/ 3679545 w 8836761"/>
              <a:gd name="connsiteY22" fmla="*/ 1096380 h 2014037"/>
              <a:gd name="connsiteX23" fmla="*/ 3716121 w 8836761"/>
              <a:gd name="connsiteY23" fmla="*/ 694044 h 2014037"/>
              <a:gd name="connsiteX24" fmla="*/ 4018907 w 8836761"/>
              <a:gd name="connsiteY24" fmla="*/ 556328 h 2014037"/>
              <a:gd name="connsiteX25" fmla="*/ 4264761 w 8836761"/>
              <a:gd name="connsiteY25" fmla="*/ 320969 h 2014037"/>
              <a:gd name="connsiteX26" fmla="*/ 4754880 w 8836761"/>
              <a:gd name="connsiteY26" fmla="*/ 269763 h 2014037"/>
              <a:gd name="connsiteX27" fmla="*/ 4952390 w 8836761"/>
              <a:gd name="connsiteY27" fmla="*/ 167350 h 2014037"/>
              <a:gd name="connsiteX28" fmla="*/ 5157216 w 8836761"/>
              <a:gd name="connsiteY28" fmla="*/ 35676 h 2014037"/>
              <a:gd name="connsiteX29" fmla="*/ 5325465 w 8836761"/>
              <a:gd name="connsiteY29" fmla="*/ 6415 h 2014037"/>
              <a:gd name="connsiteX30" fmla="*/ 5691225 w 8836761"/>
              <a:gd name="connsiteY30" fmla="*/ 21046 h 2014037"/>
              <a:gd name="connsiteX31" fmla="*/ 5822899 w 8836761"/>
              <a:gd name="connsiteY31" fmla="*/ 211241 h 2014037"/>
              <a:gd name="connsiteX32" fmla="*/ 5965704 w 8836761"/>
              <a:gd name="connsiteY32" fmla="*/ 615168 h 2014037"/>
              <a:gd name="connsiteX33" fmla="*/ 6247180 w 8836761"/>
              <a:gd name="connsiteY33" fmla="*/ 752566 h 2014037"/>
              <a:gd name="connsiteX34" fmla="*/ 6598310 w 8836761"/>
              <a:gd name="connsiteY34" fmla="*/ 1549923 h 2014037"/>
              <a:gd name="connsiteX35" fmla="*/ 6729984 w 8836761"/>
              <a:gd name="connsiteY35" fmla="*/ 1981519 h 2014037"/>
              <a:gd name="connsiteX36" fmla="*/ 7651699 w 8836761"/>
              <a:gd name="connsiteY36" fmla="*/ 1981519 h 2014037"/>
              <a:gd name="connsiteX37" fmla="*/ 8097926 w 8836761"/>
              <a:gd name="connsiteY37" fmla="*/ 1966889 h 2014037"/>
              <a:gd name="connsiteX38" fmla="*/ 8229600 w 8836761"/>
              <a:gd name="connsiteY38" fmla="*/ 1593814 h 2014037"/>
              <a:gd name="connsiteX39" fmla="*/ 8434425 w 8836761"/>
              <a:gd name="connsiteY39" fmla="*/ 284393 h 2014037"/>
              <a:gd name="connsiteX40" fmla="*/ 8602675 w 8836761"/>
              <a:gd name="connsiteY40" fmla="*/ 642838 h 2014037"/>
              <a:gd name="connsiteX41" fmla="*/ 8668512 w 8836761"/>
              <a:gd name="connsiteY41" fmla="*/ 1418249 h 2014037"/>
              <a:gd name="connsiteX42" fmla="*/ 8756294 w 8836761"/>
              <a:gd name="connsiteY42" fmla="*/ 1623075 h 2014037"/>
              <a:gd name="connsiteX43" fmla="*/ 8836761 w 8836761"/>
              <a:gd name="connsiteY43" fmla="*/ 1871791 h 2014037"/>
              <a:gd name="connsiteX0" fmla="*/ 0 w 8836761"/>
              <a:gd name="connsiteY0" fmla="*/ 1952259 h 2021927"/>
              <a:gd name="connsiteX1" fmla="*/ 87782 w 8836761"/>
              <a:gd name="connsiteY1" fmla="*/ 1827900 h 2021927"/>
              <a:gd name="connsiteX2" fmla="*/ 299923 w 8836761"/>
              <a:gd name="connsiteY2" fmla="*/ 1498716 h 2021927"/>
              <a:gd name="connsiteX3" fmla="*/ 395020 w 8836761"/>
              <a:gd name="connsiteY3" fmla="*/ 1615759 h 2021927"/>
              <a:gd name="connsiteX4" fmla="*/ 497433 w 8836761"/>
              <a:gd name="connsiteY4" fmla="*/ 1893737 h 2021927"/>
              <a:gd name="connsiteX5" fmla="*/ 665683 w 8836761"/>
              <a:gd name="connsiteY5" fmla="*/ 1966889 h 2021927"/>
              <a:gd name="connsiteX6" fmla="*/ 1514246 w 8836761"/>
              <a:gd name="connsiteY6" fmla="*/ 1981519 h 2021927"/>
              <a:gd name="connsiteX7" fmla="*/ 1762963 w 8836761"/>
              <a:gd name="connsiteY7" fmla="*/ 1959574 h 2021927"/>
              <a:gd name="connsiteX8" fmla="*/ 1894636 w 8836761"/>
              <a:gd name="connsiteY8" fmla="*/ 1901052 h 2021927"/>
              <a:gd name="connsiteX9" fmla="*/ 1989734 w 8836761"/>
              <a:gd name="connsiteY9" fmla="*/ 1681596 h 2021927"/>
              <a:gd name="connsiteX10" fmla="*/ 2004364 w 8836761"/>
              <a:gd name="connsiteY10" fmla="*/ 1301206 h 2021927"/>
              <a:gd name="connsiteX11" fmla="*/ 2070201 w 8836761"/>
              <a:gd name="connsiteY11" fmla="*/ 1030543 h 2021927"/>
              <a:gd name="connsiteX12" fmla="*/ 2157984 w 8836761"/>
              <a:gd name="connsiteY12" fmla="*/ 869609 h 2021927"/>
              <a:gd name="connsiteX13" fmla="*/ 2275027 w 8836761"/>
              <a:gd name="connsiteY13" fmla="*/ 964707 h 2021927"/>
              <a:gd name="connsiteX14" fmla="*/ 2377440 w 8836761"/>
              <a:gd name="connsiteY14" fmla="*/ 1330467 h 2021927"/>
              <a:gd name="connsiteX15" fmla="*/ 2414016 w 8836761"/>
              <a:gd name="connsiteY15" fmla="*/ 1915682 h 2021927"/>
              <a:gd name="connsiteX16" fmla="*/ 2721254 w 8836761"/>
              <a:gd name="connsiteY16" fmla="*/ 1981519 h 2021927"/>
              <a:gd name="connsiteX17" fmla="*/ 3057753 w 8836761"/>
              <a:gd name="connsiteY17" fmla="*/ 1930313 h 2021927"/>
              <a:gd name="connsiteX18" fmla="*/ 3247948 w 8836761"/>
              <a:gd name="connsiteY18" fmla="*/ 1535292 h 2021927"/>
              <a:gd name="connsiteX19" fmla="*/ 3386937 w 8836761"/>
              <a:gd name="connsiteY19" fmla="*/ 1506031 h 2021927"/>
              <a:gd name="connsiteX20" fmla="*/ 3521792 w 8836761"/>
              <a:gd name="connsiteY20" fmla="*/ 1596040 h 2021927"/>
              <a:gd name="connsiteX21" fmla="*/ 3650284 w 8836761"/>
              <a:gd name="connsiteY21" fmla="*/ 1491401 h 2021927"/>
              <a:gd name="connsiteX22" fmla="*/ 3679545 w 8836761"/>
              <a:gd name="connsiteY22" fmla="*/ 1096380 h 2021927"/>
              <a:gd name="connsiteX23" fmla="*/ 3716121 w 8836761"/>
              <a:gd name="connsiteY23" fmla="*/ 694044 h 2021927"/>
              <a:gd name="connsiteX24" fmla="*/ 4018907 w 8836761"/>
              <a:gd name="connsiteY24" fmla="*/ 556328 h 2021927"/>
              <a:gd name="connsiteX25" fmla="*/ 4264761 w 8836761"/>
              <a:gd name="connsiteY25" fmla="*/ 320969 h 2021927"/>
              <a:gd name="connsiteX26" fmla="*/ 4754880 w 8836761"/>
              <a:gd name="connsiteY26" fmla="*/ 269763 h 2021927"/>
              <a:gd name="connsiteX27" fmla="*/ 4952390 w 8836761"/>
              <a:gd name="connsiteY27" fmla="*/ 167350 h 2021927"/>
              <a:gd name="connsiteX28" fmla="*/ 5157216 w 8836761"/>
              <a:gd name="connsiteY28" fmla="*/ 35676 h 2021927"/>
              <a:gd name="connsiteX29" fmla="*/ 5325465 w 8836761"/>
              <a:gd name="connsiteY29" fmla="*/ 6415 h 2021927"/>
              <a:gd name="connsiteX30" fmla="*/ 5691225 w 8836761"/>
              <a:gd name="connsiteY30" fmla="*/ 21046 h 2021927"/>
              <a:gd name="connsiteX31" fmla="*/ 5822899 w 8836761"/>
              <a:gd name="connsiteY31" fmla="*/ 211241 h 2021927"/>
              <a:gd name="connsiteX32" fmla="*/ 5965704 w 8836761"/>
              <a:gd name="connsiteY32" fmla="*/ 615168 h 2021927"/>
              <a:gd name="connsiteX33" fmla="*/ 6247180 w 8836761"/>
              <a:gd name="connsiteY33" fmla="*/ 752566 h 2021927"/>
              <a:gd name="connsiteX34" fmla="*/ 6598310 w 8836761"/>
              <a:gd name="connsiteY34" fmla="*/ 1549923 h 2021927"/>
              <a:gd name="connsiteX35" fmla="*/ 6729984 w 8836761"/>
              <a:gd name="connsiteY35" fmla="*/ 1981519 h 2021927"/>
              <a:gd name="connsiteX36" fmla="*/ 7135818 w 8836761"/>
              <a:gd name="connsiteY36" fmla="*/ 2003465 h 2021927"/>
              <a:gd name="connsiteX37" fmla="*/ 7651699 w 8836761"/>
              <a:gd name="connsiteY37" fmla="*/ 1981519 h 2021927"/>
              <a:gd name="connsiteX38" fmla="*/ 8097926 w 8836761"/>
              <a:gd name="connsiteY38" fmla="*/ 1966889 h 2021927"/>
              <a:gd name="connsiteX39" fmla="*/ 8229600 w 8836761"/>
              <a:gd name="connsiteY39" fmla="*/ 1593814 h 2021927"/>
              <a:gd name="connsiteX40" fmla="*/ 8434425 w 8836761"/>
              <a:gd name="connsiteY40" fmla="*/ 284393 h 2021927"/>
              <a:gd name="connsiteX41" fmla="*/ 8602675 w 8836761"/>
              <a:gd name="connsiteY41" fmla="*/ 642838 h 2021927"/>
              <a:gd name="connsiteX42" fmla="*/ 8668512 w 8836761"/>
              <a:gd name="connsiteY42" fmla="*/ 1418249 h 2021927"/>
              <a:gd name="connsiteX43" fmla="*/ 8756294 w 8836761"/>
              <a:gd name="connsiteY43" fmla="*/ 1623075 h 2021927"/>
              <a:gd name="connsiteX44" fmla="*/ 8836761 w 8836761"/>
              <a:gd name="connsiteY44" fmla="*/ 1871791 h 2021927"/>
              <a:gd name="connsiteX0" fmla="*/ 0 w 8836761"/>
              <a:gd name="connsiteY0" fmla="*/ 1952259 h 2006100"/>
              <a:gd name="connsiteX1" fmla="*/ 87782 w 8836761"/>
              <a:gd name="connsiteY1" fmla="*/ 1827900 h 2006100"/>
              <a:gd name="connsiteX2" fmla="*/ 299923 w 8836761"/>
              <a:gd name="connsiteY2" fmla="*/ 1498716 h 2006100"/>
              <a:gd name="connsiteX3" fmla="*/ 395020 w 8836761"/>
              <a:gd name="connsiteY3" fmla="*/ 1615759 h 2006100"/>
              <a:gd name="connsiteX4" fmla="*/ 497433 w 8836761"/>
              <a:gd name="connsiteY4" fmla="*/ 1893737 h 2006100"/>
              <a:gd name="connsiteX5" fmla="*/ 665683 w 8836761"/>
              <a:gd name="connsiteY5" fmla="*/ 1966889 h 2006100"/>
              <a:gd name="connsiteX6" fmla="*/ 1514246 w 8836761"/>
              <a:gd name="connsiteY6" fmla="*/ 1981519 h 2006100"/>
              <a:gd name="connsiteX7" fmla="*/ 1762963 w 8836761"/>
              <a:gd name="connsiteY7" fmla="*/ 1959574 h 2006100"/>
              <a:gd name="connsiteX8" fmla="*/ 1894636 w 8836761"/>
              <a:gd name="connsiteY8" fmla="*/ 1901052 h 2006100"/>
              <a:gd name="connsiteX9" fmla="*/ 1989734 w 8836761"/>
              <a:gd name="connsiteY9" fmla="*/ 1681596 h 2006100"/>
              <a:gd name="connsiteX10" fmla="*/ 2004364 w 8836761"/>
              <a:gd name="connsiteY10" fmla="*/ 1301206 h 2006100"/>
              <a:gd name="connsiteX11" fmla="*/ 2070201 w 8836761"/>
              <a:gd name="connsiteY11" fmla="*/ 1030543 h 2006100"/>
              <a:gd name="connsiteX12" fmla="*/ 2157984 w 8836761"/>
              <a:gd name="connsiteY12" fmla="*/ 869609 h 2006100"/>
              <a:gd name="connsiteX13" fmla="*/ 2275027 w 8836761"/>
              <a:gd name="connsiteY13" fmla="*/ 964707 h 2006100"/>
              <a:gd name="connsiteX14" fmla="*/ 2377440 w 8836761"/>
              <a:gd name="connsiteY14" fmla="*/ 1330467 h 2006100"/>
              <a:gd name="connsiteX15" fmla="*/ 2414016 w 8836761"/>
              <a:gd name="connsiteY15" fmla="*/ 1915682 h 2006100"/>
              <a:gd name="connsiteX16" fmla="*/ 2721254 w 8836761"/>
              <a:gd name="connsiteY16" fmla="*/ 1981519 h 2006100"/>
              <a:gd name="connsiteX17" fmla="*/ 3057753 w 8836761"/>
              <a:gd name="connsiteY17" fmla="*/ 1930313 h 2006100"/>
              <a:gd name="connsiteX18" fmla="*/ 3247948 w 8836761"/>
              <a:gd name="connsiteY18" fmla="*/ 1535292 h 2006100"/>
              <a:gd name="connsiteX19" fmla="*/ 3386937 w 8836761"/>
              <a:gd name="connsiteY19" fmla="*/ 1506031 h 2006100"/>
              <a:gd name="connsiteX20" fmla="*/ 3521792 w 8836761"/>
              <a:gd name="connsiteY20" fmla="*/ 1596040 h 2006100"/>
              <a:gd name="connsiteX21" fmla="*/ 3650284 w 8836761"/>
              <a:gd name="connsiteY21" fmla="*/ 1491401 h 2006100"/>
              <a:gd name="connsiteX22" fmla="*/ 3679545 w 8836761"/>
              <a:gd name="connsiteY22" fmla="*/ 1096380 h 2006100"/>
              <a:gd name="connsiteX23" fmla="*/ 3716121 w 8836761"/>
              <a:gd name="connsiteY23" fmla="*/ 694044 h 2006100"/>
              <a:gd name="connsiteX24" fmla="*/ 4018907 w 8836761"/>
              <a:gd name="connsiteY24" fmla="*/ 556328 h 2006100"/>
              <a:gd name="connsiteX25" fmla="*/ 4264761 w 8836761"/>
              <a:gd name="connsiteY25" fmla="*/ 320969 h 2006100"/>
              <a:gd name="connsiteX26" fmla="*/ 4754880 w 8836761"/>
              <a:gd name="connsiteY26" fmla="*/ 269763 h 2006100"/>
              <a:gd name="connsiteX27" fmla="*/ 4952390 w 8836761"/>
              <a:gd name="connsiteY27" fmla="*/ 167350 h 2006100"/>
              <a:gd name="connsiteX28" fmla="*/ 5157216 w 8836761"/>
              <a:gd name="connsiteY28" fmla="*/ 35676 h 2006100"/>
              <a:gd name="connsiteX29" fmla="*/ 5325465 w 8836761"/>
              <a:gd name="connsiteY29" fmla="*/ 6415 h 2006100"/>
              <a:gd name="connsiteX30" fmla="*/ 5691225 w 8836761"/>
              <a:gd name="connsiteY30" fmla="*/ 21046 h 2006100"/>
              <a:gd name="connsiteX31" fmla="*/ 5822899 w 8836761"/>
              <a:gd name="connsiteY31" fmla="*/ 211241 h 2006100"/>
              <a:gd name="connsiteX32" fmla="*/ 5965704 w 8836761"/>
              <a:gd name="connsiteY32" fmla="*/ 615168 h 2006100"/>
              <a:gd name="connsiteX33" fmla="*/ 6247180 w 8836761"/>
              <a:gd name="connsiteY33" fmla="*/ 752566 h 2006100"/>
              <a:gd name="connsiteX34" fmla="*/ 6598310 w 8836761"/>
              <a:gd name="connsiteY34" fmla="*/ 1549923 h 2006100"/>
              <a:gd name="connsiteX35" fmla="*/ 6729984 w 8836761"/>
              <a:gd name="connsiteY35" fmla="*/ 1981519 h 2006100"/>
              <a:gd name="connsiteX36" fmla="*/ 7135818 w 8836761"/>
              <a:gd name="connsiteY36" fmla="*/ 1955757 h 2006100"/>
              <a:gd name="connsiteX37" fmla="*/ 7651699 w 8836761"/>
              <a:gd name="connsiteY37" fmla="*/ 1981519 h 2006100"/>
              <a:gd name="connsiteX38" fmla="*/ 8097926 w 8836761"/>
              <a:gd name="connsiteY38" fmla="*/ 1966889 h 2006100"/>
              <a:gd name="connsiteX39" fmla="*/ 8229600 w 8836761"/>
              <a:gd name="connsiteY39" fmla="*/ 1593814 h 2006100"/>
              <a:gd name="connsiteX40" fmla="*/ 8434425 w 8836761"/>
              <a:gd name="connsiteY40" fmla="*/ 284393 h 2006100"/>
              <a:gd name="connsiteX41" fmla="*/ 8602675 w 8836761"/>
              <a:gd name="connsiteY41" fmla="*/ 642838 h 2006100"/>
              <a:gd name="connsiteX42" fmla="*/ 8668512 w 8836761"/>
              <a:gd name="connsiteY42" fmla="*/ 1418249 h 2006100"/>
              <a:gd name="connsiteX43" fmla="*/ 8756294 w 8836761"/>
              <a:gd name="connsiteY43" fmla="*/ 1623075 h 2006100"/>
              <a:gd name="connsiteX44" fmla="*/ 8836761 w 8836761"/>
              <a:gd name="connsiteY44" fmla="*/ 1871791 h 2006100"/>
              <a:gd name="connsiteX0" fmla="*/ 0 w 8836761"/>
              <a:gd name="connsiteY0" fmla="*/ 1952259 h 2000488"/>
              <a:gd name="connsiteX1" fmla="*/ 87782 w 8836761"/>
              <a:gd name="connsiteY1" fmla="*/ 1827900 h 2000488"/>
              <a:gd name="connsiteX2" fmla="*/ 299923 w 8836761"/>
              <a:gd name="connsiteY2" fmla="*/ 1498716 h 2000488"/>
              <a:gd name="connsiteX3" fmla="*/ 395020 w 8836761"/>
              <a:gd name="connsiteY3" fmla="*/ 1615759 h 2000488"/>
              <a:gd name="connsiteX4" fmla="*/ 497433 w 8836761"/>
              <a:gd name="connsiteY4" fmla="*/ 1893737 h 2000488"/>
              <a:gd name="connsiteX5" fmla="*/ 665683 w 8836761"/>
              <a:gd name="connsiteY5" fmla="*/ 1966889 h 2000488"/>
              <a:gd name="connsiteX6" fmla="*/ 1514246 w 8836761"/>
              <a:gd name="connsiteY6" fmla="*/ 1981519 h 2000488"/>
              <a:gd name="connsiteX7" fmla="*/ 1762963 w 8836761"/>
              <a:gd name="connsiteY7" fmla="*/ 1959574 h 2000488"/>
              <a:gd name="connsiteX8" fmla="*/ 1894636 w 8836761"/>
              <a:gd name="connsiteY8" fmla="*/ 1901052 h 2000488"/>
              <a:gd name="connsiteX9" fmla="*/ 1989734 w 8836761"/>
              <a:gd name="connsiteY9" fmla="*/ 1681596 h 2000488"/>
              <a:gd name="connsiteX10" fmla="*/ 2004364 w 8836761"/>
              <a:gd name="connsiteY10" fmla="*/ 1301206 h 2000488"/>
              <a:gd name="connsiteX11" fmla="*/ 2070201 w 8836761"/>
              <a:gd name="connsiteY11" fmla="*/ 1030543 h 2000488"/>
              <a:gd name="connsiteX12" fmla="*/ 2157984 w 8836761"/>
              <a:gd name="connsiteY12" fmla="*/ 869609 h 2000488"/>
              <a:gd name="connsiteX13" fmla="*/ 2275027 w 8836761"/>
              <a:gd name="connsiteY13" fmla="*/ 964707 h 2000488"/>
              <a:gd name="connsiteX14" fmla="*/ 2377440 w 8836761"/>
              <a:gd name="connsiteY14" fmla="*/ 1330467 h 2000488"/>
              <a:gd name="connsiteX15" fmla="*/ 2414016 w 8836761"/>
              <a:gd name="connsiteY15" fmla="*/ 1915682 h 2000488"/>
              <a:gd name="connsiteX16" fmla="*/ 2721254 w 8836761"/>
              <a:gd name="connsiteY16" fmla="*/ 1981519 h 2000488"/>
              <a:gd name="connsiteX17" fmla="*/ 3057753 w 8836761"/>
              <a:gd name="connsiteY17" fmla="*/ 1930313 h 2000488"/>
              <a:gd name="connsiteX18" fmla="*/ 3247948 w 8836761"/>
              <a:gd name="connsiteY18" fmla="*/ 1535292 h 2000488"/>
              <a:gd name="connsiteX19" fmla="*/ 3386937 w 8836761"/>
              <a:gd name="connsiteY19" fmla="*/ 1506031 h 2000488"/>
              <a:gd name="connsiteX20" fmla="*/ 3521792 w 8836761"/>
              <a:gd name="connsiteY20" fmla="*/ 1596040 h 2000488"/>
              <a:gd name="connsiteX21" fmla="*/ 3650284 w 8836761"/>
              <a:gd name="connsiteY21" fmla="*/ 1491401 h 2000488"/>
              <a:gd name="connsiteX22" fmla="*/ 3679545 w 8836761"/>
              <a:gd name="connsiteY22" fmla="*/ 1096380 h 2000488"/>
              <a:gd name="connsiteX23" fmla="*/ 3716121 w 8836761"/>
              <a:gd name="connsiteY23" fmla="*/ 694044 h 2000488"/>
              <a:gd name="connsiteX24" fmla="*/ 4018907 w 8836761"/>
              <a:gd name="connsiteY24" fmla="*/ 556328 h 2000488"/>
              <a:gd name="connsiteX25" fmla="*/ 4264761 w 8836761"/>
              <a:gd name="connsiteY25" fmla="*/ 320969 h 2000488"/>
              <a:gd name="connsiteX26" fmla="*/ 4754880 w 8836761"/>
              <a:gd name="connsiteY26" fmla="*/ 269763 h 2000488"/>
              <a:gd name="connsiteX27" fmla="*/ 4952390 w 8836761"/>
              <a:gd name="connsiteY27" fmla="*/ 167350 h 2000488"/>
              <a:gd name="connsiteX28" fmla="*/ 5157216 w 8836761"/>
              <a:gd name="connsiteY28" fmla="*/ 35676 h 2000488"/>
              <a:gd name="connsiteX29" fmla="*/ 5325465 w 8836761"/>
              <a:gd name="connsiteY29" fmla="*/ 6415 h 2000488"/>
              <a:gd name="connsiteX30" fmla="*/ 5691225 w 8836761"/>
              <a:gd name="connsiteY30" fmla="*/ 21046 h 2000488"/>
              <a:gd name="connsiteX31" fmla="*/ 5822899 w 8836761"/>
              <a:gd name="connsiteY31" fmla="*/ 211241 h 2000488"/>
              <a:gd name="connsiteX32" fmla="*/ 5965704 w 8836761"/>
              <a:gd name="connsiteY32" fmla="*/ 615168 h 2000488"/>
              <a:gd name="connsiteX33" fmla="*/ 6247180 w 8836761"/>
              <a:gd name="connsiteY33" fmla="*/ 752566 h 2000488"/>
              <a:gd name="connsiteX34" fmla="*/ 6598310 w 8836761"/>
              <a:gd name="connsiteY34" fmla="*/ 1549923 h 2000488"/>
              <a:gd name="connsiteX35" fmla="*/ 6769741 w 8836761"/>
              <a:gd name="connsiteY35" fmla="*/ 1902006 h 2000488"/>
              <a:gd name="connsiteX36" fmla="*/ 7135818 w 8836761"/>
              <a:gd name="connsiteY36" fmla="*/ 1955757 h 2000488"/>
              <a:gd name="connsiteX37" fmla="*/ 7651699 w 8836761"/>
              <a:gd name="connsiteY37" fmla="*/ 1981519 h 2000488"/>
              <a:gd name="connsiteX38" fmla="*/ 8097926 w 8836761"/>
              <a:gd name="connsiteY38" fmla="*/ 1966889 h 2000488"/>
              <a:gd name="connsiteX39" fmla="*/ 8229600 w 8836761"/>
              <a:gd name="connsiteY39" fmla="*/ 1593814 h 2000488"/>
              <a:gd name="connsiteX40" fmla="*/ 8434425 w 8836761"/>
              <a:gd name="connsiteY40" fmla="*/ 284393 h 2000488"/>
              <a:gd name="connsiteX41" fmla="*/ 8602675 w 8836761"/>
              <a:gd name="connsiteY41" fmla="*/ 642838 h 2000488"/>
              <a:gd name="connsiteX42" fmla="*/ 8668512 w 8836761"/>
              <a:gd name="connsiteY42" fmla="*/ 1418249 h 2000488"/>
              <a:gd name="connsiteX43" fmla="*/ 8756294 w 8836761"/>
              <a:gd name="connsiteY43" fmla="*/ 1623075 h 2000488"/>
              <a:gd name="connsiteX44" fmla="*/ 8836761 w 8836761"/>
              <a:gd name="connsiteY44" fmla="*/ 1871791 h 2000488"/>
              <a:gd name="connsiteX0" fmla="*/ 0 w 8836761"/>
              <a:gd name="connsiteY0" fmla="*/ 1952259 h 1992331"/>
              <a:gd name="connsiteX1" fmla="*/ 87782 w 8836761"/>
              <a:gd name="connsiteY1" fmla="*/ 1827900 h 1992331"/>
              <a:gd name="connsiteX2" fmla="*/ 299923 w 8836761"/>
              <a:gd name="connsiteY2" fmla="*/ 1498716 h 1992331"/>
              <a:gd name="connsiteX3" fmla="*/ 395020 w 8836761"/>
              <a:gd name="connsiteY3" fmla="*/ 1615759 h 1992331"/>
              <a:gd name="connsiteX4" fmla="*/ 497433 w 8836761"/>
              <a:gd name="connsiteY4" fmla="*/ 1893737 h 1992331"/>
              <a:gd name="connsiteX5" fmla="*/ 665683 w 8836761"/>
              <a:gd name="connsiteY5" fmla="*/ 1966889 h 1992331"/>
              <a:gd name="connsiteX6" fmla="*/ 1514246 w 8836761"/>
              <a:gd name="connsiteY6" fmla="*/ 1981519 h 1992331"/>
              <a:gd name="connsiteX7" fmla="*/ 1762963 w 8836761"/>
              <a:gd name="connsiteY7" fmla="*/ 1959574 h 1992331"/>
              <a:gd name="connsiteX8" fmla="*/ 1894636 w 8836761"/>
              <a:gd name="connsiteY8" fmla="*/ 1901052 h 1992331"/>
              <a:gd name="connsiteX9" fmla="*/ 1989734 w 8836761"/>
              <a:gd name="connsiteY9" fmla="*/ 1681596 h 1992331"/>
              <a:gd name="connsiteX10" fmla="*/ 2004364 w 8836761"/>
              <a:gd name="connsiteY10" fmla="*/ 1301206 h 1992331"/>
              <a:gd name="connsiteX11" fmla="*/ 2070201 w 8836761"/>
              <a:gd name="connsiteY11" fmla="*/ 1030543 h 1992331"/>
              <a:gd name="connsiteX12" fmla="*/ 2157984 w 8836761"/>
              <a:gd name="connsiteY12" fmla="*/ 869609 h 1992331"/>
              <a:gd name="connsiteX13" fmla="*/ 2275027 w 8836761"/>
              <a:gd name="connsiteY13" fmla="*/ 964707 h 1992331"/>
              <a:gd name="connsiteX14" fmla="*/ 2377440 w 8836761"/>
              <a:gd name="connsiteY14" fmla="*/ 1330467 h 1992331"/>
              <a:gd name="connsiteX15" fmla="*/ 2414016 w 8836761"/>
              <a:gd name="connsiteY15" fmla="*/ 1915682 h 1992331"/>
              <a:gd name="connsiteX16" fmla="*/ 2721254 w 8836761"/>
              <a:gd name="connsiteY16" fmla="*/ 1981519 h 1992331"/>
              <a:gd name="connsiteX17" fmla="*/ 3057753 w 8836761"/>
              <a:gd name="connsiteY17" fmla="*/ 1930313 h 1992331"/>
              <a:gd name="connsiteX18" fmla="*/ 3247948 w 8836761"/>
              <a:gd name="connsiteY18" fmla="*/ 1535292 h 1992331"/>
              <a:gd name="connsiteX19" fmla="*/ 3386937 w 8836761"/>
              <a:gd name="connsiteY19" fmla="*/ 1506031 h 1992331"/>
              <a:gd name="connsiteX20" fmla="*/ 3521792 w 8836761"/>
              <a:gd name="connsiteY20" fmla="*/ 1596040 h 1992331"/>
              <a:gd name="connsiteX21" fmla="*/ 3650284 w 8836761"/>
              <a:gd name="connsiteY21" fmla="*/ 1491401 h 1992331"/>
              <a:gd name="connsiteX22" fmla="*/ 3679545 w 8836761"/>
              <a:gd name="connsiteY22" fmla="*/ 1096380 h 1992331"/>
              <a:gd name="connsiteX23" fmla="*/ 3716121 w 8836761"/>
              <a:gd name="connsiteY23" fmla="*/ 694044 h 1992331"/>
              <a:gd name="connsiteX24" fmla="*/ 4018907 w 8836761"/>
              <a:gd name="connsiteY24" fmla="*/ 556328 h 1992331"/>
              <a:gd name="connsiteX25" fmla="*/ 4264761 w 8836761"/>
              <a:gd name="connsiteY25" fmla="*/ 320969 h 1992331"/>
              <a:gd name="connsiteX26" fmla="*/ 4754880 w 8836761"/>
              <a:gd name="connsiteY26" fmla="*/ 269763 h 1992331"/>
              <a:gd name="connsiteX27" fmla="*/ 4952390 w 8836761"/>
              <a:gd name="connsiteY27" fmla="*/ 167350 h 1992331"/>
              <a:gd name="connsiteX28" fmla="*/ 5157216 w 8836761"/>
              <a:gd name="connsiteY28" fmla="*/ 35676 h 1992331"/>
              <a:gd name="connsiteX29" fmla="*/ 5325465 w 8836761"/>
              <a:gd name="connsiteY29" fmla="*/ 6415 h 1992331"/>
              <a:gd name="connsiteX30" fmla="*/ 5691225 w 8836761"/>
              <a:gd name="connsiteY30" fmla="*/ 21046 h 1992331"/>
              <a:gd name="connsiteX31" fmla="*/ 5822899 w 8836761"/>
              <a:gd name="connsiteY31" fmla="*/ 211241 h 1992331"/>
              <a:gd name="connsiteX32" fmla="*/ 5965704 w 8836761"/>
              <a:gd name="connsiteY32" fmla="*/ 615168 h 1992331"/>
              <a:gd name="connsiteX33" fmla="*/ 6247180 w 8836761"/>
              <a:gd name="connsiteY33" fmla="*/ 752566 h 1992331"/>
              <a:gd name="connsiteX34" fmla="*/ 6598310 w 8836761"/>
              <a:gd name="connsiteY34" fmla="*/ 1549923 h 1992331"/>
              <a:gd name="connsiteX35" fmla="*/ 6769741 w 8836761"/>
              <a:gd name="connsiteY35" fmla="*/ 1902006 h 1992331"/>
              <a:gd name="connsiteX36" fmla="*/ 7135818 w 8836761"/>
              <a:gd name="connsiteY36" fmla="*/ 1955757 h 1992331"/>
              <a:gd name="connsiteX37" fmla="*/ 7651699 w 8836761"/>
              <a:gd name="connsiteY37" fmla="*/ 1981519 h 1992331"/>
              <a:gd name="connsiteX38" fmla="*/ 8097926 w 8836761"/>
              <a:gd name="connsiteY38" fmla="*/ 1935084 h 1992331"/>
              <a:gd name="connsiteX39" fmla="*/ 8229600 w 8836761"/>
              <a:gd name="connsiteY39" fmla="*/ 1593814 h 1992331"/>
              <a:gd name="connsiteX40" fmla="*/ 8434425 w 8836761"/>
              <a:gd name="connsiteY40" fmla="*/ 284393 h 1992331"/>
              <a:gd name="connsiteX41" fmla="*/ 8602675 w 8836761"/>
              <a:gd name="connsiteY41" fmla="*/ 642838 h 1992331"/>
              <a:gd name="connsiteX42" fmla="*/ 8668512 w 8836761"/>
              <a:gd name="connsiteY42" fmla="*/ 1418249 h 1992331"/>
              <a:gd name="connsiteX43" fmla="*/ 8756294 w 8836761"/>
              <a:gd name="connsiteY43" fmla="*/ 1623075 h 1992331"/>
              <a:gd name="connsiteX44" fmla="*/ 8836761 w 8836761"/>
              <a:gd name="connsiteY44" fmla="*/ 1871791 h 19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36761" h="1992331">
                <a:moveTo>
                  <a:pt x="0" y="1952259"/>
                </a:moveTo>
                <a:cubicBezTo>
                  <a:pt x="18897" y="1927874"/>
                  <a:pt x="37795" y="1903490"/>
                  <a:pt x="87782" y="1827900"/>
                </a:cubicBezTo>
                <a:cubicBezTo>
                  <a:pt x="137769" y="1752310"/>
                  <a:pt x="248717" y="1534073"/>
                  <a:pt x="299923" y="1498716"/>
                </a:cubicBezTo>
                <a:cubicBezTo>
                  <a:pt x="351129" y="1463359"/>
                  <a:pt x="362102" y="1549922"/>
                  <a:pt x="395020" y="1615759"/>
                </a:cubicBezTo>
                <a:cubicBezTo>
                  <a:pt x="427938" y="1681596"/>
                  <a:pt x="452323" y="1835215"/>
                  <a:pt x="497433" y="1893737"/>
                </a:cubicBezTo>
                <a:cubicBezTo>
                  <a:pt x="542543" y="1952259"/>
                  <a:pt x="496214" y="1952259"/>
                  <a:pt x="665683" y="1966889"/>
                </a:cubicBezTo>
                <a:cubicBezTo>
                  <a:pt x="835152" y="1981519"/>
                  <a:pt x="1331366" y="1982738"/>
                  <a:pt x="1514246" y="1981519"/>
                </a:cubicBezTo>
                <a:cubicBezTo>
                  <a:pt x="1697126" y="1980300"/>
                  <a:pt x="1699565" y="1972985"/>
                  <a:pt x="1762963" y="1959574"/>
                </a:cubicBezTo>
                <a:cubicBezTo>
                  <a:pt x="1826361" y="1946163"/>
                  <a:pt x="1856841" y="1947382"/>
                  <a:pt x="1894636" y="1901052"/>
                </a:cubicBezTo>
                <a:cubicBezTo>
                  <a:pt x="1932431" y="1854722"/>
                  <a:pt x="1971446" y="1781570"/>
                  <a:pt x="1989734" y="1681596"/>
                </a:cubicBezTo>
                <a:cubicBezTo>
                  <a:pt x="2008022" y="1581622"/>
                  <a:pt x="1990953" y="1409715"/>
                  <a:pt x="2004364" y="1301206"/>
                </a:cubicBezTo>
                <a:cubicBezTo>
                  <a:pt x="2017775" y="1192697"/>
                  <a:pt x="2044598" y="1102476"/>
                  <a:pt x="2070201" y="1030543"/>
                </a:cubicBezTo>
                <a:cubicBezTo>
                  <a:pt x="2095804" y="958610"/>
                  <a:pt x="2123846" y="880582"/>
                  <a:pt x="2157984" y="869609"/>
                </a:cubicBezTo>
                <a:cubicBezTo>
                  <a:pt x="2192122" y="858636"/>
                  <a:pt x="2238451" y="887897"/>
                  <a:pt x="2275027" y="964707"/>
                </a:cubicBezTo>
                <a:cubicBezTo>
                  <a:pt x="2311603" y="1041517"/>
                  <a:pt x="2354275" y="1171971"/>
                  <a:pt x="2377440" y="1330467"/>
                </a:cubicBezTo>
                <a:cubicBezTo>
                  <a:pt x="2400605" y="1488963"/>
                  <a:pt x="2356714" y="1807173"/>
                  <a:pt x="2414016" y="1915682"/>
                </a:cubicBezTo>
                <a:cubicBezTo>
                  <a:pt x="2471318" y="2024191"/>
                  <a:pt x="2615184" y="1987615"/>
                  <a:pt x="2721254" y="1981519"/>
                </a:cubicBezTo>
                <a:cubicBezTo>
                  <a:pt x="2827324" y="1975423"/>
                  <a:pt x="2969971" y="2004684"/>
                  <a:pt x="3057753" y="1930313"/>
                </a:cubicBezTo>
                <a:cubicBezTo>
                  <a:pt x="3145535" y="1855942"/>
                  <a:pt x="3193084" y="1606006"/>
                  <a:pt x="3247948" y="1535292"/>
                </a:cubicBezTo>
                <a:cubicBezTo>
                  <a:pt x="3302812" y="1464578"/>
                  <a:pt x="3341296" y="1495906"/>
                  <a:pt x="3386937" y="1506031"/>
                </a:cubicBezTo>
                <a:cubicBezTo>
                  <a:pt x="3432578" y="1516156"/>
                  <a:pt x="3477901" y="1598478"/>
                  <a:pt x="3521792" y="1596040"/>
                </a:cubicBezTo>
                <a:cubicBezTo>
                  <a:pt x="3565683" y="1593602"/>
                  <a:pt x="3623992" y="1574677"/>
                  <a:pt x="3650284" y="1491401"/>
                </a:cubicBezTo>
                <a:cubicBezTo>
                  <a:pt x="3676576" y="1408125"/>
                  <a:pt x="3668572" y="1229273"/>
                  <a:pt x="3679545" y="1096380"/>
                </a:cubicBezTo>
                <a:cubicBezTo>
                  <a:pt x="3690518" y="963487"/>
                  <a:pt x="3659561" y="784053"/>
                  <a:pt x="3716121" y="694044"/>
                </a:cubicBezTo>
                <a:cubicBezTo>
                  <a:pt x="3772681" y="604035"/>
                  <a:pt x="3927467" y="618507"/>
                  <a:pt x="4018907" y="556328"/>
                </a:cubicBezTo>
                <a:cubicBezTo>
                  <a:pt x="4110347" y="494149"/>
                  <a:pt x="4142099" y="368730"/>
                  <a:pt x="4264761" y="320969"/>
                </a:cubicBezTo>
                <a:cubicBezTo>
                  <a:pt x="4387423" y="273208"/>
                  <a:pt x="4640275" y="295366"/>
                  <a:pt x="4754880" y="269763"/>
                </a:cubicBezTo>
                <a:cubicBezTo>
                  <a:pt x="4869485" y="244160"/>
                  <a:pt x="4885334" y="206365"/>
                  <a:pt x="4952390" y="167350"/>
                </a:cubicBezTo>
                <a:cubicBezTo>
                  <a:pt x="5019446" y="128336"/>
                  <a:pt x="5095037" y="62498"/>
                  <a:pt x="5157216" y="35676"/>
                </a:cubicBezTo>
                <a:cubicBezTo>
                  <a:pt x="5219395" y="8854"/>
                  <a:pt x="5236464" y="8853"/>
                  <a:pt x="5325465" y="6415"/>
                </a:cubicBezTo>
                <a:cubicBezTo>
                  <a:pt x="5414466" y="3977"/>
                  <a:pt x="5608319" y="-13092"/>
                  <a:pt x="5691225" y="21046"/>
                </a:cubicBezTo>
                <a:cubicBezTo>
                  <a:pt x="5774131" y="55184"/>
                  <a:pt x="5777153" y="112221"/>
                  <a:pt x="5822899" y="211241"/>
                </a:cubicBezTo>
                <a:cubicBezTo>
                  <a:pt x="5868645" y="310261"/>
                  <a:pt x="5894991" y="524947"/>
                  <a:pt x="5965704" y="615168"/>
                </a:cubicBezTo>
                <a:cubicBezTo>
                  <a:pt x="6036417" y="705389"/>
                  <a:pt x="6141746" y="596774"/>
                  <a:pt x="6247180" y="752566"/>
                </a:cubicBezTo>
                <a:cubicBezTo>
                  <a:pt x="6352614" y="908358"/>
                  <a:pt x="6511217" y="1358350"/>
                  <a:pt x="6598310" y="1549923"/>
                </a:cubicBezTo>
                <a:cubicBezTo>
                  <a:pt x="6685404" y="1741496"/>
                  <a:pt x="6680156" y="1834367"/>
                  <a:pt x="6769741" y="1902006"/>
                </a:cubicBezTo>
                <a:cubicBezTo>
                  <a:pt x="6859326" y="1969645"/>
                  <a:pt x="6982199" y="1955757"/>
                  <a:pt x="7135818" y="1955757"/>
                </a:cubicBezTo>
                <a:cubicBezTo>
                  <a:pt x="7289437" y="1955757"/>
                  <a:pt x="7491348" y="1984965"/>
                  <a:pt x="7651699" y="1981519"/>
                </a:cubicBezTo>
                <a:cubicBezTo>
                  <a:pt x="7812050" y="1978074"/>
                  <a:pt x="8001609" y="1999702"/>
                  <a:pt x="8097926" y="1935084"/>
                </a:cubicBezTo>
                <a:cubicBezTo>
                  <a:pt x="8194243" y="1870466"/>
                  <a:pt x="8173517" y="1868929"/>
                  <a:pt x="8229600" y="1593814"/>
                </a:cubicBezTo>
                <a:cubicBezTo>
                  <a:pt x="8285683" y="1318699"/>
                  <a:pt x="8372246" y="442889"/>
                  <a:pt x="8434425" y="284393"/>
                </a:cubicBezTo>
                <a:cubicBezTo>
                  <a:pt x="8496604" y="125897"/>
                  <a:pt x="8563661" y="453862"/>
                  <a:pt x="8602675" y="642838"/>
                </a:cubicBezTo>
                <a:cubicBezTo>
                  <a:pt x="8641689" y="831814"/>
                  <a:pt x="8642909" y="1254876"/>
                  <a:pt x="8668512" y="1418249"/>
                </a:cubicBezTo>
                <a:cubicBezTo>
                  <a:pt x="8694115" y="1581622"/>
                  <a:pt x="8728253" y="1547485"/>
                  <a:pt x="8756294" y="1623075"/>
                </a:cubicBezTo>
                <a:cubicBezTo>
                  <a:pt x="8784336" y="1698665"/>
                  <a:pt x="8810548" y="1785228"/>
                  <a:pt x="8836761" y="1871791"/>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686" name="TextBox 58"/>
          <p:cNvSpPr txBox="1">
            <a:spLocks noChangeArrowheads="1"/>
          </p:cNvSpPr>
          <p:nvPr/>
        </p:nvSpPr>
        <p:spPr bwMode="auto">
          <a:xfrm rot="-5400000">
            <a:off x="3353594" y="4053681"/>
            <a:ext cx="1271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FFFF00"/>
                </a:solidFill>
                <a:latin typeface="Aegean" pitchFamily="34" charset="0"/>
              </a:rPr>
              <a:t>United Kingdom</a:t>
            </a:r>
          </a:p>
        </p:txBody>
      </p:sp>
      <p:sp>
        <p:nvSpPr>
          <p:cNvPr id="28687" name="TextBox 61"/>
          <p:cNvSpPr txBox="1">
            <a:spLocks noChangeArrowheads="1"/>
          </p:cNvSpPr>
          <p:nvPr/>
        </p:nvSpPr>
        <p:spPr bwMode="auto">
          <a:xfrm rot="-5400000">
            <a:off x="3685382" y="3929856"/>
            <a:ext cx="1344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FFFF00"/>
                </a:solidFill>
                <a:latin typeface="Aegean" pitchFamily="34" charset="0"/>
              </a:rPr>
              <a:t>Kingdom  Divides</a:t>
            </a:r>
          </a:p>
        </p:txBody>
      </p:sp>
      <p:sp>
        <p:nvSpPr>
          <p:cNvPr id="28688" name="TextBox 59"/>
          <p:cNvSpPr txBox="1">
            <a:spLocks noChangeArrowheads="1"/>
          </p:cNvSpPr>
          <p:nvPr/>
        </p:nvSpPr>
        <p:spPr bwMode="auto">
          <a:xfrm rot="-5400000">
            <a:off x="4166394" y="2315369"/>
            <a:ext cx="1328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Syrian Threat</a:t>
            </a:r>
          </a:p>
        </p:txBody>
      </p:sp>
      <p:sp>
        <p:nvSpPr>
          <p:cNvPr id="28689" name="TextBox 63"/>
          <p:cNvSpPr txBox="1">
            <a:spLocks noChangeArrowheads="1"/>
          </p:cNvSpPr>
          <p:nvPr/>
        </p:nvSpPr>
        <p:spPr bwMode="auto">
          <a:xfrm rot="-5400000">
            <a:off x="4539457" y="4169569"/>
            <a:ext cx="566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FFFF00"/>
                </a:solidFill>
                <a:latin typeface="Aegean" pitchFamily="34" charset="0"/>
              </a:rPr>
              <a:t>Oral</a:t>
            </a:r>
          </a:p>
        </p:txBody>
      </p:sp>
      <p:sp>
        <p:nvSpPr>
          <p:cNvPr id="28690" name="TextBox 64"/>
          <p:cNvSpPr txBox="1">
            <a:spLocks noChangeArrowheads="1"/>
          </p:cNvSpPr>
          <p:nvPr/>
        </p:nvSpPr>
        <p:spPr bwMode="auto">
          <a:xfrm rot="-5400000">
            <a:off x="4445795" y="3329781"/>
            <a:ext cx="798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FFFF00"/>
                </a:solidFill>
                <a:latin typeface="Aegean" pitchFamily="34" charset="0"/>
              </a:rPr>
              <a:t>Written</a:t>
            </a:r>
          </a:p>
        </p:txBody>
      </p:sp>
      <p:sp>
        <p:nvSpPr>
          <p:cNvPr id="28691" name="TextBox 66"/>
          <p:cNvSpPr txBox="1">
            <a:spLocks noChangeArrowheads="1"/>
          </p:cNvSpPr>
          <p:nvPr/>
        </p:nvSpPr>
        <p:spPr bwMode="auto">
          <a:xfrm rot="-3794596">
            <a:off x="4714082" y="2085181"/>
            <a:ext cx="153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Assyrian Threat</a:t>
            </a:r>
          </a:p>
        </p:txBody>
      </p:sp>
      <p:sp>
        <p:nvSpPr>
          <p:cNvPr id="28692" name="TextBox 67"/>
          <p:cNvSpPr txBox="1">
            <a:spLocks noChangeArrowheads="1"/>
          </p:cNvSpPr>
          <p:nvPr/>
        </p:nvSpPr>
        <p:spPr bwMode="auto">
          <a:xfrm rot="-5400000">
            <a:off x="4775200" y="3690938"/>
            <a:ext cx="1076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FFFF00"/>
                </a:solidFill>
                <a:latin typeface="Aegean" pitchFamily="34" charset="0"/>
              </a:rPr>
              <a:t>Israel Falls</a:t>
            </a:r>
          </a:p>
        </p:txBody>
      </p:sp>
      <p:sp>
        <p:nvSpPr>
          <p:cNvPr id="28693" name="TextBox 68"/>
          <p:cNvSpPr txBox="1">
            <a:spLocks noChangeArrowheads="1"/>
          </p:cNvSpPr>
          <p:nvPr/>
        </p:nvSpPr>
        <p:spPr bwMode="auto">
          <a:xfrm rot="-5400000">
            <a:off x="5295107" y="3729831"/>
            <a:ext cx="1042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FFFF00"/>
                </a:solidFill>
                <a:latin typeface="Aegean" pitchFamily="34" charset="0"/>
              </a:rPr>
              <a:t>Judah Falls</a:t>
            </a:r>
          </a:p>
        </p:txBody>
      </p:sp>
      <p:sp>
        <p:nvSpPr>
          <p:cNvPr id="28694" name="TextBox 69"/>
          <p:cNvSpPr txBox="1">
            <a:spLocks noChangeArrowheads="1"/>
          </p:cNvSpPr>
          <p:nvPr/>
        </p:nvSpPr>
        <p:spPr bwMode="auto">
          <a:xfrm>
            <a:off x="5635625" y="2495550"/>
            <a:ext cx="174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Babylonian Threat</a:t>
            </a:r>
          </a:p>
        </p:txBody>
      </p:sp>
      <p:sp>
        <p:nvSpPr>
          <p:cNvPr id="28695" name="TextBox 70"/>
          <p:cNvSpPr txBox="1">
            <a:spLocks noChangeArrowheads="1"/>
          </p:cNvSpPr>
          <p:nvPr/>
        </p:nvSpPr>
        <p:spPr bwMode="auto">
          <a:xfrm rot="-5400000">
            <a:off x="5859463" y="4002087"/>
            <a:ext cx="96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prstClr val="black"/>
                </a:solidFill>
                <a:latin typeface="Aegean" pitchFamily="34" charset="0"/>
              </a:rPr>
              <a:t>Captivity </a:t>
            </a:r>
          </a:p>
          <a:p>
            <a:pPr eaLnBrk="1" fontAlgn="base" hangingPunct="1">
              <a:spcBef>
                <a:spcPct val="0"/>
              </a:spcBef>
              <a:spcAft>
                <a:spcPct val="0"/>
              </a:spcAft>
            </a:pPr>
            <a:r>
              <a:rPr lang="en-US" altLang="en-US" sz="1400" b="1">
                <a:solidFill>
                  <a:prstClr val="black"/>
                </a:solidFill>
                <a:latin typeface="Aegean" pitchFamily="34" charset="0"/>
              </a:rPr>
              <a:t>&amp; Return</a:t>
            </a:r>
          </a:p>
        </p:txBody>
      </p:sp>
      <p:sp>
        <p:nvSpPr>
          <p:cNvPr id="28696" name="TextBox 71"/>
          <p:cNvSpPr txBox="1">
            <a:spLocks noChangeArrowheads="1"/>
          </p:cNvSpPr>
          <p:nvPr/>
        </p:nvSpPr>
        <p:spPr bwMode="auto">
          <a:xfrm>
            <a:off x="6219825" y="320833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Persian</a:t>
            </a:r>
          </a:p>
        </p:txBody>
      </p:sp>
      <p:sp>
        <p:nvSpPr>
          <p:cNvPr id="28697" name="TextBox 72"/>
          <p:cNvSpPr txBox="1">
            <a:spLocks noChangeArrowheads="1"/>
          </p:cNvSpPr>
          <p:nvPr/>
        </p:nvSpPr>
        <p:spPr bwMode="auto">
          <a:xfrm>
            <a:off x="8175625" y="2687638"/>
            <a:ext cx="892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Romans</a:t>
            </a:r>
          </a:p>
        </p:txBody>
      </p:sp>
      <p:sp>
        <p:nvSpPr>
          <p:cNvPr id="28698" name="TextBox 73"/>
          <p:cNvSpPr txBox="1">
            <a:spLocks noChangeArrowheads="1"/>
          </p:cNvSpPr>
          <p:nvPr/>
        </p:nvSpPr>
        <p:spPr bwMode="auto">
          <a:xfrm>
            <a:off x="7085013" y="4548188"/>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Greeks</a:t>
            </a:r>
          </a:p>
        </p:txBody>
      </p:sp>
      <p:sp>
        <p:nvSpPr>
          <p:cNvPr id="28699" name="TextBox 75"/>
          <p:cNvSpPr txBox="1">
            <a:spLocks noChangeArrowheads="1"/>
          </p:cNvSpPr>
          <p:nvPr/>
        </p:nvSpPr>
        <p:spPr bwMode="auto">
          <a:xfrm>
            <a:off x="1906588" y="3133725"/>
            <a:ext cx="830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400" b="1">
                <a:solidFill>
                  <a:srgbClr val="C00000"/>
                </a:solidFill>
              </a:rPr>
              <a:t>Moses</a:t>
            </a:r>
          </a:p>
          <a:p>
            <a:pPr algn="ctr" eaLnBrk="1" fontAlgn="base" hangingPunct="1">
              <a:spcBef>
                <a:spcPct val="0"/>
              </a:spcBef>
              <a:spcAft>
                <a:spcPct val="0"/>
              </a:spcAft>
            </a:pPr>
            <a:r>
              <a:rPr lang="en-US" altLang="en-US" sz="1400" b="1">
                <a:solidFill>
                  <a:srgbClr val="C00000"/>
                </a:solidFill>
              </a:rPr>
              <a:t>Exodus</a:t>
            </a:r>
          </a:p>
        </p:txBody>
      </p:sp>
      <p:sp>
        <p:nvSpPr>
          <p:cNvPr id="28700" name="TextBox 76"/>
          <p:cNvSpPr txBox="1">
            <a:spLocks noChangeArrowheads="1"/>
          </p:cNvSpPr>
          <p:nvPr/>
        </p:nvSpPr>
        <p:spPr bwMode="auto">
          <a:xfrm>
            <a:off x="177800" y="3763963"/>
            <a:ext cx="962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Abraham</a:t>
            </a:r>
          </a:p>
        </p:txBody>
      </p:sp>
      <p:sp>
        <p:nvSpPr>
          <p:cNvPr id="28701" name="TextBox 77"/>
          <p:cNvSpPr txBox="1">
            <a:spLocks noChangeArrowheads="1"/>
          </p:cNvSpPr>
          <p:nvPr/>
        </p:nvSpPr>
        <p:spPr bwMode="auto">
          <a:xfrm>
            <a:off x="2917825" y="3989388"/>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Judges</a:t>
            </a:r>
          </a:p>
        </p:txBody>
      </p:sp>
      <p:sp>
        <p:nvSpPr>
          <p:cNvPr id="28702" name="TextBox 78"/>
          <p:cNvSpPr txBox="1">
            <a:spLocks noChangeArrowheads="1"/>
          </p:cNvSpPr>
          <p:nvPr/>
        </p:nvSpPr>
        <p:spPr bwMode="auto">
          <a:xfrm>
            <a:off x="8283575" y="5376863"/>
            <a:ext cx="70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Christ</a:t>
            </a:r>
          </a:p>
        </p:txBody>
      </p:sp>
      <p:sp>
        <p:nvSpPr>
          <p:cNvPr id="28703" name="TextBox 79"/>
          <p:cNvSpPr txBox="1">
            <a:spLocks noChangeArrowheads="1"/>
          </p:cNvSpPr>
          <p:nvPr/>
        </p:nvSpPr>
        <p:spPr bwMode="auto">
          <a:xfrm>
            <a:off x="5429250" y="5837238"/>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Exile</a:t>
            </a:r>
          </a:p>
        </p:txBody>
      </p:sp>
      <p:sp>
        <p:nvSpPr>
          <p:cNvPr id="28704" name="TextBox 80"/>
          <p:cNvSpPr txBox="1">
            <a:spLocks noChangeArrowheads="1"/>
          </p:cNvSpPr>
          <p:nvPr/>
        </p:nvSpPr>
        <p:spPr bwMode="auto">
          <a:xfrm>
            <a:off x="6507163" y="5853113"/>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1">
                <a:solidFill>
                  <a:srgbClr val="C00000"/>
                </a:solidFill>
              </a:rPr>
              <a:t>Return</a:t>
            </a:r>
          </a:p>
        </p:txBody>
      </p:sp>
    </p:spTree>
    <p:extLst>
      <p:ext uri="{BB962C8B-B14F-4D97-AF65-F5344CB8AC3E}">
        <p14:creationId xmlns:p14="http://schemas.microsoft.com/office/powerpoint/2010/main" val="387849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60425" y="0"/>
            <a:ext cx="7369175" cy="1323975"/>
          </a:xfrm>
        </p:spPr>
        <p:txBody>
          <a:bodyPr/>
          <a:lstStyle/>
          <a:p>
            <a:r>
              <a:rPr lang="en-US" altLang="en-US" sz="3600" smtClean="0"/>
              <a:t>Messiah</a:t>
            </a:r>
            <a:br>
              <a:rPr lang="en-US" altLang="en-US" sz="3600" smtClean="0"/>
            </a:br>
            <a:r>
              <a:rPr lang="en-US" altLang="en-US" sz="3600" smtClean="0"/>
              <a:t>A Warrior King or A Suffering Servant</a:t>
            </a:r>
          </a:p>
        </p:txBody>
      </p:sp>
      <p:pic>
        <p:nvPicPr>
          <p:cNvPr id="337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425" y="1308100"/>
            <a:ext cx="36226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3713" y="1308100"/>
            <a:ext cx="484028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25" y="4364038"/>
            <a:ext cx="15621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9" descr="pilgrims_1_gall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0" y="4364038"/>
            <a:ext cx="31273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95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C:\BibleMaps &amp; Clipart\Parsons\CHRSTIAN\CALVARY.WMF"/>
          <p:cNvPicPr>
            <a:picLocks noChangeAspect="1" noChangeArrowheads="1"/>
          </p:cNvPicPr>
          <p:nvPr/>
        </p:nvPicPr>
        <p:blipFill>
          <a:blip r:embed="rId3" cstate="print"/>
          <a:srcRect l="59857"/>
          <a:stretch>
            <a:fillRect/>
          </a:stretch>
        </p:blipFill>
        <p:spPr bwMode="auto">
          <a:xfrm>
            <a:off x="4267200" y="1349375"/>
            <a:ext cx="1246188" cy="1735138"/>
          </a:xfrm>
          <a:prstGeom prst="rect">
            <a:avLst/>
          </a:prstGeom>
          <a:noFill/>
        </p:spPr>
      </p:pic>
      <p:sp>
        <p:nvSpPr>
          <p:cNvPr id="107524" name="AutoShape 4" descr="Right-Click to copy  (or Control-click on a Mac)"/>
          <p:cNvSpPr>
            <a:spLocks noChangeAspect="1" noChangeArrowheads="1"/>
          </p:cNvSpPr>
          <p:nvPr/>
        </p:nvSpPr>
        <p:spPr bwMode="auto">
          <a:xfrm>
            <a:off x="4424363" y="1582738"/>
            <a:ext cx="296862" cy="296862"/>
          </a:xfrm>
          <a:prstGeom prst="rect">
            <a:avLst/>
          </a:prstGeom>
          <a:noFill/>
        </p:spPr>
        <p:txBody>
          <a:bodyPr/>
          <a:lstStyle/>
          <a:p>
            <a:endParaRPr lang="en-US">
              <a:solidFill>
                <a:prstClr val="black"/>
              </a:solidFill>
              <a:cs typeface="Arial" pitchFamily="34" charset="0"/>
            </a:endParaRPr>
          </a:p>
        </p:txBody>
      </p:sp>
      <p:graphicFrame>
        <p:nvGraphicFramePr>
          <p:cNvPr id="107525" name="Object 5"/>
          <p:cNvGraphicFramePr>
            <a:graphicFrameLocks noChangeAspect="1"/>
          </p:cNvGraphicFramePr>
          <p:nvPr>
            <p:extLst>
              <p:ext uri="{D42A27DB-BD31-4B8C-83A1-F6EECF244321}">
                <p14:modId xmlns:p14="http://schemas.microsoft.com/office/powerpoint/2010/main" val="767109355"/>
              </p:ext>
            </p:extLst>
          </p:nvPr>
        </p:nvGraphicFramePr>
        <p:xfrm>
          <a:off x="1219200" y="2416175"/>
          <a:ext cx="544513" cy="1233488"/>
        </p:xfrm>
        <a:graphic>
          <a:graphicData uri="http://schemas.openxmlformats.org/presentationml/2006/ole">
            <mc:AlternateContent xmlns:mc="http://schemas.openxmlformats.org/markup-compatibility/2006">
              <mc:Choice xmlns:v="urn:schemas-microsoft-com:vml" Requires="v">
                <p:oleObj spid="_x0000_s5124" name="Image" r:id="rId4" imgW="2832745" imgH="6414961" progId="PhotoshopElements.Image.2">
                  <p:embed/>
                </p:oleObj>
              </mc:Choice>
              <mc:Fallback>
                <p:oleObj name="Image" r:id="rId4" imgW="2832745" imgH="6414961"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16175"/>
                        <a:ext cx="544513"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6" name="Object 6"/>
          <p:cNvGraphicFramePr>
            <a:graphicFrameLocks noChangeAspect="1"/>
          </p:cNvGraphicFramePr>
          <p:nvPr>
            <p:extLst>
              <p:ext uri="{D42A27DB-BD31-4B8C-83A1-F6EECF244321}">
                <p14:modId xmlns:p14="http://schemas.microsoft.com/office/powerpoint/2010/main" val="3378802121"/>
              </p:ext>
            </p:extLst>
          </p:nvPr>
        </p:nvGraphicFramePr>
        <p:xfrm>
          <a:off x="7467600" y="1654175"/>
          <a:ext cx="731838" cy="1270000"/>
        </p:xfrm>
        <a:graphic>
          <a:graphicData uri="http://schemas.openxmlformats.org/presentationml/2006/ole">
            <mc:AlternateContent xmlns:mc="http://schemas.openxmlformats.org/markup-compatibility/2006">
              <mc:Choice xmlns:v="urn:schemas-microsoft-com:vml" Requires="v">
                <p:oleObj spid="_x0000_s5125" name="Image" r:id="rId6" imgW="863188" imgH="1498413" progId="PhotoshopElements.Image.2">
                  <p:embed/>
                </p:oleObj>
              </mc:Choice>
              <mc:Fallback>
                <p:oleObj name="Image" r:id="rId6" imgW="863188" imgH="1498413" progId="PhotoshopElements.Image.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654175"/>
                        <a:ext cx="731838"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7" name="Freeform 7"/>
          <p:cNvSpPr>
            <a:spLocks/>
          </p:cNvSpPr>
          <p:nvPr/>
        </p:nvSpPr>
        <p:spPr bwMode="auto">
          <a:xfrm>
            <a:off x="0" y="2590800"/>
            <a:ext cx="9220200" cy="2578100"/>
          </a:xfrm>
          <a:custGeom>
            <a:avLst/>
            <a:gdLst/>
            <a:ahLst/>
            <a:cxnLst>
              <a:cxn ang="0">
                <a:pos x="188" y="1343"/>
              </a:cxn>
              <a:cxn ang="0">
                <a:pos x="322" y="1249"/>
              </a:cxn>
              <a:cxn ang="0">
                <a:pos x="469" y="1115"/>
              </a:cxn>
              <a:cxn ang="0">
                <a:pos x="480" y="982"/>
              </a:cxn>
              <a:cxn ang="0">
                <a:pos x="818" y="660"/>
              </a:cxn>
              <a:cxn ang="0">
                <a:pos x="1164" y="658"/>
              </a:cxn>
              <a:cxn ang="0">
                <a:pos x="1416" y="886"/>
              </a:cxn>
              <a:cxn ang="0">
                <a:pos x="1548" y="1054"/>
              </a:cxn>
              <a:cxn ang="0">
                <a:pos x="1644" y="1126"/>
              </a:cxn>
              <a:cxn ang="0">
                <a:pos x="1930" y="1209"/>
              </a:cxn>
              <a:cxn ang="0">
                <a:pos x="2023" y="1169"/>
              </a:cxn>
              <a:cxn ang="0">
                <a:pos x="2291" y="1048"/>
              </a:cxn>
              <a:cxn ang="0">
                <a:pos x="2492" y="808"/>
              </a:cxn>
              <a:cxn ang="0">
                <a:pos x="2652" y="620"/>
              </a:cxn>
              <a:cxn ang="0">
                <a:pos x="2746" y="312"/>
              </a:cxn>
              <a:cxn ang="0">
                <a:pos x="3055" y="231"/>
              </a:cxn>
              <a:cxn ang="0">
                <a:pos x="3149" y="124"/>
              </a:cxn>
              <a:cxn ang="0">
                <a:pos x="3376" y="84"/>
              </a:cxn>
              <a:cxn ang="0">
                <a:pos x="3550" y="298"/>
              </a:cxn>
              <a:cxn ang="0">
                <a:pos x="3658" y="499"/>
              </a:cxn>
              <a:cxn ang="0">
                <a:pos x="3832" y="633"/>
              </a:cxn>
              <a:cxn ang="0">
                <a:pos x="4006" y="767"/>
              </a:cxn>
              <a:cxn ang="0">
                <a:pos x="4341" y="633"/>
              </a:cxn>
              <a:cxn ang="0">
                <a:pos x="4542" y="352"/>
              </a:cxn>
              <a:cxn ang="0">
                <a:pos x="4662" y="178"/>
              </a:cxn>
              <a:cxn ang="0">
                <a:pos x="4702" y="84"/>
              </a:cxn>
              <a:cxn ang="0">
                <a:pos x="4943" y="84"/>
              </a:cxn>
              <a:cxn ang="0">
                <a:pos x="5264" y="218"/>
              </a:cxn>
              <a:cxn ang="0">
                <a:pos x="5310" y="262"/>
              </a:cxn>
              <a:cxn ang="0">
                <a:pos x="5412" y="513"/>
              </a:cxn>
              <a:cxn ang="0">
                <a:pos x="5560" y="781"/>
              </a:cxn>
              <a:cxn ang="0">
                <a:pos x="5613" y="915"/>
              </a:cxn>
              <a:cxn ang="0">
                <a:pos x="5653" y="1035"/>
              </a:cxn>
              <a:cxn ang="0">
                <a:pos x="5694" y="1276"/>
              </a:cxn>
              <a:cxn ang="0">
                <a:pos x="5774" y="1397"/>
              </a:cxn>
              <a:cxn ang="0">
                <a:pos x="5774" y="1584"/>
              </a:cxn>
              <a:cxn ang="0">
                <a:pos x="5412" y="1624"/>
              </a:cxn>
              <a:cxn ang="0">
                <a:pos x="27" y="1584"/>
              </a:cxn>
              <a:cxn ang="0">
                <a:pos x="14" y="1370"/>
              </a:cxn>
            </a:cxnLst>
            <a:rect l="0" t="0" r="r" b="b"/>
            <a:pathLst>
              <a:path w="5808" h="1624">
                <a:moveTo>
                  <a:pt x="148" y="1370"/>
                </a:moveTo>
                <a:cubicBezTo>
                  <a:pt x="161" y="1361"/>
                  <a:pt x="174" y="1350"/>
                  <a:pt x="188" y="1343"/>
                </a:cubicBezTo>
                <a:cubicBezTo>
                  <a:pt x="201" y="1337"/>
                  <a:pt x="216" y="1338"/>
                  <a:pt x="228" y="1330"/>
                </a:cubicBezTo>
                <a:cubicBezTo>
                  <a:pt x="263" y="1307"/>
                  <a:pt x="288" y="1273"/>
                  <a:pt x="322" y="1249"/>
                </a:cubicBezTo>
                <a:cubicBezTo>
                  <a:pt x="348" y="1231"/>
                  <a:pt x="402" y="1196"/>
                  <a:pt x="402" y="1196"/>
                </a:cubicBezTo>
                <a:cubicBezTo>
                  <a:pt x="422" y="1167"/>
                  <a:pt x="450" y="1144"/>
                  <a:pt x="469" y="1115"/>
                </a:cubicBezTo>
                <a:cubicBezTo>
                  <a:pt x="477" y="1103"/>
                  <a:pt x="475" y="1087"/>
                  <a:pt x="483" y="1075"/>
                </a:cubicBezTo>
                <a:cubicBezTo>
                  <a:pt x="494" y="1059"/>
                  <a:pt x="468" y="997"/>
                  <a:pt x="480" y="982"/>
                </a:cubicBezTo>
                <a:cubicBezTo>
                  <a:pt x="526" y="923"/>
                  <a:pt x="516" y="854"/>
                  <a:pt x="576" y="814"/>
                </a:cubicBezTo>
                <a:cubicBezTo>
                  <a:pt x="602" y="733"/>
                  <a:pt x="732" y="688"/>
                  <a:pt x="818" y="660"/>
                </a:cubicBezTo>
                <a:cubicBezTo>
                  <a:pt x="831" y="651"/>
                  <a:pt x="842" y="634"/>
                  <a:pt x="858" y="633"/>
                </a:cubicBezTo>
                <a:cubicBezTo>
                  <a:pt x="998" y="621"/>
                  <a:pt x="1048" y="620"/>
                  <a:pt x="1164" y="658"/>
                </a:cubicBezTo>
                <a:cubicBezTo>
                  <a:pt x="1177" y="671"/>
                  <a:pt x="1352" y="767"/>
                  <a:pt x="1368" y="778"/>
                </a:cubicBezTo>
                <a:cubicBezTo>
                  <a:pt x="1380" y="786"/>
                  <a:pt x="1406" y="876"/>
                  <a:pt x="1416" y="886"/>
                </a:cubicBezTo>
                <a:cubicBezTo>
                  <a:pt x="1475" y="945"/>
                  <a:pt x="1463" y="959"/>
                  <a:pt x="1524" y="1018"/>
                </a:cubicBezTo>
                <a:cubicBezTo>
                  <a:pt x="1528" y="1031"/>
                  <a:pt x="1539" y="1043"/>
                  <a:pt x="1548" y="1054"/>
                </a:cubicBezTo>
                <a:cubicBezTo>
                  <a:pt x="1558" y="1067"/>
                  <a:pt x="1560" y="1080"/>
                  <a:pt x="1572" y="1090"/>
                </a:cubicBezTo>
                <a:cubicBezTo>
                  <a:pt x="1638" y="1145"/>
                  <a:pt x="1573" y="1104"/>
                  <a:pt x="1644" y="1126"/>
                </a:cubicBezTo>
                <a:cubicBezTo>
                  <a:pt x="1696" y="1161"/>
                  <a:pt x="1596" y="1188"/>
                  <a:pt x="1648" y="1223"/>
                </a:cubicBezTo>
                <a:cubicBezTo>
                  <a:pt x="1742" y="1218"/>
                  <a:pt x="1837" y="1221"/>
                  <a:pt x="1930" y="1209"/>
                </a:cubicBezTo>
                <a:cubicBezTo>
                  <a:pt x="1946" y="1207"/>
                  <a:pt x="1955" y="1188"/>
                  <a:pt x="1970" y="1182"/>
                </a:cubicBezTo>
                <a:cubicBezTo>
                  <a:pt x="1987" y="1175"/>
                  <a:pt x="2005" y="1173"/>
                  <a:pt x="2023" y="1169"/>
                </a:cubicBezTo>
                <a:cubicBezTo>
                  <a:pt x="2151" y="1105"/>
                  <a:pt x="1990" y="1179"/>
                  <a:pt x="2157" y="1129"/>
                </a:cubicBezTo>
                <a:cubicBezTo>
                  <a:pt x="2196" y="1117"/>
                  <a:pt x="2265" y="1066"/>
                  <a:pt x="2291" y="1048"/>
                </a:cubicBezTo>
                <a:cubicBezTo>
                  <a:pt x="2328" y="1023"/>
                  <a:pt x="2380" y="1000"/>
                  <a:pt x="2412" y="968"/>
                </a:cubicBezTo>
                <a:cubicBezTo>
                  <a:pt x="2477" y="903"/>
                  <a:pt x="2422" y="867"/>
                  <a:pt x="2492" y="808"/>
                </a:cubicBezTo>
                <a:cubicBezTo>
                  <a:pt x="2537" y="770"/>
                  <a:pt x="2529" y="706"/>
                  <a:pt x="2585" y="687"/>
                </a:cubicBezTo>
                <a:cubicBezTo>
                  <a:pt x="2608" y="616"/>
                  <a:pt x="2590" y="713"/>
                  <a:pt x="2652" y="620"/>
                </a:cubicBezTo>
                <a:cubicBezTo>
                  <a:pt x="2661" y="606"/>
                  <a:pt x="2652" y="499"/>
                  <a:pt x="2652" y="499"/>
                </a:cubicBezTo>
                <a:cubicBezTo>
                  <a:pt x="2676" y="425"/>
                  <a:pt x="2703" y="376"/>
                  <a:pt x="2746" y="312"/>
                </a:cubicBezTo>
                <a:cubicBezTo>
                  <a:pt x="2768" y="280"/>
                  <a:pt x="2800" y="258"/>
                  <a:pt x="2800" y="258"/>
                </a:cubicBezTo>
                <a:cubicBezTo>
                  <a:pt x="2809" y="244"/>
                  <a:pt x="3043" y="243"/>
                  <a:pt x="3055" y="231"/>
                </a:cubicBezTo>
                <a:cubicBezTo>
                  <a:pt x="3066" y="220"/>
                  <a:pt x="3086" y="218"/>
                  <a:pt x="3095" y="205"/>
                </a:cubicBezTo>
                <a:cubicBezTo>
                  <a:pt x="3164" y="101"/>
                  <a:pt x="3046" y="192"/>
                  <a:pt x="3149" y="124"/>
                </a:cubicBezTo>
                <a:cubicBezTo>
                  <a:pt x="3205" y="38"/>
                  <a:pt x="3224" y="58"/>
                  <a:pt x="3336" y="71"/>
                </a:cubicBezTo>
                <a:cubicBezTo>
                  <a:pt x="3349" y="75"/>
                  <a:pt x="3366" y="74"/>
                  <a:pt x="3376" y="84"/>
                </a:cubicBezTo>
                <a:cubicBezTo>
                  <a:pt x="3538" y="244"/>
                  <a:pt x="3354" y="113"/>
                  <a:pt x="3470" y="191"/>
                </a:cubicBezTo>
                <a:cubicBezTo>
                  <a:pt x="3487" y="244"/>
                  <a:pt x="3503" y="267"/>
                  <a:pt x="3550" y="298"/>
                </a:cubicBezTo>
                <a:cubicBezTo>
                  <a:pt x="3562" y="343"/>
                  <a:pt x="3582" y="458"/>
                  <a:pt x="3617" y="486"/>
                </a:cubicBezTo>
                <a:cubicBezTo>
                  <a:pt x="3628" y="495"/>
                  <a:pt x="3644" y="495"/>
                  <a:pt x="3658" y="499"/>
                </a:cubicBezTo>
                <a:cubicBezTo>
                  <a:pt x="3701" y="528"/>
                  <a:pt x="3728" y="563"/>
                  <a:pt x="3778" y="580"/>
                </a:cubicBezTo>
                <a:cubicBezTo>
                  <a:pt x="3816" y="689"/>
                  <a:pt x="3759" y="560"/>
                  <a:pt x="3832" y="633"/>
                </a:cubicBezTo>
                <a:cubicBezTo>
                  <a:pt x="3842" y="643"/>
                  <a:pt x="3835" y="663"/>
                  <a:pt x="3845" y="673"/>
                </a:cubicBezTo>
                <a:cubicBezTo>
                  <a:pt x="3886" y="714"/>
                  <a:pt x="3950" y="749"/>
                  <a:pt x="4006" y="767"/>
                </a:cubicBezTo>
                <a:cubicBezTo>
                  <a:pt x="4086" y="758"/>
                  <a:pt x="4146" y="751"/>
                  <a:pt x="4220" y="727"/>
                </a:cubicBezTo>
                <a:cubicBezTo>
                  <a:pt x="4263" y="698"/>
                  <a:pt x="4298" y="662"/>
                  <a:pt x="4341" y="633"/>
                </a:cubicBezTo>
                <a:cubicBezTo>
                  <a:pt x="4386" y="565"/>
                  <a:pt x="4420" y="490"/>
                  <a:pt x="4488" y="446"/>
                </a:cubicBezTo>
                <a:cubicBezTo>
                  <a:pt x="4514" y="339"/>
                  <a:pt x="4479" y="440"/>
                  <a:pt x="4542" y="352"/>
                </a:cubicBezTo>
                <a:cubicBezTo>
                  <a:pt x="4554" y="336"/>
                  <a:pt x="4558" y="315"/>
                  <a:pt x="4568" y="298"/>
                </a:cubicBezTo>
                <a:cubicBezTo>
                  <a:pt x="4614" y="221"/>
                  <a:pt x="4610" y="230"/>
                  <a:pt x="4662" y="178"/>
                </a:cubicBezTo>
                <a:cubicBezTo>
                  <a:pt x="4667" y="160"/>
                  <a:pt x="4669" y="141"/>
                  <a:pt x="4676" y="124"/>
                </a:cubicBezTo>
                <a:cubicBezTo>
                  <a:pt x="4682" y="109"/>
                  <a:pt x="4697" y="99"/>
                  <a:pt x="4702" y="84"/>
                </a:cubicBezTo>
                <a:cubicBezTo>
                  <a:pt x="4711" y="58"/>
                  <a:pt x="4831" y="125"/>
                  <a:pt x="4836" y="98"/>
                </a:cubicBezTo>
                <a:cubicBezTo>
                  <a:pt x="4840" y="0"/>
                  <a:pt x="4919" y="179"/>
                  <a:pt x="4943" y="84"/>
                </a:cubicBezTo>
                <a:cubicBezTo>
                  <a:pt x="4952" y="47"/>
                  <a:pt x="5077" y="165"/>
                  <a:pt x="5104" y="138"/>
                </a:cubicBezTo>
                <a:cubicBezTo>
                  <a:pt x="5124" y="118"/>
                  <a:pt x="5264" y="218"/>
                  <a:pt x="5264" y="218"/>
                </a:cubicBezTo>
                <a:cubicBezTo>
                  <a:pt x="5293" y="231"/>
                  <a:pt x="5293" y="218"/>
                  <a:pt x="5278" y="218"/>
                </a:cubicBezTo>
                <a:cubicBezTo>
                  <a:pt x="5291" y="227"/>
                  <a:pt x="5310" y="262"/>
                  <a:pt x="5310" y="262"/>
                </a:cubicBezTo>
                <a:cubicBezTo>
                  <a:pt x="5321" y="286"/>
                  <a:pt x="5305" y="316"/>
                  <a:pt x="5345" y="365"/>
                </a:cubicBezTo>
                <a:cubicBezTo>
                  <a:pt x="5350" y="419"/>
                  <a:pt x="5395" y="462"/>
                  <a:pt x="5412" y="513"/>
                </a:cubicBezTo>
                <a:cubicBezTo>
                  <a:pt x="5437" y="586"/>
                  <a:pt x="5466" y="634"/>
                  <a:pt x="5506" y="700"/>
                </a:cubicBezTo>
                <a:cubicBezTo>
                  <a:pt x="5523" y="728"/>
                  <a:pt x="5560" y="781"/>
                  <a:pt x="5560" y="781"/>
                </a:cubicBezTo>
                <a:cubicBezTo>
                  <a:pt x="5569" y="808"/>
                  <a:pt x="5573" y="836"/>
                  <a:pt x="5586" y="861"/>
                </a:cubicBezTo>
                <a:cubicBezTo>
                  <a:pt x="5595" y="879"/>
                  <a:pt x="5605" y="896"/>
                  <a:pt x="5613" y="915"/>
                </a:cubicBezTo>
                <a:cubicBezTo>
                  <a:pt x="5624" y="941"/>
                  <a:pt x="5631" y="968"/>
                  <a:pt x="5640" y="995"/>
                </a:cubicBezTo>
                <a:cubicBezTo>
                  <a:pt x="5644" y="1008"/>
                  <a:pt x="5653" y="1035"/>
                  <a:pt x="5653" y="1035"/>
                </a:cubicBezTo>
                <a:cubicBezTo>
                  <a:pt x="5658" y="1102"/>
                  <a:pt x="5656" y="1170"/>
                  <a:pt x="5667" y="1236"/>
                </a:cubicBezTo>
                <a:cubicBezTo>
                  <a:pt x="5670" y="1252"/>
                  <a:pt x="5687" y="1262"/>
                  <a:pt x="5694" y="1276"/>
                </a:cubicBezTo>
                <a:cubicBezTo>
                  <a:pt x="5700" y="1289"/>
                  <a:pt x="5699" y="1304"/>
                  <a:pt x="5707" y="1316"/>
                </a:cubicBezTo>
                <a:cubicBezTo>
                  <a:pt x="5726" y="1345"/>
                  <a:pt x="5754" y="1368"/>
                  <a:pt x="5774" y="1397"/>
                </a:cubicBezTo>
                <a:cubicBezTo>
                  <a:pt x="5783" y="1424"/>
                  <a:pt x="5808" y="1450"/>
                  <a:pt x="5801" y="1477"/>
                </a:cubicBezTo>
                <a:cubicBezTo>
                  <a:pt x="5792" y="1513"/>
                  <a:pt x="5792" y="1552"/>
                  <a:pt x="5774" y="1584"/>
                </a:cubicBezTo>
                <a:cubicBezTo>
                  <a:pt x="5769" y="1593"/>
                  <a:pt x="5682" y="1610"/>
                  <a:pt x="5667" y="1611"/>
                </a:cubicBezTo>
                <a:cubicBezTo>
                  <a:pt x="5582" y="1618"/>
                  <a:pt x="5497" y="1620"/>
                  <a:pt x="5412" y="1624"/>
                </a:cubicBezTo>
                <a:cubicBezTo>
                  <a:pt x="3653" y="1620"/>
                  <a:pt x="1894" y="1624"/>
                  <a:pt x="135" y="1611"/>
                </a:cubicBezTo>
                <a:cubicBezTo>
                  <a:pt x="98" y="1611"/>
                  <a:pt x="27" y="1584"/>
                  <a:pt x="27" y="1584"/>
                </a:cubicBezTo>
                <a:cubicBezTo>
                  <a:pt x="5" y="1515"/>
                  <a:pt x="1" y="1514"/>
                  <a:pt x="1" y="1410"/>
                </a:cubicBezTo>
                <a:cubicBezTo>
                  <a:pt x="1" y="1396"/>
                  <a:pt x="0" y="1374"/>
                  <a:pt x="14" y="1370"/>
                </a:cubicBezTo>
                <a:cubicBezTo>
                  <a:pt x="57" y="1358"/>
                  <a:pt x="103" y="1370"/>
                  <a:pt x="148" y="1370"/>
                </a:cubicBezTo>
                <a:close/>
              </a:path>
            </a:pathLst>
          </a:custGeom>
          <a:gradFill rotWithShape="0">
            <a:gsLst>
              <a:gs pos="0">
                <a:srgbClr val="996633"/>
              </a:gs>
              <a:gs pos="100000">
                <a:srgbClr val="FFCC99"/>
              </a:gs>
            </a:gsLst>
            <a:path path="rect">
              <a:fillToRect l="100000" b="100000"/>
            </a:path>
          </a:gradFill>
          <a:ln w="9525">
            <a:solidFill>
              <a:schemeClr val="tx1"/>
            </a:solidFill>
            <a:round/>
            <a:headEnd/>
            <a:tailEnd/>
          </a:ln>
          <a:effectLst/>
        </p:spPr>
        <p:txBody>
          <a:bodyPr/>
          <a:lstStyle/>
          <a:p>
            <a:endParaRPr lang="en-US">
              <a:solidFill>
                <a:prstClr val="black"/>
              </a:solidFill>
              <a:cs typeface="Arial" pitchFamily="34" charset="0"/>
            </a:endParaRPr>
          </a:p>
        </p:txBody>
      </p:sp>
      <p:sp>
        <p:nvSpPr>
          <p:cNvPr id="107528" name="Text Box 8"/>
          <p:cNvSpPr txBox="1">
            <a:spLocks noChangeArrowheads="1"/>
          </p:cNvSpPr>
          <p:nvPr/>
        </p:nvSpPr>
        <p:spPr bwMode="auto">
          <a:xfrm>
            <a:off x="228600" y="434975"/>
            <a:ext cx="1446213" cy="579438"/>
          </a:xfrm>
          <a:prstGeom prst="rect">
            <a:avLst/>
          </a:prstGeom>
          <a:noFill/>
          <a:ln w="9525">
            <a:noFill/>
            <a:miter lim="800000"/>
            <a:headEnd/>
            <a:tailEnd/>
          </a:ln>
          <a:effectLst/>
        </p:spPr>
        <p:txBody>
          <a:bodyPr wrap="none">
            <a:spAutoFit/>
          </a:bodyPr>
          <a:lstStyle/>
          <a:p>
            <a:r>
              <a:rPr lang="en-US" sz="3200">
                <a:solidFill>
                  <a:prstClr val="black"/>
                </a:solidFill>
                <a:latin typeface="Castellar" pitchFamily="18" charset="0"/>
                <a:cs typeface="Arial" pitchFamily="34" charset="0"/>
              </a:rPr>
              <a:t>Then</a:t>
            </a:r>
          </a:p>
        </p:txBody>
      </p:sp>
      <p:sp>
        <p:nvSpPr>
          <p:cNvPr id="107529" name="Text Box 9"/>
          <p:cNvSpPr txBox="1">
            <a:spLocks noChangeArrowheads="1"/>
          </p:cNvSpPr>
          <p:nvPr/>
        </p:nvSpPr>
        <p:spPr bwMode="auto">
          <a:xfrm>
            <a:off x="6858000" y="434975"/>
            <a:ext cx="1841500" cy="579438"/>
          </a:xfrm>
          <a:prstGeom prst="rect">
            <a:avLst/>
          </a:prstGeom>
          <a:noFill/>
          <a:ln w="9525">
            <a:noFill/>
            <a:miter lim="800000"/>
            <a:headEnd/>
            <a:tailEnd/>
          </a:ln>
          <a:effectLst/>
        </p:spPr>
        <p:txBody>
          <a:bodyPr wrap="none">
            <a:spAutoFit/>
          </a:bodyPr>
          <a:lstStyle/>
          <a:p>
            <a:r>
              <a:rPr lang="en-US" sz="3200">
                <a:solidFill>
                  <a:prstClr val="black"/>
                </a:solidFill>
                <a:latin typeface="Castellar" pitchFamily="18" charset="0"/>
                <a:cs typeface="Arial" pitchFamily="34" charset="0"/>
              </a:rPr>
              <a:t>Today</a:t>
            </a:r>
          </a:p>
        </p:txBody>
      </p:sp>
      <p:sp>
        <p:nvSpPr>
          <p:cNvPr id="107530" name="Text Box 10"/>
          <p:cNvSpPr txBox="1">
            <a:spLocks noChangeArrowheads="1"/>
          </p:cNvSpPr>
          <p:nvPr/>
        </p:nvSpPr>
        <p:spPr bwMode="auto">
          <a:xfrm>
            <a:off x="3810000" y="53975"/>
            <a:ext cx="1555234" cy="584775"/>
          </a:xfrm>
          <a:prstGeom prst="rect">
            <a:avLst/>
          </a:prstGeom>
          <a:noFill/>
          <a:ln w="9525">
            <a:noFill/>
            <a:miter lim="800000"/>
            <a:headEnd/>
            <a:tailEnd/>
          </a:ln>
          <a:effectLst/>
        </p:spPr>
        <p:txBody>
          <a:bodyPr wrap="none">
            <a:spAutoFit/>
          </a:bodyPr>
          <a:lstStyle/>
          <a:p>
            <a:r>
              <a:rPr lang="en-US" sz="3200" dirty="0" smtClean="0">
                <a:solidFill>
                  <a:prstClr val="black"/>
                </a:solidFill>
                <a:latin typeface="Castellar" pitchFamily="18" charset="0"/>
                <a:cs typeface="Arial" pitchFamily="34" charset="0"/>
              </a:rPr>
              <a:t>Messiah</a:t>
            </a:r>
            <a:endParaRPr lang="en-US" sz="3200" dirty="0">
              <a:solidFill>
                <a:prstClr val="black"/>
              </a:solidFill>
              <a:latin typeface="Castellar" pitchFamily="18" charset="0"/>
              <a:cs typeface="Arial" pitchFamily="34" charset="0"/>
            </a:endParaRPr>
          </a:p>
        </p:txBody>
      </p:sp>
      <p:sp>
        <p:nvSpPr>
          <p:cNvPr id="107531" name="Text Box 11"/>
          <p:cNvSpPr txBox="1">
            <a:spLocks noChangeArrowheads="1"/>
          </p:cNvSpPr>
          <p:nvPr/>
        </p:nvSpPr>
        <p:spPr bwMode="auto">
          <a:xfrm>
            <a:off x="228600" y="892175"/>
            <a:ext cx="3478213" cy="1552575"/>
          </a:xfrm>
          <a:prstGeom prst="rect">
            <a:avLst/>
          </a:prstGeom>
          <a:noFill/>
          <a:ln w="9525">
            <a:noFill/>
            <a:miter lim="800000"/>
            <a:headEnd/>
            <a:tailEnd/>
          </a:ln>
          <a:effectLst/>
        </p:spPr>
        <p:txBody>
          <a:bodyPr wrap="none">
            <a:spAutoFit/>
          </a:bodyPr>
          <a:lstStyle/>
          <a:p>
            <a:r>
              <a:rPr lang="en-US">
                <a:solidFill>
                  <a:prstClr val="black"/>
                </a:solidFill>
                <a:latin typeface="Tahoma" pitchFamily="34" charset="0"/>
                <a:cs typeface="Arial" pitchFamily="34" charset="0"/>
              </a:rPr>
              <a:t>God Rules </a:t>
            </a:r>
          </a:p>
          <a:p>
            <a:r>
              <a:rPr lang="en-US">
                <a:solidFill>
                  <a:prstClr val="black"/>
                </a:solidFill>
                <a:latin typeface="Tahoma" pitchFamily="34" charset="0"/>
                <a:cs typeface="Arial" pitchFamily="34" charset="0"/>
              </a:rPr>
              <a:t>God is Stronger than</a:t>
            </a:r>
          </a:p>
          <a:p>
            <a:pPr lvl="1"/>
            <a:r>
              <a:rPr lang="en-US">
                <a:solidFill>
                  <a:prstClr val="black"/>
                </a:solidFill>
                <a:latin typeface="Tahoma" pitchFamily="34" charset="0"/>
                <a:cs typeface="Arial" pitchFamily="34" charset="0"/>
              </a:rPr>
              <a:t>idols of other nations</a:t>
            </a:r>
          </a:p>
          <a:p>
            <a:r>
              <a:rPr lang="en-US">
                <a:solidFill>
                  <a:prstClr val="black"/>
                </a:solidFill>
                <a:latin typeface="Tahoma" pitchFamily="34" charset="0"/>
                <a:cs typeface="Arial" pitchFamily="34" charset="0"/>
              </a:rPr>
              <a:t>Events due to God</a:t>
            </a:r>
          </a:p>
        </p:txBody>
      </p:sp>
      <p:sp>
        <p:nvSpPr>
          <p:cNvPr id="107532" name="Text Box 12"/>
          <p:cNvSpPr txBox="1">
            <a:spLocks noChangeArrowheads="1"/>
          </p:cNvSpPr>
          <p:nvPr/>
        </p:nvSpPr>
        <p:spPr bwMode="auto">
          <a:xfrm>
            <a:off x="3276600" y="587375"/>
            <a:ext cx="3133725" cy="822325"/>
          </a:xfrm>
          <a:prstGeom prst="rect">
            <a:avLst/>
          </a:prstGeom>
          <a:noFill/>
          <a:ln w="9525">
            <a:noFill/>
            <a:miter lim="800000"/>
            <a:headEnd/>
            <a:tailEnd/>
          </a:ln>
          <a:effectLst/>
        </p:spPr>
        <p:txBody>
          <a:bodyPr wrap="none">
            <a:spAutoFit/>
          </a:bodyPr>
          <a:lstStyle/>
          <a:p>
            <a:pPr algn="ctr"/>
            <a:r>
              <a:rPr lang="en-US">
                <a:solidFill>
                  <a:prstClr val="black"/>
                </a:solidFill>
                <a:latin typeface="Tahoma" pitchFamily="34" charset="0"/>
                <a:cs typeface="Arial" pitchFamily="34" charset="0"/>
              </a:rPr>
              <a:t>God’s Eternal Purpose</a:t>
            </a:r>
          </a:p>
          <a:p>
            <a:pPr algn="ctr"/>
            <a:r>
              <a:rPr lang="en-US">
                <a:solidFill>
                  <a:prstClr val="black"/>
                </a:solidFill>
                <a:latin typeface="Tahoma" pitchFamily="34" charset="0"/>
                <a:cs typeface="Arial" pitchFamily="34" charset="0"/>
              </a:rPr>
              <a:t>Fulfilled</a:t>
            </a:r>
          </a:p>
        </p:txBody>
      </p:sp>
      <p:sp>
        <p:nvSpPr>
          <p:cNvPr id="107533" name="Text Box 13"/>
          <p:cNvSpPr txBox="1">
            <a:spLocks noChangeArrowheads="1"/>
          </p:cNvSpPr>
          <p:nvPr/>
        </p:nvSpPr>
        <p:spPr bwMode="auto">
          <a:xfrm>
            <a:off x="6629400" y="892175"/>
            <a:ext cx="2581275" cy="822325"/>
          </a:xfrm>
          <a:prstGeom prst="rect">
            <a:avLst/>
          </a:prstGeom>
          <a:noFill/>
          <a:ln w="9525">
            <a:noFill/>
            <a:miter lim="800000"/>
            <a:headEnd/>
            <a:tailEnd/>
          </a:ln>
          <a:effectLst/>
        </p:spPr>
        <p:txBody>
          <a:bodyPr>
            <a:spAutoFit/>
          </a:bodyPr>
          <a:lstStyle/>
          <a:p>
            <a:pPr algn="ctr"/>
            <a:r>
              <a:rPr lang="en-US">
                <a:solidFill>
                  <a:prstClr val="black"/>
                </a:solidFill>
                <a:latin typeface="Tahoma" pitchFamily="34" charset="0"/>
                <a:cs typeface="Arial" pitchFamily="34" charset="0"/>
              </a:rPr>
              <a:t>Know God’s Power &amp; Plan</a:t>
            </a:r>
          </a:p>
        </p:txBody>
      </p:sp>
      <p:grpSp>
        <p:nvGrpSpPr>
          <p:cNvPr id="2" name="Group 14"/>
          <p:cNvGrpSpPr>
            <a:grpSpLocks/>
          </p:cNvGrpSpPr>
          <p:nvPr/>
        </p:nvGrpSpPr>
        <p:grpSpPr bwMode="auto">
          <a:xfrm>
            <a:off x="228600" y="7451835"/>
            <a:ext cx="8153400" cy="1552575"/>
            <a:chOff x="384" y="3264"/>
            <a:chExt cx="5136" cy="978"/>
          </a:xfrm>
        </p:grpSpPr>
        <p:sp>
          <p:nvSpPr>
            <p:cNvPr id="107535" name="Text Box 15"/>
            <p:cNvSpPr txBox="1">
              <a:spLocks noChangeArrowheads="1"/>
            </p:cNvSpPr>
            <p:nvPr/>
          </p:nvSpPr>
          <p:spPr bwMode="auto">
            <a:xfrm>
              <a:off x="2688" y="3264"/>
              <a:ext cx="1152" cy="978"/>
            </a:xfrm>
            <a:prstGeom prst="rect">
              <a:avLst/>
            </a:prstGeom>
            <a:noFill/>
            <a:ln w="9525">
              <a:noFill/>
              <a:miter lim="800000"/>
              <a:headEnd/>
              <a:tailEnd/>
            </a:ln>
            <a:effectLst/>
          </p:spPr>
          <p:txBody>
            <a:bodyPr>
              <a:spAutoFit/>
            </a:bodyPr>
            <a:lstStyle/>
            <a:p>
              <a:pPr algn="ctr"/>
              <a:r>
                <a:rPr lang="en-US">
                  <a:solidFill>
                    <a:prstClr val="black"/>
                  </a:solidFill>
                  <a:latin typeface="Tahoma" pitchFamily="34" charset="0"/>
                  <a:cs typeface="Arial" pitchFamily="34" charset="0"/>
                </a:rPr>
                <a:t>God’s Eternal Purpose</a:t>
              </a:r>
            </a:p>
            <a:p>
              <a:pPr algn="ctr"/>
              <a:r>
                <a:rPr lang="en-US">
                  <a:solidFill>
                    <a:prstClr val="black"/>
                  </a:solidFill>
                  <a:latin typeface="Tahoma" pitchFamily="34" charset="0"/>
                  <a:cs typeface="Arial" pitchFamily="34" charset="0"/>
                </a:rPr>
                <a:t>Failed??</a:t>
              </a:r>
            </a:p>
          </p:txBody>
        </p:sp>
        <p:sp>
          <p:nvSpPr>
            <p:cNvPr id="107536" name="Text Box 16"/>
            <p:cNvSpPr txBox="1">
              <a:spLocks noChangeArrowheads="1"/>
            </p:cNvSpPr>
            <p:nvPr/>
          </p:nvSpPr>
          <p:spPr bwMode="auto">
            <a:xfrm>
              <a:off x="4368" y="3456"/>
              <a:ext cx="1152" cy="748"/>
            </a:xfrm>
            <a:prstGeom prst="rect">
              <a:avLst/>
            </a:prstGeom>
            <a:noFill/>
            <a:ln w="9525">
              <a:noFill/>
              <a:miter lim="800000"/>
              <a:headEnd/>
              <a:tailEnd/>
            </a:ln>
            <a:effectLst/>
          </p:spPr>
          <p:txBody>
            <a:bodyPr>
              <a:spAutoFit/>
            </a:bodyPr>
            <a:lstStyle/>
            <a:p>
              <a:pPr algn="ctr"/>
              <a:r>
                <a:rPr lang="en-US">
                  <a:solidFill>
                    <a:prstClr val="black"/>
                  </a:solidFill>
                  <a:latin typeface="Tahoma" pitchFamily="34" charset="0"/>
                  <a:cs typeface="Arial" pitchFamily="34" charset="0"/>
                </a:rPr>
                <a:t>Still waiting for literal fulfillment??</a:t>
              </a:r>
            </a:p>
          </p:txBody>
        </p:sp>
        <p:sp>
          <p:nvSpPr>
            <p:cNvPr id="107537" name="Text Box 17"/>
            <p:cNvSpPr txBox="1">
              <a:spLocks noChangeArrowheads="1"/>
            </p:cNvSpPr>
            <p:nvPr/>
          </p:nvSpPr>
          <p:spPr bwMode="auto">
            <a:xfrm>
              <a:off x="384" y="3456"/>
              <a:ext cx="1296" cy="748"/>
            </a:xfrm>
            <a:prstGeom prst="rect">
              <a:avLst/>
            </a:prstGeom>
            <a:noFill/>
            <a:ln w="9525">
              <a:noFill/>
              <a:miter lim="800000"/>
              <a:headEnd/>
              <a:tailEnd/>
            </a:ln>
            <a:effectLst/>
          </p:spPr>
          <p:txBody>
            <a:bodyPr>
              <a:spAutoFit/>
            </a:bodyPr>
            <a:lstStyle/>
            <a:p>
              <a:pPr algn="ctr"/>
              <a:r>
                <a:rPr lang="en-US" dirty="0">
                  <a:solidFill>
                    <a:prstClr val="black"/>
                  </a:solidFill>
                  <a:latin typeface="Tahoma" pitchFamily="34" charset="0"/>
                  <a:cs typeface="Arial" pitchFamily="34" charset="0"/>
                </a:rPr>
                <a:t>Prophecy applies to &gt;2000 AD??</a:t>
              </a:r>
            </a:p>
          </p:txBody>
        </p:sp>
      </p:grpSp>
      <p:pic>
        <p:nvPicPr>
          <p:cNvPr id="19" name="Picture 4"/>
          <p:cNvPicPr>
            <a:picLocks noChangeAspect="1"/>
          </p:cNvPicPr>
          <p:nvPr/>
        </p:nvPicPr>
        <p:blipFill>
          <a:blip r:embed="rId8">
            <a:extLst>
              <a:ext uri="{28A0092B-C50C-407E-A947-70E740481C1C}">
                <a14:useLocalDpi xmlns:a14="http://schemas.microsoft.com/office/drawing/2010/main" val="0"/>
              </a:ext>
            </a:extLst>
          </a:blip>
          <a:srcRect t="-2" b="31934"/>
          <a:stretch>
            <a:fillRect/>
          </a:stretch>
        </p:blipFill>
        <p:spPr bwMode="auto">
          <a:xfrm>
            <a:off x="-5084380" y="3268065"/>
            <a:ext cx="4153858" cy="272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33934" y="6032654"/>
            <a:ext cx="7320099" cy="861774"/>
          </a:xfrm>
          <a:prstGeom prst="rect">
            <a:avLst/>
          </a:prstGeom>
          <a:solidFill>
            <a:schemeClr val="bg1"/>
          </a:solidFill>
        </p:spPr>
        <p:txBody>
          <a:bodyPr wrap="square" rtlCol="0">
            <a:spAutoFit/>
          </a:bodyPr>
          <a:lstStyle/>
          <a:p>
            <a:pPr fontAlgn="base">
              <a:spcBef>
                <a:spcPct val="0"/>
              </a:spcBef>
              <a:spcAft>
                <a:spcPct val="0"/>
              </a:spcAft>
            </a:pPr>
            <a:r>
              <a:rPr lang="en-US" sz="1000" dirty="0">
                <a:solidFill>
                  <a:prstClr val="black"/>
                </a:solidFill>
                <a:latin typeface="Arial" pitchFamily="34" charset="0"/>
                <a:cs typeface="Arial" pitchFamily="34" charset="0"/>
              </a:rPr>
              <a:t>“We find that the chance that any man might have lived down to the present time and fulfilled all eight prophecies is 1 in 10</a:t>
            </a:r>
            <a:r>
              <a:rPr lang="en-US" sz="1000" baseline="30000" dirty="0">
                <a:solidFill>
                  <a:prstClr val="black"/>
                </a:solidFill>
                <a:latin typeface="Arial" pitchFamily="34" charset="0"/>
                <a:cs typeface="Arial" pitchFamily="34" charset="0"/>
              </a:rPr>
              <a:t>17</a:t>
            </a:r>
            <a:r>
              <a:rPr lang="en-US" sz="1000" dirty="0">
                <a:solidFill>
                  <a:prstClr val="black"/>
                </a:solidFill>
                <a:latin typeface="Arial" pitchFamily="34" charset="0"/>
                <a:cs typeface="Arial" pitchFamily="34" charset="0"/>
              </a:rPr>
              <a:t>.”</a:t>
            </a:r>
          </a:p>
          <a:p>
            <a:pPr fontAlgn="base">
              <a:spcBef>
                <a:spcPct val="0"/>
              </a:spcBef>
              <a:spcAft>
                <a:spcPct val="0"/>
              </a:spcAft>
            </a:pPr>
            <a:endParaRPr lang="en-US" sz="1000" dirty="0">
              <a:solidFill>
                <a:prstClr val="black"/>
              </a:solidFill>
              <a:latin typeface="Arial" pitchFamily="34" charset="0"/>
              <a:cs typeface="Arial" pitchFamily="34" charset="0"/>
            </a:endParaRPr>
          </a:p>
          <a:p>
            <a:pPr fontAlgn="base">
              <a:spcBef>
                <a:spcPct val="0"/>
              </a:spcBef>
              <a:spcAft>
                <a:spcPct val="0"/>
              </a:spcAft>
            </a:pPr>
            <a:r>
              <a:rPr lang="en-US" sz="1000" b="1" dirty="0">
                <a:solidFill>
                  <a:prstClr val="black"/>
                </a:solidFill>
                <a:latin typeface="Arial" pitchFamily="34" charset="0"/>
                <a:cs typeface="Arial" pitchFamily="34" charset="0"/>
              </a:rPr>
              <a:t>-Peter W. Stoner</a:t>
            </a:r>
          </a:p>
          <a:p>
            <a:pPr fontAlgn="base">
              <a:spcBef>
                <a:spcPct val="0"/>
              </a:spcBef>
              <a:spcAft>
                <a:spcPct val="0"/>
              </a:spcAft>
            </a:pPr>
            <a:r>
              <a:rPr lang="en-US" sz="1000" b="1" dirty="0">
                <a:solidFill>
                  <a:prstClr val="black"/>
                </a:solidFill>
                <a:latin typeface="Arial" pitchFamily="34" charset="0"/>
                <a:cs typeface="Arial" pitchFamily="34" charset="0"/>
              </a:rPr>
              <a:t>Quoted in </a:t>
            </a:r>
            <a:r>
              <a:rPr lang="en-US" sz="1000" b="1" i="1" dirty="0">
                <a:solidFill>
                  <a:prstClr val="black"/>
                </a:solidFill>
                <a:latin typeface="Arial" pitchFamily="34" charset="0"/>
                <a:cs typeface="Arial" pitchFamily="34" charset="0"/>
              </a:rPr>
              <a:t>Evidence That Demands A Verdict, </a:t>
            </a:r>
            <a:r>
              <a:rPr lang="en-US" sz="1000" b="1" dirty="0">
                <a:solidFill>
                  <a:prstClr val="black"/>
                </a:solidFill>
                <a:latin typeface="Arial" pitchFamily="34" charset="0"/>
                <a:cs typeface="Arial" pitchFamily="34" charset="0"/>
              </a:rPr>
              <a:t>p.167</a:t>
            </a:r>
            <a:endParaRPr lang="en-CA" sz="1000" b="1" dirty="0">
              <a:solidFill>
                <a:prstClr val="black"/>
              </a:solidFill>
              <a:latin typeface="Arial" pitchFamily="34" charset="0"/>
              <a:cs typeface="Arial" pitchFamily="34" charset="0"/>
            </a:endParaRPr>
          </a:p>
          <a:p>
            <a:pPr fontAlgn="base">
              <a:spcBef>
                <a:spcPct val="0"/>
              </a:spcBef>
              <a:spcAft>
                <a:spcPct val="0"/>
              </a:spcAft>
            </a:pPr>
            <a:endParaRPr lang="en-US" sz="1000" dirty="0">
              <a:solidFill>
                <a:prstClr val="black"/>
              </a:solidFill>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189216008"/>
              </p:ext>
            </p:extLst>
          </p:nvPr>
        </p:nvGraphicFramePr>
        <p:xfrm>
          <a:off x="4883199" y="3109455"/>
          <a:ext cx="4170834" cy="2849842"/>
        </p:xfrm>
        <a:graphic>
          <a:graphicData uri="http://schemas.openxmlformats.org/drawingml/2006/table">
            <a:tbl>
              <a:tblPr firstRow="1" bandRow="1"/>
              <a:tblGrid>
                <a:gridCol w="290386"/>
                <a:gridCol w="2146538"/>
                <a:gridCol w="866955"/>
                <a:gridCol w="866955"/>
              </a:tblGrid>
              <a:tr h="326227">
                <a:tc>
                  <a:txBody>
                    <a:bodyPr/>
                    <a:lstStyle/>
                    <a:p>
                      <a:pPr marL="0" algn="ctr" defTabSz="914400" rtl="0" eaLnBrk="1" latinLnBrk="0" hangingPunct="1"/>
                      <a:r>
                        <a:rPr lang="en-CA" sz="1000" b="1" kern="1200" dirty="0" smtClean="0">
                          <a:solidFill>
                            <a:schemeClr val="lt1"/>
                          </a:solidFill>
                          <a:latin typeface="Candara"/>
                          <a:ea typeface="+mn-ea"/>
                          <a:cs typeface="+mn-cs"/>
                        </a:rPr>
                        <a:t>#</a:t>
                      </a:r>
                      <a:endParaRPr lang="en-CA" sz="1000" b="1" kern="1200" dirty="0">
                        <a:solidFill>
                          <a:schemeClr val="lt1"/>
                        </a:solidFill>
                        <a:latin typeface="Candara"/>
                        <a:ea typeface="+mn-ea"/>
                        <a:cs typeface="+mn-cs"/>
                      </a:endParaRPr>
                    </a:p>
                  </a:txBody>
                  <a:tcPr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marL="0" algn="ctr" defTabSz="914400" rtl="0" eaLnBrk="1" latinLnBrk="0" hangingPunct="1"/>
                      <a:r>
                        <a:rPr lang="en-CA" sz="1000" b="1" kern="1200" dirty="0" smtClean="0">
                          <a:solidFill>
                            <a:schemeClr val="lt1"/>
                          </a:solidFill>
                          <a:latin typeface="Candara"/>
                          <a:ea typeface="+mn-ea"/>
                          <a:cs typeface="+mn-cs"/>
                        </a:rPr>
                        <a:t>Prophecy</a:t>
                      </a:r>
                      <a:endParaRPr lang="en-CA" sz="1000" b="1" kern="1200" dirty="0">
                        <a:solidFill>
                          <a:schemeClr val="lt1"/>
                        </a:solidFill>
                        <a:latin typeface="Candara"/>
                        <a:ea typeface="+mn-ea"/>
                        <a:cs typeface="+mn-cs"/>
                      </a:endParaRP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D2E27"/>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marL="0" algn="ctr" defTabSz="914400" rtl="0" eaLnBrk="1" latinLnBrk="0" hangingPunct="1"/>
                      <a:r>
                        <a:rPr lang="en-CA" sz="1000" b="1" kern="1200" dirty="0" smtClean="0">
                          <a:solidFill>
                            <a:schemeClr val="lt1"/>
                          </a:solidFill>
                          <a:latin typeface="Candara"/>
                          <a:ea typeface="+mn-ea"/>
                          <a:cs typeface="+mn-cs"/>
                        </a:rPr>
                        <a:t>Scripture</a:t>
                      </a:r>
                      <a:endParaRPr lang="en-CA" sz="1000" b="1" kern="1200" dirty="0">
                        <a:solidFill>
                          <a:schemeClr val="lt1"/>
                        </a:solidFill>
                        <a:latin typeface="Candara"/>
                        <a:ea typeface="+mn-ea"/>
                        <a:cs typeface="+mn-cs"/>
                      </a:endParaRPr>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D2E27"/>
                    </a:solidFill>
                  </a:tcPr>
                </a:tc>
                <a:tc>
                  <a:txBody>
                    <a:bodyPr/>
                    <a:lstStyle/>
                    <a:p>
                      <a:pPr marL="0" algn="ctr" defTabSz="914400" rtl="0" eaLnBrk="1" latinLnBrk="0" hangingPunct="1"/>
                      <a:r>
                        <a:rPr lang="en-CA" sz="1000" b="1" kern="1200" dirty="0" smtClean="0">
                          <a:solidFill>
                            <a:schemeClr val="lt1"/>
                          </a:solidFill>
                          <a:latin typeface="Candara"/>
                          <a:ea typeface="+mn-ea"/>
                          <a:cs typeface="+mn-cs"/>
                        </a:rPr>
                        <a:t>Odds</a:t>
                      </a:r>
                      <a:endParaRPr lang="en-CA" sz="1000" b="1" kern="1200" dirty="0">
                        <a:solidFill>
                          <a:schemeClr val="lt1"/>
                        </a:solidFill>
                        <a:latin typeface="Candara"/>
                        <a:ea typeface="+mn-ea"/>
                        <a:cs typeface="+mn-cs"/>
                      </a:endParaRPr>
                    </a:p>
                  </a:txBody>
                  <a:tcPr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solidFill>
                  </a:tcPr>
                </a:tc>
              </a:tr>
              <a:tr h="232913">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1</a:t>
                      </a:r>
                    </a:p>
                  </a:txBody>
                  <a:tcPr marT="34290" marB="3429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Born in Bethlehem</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Micah 5:2</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p>
                      <a:pPr algn="ctr"/>
                      <a:r>
                        <a:rPr lang="en-CA" sz="1000" dirty="0" smtClean="0"/>
                        <a:t>2.8 x </a:t>
                      </a:r>
                      <a:r>
                        <a:rPr lang="en-US" sz="1000" dirty="0" smtClean="0"/>
                        <a:t>10</a:t>
                      </a:r>
                      <a:r>
                        <a:rPr lang="en-US" sz="1000" baseline="30000" dirty="0" smtClean="0"/>
                        <a:t>5</a:t>
                      </a:r>
                      <a:r>
                        <a:rPr lang="en-CA" sz="1000" dirty="0" smtClean="0"/>
                        <a:t> </a:t>
                      </a:r>
                      <a:endParaRPr lang="en-CA" sz="1000" dirty="0"/>
                    </a:p>
                  </a:txBody>
                  <a:tcPr marT="34290" marB="3429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r>
              <a:tr h="25879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2</a:t>
                      </a:r>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A Forerunner To Prepare the Way</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Malachi 3:1</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20000"/>
                      </a:srgbClr>
                    </a:solidFill>
                  </a:tcPr>
                </a:tc>
                <a:tc>
                  <a:txBody>
                    <a:bodyPr/>
                    <a:lstStyle/>
                    <a:p>
                      <a:pPr algn="ctr"/>
                      <a:r>
                        <a:rPr lang="en-CA" sz="1000" dirty="0" smtClean="0"/>
                        <a:t>1 in </a:t>
                      </a:r>
                      <a:r>
                        <a:rPr lang="en-US" sz="1000" dirty="0" smtClean="0"/>
                        <a:t>10</a:t>
                      </a:r>
                      <a:r>
                        <a:rPr lang="en-US" sz="1000" baseline="30000" dirty="0" smtClean="0"/>
                        <a:t>3</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r>
              <a:tr h="258793">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3</a:t>
                      </a:r>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Enter Jerusalem as King on a Colt</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Zechariah</a:t>
                      </a:r>
                      <a:r>
                        <a:rPr lang="en-CA" sz="1000" baseline="0" dirty="0" smtClean="0"/>
                        <a:t> 9:9</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p>
                      <a:pPr algn="ctr"/>
                      <a:r>
                        <a:rPr lang="en-CA" sz="1000" dirty="0" smtClean="0"/>
                        <a:t>1 in </a:t>
                      </a:r>
                      <a:r>
                        <a:rPr lang="en-US" sz="1000" dirty="0" smtClean="0"/>
                        <a:t>10</a:t>
                      </a:r>
                      <a:r>
                        <a:rPr lang="en-US" sz="1000" baseline="30000" dirty="0" smtClean="0"/>
                        <a:t>2</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r>
              <a:tr h="232913">
                <a:tc>
                  <a:txBody>
                    <a:bodyPr/>
                    <a:lstStyle/>
                    <a:p>
                      <a:pPr algn="l"/>
                      <a:r>
                        <a:rPr lang="en-CA" sz="1000" dirty="0" smtClean="0"/>
                        <a:t>4</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l"/>
                      <a:r>
                        <a:rPr lang="en-CA" sz="1000" dirty="0" smtClean="0"/>
                        <a:t>Betrayed By Friend, Wounds In Hands</a:t>
                      </a:r>
                      <a:endParaRPr lang="en-CA" sz="1000" dirty="0"/>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Zechariah</a:t>
                      </a:r>
                      <a:r>
                        <a:rPr lang="en-CA" sz="1000" baseline="0" dirty="0" smtClean="0"/>
                        <a:t> 13:6</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20000"/>
                      </a:srgbClr>
                    </a:solidFill>
                  </a:tcPr>
                </a:tc>
                <a:tc>
                  <a:txBody>
                    <a:bodyPr/>
                    <a:lstStyle/>
                    <a:p>
                      <a:pPr algn="ctr"/>
                      <a:r>
                        <a:rPr lang="en-CA" sz="1000" dirty="0" smtClean="0"/>
                        <a:t>1 in </a:t>
                      </a:r>
                      <a:r>
                        <a:rPr lang="en-US" sz="1000" dirty="0" smtClean="0"/>
                        <a:t>10</a:t>
                      </a:r>
                      <a:r>
                        <a:rPr lang="en-US" sz="1000" baseline="30000" dirty="0" smtClean="0"/>
                        <a:t>3</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r>
              <a:tr h="267419">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5</a:t>
                      </a:r>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Betrayed for 30 Pieces of Silver</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Zechariah</a:t>
                      </a:r>
                      <a:r>
                        <a:rPr lang="en-CA" sz="1000" baseline="0" dirty="0" smtClean="0"/>
                        <a:t> 11:12</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p>
                      <a:pPr algn="ctr"/>
                      <a:r>
                        <a:rPr lang="en-CA" sz="1000" dirty="0" smtClean="0"/>
                        <a:t>1 in </a:t>
                      </a:r>
                      <a:r>
                        <a:rPr lang="en-US" sz="1000" dirty="0" smtClean="0"/>
                        <a:t>10</a:t>
                      </a:r>
                      <a:r>
                        <a:rPr lang="en-US" sz="1000" baseline="30000" dirty="0" smtClean="0"/>
                        <a:t>3</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r>
              <a:tr h="289746">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6</a:t>
                      </a:r>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30 Pieces Cast to Potter in Lord’s House</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Zechariah 11:13</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20000"/>
                      </a:srgbClr>
                    </a:solidFill>
                  </a:tcPr>
                </a:tc>
                <a:tc>
                  <a:txBody>
                    <a:bodyPr/>
                    <a:lstStyle/>
                    <a:p>
                      <a:pPr algn="ctr"/>
                      <a:r>
                        <a:rPr lang="en-CA" sz="1000" dirty="0" smtClean="0"/>
                        <a:t>1 in </a:t>
                      </a:r>
                      <a:r>
                        <a:rPr lang="en-US" sz="1000" dirty="0" smtClean="0"/>
                        <a:t>10</a:t>
                      </a:r>
                      <a:r>
                        <a:rPr lang="en-US" sz="1000" baseline="30000" dirty="0" smtClean="0"/>
                        <a:t>5</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r>
              <a:tr h="279597">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7</a:t>
                      </a:r>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Oppressed and Afflicted, Yet Silent</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Isaiah 53:7</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2E27">
                        <a:tint val="40000"/>
                      </a:srgbClr>
                    </a:solidFill>
                  </a:tcPr>
                </a:tc>
                <a:tc>
                  <a:txBody>
                    <a:bodyPr/>
                    <a:lstStyle/>
                    <a:p>
                      <a:pPr algn="ctr"/>
                      <a:r>
                        <a:rPr lang="en-CA" sz="1000" dirty="0" smtClean="0"/>
                        <a:t>1 in </a:t>
                      </a:r>
                      <a:r>
                        <a:rPr lang="en-US" sz="1000" dirty="0" smtClean="0"/>
                        <a:t>10</a:t>
                      </a:r>
                      <a:r>
                        <a:rPr lang="en-US" sz="1000" baseline="30000" dirty="0" smtClean="0"/>
                        <a:t>3</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40000"/>
                      </a:srgbClr>
                    </a:solidFill>
                  </a:tcPr>
                </a:tc>
              </a:tr>
              <a:tr h="258793">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8</a:t>
                      </a:r>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eaLnBrk="1" fontAlgn="auto" latinLnBrk="0" hangingPunct="1">
                        <a:lnSpc>
                          <a:spcPct val="100000"/>
                        </a:lnSpc>
                        <a:spcBef>
                          <a:spcPts val="0"/>
                        </a:spcBef>
                        <a:spcAft>
                          <a:spcPts val="0"/>
                        </a:spcAft>
                        <a:buClrTx/>
                        <a:buSzTx/>
                        <a:buFontTx/>
                        <a:buNone/>
                        <a:tabLst/>
                        <a:defRPr/>
                      </a:pPr>
                      <a:r>
                        <a:rPr lang="en-CA" sz="1000" dirty="0" smtClean="0"/>
                        <a:t>Pierced Hands and Feet</a:t>
                      </a:r>
                    </a:p>
                  </a:txBody>
                  <a:tcPr marT="34290" marB="3429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lang="en-CA" sz="1000" dirty="0" smtClean="0"/>
                        <a:t>Psalm 22:16</a:t>
                      </a:r>
                      <a:endParaRPr lang="en-CA" sz="1000" dirty="0"/>
                    </a:p>
                  </a:txBody>
                  <a:tcPr marT="34290" marB="3429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c>
                  <a:txBody>
                    <a:bodyPr/>
                    <a:lstStyle/>
                    <a:p>
                      <a:pPr algn="ctr"/>
                      <a:r>
                        <a:rPr lang="en-CA" sz="1000" dirty="0" smtClean="0"/>
                        <a:t>1 in </a:t>
                      </a:r>
                      <a:r>
                        <a:rPr lang="en-US" sz="1000" dirty="0" smtClean="0"/>
                        <a:t>10</a:t>
                      </a:r>
                      <a:r>
                        <a:rPr lang="en-US" sz="1000" baseline="30000" dirty="0" smtClean="0"/>
                        <a:t>4</a:t>
                      </a:r>
                      <a:endParaRPr lang="en-CA" sz="1000" dirty="0"/>
                    </a:p>
                  </a:txBody>
                  <a:tcPr marT="34290" marB="3429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D2E27">
                        <a:tint val="20000"/>
                      </a:srgbClr>
                    </a:solidFill>
                  </a:tcPr>
                </a:tc>
              </a:tr>
            </a:tbl>
          </a:graphicData>
        </a:graphic>
      </p:graphicFrame>
    </p:spTree>
    <p:extLst>
      <p:ext uri="{BB962C8B-B14F-4D97-AF65-F5344CB8AC3E}">
        <p14:creationId xmlns:p14="http://schemas.microsoft.com/office/powerpoint/2010/main" val="38492598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3365</TotalTime>
  <Words>1149</Words>
  <Application>Microsoft Office PowerPoint</Application>
  <PresentationFormat>On-screen Show (4:3)</PresentationFormat>
  <Paragraphs>370</Paragraphs>
  <Slides>23</Slides>
  <Notes>0</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33" baseType="lpstr">
      <vt:lpstr>Office Theme</vt:lpstr>
      <vt:lpstr>5_Office Theme</vt:lpstr>
      <vt:lpstr>1_Expedition</vt:lpstr>
      <vt:lpstr>8_Office Theme</vt:lpstr>
      <vt:lpstr>9_Office Theme</vt:lpstr>
      <vt:lpstr>11_Office Theme</vt:lpstr>
      <vt:lpstr>17_Office Theme</vt:lpstr>
      <vt:lpstr>2_Human</vt:lpstr>
      <vt:lpstr>2_Expedition</vt:lpstr>
      <vt:lpstr>Image</vt:lpstr>
      <vt:lpstr>PowerPoint Presentation</vt:lpstr>
      <vt:lpstr>Kings of United &amp; Divided Kingdom</vt:lpstr>
      <vt:lpstr>PowerPoint Presentation</vt:lpstr>
      <vt:lpstr>God’s Test for a Prophet</vt:lpstr>
      <vt:lpstr>PowerPoint Presentation</vt:lpstr>
      <vt:lpstr>PowerPoint Presentation</vt:lpstr>
      <vt:lpstr>Prophetic Waves</vt:lpstr>
      <vt:lpstr>Messiah A Warrior King or A Suffering Servant</vt:lpstr>
      <vt:lpstr>PowerPoint Presentation</vt:lpstr>
      <vt:lpstr>PowerPoint Presentation</vt:lpstr>
      <vt:lpstr>PowerPoint Presentation</vt:lpstr>
      <vt:lpstr>Triumphal Entry</vt:lpstr>
      <vt:lpstr>Piercing of His Body</vt:lpstr>
      <vt:lpstr>Kings &amp;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Prophecy tells us about the Messiah</vt:lpstr>
      <vt:lpstr>what Prophecy tells us about the Messiah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Haynes</dc:creator>
  <cp:lastModifiedBy>Danny Haynes</cp:lastModifiedBy>
  <cp:revision>85</cp:revision>
  <dcterms:created xsi:type="dcterms:W3CDTF">2018-09-05T14:20:18Z</dcterms:created>
  <dcterms:modified xsi:type="dcterms:W3CDTF">2018-10-14T02:46:39Z</dcterms:modified>
</cp:coreProperties>
</file>