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622" r:id="rId2"/>
    <p:sldId id="866" r:id="rId3"/>
    <p:sldId id="867" r:id="rId4"/>
    <p:sldId id="868" r:id="rId5"/>
    <p:sldId id="875" r:id="rId6"/>
    <p:sldId id="624" r:id="rId7"/>
    <p:sldId id="870" r:id="rId8"/>
    <p:sldId id="869" r:id="rId9"/>
    <p:sldId id="873" r:id="rId10"/>
    <p:sldId id="871" r:id="rId11"/>
    <p:sldId id="625" r:id="rId12"/>
    <p:sldId id="631" r:id="rId13"/>
    <p:sldId id="643" r:id="rId14"/>
    <p:sldId id="641" r:id="rId15"/>
    <p:sldId id="642" r:id="rId16"/>
    <p:sldId id="872" r:id="rId17"/>
    <p:sldId id="632" r:id="rId18"/>
    <p:sldId id="633" r:id="rId19"/>
    <p:sldId id="634" r:id="rId20"/>
    <p:sldId id="646" r:id="rId21"/>
    <p:sldId id="635" r:id="rId22"/>
    <p:sldId id="877" r:id="rId23"/>
    <p:sldId id="645" r:id="rId24"/>
    <p:sldId id="636" r:id="rId25"/>
    <p:sldId id="647" r:id="rId26"/>
    <p:sldId id="637" r:id="rId27"/>
    <p:sldId id="648" r:id="rId28"/>
    <p:sldId id="638" r:id="rId29"/>
    <p:sldId id="649" r:id="rId30"/>
    <p:sldId id="639" r:id="rId31"/>
    <p:sldId id="65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8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3A877-09DF-4203-9796-D0C5D421D98D}" type="datetimeFigureOut">
              <a:rPr lang="en-US" smtClean="0"/>
              <a:t>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26B99-3DF3-458F-842F-8CE35D26C81B}" type="slidenum">
              <a:rPr lang="en-US" smtClean="0"/>
              <a:t>‹#›</a:t>
            </a:fld>
            <a:endParaRPr lang="en-US"/>
          </a:p>
        </p:txBody>
      </p:sp>
    </p:spTree>
    <p:extLst>
      <p:ext uri="{BB962C8B-B14F-4D97-AF65-F5344CB8AC3E}">
        <p14:creationId xmlns:p14="http://schemas.microsoft.com/office/powerpoint/2010/main" val="119883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a:extLst>
              <a:ext uri="{FF2B5EF4-FFF2-40B4-BE49-F238E27FC236}">
                <a16:creationId xmlns:a16="http://schemas.microsoft.com/office/drawing/2014/main" id="{1B495496-891D-4653-8D58-D694CFD93B25}"/>
              </a:ext>
            </a:extLst>
          </p:cNvPr>
          <p:cNvSpPr>
            <a:spLocks noGrp="1" noRot="1" noChangeAspect="1" noTextEdit="1"/>
          </p:cNvSpPr>
          <p:nvPr>
            <p:ph type="sldImg"/>
          </p:nvPr>
        </p:nvSpPr>
        <p:spPr>
          <a:ln/>
        </p:spPr>
      </p:sp>
      <p:sp>
        <p:nvSpPr>
          <p:cNvPr id="331779" name="Notes Placeholder 2">
            <a:extLst>
              <a:ext uri="{FF2B5EF4-FFF2-40B4-BE49-F238E27FC236}">
                <a16:creationId xmlns:a16="http://schemas.microsoft.com/office/drawing/2014/main" id="{BC5D34ED-15C7-47CC-8924-3DBBBA90EDA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Genesis 3 :1 Now the serpent was more cunning than any beast of the field which the Lord God had made.</a:t>
            </a:r>
          </a:p>
        </p:txBody>
      </p:sp>
      <p:sp>
        <p:nvSpPr>
          <p:cNvPr id="4" name="Slide Number Placeholder 3">
            <a:extLst>
              <a:ext uri="{FF2B5EF4-FFF2-40B4-BE49-F238E27FC236}">
                <a16:creationId xmlns:a16="http://schemas.microsoft.com/office/drawing/2014/main" id="{A55D589A-9093-4841-A190-CD2D9150C73D}"/>
              </a:ext>
            </a:extLst>
          </p:cNvPr>
          <p:cNvSpPr>
            <a:spLocks noGrp="1"/>
          </p:cNvSpPr>
          <p:nvPr>
            <p:ph type="sldNum" sz="quarter" idx="5"/>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85C87A8-22AE-4A28-AA07-1D3E8FF5B6E1}" type="slidenum">
              <a:rPr kumimoji="0" lang="en-US" alt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a:extLst>
              <a:ext uri="{FF2B5EF4-FFF2-40B4-BE49-F238E27FC236}">
                <a16:creationId xmlns:a16="http://schemas.microsoft.com/office/drawing/2014/main" id="{037D9503-FB0C-41EC-B0ED-8151A756079E}"/>
              </a:ext>
            </a:extLst>
          </p:cNvPr>
          <p:cNvSpPr>
            <a:spLocks noGrp="1" noRot="1" noChangeAspect="1" noTextEdit="1"/>
          </p:cNvSpPr>
          <p:nvPr>
            <p:ph type="sldImg"/>
          </p:nvPr>
        </p:nvSpPr>
        <p:spPr>
          <a:ln/>
        </p:spPr>
      </p:sp>
      <p:sp>
        <p:nvSpPr>
          <p:cNvPr id="332803" name="Notes Placeholder 2">
            <a:extLst>
              <a:ext uri="{FF2B5EF4-FFF2-40B4-BE49-F238E27FC236}">
                <a16:creationId xmlns:a16="http://schemas.microsoft.com/office/drawing/2014/main" id="{02AD4E23-13FA-4BFF-95BF-75FC9C9BFFE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Genesis 3 :1 Now the serpent was more cunning than any beast of the field which the Lord God had made.</a:t>
            </a:r>
          </a:p>
          <a:p>
            <a:r>
              <a:rPr lang="en-US" altLang="en-US"/>
              <a:t>John 15:18 “If the world hates you, you know that it hated Me before it hated you. 19 If you were of the world, the world would love its own. Yet because you are not of the world, but I chose you out of the world, therefore the world hates you. </a:t>
            </a:r>
          </a:p>
        </p:txBody>
      </p:sp>
      <p:sp>
        <p:nvSpPr>
          <p:cNvPr id="4" name="Slide Number Placeholder 3">
            <a:extLst>
              <a:ext uri="{FF2B5EF4-FFF2-40B4-BE49-F238E27FC236}">
                <a16:creationId xmlns:a16="http://schemas.microsoft.com/office/drawing/2014/main" id="{4C80C063-4BF0-480F-B8FB-00F23751976C}"/>
              </a:ext>
            </a:extLst>
          </p:cNvPr>
          <p:cNvSpPr>
            <a:spLocks noGrp="1"/>
          </p:cNvSpPr>
          <p:nvPr>
            <p:ph type="sldNum" sz="quarter" idx="5"/>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7D6315D-0817-4FB3-B2BC-3A3420027C06}" type="slidenum">
              <a:rPr kumimoji="0" lang="en-US" alt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a:extLst>
              <a:ext uri="{FF2B5EF4-FFF2-40B4-BE49-F238E27FC236}">
                <a16:creationId xmlns:a16="http://schemas.microsoft.com/office/drawing/2014/main" id="{69D64376-8BE8-4CBE-A5D2-F4CF918691E8}"/>
              </a:ext>
            </a:extLst>
          </p:cNvPr>
          <p:cNvSpPr>
            <a:spLocks noGrp="1" noRot="1" noChangeAspect="1" noTextEdit="1"/>
          </p:cNvSpPr>
          <p:nvPr>
            <p:ph type="sldImg"/>
          </p:nvPr>
        </p:nvSpPr>
        <p:spPr>
          <a:ln/>
        </p:spPr>
      </p:sp>
      <p:sp>
        <p:nvSpPr>
          <p:cNvPr id="333827" name="Notes Placeholder 2">
            <a:extLst>
              <a:ext uri="{FF2B5EF4-FFF2-40B4-BE49-F238E27FC236}">
                <a16:creationId xmlns:a16="http://schemas.microsoft.com/office/drawing/2014/main" id="{E3BCF5D9-21AF-455C-BFE4-FD97975E172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Genesis 3 :1 Now the serpent was more cunning than any beast of the field which the Lord God had made.</a:t>
            </a:r>
          </a:p>
        </p:txBody>
      </p:sp>
      <p:sp>
        <p:nvSpPr>
          <p:cNvPr id="4" name="Slide Number Placeholder 3">
            <a:extLst>
              <a:ext uri="{FF2B5EF4-FFF2-40B4-BE49-F238E27FC236}">
                <a16:creationId xmlns:a16="http://schemas.microsoft.com/office/drawing/2014/main" id="{684EA6D2-B2D3-42C7-894D-C8CB59A3EDBA}"/>
              </a:ext>
            </a:extLst>
          </p:cNvPr>
          <p:cNvSpPr>
            <a:spLocks noGrp="1"/>
          </p:cNvSpPr>
          <p:nvPr>
            <p:ph type="sldNum" sz="quarter" idx="5"/>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B0341D6-BEF1-49F9-BE47-77700F9C8419}" type="slidenum">
              <a:rPr kumimoji="0" lang="en-US" alt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a:extLst>
              <a:ext uri="{FF2B5EF4-FFF2-40B4-BE49-F238E27FC236}">
                <a16:creationId xmlns:a16="http://schemas.microsoft.com/office/drawing/2014/main" id="{11F0EBF8-E456-4BF2-8B7C-378ABEA938BE}"/>
              </a:ext>
            </a:extLst>
          </p:cNvPr>
          <p:cNvSpPr>
            <a:spLocks noGrp="1" noRot="1" noChangeAspect="1" noTextEdit="1"/>
          </p:cNvSpPr>
          <p:nvPr>
            <p:ph type="sldImg"/>
          </p:nvPr>
        </p:nvSpPr>
        <p:spPr>
          <a:ln/>
        </p:spPr>
      </p:sp>
      <p:sp>
        <p:nvSpPr>
          <p:cNvPr id="334851" name="Notes Placeholder 2">
            <a:extLst>
              <a:ext uri="{FF2B5EF4-FFF2-40B4-BE49-F238E27FC236}">
                <a16:creationId xmlns:a16="http://schemas.microsoft.com/office/drawing/2014/main" id="{CFECAB3B-78BA-4EC0-9DD1-21982D2D673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5C1D4652-4654-4496-8AF6-E7E98BB074D9}"/>
              </a:ext>
            </a:extLst>
          </p:cNvPr>
          <p:cNvSpPr>
            <a:spLocks noGrp="1"/>
          </p:cNvSpPr>
          <p:nvPr>
            <p:ph type="sldNum" sz="quarter" idx="5"/>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22429C4-8FAE-42E2-AB99-499FB4385940}" type="slidenum">
              <a:rPr kumimoji="0" lang="en-US" alt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a:extLst>
              <a:ext uri="{FF2B5EF4-FFF2-40B4-BE49-F238E27FC236}">
                <a16:creationId xmlns:a16="http://schemas.microsoft.com/office/drawing/2014/main" id="{EE5C7365-D923-43FC-AD54-2FD3AABCBECF}"/>
              </a:ext>
            </a:extLst>
          </p:cNvPr>
          <p:cNvSpPr>
            <a:spLocks noGrp="1" noRot="1" noChangeAspect="1" noTextEdit="1"/>
          </p:cNvSpPr>
          <p:nvPr>
            <p:ph type="sldImg"/>
          </p:nvPr>
        </p:nvSpPr>
        <p:spPr>
          <a:ln/>
        </p:spPr>
      </p:sp>
      <p:sp>
        <p:nvSpPr>
          <p:cNvPr id="335875" name="Notes Placeholder 2">
            <a:extLst>
              <a:ext uri="{FF2B5EF4-FFF2-40B4-BE49-F238E27FC236}">
                <a16:creationId xmlns:a16="http://schemas.microsoft.com/office/drawing/2014/main" id="{9DF42AF5-E49D-4546-A70E-C825FC0A3AF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68392925-5960-49BD-843F-F38ED554617F}"/>
              </a:ext>
            </a:extLst>
          </p:cNvPr>
          <p:cNvSpPr>
            <a:spLocks noGrp="1"/>
          </p:cNvSpPr>
          <p:nvPr>
            <p:ph type="sldNum" sz="quarter" idx="5"/>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D3188ED-D881-4FD4-956E-FC7B03163517}" type="slidenum">
              <a:rPr kumimoji="0" lang="en-US" alt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8D01CE4-8F0A-44FF-9E7D-05B7FAA78B0C}"/>
              </a:ext>
            </a:extLst>
          </p:cNvPr>
          <p:cNvSpPr>
            <a:spLocks noChangeArrowheads="1"/>
          </p:cNvSpPr>
          <p:nvPr/>
        </p:nvSpPr>
        <p:spPr bwMode="invGray">
          <a:xfrm>
            <a:off x="11745384" y="0"/>
            <a:ext cx="446616" cy="685800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eaLnBrk="0" hangingPunct="0">
              <a:defRPr/>
            </a:pPr>
            <a:endParaRPr lang="en-US" sz="2160">
              <a:cs typeface="+mn-cs"/>
            </a:endParaRPr>
          </a:p>
        </p:txBody>
      </p:sp>
      <p:sp>
        <p:nvSpPr>
          <p:cNvPr id="5" name="Freeform 3">
            <a:extLst>
              <a:ext uri="{FF2B5EF4-FFF2-40B4-BE49-F238E27FC236}">
                <a16:creationId xmlns:a16="http://schemas.microsoft.com/office/drawing/2014/main" id="{FC81A468-5CB8-4706-ABA6-B352A2A2FB0C}"/>
              </a:ext>
            </a:extLst>
          </p:cNvPr>
          <p:cNvSpPr>
            <a:spLocks/>
          </p:cNvSpPr>
          <p:nvPr/>
        </p:nvSpPr>
        <p:spPr bwMode="white">
          <a:xfrm>
            <a:off x="-12700" y="4490086"/>
            <a:ext cx="7672917" cy="2367914"/>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160"/>
          </a:p>
        </p:txBody>
      </p:sp>
      <p:sp>
        <p:nvSpPr>
          <p:cNvPr id="6" name="Freeform 4">
            <a:extLst>
              <a:ext uri="{FF2B5EF4-FFF2-40B4-BE49-F238E27FC236}">
                <a16:creationId xmlns:a16="http://schemas.microsoft.com/office/drawing/2014/main" id="{4BFFA4BB-678F-4EA2-8B02-0C09E54B3A8F}"/>
              </a:ext>
            </a:extLst>
          </p:cNvPr>
          <p:cNvSpPr>
            <a:spLocks/>
          </p:cNvSpPr>
          <p:nvPr/>
        </p:nvSpPr>
        <p:spPr bwMode="white">
          <a:xfrm>
            <a:off x="1" y="3817620"/>
            <a:ext cx="10886017" cy="3019426"/>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7" name="Freeform 5">
            <a:extLst>
              <a:ext uri="{FF2B5EF4-FFF2-40B4-BE49-F238E27FC236}">
                <a16:creationId xmlns:a16="http://schemas.microsoft.com/office/drawing/2014/main" id="{93F9C8BA-D786-467A-9FD4-FF68238C3C94}"/>
              </a:ext>
            </a:extLst>
          </p:cNvPr>
          <p:cNvSpPr>
            <a:spLocks/>
          </p:cNvSpPr>
          <p:nvPr/>
        </p:nvSpPr>
        <p:spPr bwMode="white">
          <a:xfrm>
            <a:off x="0" y="3147060"/>
            <a:ext cx="12192000" cy="3689986"/>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8" name="Freeform 6">
            <a:extLst>
              <a:ext uri="{FF2B5EF4-FFF2-40B4-BE49-F238E27FC236}">
                <a16:creationId xmlns:a16="http://schemas.microsoft.com/office/drawing/2014/main" id="{49E1AE98-F349-457C-B9D9-82DB5E7961A5}"/>
              </a:ext>
            </a:extLst>
          </p:cNvPr>
          <p:cNvSpPr>
            <a:spLocks/>
          </p:cNvSpPr>
          <p:nvPr/>
        </p:nvSpPr>
        <p:spPr bwMode="white">
          <a:xfrm>
            <a:off x="0" y="2461260"/>
            <a:ext cx="12192000" cy="2497456"/>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9" name="Freeform 7">
            <a:extLst>
              <a:ext uri="{FF2B5EF4-FFF2-40B4-BE49-F238E27FC236}">
                <a16:creationId xmlns:a16="http://schemas.microsoft.com/office/drawing/2014/main" id="{CBF885D2-BE44-4DFC-8637-2FD37462B0B9}"/>
              </a:ext>
            </a:extLst>
          </p:cNvPr>
          <p:cNvSpPr>
            <a:spLocks/>
          </p:cNvSpPr>
          <p:nvPr/>
        </p:nvSpPr>
        <p:spPr bwMode="white">
          <a:xfrm>
            <a:off x="0" y="1794510"/>
            <a:ext cx="12192000" cy="1539240"/>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0" name="Freeform 8">
            <a:extLst>
              <a:ext uri="{FF2B5EF4-FFF2-40B4-BE49-F238E27FC236}">
                <a16:creationId xmlns:a16="http://schemas.microsoft.com/office/drawing/2014/main" id="{FB2DFBCA-9124-41CA-9D21-7EF170282AE4}"/>
              </a:ext>
            </a:extLst>
          </p:cNvPr>
          <p:cNvSpPr>
            <a:spLocks/>
          </p:cNvSpPr>
          <p:nvPr/>
        </p:nvSpPr>
        <p:spPr bwMode="white">
          <a:xfrm>
            <a:off x="0" y="-20955"/>
            <a:ext cx="12192000" cy="168402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1" name="Freeform 9">
            <a:extLst>
              <a:ext uri="{FF2B5EF4-FFF2-40B4-BE49-F238E27FC236}">
                <a16:creationId xmlns:a16="http://schemas.microsoft.com/office/drawing/2014/main" id="{54BE06BE-02EF-4343-88FC-2DE1FCD7DA08}"/>
              </a:ext>
            </a:extLst>
          </p:cNvPr>
          <p:cNvSpPr>
            <a:spLocks/>
          </p:cNvSpPr>
          <p:nvPr/>
        </p:nvSpPr>
        <p:spPr bwMode="white">
          <a:xfrm>
            <a:off x="0" y="-20956"/>
            <a:ext cx="11184467" cy="1068706"/>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2" name="Freeform 10">
            <a:extLst>
              <a:ext uri="{FF2B5EF4-FFF2-40B4-BE49-F238E27FC236}">
                <a16:creationId xmlns:a16="http://schemas.microsoft.com/office/drawing/2014/main" id="{B93EC3AE-DBD6-42F1-AF7A-9D94F248158A}"/>
              </a:ext>
            </a:extLst>
          </p:cNvPr>
          <p:cNvSpPr>
            <a:spLocks/>
          </p:cNvSpPr>
          <p:nvPr/>
        </p:nvSpPr>
        <p:spPr bwMode="white">
          <a:xfrm>
            <a:off x="0" y="-20955"/>
            <a:ext cx="6104467" cy="45529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3083" name="Rectangle 11"/>
          <p:cNvSpPr>
            <a:spLocks noGrp="1" noChangeArrowheads="1"/>
          </p:cNvSpPr>
          <p:nvPr>
            <p:ph type="ctrTitle"/>
          </p:nvPr>
        </p:nvSpPr>
        <p:spPr>
          <a:xfrm>
            <a:off x="914400" y="2286000"/>
            <a:ext cx="10363200" cy="1143000"/>
          </a:xfrm>
        </p:spPr>
        <p:txBody>
          <a:bodyPr/>
          <a:lstStyle>
            <a:lvl1pPr>
              <a:defRPr/>
            </a:lvl1pPr>
          </a:lstStyle>
          <a:p>
            <a:pPr lvl="0"/>
            <a:r>
              <a:rPr lang="en-US" noProof="0"/>
              <a:t>Click to edit Master title style</a:t>
            </a:r>
          </a:p>
        </p:txBody>
      </p:sp>
      <p:sp>
        <p:nvSpPr>
          <p:cNvPr id="3084" name="Rectangle 12"/>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13" name="Rectangle 13">
            <a:extLst>
              <a:ext uri="{FF2B5EF4-FFF2-40B4-BE49-F238E27FC236}">
                <a16:creationId xmlns:a16="http://schemas.microsoft.com/office/drawing/2014/main" id="{B9572645-553B-47CA-AFF9-CEFBC91A24F1}"/>
              </a:ext>
            </a:extLst>
          </p:cNvPr>
          <p:cNvSpPr>
            <a:spLocks noGrp="1" noChangeArrowheads="1"/>
          </p:cNvSpPr>
          <p:nvPr>
            <p:ph type="dt" sz="half" idx="10"/>
          </p:nvPr>
        </p:nvSpPr>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9942326F-7FBC-4F08-8A70-5B235DDDD80B}"/>
              </a:ext>
            </a:extLst>
          </p:cNvPr>
          <p:cNvSpPr>
            <a:spLocks noGrp="1" noChangeArrowheads="1"/>
          </p:cNvSpPr>
          <p:nvPr>
            <p:ph type="ftr" sz="quarter" idx="11"/>
          </p:nvPr>
        </p:nvSpPr>
        <p:spPr bwMode="auto">
          <a:xfrm>
            <a:off x="4165600" y="6248400"/>
            <a:ext cx="3860800" cy="457200"/>
          </a:xfrm>
          <a:prstGeom prst="rect">
            <a:avLst/>
          </a:prstGeom>
          <a:extLst/>
        </p:spPr>
        <p:txBody>
          <a:bodyPr vert="horz" wrap="square" lIns="91440" tIns="45720" rIns="91440" bIns="45720" numCol="1" anchor="t" anchorCtr="0" compatLnSpc="1">
            <a:prstTxWarp prst="textNoShape">
              <a:avLst/>
            </a:prstTxWarp>
          </a:bodyPr>
          <a:lstStyle>
            <a:lvl1pPr algn="ctr" eaLnBrk="0" hangingPunct="0">
              <a:defRPr sz="1680" b="0">
                <a:latin typeface="Times New Roman" pitchFamily="18" charset="0"/>
                <a:cs typeface="+mn-cs"/>
              </a:defRPr>
            </a:lvl1pPr>
          </a:lstStyle>
          <a:p>
            <a:pPr>
              <a:defRPr/>
            </a:pPr>
            <a:endParaRPr lang="en-US"/>
          </a:p>
        </p:txBody>
      </p:sp>
      <p:sp>
        <p:nvSpPr>
          <p:cNvPr id="15" name="Rectangle 15">
            <a:extLst>
              <a:ext uri="{FF2B5EF4-FFF2-40B4-BE49-F238E27FC236}">
                <a16:creationId xmlns:a16="http://schemas.microsoft.com/office/drawing/2014/main" id="{0D02ABEE-3552-4529-991E-7988BB7E091A}"/>
              </a:ext>
            </a:extLst>
          </p:cNvPr>
          <p:cNvSpPr>
            <a:spLocks noGrp="1" noChangeArrowheads="1"/>
          </p:cNvSpPr>
          <p:nvPr>
            <p:ph type="sldNum" sz="quarter" idx="12"/>
          </p:nvPr>
        </p:nvSpPr>
        <p:spPr>
          <a:xfrm>
            <a:off x="8737600" y="6248400"/>
            <a:ext cx="2540000" cy="457200"/>
          </a:xfrm>
        </p:spPr>
        <p:txBody>
          <a:bodyPr/>
          <a:lstStyle>
            <a:lvl1pPr>
              <a:defRPr/>
            </a:lvl1pPr>
          </a:lstStyle>
          <a:p>
            <a:fld id="{D027DAB4-50C1-461A-A1D6-DC6607B26F35}" type="slidenum">
              <a:rPr lang="en-US" altLang="en-US"/>
              <a:pPr/>
              <a:t>‹#›</a:t>
            </a:fld>
            <a:endParaRPr lang="en-US" altLang="en-US"/>
          </a:p>
        </p:txBody>
      </p:sp>
    </p:spTree>
    <p:extLst>
      <p:ext uri="{BB962C8B-B14F-4D97-AF65-F5344CB8AC3E}">
        <p14:creationId xmlns:p14="http://schemas.microsoft.com/office/powerpoint/2010/main" val="171763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EA934208-C133-4B2D-B05F-6141500C23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B54B37C4-6CD5-4E22-854F-FB38AD484976}"/>
              </a:ext>
            </a:extLst>
          </p:cNvPr>
          <p:cNvSpPr>
            <a:spLocks noGrp="1" noChangeArrowheads="1"/>
          </p:cNvSpPr>
          <p:nvPr>
            <p:ph type="sldNum" sz="quarter" idx="11"/>
          </p:nvPr>
        </p:nvSpPr>
        <p:spPr>
          <a:ln/>
        </p:spPr>
        <p:txBody>
          <a:bodyPr/>
          <a:lstStyle>
            <a:lvl1pPr>
              <a:defRPr/>
            </a:lvl1pPr>
          </a:lstStyle>
          <a:p>
            <a:fld id="{B62F86C8-5C18-4049-8A87-C82DDF0CD310}" type="slidenum">
              <a:rPr lang="en-US" altLang="en-US"/>
              <a:pPr/>
              <a:t>‹#›</a:t>
            </a:fld>
            <a:endParaRPr lang="en-US" altLang="en-US"/>
          </a:p>
        </p:txBody>
      </p:sp>
    </p:spTree>
    <p:extLst>
      <p:ext uri="{BB962C8B-B14F-4D97-AF65-F5344CB8AC3E}">
        <p14:creationId xmlns:p14="http://schemas.microsoft.com/office/powerpoint/2010/main" val="17513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762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422401C9-A796-4863-9AC8-DA4F9BC64B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2BCBE705-5D81-4C03-AA4B-4D7F3F7E1998}"/>
              </a:ext>
            </a:extLst>
          </p:cNvPr>
          <p:cNvSpPr>
            <a:spLocks noGrp="1" noChangeArrowheads="1"/>
          </p:cNvSpPr>
          <p:nvPr>
            <p:ph type="sldNum" sz="quarter" idx="11"/>
          </p:nvPr>
        </p:nvSpPr>
        <p:spPr>
          <a:ln/>
        </p:spPr>
        <p:txBody>
          <a:bodyPr/>
          <a:lstStyle>
            <a:lvl1pPr>
              <a:defRPr/>
            </a:lvl1pPr>
          </a:lstStyle>
          <a:p>
            <a:fld id="{918EE05C-1494-43B5-B001-230B7C93C114}" type="slidenum">
              <a:rPr lang="en-US" altLang="en-US"/>
              <a:pPr/>
              <a:t>‹#›</a:t>
            </a:fld>
            <a:endParaRPr lang="en-US" altLang="en-US"/>
          </a:p>
        </p:txBody>
      </p:sp>
    </p:spTree>
    <p:extLst>
      <p:ext uri="{BB962C8B-B14F-4D97-AF65-F5344CB8AC3E}">
        <p14:creationId xmlns:p14="http://schemas.microsoft.com/office/powerpoint/2010/main" val="348204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51C022C3-C9F5-4DE3-8CC1-A63AD0F4DFF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1488E61F-6F69-466B-B209-072D693BAFBD}"/>
              </a:ext>
            </a:extLst>
          </p:cNvPr>
          <p:cNvSpPr>
            <a:spLocks noGrp="1" noChangeArrowheads="1"/>
          </p:cNvSpPr>
          <p:nvPr>
            <p:ph type="sldNum" sz="quarter" idx="11"/>
          </p:nvPr>
        </p:nvSpPr>
        <p:spPr>
          <a:ln/>
        </p:spPr>
        <p:txBody>
          <a:bodyPr/>
          <a:lstStyle>
            <a:lvl1pPr>
              <a:defRPr/>
            </a:lvl1pPr>
          </a:lstStyle>
          <a:p>
            <a:fld id="{A811A61D-3C6B-44F1-A72D-9AAFA129FAA5}" type="slidenum">
              <a:rPr lang="en-US" altLang="en-US"/>
              <a:pPr/>
              <a:t>‹#›</a:t>
            </a:fld>
            <a:endParaRPr lang="en-US" altLang="en-US"/>
          </a:p>
        </p:txBody>
      </p:sp>
    </p:spTree>
    <p:extLst>
      <p:ext uri="{BB962C8B-B14F-4D97-AF65-F5344CB8AC3E}">
        <p14:creationId xmlns:p14="http://schemas.microsoft.com/office/powerpoint/2010/main" val="354955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4"/>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lvl1pPr>
            <a:lvl2pPr marL="548640" indent="0">
              <a:buNone/>
              <a:defRPr sz="2160"/>
            </a:lvl2pPr>
            <a:lvl3pPr marL="1097280" indent="0">
              <a:buNone/>
              <a:defRPr sz="1920"/>
            </a:lvl3pPr>
            <a:lvl4pPr marL="1645920" indent="0">
              <a:buNone/>
              <a:defRPr sz="1680"/>
            </a:lvl4pPr>
            <a:lvl5pPr marL="2194560" indent="0">
              <a:buNone/>
              <a:defRPr sz="1680"/>
            </a:lvl5pPr>
            <a:lvl6pPr marL="2743200" indent="0">
              <a:buNone/>
              <a:defRPr sz="1680"/>
            </a:lvl6pPr>
            <a:lvl7pPr marL="3291840" indent="0">
              <a:buNone/>
              <a:defRPr sz="1680"/>
            </a:lvl7pPr>
            <a:lvl8pPr marL="3840480" indent="0">
              <a:buNone/>
              <a:defRPr sz="1680"/>
            </a:lvl8pPr>
            <a:lvl9pPr marL="4389120" indent="0">
              <a:buNone/>
              <a:defRPr sz="1680"/>
            </a:lvl9pPr>
          </a:lstStyle>
          <a:p>
            <a:pPr lvl="0"/>
            <a:r>
              <a:rPr lang="en-US"/>
              <a:t>Click to edit Master text styles</a:t>
            </a:r>
          </a:p>
        </p:txBody>
      </p:sp>
      <p:sp>
        <p:nvSpPr>
          <p:cNvPr id="4" name="Rectangle 13">
            <a:extLst>
              <a:ext uri="{FF2B5EF4-FFF2-40B4-BE49-F238E27FC236}">
                <a16:creationId xmlns:a16="http://schemas.microsoft.com/office/drawing/2014/main" id="{741DF658-0594-4A3C-B0AD-2616EF29D0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2B0741EA-C481-4404-8B88-E045973F00DB}"/>
              </a:ext>
            </a:extLst>
          </p:cNvPr>
          <p:cNvSpPr>
            <a:spLocks noGrp="1" noChangeArrowheads="1"/>
          </p:cNvSpPr>
          <p:nvPr>
            <p:ph type="sldNum" sz="quarter" idx="11"/>
          </p:nvPr>
        </p:nvSpPr>
        <p:spPr>
          <a:ln/>
        </p:spPr>
        <p:txBody>
          <a:bodyPr/>
          <a:lstStyle>
            <a:lvl1pPr>
              <a:defRPr/>
            </a:lvl1pPr>
          </a:lstStyle>
          <a:p>
            <a:fld id="{BBD8861E-9EF4-4F90-9218-04D642692F7F}" type="slidenum">
              <a:rPr lang="en-US" altLang="en-US"/>
              <a:pPr/>
              <a:t>‹#›</a:t>
            </a:fld>
            <a:endParaRPr lang="en-US" altLang="en-US"/>
          </a:p>
        </p:txBody>
      </p:sp>
    </p:spTree>
    <p:extLst>
      <p:ext uri="{BB962C8B-B14F-4D97-AF65-F5344CB8AC3E}">
        <p14:creationId xmlns:p14="http://schemas.microsoft.com/office/powerpoint/2010/main" val="400006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1148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1148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9B8F9459-C6FA-4497-8774-4FAF15F1B38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9761F9BA-74D0-4FF2-AC1A-9FCF70E0D029}"/>
              </a:ext>
            </a:extLst>
          </p:cNvPr>
          <p:cNvSpPr>
            <a:spLocks noGrp="1" noChangeArrowheads="1"/>
          </p:cNvSpPr>
          <p:nvPr>
            <p:ph type="sldNum" sz="quarter" idx="11"/>
          </p:nvPr>
        </p:nvSpPr>
        <p:spPr>
          <a:ln/>
        </p:spPr>
        <p:txBody>
          <a:bodyPr/>
          <a:lstStyle>
            <a:lvl1pPr>
              <a:defRPr/>
            </a:lvl1pPr>
          </a:lstStyle>
          <a:p>
            <a:fld id="{B9E0809E-046F-4B6F-9289-A4911CAC03C3}" type="slidenum">
              <a:rPr lang="en-US" altLang="en-US"/>
              <a:pPr/>
              <a:t>‹#›</a:t>
            </a:fld>
            <a:endParaRPr lang="en-US" altLang="en-US"/>
          </a:p>
        </p:txBody>
      </p:sp>
    </p:spTree>
    <p:extLst>
      <p:ext uri="{BB962C8B-B14F-4D97-AF65-F5344CB8AC3E}">
        <p14:creationId xmlns:p14="http://schemas.microsoft.com/office/powerpoint/2010/main" val="181038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16190101-7D38-417E-A7B6-F8163C2EC82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5">
            <a:extLst>
              <a:ext uri="{FF2B5EF4-FFF2-40B4-BE49-F238E27FC236}">
                <a16:creationId xmlns:a16="http://schemas.microsoft.com/office/drawing/2014/main" id="{12A97519-76AF-49C0-9A37-C5E11C9C063F}"/>
              </a:ext>
            </a:extLst>
          </p:cNvPr>
          <p:cNvSpPr>
            <a:spLocks noGrp="1" noChangeArrowheads="1"/>
          </p:cNvSpPr>
          <p:nvPr>
            <p:ph type="sldNum" sz="quarter" idx="11"/>
          </p:nvPr>
        </p:nvSpPr>
        <p:spPr>
          <a:ln/>
        </p:spPr>
        <p:txBody>
          <a:bodyPr/>
          <a:lstStyle>
            <a:lvl1pPr>
              <a:defRPr/>
            </a:lvl1pPr>
          </a:lstStyle>
          <a:p>
            <a:fld id="{0DD3C598-91FD-4048-BD50-A49BCE8B0B80}" type="slidenum">
              <a:rPr lang="en-US" altLang="en-US"/>
              <a:pPr/>
              <a:t>‹#›</a:t>
            </a:fld>
            <a:endParaRPr lang="en-US" altLang="en-US"/>
          </a:p>
        </p:txBody>
      </p:sp>
    </p:spTree>
    <p:extLst>
      <p:ext uri="{BB962C8B-B14F-4D97-AF65-F5344CB8AC3E}">
        <p14:creationId xmlns:p14="http://schemas.microsoft.com/office/powerpoint/2010/main" val="349105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F1777747-A3CA-4315-9746-BB238A276F6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EC2D06E6-D5EE-4304-9B3B-238A827BBEBF}"/>
              </a:ext>
            </a:extLst>
          </p:cNvPr>
          <p:cNvSpPr>
            <a:spLocks noGrp="1" noChangeArrowheads="1"/>
          </p:cNvSpPr>
          <p:nvPr>
            <p:ph type="sldNum" sz="quarter" idx="11"/>
          </p:nvPr>
        </p:nvSpPr>
        <p:spPr>
          <a:ln/>
        </p:spPr>
        <p:txBody>
          <a:bodyPr/>
          <a:lstStyle>
            <a:lvl1pPr>
              <a:defRPr/>
            </a:lvl1pPr>
          </a:lstStyle>
          <a:p>
            <a:fld id="{D79A4FA3-8F3E-486A-9C3B-EC91380DB7D3}" type="slidenum">
              <a:rPr lang="en-US" altLang="en-US"/>
              <a:pPr/>
              <a:t>‹#›</a:t>
            </a:fld>
            <a:endParaRPr lang="en-US" altLang="en-US"/>
          </a:p>
        </p:txBody>
      </p:sp>
    </p:spTree>
    <p:extLst>
      <p:ext uri="{BB962C8B-B14F-4D97-AF65-F5344CB8AC3E}">
        <p14:creationId xmlns:p14="http://schemas.microsoft.com/office/powerpoint/2010/main" val="70307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8AEC850C-A496-4DF0-8735-EDE0288D75E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5">
            <a:extLst>
              <a:ext uri="{FF2B5EF4-FFF2-40B4-BE49-F238E27FC236}">
                <a16:creationId xmlns:a16="http://schemas.microsoft.com/office/drawing/2014/main" id="{834D553C-2B85-4B31-8F96-078865C372AC}"/>
              </a:ext>
            </a:extLst>
          </p:cNvPr>
          <p:cNvSpPr>
            <a:spLocks noGrp="1" noChangeArrowheads="1"/>
          </p:cNvSpPr>
          <p:nvPr>
            <p:ph type="sldNum" sz="quarter" idx="11"/>
          </p:nvPr>
        </p:nvSpPr>
        <p:spPr>
          <a:ln/>
        </p:spPr>
        <p:txBody>
          <a:bodyPr/>
          <a:lstStyle>
            <a:lvl1pPr>
              <a:defRPr/>
            </a:lvl1pPr>
          </a:lstStyle>
          <a:p>
            <a:fld id="{30D7D1D5-7516-4FC1-BE84-57946B88687D}" type="slidenum">
              <a:rPr lang="en-US" altLang="en-US"/>
              <a:pPr/>
              <a:t>‹#›</a:t>
            </a:fld>
            <a:endParaRPr lang="en-US" altLang="en-US"/>
          </a:p>
        </p:txBody>
      </p:sp>
    </p:spTree>
    <p:extLst>
      <p:ext uri="{BB962C8B-B14F-4D97-AF65-F5344CB8AC3E}">
        <p14:creationId xmlns:p14="http://schemas.microsoft.com/office/powerpoint/2010/main" val="122831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13">
            <a:extLst>
              <a:ext uri="{FF2B5EF4-FFF2-40B4-BE49-F238E27FC236}">
                <a16:creationId xmlns:a16="http://schemas.microsoft.com/office/drawing/2014/main" id="{814B702D-FFD6-4D5B-867E-329E5CCAFF3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81829B4E-8BE5-4C20-834D-563AE08F70C1}"/>
              </a:ext>
            </a:extLst>
          </p:cNvPr>
          <p:cNvSpPr>
            <a:spLocks noGrp="1" noChangeArrowheads="1"/>
          </p:cNvSpPr>
          <p:nvPr>
            <p:ph type="sldNum" sz="quarter" idx="11"/>
          </p:nvPr>
        </p:nvSpPr>
        <p:spPr>
          <a:ln/>
        </p:spPr>
        <p:txBody>
          <a:bodyPr/>
          <a:lstStyle>
            <a:lvl1pPr>
              <a:defRPr/>
            </a:lvl1pPr>
          </a:lstStyle>
          <a:p>
            <a:fld id="{227945BA-5125-46E8-B09E-4508EE4D15D7}" type="slidenum">
              <a:rPr lang="en-US" altLang="en-US"/>
              <a:pPr/>
              <a:t>‹#›</a:t>
            </a:fld>
            <a:endParaRPr lang="en-US" altLang="en-US"/>
          </a:p>
        </p:txBody>
      </p:sp>
    </p:spTree>
    <p:extLst>
      <p:ext uri="{BB962C8B-B14F-4D97-AF65-F5344CB8AC3E}">
        <p14:creationId xmlns:p14="http://schemas.microsoft.com/office/powerpoint/2010/main" val="261758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13">
            <a:extLst>
              <a:ext uri="{FF2B5EF4-FFF2-40B4-BE49-F238E27FC236}">
                <a16:creationId xmlns:a16="http://schemas.microsoft.com/office/drawing/2014/main" id="{6DE632D6-0B9F-4DE9-A2E1-148E84CC5A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3D2B2CDD-CDF6-473B-B453-6EC083EEBBDA}"/>
              </a:ext>
            </a:extLst>
          </p:cNvPr>
          <p:cNvSpPr>
            <a:spLocks noGrp="1" noChangeArrowheads="1"/>
          </p:cNvSpPr>
          <p:nvPr>
            <p:ph type="sldNum" sz="quarter" idx="11"/>
          </p:nvPr>
        </p:nvSpPr>
        <p:spPr>
          <a:ln/>
        </p:spPr>
        <p:txBody>
          <a:bodyPr/>
          <a:lstStyle>
            <a:lvl1pPr>
              <a:defRPr/>
            </a:lvl1pPr>
          </a:lstStyle>
          <a:p>
            <a:fld id="{710F7FE3-B9D2-4242-B9A9-C6432FB2DB09}" type="slidenum">
              <a:rPr lang="en-US" altLang="en-US"/>
              <a:pPr/>
              <a:t>‹#›</a:t>
            </a:fld>
            <a:endParaRPr lang="en-US" altLang="en-US"/>
          </a:p>
        </p:txBody>
      </p:sp>
    </p:spTree>
    <p:extLst>
      <p:ext uri="{BB962C8B-B14F-4D97-AF65-F5344CB8AC3E}">
        <p14:creationId xmlns:p14="http://schemas.microsoft.com/office/powerpoint/2010/main" val="57846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6FD6FBFE-1D1A-4A0C-9E7B-44A2A80E7063}"/>
              </a:ext>
            </a:extLst>
          </p:cNvPr>
          <p:cNvSpPr>
            <a:spLocks noGrp="1" noChangeArrowheads="1"/>
          </p:cNvSpPr>
          <p:nvPr>
            <p:ph type="title"/>
          </p:nvPr>
        </p:nvSpPr>
        <p:spPr bwMode="auto">
          <a:xfrm>
            <a:off x="914400" y="762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12">
            <a:extLst>
              <a:ext uri="{FF2B5EF4-FFF2-40B4-BE49-F238E27FC236}">
                <a16:creationId xmlns:a16="http://schemas.microsoft.com/office/drawing/2014/main" id="{9EE1677F-17A8-4BCF-A2E0-E93ED59DB467}"/>
              </a:ext>
            </a:extLst>
          </p:cNvPr>
          <p:cNvSpPr>
            <a:spLocks noGrp="1" noChangeArrowheads="1"/>
          </p:cNvSpPr>
          <p:nvPr>
            <p:ph type="body" idx="1"/>
          </p:nvPr>
        </p:nvSpPr>
        <p:spPr bwMode="auto">
          <a:xfrm>
            <a:off x="914400" y="1371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1" name="Rectangle 13">
            <a:extLst>
              <a:ext uri="{FF2B5EF4-FFF2-40B4-BE49-F238E27FC236}">
                <a16:creationId xmlns:a16="http://schemas.microsoft.com/office/drawing/2014/main" id="{4E408E18-9EDD-4B3E-BE7E-317265FECB94}"/>
              </a:ext>
            </a:extLst>
          </p:cNvPr>
          <p:cNvSpPr>
            <a:spLocks noGrp="1" noChangeArrowheads="1"/>
          </p:cNvSpPr>
          <p:nvPr>
            <p:ph type="dt" sz="half" idx="2"/>
          </p:nvPr>
        </p:nvSpPr>
        <p:spPr bwMode="auto">
          <a:xfrm>
            <a:off x="914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680" b="0">
                <a:latin typeface="Times New Roman" pitchFamily="18" charset="0"/>
                <a:cs typeface="+mn-cs"/>
              </a:defRPr>
            </a:lvl1pPr>
          </a:lstStyle>
          <a:p>
            <a:pPr>
              <a:defRPr/>
            </a:pPr>
            <a:endParaRPr lang="en-US"/>
          </a:p>
        </p:txBody>
      </p:sp>
      <p:sp>
        <p:nvSpPr>
          <p:cNvPr id="2063" name="Rectangle 15">
            <a:extLst>
              <a:ext uri="{FF2B5EF4-FFF2-40B4-BE49-F238E27FC236}">
                <a16:creationId xmlns:a16="http://schemas.microsoft.com/office/drawing/2014/main" id="{D09C0850-3F12-411E-9486-F82F85BFDD62}"/>
              </a:ext>
            </a:extLst>
          </p:cNvPr>
          <p:cNvSpPr>
            <a:spLocks noGrp="1" noChangeArrowheads="1"/>
          </p:cNvSpPr>
          <p:nvPr>
            <p:ph type="sldNum" sz="quarter" idx="4"/>
          </p:nvPr>
        </p:nvSpPr>
        <p:spPr bwMode="auto">
          <a:xfrm>
            <a:off x="11684000" y="6553200"/>
            <a:ext cx="5080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680" b="0">
                <a:latin typeface="Times New Roman" panose="02020603050405020304" pitchFamily="18" charset="0"/>
              </a:defRPr>
            </a:lvl1pPr>
          </a:lstStyle>
          <a:p>
            <a:fld id="{2CF9059F-F744-424F-B612-1D8C02D23F91}" type="slidenum">
              <a:rPr lang="en-US" altLang="en-US"/>
              <a:pPr/>
              <a:t>‹#›</a:t>
            </a:fld>
            <a:endParaRPr lang="en-US" altLang="en-US"/>
          </a:p>
        </p:txBody>
      </p:sp>
    </p:spTree>
    <p:extLst>
      <p:ext uri="{BB962C8B-B14F-4D97-AF65-F5344CB8AC3E}">
        <p14:creationId xmlns:p14="http://schemas.microsoft.com/office/powerpoint/2010/main" val="152508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800" b="1">
          <a:solidFill>
            <a:schemeClr val="tx1"/>
          </a:solidFill>
          <a:latin typeface="+mj-lt"/>
          <a:ea typeface="+mj-ea"/>
          <a:cs typeface="+mj-cs"/>
        </a:defRPr>
      </a:lvl1pPr>
      <a:lvl2pPr algn="ctr" rtl="0" eaLnBrk="0" fontAlgn="base" hangingPunct="0">
        <a:spcBef>
          <a:spcPct val="0"/>
        </a:spcBef>
        <a:spcAft>
          <a:spcPct val="0"/>
        </a:spcAft>
        <a:defRPr sz="4800" b="1">
          <a:solidFill>
            <a:schemeClr val="tx1"/>
          </a:solidFill>
          <a:latin typeface="Arial" pitchFamily="34" charset="0"/>
        </a:defRPr>
      </a:lvl2pPr>
      <a:lvl3pPr algn="ctr" rtl="0" eaLnBrk="0" fontAlgn="base" hangingPunct="0">
        <a:spcBef>
          <a:spcPct val="0"/>
        </a:spcBef>
        <a:spcAft>
          <a:spcPct val="0"/>
        </a:spcAft>
        <a:defRPr sz="4800" b="1">
          <a:solidFill>
            <a:schemeClr val="tx1"/>
          </a:solidFill>
          <a:latin typeface="Arial" pitchFamily="34" charset="0"/>
        </a:defRPr>
      </a:lvl3pPr>
      <a:lvl4pPr algn="ctr" rtl="0" eaLnBrk="0" fontAlgn="base" hangingPunct="0">
        <a:spcBef>
          <a:spcPct val="0"/>
        </a:spcBef>
        <a:spcAft>
          <a:spcPct val="0"/>
        </a:spcAft>
        <a:defRPr sz="4800" b="1">
          <a:solidFill>
            <a:schemeClr val="tx1"/>
          </a:solidFill>
          <a:latin typeface="Arial" pitchFamily="34" charset="0"/>
        </a:defRPr>
      </a:lvl4pPr>
      <a:lvl5pPr algn="ctr" rtl="0" eaLnBrk="0" fontAlgn="base" hangingPunct="0">
        <a:spcBef>
          <a:spcPct val="0"/>
        </a:spcBef>
        <a:spcAft>
          <a:spcPct val="0"/>
        </a:spcAft>
        <a:defRPr sz="4800" b="1">
          <a:solidFill>
            <a:schemeClr val="tx1"/>
          </a:solidFill>
          <a:latin typeface="Arial" pitchFamily="34" charset="0"/>
        </a:defRPr>
      </a:lvl5pPr>
      <a:lvl6pPr marL="548640" algn="ctr" rtl="0" eaLnBrk="0" fontAlgn="base" hangingPunct="0">
        <a:spcBef>
          <a:spcPct val="0"/>
        </a:spcBef>
        <a:spcAft>
          <a:spcPct val="0"/>
        </a:spcAft>
        <a:defRPr sz="4800" b="1">
          <a:solidFill>
            <a:schemeClr val="tx1"/>
          </a:solidFill>
          <a:latin typeface="Arial" pitchFamily="34" charset="0"/>
        </a:defRPr>
      </a:lvl6pPr>
      <a:lvl7pPr marL="1097280" algn="ctr" rtl="0" eaLnBrk="0" fontAlgn="base" hangingPunct="0">
        <a:spcBef>
          <a:spcPct val="0"/>
        </a:spcBef>
        <a:spcAft>
          <a:spcPct val="0"/>
        </a:spcAft>
        <a:defRPr sz="4800" b="1">
          <a:solidFill>
            <a:schemeClr val="tx1"/>
          </a:solidFill>
          <a:latin typeface="Arial" pitchFamily="34" charset="0"/>
        </a:defRPr>
      </a:lvl7pPr>
      <a:lvl8pPr marL="1645920" algn="ctr" rtl="0" eaLnBrk="0" fontAlgn="base" hangingPunct="0">
        <a:spcBef>
          <a:spcPct val="0"/>
        </a:spcBef>
        <a:spcAft>
          <a:spcPct val="0"/>
        </a:spcAft>
        <a:defRPr sz="4800" b="1">
          <a:solidFill>
            <a:schemeClr val="tx1"/>
          </a:solidFill>
          <a:latin typeface="Arial" pitchFamily="34" charset="0"/>
        </a:defRPr>
      </a:lvl8pPr>
      <a:lvl9pPr marL="2194560" algn="ctr" rtl="0" eaLnBrk="0" fontAlgn="base" hangingPunct="0">
        <a:spcBef>
          <a:spcPct val="0"/>
        </a:spcBef>
        <a:spcAft>
          <a:spcPct val="0"/>
        </a:spcAft>
        <a:defRPr sz="4800" b="1">
          <a:solidFill>
            <a:schemeClr val="tx1"/>
          </a:solidFill>
          <a:latin typeface="Arial" pitchFamily="34" charset="0"/>
        </a:defRPr>
      </a:lvl9pPr>
    </p:titleStyle>
    <p:bodyStyle>
      <a:lvl1pPr marL="411480" indent="-411480" algn="l" rtl="0" eaLnBrk="0" fontAlgn="base" hangingPunct="0">
        <a:spcBef>
          <a:spcPct val="20000"/>
        </a:spcBef>
        <a:spcAft>
          <a:spcPct val="0"/>
        </a:spcAft>
        <a:buChar char="•"/>
        <a:defRPr sz="3360" b="1">
          <a:solidFill>
            <a:schemeClr val="tx1"/>
          </a:solidFill>
          <a:latin typeface="+mn-lt"/>
          <a:ea typeface="+mn-ea"/>
          <a:cs typeface="+mn-cs"/>
        </a:defRPr>
      </a:lvl1pPr>
      <a:lvl2pPr marL="891540" indent="-342900" algn="l" rtl="0" eaLnBrk="0" fontAlgn="base" hangingPunct="0">
        <a:spcBef>
          <a:spcPct val="20000"/>
        </a:spcBef>
        <a:spcAft>
          <a:spcPct val="0"/>
        </a:spcAft>
        <a:buChar char="–"/>
        <a:defRPr sz="2880" b="1">
          <a:solidFill>
            <a:schemeClr val="tx1"/>
          </a:solidFill>
          <a:latin typeface="+mn-lt"/>
        </a:defRPr>
      </a:lvl2pPr>
      <a:lvl3pPr marL="1371600" indent="-274320" algn="l" rtl="0" eaLnBrk="0" fontAlgn="base" hangingPunct="0">
        <a:spcBef>
          <a:spcPct val="20000"/>
        </a:spcBef>
        <a:spcAft>
          <a:spcPct val="0"/>
        </a:spcAft>
        <a:buChar char="•"/>
        <a:defRPr sz="2400" b="1">
          <a:solidFill>
            <a:schemeClr val="tx1"/>
          </a:solidFill>
          <a:latin typeface="+mn-lt"/>
        </a:defRPr>
      </a:lvl3pPr>
      <a:lvl4pPr marL="1920240" indent="-274320" algn="l" rtl="0" eaLnBrk="0" fontAlgn="base" hangingPunct="0">
        <a:spcBef>
          <a:spcPct val="20000"/>
        </a:spcBef>
        <a:spcAft>
          <a:spcPct val="0"/>
        </a:spcAft>
        <a:buChar char="–"/>
        <a:defRPr sz="2400" b="1">
          <a:solidFill>
            <a:schemeClr val="tx1"/>
          </a:solidFill>
          <a:latin typeface="+mn-lt"/>
        </a:defRPr>
      </a:lvl4pPr>
      <a:lvl5pPr marL="2468880" indent="-274320" algn="l" rtl="0" eaLnBrk="0" fontAlgn="base" hangingPunct="0">
        <a:spcBef>
          <a:spcPct val="20000"/>
        </a:spcBef>
        <a:spcAft>
          <a:spcPct val="0"/>
        </a:spcAft>
        <a:buChar char="»"/>
        <a:defRPr sz="2400" b="1">
          <a:solidFill>
            <a:schemeClr val="tx1"/>
          </a:solidFill>
          <a:latin typeface="+mn-lt"/>
        </a:defRPr>
      </a:lvl5pPr>
      <a:lvl6pPr marL="3017520" indent="-274320" algn="l" rtl="0" eaLnBrk="0" fontAlgn="base" hangingPunct="0">
        <a:spcBef>
          <a:spcPct val="20000"/>
        </a:spcBef>
        <a:spcAft>
          <a:spcPct val="0"/>
        </a:spcAft>
        <a:buChar char="»"/>
        <a:defRPr b="1">
          <a:solidFill>
            <a:schemeClr val="tx1"/>
          </a:solidFill>
          <a:latin typeface="+mn-lt"/>
        </a:defRPr>
      </a:lvl6pPr>
      <a:lvl7pPr marL="3566160" indent="-274320" algn="l" rtl="0" eaLnBrk="0" fontAlgn="base" hangingPunct="0">
        <a:spcBef>
          <a:spcPct val="20000"/>
        </a:spcBef>
        <a:spcAft>
          <a:spcPct val="0"/>
        </a:spcAft>
        <a:buChar char="»"/>
        <a:defRPr b="1">
          <a:solidFill>
            <a:schemeClr val="tx1"/>
          </a:solidFill>
          <a:latin typeface="+mn-lt"/>
        </a:defRPr>
      </a:lvl7pPr>
      <a:lvl8pPr marL="4114800" indent="-274320" algn="l" rtl="0" eaLnBrk="0" fontAlgn="base" hangingPunct="0">
        <a:spcBef>
          <a:spcPct val="20000"/>
        </a:spcBef>
        <a:spcAft>
          <a:spcPct val="0"/>
        </a:spcAft>
        <a:buChar char="»"/>
        <a:defRPr b="1">
          <a:solidFill>
            <a:schemeClr val="tx1"/>
          </a:solidFill>
          <a:latin typeface="+mn-lt"/>
        </a:defRPr>
      </a:lvl8pPr>
      <a:lvl9pPr marL="4663440" indent="-274320" algn="l" rtl="0" eaLnBrk="0" fontAlgn="base" hangingPunct="0">
        <a:spcBef>
          <a:spcPct val="20000"/>
        </a:spcBef>
        <a:spcAft>
          <a:spcPct val="0"/>
        </a:spcAft>
        <a:buChar char="»"/>
        <a:defRPr b="1">
          <a:solidFill>
            <a:schemeClr val="tx1"/>
          </a:solidFill>
          <a:latin typeface="+mn-lt"/>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a:extLst>
              <a:ext uri="{FF2B5EF4-FFF2-40B4-BE49-F238E27FC236}">
                <a16:creationId xmlns:a16="http://schemas.microsoft.com/office/drawing/2014/main" id="{416A5BE8-3BB3-4D01-AE43-B781CE73B81C}"/>
              </a:ext>
            </a:extLst>
          </p:cNvPr>
          <p:cNvSpPr>
            <a:spLocks noGrp="1" noChangeArrowheads="1"/>
          </p:cNvSpPr>
          <p:nvPr>
            <p:ph type="sldNum" sz="quarter" idx="12"/>
          </p:nvPr>
        </p:nvSpPr>
        <p:spPr/>
        <p:txBody>
          <a:bodyPr/>
          <a:lstStyle>
            <a:lvl1pPr eaLnBrk="0" hangingPunct="0">
              <a:spcBef>
                <a:spcPct val="20000"/>
              </a:spcBef>
              <a:buChar char="•"/>
              <a:defRPr sz="3360" b="1">
                <a:solidFill>
                  <a:schemeClr val="tx1"/>
                </a:solidFill>
                <a:latin typeface="Arial" panose="020B0604020202020204" pitchFamily="34" charset="0"/>
              </a:defRPr>
            </a:lvl1pPr>
            <a:lvl2pPr marL="891540" indent="-342900" eaLnBrk="0" hangingPunct="0">
              <a:spcBef>
                <a:spcPct val="20000"/>
              </a:spcBef>
              <a:buChar char="–"/>
              <a:defRPr sz="2880" b="1">
                <a:solidFill>
                  <a:schemeClr val="tx1"/>
                </a:solidFill>
                <a:latin typeface="Arial" panose="020B0604020202020204" pitchFamily="34" charset="0"/>
              </a:defRPr>
            </a:lvl2pPr>
            <a:lvl3pPr marL="1371600" indent="-274320" eaLnBrk="0" hangingPunct="0">
              <a:spcBef>
                <a:spcPct val="20000"/>
              </a:spcBef>
              <a:buChar char="•"/>
              <a:defRPr sz="2400" b="1">
                <a:solidFill>
                  <a:schemeClr val="tx1"/>
                </a:solidFill>
                <a:latin typeface="Arial" panose="020B0604020202020204" pitchFamily="34" charset="0"/>
              </a:defRPr>
            </a:lvl3pPr>
            <a:lvl4pPr marL="1920240" indent="-274320" eaLnBrk="0" hangingPunct="0">
              <a:spcBef>
                <a:spcPct val="20000"/>
              </a:spcBef>
              <a:buChar char="–"/>
              <a:defRPr sz="2400" b="1">
                <a:solidFill>
                  <a:schemeClr val="tx1"/>
                </a:solidFill>
                <a:latin typeface="Arial" panose="020B0604020202020204" pitchFamily="34" charset="0"/>
              </a:defRPr>
            </a:lvl4pPr>
            <a:lvl5pPr marL="2468880" indent="-274320" eaLnBrk="0" hangingPunct="0">
              <a:spcBef>
                <a:spcPct val="20000"/>
              </a:spcBef>
              <a:buChar char="»"/>
              <a:defRPr sz="2400" b="1">
                <a:solidFill>
                  <a:schemeClr val="tx1"/>
                </a:solidFill>
                <a:latin typeface="Arial" panose="020B0604020202020204" pitchFamily="34" charset="0"/>
              </a:defRPr>
            </a:lvl5pPr>
            <a:lvl6pPr marL="3017520" indent="-274320" eaLnBrk="0" fontAlgn="base" hangingPunct="0">
              <a:spcBef>
                <a:spcPct val="20000"/>
              </a:spcBef>
              <a:spcAft>
                <a:spcPct val="0"/>
              </a:spcAft>
              <a:buChar char="»"/>
              <a:defRPr sz="2400" b="1">
                <a:solidFill>
                  <a:schemeClr val="tx1"/>
                </a:solidFill>
                <a:latin typeface="Arial" panose="020B0604020202020204" pitchFamily="34" charset="0"/>
              </a:defRPr>
            </a:lvl6pPr>
            <a:lvl7pPr marL="3566160" indent="-274320" eaLnBrk="0" fontAlgn="base" hangingPunct="0">
              <a:spcBef>
                <a:spcPct val="20000"/>
              </a:spcBef>
              <a:spcAft>
                <a:spcPct val="0"/>
              </a:spcAft>
              <a:buChar char="»"/>
              <a:defRPr sz="2400" b="1">
                <a:solidFill>
                  <a:schemeClr val="tx1"/>
                </a:solidFill>
                <a:latin typeface="Arial" panose="020B0604020202020204" pitchFamily="34" charset="0"/>
              </a:defRPr>
            </a:lvl7pPr>
            <a:lvl8pPr marL="4114800" indent="-274320" eaLnBrk="0" fontAlgn="base" hangingPunct="0">
              <a:spcBef>
                <a:spcPct val="20000"/>
              </a:spcBef>
              <a:spcAft>
                <a:spcPct val="0"/>
              </a:spcAft>
              <a:buChar char="»"/>
              <a:defRPr sz="2400" b="1">
                <a:solidFill>
                  <a:schemeClr val="tx1"/>
                </a:solidFill>
                <a:latin typeface="Arial" panose="020B0604020202020204" pitchFamily="34" charset="0"/>
              </a:defRPr>
            </a:lvl8pPr>
            <a:lvl9pPr marL="4663440" indent="-274320" eaLnBrk="0" fontAlgn="base" hangingPunct="0">
              <a:spcBef>
                <a:spcPct val="20000"/>
              </a:spcBef>
              <a:spcAft>
                <a:spcPct val="0"/>
              </a:spcAft>
              <a:buChar char="»"/>
              <a:defRPr sz="2400" b="1">
                <a:solidFill>
                  <a:schemeClr val="tx1"/>
                </a:solidFill>
                <a:latin typeface="Arial" panose="020B0604020202020204" pitchFamily="34" charset="0"/>
              </a:defRPr>
            </a:lvl9pPr>
          </a:lstStyle>
          <a:p>
            <a:pPr defTabSz="1097280" fontAlgn="base">
              <a:spcBef>
                <a:spcPct val="0"/>
              </a:spcBef>
              <a:spcAft>
                <a:spcPct val="0"/>
              </a:spcAft>
              <a:buNone/>
            </a:pPr>
            <a:fld id="{DB941564-8A92-44F5-8583-DF0472715B0F}" type="slidenum">
              <a:rPr lang="en-US" altLang="en-US" sz="1680" b="0">
                <a:solidFill>
                  <a:srgbClr val="FFFFFF"/>
                </a:solidFill>
                <a:latin typeface="Times New Roman" panose="02020603050405020304" pitchFamily="18" charset="0"/>
                <a:cs typeface="Arial" panose="020B0604020202020204" pitchFamily="34" charset="0"/>
              </a:rPr>
              <a:pPr defTabSz="1097280" fontAlgn="base">
                <a:spcBef>
                  <a:spcPct val="0"/>
                </a:spcBef>
                <a:spcAft>
                  <a:spcPct val="0"/>
                </a:spcAft>
                <a:buNone/>
              </a:pPr>
              <a:t>1</a:t>
            </a:fld>
            <a:endParaRPr lang="en-US" altLang="en-US" sz="1680" b="0">
              <a:solidFill>
                <a:srgbClr val="FFFFFF"/>
              </a:solidFill>
              <a:latin typeface="Times New Roman" panose="02020603050405020304" pitchFamily="18" charset="0"/>
              <a:cs typeface="Arial" panose="020B0604020202020204" pitchFamily="34" charset="0"/>
            </a:endParaRPr>
          </a:p>
        </p:txBody>
      </p:sp>
      <p:sp>
        <p:nvSpPr>
          <p:cNvPr id="186371" name="Rectangle 4098">
            <a:extLst>
              <a:ext uri="{FF2B5EF4-FFF2-40B4-BE49-F238E27FC236}">
                <a16:creationId xmlns:a16="http://schemas.microsoft.com/office/drawing/2014/main" id="{A775089A-E2BC-49F5-BB96-3D06969D6F11}"/>
              </a:ext>
            </a:extLst>
          </p:cNvPr>
          <p:cNvSpPr>
            <a:spLocks noGrp="1" noChangeArrowheads="1"/>
          </p:cNvSpPr>
          <p:nvPr>
            <p:ph type="ctrTitle"/>
          </p:nvPr>
        </p:nvSpPr>
        <p:spPr/>
        <p:txBody>
          <a:bodyPr/>
          <a:lstStyle/>
          <a:p>
            <a:r>
              <a:rPr lang="en-US" altLang="en-US" sz="7920"/>
              <a:t>Great Themes in John’s Epistles</a:t>
            </a:r>
            <a:br>
              <a:rPr lang="en-US" altLang="en-US" sz="7920"/>
            </a:br>
            <a:r>
              <a:rPr lang="en-US" altLang="en-US" sz="4320"/>
              <a:t>Lesson 7</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ontent Placeholder 2">
            <a:extLst>
              <a:ext uri="{FF2B5EF4-FFF2-40B4-BE49-F238E27FC236}">
                <a16:creationId xmlns:a16="http://schemas.microsoft.com/office/drawing/2014/main" id="{16DAF66C-0A28-4837-8FBF-D3E518420AB9}"/>
              </a:ext>
            </a:extLst>
          </p:cNvPr>
          <p:cNvSpPr>
            <a:spLocks noGrp="1"/>
          </p:cNvSpPr>
          <p:nvPr>
            <p:ph idx="1"/>
          </p:nvPr>
        </p:nvSpPr>
        <p:spPr>
          <a:xfrm>
            <a:off x="22860" y="320040"/>
            <a:ext cx="11521440" cy="4114800"/>
          </a:xfrm>
        </p:spPr>
        <p:txBody>
          <a:bodyPr/>
          <a:lstStyle/>
          <a:p>
            <a:pPr marL="1097280" lvl="2" indent="0">
              <a:buNone/>
            </a:pPr>
            <a:r>
              <a:rPr lang="en-US" altLang="en-US">
                <a:solidFill>
                  <a:srgbClr val="FFFF00"/>
                </a:solidFill>
              </a:rPr>
              <a:t>Galatians 5: </a:t>
            </a:r>
            <a:r>
              <a:rPr lang="en-US" altLang="en-US"/>
              <a:t>6 I say then: </a:t>
            </a:r>
            <a:r>
              <a:rPr lang="en-US" altLang="en-US">
                <a:solidFill>
                  <a:srgbClr val="FFFF00"/>
                </a:solidFill>
              </a:rPr>
              <a:t>Walk in the Spirit</a:t>
            </a:r>
            <a:r>
              <a:rPr lang="en-US" altLang="en-US"/>
              <a:t>, and you shall not fulfill the lust of the flesh. 17 For the flesh lusts against the Spirit, and the Spirit against the flesh; and </a:t>
            </a:r>
            <a:r>
              <a:rPr lang="en-US" altLang="en-US" u="sng"/>
              <a:t>these are contrary to one another</a:t>
            </a:r>
            <a:r>
              <a:rPr lang="en-US" altLang="en-US"/>
              <a:t>, so that you do not do the things that you wish. 18 But if you are </a:t>
            </a:r>
            <a:r>
              <a:rPr lang="en-US" altLang="en-US">
                <a:solidFill>
                  <a:srgbClr val="FFFF00"/>
                </a:solidFill>
              </a:rPr>
              <a:t>led by the Spirit</a:t>
            </a:r>
            <a:r>
              <a:rPr lang="en-US" altLang="en-US"/>
              <a:t>, you are not under the law.</a:t>
            </a:r>
          </a:p>
          <a:p>
            <a:pPr marL="1097280" lvl="2" indent="0">
              <a:buNone/>
            </a:pPr>
            <a:endParaRPr lang="en-US" altLang="en-US"/>
          </a:p>
          <a:p>
            <a:pPr marL="1097280" lvl="2" indent="0">
              <a:buNone/>
            </a:pPr>
            <a:r>
              <a:rPr lang="en-US" altLang="en-US" sz="2880"/>
              <a:t>Spirit = God’s Influence in our lives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a:extLst>
              <a:ext uri="{FF2B5EF4-FFF2-40B4-BE49-F238E27FC236}">
                <a16:creationId xmlns:a16="http://schemas.microsoft.com/office/drawing/2014/main" id="{C534F625-519C-4487-B750-3037A0D42060}"/>
              </a:ext>
            </a:extLst>
          </p:cNvPr>
          <p:cNvSpPr>
            <a:spLocks noGrp="1"/>
          </p:cNvSpPr>
          <p:nvPr>
            <p:ph type="title"/>
          </p:nvPr>
        </p:nvSpPr>
        <p:spPr/>
        <p:txBody>
          <a:bodyPr/>
          <a:lstStyle/>
          <a:p>
            <a:r>
              <a:rPr lang="en-US" altLang="en-US"/>
              <a:t>Questions for us:</a:t>
            </a:r>
          </a:p>
        </p:txBody>
      </p:sp>
      <p:sp>
        <p:nvSpPr>
          <p:cNvPr id="196611" name="Content Placeholder 2">
            <a:extLst>
              <a:ext uri="{FF2B5EF4-FFF2-40B4-BE49-F238E27FC236}">
                <a16:creationId xmlns:a16="http://schemas.microsoft.com/office/drawing/2014/main" id="{9319891A-4850-483B-A8EB-5A077F1A9C91}"/>
              </a:ext>
            </a:extLst>
          </p:cNvPr>
          <p:cNvSpPr>
            <a:spLocks noGrp="1"/>
          </p:cNvSpPr>
          <p:nvPr>
            <p:ph idx="1"/>
          </p:nvPr>
        </p:nvSpPr>
        <p:spPr>
          <a:xfrm>
            <a:off x="1356360" y="960120"/>
            <a:ext cx="9784080" cy="4114800"/>
          </a:xfrm>
        </p:spPr>
        <p:txBody>
          <a:bodyPr/>
          <a:lstStyle/>
          <a:p>
            <a:pPr marL="0" indent="0">
              <a:buNone/>
            </a:pPr>
            <a:r>
              <a:rPr lang="en-US" altLang="en-US" sz="2880" b="0">
                <a:solidFill>
                  <a:srgbClr val="FFFF00"/>
                </a:solidFill>
              </a:rPr>
              <a:t>1. How do we know if God abides in us and we in Him ?</a:t>
            </a:r>
          </a:p>
        </p:txBody>
      </p:sp>
      <p:sp>
        <p:nvSpPr>
          <p:cNvPr id="4" name="Slide Number Placeholder 3">
            <a:extLst>
              <a:ext uri="{FF2B5EF4-FFF2-40B4-BE49-F238E27FC236}">
                <a16:creationId xmlns:a16="http://schemas.microsoft.com/office/drawing/2014/main" id="{19271258-9474-4F06-A5F7-43E660EE7592}"/>
              </a:ext>
            </a:extLst>
          </p:cNvPr>
          <p:cNvSpPr>
            <a:spLocks noGrp="1"/>
          </p:cNvSpPr>
          <p:nvPr>
            <p:ph type="sldNum" sz="quarter" idx="11"/>
          </p:nvPr>
        </p:nvSpPr>
        <p:spPr>
          <a:xfrm>
            <a:off x="10668000" y="6553200"/>
            <a:ext cx="914400" cy="304800"/>
          </a:xfrm>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123231A-D9B2-464A-8F0B-D0A3AE4A45C1}" type="slidenum">
              <a:rPr lang="en-US" altLang="en-US" b="0">
                <a:solidFill>
                  <a:srgbClr val="FFFFFF"/>
                </a:solidFill>
                <a:latin typeface="Times New Roman" panose="02020603050405020304" pitchFamily="18" charset="0"/>
              </a:rPr>
              <a:pPr defTabSz="1097280" fontAlgn="base">
                <a:spcBef>
                  <a:spcPct val="0"/>
                </a:spcBef>
                <a:spcAft>
                  <a:spcPct val="0"/>
                </a:spcAft>
              </a:pPr>
              <a:t>11</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5C7418B0-4063-402B-B2B0-70F6107BE046}"/>
              </a:ext>
            </a:extLst>
          </p:cNvPr>
          <p:cNvSpPr txBox="1">
            <a:spLocks/>
          </p:cNvSpPr>
          <p:nvPr/>
        </p:nvSpPr>
        <p:spPr bwMode="auto">
          <a:xfrm>
            <a:off x="9525" y="1691640"/>
            <a:ext cx="1152144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John 14:15 </a:t>
            </a:r>
            <a:r>
              <a:rPr lang="en-US" altLang="en-US" sz="2400">
                <a:solidFill>
                  <a:srgbClr val="FFFFFF"/>
                </a:solidFill>
                <a:cs typeface="Arial" panose="020B0604020202020204" pitchFamily="34" charset="0"/>
              </a:rPr>
              <a:t>“If you love Me, </a:t>
            </a:r>
            <a:r>
              <a:rPr lang="en-US" altLang="en-US" sz="2400">
                <a:solidFill>
                  <a:srgbClr val="FFFF00"/>
                </a:solidFill>
                <a:cs typeface="Arial" panose="020B0604020202020204" pitchFamily="34" charset="0"/>
              </a:rPr>
              <a:t>keep My commandments</a:t>
            </a:r>
            <a:r>
              <a:rPr lang="en-US" altLang="en-US" sz="2400">
                <a:solidFill>
                  <a:srgbClr val="FFFFFF"/>
                </a:solidFill>
                <a:cs typeface="Arial" panose="020B0604020202020204" pitchFamily="34" charset="0"/>
              </a:rPr>
              <a:t>. 16 And I will pray the Father, and He will give you another Helper, that He may abide with you forever—</a:t>
            </a:r>
          </a:p>
          <a:p>
            <a:pPr marL="1097280" lvl="2" defTabSz="1097280" fontAlgn="base">
              <a:spcAft>
                <a:spcPct val="0"/>
              </a:spcAft>
              <a:buNone/>
            </a:pPr>
            <a:r>
              <a:rPr lang="en-US" altLang="en-US" sz="2400">
                <a:solidFill>
                  <a:srgbClr val="FFFFFF"/>
                </a:solidFill>
                <a:cs typeface="Arial" panose="020B0604020202020204" pitchFamily="34" charset="0"/>
              </a:rPr>
              <a:t>21 He who has </a:t>
            </a:r>
            <a:r>
              <a:rPr lang="en-US" altLang="en-US" sz="2400">
                <a:solidFill>
                  <a:srgbClr val="FFFF00"/>
                </a:solidFill>
                <a:cs typeface="Arial" panose="020B0604020202020204" pitchFamily="34" charset="0"/>
              </a:rPr>
              <a:t>My commandments and keeps them</a:t>
            </a:r>
            <a:r>
              <a:rPr lang="en-US" altLang="en-US" sz="2400">
                <a:solidFill>
                  <a:srgbClr val="FFFFFF"/>
                </a:solidFill>
                <a:cs typeface="Arial" panose="020B0604020202020204" pitchFamily="34" charset="0"/>
              </a:rPr>
              <a:t>, it is he who loves Me. And he </a:t>
            </a:r>
            <a:r>
              <a:rPr lang="en-US" altLang="en-US" sz="2400">
                <a:solidFill>
                  <a:srgbClr val="FFFF00"/>
                </a:solidFill>
                <a:cs typeface="Arial" panose="020B0604020202020204" pitchFamily="34" charset="0"/>
              </a:rPr>
              <a:t>who loves Me </a:t>
            </a:r>
            <a:r>
              <a:rPr lang="en-US" altLang="en-US" sz="2400">
                <a:solidFill>
                  <a:srgbClr val="00FF00"/>
                </a:solidFill>
                <a:cs typeface="Arial" panose="020B0604020202020204" pitchFamily="34" charset="0"/>
              </a:rPr>
              <a:t>will be loved by My Father</a:t>
            </a:r>
            <a:r>
              <a:rPr lang="en-US" altLang="en-US" sz="2400">
                <a:solidFill>
                  <a:srgbClr val="FFFFFF"/>
                </a:solidFill>
                <a:cs typeface="Arial" panose="020B0604020202020204" pitchFamily="34" charset="0"/>
              </a:rPr>
              <a:t>, and </a:t>
            </a:r>
            <a:r>
              <a:rPr lang="en-US" altLang="en-US" sz="2400">
                <a:solidFill>
                  <a:srgbClr val="00FF00"/>
                </a:solidFill>
                <a:cs typeface="Arial" panose="020B0604020202020204" pitchFamily="34" charset="0"/>
              </a:rPr>
              <a:t>I will love him </a:t>
            </a:r>
            <a:r>
              <a:rPr lang="en-US" altLang="en-US" sz="2400">
                <a:solidFill>
                  <a:srgbClr val="FFFFFF"/>
                </a:solidFill>
                <a:cs typeface="Arial" panose="020B0604020202020204" pitchFamily="34" charset="0"/>
              </a:rPr>
              <a:t>and </a:t>
            </a:r>
            <a:r>
              <a:rPr lang="en-US" altLang="en-US" sz="2400" u="sng">
                <a:solidFill>
                  <a:srgbClr val="00FF00"/>
                </a:solidFill>
                <a:cs typeface="Arial" panose="020B0604020202020204" pitchFamily="34" charset="0"/>
              </a:rPr>
              <a:t>manifest Myself to him</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3:24 </a:t>
            </a:r>
            <a:r>
              <a:rPr lang="en-US" altLang="en-US" sz="2400">
                <a:solidFill>
                  <a:srgbClr val="FFFFFF"/>
                </a:solidFill>
                <a:cs typeface="Arial" panose="020B0604020202020204" pitchFamily="34" charset="0"/>
              </a:rPr>
              <a:t>Now he who keeps His commandments abides in Him, and He in him. And by this we know that He abides in us, </a:t>
            </a:r>
            <a:r>
              <a:rPr lang="en-US" altLang="en-US" sz="3360" u="sng">
                <a:solidFill>
                  <a:srgbClr val="FFFFFF"/>
                </a:solidFill>
                <a:cs typeface="Arial" panose="020B0604020202020204" pitchFamily="34" charset="0"/>
              </a:rPr>
              <a:t>by the Spirit whom He has given us.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Content Placeholder 2">
            <a:extLst>
              <a:ext uri="{FF2B5EF4-FFF2-40B4-BE49-F238E27FC236}">
                <a16:creationId xmlns:a16="http://schemas.microsoft.com/office/drawing/2014/main" id="{A3C55FB3-4B0E-4F57-BCE9-42A83D1A7FE2}"/>
              </a:ext>
            </a:extLst>
          </p:cNvPr>
          <p:cNvSpPr>
            <a:spLocks noGrp="1"/>
          </p:cNvSpPr>
          <p:nvPr>
            <p:ph idx="1"/>
          </p:nvPr>
        </p:nvSpPr>
        <p:spPr>
          <a:xfrm>
            <a:off x="1249680" y="228600"/>
            <a:ext cx="9784080" cy="4114800"/>
          </a:xfrm>
        </p:spPr>
        <p:txBody>
          <a:bodyPr/>
          <a:lstStyle/>
          <a:p>
            <a:pPr marL="0" indent="0">
              <a:buNone/>
            </a:pPr>
            <a:r>
              <a:rPr lang="en-US" altLang="en-US" sz="2880" b="0">
                <a:solidFill>
                  <a:srgbClr val="FFFF00"/>
                </a:solidFill>
              </a:rPr>
              <a:t>2. Why should we not </a:t>
            </a:r>
            <a:r>
              <a:rPr lang="en-US" altLang="en-US" sz="2880" b="0"/>
              <a:t>“..</a:t>
            </a:r>
            <a:r>
              <a:rPr lang="en-US" altLang="en-US" sz="2880" b="0" i="1"/>
              <a:t>believe every spirit..”</a:t>
            </a:r>
            <a:r>
              <a:rPr lang="en-US" altLang="en-US" sz="2880" b="0">
                <a:solidFill>
                  <a:srgbClr val="FFFF00"/>
                </a:solidFill>
              </a:rPr>
              <a:t>?</a:t>
            </a:r>
          </a:p>
        </p:txBody>
      </p:sp>
      <p:sp>
        <p:nvSpPr>
          <p:cNvPr id="4" name="Slide Number Placeholder 3">
            <a:extLst>
              <a:ext uri="{FF2B5EF4-FFF2-40B4-BE49-F238E27FC236}">
                <a16:creationId xmlns:a16="http://schemas.microsoft.com/office/drawing/2014/main" id="{4CEE6E7D-ABE2-42DD-907E-6B74339B8E1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3139D9EB-E4A8-4227-A0D2-6840E3E5EEC4}" type="slidenum">
              <a:rPr lang="en-US" altLang="en-US" b="0">
                <a:solidFill>
                  <a:srgbClr val="FFFFFF"/>
                </a:solidFill>
                <a:latin typeface="Times New Roman" panose="02020603050405020304" pitchFamily="18" charset="0"/>
              </a:rPr>
              <a:pPr defTabSz="1097280" fontAlgn="base">
                <a:spcBef>
                  <a:spcPct val="0"/>
                </a:spcBef>
                <a:spcAft>
                  <a:spcPct val="0"/>
                </a:spcAft>
              </a:pPr>
              <a:t>12</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067A9D7C-5E0A-4D5C-843B-17A7406F1DCB}"/>
              </a:ext>
            </a:extLst>
          </p:cNvPr>
          <p:cNvSpPr txBox="1">
            <a:spLocks/>
          </p:cNvSpPr>
          <p:nvPr/>
        </p:nvSpPr>
        <p:spPr bwMode="auto">
          <a:xfrm>
            <a:off x="-121920" y="32004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2:18</a:t>
            </a:r>
            <a:r>
              <a:rPr lang="en-US" altLang="en-US" sz="2400">
                <a:solidFill>
                  <a:srgbClr val="FFFFFF"/>
                </a:solidFill>
                <a:cs typeface="Arial" panose="020B0604020202020204" pitchFamily="34" charset="0"/>
              </a:rPr>
              <a:t> Little children, it is the last hour; and as you have heard that the Antichrist is coming, </a:t>
            </a:r>
            <a:r>
              <a:rPr lang="en-US" altLang="en-US" sz="2400">
                <a:solidFill>
                  <a:srgbClr val="00FF00"/>
                </a:solidFill>
                <a:cs typeface="Arial" panose="020B0604020202020204" pitchFamily="34" charset="0"/>
              </a:rPr>
              <a:t>even now many antichrists have come</a:t>
            </a:r>
            <a:r>
              <a:rPr lang="en-US" altLang="en-US" sz="2400">
                <a:solidFill>
                  <a:srgbClr val="FFFFFF"/>
                </a:solidFill>
                <a:cs typeface="Arial" panose="020B0604020202020204" pitchFamily="34" charset="0"/>
              </a:rPr>
              <a:t>, by which we know that it is the last hour. 19 </a:t>
            </a:r>
            <a:r>
              <a:rPr lang="en-US" altLang="en-US" sz="2400">
                <a:solidFill>
                  <a:srgbClr val="00FF00"/>
                </a:solidFill>
                <a:cs typeface="Arial" panose="020B0604020202020204" pitchFamily="34" charset="0"/>
              </a:rPr>
              <a:t>They went out from us, but they were not of us;</a:t>
            </a:r>
            <a:r>
              <a:rPr lang="en-US" altLang="en-US" sz="2400">
                <a:solidFill>
                  <a:srgbClr val="FFFFFF"/>
                </a:solidFill>
                <a:cs typeface="Arial" panose="020B0604020202020204" pitchFamily="34" charset="0"/>
              </a:rPr>
              <a:t> for if they had been of us, they would have continued with us; but they went out that they might be made manifest, that none of them were of us.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 </a:t>
            </a:r>
            <a:r>
              <a:rPr lang="en-US" altLang="en-US" sz="2400">
                <a:solidFill>
                  <a:srgbClr val="FFFFFF"/>
                </a:solidFill>
                <a:cs typeface="Arial" panose="020B0604020202020204" pitchFamily="34" charset="0"/>
              </a:rPr>
              <a:t>Beloved, do not believe every spirit, but test the spirits, whether they are of God; </a:t>
            </a:r>
            <a:r>
              <a:rPr lang="en-US" altLang="en-US" sz="2400">
                <a:solidFill>
                  <a:srgbClr val="00FF00"/>
                </a:solidFill>
                <a:cs typeface="Arial" panose="020B0604020202020204" pitchFamily="34" charset="0"/>
              </a:rPr>
              <a:t>because many false prophets have gone out into the world. </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Matt 24: 23 </a:t>
            </a:r>
            <a:r>
              <a:rPr lang="en-US" altLang="en-US" sz="2400">
                <a:solidFill>
                  <a:srgbClr val="FFFFFF"/>
                </a:solidFill>
                <a:cs typeface="Arial" panose="020B0604020202020204" pitchFamily="34" charset="0"/>
              </a:rPr>
              <a:t>“Then if anyone says to you, ‘Look, here is the Christ!’ or ‘There!’ do not believe it. 24 </a:t>
            </a:r>
            <a:r>
              <a:rPr lang="en-US" altLang="en-US" sz="2400">
                <a:solidFill>
                  <a:srgbClr val="00FF00"/>
                </a:solidFill>
                <a:cs typeface="Arial" panose="020B0604020202020204" pitchFamily="34" charset="0"/>
              </a:rPr>
              <a:t>For false christs and false prophets will rise and show great signs and wonders to deceive, if possible, even the elect. </a:t>
            </a:r>
            <a:r>
              <a:rPr lang="en-US" altLang="en-US" sz="2400">
                <a:solidFill>
                  <a:srgbClr val="FFFFFF"/>
                </a:solidFill>
                <a:cs typeface="Arial" panose="020B0604020202020204" pitchFamily="34" charset="0"/>
              </a:rPr>
              <a:t>25 See, I have told you beforehand.</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Content Placeholder 2">
            <a:extLst>
              <a:ext uri="{FF2B5EF4-FFF2-40B4-BE49-F238E27FC236}">
                <a16:creationId xmlns:a16="http://schemas.microsoft.com/office/drawing/2014/main" id="{069FB88C-5A61-4275-8A01-108621AD0053}"/>
              </a:ext>
            </a:extLst>
          </p:cNvPr>
          <p:cNvSpPr>
            <a:spLocks noGrp="1"/>
          </p:cNvSpPr>
          <p:nvPr>
            <p:ph idx="1"/>
          </p:nvPr>
        </p:nvSpPr>
        <p:spPr>
          <a:xfrm>
            <a:off x="1249680" y="228600"/>
            <a:ext cx="9784080" cy="4114800"/>
          </a:xfrm>
        </p:spPr>
        <p:txBody>
          <a:bodyPr/>
          <a:lstStyle/>
          <a:p>
            <a:pPr marL="0" indent="0">
              <a:buNone/>
            </a:pPr>
            <a:r>
              <a:rPr lang="en-US" altLang="en-US" sz="2880" b="0">
                <a:solidFill>
                  <a:srgbClr val="FFFF00"/>
                </a:solidFill>
              </a:rPr>
              <a:t>2. Why should we not </a:t>
            </a:r>
            <a:r>
              <a:rPr lang="en-US" altLang="en-US" sz="2880" b="0"/>
              <a:t>“..</a:t>
            </a:r>
            <a:r>
              <a:rPr lang="en-US" altLang="en-US" sz="2880" b="0" i="1"/>
              <a:t>believe every spirit..”</a:t>
            </a:r>
            <a:r>
              <a:rPr lang="en-US" altLang="en-US" sz="2880" b="0">
                <a:solidFill>
                  <a:srgbClr val="FFFF00"/>
                </a:solidFill>
              </a:rPr>
              <a:t>?</a:t>
            </a:r>
          </a:p>
        </p:txBody>
      </p:sp>
      <p:sp>
        <p:nvSpPr>
          <p:cNvPr id="4" name="Slide Number Placeholder 3">
            <a:extLst>
              <a:ext uri="{FF2B5EF4-FFF2-40B4-BE49-F238E27FC236}">
                <a16:creationId xmlns:a16="http://schemas.microsoft.com/office/drawing/2014/main" id="{8179D360-9FF4-4DF7-9429-24D69109BE14}"/>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E142A875-E0AB-4864-BBA8-6F60635D132C}" type="slidenum">
              <a:rPr lang="en-US" altLang="en-US" b="0">
                <a:solidFill>
                  <a:srgbClr val="FFFFFF"/>
                </a:solidFill>
                <a:latin typeface="Times New Roman" panose="02020603050405020304" pitchFamily="18" charset="0"/>
              </a:rPr>
              <a:pPr defTabSz="1097280" fontAlgn="base">
                <a:spcBef>
                  <a:spcPct val="0"/>
                </a:spcBef>
                <a:spcAft>
                  <a:spcPct val="0"/>
                </a:spcAft>
              </a:pPr>
              <a:t>13</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05B7CB66-96CB-4275-B349-D971F70DC1B3}"/>
              </a:ext>
            </a:extLst>
          </p:cNvPr>
          <p:cNvSpPr txBox="1">
            <a:spLocks/>
          </p:cNvSpPr>
          <p:nvPr/>
        </p:nvSpPr>
        <p:spPr bwMode="auto">
          <a:xfrm>
            <a:off x="-110490" y="5943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Acts 2:29</a:t>
            </a:r>
            <a:r>
              <a:rPr lang="en-US" altLang="en-US" sz="2400">
                <a:solidFill>
                  <a:srgbClr val="FFFFFF"/>
                </a:solidFill>
                <a:cs typeface="Arial" panose="020B0604020202020204" pitchFamily="34" charset="0"/>
              </a:rPr>
              <a:t> For I know this, that after my departure savage wolves will come in among you, not sparing the flock. 30 </a:t>
            </a:r>
            <a:r>
              <a:rPr lang="en-US" altLang="en-US" sz="2400">
                <a:solidFill>
                  <a:srgbClr val="00FF00"/>
                </a:solidFill>
                <a:cs typeface="Arial" panose="020B0604020202020204" pitchFamily="34" charset="0"/>
              </a:rPr>
              <a:t>Also from among yourselves men will rise up, speaking perverse things, to draw away the disciples after themselves</a:t>
            </a:r>
            <a:r>
              <a:rPr lang="en-US" altLang="en-US" sz="2400">
                <a:solidFill>
                  <a:srgbClr val="FFFFFF"/>
                </a:solidFill>
                <a:cs typeface="Arial" panose="020B0604020202020204" pitchFamily="34" charset="0"/>
              </a:rPr>
              <a:t>. 31 Therefore watch, and remember that for three years I did not cease to warn everyone night and day with tears.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2 Peter 2:1 </a:t>
            </a:r>
            <a:r>
              <a:rPr lang="en-US" altLang="en-US" sz="2400">
                <a:solidFill>
                  <a:srgbClr val="00FF00"/>
                </a:solidFill>
                <a:cs typeface="Arial" panose="020B0604020202020204" pitchFamily="34" charset="0"/>
              </a:rPr>
              <a:t>But there were also false prophets among the people, even as there will be false teachers among you, who will secretly bring in destructive heresies, even denying the Lord who bought them, </a:t>
            </a:r>
            <a:r>
              <a:rPr lang="en-US" altLang="en-US" sz="2400">
                <a:solidFill>
                  <a:srgbClr val="FFFFFF"/>
                </a:solidFill>
                <a:cs typeface="Arial" panose="020B0604020202020204" pitchFamily="34" charset="0"/>
              </a:rPr>
              <a:t>and bring on themselves swift destruction. 2 And many will follow their destructive ways, because of whom the way of truth will be blasphemed.</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487C61-6562-4720-A2D7-05139AA74CF3}"/>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3EA37BFB-C15A-46C8-8FA8-2EFD024060FA}" type="slidenum">
              <a:rPr lang="en-US" altLang="en-US" b="0">
                <a:solidFill>
                  <a:srgbClr val="FFFFFF"/>
                </a:solidFill>
                <a:latin typeface="Times New Roman" panose="02020603050405020304" pitchFamily="18" charset="0"/>
              </a:rPr>
              <a:pPr defTabSz="1097280" fontAlgn="base">
                <a:spcBef>
                  <a:spcPct val="0"/>
                </a:spcBef>
                <a:spcAft>
                  <a:spcPct val="0"/>
                </a:spcAft>
              </a:pPr>
              <a:t>14</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8DAEE68D-B782-4877-ADA9-93EB28EE4F6F}"/>
              </a:ext>
            </a:extLst>
          </p:cNvPr>
          <p:cNvSpPr txBox="1">
            <a:spLocks/>
          </p:cNvSpPr>
          <p:nvPr/>
        </p:nvSpPr>
        <p:spPr bwMode="auto">
          <a:xfrm>
            <a:off x="95250" y="114300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Ephesians 4:13</a:t>
            </a:r>
            <a:r>
              <a:rPr lang="en-US" altLang="en-US" sz="2400">
                <a:solidFill>
                  <a:srgbClr val="00FF00"/>
                </a:solidFill>
                <a:cs typeface="Arial" panose="020B0604020202020204" pitchFamily="34" charset="0"/>
              </a:rPr>
              <a:t> </a:t>
            </a:r>
            <a:r>
              <a:rPr lang="en-US" altLang="en-US" sz="2400">
                <a:solidFill>
                  <a:srgbClr val="FFFFFF"/>
                </a:solidFill>
                <a:cs typeface="Arial" panose="020B0604020202020204" pitchFamily="34" charset="0"/>
              </a:rPr>
              <a:t>till we all come to the unity of the faith and of the knowledge of the Son of God, to a perfect man, to the measure of the stature of the fullness of Christ; </a:t>
            </a:r>
            <a:r>
              <a:rPr lang="en-US" altLang="en-US" sz="2400">
                <a:solidFill>
                  <a:srgbClr val="00FF00"/>
                </a:solidFill>
                <a:cs typeface="Arial" panose="020B0604020202020204" pitchFamily="34" charset="0"/>
              </a:rPr>
              <a:t>14 that we should no longer be children, tossed to and fro and carried about with every wind of doctrine,</a:t>
            </a:r>
            <a:r>
              <a:rPr lang="en-US" altLang="en-US" sz="2400">
                <a:solidFill>
                  <a:srgbClr val="FFFFFF"/>
                </a:solidFill>
                <a:cs typeface="Arial" panose="020B0604020202020204" pitchFamily="34" charset="0"/>
              </a:rPr>
              <a:t> by the trickery of men, in the cunning craftiness of deceitful plotting, 15 but, speaking the truth in love, may grow up in all things into Him who is the head—Christ— </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Hebrews 13:8 </a:t>
            </a:r>
            <a:r>
              <a:rPr lang="en-US" altLang="en-US" sz="2400">
                <a:solidFill>
                  <a:srgbClr val="FFFFFF"/>
                </a:solidFill>
                <a:cs typeface="Arial" panose="020B0604020202020204" pitchFamily="34" charset="0"/>
              </a:rPr>
              <a:t>Jesus Christ is the same yesterday, today, and forever. </a:t>
            </a:r>
            <a:r>
              <a:rPr lang="en-US" altLang="en-US" sz="2400">
                <a:solidFill>
                  <a:srgbClr val="00FF00"/>
                </a:solidFill>
                <a:cs typeface="Arial" panose="020B0604020202020204" pitchFamily="34" charset="0"/>
              </a:rPr>
              <a:t>9 Do not be carried about with various and strange doctrines</a:t>
            </a:r>
            <a:r>
              <a:rPr lang="en-US" altLang="en-US" sz="2400">
                <a:solidFill>
                  <a:srgbClr val="FFFFFF"/>
                </a:solidFill>
                <a:cs typeface="Arial" panose="020B0604020202020204" pitchFamily="34" charset="0"/>
              </a:rPr>
              <a:t>. For it is good that the heart be established by grace, not with foods which have not profited those who have been occupied with them.</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199684" name="Content Placeholder 2">
            <a:extLst>
              <a:ext uri="{FF2B5EF4-FFF2-40B4-BE49-F238E27FC236}">
                <a16:creationId xmlns:a16="http://schemas.microsoft.com/office/drawing/2014/main" id="{59F1ED6F-F4E0-44DA-9597-5CF7815561CB}"/>
              </a:ext>
            </a:extLst>
          </p:cNvPr>
          <p:cNvSpPr txBox="1">
            <a:spLocks/>
          </p:cNvSpPr>
          <p:nvPr/>
        </p:nvSpPr>
        <p:spPr bwMode="auto">
          <a:xfrm>
            <a:off x="1238250" y="685800"/>
            <a:ext cx="9784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Aft>
                <a:spcPct val="0"/>
              </a:spcAft>
              <a:buNone/>
            </a:pPr>
            <a:r>
              <a:rPr lang="en-US" altLang="en-US" sz="2880" b="0">
                <a:solidFill>
                  <a:srgbClr val="FFFF00"/>
                </a:solidFill>
                <a:cs typeface="Arial" panose="020B0604020202020204" pitchFamily="34" charset="0"/>
              </a:rPr>
              <a:t>2. Why should we not </a:t>
            </a:r>
            <a:r>
              <a:rPr lang="en-US" altLang="en-US" sz="2880" b="0">
                <a:solidFill>
                  <a:srgbClr val="FFFFFF"/>
                </a:solidFill>
                <a:cs typeface="Arial" panose="020B0604020202020204" pitchFamily="34" charset="0"/>
              </a:rPr>
              <a:t>“..</a:t>
            </a:r>
            <a:r>
              <a:rPr lang="en-US" altLang="en-US" sz="2880" b="0" i="1">
                <a:solidFill>
                  <a:srgbClr val="FFFFFF"/>
                </a:solidFill>
                <a:cs typeface="Arial" panose="020B0604020202020204" pitchFamily="34" charset="0"/>
              </a:rPr>
              <a:t>believe every spirit..”</a:t>
            </a:r>
            <a:r>
              <a:rPr lang="en-US" altLang="en-US" sz="2880" b="0">
                <a:solidFill>
                  <a:srgbClr val="FFFF00"/>
                </a:solidFill>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a:extLst>
              <a:ext uri="{FF2B5EF4-FFF2-40B4-BE49-F238E27FC236}">
                <a16:creationId xmlns:a16="http://schemas.microsoft.com/office/drawing/2014/main" id="{E04DB2AA-7B39-4A60-8D00-1B62BC513713}"/>
              </a:ext>
            </a:extLst>
          </p:cNvPr>
          <p:cNvSpPr>
            <a:spLocks noGrp="1"/>
          </p:cNvSpPr>
          <p:nvPr>
            <p:ph type="title"/>
          </p:nvPr>
        </p:nvSpPr>
        <p:spPr/>
        <p:txBody>
          <a:bodyPr/>
          <a:lstStyle/>
          <a:p>
            <a:r>
              <a:rPr lang="en-US" altLang="en-US"/>
              <a:t>Questions for us:</a:t>
            </a:r>
          </a:p>
        </p:txBody>
      </p:sp>
      <p:sp>
        <p:nvSpPr>
          <p:cNvPr id="200707" name="Content Placeholder 2">
            <a:extLst>
              <a:ext uri="{FF2B5EF4-FFF2-40B4-BE49-F238E27FC236}">
                <a16:creationId xmlns:a16="http://schemas.microsoft.com/office/drawing/2014/main" id="{4AFFFC07-B2E3-4306-A65F-EF80606D51D0}"/>
              </a:ext>
            </a:extLst>
          </p:cNvPr>
          <p:cNvSpPr>
            <a:spLocks noGrp="1"/>
          </p:cNvSpPr>
          <p:nvPr>
            <p:ph idx="1"/>
          </p:nvPr>
        </p:nvSpPr>
        <p:spPr>
          <a:xfrm>
            <a:off x="1356360" y="960120"/>
            <a:ext cx="9784080" cy="4114800"/>
          </a:xfrm>
        </p:spPr>
        <p:txBody>
          <a:bodyPr/>
          <a:lstStyle/>
          <a:p>
            <a:pPr marL="0" indent="0">
              <a:buNone/>
            </a:pPr>
            <a:r>
              <a:rPr lang="en-US" altLang="en-US" sz="2880" b="0">
                <a:solidFill>
                  <a:srgbClr val="FFFF00"/>
                </a:solidFill>
              </a:rPr>
              <a:t>2. According to 4:1 why should we not believe every spirit?</a:t>
            </a:r>
          </a:p>
        </p:txBody>
      </p:sp>
      <p:sp>
        <p:nvSpPr>
          <p:cNvPr id="4" name="Slide Number Placeholder 3">
            <a:extLst>
              <a:ext uri="{FF2B5EF4-FFF2-40B4-BE49-F238E27FC236}">
                <a16:creationId xmlns:a16="http://schemas.microsoft.com/office/drawing/2014/main" id="{A0F93C99-2282-4967-BED7-26D6F576F6C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F73ED055-58F2-4B93-81C4-BCF3A0AA4FFD}" type="slidenum">
              <a:rPr lang="en-US" altLang="en-US" b="0">
                <a:solidFill>
                  <a:srgbClr val="FFFFFF"/>
                </a:solidFill>
                <a:latin typeface="Times New Roman" panose="02020603050405020304" pitchFamily="18" charset="0"/>
              </a:rPr>
              <a:pPr defTabSz="1097280" fontAlgn="base">
                <a:spcBef>
                  <a:spcPct val="0"/>
                </a:spcBef>
                <a:spcAft>
                  <a:spcPct val="0"/>
                </a:spcAft>
              </a:pPr>
              <a:t>15</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351C1E1D-9D34-4F97-8AEC-5B0B2965016D}"/>
              </a:ext>
            </a:extLst>
          </p:cNvPr>
          <p:cNvSpPr txBox="1">
            <a:spLocks/>
          </p:cNvSpPr>
          <p:nvPr/>
        </p:nvSpPr>
        <p:spPr bwMode="auto">
          <a:xfrm>
            <a:off x="28575" y="1325880"/>
            <a:ext cx="1152144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 </a:t>
            </a:r>
            <a:r>
              <a:rPr lang="en-US" altLang="en-US" sz="2400">
                <a:solidFill>
                  <a:srgbClr val="FFFFFF"/>
                </a:solidFill>
                <a:cs typeface="Arial" panose="020B0604020202020204" pitchFamily="34" charset="0"/>
              </a:rPr>
              <a:t>Beloved, do not believe every spirit, </a:t>
            </a:r>
            <a:r>
              <a:rPr lang="en-US" altLang="en-US" sz="2400">
                <a:solidFill>
                  <a:srgbClr val="00FF00"/>
                </a:solidFill>
                <a:cs typeface="Arial" panose="020B0604020202020204" pitchFamily="34" charset="0"/>
              </a:rPr>
              <a:t>but test the spirits</a:t>
            </a:r>
            <a:r>
              <a:rPr lang="en-US" altLang="en-US" sz="2400">
                <a:solidFill>
                  <a:srgbClr val="FFFFFF"/>
                </a:solidFill>
                <a:cs typeface="Arial" panose="020B0604020202020204" pitchFamily="34" charset="0"/>
              </a:rPr>
              <a:t>, whether they are of God; because many false prophets have gone out into the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00FF00"/>
                </a:solidFill>
                <a:cs typeface="Arial" panose="020B0604020202020204" pitchFamily="34" charset="0"/>
              </a:rPr>
              <a:t>Implications of “…test the sprits…” :</a:t>
            </a:r>
          </a:p>
          <a:p>
            <a:pPr marL="1097280" lvl="2" defTabSz="1097280" fontAlgn="base">
              <a:spcAft>
                <a:spcPct val="0"/>
              </a:spcAft>
              <a:buFontTx/>
              <a:buAutoNum type="arabicPeriod"/>
            </a:pPr>
            <a:r>
              <a:rPr lang="en-US" altLang="en-US" sz="2400" u="sng">
                <a:solidFill>
                  <a:srgbClr val="FFFFFF"/>
                </a:solidFill>
                <a:cs typeface="Arial" panose="020B0604020202020204" pitchFamily="34" charset="0"/>
              </a:rPr>
              <a:t>Everybody</a:t>
            </a:r>
            <a:r>
              <a:rPr lang="en-US" altLang="en-US" sz="2400">
                <a:solidFill>
                  <a:srgbClr val="FFFFFF"/>
                </a:solidFill>
                <a:cs typeface="Arial" panose="020B0604020202020204" pitchFamily="34" charset="0"/>
              </a:rPr>
              <a:t> does the testing</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For a test there must be a </a:t>
            </a:r>
            <a:r>
              <a:rPr lang="en-US" altLang="en-US" sz="2400" u="sng">
                <a:solidFill>
                  <a:srgbClr val="FFFFFF"/>
                </a:solidFill>
                <a:cs typeface="Arial" panose="020B0604020202020204" pitchFamily="34" charset="0"/>
              </a:rPr>
              <a:t>Standard</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Testing requires a </a:t>
            </a:r>
            <a:r>
              <a:rPr lang="en-US" altLang="en-US" sz="2400" u="sng">
                <a:solidFill>
                  <a:srgbClr val="FFFFFF"/>
                </a:solidFill>
                <a:cs typeface="Arial" panose="020B0604020202020204" pitchFamily="34" charset="0"/>
              </a:rPr>
              <a:t>Process</a:t>
            </a:r>
            <a:r>
              <a:rPr lang="en-US" altLang="en-US" sz="2400">
                <a:solidFill>
                  <a:srgbClr val="FFFFFF"/>
                </a:solidFill>
                <a:cs typeface="Arial" panose="020B0604020202020204" pitchFamily="34" charset="0"/>
              </a:rPr>
              <a:t>… we have examples of that process</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‘Testing’ is not new and has been a part of </a:t>
            </a:r>
            <a:r>
              <a:rPr lang="en-US" altLang="en-US" sz="2400" u="sng">
                <a:solidFill>
                  <a:srgbClr val="FFFFFF"/>
                </a:solidFill>
                <a:cs typeface="Arial" panose="020B0604020202020204" pitchFamily="34" charset="0"/>
              </a:rPr>
              <a:t>God’s plan</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There is a right </a:t>
            </a:r>
            <a:r>
              <a:rPr lang="en-US" altLang="en-US" sz="2400" u="sng">
                <a:solidFill>
                  <a:srgbClr val="FFFFFF"/>
                </a:solidFill>
                <a:cs typeface="Arial" panose="020B0604020202020204" pitchFamily="34" charset="0"/>
              </a:rPr>
              <a:t>and</a:t>
            </a:r>
            <a:r>
              <a:rPr lang="en-US" altLang="en-US" sz="2400">
                <a:solidFill>
                  <a:srgbClr val="FFFFFF"/>
                </a:solidFill>
                <a:cs typeface="Arial" panose="020B0604020202020204" pitchFamily="34" charset="0"/>
              </a:rPr>
              <a:t> wrong</a:t>
            </a:r>
          </a:p>
          <a:p>
            <a:pPr marL="1097280" lvl="2" defTabSz="1097280" fontAlgn="base">
              <a:spcAft>
                <a:spcPct val="0"/>
              </a:spcAft>
              <a:buFontTx/>
              <a:buAutoNum type="arabicPeriod"/>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1">
            <a:extLst>
              <a:ext uri="{FF2B5EF4-FFF2-40B4-BE49-F238E27FC236}">
                <a16:creationId xmlns:a16="http://schemas.microsoft.com/office/drawing/2014/main" id="{D1A4ABCF-C1B3-4EA7-AD9B-795233309375}"/>
              </a:ext>
            </a:extLst>
          </p:cNvPr>
          <p:cNvSpPr>
            <a:spLocks noGrp="1"/>
          </p:cNvSpPr>
          <p:nvPr>
            <p:ph type="title"/>
          </p:nvPr>
        </p:nvSpPr>
        <p:spPr/>
        <p:txBody>
          <a:bodyPr/>
          <a:lstStyle/>
          <a:p>
            <a:r>
              <a:rPr lang="en-US" altLang="en-US"/>
              <a:t>Test these statements:</a:t>
            </a:r>
          </a:p>
        </p:txBody>
      </p:sp>
      <p:sp>
        <p:nvSpPr>
          <p:cNvPr id="4" name="Slide Number Placeholder 3">
            <a:extLst>
              <a:ext uri="{FF2B5EF4-FFF2-40B4-BE49-F238E27FC236}">
                <a16:creationId xmlns:a16="http://schemas.microsoft.com/office/drawing/2014/main" id="{4539096D-B8BB-437A-B96C-208D9BB92C4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50F03397-EA51-47A9-AC1F-D6BEA4BB1C86}" type="slidenum">
              <a:rPr lang="en-US" altLang="en-US" b="0">
                <a:solidFill>
                  <a:srgbClr val="FFFFFF"/>
                </a:solidFill>
                <a:latin typeface="Times New Roman" panose="02020603050405020304" pitchFamily="18" charset="0"/>
              </a:rPr>
              <a:pPr defTabSz="1097280" fontAlgn="base">
                <a:spcBef>
                  <a:spcPct val="0"/>
                </a:spcBef>
                <a:spcAft>
                  <a:spcPct val="0"/>
                </a:spcAft>
              </a:pPr>
              <a:t>16</a:t>
            </a:fld>
            <a:endParaRPr lang="en-US" altLang="en-US" b="0">
              <a:solidFill>
                <a:srgbClr val="FFFFFF"/>
              </a:solidFill>
              <a:latin typeface="Times New Roman" panose="02020603050405020304" pitchFamily="18" charset="0"/>
            </a:endParaRPr>
          </a:p>
        </p:txBody>
      </p:sp>
      <p:sp>
        <p:nvSpPr>
          <p:cNvPr id="7" name="Content Placeholder 2">
            <a:extLst>
              <a:ext uri="{FF2B5EF4-FFF2-40B4-BE49-F238E27FC236}">
                <a16:creationId xmlns:a16="http://schemas.microsoft.com/office/drawing/2014/main" id="{976C7929-EC41-46BE-B1CD-8FD96D303F7A}"/>
              </a:ext>
            </a:extLst>
          </p:cNvPr>
          <p:cNvSpPr>
            <a:spLocks noGrp="1"/>
          </p:cNvSpPr>
          <p:nvPr>
            <p:ph idx="1"/>
          </p:nvPr>
        </p:nvSpPr>
        <p:spPr>
          <a:xfrm>
            <a:off x="975360" y="1143000"/>
            <a:ext cx="10789920" cy="4114800"/>
          </a:xfrm>
        </p:spPr>
        <p:txBody>
          <a:bodyPr/>
          <a:lstStyle/>
          <a:p>
            <a:pPr marL="0" indent="0">
              <a:buNone/>
            </a:pPr>
            <a:r>
              <a:rPr lang="en-US" altLang="en-US" sz="2880" b="0">
                <a:solidFill>
                  <a:srgbClr val="FFFF00"/>
                </a:solidFill>
              </a:rPr>
              <a:t>“What's </a:t>
            </a:r>
            <a:r>
              <a:rPr lang="en-US" altLang="en-US" sz="2880" b="0" u="sng">
                <a:solidFill>
                  <a:srgbClr val="FFFF00"/>
                </a:solidFill>
              </a:rPr>
              <a:t>really</a:t>
            </a:r>
            <a:r>
              <a:rPr lang="en-US" altLang="en-US" sz="2880" b="0">
                <a:solidFill>
                  <a:srgbClr val="FFFF00"/>
                </a:solidFill>
              </a:rPr>
              <a:t> important is that we </a:t>
            </a:r>
            <a:r>
              <a:rPr lang="en-US" altLang="en-US" sz="2880" b="0" i="1">
                <a:solidFill>
                  <a:srgbClr val="FFFF00"/>
                </a:solidFill>
              </a:rPr>
              <a:t>just</a:t>
            </a:r>
            <a:r>
              <a:rPr lang="en-US" altLang="en-US" sz="2880" b="0">
                <a:solidFill>
                  <a:srgbClr val="FFFF00"/>
                </a:solidFill>
              </a:rPr>
              <a:t> all </a:t>
            </a:r>
            <a:r>
              <a:rPr lang="en-US" altLang="en-US" sz="2880" b="0" i="1">
                <a:solidFill>
                  <a:srgbClr val="FFFF00"/>
                </a:solidFill>
              </a:rPr>
              <a:t>believe in God</a:t>
            </a:r>
            <a:r>
              <a:rPr lang="en-US" altLang="en-US" sz="2880" b="0">
                <a:solidFill>
                  <a:srgbClr val="FFFF00"/>
                </a:solidFill>
              </a:rPr>
              <a:t>”</a:t>
            </a:r>
          </a:p>
          <a:p>
            <a:pPr marL="0" indent="0">
              <a:buNone/>
            </a:pPr>
            <a:endParaRPr lang="en-US" altLang="en-US" sz="2880" b="0">
              <a:solidFill>
                <a:srgbClr val="FFFF00"/>
              </a:solidFill>
            </a:endParaRPr>
          </a:p>
          <a:p>
            <a:pPr marL="0" indent="0">
              <a:buNone/>
            </a:pPr>
            <a:r>
              <a:rPr lang="en-US" altLang="en-US" sz="2880" b="0">
                <a:solidFill>
                  <a:srgbClr val="FFFF00"/>
                </a:solidFill>
              </a:rPr>
              <a:t>“</a:t>
            </a:r>
            <a:r>
              <a:rPr lang="en-US" altLang="en-US" sz="2880" b="0" i="1">
                <a:solidFill>
                  <a:srgbClr val="FFFF00"/>
                </a:solidFill>
              </a:rPr>
              <a:t>Well the Spirit speaks to different people in different ways</a:t>
            </a:r>
            <a:r>
              <a:rPr lang="en-US" altLang="en-US" sz="2880" b="0">
                <a:solidFill>
                  <a:srgbClr val="FFFF00"/>
                </a:solidFill>
              </a:rPr>
              <a:t>”</a:t>
            </a:r>
          </a:p>
          <a:p>
            <a:pPr marL="0" indent="0">
              <a:buNone/>
            </a:pPr>
            <a:endParaRPr lang="en-US" altLang="en-US" sz="2880" b="0">
              <a:solidFill>
                <a:srgbClr val="FFFF00"/>
              </a:solidFill>
            </a:endParaRPr>
          </a:p>
          <a:p>
            <a:pPr marL="0" indent="0">
              <a:buNone/>
            </a:pPr>
            <a:r>
              <a:rPr lang="en-US" altLang="en-US" sz="2880" b="0">
                <a:solidFill>
                  <a:srgbClr val="FFFF00"/>
                </a:solidFill>
              </a:rPr>
              <a:t>“We may all take different paths to the Father but the destination is what really matters”</a:t>
            </a:r>
          </a:p>
          <a:p>
            <a:pPr marL="0" indent="0">
              <a:buNone/>
            </a:pPr>
            <a:endParaRPr lang="en-US" altLang="en-US" sz="2880" b="0">
              <a:solidFill>
                <a:srgbClr val="FFFF00"/>
              </a:solidFill>
            </a:endParaRPr>
          </a:p>
          <a:p>
            <a:pPr marL="0" indent="0">
              <a:buNone/>
            </a:pPr>
            <a:endParaRPr lang="en-US" altLang="en-US" sz="2880" b="0">
              <a:solidFill>
                <a:srgbClr val="FFFF00"/>
              </a:solidFill>
            </a:endParaRPr>
          </a:p>
          <a:p>
            <a:pPr marL="0" indent="0">
              <a:buNone/>
            </a:pPr>
            <a:endParaRPr lang="en-US" altLang="en-US" sz="2880" b="0">
              <a:solidFill>
                <a:srgbClr val="FFFF00"/>
              </a:solidFill>
            </a:endParaRPr>
          </a:p>
          <a:p>
            <a:pPr marL="0" indent="0">
              <a:buNone/>
            </a:pPr>
            <a:endParaRPr lang="en-US" altLang="en-US" sz="2880" b="0">
              <a:solidFill>
                <a:srgbClr val="FFFF00"/>
              </a:solidFill>
            </a:endParaRPr>
          </a:p>
          <a:p>
            <a:pPr marL="0" indent="0">
              <a:buNone/>
            </a:pPr>
            <a:endParaRPr lang="en-US" altLang="en-US" sz="2880" b="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Content Placeholder 2">
            <a:extLst>
              <a:ext uri="{FF2B5EF4-FFF2-40B4-BE49-F238E27FC236}">
                <a16:creationId xmlns:a16="http://schemas.microsoft.com/office/drawing/2014/main" id="{CA7AB2D0-21B6-4C44-A476-38EDA254FBFF}"/>
              </a:ext>
            </a:extLst>
          </p:cNvPr>
          <p:cNvSpPr>
            <a:spLocks noGrp="1"/>
          </p:cNvSpPr>
          <p:nvPr>
            <p:ph idx="1"/>
          </p:nvPr>
        </p:nvSpPr>
        <p:spPr>
          <a:xfrm>
            <a:off x="1249680" y="137160"/>
            <a:ext cx="9784080" cy="1005840"/>
          </a:xfrm>
        </p:spPr>
        <p:txBody>
          <a:bodyPr/>
          <a:lstStyle/>
          <a:p>
            <a:pPr marL="0" indent="0">
              <a:buNone/>
            </a:pPr>
            <a:r>
              <a:rPr lang="en-US" altLang="en-US" sz="2880">
                <a:solidFill>
                  <a:srgbClr val="FFFF00"/>
                </a:solidFill>
              </a:rPr>
              <a:t>3. What must a spirit confess in order to be in harmony with the Spirit of God?</a:t>
            </a:r>
          </a:p>
        </p:txBody>
      </p:sp>
      <p:sp>
        <p:nvSpPr>
          <p:cNvPr id="4" name="Slide Number Placeholder 3">
            <a:extLst>
              <a:ext uri="{FF2B5EF4-FFF2-40B4-BE49-F238E27FC236}">
                <a16:creationId xmlns:a16="http://schemas.microsoft.com/office/drawing/2014/main" id="{30728014-2683-4485-960F-C10FC08C1C8E}"/>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E697977-A12D-439B-B5FC-2D2F601C71FD}" type="slidenum">
              <a:rPr lang="en-US" altLang="en-US" b="0">
                <a:solidFill>
                  <a:srgbClr val="FFFFFF"/>
                </a:solidFill>
                <a:latin typeface="Times New Roman" panose="02020603050405020304" pitchFamily="18" charset="0"/>
              </a:rPr>
              <a:pPr defTabSz="1097280" fontAlgn="base">
                <a:spcBef>
                  <a:spcPct val="0"/>
                </a:spcBef>
                <a:spcAft>
                  <a:spcPct val="0"/>
                </a:spcAft>
              </a:pPr>
              <a:t>17</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9D8BB3D0-90B2-4914-97FB-1AFF611A0077}"/>
              </a:ext>
            </a:extLst>
          </p:cNvPr>
          <p:cNvSpPr txBox="1">
            <a:spLocks/>
          </p:cNvSpPr>
          <p:nvPr/>
        </p:nvSpPr>
        <p:spPr bwMode="auto">
          <a:xfrm>
            <a:off x="60960" y="68580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dirty="0">
                <a:solidFill>
                  <a:srgbClr val="FFFF00"/>
                </a:solidFill>
                <a:latin typeface="Arial"/>
                <a:cs typeface="Arial" charset="0"/>
              </a:rPr>
              <a:t>1 John 4:2</a:t>
            </a:r>
            <a:r>
              <a:rPr lang="en-US" sz="2400" dirty="0">
                <a:solidFill>
                  <a:srgbClr val="FFFFFF"/>
                </a:solidFill>
                <a:latin typeface="Arial"/>
                <a:cs typeface="Arial" charset="0"/>
              </a:rPr>
              <a:t> By this you know the Spirit of God: Every spirit that </a:t>
            </a:r>
            <a:r>
              <a:rPr lang="en-US" sz="2400" dirty="0">
                <a:solidFill>
                  <a:srgbClr val="00FF00"/>
                </a:solidFill>
                <a:latin typeface="Arial"/>
                <a:cs typeface="Arial" charset="0"/>
              </a:rPr>
              <a:t>confesses that Jesus Christ has come in the flesh </a:t>
            </a:r>
            <a:r>
              <a:rPr lang="en-US" sz="2400" dirty="0">
                <a:solidFill>
                  <a:srgbClr val="FFFFFF"/>
                </a:solidFill>
                <a:latin typeface="Arial"/>
                <a:cs typeface="Arial" charset="0"/>
              </a:rPr>
              <a:t>is of God,.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dirty="0">
                <a:solidFill>
                  <a:srgbClr val="FFFFFF"/>
                </a:solidFill>
                <a:latin typeface="Arial"/>
                <a:cs typeface="Arial" charset="0"/>
              </a:rPr>
              <a:t>What he does </a:t>
            </a:r>
            <a:r>
              <a:rPr lang="en-US" sz="2400" u="sng" dirty="0">
                <a:solidFill>
                  <a:srgbClr val="FF0000"/>
                </a:solidFill>
                <a:latin typeface="Arial"/>
                <a:cs typeface="Arial" charset="0"/>
              </a:rPr>
              <a:t>not</a:t>
            </a:r>
            <a:r>
              <a:rPr lang="en-US" sz="2400" dirty="0">
                <a:solidFill>
                  <a:srgbClr val="FF0000"/>
                </a:solidFill>
                <a:latin typeface="Arial"/>
                <a:cs typeface="Arial" charset="0"/>
              </a:rPr>
              <a:t> </a:t>
            </a:r>
            <a:r>
              <a:rPr lang="en-US" sz="2400" dirty="0">
                <a:solidFill>
                  <a:srgbClr val="FFFFFF"/>
                </a:solidFill>
                <a:latin typeface="Arial"/>
                <a:cs typeface="Arial" charset="0"/>
              </a:rPr>
              <a:t>say:</a:t>
            </a:r>
          </a:p>
          <a:p>
            <a:pPr marL="1920240" lvl="3" indent="-274320" defTabSz="1097280">
              <a:defRPr/>
            </a:pPr>
            <a:r>
              <a:rPr lang="en-US" sz="2160" dirty="0">
                <a:solidFill>
                  <a:srgbClr val="FFFFFF"/>
                </a:solidFill>
                <a:latin typeface="Arial"/>
                <a:cs typeface="Arial" charset="0"/>
              </a:rPr>
              <a:t>Jesus came </a:t>
            </a:r>
            <a:r>
              <a:rPr lang="en-US" sz="2160" i="1" strike="sngStrike" dirty="0">
                <a:solidFill>
                  <a:srgbClr val="FF0000"/>
                </a:solidFill>
                <a:latin typeface="Arial"/>
                <a:cs typeface="Arial" charset="0"/>
              </a:rPr>
              <a:t>into</a:t>
            </a:r>
            <a:r>
              <a:rPr lang="en-US" sz="2160" dirty="0">
                <a:solidFill>
                  <a:srgbClr val="FFFFFF"/>
                </a:solidFill>
                <a:latin typeface="Arial"/>
                <a:cs typeface="Arial" charset="0"/>
              </a:rPr>
              <a:t> flesh</a:t>
            </a:r>
          </a:p>
          <a:p>
            <a:pPr marL="1920240" lvl="3" indent="-274320" defTabSz="1097280">
              <a:defRPr/>
            </a:pPr>
            <a:r>
              <a:rPr lang="en-US" sz="2160" dirty="0">
                <a:solidFill>
                  <a:srgbClr val="FFFFFF"/>
                </a:solidFill>
                <a:latin typeface="Arial"/>
                <a:cs typeface="Arial" charset="0"/>
              </a:rPr>
              <a:t>Jesus </a:t>
            </a:r>
            <a:r>
              <a:rPr lang="en-US" sz="2160" i="1" strike="sngStrike" dirty="0">
                <a:solidFill>
                  <a:srgbClr val="FF0000"/>
                </a:solidFill>
                <a:latin typeface="Arial"/>
                <a:cs typeface="Arial" charset="0"/>
              </a:rPr>
              <a:t>appeared</a:t>
            </a:r>
            <a:r>
              <a:rPr lang="en-US" sz="2160" dirty="0">
                <a:solidFill>
                  <a:srgbClr val="FFFFFF"/>
                </a:solidFill>
                <a:latin typeface="Arial"/>
                <a:cs typeface="Arial" charset="0"/>
              </a:rPr>
              <a:t> as flesh</a:t>
            </a:r>
          </a:p>
          <a:p>
            <a:pPr marL="1645920" lvl="3" indent="0" defTabSz="1097280">
              <a:buNone/>
              <a:defRPr/>
            </a:pPr>
            <a:endParaRPr lang="en-US" sz="2160" dirty="0">
              <a:solidFill>
                <a:srgbClr val="FFFFFF"/>
              </a:solidFill>
              <a:latin typeface="Arial"/>
              <a:cs typeface="Arial" charset="0"/>
            </a:endParaRPr>
          </a:p>
          <a:p>
            <a:pPr marL="1645920" lvl="3" indent="0" defTabSz="1097280">
              <a:buNone/>
              <a:defRPr/>
            </a:pPr>
            <a:endParaRPr lang="en-US" sz="2160" dirty="0">
              <a:solidFill>
                <a:srgbClr val="FFFFFF"/>
              </a:solidFill>
              <a:latin typeface="Arial"/>
              <a:cs typeface="Arial" charset="0"/>
            </a:endParaRPr>
          </a:p>
        </p:txBody>
      </p:sp>
      <p:sp>
        <p:nvSpPr>
          <p:cNvPr id="7" name="Content Placeholder 2">
            <a:extLst>
              <a:ext uri="{FF2B5EF4-FFF2-40B4-BE49-F238E27FC236}">
                <a16:creationId xmlns:a16="http://schemas.microsoft.com/office/drawing/2014/main" id="{477B95C9-A5C2-4B59-BBA7-9AD5EB587103}"/>
              </a:ext>
            </a:extLst>
          </p:cNvPr>
          <p:cNvSpPr txBox="1">
            <a:spLocks/>
          </p:cNvSpPr>
          <p:nvPr/>
        </p:nvSpPr>
        <p:spPr bwMode="auto">
          <a:xfrm>
            <a:off x="-396239" y="3703320"/>
            <a:ext cx="112585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645920" lvl="3" defTabSz="1097280" fontAlgn="base">
              <a:spcAft>
                <a:spcPct val="0"/>
              </a:spcAft>
              <a:buNone/>
            </a:pPr>
            <a:r>
              <a:rPr lang="en-US" altLang="en-US" sz="2160">
                <a:solidFill>
                  <a:srgbClr val="00FF00"/>
                </a:solidFill>
                <a:cs typeface="Arial" panose="020B0604020202020204" pitchFamily="34" charset="0"/>
              </a:rPr>
              <a:t>“…confesses that </a:t>
            </a:r>
            <a:r>
              <a:rPr lang="en-US" altLang="en-US" sz="2160" i="1">
                <a:solidFill>
                  <a:srgbClr val="00FF00"/>
                </a:solidFill>
                <a:cs typeface="Arial" panose="020B0604020202020204" pitchFamily="34" charset="0"/>
              </a:rPr>
              <a:t>Jesus</a:t>
            </a:r>
            <a:r>
              <a:rPr lang="en-US" altLang="en-US" sz="2160">
                <a:solidFill>
                  <a:srgbClr val="00FF00"/>
                </a:solidFill>
                <a:cs typeface="Arial" panose="020B0604020202020204" pitchFamily="34" charset="0"/>
              </a:rPr>
              <a:t> </a:t>
            </a:r>
            <a:r>
              <a:rPr lang="en-US" altLang="en-US" sz="2160" i="1">
                <a:solidFill>
                  <a:srgbClr val="00FF00"/>
                </a:solidFill>
                <a:cs typeface="Arial" panose="020B0604020202020204" pitchFamily="34" charset="0"/>
              </a:rPr>
              <a:t>Christ</a:t>
            </a:r>
            <a:r>
              <a:rPr lang="en-US" altLang="en-US" sz="2160">
                <a:solidFill>
                  <a:srgbClr val="00FF00"/>
                </a:solidFill>
                <a:cs typeface="Arial" panose="020B0604020202020204" pitchFamily="34" charset="0"/>
              </a:rPr>
              <a:t> …”</a:t>
            </a:r>
          </a:p>
          <a:p>
            <a:pPr marL="1645920" lvl="3" defTabSz="1097280" fontAlgn="base">
              <a:spcAft>
                <a:spcPct val="0"/>
              </a:spcAft>
              <a:buNone/>
            </a:pPr>
            <a:r>
              <a:rPr lang="en-US" altLang="en-US" sz="2160">
                <a:solidFill>
                  <a:srgbClr val="FFFF00"/>
                </a:solidFill>
                <a:cs typeface="Arial" panose="020B0604020202020204" pitchFamily="34" charset="0"/>
              </a:rPr>
              <a:t>Luke 1:31 </a:t>
            </a:r>
            <a:r>
              <a:rPr lang="en-US" altLang="en-US" sz="2160">
                <a:solidFill>
                  <a:srgbClr val="FFFFFF"/>
                </a:solidFill>
                <a:cs typeface="Arial" panose="020B0604020202020204" pitchFamily="34" charset="0"/>
              </a:rPr>
              <a:t>And behold, you will conceive in your womb and bring forth a Son, and shall call His name </a:t>
            </a:r>
            <a:r>
              <a:rPr lang="en-US" altLang="en-US" sz="2160">
                <a:solidFill>
                  <a:srgbClr val="00FF00"/>
                </a:solidFill>
                <a:cs typeface="Arial" panose="020B0604020202020204" pitchFamily="34" charset="0"/>
              </a:rPr>
              <a:t>Jesus</a:t>
            </a:r>
            <a:r>
              <a:rPr lang="en-US" altLang="en-US" sz="2160">
                <a:solidFill>
                  <a:srgbClr val="FFFFFF"/>
                </a:solidFill>
                <a:cs typeface="Arial" panose="020B0604020202020204" pitchFamily="34" charset="0"/>
              </a:rPr>
              <a:t>. </a:t>
            </a:r>
          </a:p>
          <a:p>
            <a:pPr marL="1645920" lvl="3" defTabSz="1097280" fontAlgn="base">
              <a:spcAft>
                <a:spcPct val="0"/>
              </a:spcAft>
              <a:buNone/>
            </a:pPr>
            <a:r>
              <a:rPr lang="en-US" altLang="en-US" sz="2160">
                <a:solidFill>
                  <a:srgbClr val="FFFF00"/>
                </a:solidFill>
                <a:cs typeface="Arial" panose="020B0604020202020204" pitchFamily="34" charset="0"/>
              </a:rPr>
              <a:t>Luke 2:11 </a:t>
            </a:r>
            <a:r>
              <a:rPr lang="en-US" altLang="en-US" sz="2160">
                <a:solidFill>
                  <a:srgbClr val="FFFFFF"/>
                </a:solidFill>
                <a:cs typeface="Arial" panose="020B0604020202020204" pitchFamily="34" charset="0"/>
              </a:rPr>
              <a:t>For there is born to you this day in the city of David a Savior, who is </a:t>
            </a:r>
            <a:r>
              <a:rPr lang="en-US" altLang="en-US" sz="2160">
                <a:solidFill>
                  <a:srgbClr val="00FF00"/>
                </a:solidFill>
                <a:cs typeface="Arial" panose="020B0604020202020204" pitchFamily="34" charset="0"/>
              </a:rPr>
              <a:t>Christ</a:t>
            </a:r>
            <a:r>
              <a:rPr lang="en-US" altLang="en-US" sz="2160">
                <a:solidFill>
                  <a:srgbClr val="FFFFFF"/>
                </a:solidFill>
                <a:cs typeface="Arial" panose="020B0604020202020204" pitchFamily="34" charset="0"/>
              </a:rPr>
              <a:t> the Lord. </a:t>
            </a:r>
          </a:p>
          <a:p>
            <a:pPr marL="1645920" lvl="3" defTabSz="1097280" fontAlgn="base">
              <a:spcAft>
                <a:spcPct val="0"/>
              </a:spcAft>
              <a:buNone/>
            </a:pPr>
            <a:endParaRPr lang="en-US" altLang="en-US" sz="2160">
              <a:solidFill>
                <a:srgbClr val="FFFFFF"/>
              </a:solidFill>
              <a:cs typeface="Arial" panose="020B0604020202020204" pitchFamily="34" charset="0"/>
            </a:endParaRPr>
          </a:p>
          <a:p>
            <a:pPr marL="1645920" lvl="3" defTabSz="1097280" fontAlgn="base">
              <a:spcAft>
                <a:spcPct val="0"/>
              </a:spcAft>
              <a:buNone/>
            </a:pPr>
            <a:r>
              <a:rPr lang="en-US" altLang="en-US" sz="2160">
                <a:solidFill>
                  <a:srgbClr val="FFFFFF"/>
                </a:solidFill>
                <a:cs typeface="Arial" panose="020B0604020202020204" pitchFamily="34" charset="0"/>
              </a:rPr>
              <a:t>Acts 2:36 “Therefore let all the house of Israel know assuredly that God has made this </a:t>
            </a:r>
            <a:r>
              <a:rPr lang="en-US" altLang="en-US" sz="2160">
                <a:solidFill>
                  <a:srgbClr val="00FF00"/>
                </a:solidFill>
                <a:cs typeface="Arial" panose="020B0604020202020204" pitchFamily="34" charset="0"/>
              </a:rPr>
              <a:t>Jesus</a:t>
            </a:r>
            <a:r>
              <a:rPr lang="en-US" altLang="en-US" sz="2160">
                <a:solidFill>
                  <a:srgbClr val="FFFFFF"/>
                </a:solidFill>
                <a:cs typeface="Arial" panose="020B0604020202020204" pitchFamily="34" charset="0"/>
              </a:rPr>
              <a:t>, whom you crucified, both Lord and </a:t>
            </a:r>
            <a:r>
              <a:rPr lang="en-US" altLang="en-US" sz="2160">
                <a:solidFill>
                  <a:srgbClr val="00FF00"/>
                </a:solidFill>
                <a:cs typeface="Arial" panose="020B0604020202020204" pitchFamily="34" charset="0"/>
              </a:rPr>
              <a:t>Christ</a:t>
            </a:r>
            <a:r>
              <a:rPr lang="en-US" altLang="en-US" sz="2160">
                <a:solidFill>
                  <a:srgbClr val="FFFFFF"/>
                </a:solidFill>
                <a:cs typeface="Arial" panose="020B0604020202020204" pitchFamily="34" charset="0"/>
              </a:rPr>
              <a:t>.”</a:t>
            </a:r>
          </a:p>
          <a:p>
            <a:pPr marL="1645920" lvl="3" defTabSz="1097280" fontAlgn="base">
              <a:spcAft>
                <a:spcPct val="0"/>
              </a:spcAft>
              <a:buNone/>
            </a:pPr>
            <a:endParaRPr lang="en-US" altLang="en-US" sz="2160">
              <a:solidFill>
                <a:srgbClr val="FFFFFF"/>
              </a:solidFill>
              <a:cs typeface="Arial" panose="020B0604020202020204" pitchFamily="34" charset="0"/>
            </a:endParaRPr>
          </a:p>
          <a:p>
            <a:pPr marL="1645920" lvl="3" defTabSz="1097280" fontAlgn="base">
              <a:spcAft>
                <a:spcPct val="0"/>
              </a:spcAft>
              <a:buNone/>
            </a:pPr>
            <a:endParaRPr lang="en-US" altLang="en-US" sz="2160">
              <a:solidFill>
                <a:srgbClr val="FFFFFF"/>
              </a:solidFill>
              <a:cs typeface="Arial" panose="020B0604020202020204" pitchFamily="34" charset="0"/>
            </a:endParaRPr>
          </a:p>
        </p:txBody>
      </p:sp>
      <p:sp>
        <p:nvSpPr>
          <p:cNvPr id="8" name="Rectangle 3">
            <a:extLst>
              <a:ext uri="{FF2B5EF4-FFF2-40B4-BE49-F238E27FC236}">
                <a16:creationId xmlns:a16="http://schemas.microsoft.com/office/drawing/2014/main" id="{E8C7F47A-C768-43DC-A78C-8A33B6736843}"/>
              </a:ext>
            </a:extLst>
          </p:cNvPr>
          <p:cNvSpPr txBox="1">
            <a:spLocks noChangeArrowheads="1"/>
          </p:cNvSpPr>
          <p:nvPr/>
        </p:nvSpPr>
        <p:spPr bwMode="auto">
          <a:xfrm>
            <a:off x="6278880" y="2057400"/>
            <a:ext cx="5303520" cy="155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tabLst>
                <a:tab pos="6229350" algn="l"/>
              </a:tabLst>
              <a:defRPr sz="2800" b="1">
                <a:solidFill>
                  <a:schemeClr val="tx1"/>
                </a:solidFill>
                <a:latin typeface="Arial" panose="020B0604020202020204" pitchFamily="34" charset="0"/>
              </a:defRPr>
            </a:lvl1pPr>
            <a:lvl2pPr marL="742950" indent="-285750" eaLnBrk="0" hangingPunct="0">
              <a:spcBef>
                <a:spcPct val="20000"/>
              </a:spcBef>
              <a:buChar char="–"/>
              <a:tabLst>
                <a:tab pos="6229350" algn="l"/>
              </a:tabLst>
              <a:defRPr sz="2400" b="1">
                <a:solidFill>
                  <a:schemeClr val="tx1"/>
                </a:solidFill>
                <a:latin typeface="Arial" panose="020B0604020202020204" pitchFamily="34" charset="0"/>
              </a:defRPr>
            </a:lvl2pPr>
            <a:lvl3pPr marL="1143000" indent="-228600" eaLnBrk="0" hangingPunct="0">
              <a:spcBef>
                <a:spcPct val="20000"/>
              </a:spcBef>
              <a:buChar char="•"/>
              <a:tabLst>
                <a:tab pos="6229350" algn="l"/>
              </a:tabLst>
              <a:defRPr sz="2000" b="1">
                <a:solidFill>
                  <a:schemeClr val="tx1"/>
                </a:solidFill>
                <a:latin typeface="Arial" panose="020B0604020202020204" pitchFamily="34" charset="0"/>
              </a:defRPr>
            </a:lvl3pPr>
            <a:lvl4pPr marL="1600200" indent="-228600" eaLnBrk="0" hangingPunct="0">
              <a:spcBef>
                <a:spcPct val="20000"/>
              </a:spcBef>
              <a:buChar char="–"/>
              <a:tabLst>
                <a:tab pos="6229350" algn="l"/>
              </a:tabLst>
              <a:defRPr sz="2000" b="1">
                <a:solidFill>
                  <a:schemeClr val="tx1"/>
                </a:solidFill>
                <a:latin typeface="Arial" panose="020B0604020202020204" pitchFamily="34" charset="0"/>
              </a:defRPr>
            </a:lvl4pPr>
            <a:lvl5pPr marL="2057400" indent="-228600" eaLnBrk="0" hangingPunct="0">
              <a:spcBef>
                <a:spcPct val="20000"/>
              </a:spcBef>
              <a:buChar char="»"/>
              <a:tabLst>
                <a:tab pos="6229350" algn="l"/>
              </a:tabLst>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6229350" algn="l"/>
              </a:tabLst>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6229350" algn="l"/>
              </a:tabLst>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6229350" algn="l"/>
              </a:tabLst>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6229350" algn="l"/>
              </a:tabLst>
              <a:defRPr sz="2000" b="1">
                <a:solidFill>
                  <a:schemeClr val="tx1"/>
                </a:solidFill>
                <a:latin typeface="Arial" panose="020B0604020202020204" pitchFamily="34" charset="0"/>
              </a:defRPr>
            </a:lvl9pPr>
          </a:lstStyle>
          <a:p>
            <a:pPr marL="411480" indent="-411480" defTabSz="1097280" fontAlgn="base">
              <a:spcAft>
                <a:spcPct val="0"/>
              </a:spcAft>
              <a:buFont typeface="Wingdings" panose="05000000000000000000" pitchFamily="2" charset="2"/>
              <a:buChar char="Ø"/>
              <a:tabLst>
                <a:tab pos="7475220" algn="l"/>
              </a:tabLst>
            </a:pPr>
            <a:endParaRPr lang="en-US" altLang="en-US" sz="1920">
              <a:solidFill>
                <a:srgbClr val="FFFFFF"/>
              </a:solidFill>
              <a:cs typeface="Arial" panose="020B0604020202020204" pitchFamily="34" charset="0"/>
            </a:endParaRPr>
          </a:p>
          <a:p>
            <a:pPr marL="411480" indent="-411480" defTabSz="1097280" fontAlgn="base">
              <a:spcAft>
                <a:spcPct val="0"/>
              </a:spcAft>
              <a:buFontTx/>
              <a:buAutoNum type="arabicPeriod" startAt="2"/>
              <a:tabLst>
                <a:tab pos="7475220" algn="l"/>
              </a:tabLst>
            </a:pPr>
            <a:r>
              <a:rPr lang="en-US" altLang="en-US" sz="1920">
                <a:solidFill>
                  <a:srgbClr val="FFFFFF"/>
                </a:solidFill>
                <a:cs typeface="Arial" panose="020B0604020202020204" pitchFamily="34" charset="0"/>
              </a:rPr>
              <a:t>Docetae </a:t>
            </a:r>
          </a:p>
          <a:p>
            <a:pPr marL="411480" indent="-411480" defTabSz="1097280" fontAlgn="base">
              <a:spcAft>
                <a:spcPct val="0"/>
              </a:spcAft>
              <a:buFont typeface="Wingdings" panose="05000000000000000000" pitchFamily="2" charset="2"/>
              <a:buChar char="Ø"/>
              <a:tabLst>
                <a:tab pos="7475220" algn="l"/>
              </a:tabLst>
            </a:pPr>
            <a:r>
              <a:rPr lang="en-US" altLang="en-US" sz="1920">
                <a:solidFill>
                  <a:srgbClr val="FFFF00"/>
                </a:solidFill>
                <a:cs typeface="Arial" panose="020B0604020202020204" pitchFamily="34" charset="0"/>
              </a:rPr>
              <a:t>Believed Christ body was a phantom</a:t>
            </a:r>
          </a:p>
          <a:p>
            <a:pPr marL="411480" indent="-411480" defTabSz="1097280" fontAlgn="base">
              <a:spcAft>
                <a:spcPct val="0"/>
              </a:spcAft>
              <a:buFont typeface="Wingdings" panose="05000000000000000000" pitchFamily="2" charset="2"/>
              <a:buChar char="Ø"/>
              <a:tabLst>
                <a:tab pos="7475220" algn="l"/>
              </a:tabLst>
            </a:pPr>
            <a:r>
              <a:rPr lang="en-US" altLang="en-US" sz="1920">
                <a:solidFill>
                  <a:srgbClr val="FFFF00"/>
                </a:solidFill>
                <a:cs typeface="Arial" panose="020B0604020202020204" pitchFamily="34" charset="0"/>
              </a:rPr>
              <a:t>Or if real not of earth</a:t>
            </a:r>
            <a:endParaRPr lang="en-US" altLang="en-US" sz="1920">
              <a:solidFill>
                <a:srgbClr val="FFFFFF"/>
              </a:solidFill>
              <a:cs typeface="Arial" panose="020B0604020202020204" pitchFamily="34" charset="0"/>
            </a:endParaRPr>
          </a:p>
          <a:p>
            <a:pPr marL="411480" indent="-411480" defTabSz="1097280" fontAlgn="base">
              <a:spcAft>
                <a:spcPct val="0"/>
              </a:spcAft>
              <a:buNone/>
              <a:tabLst>
                <a:tab pos="7475220" algn="l"/>
              </a:tabLst>
            </a:pPr>
            <a:endParaRPr lang="en-US" altLang="en-US" sz="1920">
              <a:solidFill>
                <a:srgbClr val="FFFFFF"/>
              </a:solidFill>
              <a:cs typeface="Arial" panose="020B0604020202020204" pitchFamily="34" charset="0"/>
            </a:endParaRPr>
          </a:p>
          <a:p>
            <a:pPr marL="411480" indent="-411480" defTabSz="1097280" fontAlgn="base">
              <a:spcAft>
                <a:spcPct val="0"/>
              </a:spcAft>
              <a:buNone/>
              <a:tabLst>
                <a:tab pos="7475220" algn="l"/>
              </a:tabLst>
            </a:pPr>
            <a:endParaRPr lang="en-US" altLang="en-US" sz="192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Content Placeholder 2">
            <a:extLst>
              <a:ext uri="{FF2B5EF4-FFF2-40B4-BE49-F238E27FC236}">
                <a16:creationId xmlns:a16="http://schemas.microsoft.com/office/drawing/2014/main" id="{63B06D27-E4E3-44C6-82AE-A131A8238A1B}"/>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4. As opposed to the Spirit of God, what is true of the spirit of the Antichrist?</a:t>
            </a:r>
          </a:p>
        </p:txBody>
      </p:sp>
      <p:sp>
        <p:nvSpPr>
          <p:cNvPr id="4" name="Slide Number Placeholder 3">
            <a:extLst>
              <a:ext uri="{FF2B5EF4-FFF2-40B4-BE49-F238E27FC236}">
                <a16:creationId xmlns:a16="http://schemas.microsoft.com/office/drawing/2014/main" id="{B5A21FA1-9853-46D6-B144-41903622F8C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3097E634-52B8-4E33-983A-8652D86C8EDC}" type="slidenum">
              <a:rPr lang="en-US" altLang="en-US" b="0">
                <a:solidFill>
                  <a:srgbClr val="FFFFFF"/>
                </a:solidFill>
                <a:latin typeface="Times New Roman" panose="02020603050405020304" pitchFamily="18" charset="0"/>
              </a:rPr>
              <a:pPr defTabSz="1097280" fontAlgn="base">
                <a:spcBef>
                  <a:spcPct val="0"/>
                </a:spcBef>
                <a:spcAft>
                  <a:spcPct val="0"/>
                </a:spcAft>
              </a:pPr>
              <a:t>18</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CF43C130-FA56-46D7-8330-D5F70F0C985B}"/>
              </a:ext>
            </a:extLst>
          </p:cNvPr>
          <p:cNvSpPr txBox="1">
            <a:spLocks/>
          </p:cNvSpPr>
          <p:nvPr/>
        </p:nvSpPr>
        <p:spPr bwMode="auto">
          <a:xfrm>
            <a:off x="60960" y="123444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4:2</a:t>
            </a:r>
            <a:r>
              <a:rPr lang="en-US" altLang="en-US" sz="2400">
                <a:solidFill>
                  <a:srgbClr val="FFFFFF"/>
                </a:solidFill>
                <a:cs typeface="Arial" panose="020B0604020202020204" pitchFamily="34" charset="0"/>
              </a:rPr>
              <a:t> By this you know the </a:t>
            </a:r>
            <a:r>
              <a:rPr lang="en-US" altLang="en-US" sz="2400" u="sng">
                <a:solidFill>
                  <a:srgbClr val="00FF00"/>
                </a:solidFill>
                <a:cs typeface="Arial" panose="020B0604020202020204" pitchFamily="34" charset="0"/>
              </a:rPr>
              <a:t>Spirit of God</a:t>
            </a:r>
            <a:r>
              <a:rPr lang="en-US" altLang="en-US" sz="2400">
                <a:solidFill>
                  <a:srgbClr val="FFFFFF"/>
                </a:solidFill>
                <a:cs typeface="Arial" panose="020B0604020202020204" pitchFamily="34" charset="0"/>
              </a:rPr>
              <a:t>: Every spirit that confesses that Jesus Christ has come in the flesh is of God, 3 and every spirit that does not confess that Jesus Christ has come in the flesh is not of God. And this is </a:t>
            </a:r>
            <a:r>
              <a:rPr lang="en-US" altLang="en-US" sz="2400" u="sng">
                <a:solidFill>
                  <a:srgbClr val="FF0000"/>
                </a:solidFill>
                <a:cs typeface="Arial" panose="020B0604020202020204" pitchFamily="34" charset="0"/>
              </a:rPr>
              <a:t>the spirit of the Antichrist</a:t>
            </a:r>
            <a:r>
              <a:rPr lang="en-US" altLang="en-US" sz="2400">
                <a:solidFill>
                  <a:srgbClr val="FFFFFF"/>
                </a:solidFill>
                <a:cs typeface="Arial" panose="020B0604020202020204" pitchFamily="34" charset="0"/>
              </a:rPr>
              <a:t>, which you have heard was coming, and is now already in the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Corinthians 15:14 </a:t>
            </a:r>
            <a:r>
              <a:rPr lang="en-US" altLang="en-US" sz="2400">
                <a:solidFill>
                  <a:srgbClr val="FFFFFF"/>
                </a:solidFill>
                <a:cs typeface="Arial" panose="020B0604020202020204" pitchFamily="34" charset="0"/>
              </a:rPr>
              <a:t>And if Christ is not risen, then our preaching is empty and your faith is also empty. 15 Yes, and </a:t>
            </a:r>
            <a:r>
              <a:rPr lang="en-US" altLang="en-US" sz="2400">
                <a:solidFill>
                  <a:srgbClr val="00FF00"/>
                </a:solidFill>
                <a:cs typeface="Arial" panose="020B0604020202020204" pitchFamily="34" charset="0"/>
              </a:rPr>
              <a:t>we are found false witnesses of God</a:t>
            </a:r>
            <a:r>
              <a:rPr lang="en-US" altLang="en-US" sz="2400">
                <a:solidFill>
                  <a:srgbClr val="FFFFFF"/>
                </a:solidFill>
                <a:cs typeface="Arial" panose="020B0604020202020204" pitchFamily="34" charset="0"/>
              </a:rPr>
              <a:t>, because </a:t>
            </a:r>
            <a:r>
              <a:rPr lang="en-US" altLang="en-US" sz="2400">
                <a:solidFill>
                  <a:srgbClr val="00FF00"/>
                </a:solidFill>
                <a:cs typeface="Arial" panose="020B0604020202020204" pitchFamily="34" charset="0"/>
              </a:rPr>
              <a:t>we have testified of God </a:t>
            </a:r>
            <a:r>
              <a:rPr lang="en-US" altLang="en-US" sz="2400">
                <a:solidFill>
                  <a:srgbClr val="FFFFFF"/>
                </a:solidFill>
                <a:cs typeface="Arial" panose="020B0604020202020204" pitchFamily="34" charset="0"/>
              </a:rPr>
              <a:t>that He raised up Christ, whom He did not raise up—if in fact the dead do not rise. 16 For if the dead do not rise, then Christ is not risen. 17 And if Christ is not risen, </a:t>
            </a:r>
            <a:r>
              <a:rPr lang="en-US" altLang="en-US" sz="2400">
                <a:solidFill>
                  <a:srgbClr val="FF3300"/>
                </a:solidFill>
                <a:cs typeface="Arial" panose="020B0604020202020204" pitchFamily="34" charset="0"/>
              </a:rPr>
              <a:t>your faith is futile</a:t>
            </a:r>
            <a:r>
              <a:rPr lang="en-US" altLang="en-US" sz="2400">
                <a:solidFill>
                  <a:srgbClr val="FFFFFF"/>
                </a:solidFill>
                <a:cs typeface="Arial" panose="020B0604020202020204" pitchFamily="34" charset="0"/>
              </a:rPr>
              <a:t>; you are still in your sins! 18 Then also those who have fallen asleep in Christ have perished. 19 If in this life only we have hope in Christ, </a:t>
            </a:r>
            <a:r>
              <a:rPr lang="en-US" altLang="en-US" sz="2400">
                <a:solidFill>
                  <a:srgbClr val="FF3300"/>
                </a:solidFill>
                <a:cs typeface="Arial" panose="020B0604020202020204" pitchFamily="34" charset="0"/>
              </a:rPr>
              <a:t>we are of all men the most pitiable</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Content Placeholder 2">
            <a:extLst>
              <a:ext uri="{FF2B5EF4-FFF2-40B4-BE49-F238E27FC236}">
                <a16:creationId xmlns:a16="http://schemas.microsoft.com/office/drawing/2014/main" id="{941CB9A3-0444-4806-8B75-D813F5E6F8D7}"/>
              </a:ext>
            </a:extLst>
          </p:cNvPr>
          <p:cNvSpPr>
            <a:spLocks noGrp="1"/>
          </p:cNvSpPr>
          <p:nvPr>
            <p:ph idx="1"/>
          </p:nvPr>
        </p:nvSpPr>
        <p:spPr>
          <a:xfrm>
            <a:off x="1066800" y="320040"/>
            <a:ext cx="10058400" cy="1463040"/>
          </a:xfrm>
        </p:spPr>
        <p:txBody>
          <a:bodyPr/>
          <a:lstStyle/>
          <a:p>
            <a:pPr marL="0" indent="0">
              <a:buNone/>
            </a:pPr>
            <a:r>
              <a:rPr lang="en-US" altLang="en-US" sz="2880">
                <a:solidFill>
                  <a:srgbClr val="FFFF00"/>
                </a:solidFill>
              </a:rPr>
              <a:t>5. In vs. 4 and 5, who is the He that is in you?  Who is the he who is in the world?  Who are the “they” of vs. 5?</a:t>
            </a:r>
          </a:p>
        </p:txBody>
      </p:sp>
      <p:sp>
        <p:nvSpPr>
          <p:cNvPr id="4" name="Slide Number Placeholder 3">
            <a:extLst>
              <a:ext uri="{FF2B5EF4-FFF2-40B4-BE49-F238E27FC236}">
                <a16:creationId xmlns:a16="http://schemas.microsoft.com/office/drawing/2014/main" id="{A4515812-D7EA-4546-9BBE-1622C38836C9}"/>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1364C2D-93E7-437A-A67F-6CB05AA59968}" type="slidenum">
              <a:rPr lang="en-US" altLang="en-US" b="0">
                <a:solidFill>
                  <a:srgbClr val="FFFFFF"/>
                </a:solidFill>
                <a:latin typeface="Times New Roman" panose="02020603050405020304" pitchFamily="18" charset="0"/>
              </a:rPr>
              <a:pPr defTabSz="1097280" fontAlgn="base">
                <a:spcBef>
                  <a:spcPct val="0"/>
                </a:spcBef>
                <a:spcAft>
                  <a:spcPct val="0"/>
                </a:spcAft>
              </a:pPr>
              <a:t>19</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BEB362A1-09AF-4F38-ACF6-79885BA06880}"/>
              </a:ext>
            </a:extLst>
          </p:cNvPr>
          <p:cNvSpPr txBox="1">
            <a:spLocks/>
          </p:cNvSpPr>
          <p:nvPr/>
        </p:nvSpPr>
        <p:spPr bwMode="auto">
          <a:xfrm>
            <a:off x="26670" y="1417320"/>
            <a:ext cx="1152144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4:4</a:t>
            </a:r>
            <a:r>
              <a:rPr lang="en-US" altLang="en-US" sz="2400">
                <a:solidFill>
                  <a:srgbClr val="FFFFFF"/>
                </a:solidFill>
                <a:cs typeface="Arial" panose="020B0604020202020204" pitchFamily="34" charset="0"/>
              </a:rPr>
              <a:t> You are of God, little children, and have overcome them, because </a:t>
            </a:r>
            <a:r>
              <a:rPr lang="en-US" altLang="en-US" sz="2400">
                <a:solidFill>
                  <a:srgbClr val="00FF00"/>
                </a:solidFill>
                <a:cs typeface="Arial" panose="020B0604020202020204" pitchFamily="34" charset="0"/>
              </a:rPr>
              <a:t>He who is in you </a:t>
            </a:r>
            <a:r>
              <a:rPr lang="en-US" altLang="en-US" sz="2400">
                <a:solidFill>
                  <a:srgbClr val="FFFFFF"/>
                </a:solidFill>
                <a:cs typeface="Arial" panose="020B0604020202020204" pitchFamily="34" charset="0"/>
              </a:rPr>
              <a:t>is greater than </a:t>
            </a:r>
            <a:r>
              <a:rPr lang="en-US" altLang="en-US" sz="2400">
                <a:solidFill>
                  <a:srgbClr val="FF3300"/>
                </a:solidFill>
                <a:cs typeface="Arial" panose="020B0604020202020204" pitchFamily="34" charset="0"/>
              </a:rPr>
              <a:t>he who is in the world</a:t>
            </a:r>
            <a:r>
              <a:rPr lang="en-US" altLang="en-US" sz="2400">
                <a:solidFill>
                  <a:srgbClr val="FFFFFF"/>
                </a:solidFill>
                <a:cs typeface="Arial" panose="020B0604020202020204" pitchFamily="34" charset="0"/>
              </a:rPr>
              <a:t>. 5 </a:t>
            </a:r>
            <a:r>
              <a:rPr lang="en-US" altLang="en-US" sz="2400">
                <a:solidFill>
                  <a:srgbClr val="FF0000"/>
                </a:solidFill>
                <a:cs typeface="Arial" panose="020B0604020202020204" pitchFamily="34" charset="0"/>
              </a:rPr>
              <a:t>They are of the world</a:t>
            </a:r>
            <a:r>
              <a:rPr lang="en-US" altLang="en-US" sz="2400">
                <a:solidFill>
                  <a:srgbClr val="FFFFFF"/>
                </a:solidFill>
                <a:cs typeface="Arial" panose="020B0604020202020204" pitchFamily="34" charset="0"/>
              </a:rPr>
              <a:t>. Therefore they speak as of the world, and the world hears them.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7" name="Content Placeholder 2">
            <a:extLst>
              <a:ext uri="{FF2B5EF4-FFF2-40B4-BE49-F238E27FC236}">
                <a16:creationId xmlns:a16="http://schemas.microsoft.com/office/drawing/2014/main" id="{F1111805-6E47-48BD-9064-4FD40C0A63AE}"/>
              </a:ext>
            </a:extLst>
          </p:cNvPr>
          <p:cNvSpPr txBox="1">
            <a:spLocks/>
          </p:cNvSpPr>
          <p:nvPr/>
        </p:nvSpPr>
        <p:spPr bwMode="auto">
          <a:xfrm>
            <a:off x="426721" y="3143250"/>
            <a:ext cx="442341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u="sng">
                <a:solidFill>
                  <a:srgbClr val="00FF00"/>
                </a:solidFill>
                <a:cs typeface="Arial" panose="020B0604020202020204" pitchFamily="34" charset="0"/>
              </a:rPr>
              <a:t>He:</a:t>
            </a:r>
          </a:p>
          <a:p>
            <a:pPr marL="1097280" lvl="2" defTabSz="1097280" fontAlgn="base">
              <a:spcAft>
                <a:spcPct val="0"/>
              </a:spcAft>
              <a:buNone/>
            </a:pPr>
            <a:r>
              <a:rPr lang="en-US" altLang="en-US" sz="2400">
                <a:solidFill>
                  <a:srgbClr val="FFFF00"/>
                </a:solidFill>
                <a:cs typeface="Arial" panose="020B0604020202020204" pitchFamily="34" charset="0"/>
              </a:rPr>
              <a:t>God</a:t>
            </a:r>
          </a:p>
          <a:p>
            <a:pPr marL="1097280" lvl="2" defTabSz="1097280" fontAlgn="base">
              <a:spcAft>
                <a:spcPct val="0"/>
              </a:spcAft>
              <a:buNone/>
            </a:pPr>
            <a:r>
              <a:rPr lang="en-US" altLang="en-US" sz="2400">
                <a:solidFill>
                  <a:srgbClr val="FFFF00"/>
                </a:solidFill>
                <a:cs typeface="Arial" panose="020B0604020202020204" pitchFamily="34" charset="0"/>
              </a:rPr>
              <a:t>Christ</a:t>
            </a:r>
          </a:p>
          <a:p>
            <a:pPr marL="1097280" lvl="2" defTabSz="1097280" fontAlgn="base">
              <a:spcAft>
                <a:spcPct val="0"/>
              </a:spcAft>
              <a:buNone/>
            </a:pPr>
            <a:r>
              <a:rPr lang="en-US" altLang="en-US" sz="2400">
                <a:solidFill>
                  <a:srgbClr val="FFFF00"/>
                </a:solidFill>
                <a:cs typeface="Arial" panose="020B0604020202020204" pitchFamily="34" charset="0"/>
              </a:rPr>
              <a:t>God’s spirit</a:t>
            </a:r>
          </a:p>
          <a:p>
            <a:pPr marL="1097280" lvl="2" defTabSz="1097280" fontAlgn="base">
              <a:spcAft>
                <a:spcPct val="0"/>
              </a:spcAft>
              <a:buNone/>
            </a:pPr>
            <a:r>
              <a:rPr lang="en-US" altLang="en-US" sz="2400">
                <a:solidFill>
                  <a:srgbClr val="FFFF00"/>
                </a:solidFill>
                <a:cs typeface="Arial" panose="020B0604020202020204" pitchFamily="34" charset="0"/>
              </a:rPr>
              <a:t>Prophets</a:t>
            </a:r>
          </a:p>
          <a:p>
            <a:pPr marL="1097280" lvl="2" defTabSz="1097280" fontAlgn="base">
              <a:spcAft>
                <a:spcPct val="0"/>
              </a:spcAft>
              <a:buNone/>
            </a:pPr>
            <a:endParaRPr lang="en-US" altLang="en-US" sz="2400">
              <a:solidFill>
                <a:srgbClr val="FFFF00"/>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Apostles Teaching</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8" name="Content Placeholder 2">
            <a:extLst>
              <a:ext uri="{FF2B5EF4-FFF2-40B4-BE49-F238E27FC236}">
                <a16:creationId xmlns:a16="http://schemas.microsoft.com/office/drawing/2014/main" id="{A2D2A712-75CC-4B52-B385-895C89B87EB4}"/>
              </a:ext>
            </a:extLst>
          </p:cNvPr>
          <p:cNvSpPr txBox="1">
            <a:spLocks/>
          </p:cNvSpPr>
          <p:nvPr/>
        </p:nvSpPr>
        <p:spPr bwMode="auto">
          <a:xfrm>
            <a:off x="4038601" y="3143250"/>
            <a:ext cx="755523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u="sng">
                <a:solidFill>
                  <a:srgbClr val="FF3300"/>
                </a:solidFill>
                <a:cs typeface="Arial" panose="020B0604020202020204" pitchFamily="34" charset="0"/>
              </a:rPr>
              <a:t>he:</a:t>
            </a:r>
          </a:p>
          <a:p>
            <a:pPr marL="1097280" lvl="2" defTabSz="1097280" fontAlgn="base">
              <a:spcAft>
                <a:spcPct val="0"/>
              </a:spcAft>
              <a:buNone/>
            </a:pPr>
            <a:r>
              <a:rPr lang="en-US" altLang="en-US" sz="2400">
                <a:solidFill>
                  <a:srgbClr val="FFFF00"/>
                </a:solidFill>
                <a:cs typeface="Arial" panose="020B0604020202020204" pitchFamily="34" charset="0"/>
              </a:rPr>
              <a:t>“the evil one” 1 Jn 5:19</a:t>
            </a:r>
          </a:p>
          <a:p>
            <a:pPr marL="1097280" lvl="2" defTabSz="1097280" fontAlgn="base">
              <a:spcAft>
                <a:spcPct val="0"/>
              </a:spcAft>
              <a:buNone/>
            </a:pPr>
            <a:r>
              <a:rPr lang="en-US" altLang="en-US" sz="2400">
                <a:solidFill>
                  <a:srgbClr val="FFFF00"/>
                </a:solidFill>
                <a:cs typeface="Arial" panose="020B0604020202020204" pitchFamily="34" charset="0"/>
              </a:rPr>
              <a:t>“prince of this world” Jn14:30</a:t>
            </a:r>
          </a:p>
          <a:p>
            <a:pPr marL="1097280" lvl="2" defTabSz="1097280" fontAlgn="base">
              <a:spcAft>
                <a:spcPct val="0"/>
              </a:spcAft>
              <a:buNone/>
            </a:pPr>
            <a:r>
              <a:rPr lang="en-US" altLang="en-US" sz="2400">
                <a:solidFill>
                  <a:srgbClr val="FFFF00"/>
                </a:solidFill>
                <a:cs typeface="Arial" panose="020B0604020202020204" pitchFamily="34" charset="0"/>
              </a:rPr>
              <a:t>“the god of this world” 2Cor 4:4</a:t>
            </a:r>
          </a:p>
          <a:p>
            <a:pPr marL="1097280" lvl="2" defTabSz="1097280" fontAlgn="base">
              <a:spcAft>
                <a:spcPct val="0"/>
              </a:spcAft>
              <a:buNone/>
            </a:pPr>
            <a:r>
              <a:rPr lang="en-US" altLang="en-US" sz="2400">
                <a:solidFill>
                  <a:srgbClr val="FFFF00"/>
                </a:solidFill>
                <a:cs typeface="Arial" panose="020B0604020202020204" pitchFamily="34" charset="0"/>
              </a:rPr>
              <a:t>“spirit that now worketh in the sons of disobedience” Eph 2:2</a:t>
            </a:r>
          </a:p>
          <a:p>
            <a:pPr marL="1097280" lvl="2" defTabSz="1097280" fontAlgn="base">
              <a:spcAft>
                <a:spcPct val="0"/>
              </a:spcAft>
              <a:buNone/>
            </a:pPr>
            <a:r>
              <a:rPr lang="en-US" altLang="en-US" sz="2400">
                <a:solidFill>
                  <a:srgbClr val="FFFF00"/>
                </a:solidFill>
                <a:cs typeface="Arial" panose="020B0604020202020204" pitchFamily="34" charset="0"/>
              </a:rPr>
              <a:t>“the spirit of the Antichrist” 1 Jn 4:3</a:t>
            </a:r>
          </a:p>
        </p:txBody>
      </p:sp>
      <p:sp>
        <p:nvSpPr>
          <p:cNvPr id="9" name="Content Placeholder 2">
            <a:extLst>
              <a:ext uri="{FF2B5EF4-FFF2-40B4-BE49-F238E27FC236}">
                <a16:creationId xmlns:a16="http://schemas.microsoft.com/office/drawing/2014/main" id="{4E0D2AC9-4FEA-4765-AF2F-06FBB52C838B}"/>
              </a:ext>
            </a:extLst>
          </p:cNvPr>
          <p:cNvSpPr txBox="1">
            <a:spLocks/>
          </p:cNvSpPr>
          <p:nvPr/>
        </p:nvSpPr>
        <p:spPr bwMode="auto">
          <a:xfrm>
            <a:off x="1706881" y="3166110"/>
            <a:ext cx="3326130" cy="84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00FF00"/>
                </a:solidFill>
                <a:cs typeface="Arial" panose="020B0604020202020204" pitchFamily="34" charset="0"/>
              </a:rPr>
              <a:t>Overcomes</a:t>
            </a:r>
            <a:r>
              <a:rPr lang="en-US" altLang="en-US" sz="2400" u="sng">
                <a:solidFill>
                  <a:srgbClr val="FF3300"/>
                </a:solidFill>
                <a:cs typeface="Arial" panose="020B0604020202020204" pitchFamily="34" charset="0"/>
              </a:rPr>
              <a:t> </a:t>
            </a:r>
            <a:endParaRPr lang="en-US" altLang="en-US" sz="2400">
              <a:solidFill>
                <a:srgbClr val="FFFF00"/>
              </a:solidFill>
              <a:cs typeface="Arial" panose="020B0604020202020204" pitchFamily="34" charset="0"/>
            </a:endParaRPr>
          </a:p>
        </p:txBody>
      </p:sp>
      <p:cxnSp>
        <p:nvCxnSpPr>
          <p:cNvPr id="11" name="Straight Arrow Connector 10">
            <a:extLst>
              <a:ext uri="{FF2B5EF4-FFF2-40B4-BE49-F238E27FC236}">
                <a16:creationId xmlns:a16="http://schemas.microsoft.com/office/drawing/2014/main" id="{4F49AAA5-84EB-46FC-B4D2-90CA237D3BFE}"/>
              </a:ext>
            </a:extLst>
          </p:cNvPr>
          <p:cNvCxnSpPr>
            <a:cxnSpLocks noChangeShapeType="1"/>
          </p:cNvCxnSpPr>
          <p:nvPr/>
        </p:nvCxnSpPr>
        <p:spPr bwMode="auto">
          <a:xfrm>
            <a:off x="2255520" y="3474720"/>
            <a:ext cx="640080" cy="0"/>
          </a:xfrm>
          <a:prstGeom prst="straightConnector1">
            <a:avLst/>
          </a:prstGeom>
          <a:noFill/>
          <a:ln w="50800" algn="ctr">
            <a:solidFill>
              <a:srgbClr val="00FF00"/>
            </a:solidFill>
            <a:round/>
            <a:headEnd/>
            <a:tailEnd type="arrow" w="med"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40EBB930-9229-4275-936E-FFCBF6255C85}"/>
              </a:ext>
            </a:extLst>
          </p:cNvPr>
          <p:cNvCxnSpPr>
            <a:cxnSpLocks noChangeShapeType="1"/>
          </p:cNvCxnSpPr>
          <p:nvPr/>
        </p:nvCxnSpPr>
        <p:spPr bwMode="auto">
          <a:xfrm>
            <a:off x="4610100" y="3429000"/>
            <a:ext cx="640080" cy="0"/>
          </a:xfrm>
          <a:prstGeom prst="straightConnector1">
            <a:avLst/>
          </a:prstGeom>
          <a:noFill/>
          <a:ln w="50800" algn="ctr">
            <a:solidFill>
              <a:srgbClr val="00FF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0" end="0"/>
                                            </p:txEl>
                                          </p:spTgt>
                                        </p:tgtEl>
                                        <p:attrNameLst>
                                          <p:attrName>style.visibility</p:attrName>
                                        </p:attrNameLst>
                                      </p:cBhvr>
                                      <p:to>
                                        <p:strVal val="visible"/>
                                      </p:to>
                                    </p:set>
                                  </p:childTnLst>
                                </p:cTn>
                              </p:par>
                            </p:childTnLst>
                          </p:cTn>
                        </p:par>
                        <p:par>
                          <p:cTn id="59" fill="hold" nodeType="afterGroup">
                            <p:stCondLst>
                              <p:cond delay="0"/>
                            </p:stCondLst>
                            <p:childTnLst>
                              <p:par>
                                <p:cTn id="60" presetID="1" presetClass="entr" presetSubtype="0" fill="hold" nodeType="afterEffect">
                                  <p:stCondLst>
                                    <p:cond delay="1500"/>
                                  </p:stCondLst>
                                  <p:childTnLst>
                                    <p:set>
                                      <p:cBhvr>
                                        <p:cTn id="61" dur="1" fill="hold">
                                          <p:stCondLst>
                                            <p:cond delay="0"/>
                                          </p:stCondLst>
                                        </p:cTn>
                                        <p:tgtEl>
                                          <p:spTgt spid="11"/>
                                        </p:tgtEl>
                                        <p:attrNameLst>
                                          <p:attrName>style.visibility</p:attrName>
                                        </p:attrNameLst>
                                      </p:cBhvr>
                                      <p:to>
                                        <p:strVal val="visible"/>
                                      </p:to>
                                    </p:set>
                                  </p:childTnLst>
                                </p:cTn>
                              </p:par>
                            </p:childTnLst>
                          </p:cTn>
                        </p:par>
                        <p:par>
                          <p:cTn id="62" fill="hold" nodeType="afterGroup">
                            <p:stCondLst>
                              <p:cond delay="1500"/>
                            </p:stCondLst>
                            <p:childTnLst>
                              <p:par>
                                <p:cTn id="63" presetID="1" presetClass="entr" presetSubtype="0" fill="hold" nodeType="afterEffect">
                                  <p:stCondLst>
                                    <p:cond delay="150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a:extLst>
              <a:ext uri="{FF2B5EF4-FFF2-40B4-BE49-F238E27FC236}">
                <a16:creationId xmlns:a16="http://schemas.microsoft.com/office/drawing/2014/main" id="{D0CF812E-90C0-4CCD-9100-3910DB7CF067}"/>
              </a:ext>
            </a:extLst>
          </p:cNvPr>
          <p:cNvSpPr>
            <a:spLocks noGrp="1"/>
          </p:cNvSpPr>
          <p:nvPr>
            <p:ph type="sldNum" sz="quarter" idx="11"/>
          </p:nvPr>
        </p:nvSpPr>
        <p:spPr/>
        <p:txBody>
          <a:bodyPr/>
          <a:lstStyle>
            <a:lvl1pPr eaLnBrk="0" hangingPunct="0">
              <a:spcBef>
                <a:spcPct val="20000"/>
              </a:spcBef>
              <a:buChar char="•"/>
              <a:defRPr sz="3360" b="1">
                <a:solidFill>
                  <a:schemeClr val="tx1"/>
                </a:solidFill>
                <a:latin typeface="Arial" panose="020B0604020202020204" pitchFamily="34" charset="0"/>
              </a:defRPr>
            </a:lvl1pPr>
            <a:lvl2pPr marL="891540" indent="-342900" eaLnBrk="0" hangingPunct="0">
              <a:spcBef>
                <a:spcPct val="20000"/>
              </a:spcBef>
              <a:buChar char="–"/>
              <a:defRPr sz="2880" b="1">
                <a:solidFill>
                  <a:schemeClr val="tx1"/>
                </a:solidFill>
                <a:latin typeface="Arial" panose="020B0604020202020204" pitchFamily="34" charset="0"/>
              </a:defRPr>
            </a:lvl2pPr>
            <a:lvl3pPr marL="1371600" indent="-274320" eaLnBrk="0" hangingPunct="0">
              <a:spcBef>
                <a:spcPct val="20000"/>
              </a:spcBef>
              <a:buChar char="•"/>
              <a:defRPr sz="2400" b="1">
                <a:solidFill>
                  <a:schemeClr val="tx1"/>
                </a:solidFill>
                <a:latin typeface="Arial" panose="020B0604020202020204" pitchFamily="34" charset="0"/>
              </a:defRPr>
            </a:lvl3pPr>
            <a:lvl4pPr marL="1920240" indent="-274320" eaLnBrk="0" hangingPunct="0">
              <a:spcBef>
                <a:spcPct val="20000"/>
              </a:spcBef>
              <a:buChar char="–"/>
              <a:defRPr sz="2400" b="1">
                <a:solidFill>
                  <a:schemeClr val="tx1"/>
                </a:solidFill>
                <a:latin typeface="Arial" panose="020B0604020202020204" pitchFamily="34" charset="0"/>
              </a:defRPr>
            </a:lvl4pPr>
            <a:lvl5pPr marL="2468880" indent="-274320" eaLnBrk="0" hangingPunct="0">
              <a:spcBef>
                <a:spcPct val="20000"/>
              </a:spcBef>
              <a:buChar char="»"/>
              <a:defRPr sz="2400" b="1">
                <a:solidFill>
                  <a:schemeClr val="tx1"/>
                </a:solidFill>
                <a:latin typeface="Arial" panose="020B0604020202020204" pitchFamily="34" charset="0"/>
              </a:defRPr>
            </a:lvl5pPr>
            <a:lvl6pPr marL="3017520" indent="-274320" eaLnBrk="0" fontAlgn="base" hangingPunct="0">
              <a:spcBef>
                <a:spcPct val="20000"/>
              </a:spcBef>
              <a:spcAft>
                <a:spcPct val="0"/>
              </a:spcAft>
              <a:buChar char="»"/>
              <a:defRPr sz="2400" b="1">
                <a:solidFill>
                  <a:schemeClr val="tx1"/>
                </a:solidFill>
                <a:latin typeface="Arial" panose="020B0604020202020204" pitchFamily="34" charset="0"/>
              </a:defRPr>
            </a:lvl6pPr>
            <a:lvl7pPr marL="3566160" indent="-274320" eaLnBrk="0" fontAlgn="base" hangingPunct="0">
              <a:spcBef>
                <a:spcPct val="20000"/>
              </a:spcBef>
              <a:spcAft>
                <a:spcPct val="0"/>
              </a:spcAft>
              <a:buChar char="»"/>
              <a:defRPr sz="2400" b="1">
                <a:solidFill>
                  <a:schemeClr val="tx1"/>
                </a:solidFill>
                <a:latin typeface="Arial" panose="020B0604020202020204" pitchFamily="34" charset="0"/>
              </a:defRPr>
            </a:lvl7pPr>
            <a:lvl8pPr marL="4114800" indent="-274320" eaLnBrk="0" fontAlgn="base" hangingPunct="0">
              <a:spcBef>
                <a:spcPct val="20000"/>
              </a:spcBef>
              <a:spcAft>
                <a:spcPct val="0"/>
              </a:spcAft>
              <a:buChar char="»"/>
              <a:defRPr sz="2400" b="1">
                <a:solidFill>
                  <a:schemeClr val="tx1"/>
                </a:solidFill>
                <a:latin typeface="Arial" panose="020B0604020202020204" pitchFamily="34" charset="0"/>
              </a:defRPr>
            </a:lvl8pPr>
            <a:lvl9pPr marL="4663440" indent="-274320" eaLnBrk="0" fontAlgn="base" hangingPunct="0">
              <a:spcBef>
                <a:spcPct val="20000"/>
              </a:spcBef>
              <a:spcAft>
                <a:spcPct val="0"/>
              </a:spcAft>
              <a:buChar char="»"/>
              <a:defRPr sz="2400" b="1">
                <a:solidFill>
                  <a:schemeClr val="tx1"/>
                </a:solidFill>
                <a:latin typeface="Arial" panose="020B0604020202020204" pitchFamily="34" charset="0"/>
              </a:defRPr>
            </a:lvl9pPr>
          </a:lstStyle>
          <a:p>
            <a:pPr defTabSz="1097280" fontAlgn="base">
              <a:spcBef>
                <a:spcPct val="0"/>
              </a:spcBef>
              <a:spcAft>
                <a:spcPct val="0"/>
              </a:spcAft>
              <a:buNone/>
            </a:pPr>
            <a:fld id="{C276BE2A-AB19-440B-8E63-78C50EE60137}" type="slidenum">
              <a:rPr lang="en-US" altLang="en-US" sz="1680" b="0">
                <a:solidFill>
                  <a:srgbClr val="FFFFFF"/>
                </a:solidFill>
                <a:latin typeface="Times New Roman" panose="02020603050405020304" pitchFamily="18" charset="0"/>
                <a:cs typeface="Arial" panose="020B0604020202020204" pitchFamily="34" charset="0"/>
              </a:rPr>
              <a:pPr defTabSz="1097280" fontAlgn="base">
                <a:spcBef>
                  <a:spcPct val="0"/>
                </a:spcBef>
                <a:spcAft>
                  <a:spcPct val="0"/>
                </a:spcAft>
                <a:buNone/>
              </a:pPr>
              <a:t>2</a:t>
            </a:fld>
            <a:endParaRPr lang="en-US" altLang="en-US" sz="1680" b="0">
              <a:solidFill>
                <a:srgbClr val="FFFFFF"/>
              </a:solidFill>
              <a:latin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52132141-4B5F-454B-AA9C-26C98EEA55D0}"/>
              </a:ext>
            </a:extLst>
          </p:cNvPr>
          <p:cNvGraphicFramePr>
            <a:graphicFrameLocks noGrp="1"/>
          </p:cNvGraphicFramePr>
          <p:nvPr/>
        </p:nvGraphicFramePr>
        <p:xfrm>
          <a:off x="1889760" y="685800"/>
          <a:ext cx="8412480" cy="4861560"/>
        </p:xfrm>
        <a:graphic>
          <a:graphicData uri="http://schemas.openxmlformats.org/drawingml/2006/table">
            <a:tbl>
              <a:tblPr/>
              <a:tblGrid>
                <a:gridCol w="594821">
                  <a:extLst>
                    <a:ext uri="{9D8B030D-6E8A-4147-A177-3AD203B41FA5}">
                      <a16:colId xmlns:a16="http://schemas.microsoft.com/office/drawing/2014/main" val="20000"/>
                    </a:ext>
                  </a:extLst>
                </a:gridCol>
                <a:gridCol w="3908828">
                  <a:extLst>
                    <a:ext uri="{9D8B030D-6E8A-4147-A177-3AD203B41FA5}">
                      <a16:colId xmlns:a16="http://schemas.microsoft.com/office/drawing/2014/main" val="20001"/>
                    </a:ext>
                  </a:extLst>
                </a:gridCol>
                <a:gridCol w="1614517">
                  <a:extLst>
                    <a:ext uri="{9D8B030D-6E8A-4147-A177-3AD203B41FA5}">
                      <a16:colId xmlns:a16="http://schemas.microsoft.com/office/drawing/2014/main" val="20002"/>
                    </a:ext>
                  </a:extLst>
                </a:gridCol>
                <a:gridCol w="2294315">
                  <a:extLst>
                    <a:ext uri="{9D8B030D-6E8A-4147-A177-3AD203B41FA5}">
                      <a16:colId xmlns:a16="http://schemas.microsoft.com/office/drawing/2014/main" val="20003"/>
                    </a:ext>
                  </a:extLst>
                </a:gridCol>
              </a:tblGrid>
              <a:tr h="292697">
                <a:tc>
                  <a:txBody>
                    <a:bodyPr/>
                    <a:lstStyle/>
                    <a:p>
                      <a:pPr marL="0" marR="0" algn="ctr">
                        <a:spcBef>
                          <a:spcPts val="0"/>
                        </a:spcBef>
                        <a:spcAft>
                          <a:spcPts val="0"/>
                        </a:spcAft>
                      </a:pPr>
                      <a:r>
                        <a:rPr lang="en-US" sz="1900" b="1" dirty="0">
                          <a:effectLst/>
                          <a:latin typeface="Garamond"/>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900" b="1" u="sng">
                          <a:effectLst/>
                          <a:latin typeface="Garamond"/>
                          <a:ea typeface="Times New Roman"/>
                        </a:rPr>
                        <a:t>Title</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1900" b="1" u="sng">
                          <a:effectLst/>
                          <a:latin typeface="Garamond"/>
                          <a:ea typeface="Times New Roman"/>
                        </a:rPr>
                        <a:t>Day</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1900" b="1" u="sng">
                          <a:effectLst/>
                          <a:latin typeface="Garamond"/>
                          <a:ea typeface="Times New Roman"/>
                        </a:rPr>
                        <a:t>Date</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621964">
                <a:tc>
                  <a:txBody>
                    <a:bodyPr/>
                    <a:lstStyle/>
                    <a:p>
                      <a:pPr marL="0" marR="0" algn="ctr">
                        <a:spcBef>
                          <a:spcPts val="0"/>
                        </a:spcBef>
                        <a:spcAft>
                          <a:spcPts val="0"/>
                        </a:spcAft>
                      </a:pPr>
                      <a:endParaRPr lang="en-US" sz="1900" dirty="0">
                        <a:effectLst/>
                        <a:latin typeface="Times New Roman"/>
                        <a:ea typeface="Times New Roman"/>
                      </a:endParaRPr>
                    </a:p>
                    <a:p>
                      <a:pPr marL="0" marR="0" algn="ctr">
                        <a:spcBef>
                          <a:spcPts val="0"/>
                        </a:spcBef>
                        <a:spcAft>
                          <a:spcPts val="0"/>
                        </a:spcAft>
                      </a:pPr>
                      <a:r>
                        <a:rPr lang="en-US" sz="1900" dirty="0">
                          <a:effectLst/>
                          <a:latin typeface="Garamond"/>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200" b="1" dirty="0">
                        <a:solidFill>
                          <a:srgbClr val="FFFF00"/>
                        </a:solidFill>
                        <a:effectLst/>
                        <a:latin typeface="Times New Roman"/>
                        <a:ea typeface="Times New Roman"/>
                      </a:endParaRPr>
                    </a:p>
                    <a:p>
                      <a:pPr marL="0" marR="0" algn="ctr" hangingPunct="0">
                        <a:spcBef>
                          <a:spcPts val="0"/>
                        </a:spcBef>
                        <a:spcAft>
                          <a:spcPts val="0"/>
                        </a:spcAft>
                      </a:pPr>
                      <a:r>
                        <a:rPr lang="en-US" sz="1900" dirty="0">
                          <a:effectLst/>
                          <a:latin typeface="Arial"/>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2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9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8448">
                <a:tc>
                  <a:txBody>
                    <a:bodyPr/>
                    <a:lstStyle/>
                    <a:p>
                      <a:pPr marL="0" marR="0" algn="ctr">
                        <a:spcBef>
                          <a:spcPts val="0"/>
                        </a:spcBef>
                        <a:spcAft>
                          <a:spcPts val="0"/>
                        </a:spcAft>
                      </a:pPr>
                      <a:r>
                        <a:rPr lang="en-US" sz="2200" b="1" dirty="0">
                          <a:solidFill>
                            <a:srgbClr val="FFFF00"/>
                          </a:solidFill>
                          <a:effectLst/>
                          <a:latin typeface="Garamond"/>
                          <a:ea typeface="Times New Roman"/>
                        </a:rPr>
                        <a:t>7</a:t>
                      </a:r>
                      <a:endParaRPr lang="en-US" sz="22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solidFill>
                            <a:srgbClr val="FFFF00"/>
                          </a:solidFill>
                          <a:effectLst/>
                          <a:latin typeface="Arial"/>
                          <a:ea typeface="Times New Roman"/>
                        </a:rPr>
                        <a:t>1 John 3:24 – 4:11</a:t>
                      </a:r>
                      <a:endParaRPr lang="en-US" sz="2200" b="1">
                        <a:solidFill>
                          <a:srgbClr val="FFFF00"/>
                        </a:solidFill>
                        <a:effectLst/>
                        <a:latin typeface="Times New Roman"/>
                        <a:ea typeface="Times New Roman"/>
                      </a:endParaRPr>
                    </a:p>
                    <a:p>
                      <a:pPr marL="0" marR="0" algn="ctr" hangingPunct="0">
                        <a:spcBef>
                          <a:spcPts val="0"/>
                        </a:spcBef>
                        <a:spcAft>
                          <a:spcPts val="0"/>
                        </a:spcAft>
                      </a:pPr>
                      <a:r>
                        <a:rPr lang="en-US" sz="2200" b="1">
                          <a:solidFill>
                            <a:srgbClr val="FFFF00"/>
                          </a:solidFill>
                          <a:effectLst/>
                          <a:latin typeface="Arial"/>
                          <a:ea typeface="Times New Roman"/>
                        </a:rPr>
                        <a:t> </a:t>
                      </a:r>
                      <a:endParaRPr lang="en-US" sz="2200" b="1">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200" b="1">
                          <a:solidFill>
                            <a:srgbClr val="FFFF00"/>
                          </a:solidFill>
                          <a:effectLst/>
                          <a:latin typeface="Garamond"/>
                          <a:ea typeface="Times New Roman"/>
                        </a:rPr>
                        <a:t>Sunday</a:t>
                      </a:r>
                      <a:endParaRPr lang="en-US" sz="2200" b="1">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200" b="1" dirty="0">
                          <a:solidFill>
                            <a:srgbClr val="FFFF00"/>
                          </a:solidFill>
                          <a:effectLst/>
                          <a:latin typeface="Times New Roman"/>
                          <a:ea typeface="Times New Roman"/>
                        </a:rPr>
                        <a:t>Jan 27,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5394">
                <a:tc>
                  <a:txBody>
                    <a:bodyPr/>
                    <a:lstStyle/>
                    <a:p>
                      <a:pPr marL="0" marR="0" algn="ctr">
                        <a:spcBef>
                          <a:spcPts val="0"/>
                        </a:spcBef>
                        <a:spcAft>
                          <a:spcPts val="0"/>
                        </a:spcAft>
                      </a:pPr>
                      <a:r>
                        <a:rPr lang="en-US" sz="1900">
                          <a:effectLst/>
                          <a:latin typeface="Garamond"/>
                          <a:ea typeface="Times New Roman"/>
                        </a:rPr>
                        <a:t>8</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1 John 4:12 – 5:5</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Wednesday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Jan 30,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5394">
                <a:tc>
                  <a:txBody>
                    <a:bodyPr/>
                    <a:lstStyle/>
                    <a:p>
                      <a:pPr marL="0" marR="0" algn="ctr">
                        <a:spcBef>
                          <a:spcPts val="0"/>
                        </a:spcBef>
                        <a:spcAft>
                          <a:spcPts val="0"/>
                        </a:spcAft>
                      </a:pPr>
                      <a:r>
                        <a:rPr lang="en-US" sz="1900">
                          <a:effectLst/>
                          <a:latin typeface="Garamond"/>
                          <a:ea typeface="Times New Roman"/>
                        </a:rPr>
                        <a:t>9</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1 John 5:6-13</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Sunday</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3,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5394">
                <a:tc>
                  <a:txBody>
                    <a:bodyPr/>
                    <a:lstStyle/>
                    <a:p>
                      <a:pPr marL="0" marR="0" algn="ctr">
                        <a:spcBef>
                          <a:spcPts val="0"/>
                        </a:spcBef>
                        <a:spcAft>
                          <a:spcPts val="0"/>
                        </a:spcAft>
                      </a:pPr>
                      <a:r>
                        <a:rPr lang="en-US" sz="1900">
                          <a:effectLst/>
                          <a:latin typeface="Garamond"/>
                          <a:ea typeface="Times New Roman"/>
                        </a:rPr>
                        <a:t>10</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1 John 5:14-21</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Wednesday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6,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5394">
                <a:tc>
                  <a:txBody>
                    <a:bodyPr/>
                    <a:lstStyle/>
                    <a:p>
                      <a:pPr marL="0" marR="0" algn="ctr">
                        <a:spcBef>
                          <a:spcPts val="0"/>
                        </a:spcBef>
                        <a:spcAft>
                          <a:spcPts val="0"/>
                        </a:spcAft>
                      </a:pPr>
                      <a:r>
                        <a:rPr lang="en-US" sz="1900">
                          <a:effectLst/>
                          <a:latin typeface="Garamond"/>
                          <a:ea typeface="Times New Roman"/>
                        </a:rPr>
                        <a:t>11</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2 John</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Sunday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10,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85394">
                <a:tc>
                  <a:txBody>
                    <a:bodyPr/>
                    <a:lstStyle/>
                    <a:p>
                      <a:pPr marL="0" marR="0" algn="ctr">
                        <a:spcBef>
                          <a:spcPts val="0"/>
                        </a:spcBef>
                        <a:spcAft>
                          <a:spcPts val="0"/>
                        </a:spcAft>
                      </a:pPr>
                      <a:r>
                        <a:rPr lang="en-US" sz="1900">
                          <a:effectLst/>
                          <a:latin typeface="Garamond"/>
                          <a:ea typeface="Times New Roman"/>
                        </a:rPr>
                        <a:t>12</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3 John</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Wednesday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13,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1484">
                <a:tc>
                  <a:txBody>
                    <a:bodyPr/>
                    <a:lstStyle/>
                    <a:p>
                      <a:pPr marL="0" marR="0" algn="ctr">
                        <a:spcBef>
                          <a:spcPts val="0"/>
                        </a:spcBef>
                        <a:spcAft>
                          <a:spcPts val="0"/>
                        </a:spcAft>
                      </a:pPr>
                      <a:r>
                        <a:rPr lang="en-US" sz="1900">
                          <a:effectLst/>
                          <a:latin typeface="Garamond"/>
                          <a:ea typeface="Times New Roman"/>
                        </a:rPr>
                        <a:t>13</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900">
                          <a:effectLst/>
                          <a:latin typeface="Arial"/>
                          <a:ea typeface="Times New Roman"/>
                        </a:rPr>
                        <a:t>Review</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Sunday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dirty="0">
                          <a:effectLst/>
                          <a:latin typeface="Times New Roman"/>
                          <a:ea typeface="Times New Roman"/>
                        </a:rPr>
                        <a:t>Feb 17,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F4AED8-A79F-4223-A1A4-E0FCE4227B0C}"/>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DFBF246C-4F24-4868-AF42-64018116D9B4}" type="slidenum">
              <a:rPr lang="en-US" altLang="en-US" b="0">
                <a:solidFill>
                  <a:srgbClr val="FFFFFF"/>
                </a:solidFill>
                <a:latin typeface="Times New Roman" panose="02020603050405020304" pitchFamily="18" charset="0"/>
              </a:rPr>
              <a:pPr defTabSz="1097280" fontAlgn="base">
                <a:spcBef>
                  <a:spcPct val="0"/>
                </a:spcBef>
                <a:spcAft>
                  <a:spcPct val="0"/>
                </a:spcAft>
              </a:pPr>
              <a:t>20</a:t>
            </a:fld>
            <a:endParaRPr lang="en-US" altLang="en-US" b="0">
              <a:solidFill>
                <a:srgbClr val="FFFFFF"/>
              </a:solidFill>
              <a:latin typeface="Times New Roman" panose="02020603050405020304" pitchFamily="18" charset="0"/>
            </a:endParaRPr>
          </a:p>
        </p:txBody>
      </p:sp>
      <p:sp>
        <p:nvSpPr>
          <p:cNvPr id="205827" name="Content Placeholder 2">
            <a:extLst>
              <a:ext uri="{FF2B5EF4-FFF2-40B4-BE49-F238E27FC236}">
                <a16:creationId xmlns:a16="http://schemas.microsoft.com/office/drawing/2014/main" id="{CE3BD47D-738D-4181-BF2B-96F955B0162E}"/>
              </a:ext>
            </a:extLst>
          </p:cNvPr>
          <p:cNvSpPr txBox="1">
            <a:spLocks/>
          </p:cNvSpPr>
          <p:nvPr/>
        </p:nvSpPr>
        <p:spPr bwMode="auto">
          <a:xfrm>
            <a:off x="26670" y="594360"/>
            <a:ext cx="1152144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4:4</a:t>
            </a:r>
            <a:r>
              <a:rPr lang="en-US" altLang="en-US" sz="2400">
                <a:solidFill>
                  <a:srgbClr val="FFFFFF"/>
                </a:solidFill>
                <a:cs typeface="Arial" panose="020B0604020202020204" pitchFamily="34" charset="0"/>
              </a:rPr>
              <a:t> You are of God, little children, and have overcome them, because He who is in you is greater than he who is in the world. 5 They are of the world. </a:t>
            </a:r>
            <a:r>
              <a:rPr lang="en-US" altLang="en-US" sz="2400">
                <a:solidFill>
                  <a:srgbClr val="00FF00"/>
                </a:solidFill>
                <a:cs typeface="Arial" panose="020B0604020202020204" pitchFamily="34" charset="0"/>
              </a:rPr>
              <a:t>Therefore they speak as of the world, and the world hears them.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8" name="Content Placeholder 2">
            <a:extLst>
              <a:ext uri="{FF2B5EF4-FFF2-40B4-BE49-F238E27FC236}">
                <a16:creationId xmlns:a16="http://schemas.microsoft.com/office/drawing/2014/main" id="{8DE44673-AA3B-46DF-83AD-1FD099A57643}"/>
              </a:ext>
            </a:extLst>
          </p:cNvPr>
          <p:cNvSpPr txBox="1">
            <a:spLocks/>
          </p:cNvSpPr>
          <p:nvPr/>
        </p:nvSpPr>
        <p:spPr bwMode="auto">
          <a:xfrm>
            <a:off x="426720" y="2606040"/>
            <a:ext cx="1060704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Matt 12:34 </a:t>
            </a:r>
            <a:r>
              <a:rPr lang="en-US" altLang="en-US" sz="2400">
                <a:solidFill>
                  <a:srgbClr val="FFFFFF"/>
                </a:solidFill>
                <a:cs typeface="Arial" panose="020B0604020202020204" pitchFamily="34" charset="0"/>
              </a:rPr>
              <a:t>Brood of vipers! How can you, being evil, speak good things? </a:t>
            </a:r>
            <a:r>
              <a:rPr lang="en-US" altLang="en-US" sz="2400">
                <a:solidFill>
                  <a:srgbClr val="00FF00"/>
                </a:solidFill>
                <a:cs typeface="Arial" panose="020B0604020202020204" pitchFamily="34" charset="0"/>
              </a:rPr>
              <a:t>For out of the abundance of the heart the mouth speaks.</a:t>
            </a:r>
            <a:r>
              <a:rPr lang="en-US" altLang="en-US" sz="2400">
                <a:solidFill>
                  <a:srgbClr val="FFFFFF"/>
                </a:solidFill>
                <a:cs typeface="Arial" panose="020B0604020202020204" pitchFamily="34" charset="0"/>
              </a:rPr>
              <a:t> 35 A good man out of the good treasure of his heart brings forth good things, and </a:t>
            </a:r>
            <a:r>
              <a:rPr lang="en-US" altLang="en-US" sz="2400">
                <a:solidFill>
                  <a:srgbClr val="00FF00"/>
                </a:solidFill>
                <a:cs typeface="Arial" panose="020B0604020202020204" pitchFamily="34" charset="0"/>
              </a:rPr>
              <a:t>an evil man out of the evil treasure brings forth evil things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Luke 6:45 </a:t>
            </a:r>
            <a:r>
              <a:rPr lang="en-US" altLang="en-US" sz="2400">
                <a:solidFill>
                  <a:srgbClr val="FFFFFF"/>
                </a:solidFill>
                <a:cs typeface="Arial" panose="020B0604020202020204" pitchFamily="34" charset="0"/>
              </a:rPr>
              <a:t>A good man out of the good treasure of his heart brings forth good; </a:t>
            </a:r>
            <a:r>
              <a:rPr lang="en-US" altLang="en-US" sz="2400">
                <a:solidFill>
                  <a:srgbClr val="00FF00"/>
                </a:solidFill>
                <a:cs typeface="Arial" panose="020B0604020202020204" pitchFamily="34" charset="0"/>
              </a:rPr>
              <a:t>and an evil man out of the evil treasure of his heart brings forth evil</a:t>
            </a:r>
            <a:r>
              <a:rPr lang="en-US" altLang="en-US" sz="2400">
                <a:solidFill>
                  <a:srgbClr val="FFFFFF"/>
                </a:solidFill>
                <a:cs typeface="Arial" panose="020B0604020202020204" pitchFamily="34" charset="0"/>
              </a:rPr>
              <a:t>. For out of the abundance of the heart his mouth speaks.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B257C0F-46C8-4398-84F2-A8AE770525F5}"/>
              </a:ext>
            </a:extLst>
          </p:cNvPr>
          <p:cNvSpPr>
            <a:spLocks noChangeArrowheads="1"/>
          </p:cNvSpPr>
          <p:nvPr/>
        </p:nvSpPr>
        <p:spPr bwMode="auto">
          <a:xfrm>
            <a:off x="7010400" y="2834640"/>
            <a:ext cx="4533900" cy="424732"/>
          </a:xfrm>
          <a:prstGeom prst="rect">
            <a:avLst/>
          </a:prstGeom>
          <a:solidFill>
            <a:srgbClr val="FF33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1" name="Rectangle 10">
            <a:extLst>
              <a:ext uri="{FF2B5EF4-FFF2-40B4-BE49-F238E27FC236}">
                <a16:creationId xmlns:a16="http://schemas.microsoft.com/office/drawing/2014/main" id="{3FAEA83B-0CC9-4E73-93C6-CDE52C6A22DB}"/>
              </a:ext>
            </a:extLst>
          </p:cNvPr>
          <p:cNvSpPr>
            <a:spLocks noChangeArrowheads="1"/>
          </p:cNvSpPr>
          <p:nvPr/>
        </p:nvSpPr>
        <p:spPr bwMode="auto">
          <a:xfrm>
            <a:off x="792480" y="2834640"/>
            <a:ext cx="4114800" cy="424732"/>
          </a:xfrm>
          <a:prstGeom prst="rect">
            <a:avLst/>
          </a:prstGeom>
          <a:solidFill>
            <a:srgbClr val="00FF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0" name="Rectangle 9">
            <a:extLst>
              <a:ext uri="{FF2B5EF4-FFF2-40B4-BE49-F238E27FC236}">
                <a16:creationId xmlns:a16="http://schemas.microsoft.com/office/drawing/2014/main" id="{5AD715AF-3049-4F3C-AD1D-C84595CEC7D9}"/>
              </a:ext>
            </a:extLst>
          </p:cNvPr>
          <p:cNvSpPr>
            <a:spLocks noChangeArrowheads="1"/>
          </p:cNvSpPr>
          <p:nvPr/>
        </p:nvSpPr>
        <p:spPr bwMode="auto">
          <a:xfrm>
            <a:off x="4907280" y="2834640"/>
            <a:ext cx="2103120" cy="424732"/>
          </a:xfrm>
          <a:prstGeom prst="rect">
            <a:avLst/>
          </a:prstGeom>
          <a:solidFill>
            <a:schemeClr val="bg2"/>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06853" name="Content Placeholder 2">
            <a:extLst>
              <a:ext uri="{FF2B5EF4-FFF2-40B4-BE49-F238E27FC236}">
                <a16:creationId xmlns:a16="http://schemas.microsoft.com/office/drawing/2014/main" id="{4624F253-BD2E-47E1-92A5-93C1059FBB61}"/>
              </a:ext>
            </a:extLst>
          </p:cNvPr>
          <p:cNvSpPr>
            <a:spLocks noGrp="1"/>
          </p:cNvSpPr>
          <p:nvPr>
            <p:ph idx="1"/>
          </p:nvPr>
        </p:nvSpPr>
        <p:spPr>
          <a:xfrm>
            <a:off x="1249680" y="34290"/>
            <a:ext cx="9784080" cy="4114800"/>
          </a:xfrm>
        </p:spPr>
        <p:txBody>
          <a:bodyPr/>
          <a:lstStyle/>
          <a:p>
            <a:pPr marL="0" indent="0">
              <a:buNone/>
            </a:pPr>
            <a:r>
              <a:rPr lang="en-US" altLang="en-US" sz="2880">
                <a:solidFill>
                  <a:srgbClr val="FFFF00"/>
                </a:solidFill>
              </a:rPr>
              <a:t>6. What determines whether a person is of God or not of God according to vs. 6?</a:t>
            </a:r>
          </a:p>
        </p:txBody>
      </p:sp>
      <p:sp>
        <p:nvSpPr>
          <p:cNvPr id="4" name="Slide Number Placeholder 3">
            <a:extLst>
              <a:ext uri="{FF2B5EF4-FFF2-40B4-BE49-F238E27FC236}">
                <a16:creationId xmlns:a16="http://schemas.microsoft.com/office/drawing/2014/main" id="{3550890F-32E0-4E5C-A924-ABF1C995906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E0E6AAA-533E-4527-A76B-3F2338C277DE}" type="slidenum">
              <a:rPr lang="en-US" altLang="en-US" b="0">
                <a:solidFill>
                  <a:srgbClr val="FFFFFF"/>
                </a:solidFill>
                <a:latin typeface="Times New Roman" panose="02020603050405020304" pitchFamily="18" charset="0"/>
              </a:rPr>
              <a:pPr defTabSz="1097280" fontAlgn="base">
                <a:spcBef>
                  <a:spcPct val="0"/>
                </a:spcBef>
                <a:spcAft>
                  <a:spcPct val="0"/>
                </a:spcAft>
              </a:pPr>
              <a:t>21</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41310B83-5911-436E-AB99-A0E7C7FDC61B}"/>
              </a:ext>
            </a:extLst>
          </p:cNvPr>
          <p:cNvSpPr txBox="1">
            <a:spLocks/>
          </p:cNvSpPr>
          <p:nvPr/>
        </p:nvSpPr>
        <p:spPr bwMode="auto">
          <a:xfrm>
            <a:off x="22860" y="77724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4:6</a:t>
            </a:r>
            <a:r>
              <a:rPr lang="en-US" altLang="en-US" sz="2400">
                <a:solidFill>
                  <a:srgbClr val="FFFFFF"/>
                </a:solidFill>
                <a:cs typeface="Arial" panose="020B0604020202020204" pitchFamily="34" charset="0"/>
              </a:rPr>
              <a:t> We are of God. </a:t>
            </a:r>
            <a:r>
              <a:rPr lang="en-US" altLang="en-US" sz="2400">
                <a:solidFill>
                  <a:srgbClr val="00FF00"/>
                </a:solidFill>
                <a:cs typeface="Arial" panose="020B0604020202020204" pitchFamily="34" charset="0"/>
              </a:rPr>
              <a:t>He who knows God hears us</a:t>
            </a:r>
            <a:r>
              <a:rPr lang="en-US" altLang="en-US" sz="2400">
                <a:solidFill>
                  <a:srgbClr val="FFFFFF"/>
                </a:solidFill>
                <a:cs typeface="Arial" panose="020B0604020202020204" pitchFamily="34" charset="0"/>
              </a:rPr>
              <a:t>; he who is not of God does not hear us. By this we know the spirit of truth and the spirit of error. </a:t>
            </a:r>
          </a:p>
        </p:txBody>
      </p:sp>
      <p:sp>
        <p:nvSpPr>
          <p:cNvPr id="7" name="Content Placeholder 2">
            <a:extLst>
              <a:ext uri="{FF2B5EF4-FFF2-40B4-BE49-F238E27FC236}">
                <a16:creationId xmlns:a16="http://schemas.microsoft.com/office/drawing/2014/main" id="{E8FB3D08-69A0-4A8B-A262-77090E25D917}"/>
              </a:ext>
            </a:extLst>
          </p:cNvPr>
          <p:cNvSpPr txBox="1">
            <a:spLocks/>
          </p:cNvSpPr>
          <p:nvPr/>
        </p:nvSpPr>
        <p:spPr bwMode="auto">
          <a:xfrm>
            <a:off x="-87630" y="2948940"/>
            <a:ext cx="1261872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2400" dirty="0">
                <a:solidFill>
                  <a:srgbClr val="FFFFFF"/>
                </a:solidFill>
                <a:latin typeface="Arial"/>
                <a:cs typeface="Arial" charset="0"/>
              </a:rPr>
              <a:t>“…spirit of </a:t>
            </a:r>
            <a:r>
              <a:rPr lang="en-US" sz="3360" u="sng" dirty="0">
                <a:solidFill>
                  <a:srgbClr val="000066">
                    <a:lumMod val="60000"/>
                    <a:lumOff val="40000"/>
                  </a:srgbClr>
                </a:solidFill>
                <a:latin typeface="Arial"/>
                <a:cs typeface="Arial" charset="0"/>
              </a:rPr>
              <a:t>truth</a:t>
            </a:r>
            <a:r>
              <a:rPr lang="en-US" sz="3360" dirty="0">
                <a:solidFill>
                  <a:srgbClr val="FFFFFF"/>
                </a:solidFill>
                <a:latin typeface="Arial"/>
                <a:cs typeface="Arial" charset="0"/>
              </a:rPr>
              <a:t> </a:t>
            </a:r>
            <a:r>
              <a:rPr lang="en-US" sz="2400" dirty="0">
                <a:solidFill>
                  <a:srgbClr val="FFFFFF"/>
                </a:solidFill>
                <a:latin typeface="Arial"/>
                <a:cs typeface="Arial" charset="0"/>
              </a:rPr>
              <a:t>and…” 	                           “…the spirit of </a:t>
            </a:r>
            <a:r>
              <a:rPr lang="en-US" sz="3360" u="sng" dirty="0">
                <a:solidFill>
                  <a:srgbClr val="FFC000"/>
                </a:solidFill>
                <a:latin typeface="Arial"/>
                <a:cs typeface="Arial" charset="0"/>
              </a:rPr>
              <a:t>error</a:t>
            </a:r>
            <a:r>
              <a:rPr lang="en-US" sz="2400" dirty="0">
                <a:solidFill>
                  <a:srgbClr val="FFFFFF"/>
                </a:solidFill>
                <a:latin typeface="Arial"/>
                <a:cs typeface="Arial" charset="0"/>
              </a:rPr>
              <a:t>.” </a:t>
            </a:r>
          </a:p>
        </p:txBody>
      </p:sp>
      <p:sp>
        <p:nvSpPr>
          <p:cNvPr id="8" name="Oval 7">
            <a:extLst>
              <a:ext uri="{FF2B5EF4-FFF2-40B4-BE49-F238E27FC236}">
                <a16:creationId xmlns:a16="http://schemas.microsoft.com/office/drawing/2014/main" id="{3A509B18-6E93-49D3-ADC4-2B6411AA4214}"/>
              </a:ext>
            </a:extLst>
          </p:cNvPr>
          <p:cNvSpPr>
            <a:spLocks noChangeArrowheads="1"/>
          </p:cNvSpPr>
          <p:nvPr/>
        </p:nvSpPr>
        <p:spPr bwMode="auto">
          <a:xfrm>
            <a:off x="4815840" y="3903346"/>
            <a:ext cx="2286000" cy="597253"/>
          </a:xfrm>
          <a:prstGeom prst="ellipse">
            <a:avLst/>
          </a:prstGeom>
          <a:solidFill>
            <a:schemeClr val="bg1"/>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9" name="TextBox 8">
            <a:extLst>
              <a:ext uri="{FF2B5EF4-FFF2-40B4-BE49-F238E27FC236}">
                <a16:creationId xmlns:a16="http://schemas.microsoft.com/office/drawing/2014/main" id="{A12A1DE2-0E83-49A1-A56F-E6AEEA946E79}"/>
              </a:ext>
            </a:extLst>
          </p:cNvPr>
          <p:cNvSpPr txBox="1"/>
          <p:nvPr/>
        </p:nvSpPr>
        <p:spPr>
          <a:xfrm>
            <a:off x="4987290" y="4171950"/>
            <a:ext cx="2468880" cy="1421928"/>
          </a:xfrm>
          <a:prstGeom prst="rect">
            <a:avLst/>
          </a:prstGeom>
          <a:noFill/>
        </p:spPr>
        <p:txBody>
          <a:bodyPr>
            <a:spAutoFit/>
          </a:bodyPr>
          <a:lstStyle/>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Undecided</a:t>
            </a:r>
          </a:p>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Neutral </a:t>
            </a:r>
          </a:p>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Open</a:t>
            </a:r>
          </a:p>
          <a:p>
            <a:pPr defTabSz="1097280" fontAlgn="base">
              <a:spcBef>
                <a:spcPct val="0"/>
              </a:spcBef>
              <a:spcAft>
                <a:spcPct val="0"/>
              </a:spcAft>
              <a:defRPr/>
            </a:pPr>
            <a:endParaRPr lang="en-US" sz="2160" b="1" dirty="0">
              <a:solidFill>
                <a:srgbClr val="FFFFFF"/>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1">
            <a:extLst>
              <a:ext uri="{FF2B5EF4-FFF2-40B4-BE49-F238E27FC236}">
                <a16:creationId xmlns:a16="http://schemas.microsoft.com/office/drawing/2014/main" id="{177CD193-AE37-4A99-A8E3-A37D3C717881}"/>
              </a:ext>
            </a:extLst>
          </p:cNvPr>
          <p:cNvSpPr>
            <a:spLocks noChangeArrowheads="1"/>
          </p:cNvSpPr>
          <p:nvPr/>
        </p:nvSpPr>
        <p:spPr bwMode="auto">
          <a:xfrm>
            <a:off x="7010400" y="2834640"/>
            <a:ext cx="4533900" cy="424732"/>
          </a:xfrm>
          <a:prstGeom prst="rect">
            <a:avLst/>
          </a:prstGeom>
          <a:solidFill>
            <a:srgbClr val="FF33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07875" name="Rectangle 10">
            <a:extLst>
              <a:ext uri="{FF2B5EF4-FFF2-40B4-BE49-F238E27FC236}">
                <a16:creationId xmlns:a16="http://schemas.microsoft.com/office/drawing/2014/main" id="{ED533608-943F-42FD-A989-FF62A70FA6E2}"/>
              </a:ext>
            </a:extLst>
          </p:cNvPr>
          <p:cNvSpPr>
            <a:spLocks noChangeArrowheads="1"/>
          </p:cNvSpPr>
          <p:nvPr/>
        </p:nvSpPr>
        <p:spPr bwMode="auto">
          <a:xfrm>
            <a:off x="792480" y="2834640"/>
            <a:ext cx="4114800" cy="424732"/>
          </a:xfrm>
          <a:prstGeom prst="rect">
            <a:avLst/>
          </a:prstGeom>
          <a:solidFill>
            <a:srgbClr val="00FF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07876" name="Content Placeholder 2">
            <a:extLst>
              <a:ext uri="{FF2B5EF4-FFF2-40B4-BE49-F238E27FC236}">
                <a16:creationId xmlns:a16="http://schemas.microsoft.com/office/drawing/2014/main" id="{19293534-BEB7-41BC-BFE5-39610938A7C9}"/>
              </a:ext>
            </a:extLst>
          </p:cNvPr>
          <p:cNvSpPr>
            <a:spLocks noGrp="1"/>
          </p:cNvSpPr>
          <p:nvPr>
            <p:ph idx="1"/>
          </p:nvPr>
        </p:nvSpPr>
        <p:spPr>
          <a:xfrm>
            <a:off x="1249680" y="34290"/>
            <a:ext cx="9784080" cy="4114800"/>
          </a:xfrm>
        </p:spPr>
        <p:txBody>
          <a:bodyPr/>
          <a:lstStyle/>
          <a:p>
            <a:pPr marL="0" indent="0">
              <a:buNone/>
            </a:pPr>
            <a:r>
              <a:rPr lang="en-US" altLang="en-US" sz="2880">
                <a:solidFill>
                  <a:srgbClr val="FFFF00"/>
                </a:solidFill>
              </a:rPr>
              <a:t>6. What determines whether a person is of God or not of God according to vs. 6?</a:t>
            </a:r>
          </a:p>
        </p:txBody>
      </p:sp>
      <p:sp>
        <p:nvSpPr>
          <p:cNvPr id="4" name="Slide Number Placeholder 3">
            <a:extLst>
              <a:ext uri="{FF2B5EF4-FFF2-40B4-BE49-F238E27FC236}">
                <a16:creationId xmlns:a16="http://schemas.microsoft.com/office/drawing/2014/main" id="{7BE22778-12B9-4353-B83C-F9063B9F08B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A92A52B2-C1E4-486A-B9C7-5BF234B66E0B}" type="slidenum">
              <a:rPr lang="en-US" altLang="en-US" b="0">
                <a:solidFill>
                  <a:srgbClr val="FFFFFF"/>
                </a:solidFill>
                <a:latin typeface="Times New Roman" panose="02020603050405020304" pitchFamily="18" charset="0"/>
              </a:rPr>
              <a:pPr defTabSz="1097280" fontAlgn="base">
                <a:spcBef>
                  <a:spcPct val="0"/>
                </a:spcBef>
                <a:spcAft>
                  <a:spcPct val="0"/>
                </a:spcAft>
              </a:pPr>
              <a:t>22</a:t>
            </a:fld>
            <a:endParaRPr lang="en-US" altLang="en-US" b="0">
              <a:solidFill>
                <a:srgbClr val="FFFFFF"/>
              </a:solidFill>
              <a:latin typeface="Times New Roman" panose="02020603050405020304" pitchFamily="18" charset="0"/>
            </a:endParaRPr>
          </a:p>
        </p:txBody>
      </p:sp>
      <p:sp>
        <p:nvSpPr>
          <p:cNvPr id="207878" name="Content Placeholder 2">
            <a:extLst>
              <a:ext uri="{FF2B5EF4-FFF2-40B4-BE49-F238E27FC236}">
                <a16:creationId xmlns:a16="http://schemas.microsoft.com/office/drawing/2014/main" id="{DA771B1A-0A5C-492E-BC58-EDA61706F9A4}"/>
              </a:ext>
            </a:extLst>
          </p:cNvPr>
          <p:cNvSpPr txBox="1">
            <a:spLocks/>
          </p:cNvSpPr>
          <p:nvPr/>
        </p:nvSpPr>
        <p:spPr bwMode="auto">
          <a:xfrm>
            <a:off x="22860" y="77724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4:6</a:t>
            </a:r>
            <a:r>
              <a:rPr lang="en-US" altLang="en-US" sz="2400">
                <a:solidFill>
                  <a:srgbClr val="FFFFFF"/>
                </a:solidFill>
                <a:cs typeface="Arial" panose="020B0604020202020204" pitchFamily="34" charset="0"/>
              </a:rPr>
              <a:t> We are of God. </a:t>
            </a:r>
            <a:r>
              <a:rPr lang="en-US" altLang="en-US" sz="2400">
                <a:solidFill>
                  <a:srgbClr val="00FF00"/>
                </a:solidFill>
                <a:cs typeface="Arial" panose="020B0604020202020204" pitchFamily="34" charset="0"/>
              </a:rPr>
              <a:t>He who knows God hears us</a:t>
            </a:r>
            <a:r>
              <a:rPr lang="en-US" altLang="en-US" sz="2400">
                <a:solidFill>
                  <a:srgbClr val="FFFFFF"/>
                </a:solidFill>
                <a:cs typeface="Arial" panose="020B0604020202020204" pitchFamily="34" charset="0"/>
              </a:rPr>
              <a:t>; he who is not of God does not hear us. By this we know the spirit of truth and the spirit of error. </a:t>
            </a:r>
          </a:p>
        </p:txBody>
      </p:sp>
      <p:sp>
        <p:nvSpPr>
          <p:cNvPr id="7" name="Content Placeholder 2">
            <a:extLst>
              <a:ext uri="{FF2B5EF4-FFF2-40B4-BE49-F238E27FC236}">
                <a16:creationId xmlns:a16="http://schemas.microsoft.com/office/drawing/2014/main" id="{E7EF1E9B-3551-478C-B840-C82E1B5D9C30}"/>
              </a:ext>
            </a:extLst>
          </p:cNvPr>
          <p:cNvSpPr txBox="1">
            <a:spLocks/>
          </p:cNvSpPr>
          <p:nvPr/>
        </p:nvSpPr>
        <p:spPr bwMode="auto">
          <a:xfrm>
            <a:off x="-121920" y="2846070"/>
            <a:ext cx="1261872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2400" dirty="0">
                <a:solidFill>
                  <a:srgbClr val="FFFFFF"/>
                </a:solidFill>
                <a:latin typeface="Arial"/>
                <a:cs typeface="Arial" charset="0"/>
              </a:rPr>
              <a:t>“…spirit of </a:t>
            </a:r>
            <a:r>
              <a:rPr lang="en-US" sz="3360" u="sng" dirty="0">
                <a:solidFill>
                  <a:srgbClr val="000066">
                    <a:lumMod val="60000"/>
                    <a:lumOff val="40000"/>
                  </a:srgbClr>
                </a:solidFill>
                <a:latin typeface="Arial"/>
                <a:cs typeface="Arial" charset="0"/>
              </a:rPr>
              <a:t>truth</a:t>
            </a:r>
            <a:r>
              <a:rPr lang="en-US" sz="3360" dirty="0">
                <a:solidFill>
                  <a:srgbClr val="FFFFFF"/>
                </a:solidFill>
                <a:latin typeface="Arial"/>
                <a:cs typeface="Arial" charset="0"/>
              </a:rPr>
              <a:t> </a:t>
            </a:r>
            <a:r>
              <a:rPr lang="en-US" sz="2400" dirty="0">
                <a:solidFill>
                  <a:srgbClr val="FFFFFF"/>
                </a:solidFill>
                <a:latin typeface="Arial"/>
                <a:cs typeface="Arial" charset="0"/>
              </a:rPr>
              <a:t>and…” 	                           “…the spirit of </a:t>
            </a:r>
            <a:r>
              <a:rPr lang="en-US" sz="3360" u="sng" dirty="0">
                <a:solidFill>
                  <a:srgbClr val="FFC000"/>
                </a:solidFill>
                <a:latin typeface="Arial"/>
                <a:cs typeface="Arial" charset="0"/>
              </a:rPr>
              <a:t>error</a:t>
            </a:r>
            <a:r>
              <a:rPr lang="en-US" sz="2400" dirty="0">
                <a:solidFill>
                  <a:srgbClr val="FFFFFF"/>
                </a:solidFill>
                <a:latin typeface="Arial"/>
                <a:cs typeface="Arial" charset="0"/>
              </a:rPr>
              <a:t>.” </a:t>
            </a:r>
          </a:p>
        </p:txBody>
      </p:sp>
      <p:sp>
        <p:nvSpPr>
          <p:cNvPr id="207880" name="Oval 7">
            <a:extLst>
              <a:ext uri="{FF2B5EF4-FFF2-40B4-BE49-F238E27FC236}">
                <a16:creationId xmlns:a16="http://schemas.microsoft.com/office/drawing/2014/main" id="{1065B0FB-D227-4377-91EC-B9A4ADB3B29F}"/>
              </a:ext>
            </a:extLst>
          </p:cNvPr>
          <p:cNvSpPr>
            <a:spLocks noChangeArrowheads="1"/>
          </p:cNvSpPr>
          <p:nvPr/>
        </p:nvSpPr>
        <p:spPr bwMode="auto">
          <a:xfrm>
            <a:off x="7741920" y="3886200"/>
            <a:ext cx="2286000" cy="597253"/>
          </a:xfrm>
          <a:prstGeom prst="ellipse">
            <a:avLst/>
          </a:prstGeom>
          <a:solidFill>
            <a:schemeClr val="bg1"/>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9" name="TextBox 8">
            <a:extLst>
              <a:ext uri="{FF2B5EF4-FFF2-40B4-BE49-F238E27FC236}">
                <a16:creationId xmlns:a16="http://schemas.microsoft.com/office/drawing/2014/main" id="{82E06B93-597C-4E16-A734-E15A9A8C9FFD}"/>
              </a:ext>
            </a:extLst>
          </p:cNvPr>
          <p:cNvSpPr txBox="1"/>
          <p:nvPr/>
        </p:nvSpPr>
        <p:spPr>
          <a:xfrm>
            <a:off x="7924800" y="4171950"/>
            <a:ext cx="2468880" cy="1421928"/>
          </a:xfrm>
          <a:prstGeom prst="rect">
            <a:avLst/>
          </a:prstGeom>
          <a:noFill/>
        </p:spPr>
        <p:txBody>
          <a:bodyPr>
            <a:spAutoFit/>
          </a:bodyPr>
          <a:lstStyle/>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Undecided</a:t>
            </a:r>
          </a:p>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Neutral </a:t>
            </a:r>
          </a:p>
          <a:p>
            <a:pPr marL="342900" indent="-342900" defTabSz="1097280" fontAlgn="base">
              <a:spcBef>
                <a:spcPct val="0"/>
              </a:spcBef>
              <a:spcAft>
                <a:spcPct val="0"/>
              </a:spcAft>
              <a:buFont typeface="Wingdings" panose="05000000000000000000" pitchFamily="2" charset="2"/>
              <a:buChar char="Ø"/>
              <a:defRPr/>
            </a:pPr>
            <a:r>
              <a:rPr lang="en-US" sz="2160" b="1" dirty="0">
                <a:solidFill>
                  <a:srgbClr val="FFFFFF"/>
                </a:solidFill>
                <a:latin typeface="Arial" charset="0"/>
                <a:cs typeface="Arial" charset="0"/>
              </a:rPr>
              <a:t>Open</a:t>
            </a:r>
          </a:p>
          <a:p>
            <a:pPr defTabSz="1097280" fontAlgn="base">
              <a:spcBef>
                <a:spcPct val="0"/>
              </a:spcBef>
              <a:spcAft>
                <a:spcPct val="0"/>
              </a:spcAft>
              <a:defRPr/>
            </a:pPr>
            <a:endParaRPr lang="en-US" sz="2160" b="1" dirty="0">
              <a:solidFill>
                <a:srgbClr val="FFFFFF"/>
              </a:solidFill>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Content Placeholder 2">
            <a:extLst>
              <a:ext uri="{FF2B5EF4-FFF2-40B4-BE49-F238E27FC236}">
                <a16:creationId xmlns:a16="http://schemas.microsoft.com/office/drawing/2014/main" id="{883119FA-0C64-47A5-B20D-D5541D4E0E19}"/>
              </a:ext>
            </a:extLst>
          </p:cNvPr>
          <p:cNvSpPr>
            <a:spLocks noGrp="1"/>
          </p:cNvSpPr>
          <p:nvPr>
            <p:ph idx="1"/>
          </p:nvPr>
        </p:nvSpPr>
        <p:spPr>
          <a:xfrm>
            <a:off x="95250" y="411480"/>
            <a:ext cx="11521440" cy="4114800"/>
          </a:xfrm>
        </p:spPr>
        <p:txBody>
          <a:bodyPr/>
          <a:lstStyle/>
          <a:p>
            <a:pPr marL="1097280" lvl="2" indent="0">
              <a:buNone/>
            </a:pPr>
            <a:endParaRPr lang="en-US" altLang="en-US"/>
          </a:p>
          <a:p>
            <a:pPr marL="1097280" lvl="2" indent="0">
              <a:buNone/>
            </a:pPr>
            <a:r>
              <a:rPr lang="en-US" altLang="en-US">
                <a:solidFill>
                  <a:srgbClr val="FFFF00"/>
                </a:solidFill>
              </a:rPr>
              <a:t>1 John 4:7</a:t>
            </a:r>
            <a:r>
              <a:rPr lang="en-US" altLang="en-US"/>
              <a:t> Beloved, let us love one another, for love is of God; and everyone who loves is born of God and knows God. 8 He who does not love does not know God, for God is love. 9 In this the love of God was manifested toward us, that God has sent His only begotten Son into the world, that we might live through Him. 10 In this is love, not that we love God, but that He loved us and sent His Son to be the propitiation for our sins. 11 Beloved, if God so loved us, we also ought to love one another.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10B081-A940-4CA1-BA30-B80FDE2F8DE3}"/>
              </a:ext>
            </a:extLst>
          </p:cNvPr>
          <p:cNvSpPr>
            <a:spLocks noGrp="1"/>
          </p:cNvSpPr>
          <p:nvPr>
            <p:ph idx="1"/>
          </p:nvPr>
        </p:nvSpPr>
        <p:spPr>
          <a:xfrm>
            <a:off x="1249680" y="148590"/>
            <a:ext cx="9784080" cy="4114800"/>
          </a:xfrm>
        </p:spPr>
        <p:txBody>
          <a:bodyPr/>
          <a:lstStyle/>
          <a:p>
            <a:pPr marL="0" indent="0">
              <a:buNone/>
              <a:defRPr/>
            </a:pPr>
            <a:r>
              <a:rPr lang="en-US" sz="2880" dirty="0">
                <a:solidFill>
                  <a:srgbClr val="FFFF00"/>
                </a:solidFill>
              </a:rPr>
              <a:t>7. Yet another test of our fellowship with God is found is vs. 7-8 How can we be sure that we are born of God and that we know God?</a:t>
            </a:r>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9B0BF272-1231-4B5F-A06E-4AC70C2B3E3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DB3C2396-774E-4DB3-AE58-DCD67FF58431}" type="slidenum">
              <a:rPr lang="en-US" altLang="en-US" b="0">
                <a:solidFill>
                  <a:srgbClr val="FFFFFF"/>
                </a:solidFill>
                <a:latin typeface="Times New Roman" panose="02020603050405020304" pitchFamily="18" charset="0"/>
              </a:rPr>
              <a:pPr defTabSz="1097280" fontAlgn="base">
                <a:spcBef>
                  <a:spcPct val="0"/>
                </a:spcBef>
                <a:spcAft>
                  <a:spcPct val="0"/>
                </a:spcAft>
              </a:pPr>
              <a:t>24</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BA85753C-B196-4BBB-81D6-50A78029084B}"/>
              </a:ext>
            </a:extLst>
          </p:cNvPr>
          <p:cNvSpPr txBox="1">
            <a:spLocks/>
          </p:cNvSpPr>
          <p:nvPr/>
        </p:nvSpPr>
        <p:spPr bwMode="auto">
          <a:xfrm>
            <a:off x="49530" y="132588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4:7</a:t>
            </a:r>
            <a:r>
              <a:rPr lang="en-US" altLang="en-US" sz="2400">
                <a:solidFill>
                  <a:srgbClr val="FFFFFF"/>
                </a:solidFill>
                <a:cs typeface="Arial" panose="020B0604020202020204" pitchFamily="34" charset="0"/>
              </a:rPr>
              <a:t> Beloved, let us love one another, for </a:t>
            </a:r>
            <a:r>
              <a:rPr lang="en-US" altLang="en-US" sz="2400">
                <a:solidFill>
                  <a:srgbClr val="FF00FF"/>
                </a:solidFill>
                <a:cs typeface="Arial" panose="020B0604020202020204" pitchFamily="34" charset="0"/>
              </a:rPr>
              <a:t>love is of God</a:t>
            </a:r>
            <a:r>
              <a:rPr lang="en-US" altLang="en-US" sz="2400">
                <a:solidFill>
                  <a:srgbClr val="FFFFFF"/>
                </a:solidFill>
                <a:cs typeface="Arial" panose="020B0604020202020204" pitchFamily="34" charset="0"/>
              </a:rPr>
              <a:t>; and </a:t>
            </a:r>
            <a:r>
              <a:rPr lang="en-US" altLang="en-US" sz="2400">
                <a:solidFill>
                  <a:srgbClr val="FF00FF"/>
                </a:solidFill>
                <a:cs typeface="Arial" panose="020B0604020202020204" pitchFamily="34" charset="0"/>
              </a:rPr>
              <a:t>everyone who loves is born of God </a:t>
            </a:r>
            <a:r>
              <a:rPr lang="en-US" altLang="en-US" sz="2400">
                <a:solidFill>
                  <a:srgbClr val="FFFFFF"/>
                </a:solidFill>
                <a:cs typeface="Arial" panose="020B0604020202020204" pitchFamily="34" charset="0"/>
              </a:rPr>
              <a:t>and knows God. 8 He who does not love does not know God, for God is love. </a:t>
            </a:r>
          </a:p>
        </p:txBody>
      </p:sp>
      <p:sp>
        <p:nvSpPr>
          <p:cNvPr id="7" name="Oval 6">
            <a:extLst>
              <a:ext uri="{FF2B5EF4-FFF2-40B4-BE49-F238E27FC236}">
                <a16:creationId xmlns:a16="http://schemas.microsoft.com/office/drawing/2014/main" id="{C518993F-CC11-4499-BA60-E2C29AE3EC53}"/>
              </a:ext>
            </a:extLst>
          </p:cNvPr>
          <p:cNvSpPr>
            <a:spLocks noChangeArrowheads="1"/>
          </p:cNvSpPr>
          <p:nvPr/>
        </p:nvSpPr>
        <p:spPr bwMode="auto">
          <a:xfrm>
            <a:off x="1626871" y="379476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8" name="TextBox 7">
            <a:extLst>
              <a:ext uri="{FF2B5EF4-FFF2-40B4-BE49-F238E27FC236}">
                <a16:creationId xmlns:a16="http://schemas.microsoft.com/office/drawing/2014/main" id="{FF41AF0C-733E-4D06-9DAA-AF27E9FECE22}"/>
              </a:ext>
            </a:extLst>
          </p:cNvPr>
          <p:cNvSpPr txBox="1">
            <a:spLocks noChangeArrowheads="1"/>
          </p:cNvSpPr>
          <p:nvPr/>
        </p:nvSpPr>
        <p:spPr bwMode="auto">
          <a:xfrm>
            <a:off x="1798320" y="4615816"/>
            <a:ext cx="23774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God = Love</a:t>
            </a:r>
          </a:p>
        </p:txBody>
      </p:sp>
      <p:sp>
        <p:nvSpPr>
          <p:cNvPr id="10" name="Right Arrow 9">
            <a:extLst>
              <a:ext uri="{FF2B5EF4-FFF2-40B4-BE49-F238E27FC236}">
                <a16:creationId xmlns:a16="http://schemas.microsoft.com/office/drawing/2014/main" id="{ACCB9C71-03F2-4348-BBCD-AEDBFF024B0D}"/>
              </a:ext>
            </a:extLst>
          </p:cNvPr>
          <p:cNvSpPr>
            <a:spLocks noChangeArrowheads="1"/>
          </p:cNvSpPr>
          <p:nvPr/>
        </p:nvSpPr>
        <p:spPr bwMode="auto">
          <a:xfrm>
            <a:off x="4050030" y="4389120"/>
            <a:ext cx="2377440" cy="843713"/>
          </a:xfrm>
          <a:prstGeom prst="rightArrow">
            <a:avLst>
              <a:gd name="adj1" fmla="val 50000"/>
              <a:gd name="adj2" fmla="val 49997"/>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1" name="TextBox 10">
            <a:extLst>
              <a:ext uri="{FF2B5EF4-FFF2-40B4-BE49-F238E27FC236}">
                <a16:creationId xmlns:a16="http://schemas.microsoft.com/office/drawing/2014/main" id="{0106415E-0CBA-4555-9168-315CC995D4DA}"/>
              </a:ext>
            </a:extLst>
          </p:cNvPr>
          <p:cNvSpPr txBox="1">
            <a:spLocks noChangeArrowheads="1"/>
          </p:cNvSpPr>
          <p:nvPr/>
        </p:nvSpPr>
        <p:spPr bwMode="auto">
          <a:xfrm>
            <a:off x="6553200" y="4503420"/>
            <a:ext cx="237744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Us</a:t>
            </a:r>
          </a:p>
        </p:txBody>
      </p:sp>
      <p:sp>
        <p:nvSpPr>
          <p:cNvPr id="12" name="Right Arrow 11">
            <a:extLst>
              <a:ext uri="{FF2B5EF4-FFF2-40B4-BE49-F238E27FC236}">
                <a16:creationId xmlns:a16="http://schemas.microsoft.com/office/drawing/2014/main" id="{63B93B43-B42A-43A7-9EDF-01E42D3E5475}"/>
              </a:ext>
            </a:extLst>
          </p:cNvPr>
          <p:cNvSpPr>
            <a:spLocks noChangeArrowheads="1"/>
          </p:cNvSpPr>
          <p:nvPr/>
        </p:nvSpPr>
        <p:spPr bwMode="auto">
          <a:xfrm>
            <a:off x="7559040" y="4389120"/>
            <a:ext cx="1554480" cy="843713"/>
          </a:xfrm>
          <a:prstGeom prst="rightArrow">
            <a:avLst>
              <a:gd name="adj1" fmla="val 50000"/>
              <a:gd name="adj2" fmla="val 49998"/>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3" name="TextBox 12">
            <a:extLst>
              <a:ext uri="{FF2B5EF4-FFF2-40B4-BE49-F238E27FC236}">
                <a16:creationId xmlns:a16="http://schemas.microsoft.com/office/drawing/2014/main" id="{010387BD-CF92-4F55-88B4-36C50D12780F}"/>
              </a:ext>
            </a:extLst>
          </p:cNvPr>
          <p:cNvSpPr txBox="1">
            <a:spLocks noChangeArrowheads="1"/>
          </p:cNvSpPr>
          <p:nvPr/>
        </p:nvSpPr>
        <p:spPr bwMode="auto">
          <a:xfrm>
            <a:off x="9204960" y="4480560"/>
            <a:ext cx="237744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a:t>
            </a:r>
          </a:p>
        </p:txBody>
      </p:sp>
      <p:sp>
        <p:nvSpPr>
          <p:cNvPr id="14" name="TextBox 13">
            <a:extLst>
              <a:ext uri="{FF2B5EF4-FFF2-40B4-BE49-F238E27FC236}">
                <a16:creationId xmlns:a16="http://schemas.microsoft.com/office/drawing/2014/main" id="{00F4A67B-AA7B-4E37-8940-90587FA927D1}"/>
              </a:ext>
            </a:extLst>
          </p:cNvPr>
          <p:cNvSpPr txBox="1">
            <a:spLocks noChangeArrowheads="1"/>
          </p:cNvSpPr>
          <p:nvPr/>
        </p:nvSpPr>
        <p:spPr bwMode="auto">
          <a:xfrm>
            <a:off x="7776210" y="4594861"/>
            <a:ext cx="166878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accel="1000" decel="75333" fill="hold" grpId="0" nodeType="clickEffect">
                                  <p:stCondLst>
                                    <p:cond delay="50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3000" fill="hold"/>
                                        <p:tgtEl>
                                          <p:spTgt spid="10"/>
                                        </p:tgtEl>
                                        <p:attrNameLst>
                                          <p:attrName>ppt_x</p:attrName>
                                        </p:attrNameLst>
                                      </p:cBhvr>
                                      <p:tavLst>
                                        <p:tav tm="0">
                                          <p:val>
                                            <p:strVal val="0-#ppt_w/2"/>
                                          </p:val>
                                        </p:tav>
                                        <p:tav tm="100000">
                                          <p:val>
                                            <p:strVal val="#ppt_x"/>
                                          </p:val>
                                        </p:tav>
                                      </p:tavLst>
                                    </p:anim>
                                    <p:anim calcmode="lin" valueType="num">
                                      <p:cBhvr additive="base">
                                        <p:cTn id="19" dur="3000" fill="hold"/>
                                        <p:tgtEl>
                                          <p:spTgt spid="10"/>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nodeType="afterGroup">
                            <p:stCondLst>
                              <p:cond delay="500"/>
                            </p:stCondLst>
                            <p:childTnLst>
                              <p:par>
                                <p:cTn id="30" presetID="1" presetClass="entr" presetSubtype="0" fill="hold" grpId="0" nodeType="afterEffect">
                                  <p:stCondLst>
                                    <p:cond delay="100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nodeType="afterGroup">
                            <p:stCondLst>
                              <p:cond delay="1500"/>
                            </p:stCondLst>
                            <p:childTnLst>
                              <p:par>
                                <p:cTn id="33" presetID="10" presetClass="entr" presetSubtype="0" fill="hold" grpId="0" nodeType="afterEffect">
                                  <p:stCondLst>
                                    <p:cond delay="100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1" grpId="0"/>
      <p:bldP spid="12" grpId="0" animBg="1"/>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6722D1-3957-4B69-B311-F15E5199D124}"/>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D915DFFF-4A07-42F9-B682-62E08A2FFC09}" type="slidenum">
              <a:rPr lang="en-US" altLang="en-US" b="0">
                <a:solidFill>
                  <a:srgbClr val="FFFFFF"/>
                </a:solidFill>
                <a:latin typeface="Times New Roman" panose="02020603050405020304" pitchFamily="18" charset="0"/>
              </a:rPr>
              <a:pPr defTabSz="1097280" fontAlgn="base">
                <a:spcBef>
                  <a:spcPct val="0"/>
                </a:spcBef>
                <a:spcAft>
                  <a:spcPct val="0"/>
                </a:spcAft>
              </a:pPr>
              <a:t>25</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6010EFAE-8F89-4F24-A7F6-5B872F0263F0}"/>
              </a:ext>
            </a:extLst>
          </p:cNvPr>
          <p:cNvSpPr txBox="1">
            <a:spLocks/>
          </p:cNvSpPr>
          <p:nvPr/>
        </p:nvSpPr>
        <p:spPr bwMode="auto">
          <a:xfrm>
            <a:off x="83820" y="55246"/>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4:7</a:t>
            </a:r>
            <a:r>
              <a:rPr lang="en-US" altLang="en-US" sz="2400">
                <a:solidFill>
                  <a:srgbClr val="FFFFFF"/>
                </a:solidFill>
                <a:cs typeface="Arial" panose="020B0604020202020204" pitchFamily="34" charset="0"/>
              </a:rPr>
              <a:t> Beloved, let us love one another, for love is of God; and everyone who loves is born of God and knows God. 8 </a:t>
            </a:r>
            <a:r>
              <a:rPr lang="en-US" altLang="en-US" sz="2400">
                <a:solidFill>
                  <a:srgbClr val="00FF00"/>
                </a:solidFill>
                <a:cs typeface="Arial" panose="020B0604020202020204" pitchFamily="34" charset="0"/>
              </a:rPr>
              <a:t>He who does not love does not know God, for God is love. </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r>
              <a:rPr lang="en-US" altLang="en-US" sz="2400">
                <a:solidFill>
                  <a:srgbClr val="FFFFFF"/>
                </a:solidFill>
                <a:cs typeface="Arial" panose="020B0604020202020204" pitchFamily="34" charset="0"/>
              </a:rPr>
              <a:t>	Gnostics -  ‘Knowing’ as the Supreme virtue</a:t>
            </a:r>
          </a:p>
          <a:p>
            <a:pPr marL="1097280" lvl="2" defTabSz="1097280" fontAlgn="base">
              <a:spcAft>
                <a:spcPct val="0"/>
              </a:spcAft>
              <a:buNone/>
            </a:pPr>
            <a:endParaRPr lang="en-US" altLang="en-US" sz="2400">
              <a:solidFill>
                <a:srgbClr val="00FF00"/>
              </a:solidFill>
              <a:cs typeface="Arial" panose="020B0604020202020204" pitchFamily="34" charset="0"/>
            </a:endParaRPr>
          </a:p>
        </p:txBody>
      </p:sp>
      <p:sp>
        <p:nvSpPr>
          <p:cNvPr id="15" name="TextBox 14">
            <a:extLst>
              <a:ext uri="{FF2B5EF4-FFF2-40B4-BE49-F238E27FC236}">
                <a16:creationId xmlns:a16="http://schemas.microsoft.com/office/drawing/2014/main" id="{6253044B-671B-475B-803D-9F2EE9825C43}"/>
              </a:ext>
            </a:extLst>
          </p:cNvPr>
          <p:cNvSpPr txBox="1">
            <a:spLocks noChangeArrowheads="1"/>
          </p:cNvSpPr>
          <p:nvPr/>
        </p:nvSpPr>
        <p:spPr bwMode="auto">
          <a:xfrm>
            <a:off x="1809750" y="3265170"/>
            <a:ext cx="237744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Us</a:t>
            </a:r>
          </a:p>
        </p:txBody>
      </p:sp>
      <p:sp>
        <p:nvSpPr>
          <p:cNvPr id="16" name="Right Arrow 15">
            <a:extLst>
              <a:ext uri="{FF2B5EF4-FFF2-40B4-BE49-F238E27FC236}">
                <a16:creationId xmlns:a16="http://schemas.microsoft.com/office/drawing/2014/main" id="{51B83C07-C149-4192-A4ED-E78BBF78CE60}"/>
              </a:ext>
            </a:extLst>
          </p:cNvPr>
          <p:cNvSpPr>
            <a:spLocks noChangeArrowheads="1"/>
          </p:cNvSpPr>
          <p:nvPr/>
        </p:nvSpPr>
        <p:spPr bwMode="auto">
          <a:xfrm>
            <a:off x="2815590" y="3148966"/>
            <a:ext cx="1554480" cy="843713"/>
          </a:xfrm>
          <a:prstGeom prst="rightArrow">
            <a:avLst>
              <a:gd name="adj1" fmla="val 50000"/>
              <a:gd name="adj2" fmla="val 49998"/>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7" name="TextBox 16">
            <a:extLst>
              <a:ext uri="{FF2B5EF4-FFF2-40B4-BE49-F238E27FC236}">
                <a16:creationId xmlns:a16="http://schemas.microsoft.com/office/drawing/2014/main" id="{3E8289EB-5956-40FA-9B9A-F8205A438DE6}"/>
              </a:ext>
            </a:extLst>
          </p:cNvPr>
          <p:cNvSpPr txBox="1">
            <a:spLocks noChangeArrowheads="1"/>
          </p:cNvSpPr>
          <p:nvPr/>
        </p:nvSpPr>
        <p:spPr bwMode="auto">
          <a:xfrm>
            <a:off x="3032760" y="3354706"/>
            <a:ext cx="166878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8" name="TextBox 17">
            <a:extLst>
              <a:ext uri="{FF2B5EF4-FFF2-40B4-BE49-F238E27FC236}">
                <a16:creationId xmlns:a16="http://schemas.microsoft.com/office/drawing/2014/main" id="{991EAAE0-7A21-49FA-AD0E-318854073640}"/>
              </a:ext>
            </a:extLst>
          </p:cNvPr>
          <p:cNvSpPr txBox="1">
            <a:spLocks noChangeArrowheads="1"/>
          </p:cNvSpPr>
          <p:nvPr/>
        </p:nvSpPr>
        <p:spPr bwMode="auto">
          <a:xfrm>
            <a:off x="4370070" y="3221356"/>
            <a:ext cx="237744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a:t>
            </a:r>
          </a:p>
        </p:txBody>
      </p:sp>
      <p:sp>
        <p:nvSpPr>
          <p:cNvPr id="19" name="Oval 18">
            <a:extLst>
              <a:ext uri="{FF2B5EF4-FFF2-40B4-BE49-F238E27FC236}">
                <a16:creationId xmlns:a16="http://schemas.microsoft.com/office/drawing/2014/main" id="{3952CFCC-EFD5-4458-A589-BD29FEB9804E}"/>
              </a:ext>
            </a:extLst>
          </p:cNvPr>
          <p:cNvSpPr>
            <a:spLocks noChangeArrowheads="1"/>
          </p:cNvSpPr>
          <p:nvPr/>
        </p:nvSpPr>
        <p:spPr bwMode="auto">
          <a:xfrm>
            <a:off x="8153401" y="259080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0" name="TextBox 19">
            <a:extLst>
              <a:ext uri="{FF2B5EF4-FFF2-40B4-BE49-F238E27FC236}">
                <a16:creationId xmlns:a16="http://schemas.microsoft.com/office/drawing/2014/main" id="{E5FF0704-6EF4-4FD5-BE9A-66681822B0E2}"/>
              </a:ext>
            </a:extLst>
          </p:cNvPr>
          <p:cNvSpPr txBox="1">
            <a:spLocks noChangeArrowheads="1"/>
          </p:cNvSpPr>
          <p:nvPr/>
        </p:nvSpPr>
        <p:spPr bwMode="auto">
          <a:xfrm>
            <a:off x="8233410" y="3354706"/>
            <a:ext cx="23774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God = Love</a:t>
            </a:r>
          </a:p>
        </p:txBody>
      </p:sp>
      <p:sp>
        <p:nvSpPr>
          <p:cNvPr id="21" name="Right Arrow 20">
            <a:extLst>
              <a:ext uri="{FF2B5EF4-FFF2-40B4-BE49-F238E27FC236}">
                <a16:creationId xmlns:a16="http://schemas.microsoft.com/office/drawing/2014/main" id="{F9C10128-F236-4FDC-BDDE-C9D3E2D45EB0}"/>
              </a:ext>
            </a:extLst>
          </p:cNvPr>
          <p:cNvSpPr>
            <a:spLocks noChangeArrowheads="1"/>
          </p:cNvSpPr>
          <p:nvPr/>
        </p:nvSpPr>
        <p:spPr bwMode="auto">
          <a:xfrm>
            <a:off x="6416041" y="3171826"/>
            <a:ext cx="1771650" cy="843713"/>
          </a:xfrm>
          <a:prstGeom prst="rightArrow">
            <a:avLst>
              <a:gd name="adj1" fmla="val 50000"/>
              <a:gd name="adj2" fmla="val 50003"/>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 name="Content Placeholder 2">
            <a:extLst>
              <a:ext uri="{FF2B5EF4-FFF2-40B4-BE49-F238E27FC236}">
                <a16:creationId xmlns:a16="http://schemas.microsoft.com/office/drawing/2014/main" id="{E93AB124-ADA2-40BE-96F1-5B5F39A54C38}"/>
              </a:ext>
            </a:extLst>
          </p:cNvPr>
          <p:cNvSpPr txBox="1">
            <a:spLocks/>
          </p:cNvSpPr>
          <p:nvPr/>
        </p:nvSpPr>
        <p:spPr bwMode="auto">
          <a:xfrm>
            <a:off x="83820" y="47853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Titus 1:16</a:t>
            </a:r>
            <a:r>
              <a:rPr lang="en-US" altLang="en-US" sz="2400">
                <a:solidFill>
                  <a:srgbClr val="FFFFFF"/>
                </a:solidFill>
                <a:cs typeface="Arial" panose="020B0604020202020204" pitchFamily="34" charset="0"/>
              </a:rPr>
              <a:t> They profess to know God, but in works they deny Him, being abominable, disobedient, and disqualified for every good work.</a:t>
            </a: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18" grpId="0"/>
      <p:bldP spid="19" grpId="0" animBg="1"/>
      <p:bldP spid="20" grpId="0"/>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1">
            <a:extLst>
              <a:ext uri="{FF2B5EF4-FFF2-40B4-BE49-F238E27FC236}">
                <a16:creationId xmlns:a16="http://schemas.microsoft.com/office/drawing/2014/main" id="{82B863C3-B2EF-4187-A7DD-9010E882E8E5}"/>
              </a:ext>
            </a:extLst>
          </p:cNvPr>
          <p:cNvSpPr>
            <a:spLocks noGrp="1"/>
          </p:cNvSpPr>
          <p:nvPr>
            <p:ph type="title"/>
          </p:nvPr>
        </p:nvSpPr>
        <p:spPr/>
        <p:txBody>
          <a:bodyPr/>
          <a:lstStyle/>
          <a:p>
            <a:r>
              <a:rPr lang="en-US" altLang="en-US"/>
              <a:t>Questions for us:</a:t>
            </a:r>
          </a:p>
        </p:txBody>
      </p:sp>
      <p:sp>
        <p:nvSpPr>
          <p:cNvPr id="3" name="Content Placeholder 2">
            <a:extLst>
              <a:ext uri="{FF2B5EF4-FFF2-40B4-BE49-F238E27FC236}">
                <a16:creationId xmlns:a16="http://schemas.microsoft.com/office/drawing/2014/main" id="{E8FB9272-B4E9-4693-BA70-AFE94D2B0C9D}"/>
              </a:ext>
            </a:extLst>
          </p:cNvPr>
          <p:cNvSpPr>
            <a:spLocks noGrp="1"/>
          </p:cNvSpPr>
          <p:nvPr>
            <p:ph idx="1"/>
          </p:nvPr>
        </p:nvSpPr>
        <p:spPr>
          <a:xfrm>
            <a:off x="1356360" y="960120"/>
            <a:ext cx="9784080" cy="4114800"/>
          </a:xfrm>
        </p:spPr>
        <p:txBody>
          <a:bodyPr/>
          <a:lstStyle/>
          <a:p>
            <a:pPr marL="548640" indent="-548640">
              <a:buFontTx/>
              <a:buAutoNum type="arabicPeriod" startAt="8"/>
              <a:defRPr/>
            </a:pPr>
            <a:r>
              <a:rPr lang="en-US" sz="2880" dirty="0">
                <a:solidFill>
                  <a:srgbClr val="FFFF00"/>
                </a:solidFill>
              </a:rPr>
              <a:t>How did God demonstrate His love for us?  </a:t>
            </a:r>
          </a:p>
          <a:p>
            <a:pPr marL="548640" indent="-548640">
              <a:buFontTx/>
              <a:buAutoNum type="arabicPeriod" startAt="8"/>
              <a:defRPr/>
            </a:pPr>
            <a:endParaRPr lang="en-US" sz="2880" dirty="0">
              <a:solidFill>
                <a:srgbClr val="FFFF00"/>
              </a:solidFill>
            </a:endParaRPr>
          </a:p>
          <a:p>
            <a:pPr marL="0" indent="0">
              <a:buNone/>
              <a:defRPr/>
            </a:pPr>
            <a:r>
              <a:rPr lang="en-US" sz="2400" dirty="0">
                <a:solidFill>
                  <a:srgbClr val="FFFF00"/>
                </a:solidFill>
              </a:rPr>
              <a:t>1 John 4:7</a:t>
            </a:r>
            <a:r>
              <a:rPr lang="en-US" sz="2400" dirty="0"/>
              <a:t> 9 In this </a:t>
            </a:r>
            <a:r>
              <a:rPr lang="en-US" sz="2400" dirty="0">
                <a:solidFill>
                  <a:srgbClr val="00FF00"/>
                </a:solidFill>
              </a:rPr>
              <a:t>the love of God was manifested toward us</a:t>
            </a:r>
            <a:r>
              <a:rPr lang="en-US" sz="2400" dirty="0"/>
              <a:t>, that God has sent His only begotten Son into the world, that we might live through Him. </a:t>
            </a:r>
          </a:p>
          <a:p>
            <a:pPr marL="0" indent="0">
              <a:buNone/>
              <a:defRPr/>
            </a:pPr>
            <a:endParaRPr lang="en-US" sz="2400" dirty="0">
              <a:solidFill>
                <a:srgbClr val="FFFF00"/>
              </a:solidFill>
            </a:endParaRPr>
          </a:p>
          <a:p>
            <a:pPr marL="0" indent="0">
              <a:buNone/>
              <a:defRPr/>
            </a:pPr>
            <a:r>
              <a:rPr lang="en-US" sz="2400" dirty="0">
                <a:solidFill>
                  <a:srgbClr val="FFFF00"/>
                </a:solidFill>
              </a:rPr>
              <a:t>Romans 5:7</a:t>
            </a:r>
            <a:r>
              <a:rPr lang="en-US" sz="2400" dirty="0"/>
              <a:t> </a:t>
            </a:r>
            <a:r>
              <a:rPr lang="en-US" sz="2400" dirty="0">
                <a:solidFill>
                  <a:srgbClr val="FFFF00"/>
                </a:solidFill>
              </a:rPr>
              <a:t> </a:t>
            </a:r>
            <a:r>
              <a:rPr lang="en-US" sz="2400" dirty="0"/>
              <a:t>For scarcely for a righteous man will one die; yet perhaps for a good man someone would even dare to die. 8 But </a:t>
            </a:r>
            <a:r>
              <a:rPr lang="en-US" sz="2400" dirty="0">
                <a:solidFill>
                  <a:srgbClr val="00FF00"/>
                </a:solidFill>
              </a:rPr>
              <a:t>God demonstrates His own love toward us</a:t>
            </a:r>
            <a:r>
              <a:rPr lang="en-US" sz="2400" dirty="0"/>
              <a:t>, in that while we were still sinners, Christ died for us.</a:t>
            </a:r>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EB81AC17-B31F-47B5-BAA5-9EE2CE3A535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1389075C-FBC9-43DC-9417-472494DB5A89}" type="slidenum">
              <a:rPr lang="en-US" altLang="en-US" b="0">
                <a:solidFill>
                  <a:srgbClr val="FFFFFF"/>
                </a:solidFill>
                <a:latin typeface="Times New Roman" panose="02020603050405020304" pitchFamily="18" charset="0"/>
              </a:rPr>
              <a:pPr defTabSz="1097280" fontAlgn="base">
                <a:spcBef>
                  <a:spcPct val="0"/>
                </a:spcBef>
                <a:spcAft>
                  <a:spcPct val="0"/>
                </a:spcAft>
              </a:pPr>
              <a:t>26</a:t>
            </a:fld>
            <a:endParaRPr lang="en-US" altLang="en-US" b="0">
              <a:solidFill>
                <a:srgbClr val="FFFF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D4AB2-3082-4C02-BA95-BEDA14FD0B29}"/>
              </a:ext>
            </a:extLst>
          </p:cNvPr>
          <p:cNvSpPr>
            <a:spLocks noGrp="1"/>
          </p:cNvSpPr>
          <p:nvPr>
            <p:ph idx="1"/>
          </p:nvPr>
        </p:nvSpPr>
        <p:spPr>
          <a:xfrm>
            <a:off x="1249680" y="228600"/>
            <a:ext cx="9784080" cy="5577840"/>
          </a:xfrm>
        </p:spPr>
        <p:txBody>
          <a:bodyPr/>
          <a:lstStyle/>
          <a:p>
            <a:pPr marL="548640" indent="-548640">
              <a:buFontTx/>
              <a:buAutoNum type="arabicPeriod" startAt="8"/>
              <a:defRPr/>
            </a:pPr>
            <a:r>
              <a:rPr lang="en-US" sz="2880" dirty="0">
                <a:solidFill>
                  <a:srgbClr val="FFFF00"/>
                </a:solidFill>
              </a:rPr>
              <a:t>What did He intend to be the end result (vs. 9)?</a:t>
            </a:r>
          </a:p>
          <a:p>
            <a:pPr marL="0" indent="0">
              <a:buNone/>
              <a:defRPr/>
            </a:pPr>
            <a:endParaRPr lang="en-US" sz="2880" dirty="0">
              <a:solidFill>
                <a:srgbClr val="FFFF00"/>
              </a:solidFill>
            </a:endParaRPr>
          </a:p>
          <a:p>
            <a:pPr marL="0" indent="0">
              <a:buNone/>
              <a:defRPr/>
            </a:pPr>
            <a:r>
              <a:rPr lang="en-US" sz="2400" dirty="0">
                <a:solidFill>
                  <a:srgbClr val="FFFF00"/>
                </a:solidFill>
              </a:rPr>
              <a:t>1 John 4:7</a:t>
            </a:r>
            <a:r>
              <a:rPr lang="en-US" sz="2400" dirty="0"/>
              <a:t> 9 In this the love of God was manifested toward us, that God has sent His only begotten Son into the world, </a:t>
            </a:r>
            <a:r>
              <a:rPr lang="en-US" sz="2400" dirty="0">
                <a:solidFill>
                  <a:srgbClr val="00FF00"/>
                </a:solidFill>
              </a:rPr>
              <a:t>that we might live through Him. </a:t>
            </a:r>
          </a:p>
          <a:p>
            <a:pPr marL="0" indent="0">
              <a:buNone/>
              <a:defRPr/>
            </a:pPr>
            <a:endParaRPr lang="en-US" sz="2400" dirty="0">
              <a:solidFill>
                <a:srgbClr val="FFFF00"/>
              </a:solidFill>
            </a:endParaRPr>
          </a:p>
          <a:p>
            <a:pPr marL="0" indent="0">
              <a:buNone/>
              <a:defRPr/>
            </a:pPr>
            <a:r>
              <a:rPr lang="en-US" sz="2400" dirty="0">
                <a:solidFill>
                  <a:srgbClr val="FFFF00"/>
                </a:solidFill>
              </a:rPr>
              <a:t>John 14:6</a:t>
            </a:r>
            <a:r>
              <a:rPr lang="en-US" sz="2400" dirty="0"/>
              <a:t> </a:t>
            </a:r>
            <a:r>
              <a:rPr lang="en-US" sz="2400" dirty="0">
                <a:solidFill>
                  <a:srgbClr val="FFFF00"/>
                </a:solidFill>
              </a:rPr>
              <a:t> </a:t>
            </a:r>
            <a:r>
              <a:rPr lang="en-US" sz="2400" dirty="0"/>
              <a:t> Jesus said to him, “</a:t>
            </a:r>
            <a:r>
              <a:rPr lang="en-US" sz="2400" dirty="0">
                <a:solidFill>
                  <a:srgbClr val="00FF00"/>
                </a:solidFill>
              </a:rPr>
              <a:t>I am </a:t>
            </a:r>
            <a:r>
              <a:rPr lang="en-US" sz="2400" dirty="0"/>
              <a:t>the way, the truth, and the </a:t>
            </a:r>
            <a:r>
              <a:rPr lang="en-US" sz="2400" dirty="0">
                <a:solidFill>
                  <a:srgbClr val="00FF00"/>
                </a:solidFill>
              </a:rPr>
              <a:t>life</a:t>
            </a:r>
            <a:r>
              <a:rPr lang="en-US" sz="2400" dirty="0"/>
              <a:t>. No one comes to the Father except through Me.</a:t>
            </a:r>
          </a:p>
          <a:p>
            <a:pPr marL="0" indent="0">
              <a:buNone/>
              <a:defRPr/>
            </a:pPr>
            <a:endParaRPr lang="en-US" sz="2400" dirty="0"/>
          </a:p>
          <a:p>
            <a:pPr marL="0" indent="0">
              <a:buNone/>
              <a:defRPr/>
            </a:pPr>
            <a:r>
              <a:rPr lang="en-US" sz="2400" dirty="0">
                <a:solidFill>
                  <a:srgbClr val="FFFF00"/>
                </a:solidFill>
              </a:rPr>
              <a:t>John 11:25 </a:t>
            </a:r>
            <a:r>
              <a:rPr lang="en-US" sz="2400" dirty="0"/>
              <a:t>Jesus said to her, “</a:t>
            </a:r>
            <a:r>
              <a:rPr lang="en-US" sz="2400" dirty="0">
                <a:solidFill>
                  <a:srgbClr val="00FF00"/>
                </a:solidFill>
              </a:rPr>
              <a:t>I am </a:t>
            </a:r>
            <a:r>
              <a:rPr lang="en-US" sz="2400" dirty="0"/>
              <a:t>the</a:t>
            </a:r>
            <a:r>
              <a:rPr lang="en-US" sz="2400" dirty="0">
                <a:solidFill>
                  <a:srgbClr val="00FF00"/>
                </a:solidFill>
              </a:rPr>
              <a:t> </a:t>
            </a:r>
            <a:r>
              <a:rPr lang="en-US" sz="2400" dirty="0"/>
              <a:t>resurrection and </a:t>
            </a:r>
            <a:r>
              <a:rPr lang="en-US" sz="2400" dirty="0">
                <a:solidFill>
                  <a:srgbClr val="00FF00"/>
                </a:solidFill>
              </a:rPr>
              <a:t>the life</a:t>
            </a:r>
            <a:r>
              <a:rPr lang="en-US" sz="2400" dirty="0"/>
              <a:t>. He who believes in Me, though he may die, he shall live.</a:t>
            </a:r>
          </a:p>
          <a:p>
            <a:pPr marL="0" indent="0">
              <a:buNone/>
              <a:defRPr/>
            </a:pPr>
            <a:endParaRPr lang="en-US" sz="2400" dirty="0"/>
          </a:p>
          <a:p>
            <a:pPr marL="0" indent="0">
              <a:buNone/>
              <a:defRPr/>
            </a:pPr>
            <a:r>
              <a:rPr lang="en-US" sz="2400" dirty="0">
                <a:solidFill>
                  <a:srgbClr val="FFFF00"/>
                </a:solidFill>
              </a:rPr>
              <a:t>John 5:24</a:t>
            </a:r>
            <a:r>
              <a:rPr lang="en-US" sz="2400" dirty="0"/>
              <a:t> “Most assuredly, I say to you, he who hears My word and believes in Him who sent Me has </a:t>
            </a:r>
            <a:r>
              <a:rPr lang="en-US" sz="2400" dirty="0">
                <a:solidFill>
                  <a:srgbClr val="00FF00"/>
                </a:solidFill>
              </a:rPr>
              <a:t>everlasting life</a:t>
            </a:r>
            <a:r>
              <a:rPr lang="en-US" sz="2400" dirty="0"/>
              <a:t>, and shall not come into judgment, but </a:t>
            </a:r>
            <a:r>
              <a:rPr lang="en-US" sz="2400" dirty="0">
                <a:solidFill>
                  <a:srgbClr val="00FF00"/>
                </a:solidFill>
              </a:rPr>
              <a:t>has passed from death into life</a:t>
            </a:r>
            <a:r>
              <a:rPr lang="en-US" sz="2400" dirty="0"/>
              <a:t>.</a:t>
            </a:r>
          </a:p>
          <a:p>
            <a:pPr marL="0" indent="0">
              <a:buNone/>
              <a:defRPr/>
            </a:pPr>
            <a:endParaRPr lang="en-US" sz="2400" dirty="0"/>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74291F87-EB16-4EEE-AD93-A9C705C02D13}"/>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E0502AC-B2FB-4784-B440-270C6A7D40D5}" type="slidenum">
              <a:rPr lang="en-US" altLang="en-US" b="0">
                <a:solidFill>
                  <a:srgbClr val="FFFFFF"/>
                </a:solidFill>
                <a:latin typeface="Times New Roman" panose="02020603050405020304" pitchFamily="18" charset="0"/>
              </a:rPr>
              <a:pPr defTabSz="1097280" fontAlgn="base">
                <a:spcBef>
                  <a:spcPct val="0"/>
                </a:spcBef>
                <a:spcAft>
                  <a:spcPct val="0"/>
                </a:spcAft>
              </a:pPr>
              <a:t>27</a:t>
            </a:fld>
            <a:endParaRPr lang="en-US" altLang="en-US" b="0">
              <a:solidFill>
                <a:srgbClr val="FFFF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Content Placeholder 2">
            <a:extLst>
              <a:ext uri="{FF2B5EF4-FFF2-40B4-BE49-F238E27FC236}">
                <a16:creationId xmlns:a16="http://schemas.microsoft.com/office/drawing/2014/main" id="{0035B8A6-28AE-42C7-98CF-E28DC03888B2}"/>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9.	Why was Christ sent (vs. 10)?  </a:t>
            </a:r>
          </a:p>
        </p:txBody>
      </p:sp>
      <p:sp>
        <p:nvSpPr>
          <p:cNvPr id="4" name="Slide Number Placeholder 3">
            <a:extLst>
              <a:ext uri="{FF2B5EF4-FFF2-40B4-BE49-F238E27FC236}">
                <a16:creationId xmlns:a16="http://schemas.microsoft.com/office/drawing/2014/main" id="{40C8DCF1-EAD7-4A85-ACFD-81398868B49F}"/>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24F47789-E299-415B-B025-E0ACEC3113F1}" type="slidenum">
              <a:rPr lang="en-US" altLang="en-US" b="0">
                <a:solidFill>
                  <a:srgbClr val="FFFFFF"/>
                </a:solidFill>
                <a:latin typeface="Times New Roman" panose="02020603050405020304" pitchFamily="18" charset="0"/>
              </a:rPr>
              <a:pPr defTabSz="1097280" fontAlgn="base">
                <a:spcBef>
                  <a:spcPct val="0"/>
                </a:spcBef>
                <a:spcAft>
                  <a:spcPct val="0"/>
                </a:spcAft>
              </a:pPr>
              <a:t>28</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2E87579B-3EE8-4F10-A99F-17D37B0A5EF2}"/>
              </a:ext>
            </a:extLst>
          </p:cNvPr>
          <p:cNvSpPr txBox="1">
            <a:spLocks/>
          </p:cNvSpPr>
          <p:nvPr/>
        </p:nvSpPr>
        <p:spPr bwMode="auto">
          <a:xfrm>
            <a:off x="95250" y="10515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4:10 </a:t>
            </a:r>
            <a:r>
              <a:rPr lang="en-US" altLang="en-US" sz="2400">
                <a:solidFill>
                  <a:srgbClr val="FFFFFF"/>
                </a:solidFill>
                <a:cs typeface="Arial" panose="020B0604020202020204" pitchFamily="34" charset="0"/>
              </a:rPr>
              <a:t> In this is love, not that we love God, but that He loved us and sent His Son to be </a:t>
            </a:r>
            <a:r>
              <a:rPr lang="en-US" altLang="en-US" sz="2400">
                <a:solidFill>
                  <a:srgbClr val="00FF00"/>
                </a:solidFill>
                <a:cs typeface="Arial" panose="020B0604020202020204" pitchFamily="34" charset="0"/>
              </a:rPr>
              <a:t>the propitiation for our sins</a:t>
            </a:r>
            <a:r>
              <a:rPr lang="en-US" altLang="en-US" sz="2400">
                <a:solidFill>
                  <a:srgbClr val="FFFFFF"/>
                </a:solidFill>
                <a:cs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906715-C946-4C44-BE0A-B493D3539B96}"/>
              </a:ext>
            </a:extLst>
          </p:cNvPr>
          <p:cNvSpPr>
            <a:spLocks noGrp="1"/>
          </p:cNvSpPr>
          <p:nvPr>
            <p:ph idx="1"/>
          </p:nvPr>
        </p:nvSpPr>
        <p:spPr>
          <a:xfrm>
            <a:off x="1249680" y="182880"/>
            <a:ext cx="9784080" cy="4114800"/>
          </a:xfrm>
        </p:spPr>
        <p:txBody>
          <a:bodyPr/>
          <a:lstStyle/>
          <a:p>
            <a:pPr marL="0" indent="0">
              <a:buNone/>
              <a:defRPr/>
            </a:pPr>
            <a:r>
              <a:rPr lang="en-US" sz="2880" dirty="0">
                <a:solidFill>
                  <a:srgbClr val="FFFF00"/>
                </a:solidFill>
              </a:rPr>
              <a:t>9. Where else in the epistle has Jesus been referred to by the same term?</a:t>
            </a:r>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7CFFD00E-CC07-4CD6-9B20-765FC28A1545}"/>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7196B67D-A4BE-4A0F-98C8-BF4FF17D5CF1}" type="slidenum">
              <a:rPr lang="en-US" altLang="en-US" b="0">
                <a:solidFill>
                  <a:srgbClr val="FFFFFF"/>
                </a:solidFill>
                <a:latin typeface="Times New Roman" panose="02020603050405020304" pitchFamily="18" charset="0"/>
              </a:rPr>
              <a:pPr defTabSz="1097280" fontAlgn="base">
                <a:spcBef>
                  <a:spcPct val="0"/>
                </a:spcBef>
                <a:spcAft>
                  <a:spcPct val="0"/>
                </a:spcAft>
              </a:pPr>
              <a:t>29</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C0DF9B74-E612-4478-99D4-B15AF9A19F70}"/>
              </a:ext>
            </a:extLst>
          </p:cNvPr>
          <p:cNvSpPr txBox="1">
            <a:spLocks/>
          </p:cNvSpPr>
          <p:nvPr/>
        </p:nvSpPr>
        <p:spPr bwMode="auto">
          <a:xfrm>
            <a:off x="95250" y="10515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2 :1 </a:t>
            </a:r>
            <a:r>
              <a:rPr lang="en-US" altLang="en-US" sz="2400">
                <a:solidFill>
                  <a:srgbClr val="FFFFFF"/>
                </a:solidFill>
                <a:cs typeface="Arial" panose="020B0604020202020204" pitchFamily="34" charset="0"/>
              </a:rPr>
              <a:t>My little children, these things I write to you, so that you may not sin. And if anyone sins, we have an Advocate with the Father, Jesus Christ the righteous. 2 And </a:t>
            </a:r>
            <a:r>
              <a:rPr lang="en-US" altLang="en-US" sz="2400">
                <a:solidFill>
                  <a:srgbClr val="00FF00"/>
                </a:solidFill>
                <a:cs typeface="Arial" panose="020B0604020202020204" pitchFamily="34" charset="0"/>
              </a:rPr>
              <a:t>He Himself is the propitiation for our sins</a:t>
            </a:r>
            <a:r>
              <a:rPr lang="en-US" altLang="en-US" sz="2400">
                <a:solidFill>
                  <a:srgbClr val="FFFFFF"/>
                </a:solidFill>
                <a:cs typeface="Arial" panose="020B0604020202020204" pitchFamily="34" charset="0"/>
              </a:rPr>
              <a:t>, and not for ours only but also for the whole world.</a:t>
            </a: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14E32AE-A24F-4075-BC5D-0B9D1FFAD9E9}"/>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95DFED83-7577-4142-9EF6-39C724C517FE}" type="slidenum">
              <a:rPr lang="en-US" altLang="en-US" b="0">
                <a:solidFill>
                  <a:srgbClr val="FFFFFF"/>
                </a:solidFill>
                <a:latin typeface="Times New Roman" panose="02020603050405020304" pitchFamily="18" charset="0"/>
              </a:rPr>
              <a:pPr defTabSz="1097280" fontAlgn="base">
                <a:spcBef>
                  <a:spcPct val="0"/>
                </a:spcBef>
                <a:spcAft>
                  <a:spcPct val="0"/>
                </a:spcAft>
              </a:pPr>
              <a:t>3</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50C7B3D3-CA00-4725-8A36-913DFF3521C5}"/>
              </a:ext>
            </a:extLst>
          </p:cNvPr>
          <p:cNvSpPr txBox="1">
            <a:spLocks/>
          </p:cNvSpPr>
          <p:nvPr/>
        </p:nvSpPr>
        <p:spPr bwMode="auto">
          <a:xfrm>
            <a:off x="198120" y="34291"/>
            <a:ext cx="1152144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altLang="en-US" sz="2400" kern="0" dirty="0">
                <a:solidFill>
                  <a:srgbClr val="FFFF00"/>
                </a:solidFill>
                <a:latin typeface="Arial"/>
                <a:cs typeface="Arial" charset="0"/>
              </a:rPr>
              <a:t>Matt 22:</a:t>
            </a:r>
            <a:r>
              <a:rPr lang="en-US" altLang="en-US" sz="2400" kern="0" dirty="0">
                <a:solidFill>
                  <a:srgbClr val="FFFFFF"/>
                </a:solidFill>
                <a:latin typeface="Arial"/>
                <a:cs typeface="Arial" charset="0"/>
              </a:rPr>
              <a:t>37 Jesus said to him, </a:t>
            </a:r>
          </a:p>
          <a:p>
            <a:pPr marL="1371600" lvl="2" indent="-274320" defTabSz="1097280">
              <a:buFont typeface="Wingdings" panose="05000000000000000000" pitchFamily="2" charset="2"/>
              <a:buChar char="Ø"/>
              <a:defRPr/>
            </a:pPr>
            <a:r>
              <a:rPr lang="en-US" altLang="en-US" sz="2400" kern="0" dirty="0">
                <a:solidFill>
                  <a:srgbClr val="FFFFFF"/>
                </a:solidFill>
                <a:latin typeface="Arial"/>
                <a:cs typeface="Arial" charset="0"/>
              </a:rPr>
              <a:t>“‘You shall </a:t>
            </a:r>
            <a:r>
              <a:rPr lang="en-US" altLang="en-US" sz="2400" kern="0" dirty="0">
                <a:solidFill>
                  <a:srgbClr val="FFFF00"/>
                </a:solidFill>
                <a:latin typeface="Arial"/>
                <a:cs typeface="Arial" charset="0"/>
              </a:rPr>
              <a:t>love the Lord your God with all your heart</a:t>
            </a:r>
            <a:r>
              <a:rPr lang="en-US" altLang="en-US" sz="2400" kern="0" dirty="0">
                <a:solidFill>
                  <a:srgbClr val="FFFFFF"/>
                </a:solidFill>
                <a:latin typeface="Arial"/>
                <a:cs typeface="Arial" charset="0"/>
              </a:rPr>
              <a:t>, with all your soul, and with all your mind.’ 38 This is the </a:t>
            </a:r>
            <a:r>
              <a:rPr lang="en-US" altLang="en-US" sz="2400" kern="0" dirty="0">
                <a:solidFill>
                  <a:srgbClr val="00FF00"/>
                </a:solidFill>
                <a:latin typeface="Arial"/>
                <a:cs typeface="Arial" charset="0"/>
              </a:rPr>
              <a:t>first</a:t>
            </a:r>
            <a:r>
              <a:rPr lang="en-US" altLang="en-US" sz="2400" kern="0" dirty="0">
                <a:solidFill>
                  <a:srgbClr val="FFFFFF"/>
                </a:solidFill>
                <a:latin typeface="Arial"/>
                <a:cs typeface="Arial" charset="0"/>
              </a:rPr>
              <a:t> and great commandment. </a:t>
            </a:r>
          </a:p>
          <a:p>
            <a:pPr marL="1371600" lvl="2" indent="-274320" defTabSz="1097280">
              <a:buFont typeface="Wingdings" panose="05000000000000000000" pitchFamily="2" charset="2"/>
              <a:buChar char="Ø"/>
              <a:defRPr/>
            </a:pPr>
            <a:r>
              <a:rPr lang="en-US" altLang="en-US" sz="2400" kern="0" dirty="0">
                <a:solidFill>
                  <a:srgbClr val="FFFFFF"/>
                </a:solidFill>
                <a:latin typeface="Arial"/>
                <a:cs typeface="Arial" charset="0"/>
              </a:rPr>
              <a:t>39 And the </a:t>
            </a:r>
            <a:r>
              <a:rPr lang="en-US" altLang="en-US" sz="2400" kern="0" dirty="0">
                <a:solidFill>
                  <a:srgbClr val="FF00FF"/>
                </a:solidFill>
                <a:latin typeface="Arial"/>
                <a:cs typeface="Arial" charset="0"/>
              </a:rPr>
              <a:t>second</a:t>
            </a:r>
            <a:r>
              <a:rPr lang="en-US" altLang="en-US" sz="2400" kern="0" dirty="0">
                <a:solidFill>
                  <a:srgbClr val="FFFFFF"/>
                </a:solidFill>
                <a:latin typeface="Arial"/>
                <a:cs typeface="Arial" charset="0"/>
              </a:rPr>
              <a:t> is like it: ‘</a:t>
            </a:r>
            <a:r>
              <a:rPr lang="en-US" altLang="en-US" sz="2400" kern="0" dirty="0">
                <a:solidFill>
                  <a:srgbClr val="FFFF00"/>
                </a:solidFill>
                <a:latin typeface="Arial"/>
                <a:cs typeface="Arial" charset="0"/>
              </a:rPr>
              <a:t>You shall love your neighbor </a:t>
            </a:r>
            <a:r>
              <a:rPr lang="en-US" altLang="en-US" sz="2400" kern="0" dirty="0">
                <a:solidFill>
                  <a:srgbClr val="FFFFFF"/>
                </a:solidFill>
                <a:latin typeface="Arial"/>
                <a:cs typeface="Arial" charset="0"/>
              </a:rPr>
              <a:t>as yourself.’ </a:t>
            </a:r>
          </a:p>
          <a:p>
            <a:pPr marL="1371600" lvl="2" indent="-274320" defTabSz="1097280">
              <a:buFont typeface="Wingdings" panose="05000000000000000000" pitchFamily="2" charset="2"/>
              <a:buChar char="Ø"/>
              <a:defRPr/>
            </a:pPr>
            <a:r>
              <a:rPr lang="en-US" altLang="en-US" sz="2400" kern="0" dirty="0">
                <a:solidFill>
                  <a:srgbClr val="FFFFFF"/>
                </a:solidFill>
                <a:latin typeface="Arial"/>
                <a:cs typeface="Arial" charset="0"/>
              </a:rPr>
              <a:t> </a:t>
            </a:r>
            <a:r>
              <a:rPr lang="en-US" altLang="en-US" sz="2400" kern="0" dirty="0">
                <a:solidFill>
                  <a:srgbClr val="FFFF00"/>
                </a:solidFill>
                <a:latin typeface="Arial"/>
                <a:cs typeface="Arial" charset="0"/>
              </a:rPr>
              <a:t>John 14:</a:t>
            </a:r>
            <a:r>
              <a:rPr lang="en-US" altLang="en-US" sz="2400" kern="0" dirty="0">
                <a:solidFill>
                  <a:srgbClr val="FFFFFF"/>
                </a:solidFill>
                <a:latin typeface="Arial"/>
                <a:cs typeface="Arial" charset="0"/>
              </a:rPr>
              <a:t> 15 “If you love Me, </a:t>
            </a:r>
            <a:r>
              <a:rPr lang="en-US" altLang="en-US" sz="2400" kern="0" dirty="0">
                <a:solidFill>
                  <a:srgbClr val="FFFF00"/>
                </a:solidFill>
                <a:latin typeface="Arial"/>
                <a:cs typeface="Arial" charset="0"/>
              </a:rPr>
              <a:t>keep My commandments</a:t>
            </a:r>
            <a:r>
              <a:rPr lang="en-US" altLang="en-US" sz="2400" kern="0" dirty="0">
                <a:solidFill>
                  <a:srgbClr val="FFFFFF"/>
                </a:solidFill>
                <a:latin typeface="Arial"/>
                <a:cs typeface="Arial" charset="0"/>
              </a:rPr>
              <a:t>. </a:t>
            </a:r>
          </a:p>
        </p:txBody>
      </p:sp>
      <p:sp>
        <p:nvSpPr>
          <p:cNvPr id="7" name="TextBox 6">
            <a:extLst>
              <a:ext uri="{FF2B5EF4-FFF2-40B4-BE49-F238E27FC236}">
                <a16:creationId xmlns:a16="http://schemas.microsoft.com/office/drawing/2014/main" id="{0C2BF545-F614-45D5-A4A8-6AA5552AF9FC}"/>
              </a:ext>
            </a:extLst>
          </p:cNvPr>
          <p:cNvSpPr txBox="1">
            <a:spLocks noChangeArrowheads="1"/>
          </p:cNvSpPr>
          <p:nvPr/>
        </p:nvSpPr>
        <p:spPr bwMode="auto">
          <a:xfrm>
            <a:off x="1432560" y="388620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Love God</a:t>
            </a:r>
          </a:p>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Keep His Commandments</a:t>
            </a:r>
          </a:p>
        </p:txBody>
      </p:sp>
      <p:sp>
        <p:nvSpPr>
          <p:cNvPr id="8" name="TextBox 7">
            <a:extLst>
              <a:ext uri="{FF2B5EF4-FFF2-40B4-BE49-F238E27FC236}">
                <a16:creationId xmlns:a16="http://schemas.microsoft.com/office/drawing/2014/main" id="{197AE1D3-5C2B-45A9-B778-37F8BD6F4E9B}"/>
              </a:ext>
            </a:extLst>
          </p:cNvPr>
          <p:cNvSpPr txBox="1">
            <a:spLocks noChangeArrowheads="1"/>
          </p:cNvSpPr>
          <p:nvPr/>
        </p:nvSpPr>
        <p:spPr bwMode="auto">
          <a:xfrm>
            <a:off x="6370320" y="388620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FF00FF"/>
                </a:solidFill>
                <a:cs typeface="Arial" panose="020B0604020202020204" pitchFamily="34" charset="0"/>
              </a:rPr>
              <a:t>Love your Neighbor</a:t>
            </a:r>
          </a:p>
          <a:p>
            <a:pPr algn="ctr" defTabSz="1097280" eaLnBrk="1" fontAlgn="base" hangingPunct="1">
              <a:spcBef>
                <a:spcPct val="0"/>
              </a:spcBef>
              <a:spcAft>
                <a:spcPct val="0"/>
              </a:spcAft>
              <a:buNone/>
            </a:pPr>
            <a:endParaRPr lang="en-US" altLang="en-US" sz="2400">
              <a:solidFill>
                <a:srgbClr val="FF00FF"/>
              </a:solidFill>
              <a:cs typeface="Arial" panose="020B0604020202020204" pitchFamily="34" charset="0"/>
            </a:endParaRPr>
          </a:p>
        </p:txBody>
      </p:sp>
      <p:sp>
        <p:nvSpPr>
          <p:cNvPr id="9" name="Content Placeholder 2">
            <a:extLst>
              <a:ext uri="{FF2B5EF4-FFF2-40B4-BE49-F238E27FC236}">
                <a16:creationId xmlns:a16="http://schemas.microsoft.com/office/drawing/2014/main" id="{E7088466-62A8-4C3E-B6DE-7482F8050DB6}"/>
              </a:ext>
            </a:extLst>
          </p:cNvPr>
          <p:cNvSpPr txBox="1">
            <a:spLocks/>
          </p:cNvSpPr>
          <p:nvPr/>
        </p:nvSpPr>
        <p:spPr bwMode="auto">
          <a:xfrm>
            <a:off x="426720" y="5257801"/>
            <a:ext cx="1060704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altLang="en-US" sz="2400" kern="0" dirty="0">
                <a:solidFill>
                  <a:srgbClr val="FFFF00"/>
                </a:solidFill>
                <a:latin typeface="Arial"/>
                <a:cs typeface="Arial" charset="0"/>
              </a:rPr>
              <a:t>Matt  22:40 </a:t>
            </a:r>
            <a:r>
              <a:rPr lang="en-US" altLang="en-US" sz="2400" kern="0" dirty="0">
                <a:solidFill>
                  <a:srgbClr val="FFFFFF"/>
                </a:solidFill>
                <a:latin typeface="Arial"/>
                <a:cs typeface="Arial" charset="0"/>
              </a:rPr>
              <a:t>On these two commandments hang all the Law and the Prophets.”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653A68-1738-46A5-BB74-4D2CC54F7501}"/>
              </a:ext>
            </a:extLst>
          </p:cNvPr>
          <p:cNvSpPr>
            <a:spLocks noGrp="1"/>
          </p:cNvSpPr>
          <p:nvPr>
            <p:ph idx="1"/>
          </p:nvPr>
        </p:nvSpPr>
        <p:spPr>
          <a:xfrm>
            <a:off x="1341120" y="502920"/>
            <a:ext cx="9784080" cy="4114800"/>
          </a:xfrm>
        </p:spPr>
        <p:txBody>
          <a:bodyPr/>
          <a:lstStyle/>
          <a:p>
            <a:pPr marL="0" indent="0">
              <a:buNone/>
              <a:defRPr/>
            </a:pPr>
            <a:r>
              <a:rPr lang="en-US" sz="2880" dirty="0">
                <a:solidFill>
                  <a:srgbClr val="FFFF00"/>
                </a:solidFill>
              </a:rPr>
              <a:t>10.	What should motivate us to love one another?</a:t>
            </a:r>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100D70B9-DF30-4299-B150-86ACF7E413C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E2811320-8709-4B34-B2FE-E8828D90281E}" type="slidenum">
              <a:rPr lang="en-US" altLang="en-US" b="0">
                <a:solidFill>
                  <a:srgbClr val="FFFFFF"/>
                </a:solidFill>
                <a:latin typeface="Times New Roman" panose="02020603050405020304" pitchFamily="18" charset="0"/>
              </a:rPr>
              <a:pPr defTabSz="1097280" fontAlgn="base">
                <a:spcBef>
                  <a:spcPct val="0"/>
                </a:spcBef>
                <a:spcAft>
                  <a:spcPct val="0"/>
                </a:spcAft>
              </a:pPr>
              <a:t>30</a:t>
            </a:fld>
            <a:endParaRPr lang="en-US" altLang="en-US" b="0">
              <a:solidFill>
                <a:srgbClr val="FFFFFF"/>
              </a:solidFill>
              <a:latin typeface="Times New Roman" panose="02020603050405020304" pitchFamily="18" charset="0"/>
            </a:endParaRPr>
          </a:p>
        </p:txBody>
      </p:sp>
      <p:sp>
        <p:nvSpPr>
          <p:cNvPr id="216068" name="Content Placeholder 2">
            <a:extLst>
              <a:ext uri="{FF2B5EF4-FFF2-40B4-BE49-F238E27FC236}">
                <a16:creationId xmlns:a16="http://schemas.microsoft.com/office/drawing/2014/main" id="{5F746850-81E6-4079-8C46-83B4F1B5E159}"/>
              </a:ext>
            </a:extLst>
          </p:cNvPr>
          <p:cNvSpPr txBox="1">
            <a:spLocks/>
          </p:cNvSpPr>
          <p:nvPr/>
        </p:nvSpPr>
        <p:spPr bwMode="auto">
          <a:xfrm>
            <a:off x="-121920" y="90297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4:10</a:t>
            </a:r>
            <a:r>
              <a:rPr lang="en-US" altLang="en-US" sz="2400">
                <a:solidFill>
                  <a:srgbClr val="FFFFFF"/>
                </a:solidFill>
                <a:cs typeface="Arial" panose="020B0604020202020204" pitchFamily="34" charset="0"/>
              </a:rPr>
              <a:t> In this is love, not that we love God, but that He loved us and sent His Son to be the propitiation for our sins. 11 Beloved, </a:t>
            </a:r>
            <a:r>
              <a:rPr lang="en-US" altLang="en-US" sz="2400">
                <a:solidFill>
                  <a:srgbClr val="FF00FF"/>
                </a:solidFill>
                <a:cs typeface="Arial" panose="020B0604020202020204" pitchFamily="34" charset="0"/>
              </a:rPr>
              <a:t>if God so loved us</a:t>
            </a:r>
            <a:r>
              <a:rPr lang="en-US" altLang="en-US" sz="2400">
                <a:solidFill>
                  <a:srgbClr val="FFFFFF"/>
                </a:solidFill>
                <a:cs typeface="Arial" panose="020B0604020202020204" pitchFamily="34" charset="0"/>
              </a:rPr>
              <a:t>, we also ought to love one another. </a:t>
            </a:r>
          </a:p>
        </p:txBody>
      </p:sp>
      <p:sp>
        <p:nvSpPr>
          <p:cNvPr id="7" name="Oval 6">
            <a:extLst>
              <a:ext uri="{FF2B5EF4-FFF2-40B4-BE49-F238E27FC236}">
                <a16:creationId xmlns:a16="http://schemas.microsoft.com/office/drawing/2014/main" id="{D7B1C09A-690F-4CA5-BD46-1135B21B2BCE}"/>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8" name="TextBox 7">
            <a:extLst>
              <a:ext uri="{FF2B5EF4-FFF2-40B4-BE49-F238E27FC236}">
                <a16:creationId xmlns:a16="http://schemas.microsoft.com/office/drawing/2014/main" id="{5194253F-8FB8-47FF-BAA5-77ABE36316D7}"/>
              </a:ext>
            </a:extLst>
          </p:cNvPr>
          <p:cNvSpPr txBox="1">
            <a:spLocks noChangeArrowheads="1"/>
          </p:cNvSpPr>
          <p:nvPr/>
        </p:nvSpPr>
        <p:spPr bwMode="auto">
          <a:xfrm>
            <a:off x="5198746" y="3427096"/>
            <a:ext cx="1880234"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9" name="TextBox 8">
            <a:extLst>
              <a:ext uri="{FF2B5EF4-FFF2-40B4-BE49-F238E27FC236}">
                <a16:creationId xmlns:a16="http://schemas.microsoft.com/office/drawing/2014/main" id="{CF265DFE-C0C8-417C-8A8F-D1D97176D1E5}"/>
              </a:ext>
            </a:extLst>
          </p:cNvPr>
          <p:cNvSpPr txBox="1">
            <a:spLocks noChangeArrowheads="1"/>
          </p:cNvSpPr>
          <p:nvPr/>
        </p:nvSpPr>
        <p:spPr bwMode="auto">
          <a:xfrm>
            <a:off x="1066800"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
        <p:nvSpPr>
          <p:cNvPr id="10" name="TextBox 9">
            <a:extLst>
              <a:ext uri="{FF2B5EF4-FFF2-40B4-BE49-F238E27FC236}">
                <a16:creationId xmlns:a16="http://schemas.microsoft.com/office/drawing/2014/main" id="{14D026A1-89CF-455C-A4AD-20E8979C6419}"/>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12" name="Down Arrow 11">
            <a:extLst>
              <a:ext uri="{FF2B5EF4-FFF2-40B4-BE49-F238E27FC236}">
                <a16:creationId xmlns:a16="http://schemas.microsoft.com/office/drawing/2014/main" id="{3D71721E-A058-4F8B-AE72-F7D836E60BEF}"/>
              </a:ext>
            </a:extLst>
          </p:cNvPr>
          <p:cNvSpPr>
            <a:spLocks noChangeArrowheads="1"/>
          </p:cNvSpPr>
          <p:nvPr/>
        </p:nvSpPr>
        <p:spPr bwMode="auto">
          <a:xfrm>
            <a:off x="5490211" y="4709160"/>
            <a:ext cx="742950" cy="564392"/>
          </a:xfrm>
          <a:prstGeom prst="downArrow">
            <a:avLst>
              <a:gd name="adj1" fmla="val 50000"/>
              <a:gd name="adj2" fmla="val 5000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3" name="TextBox 12">
            <a:extLst>
              <a:ext uri="{FF2B5EF4-FFF2-40B4-BE49-F238E27FC236}">
                <a16:creationId xmlns:a16="http://schemas.microsoft.com/office/drawing/2014/main" id="{E1C7008B-AE1B-4B4F-B69B-EC83EDDD0F1B}"/>
              </a:ext>
            </a:extLst>
          </p:cNvPr>
          <p:cNvSpPr txBox="1">
            <a:spLocks noChangeArrowheads="1"/>
          </p:cNvSpPr>
          <p:nvPr/>
        </p:nvSpPr>
        <p:spPr bwMode="auto">
          <a:xfrm rot="16200000">
            <a:off x="5221606" y="4532835"/>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5" name="Down Arrow 14">
            <a:extLst>
              <a:ext uri="{FF2B5EF4-FFF2-40B4-BE49-F238E27FC236}">
                <a16:creationId xmlns:a16="http://schemas.microsoft.com/office/drawing/2014/main" id="{1BBB3044-21E3-4644-9DDB-A9F8B38FE7C7}"/>
              </a:ext>
            </a:extLst>
          </p:cNvPr>
          <p:cNvSpPr>
            <a:spLocks noChangeArrowheads="1"/>
          </p:cNvSpPr>
          <p:nvPr/>
        </p:nvSpPr>
        <p:spPr bwMode="auto">
          <a:xfrm rot="3711069">
            <a:off x="3162301" y="4735575"/>
            <a:ext cx="689610" cy="564392"/>
          </a:xfrm>
          <a:prstGeom prst="downArrow">
            <a:avLst>
              <a:gd name="adj1" fmla="val 50000"/>
              <a:gd name="adj2" fmla="val 49973"/>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6" name="Down Arrow 15">
            <a:extLst>
              <a:ext uri="{FF2B5EF4-FFF2-40B4-BE49-F238E27FC236}">
                <a16:creationId xmlns:a16="http://schemas.microsoft.com/office/drawing/2014/main" id="{2F347F39-6E98-4F03-8C93-2541856FC839}"/>
              </a:ext>
            </a:extLst>
          </p:cNvPr>
          <p:cNvSpPr>
            <a:spLocks noChangeArrowheads="1"/>
          </p:cNvSpPr>
          <p:nvPr/>
        </p:nvSpPr>
        <p:spPr bwMode="auto">
          <a:xfrm rot="17988643">
            <a:off x="7711441" y="4747005"/>
            <a:ext cx="689610" cy="564392"/>
          </a:xfrm>
          <a:prstGeom prst="downArrow">
            <a:avLst>
              <a:gd name="adj1" fmla="val 50000"/>
              <a:gd name="adj2" fmla="val 49973"/>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4" name="TextBox 13">
            <a:extLst>
              <a:ext uri="{FF2B5EF4-FFF2-40B4-BE49-F238E27FC236}">
                <a16:creationId xmlns:a16="http://schemas.microsoft.com/office/drawing/2014/main" id="{610A5032-8F59-4CB8-BEBC-C64289BB408C}"/>
              </a:ext>
            </a:extLst>
          </p:cNvPr>
          <p:cNvSpPr txBox="1">
            <a:spLocks noChangeArrowheads="1"/>
          </p:cNvSpPr>
          <p:nvPr/>
        </p:nvSpPr>
        <p:spPr bwMode="auto">
          <a:xfrm rot="19868562">
            <a:off x="3230880" y="4532836"/>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7" name="TextBox 16">
            <a:extLst>
              <a:ext uri="{FF2B5EF4-FFF2-40B4-BE49-F238E27FC236}">
                <a16:creationId xmlns:a16="http://schemas.microsoft.com/office/drawing/2014/main" id="{F2572778-D0CB-4B64-AAC3-D98ED1B75B0D}"/>
              </a:ext>
            </a:extLst>
          </p:cNvPr>
          <p:cNvSpPr txBox="1">
            <a:spLocks noChangeArrowheads="1"/>
          </p:cNvSpPr>
          <p:nvPr/>
        </p:nvSpPr>
        <p:spPr bwMode="auto">
          <a:xfrm rot="1862909">
            <a:off x="7416166" y="4749053"/>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1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nodeType="afterGroup">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10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nodeType="afterGroup">
                            <p:stCondLst>
                              <p:cond delay="35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nodeType="afterGroup">
                            <p:stCondLst>
                              <p:cond delay="4500"/>
                            </p:stCondLst>
                            <p:childTnLst>
                              <p:par>
                                <p:cTn id="26" presetID="1"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nodeType="afterGroup">
                            <p:stCondLst>
                              <p:cond delay="450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2" grpId="0" animBg="1"/>
      <p:bldP spid="13" grpId="0"/>
      <p:bldP spid="15" grpId="0" animBg="1"/>
      <p:bldP spid="16" grpId="0" animBg="1"/>
      <p:bldP spid="14"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1E55BB-2B66-487D-ABD7-496CE8E94A3B}"/>
              </a:ext>
            </a:extLst>
          </p:cNvPr>
          <p:cNvSpPr>
            <a:spLocks noGrp="1"/>
          </p:cNvSpPr>
          <p:nvPr>
            <p:ph idx="1"/>
          </p:nvPr>
        </p:nvSpPr>
        <p:spPr>
          <a:xfrm>
            <a:off x="1341120" y="502920"/>
            <a:ext cx="9784080" cy="4114800"/>
          </a:xfrm>
        </p:spPr>
        <p:txBody>
          <a:bodyPr/>
          <a:lstStyle/>
          <a:p>
            <a:pPr marL="0" indent="0">
              <a:buNone/>
              <a:defRPr/>
            </a:pPr>
            <a:r>
              <a:rPr lang="en-US" sz="2880" dirty="0">
                <a:solidFill>
                  <a:srgbClr val="FFFF00"/>
                </a:solidFill>
              </a:rPr>
              <a:t>10.	What should motivate us to love one another?</a:t>
            </a:r>
          </a:p>
          <a:p>
            <a:pPr>
              <a:defRPr/>
            </a:pPr>
            <a:endParaRPr lang="en-US" sz="2880" dirty="0">
              <a:solidFill>
                <a:srgbClr val="FFFF00"/>
              </a:solidFill>
            </a:endParaRPr>
          </a:p>
        </p:txBody>
      </p:sp>
      <p:sp>
        <p:nvSpPr>
          <p:cNvPr id="4" name="Slide Number Placeholder 3">
            <a:extLst>
              <a:ext uri="{FF2B5EF4-FFF2-40B4-BE49-F238E27FC236}">
                <a16:creationId xmlns:a16="http://schemas.microsoft.com/office/drawing/2014/main" id="{BA7E6FB1-E6C3-46CE-BDC1-5523E7B3008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306713AA-0079-4C18-9E97-C5BF206414AE}" type="slidenum">
              <a:rPr lang="en-US" altLang="en-US" b="0">
                <a:solidFill>
                  <a:srgbClr val="FFFFFF"/>
                </a:solidFill>
                <a:latin typeface="Times New Roman" panose="02020603050405020304" pitchFamily="18" charset="0"/>
              </a:rPr>
              <a:pPr defTabSz="1097280" fontAlgn="base">
                <a:spcBef>
                  <a:spcPct val="0"/>
                </a:spcBef>
                <a:spcAft>
                  <a:spcPct val="0"/>
                </a:spcAft>
              </a:pPr>
              <a:t>31</a:t>
            </a:fld>
            <a:endParaRPr lang="en-US" altLang="en-US" b="0">
              <a:solidFill>
                <a:srgbClr val="FFFFFF"/>
              </a:solidFill>
              <a:latin typeface="Times New Roman" panose="02020603050405020304" pitchFamily="18" charset="0"/>
            </a:endParaRPr>
          </a:p>
        </p:txBody>
      </p:sp>
      <p:sp>
        <p:nvSpPr>
          <p:cNvPr id="217092" name="Content Placeholder 2">
            <a:extLst>
              <a:ext uri="{FF2B5EF4-FFF2-40B4-BE49-F238E27FC236}">
                <a16:creationId xmlns:a16="http://schemas.microsoft.com/office/drawing/2014/main" id="{A7ACF898-662F-4CD4-90BD-B352BA57C66B}"/>
              </a:ext>
            </a:extLst>
          </p:cNvPr>
          <p:cNvSpPr txBox="1">
            <a:spLocks/>
          </p:cNvSpPr>
          <p:nvPr/>
        </p:nvSpPr>
        <p:spPr bwMode="auto">
          <a:xfrm>
            <a:off x="-121920" y="9601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4:10</a:t>
            </a:r>
            <a:r>
              <a:rPr lang="en-US" altLang="en-US" sz="2400">
                <a:solidFill>
                  <a:srgbClr val="FFFFFF"/>
                </a:solidFill>
                <a:cs typeface="Arial" panose="020B0604020202020204" pitchFamily="34" charset="0"/>
              </a:rPr>
              <a:t> In this is love, not that we love God, but that He loved us and sent His Son to be the propitiation for our sins. 11 Beloved, if God so loved us, </a:t>
            </a:r>
            <a:r>
              <a:rPr lang="en-US" altLang="en-US" sz="2400">
                <a:solidFill>
                  <a:srgbClr val="FF00FF"/>
                </a:solidFill>
                <a:cs typeface="Arial" panose="020B0604020202020204" pitchFamily="34" charset="0"/>
              </a:rPr>
              <a:t>we also ought to love one another</a:t>
            </a:r>
            <a:r>
              <a:rPr lang="en-US" altLang="en-US" sz="2400">
                <a:solidFill>
                  <a:srgbClr val="FFFFFF"/>
                </a:solidFill>
                <a:cs typeface="Arial" panose="020B0604020202020204" pitchFamily="34" charset="0"/>
              </a:rPr>
              <a:t>. </a:t>
            </a:r>
          </a:p>
        </p:txBody>
      </p:sp>
      <p:sp>
        <p:nvSpPr>
          <p:cNvPr id="217093" name="Oval 6">
            <a:extLst>
              <a:ext uri="{FF2B5EF4-FFF2-40B4-BE49-F238E27FC236}">
                <a16:creationId xmlns:a16="http://schemas.microsoft.com/office/drawing/2014/main" id="{14860037-BBB4-44F9-B1ED-2D4DB2B96F64}"/>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17094" name="TextBox 7">
            <a:extLst>
              <a:ext uri="{FF2B5EF4-FFF2-40B4-BE49-F238E27FC236}">
                <a16:creationId xmlns:a16="http://schemas.microsoft.com/office/drawing/2014/main" id="{0751BE09-BE8F-488B-95EF-E8672623CB35}"/>
              </a:ext>
            </a:extLst>
          </p:cNvPr>
          <p:cNvSpPr txBox="1">
            <a:spLocks noChangeArrowheads="1"/>
          </p:cNvSpPr>
          <p:nvPr/>
        </p:nvSpPr>
        <p:spPr bwMode="auto">
          <a:xfrm>
            <a:off x="5198746" y="3427096"/>
            <a:ext cx="1880234"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217095" name="TextBox 8">
            <a:extLst>
              <a:ext uri="{FF2B5EF4-FFF2-40B4-BE49-F238E27FC236}">
                <a16:creationId xmlns:a16="http://schemas.microsoft.com/office/drawing/2014/main" id="{99627A17-F017-4626-8A02-C5B0D743BC39}"/>
              </a:ext>
            </a:extLst>
          </p:cNvPr>
          <p:cNvSpPr txBox="1">
            <a:spLocks noChangeArrowheads="1"/>
          </p:cNvSpPr>
          <p:nvPr/>
        </p:nvSpPr>
        <p:spPr bwMode="auto">
          <a:xfrm>
            <a:off x="1066800"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
        <p:nvSpPr>
          <p:cNvPr id="217096" name="TextBox 9">
            <a:extLst>
              <a:ext uri="{FF2B5EF4-FFF2-40B4-BE49-F238E27FC236}">
                <a16:creationId xmlns:a16="http://schemas.microsoft.com/office/drawing/2014/main" id="{7764C301-E524-4543-82EA-DB74CD6EEB6C}"/>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217097" name="Down Arrow 11">
            <a:extLst>
              <a:ext uri="{FF2B5EF4-FFF2-40B4-BE49-F238E27FC236}">
                <a16:creationId xmlns:a16="http://schemas.microsoft.com/office/drawing/2014/main" id="{F755FFF3-D60C-4BEC-9C21-822792A92964}"/>
              </a:ext>
            </a:extLst>
          </p:cNvPr>
          <p:cNvSpPr>
            <a:spLocks noChangeArrowheads="1"/>
          </p:cNvSpPr>
          <p:nvPr/>
        </p:nvSpPr>
        <p:spPr bwMode="auto">
          <a:xfrm rot="10800000">
            <a:off x="5427346" y="4792724"/>
            <a:ext cx="868680" cy="564392"/>
          </a:xfrm>
          <a:prstGeom prst="downArrow">
            <a:avLst>
              <a:gd name="adj1" fmla="val 50000"/>
              <a:gd name="adj2" fmla="val 50021"/>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17098" name="Down Arrow 14">
            <a:extLst>
              <a:ext uri="{FF2B5EF4-FFF2-40B4-BE49-F238E27FC236}">
                <a16:creationId xmlns:a16="http://schemas.microsoft.com/office/drawing/2014/main" id="{C10076B6-E92F-49E0-A00B-9EF3E70A1085}"/>
              </a:ext>
            </a:extLst>
          </p:cNvPr>
          <p:cNvSpPr>
            <a:spLocks noChangeArrowheads="1"/>
          </p:cNvSpPr>
          <p:nvPr/>
        </p:nvSpPr>
        <p:spPr bwMode="auto">
          <a:xfrm rot="5400000">
            <a:off x="402812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17099" name="TextBox 13">
            <a:extLst>
              <a:ext uri="{FF2B5EF4-FFF2-40B4-BE49-F238E27FC236}">
                <a16:creationId xmlns:a16="http://schemas.microsoft.com/office/drawing/2014/main" id="{F78B2DAD-D054-4507-9F6C-8C9415E9FB8E}"/>
              </a:ext>
            </a:extLst>
          </p:cNvPr>
          <p:cNvSpPr txBox="1">
            <a:spLocks noChangeArrowheads="1"/>
          </p:cNvSpPr>
          <p:nvPr/>
        </p:nvSpPr>
        <p:spPr bwMode="auto">
          <a:xfrm>
            <a:off x="399288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217100" name="Down Arrow 18">
            <a:extLst>
              <a:ext uri="{FF2B5EF4-FFF2-40B4-BE49-F238E27FC236}">
                <a16:creationId xmlns:a16="http://schemas.microsoft.com/office/drawing/2014/main" id="{9E3EE90F-3C29-453C-BAC7-DD92C74ED663}"/>
              </a:ext>
            </a:extLst>
          </p:cNvPr>
          <p:cNvSpPr>
            <a:spLocks noChangeArrowheads="1"/>
          </p:cNvSpPr>
          <p:nvPr/>
        </p:nvSpPr>
        <p:spPr bwMode="auto">
          <a:xfrm rot="16200000">
            <a:off x="731996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17101" name="TextBox 17">
            <a:extLst>
              <a:ext uri="{FF2B5EF4-FFF2-40B4-BE49-F238E27FC236}">
                <a16:creationId xmlns:a16="http://schemas.microsoft.com/office/drawing/2014/main" id="{962CC557-E508-4A9E-80BF-C1D42B0A37EF}"/>
              </a:ext>
            </a:extLst>
          </p:cNvPr>
          <p:cNvSpPr txBox="1">
            <a:spLocks noChangeArrowheads="1"/>
          </p:cNvSpPr>
          <p:nvPr/>
        </p:nvSpPr>
        <p:spPr bwMode="auto">
          <a:xfrm>
            <a:off x="682752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217102" name="Down Arrow 19">
            <a:extLst>
              <a:ext uri="{FF2B5EF4-FFF2-40B4-BE49-F238E27FC236}">
                <a16:creationId xmlns:a16="http://schemas.microsoft.com/office/drawing/2014/main" id="{C01D10DB-F1BB-4613-8815-FB7D3040CF02}"/>
              </a:ext>
            </a:extLst>
          </p:cNvPr>
          <p:cNvSpPr>
            <a:spLocks noChangeArrowheads="1"/>
          </p:cNvSpPr>
          <p:nvPr/>
        </p:nvSpPr>
        <p:spPr bwMode="auto">
          <a:xfrm>
            <a:off x="5467351" y="4640581"/>
            <a:ext cx="788670" cy="486347"/>
          </a:xfrm>
          <a:prstGeom prst="downArrow">
            <a:avLst>
              <a:gd name="adj1" fmla="val 50000"/>
              <a:gd name="adj2" fmla="val 26802"/>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17103" name="TextBox 12">
            <a:extLst>
              <a:ext uri="{FF2B5EF4-FFF2-40B4-BE49-F238E27FC236}">
                <a16:creationId xmlns:a16="http://schemas.microsoft.com/office/drawing/2014/main" id="{C89250F0-09EA-4EC7-90A8-364E11444397}"/>
              </a:ext>
            </a:extLst>
          </p:cNvPr>
          <p:cNvSpPr txBox="1">
            <a:spLocks noChangeArrowheads="1"/>
          </p:cNvSpPr>
          <p:nvPr/>
        </p:nvSpPr>
        <p:spPr bwMode="auto">
          <a:xfrm rot="16200000">
            <a:off x="5114926" y="4751910"/>
            <a:ext cx="139065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70FC6B-18E2-4FED-9302-B73BDF1F168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02A78A66-A322-48CD-87E9-C558BA5397C3}" type="slidenum">
              <a:rPr lang="en-US" altLang="en-US" b="0">
                <a:solidFill>
                  <a:srgbClr val="FFFFFF"/>
                </a:solidFill>
                <a:latin typeface="Times New Roman" panose="02020603050405020304" pitchFamily="18" charset="0"/>
              </a:rPr>
              <a:pPr defTabSz="1097280" fontAlgn="base">
                <a:spcBef>
                  <a:spcPct val="0"/>
                </a:spcBef>
                <a:spcAft>
                  <a:spcPct val="0"/>
                </a:spcAft>
              </a:pPr>
              <a:t>4</a:t>
            </a:fld>
            <a:endParaRPr lang="en-US" altLang="en-US" b="0">
              <a:solidFill>
                <a:srgbClr val="FFFFFF"/>
              </a:solidFill>
              <a:latin typeface="Times New Roman" panose="02020603050405020304" pitchFamily="18" charset="0"/>
            </a:endParaRPr>
          </a:p>
        </p:txBody>
      </p:sp>
      <p:sp>
        <p:nvSpPr>
          <p:cNvPr id="189443" name="TextBox 6">
            <a:extLst>
              <a:ext uri="{FF2B5EF4-FFF2-40B4-BE49-F238E27FC236}">
                <a16:creationId xmlns:a16="http://schemas.microsoft.com/office/drawing/2014/main" id="{E6D49D01-9E12-4DC8-8151-E2374C518A3D}"/>
              </a:ext>
            </a:extLst>
          </p:cNvPr>
          <p:cNvSpPr txBox="1">
            <a:spLocks noChangeArrowheads="1"/>
          </p:cNvSpPr>
          <p:nvPr/>
        </p:nvSpPr>
        <p:spPr bwMode="auto">
          <a:xfrm>
            <a:off x="1341120" y="443866"/>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Love God</a:t>
            </a:r>
          </a:p>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Keep His Commandments</a:t>
            </a:r>
          </a:p>
        </p:txBody>
      </p:sp>
      <p:sp>
        <p:nvSpPr>
          <p:cNvPr id="189444" name="TextBox 7">
            <a:extLst>
              <a:ext uri="{FF2B5EF4-FFF2-40B4-BE49-F238E27FC236}">
                <a16:creationId xmlns:a16="http://schemas.microsoft.com/office/drawing/2014/main" id="{3C68BC88-E5BC-4816-B53C-F66F7C146816}"/>
              </a:ext>
            </a:extLst>
          </p:cNvPr>
          <p:cNvSpPr txBox="1">
            <a:spLocks noChangeArrowheads="1"/>
          </p:cNvSpPr>
          <p:nvPr/>
        </p:nvSpPr>
        <p:spPr bwMode="auto">
          <a:xfrm>
            <a:off x="6827520" y="43434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FF00FF"/>
                </a:solidFill>
                <a:cs typeface="Arial" panose="020B0604020202020204" pitchFamily="34" charset="0"/>
              </a:rPr>
              <a:t>Love your Neighbor</a:t>
            </a:r>
          </a:p>
          <a:p>
            <a:pPr algn="ctr" defTabSz="1097280" eaLnBrk="1" fontAlgn="base" hangingPunct="1">
              <a:spcBef>
                <a:spcPct val="0"/>
              </a:spcBef>
              <a:spcAft>
                <a:spcPct val="0"/>
              </a:spcAft>
              <a:buNone/>
            </a:pPr>
            <a:endParaRPr lang="en-US" altLang="en-US" sz="2400">
              <a:solidFill>
                <a:srgbClr val="FF00FF"/>
              </a:solidFill>
              <a:cs typeface="Arial" panose="020B0604020202020204" pitchFamily="34" charset="0"/>
            </a:endParaRPr>
          </a:p>
        </p:txBody>
      </p:sp>
      <p:pic>
        <p:nvPicPr>
          <p:cNvPr id="262148" name="Picture 4" descr="C:\Users\Bmellor\AppData\Local\Microsoft\Windows\Temporary Internet Files\Content.IE5\24LFBSBS\activity[1].png">
            <a:extLst>
              <a:ext uri="{FF2B5EF4-FFF2-40B4-BE49-F238E27FC236}">
                <a16:creationId xmlns:a16="http://schemas.microsoft.com/office/drawing/2014/main" id="{1115B4ED-64C3-4FD9-9116-98CB84619F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 y="1264921"/>
            <a:ext cx="11887200" cy="656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154701EE-FF1F-4065-A034-67DB41E02D05}"/>
              </a:ext>
            </a:extLst>
          </p:cNvPr>
          <p:cNvSpPr txBox="1">
            <a:spLocks noChangeArrowheads="1"/>
          </p:cNvSpPr>
          <p:nvPr/>
        </p:nvSpPr>
        <p:spPr bwMode="auto">
          <a:xfrm>
            <a:off x="1158240" y="2697480"/>
            <a:ext cx="4663440"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257300" indent="-3429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Hide God from you</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Love</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Nature</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Plan</a:t>
            </a:r>
          </a:p>
          <a:p>
            <a:pPr marL="1508760" lvl="2" indent="-411480" defTabSz="1097280" eaLnBrk="1" fontAlgn="base" hangingPunct="1">
              <a:spcBef>
                <a:spcPct val="0"/>
              </a:spcBef>
              <a:spcAft>
                <a:spcPct val="0"/>
              </a:spcAft>
              <a:buFont typeface="Wingdings" panose="05000000000000000000" pitchFamily="2" charset="2"/>
              <a:buChar char="Ø"/>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Preach Tolerance of Sin</a:t>
            </a:r>
          </a:p>
          <a:p>
            <a:pPr marL="411480" indent="-411480" defTabSz="1097280" eaLnBrk="1" fontAlgn="base" hangingPunct="1">
              <a:spcBef>
                <a:spcPct val="0"/>
              </a:spcBef>
              <a:spcAft>
                <a:spcPct val="0"/>
              </a:spcAft>
              <a:buFont typeface="Wingdings" panose="05000000000000000000" pitchFamily="2" charset="2"/>
              <a:buChar char="ü"/>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Downplay impact of Sin</a:t>
            </a:r>
          </a:p>
          <a:p>
            <a:pPr marL="411480" indent="-411480" defTabSz="1097280" eaLnBrk="1" fontAlgn="base" hangingPunct="1">
              <a:spcBef>
                <a:spcPct val="0"/>
              </a:spcBef>
              <a:spcAft>
                <a:spcPct val="0"/>
              </a:spcAft>
              <a:buFont typeface="Wingdings" panose="05000000000000000000" pitchFamily="2" charset="2"/>
              <a:buChar char="ü"/>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‘Rebrand’ Sin as Good</a:t>
            </a:r>
          </a:p>
        </p:txBody>
      </p:sp>
      <p:sp>
        <p:nvSpPr>
          <p:cNvPr id="10" name="TextBox 9">
            <a:extLst>
              <a:ext uri="{FF2B5EF4-FFF2-40B4-BE49-F238E27FC236}">
                <a16:creationId xmlns:a16="http://schemas.microsoft.com/office/drawing/2014/main" id="{80D9F5B0-9AED-4500-95D7-3F3E564E95F4}"/>
              </a:ext>
            </a:extLst>
          </p:cNvPr>
          <p:cNvSpPr txBox="1"/>
          <p:nvPr/>
        </p:nvSpPr>
        <p:spPr>
          <a:xfrm>
            <a:off x="6656070" y="5650492"/>
            <a:ext cx="4389120" cy="2160591"/>
          </a:xfrm>
          <a:prstGeom prst="rect">
            <a:avLst/>
          </a:prstGeom>
          <a:noFill/>
          <a:ln w="63500">
            <a:noFill/>
          </a:ln>
        </p:spPr>
        <p:txBody>
          <a:bodyPr>
            <a:spAutoFit/>
          </a:bodyPr>
          <a:lstStyle/>
          <a:p>
            <a:pPr marL="960120" lvl="1" indent="-411480" defTabSz="1097280" fontAlgn="base">
              <a:spcBef>
                <a:spcPct val="0"/>
              </a:spcBef>
              <a:spcAft>
                <a:spcPct val="0"/>
              </a:spcAft>
              <a:buFont typeface="Wingdings" panose="05000000000000000000" pitchFamily="2" charset="2"/>
              <a:buChar char="Ø"/>
              <a:defRPr/>
            </a:pPr>
            <a:endParaRPr lang="en-US" sz="1920" b="1" dirty="0">
              <a:solidFill>
                <a:srgbClr val="FF00FF"/>
              </a:solidFill>
              <a:latin typeface="Arial" charset="0"/>
              <a:cs typeface="Arial" charset="0"/>
            </a:endParaRPr>
          </a:p>
          <a:p>
            <a:pPr marL="2743200" lvl="5" defTabSz="1097280">
              <a:defRPr/>
            </a:pPr>
            <a:r>
              <a:rPr lang="en-US" sz="1920" b="1" dirty="0">
                <a:solidFill>
                  <a:srgbClr val="FF0000"/>
                </a:solidFill>
                <a:latin typeface="Arial" charset="0"/>
                <a:cs typeface="Arial" charset="0"/>
              </a:rPr>
              <a:t>      Satan</a:t>
            </a: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algn="ctr" defTabSz="1097280" fontAlgn="base">
              <a:spcBef>
                <a:spcPct val="0"/>
              </a:spcBef>
              <a:spcAft>
                <a:spcPct val="0"/>
              </a:spcAft>
              <a:defRPr/>
            </a:pPr>
            <a:endParaRPr lang="en-US" sz="2400" b="1" dirty="0">
              <a:solidFill>
                <a:srgbClr val="FF00FF"/>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214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13DB40-A707-4608-B8FA-B405BAADBBA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78FAB018-A94D-4160-AB38-9C8D5E12D330}" type="slidenum">
              <a:rPr lang="en-US" altLang="en-US" b="0">
                <a:solidFill>
                  <a:srgbClr val="FFFFFF"/>
                </a:solidFill>
                <a:latin typeface="Times New Roman" panose="02020603050405020304" pitchFamily="18" charset="0"/>
              </a:rPr>
              <a:pPr defTabSz="1097280" fontAlgn="base">
                <a:spcBef>
                  <a:spcPct val="0"/>
                </a:spcBef>
                <a:spcAft>
                  <a:spcPct val="0"/>
                </a:spcAft>
              </a:pPr>
              <a:t>5</a:t>
            </a:fld>
            <a:endParaRPr lang="en-US" altLang="en-US" b="0">
              <a:solidFill>
                <a:srgbClr val="FFFFFF"/>
              </a:solidFill>
              <a:latin typeface="Times New Roman" panose="02020603050405020304" pitchFamily="18" charset="0"/>
            </a:endParaRPr>
          </a:p>
        </p:txBody>
      </p:sp>
      <p:sp>
        <p:nvSpPr>
          <p:cNvPr id="190467" name="TextBox 6">
            <a:extLst>
              <a:ext uri="{FF2B5EF4-FFF2-40B4-BE49-F238E27FC236}">
                <a16:creationId xmlns:a16="http://schemas.microsoft.com/office/drawing/2014/main" id="{129FF49B-F168-4832-AFBB-40E542BB8AF5}"/>
              </a:ext>
            </a:extLst>
          </p:cNvPr>
          <p:cNvSpPr txBox="1">
            <a:spLocks noChangeArrowheads="1"/>
          </p:cNvSpPr>
          <p:nvPr/>
        </p:nvSpPr>
        <p:spPr bwMode="auto">
          <a:xfrm>
            <a:off x="1341120" y="443866"/>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Love God</a:t>
            </a:r>
          </a:p>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Keep His Commandments</a:t>
            </a:r>
          </a:p>
        </p:txBody>
      </p:sp>
      <p:sp>
        <p:nvSpPr>
          <p:cNvPr id="190468" name="TextBox 7">
            <a:extLst>
              <a:ext uri="{FF2B5EF4-FFF2-40B4-BE49-F238E27FC236}">
                <a16:creationId xmlns:a16="http://schemas.microsoft.com/office/drawing/2014/main" id="{6CAF9783-F103-47BB-836A-AEC38E0D7D28}"/>
              </a:ext>
            </a:extLst>
          </p:cNvPr>
          <p:cNvSpPr txBox="1">
            <a:spLocks noChangeArrowheads="1"/>
          </p:cNvSpPr>
          <p:nvPr/>
        </p:nvSpPr>
        <p:spPr bwMode="auto">
          <a:xfrm>
            <a:off x="6827520" y="43434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FF00FF"/>
                </a:solidFill>
                <a:cs typeface="Arial" panose="020B0604020202020204" pitchFamily="34" charset="0"/>
              </a:rPr>
              <a:t>Love your Neighbor</a:t>
            </a:r>
          </a:p>
          <a:p>
            <a:pPr algn="ctr" defTabSz="1097280" eaLnBrk="1" fontAlgn="base" hangingPunct="1">
              <a:spcBef>
                <a:spcPct val="0"/>
              </a:spcBef>
              <a:spcAft>
                <a:spcPct val="0"/>
              </a:spcAft>
              <a:buNone/>
            </a:pPr>
            <a:endParaRPr lang="en-US" altLang="en-US" sz="2400">
              <a:solidFill>
                <a:srgbClr val="FF00FF"/>
              </a:solidFill>
              <a:cs typeface="Arial" panose="020B0604020202020204" pitchFamily="34" charset="0"/>
            </a:endParaRPr>
          </a:p>
        </p:txBody>
      </p:sp>
      <p:pic>
        <p:nvPicPr>
          <p:cNvPr id="190469" name="Picture 4" descr="C:\Users\Bmellor\AppData\Local\Microsoft\Windows\Temporary Internet Files\Content.IE5\24LFBSBS\activity[1].png">
            <a:extLst>
              <a:ext uri="{FF2B5EF4-FFF2-40B4-BE49-F238E27FC236}">
                <a16:creationId xmlns:a16="http://schemas.microsoft.com/office/drawing/2014/main" id="{6791FB95-7CA3-42A7-AA13-5CCF2EFF61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 y="1264921"/>
            <a:ext cx="11887200" cy="656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470" name="TextBox 12">
            <a:extLst>
              <a:ext uri="{FF2B5EF4-FFF2-40B4-BE49-F238E27FC236}">
                <a16:creationId xmlns:a16="http://schemas.microsoft.com/office/drawing/2014/main" id="{B3A56614-1E44-49C4-A5BF-807EB170D30F}"/>
              </a:ext>
            </a:extLst>
          </p:cNvPr>
          <p:cNvSpPr txBox="1">
            <a:spLocks noChangeArrowheads="1"/>
          </p:cNvSpPr>
          <p:nvPr/>
        </p:nvSpPr>
        <p:spPr bwMode="auto">
          <a:xfrm>
            <a:off x="1158240" y="2697480"/>
            <a:ext cx="4663440"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257300" indent="-3429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Hide God from you</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Love</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Nature</a:t>
            </a:r>
          </a:p>
          <a:p>
            <a:pPr marL="1508760" lvl="2" indent="-411480" defTabSz="1097280" eaLnBrk="1" fontAlgn="base" hangingPunct="1">
              <a:spcBef>
                <a:spcPct val="0"/>
              </a:spcBef>
              <a:spcAft>
                <a:spcPct val="0"/>
              </a:spcAft>
              <a:buFont typeface="Wingdings" panose="05000000000000000000" pitchFamily="2" charset="2"/>
              <a:buChar char="Ø"/>
            </a:pPr>
            <a:r>
              <a:rPr lang="en-US" altLang="en-US" sz="2400">
                <a:solidFill>
                  <a:srgbClr val="00FF00"/>
                </a:solidFill>
                <a:cs typeface="Arial" panose="020B0604020202020204" pitchFamily="34" charset="0"/>
              </a:rPr>
              <a:t>His Plan</a:t>
            </a:r>
          </a:p>
          <a:p>
            <a:pPr marL="1508760" lvl="2" indent="-411480" defTabSz="1097280" eaLnBrk="1" fontAlgn="base" hangingPunct="1">
              <a:spcBef>
                <a:spcPct val="0"/>
              </a:spcBef>
              <a:spcAft>
                <a:spcPct val="0"/>
              </a:spcAft>
              <a:buFont typeface="Wingdings" panose="05000000000000000000" pitchFamily="2" charset="2"/>
              <a:buChar char="Ø"/>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Preach Tolerance of Sin</a:t>
            </a:r>
          </a:p>
          <a:p>
            <a:pPr marL="411480" indent="-411480" defTabSz="1097280" eaLnBrk="1" fontAlgn="base" hangingPunct="1">
              <a:spcBef>
                <a:spcPct val="0"/>
              </a:spcBef>
              <a:spcAft>
                <a:spcPct val="0"/>
              </a:spcAft>
              <a:buFont typeface="Wingdings" panose="05000000000000000000" pitchFamily="2" charset="2"/>
              <a:buChar char="ü"/>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Downplay impact of Sin</a:t>
            </a:r>
          </a:p>
          <a:p>
            <a:pPr marL="411480" indent="-411480" defTabSz="1097280" eaLnBrk="1" fontAlgn="base" hangingPunct="1">
              <a:spcBef>
                <a:spcPct val="0"/>
              </a:spcBef>
              <a:spcAft>
                <a:spcPct val="0"/>
              </a:spcAft>
              <a:buFont typeface="Wingdings" panose="05000000000000000000" pitchFamily="2" charset="2"/>
              <a:buChar char="ü"/>
            </a:pPr>
            <a:endParaRPr lang="en-US" altLang="en-US" sz="960">
              <a:solidFill>
                <a:srgbClr val="00FF00"/>
              </a:solidFill>
              <a:cs typeface="Arial" panose="020B0604020202020204" pitchFamily="34" charset="0"/>
            </a:endParaRPr>
          </a:p>
          <a:p>
            <a:pPr marL="411480" indent="-411480" defTabSz="1097280" eaLnBrk="1" fontAlgn="base" hangingPunct="1">
              <a:spcBef>
                <a:spcPct val="0"/>
              </a:spcBef>
              <a:spcAft>
                <a:spcPct val="0"/>
              </a:spcAft>
              <a:buFont typeface="Wingdings" panose="05000000000000000000" pitchFamily="2" charset="2"/>
              <a:buChar char="ü"/>
            </a:pPr>
            <a:r>
              <a:rPr lang="en-US" altLang="en-US" sz="2400">
                <a:solidFill>
                  <a:srgbClr val="00FF00"/>
                </a:solidFill>
                <a:cs typeface="Arial" panose="020B0604020202020204" pitchFamily="34" charset="0"/>
              </a:rPr>
              <a:t>‘Rebrand’ Sin as Good</a:t>
            </a:r>
          </a:p>
        </p:txBody>
      </p:sp>
      <p:sp>
        <p:nvSpPr>
          <p:cNvPr id="10" name="TextBox 9">
            <a:extLst>
              <a:ext uri="{FF2B5EF4-FFF2-40B4-BE49-F238E27FC236}">
                <a16:creationId xmlns:a16="http://schemas.microsoft.com/office/drawing/2014/main" id="{02C413B8-068D-44D0-A00C-378F4695CFEB}"/>
              </a:ext>
            </a:extLst>
          </p:cNvPr>
          <p:cNvSpPr txBox="1"/>
          <p:nvPr/>
        </p:nvSpPr>
        <p:spPr>
          <a:xfrm>
            <a:off x="6656070" y="5650492"/>
            <a:ext cx="4389120" cy="2160591"/>
          </a:xfrm>
          <a:prstGeom prst="rect">
            <a:avLst/>
          </a:prstGeom>
          <a:noFill/>
          <a:ln w="63500">
            <a:noFill/>
          </a:ln>
        </p:spPr>
        <p:txBody>
          <a:bodyPr>
            <a:spAutoFit/>
          </a:bodyPr>
          <a:lstStyle/>
          <a:p>
            <a:pPr marL="960120" lvl="1" indent="-411480" defTabSz="1097280" fontAlgn="base">
              <a:spcBef>
                <a:spcPct val="0"/>
              </a:spcBef>
              <a:spcAft>
                <a:spcPct val="0"/>
              </a:spcAft>
              <a:buFont typeface="Wingdings" panose="05000000000000000000" pitchFamily="2" charset="2"/>
              <a:buChar char="Ø"/>
              <a:defRPr/>
            </a:pPr>
            <a:endParaRPr lang="en-US" sz="1920" b="1" dirty="0">
              <a:solidFill>
                <a:srgbClr val="FF00FF"/>
              </a:solidFill>
              <a:latin typeface="Arial" charset="0"/>
              <a:cs typeface="Arial" charset="0"/>
            </a:endParaRPr>
          </a:p>
          <a:p>
            <a:pPr marL="2743200" lvl="5" defTabSz="1097280">
              <a:defRPr/>
            </a:pPr>
            <a:r>
              <a:rPr lang="en-US" sz="1920" b="1" dirty="0">
                <a:solidFill>
                  <a:srgbClr val="FF0000"/>
                </a:solidFill>
                <a:latin typeface="Arial" charset="0"/>
                <a:cs typeface="Arial" charset="0"/>
              </a:rPr>
              <a:t>      Satan</a:t>
            </a: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algn="ctr" defTabSz="1097280" fontAlgn="base">
              <a:spcBef>
                <a:spcPct val="0"/>
              </a:spcBef>
              <a:spcAft>
                <a:spcPct val="0"/>
              </a:spcAft>
              <a:defRPr/>
            </a:pPr>
            <a:endParaRPr lang="en-US" sz="2400" b="1" dirty="0">
              <a:solidFill>
                <a:srgbClr val="FF00FF"/>
              </a:solidFill>
              <a:latin typeface="Arial" charset="0"/>
              <a:cs typeface="Arial" charset="0"/>
            </a:endParaRPr>
          </a:p>
        </p:txBody>
      </p:sp>
      <p:sp>
        <p:nvSpPr>
          <p:cNvPr id="8" name="TextBox 7">
            <a:extLst>
              <a:ext uri="{FF2B5EF4-FFF2-40B4-BE49-F238E27FC236}">
                <a16:creationId xmlns:a16="http://schemas.microsoft.com/office/drawing/2014/main" id="{9B937127-798F-44AC-865A-E55E23383851}"/>
              </a:ext>
            </a:extLst>
          </p:cNvPr>
          <p:cNvSpPr txBox="1">
            <a:spLocks noChangeArrowheads="1"/>
          </p:cNvSpPr>
          <p:nvPr/>
        </p:nvSpPr>
        <p:spPr bwMode="auto">
          <a:xfrm>
            <a:off x="6187440" y="2388871"/>
            <a:ext cx="4663440" cy="40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marL="342900" indent="-34290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b="1">
                <a:solidFill>
                  <a:schemeClr val="tx1"/>
                </a:solidFill>
                <a:latin typeface="Arial" charset="0"/>
              </a:defRPr>
            </a:lvl2pPr>
            <a:lvl3pPr marL="1257300" indent="-342900" eaLnBrk="0" hangingPunct="0">
              <a:spcBef>
                <a:spcPct val="20000"/>
              </a:spcBef>
              <a:buChar char="•"/>
              <a:defRPr sz="20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marL="411480" indent="-411480" defTabSz="1097280" fontAlgn="base">
              <a:spcAft>
                <a:spcPct val="0"/>
              </a:spcAft>
              <a:buFont typeface="Wingdings" panose="05000000000000000000" pitchFamily="2" charset="2"/>
              <a:buChar char="ü"/>
              <a:defRPr/>
            </a:pPr>
            <a:r>
              <a:rPr lang="en-US" sz="2400" dirty="0">
                <a:solidFill>
                  <a:srgbClr val="FF00FF"/>
                </a:solidFill>
                <a:cs typeface="Arial" charset="0"/>
              </a:rPr>
              <a:t>Withhold the World’s Love</a:t>
            </a:r>
          </a:p>
          <a:p>
            <a:pPr marL="411480" indent="-411480" defTabSz="1097280" fontAlgn="base">
              <a:spcAft>
                <a:spcPct val="0"/>
              </a:spcAft>
              <a:buFont typeface="Wingdings" panose="05000000000000000000" pitchFamily="2" charset="2"/>
              <a:buChar char="ü"/>
              <a:defRPr/>
            </a:pPr>
            <a:r>
              <a:rPr lang="en-US" sz="2400" dirty="0">
                <a:solidFill>
                  <a:srgbClr val="FF00FF"/>
                </a:solidFill>
                <a:cs typeface="Arial" charset="0"/>
              </a:rPr>
              <a:t>Forget about Jesus</a:t>
            </a:r>
          </a:p>
          <a:p>
            <a:pPr marL="411480" indent="-411480" defTabSz="1097280" fontAlgn="base">
              <a:spcAft>
                <a:spcPct val="0"/>
              </a:spcAft>
              <a:buFont typeface="Wingdings" panose="05000000000000000000" pitchFamily="2" charset="2"/>
              <a:buChar char="ü"/>
              <a:defRPr/>
            </a:pPr>
            <a:r>
              <a:rPr lang="en-US" sz="2400" dirty="0">
                <a:solidFill>
                  <a:srgbClr val="FF00FF"/>
                </a:solidFill>
                <a:cs typeface="Arial" charset="0"/>
              </a:rPr>
              <a:t>Focus on ‘rule-following’</a:t>
            </a:r>
          </a:p>
          <a:p>
            <a:pPr marL="411480" indent="-411480" defTabSz="1097280" fontAlgn="base">
              <a:spcAft>
                <a:spcPct val="0"/>
              </a:spcAft>
              <a:buFont typeface="Wingdings" panose="05000000000000000000" pitchFamily="2" charset="2"/>
              <a:buChar char="ü"/>
              <a:defRPr/>
            </a:pPr>
            <a:r>
              <a:rPr lang="en-US" sz="2400" dirty="0">
                <a:solidFill>
                  <a:srgbClr val="FF00FF"/>
                </a:solidFill>
                <a:cs typeface="Arial" charset="0"/>
              </a:rPr>
              <a:t>Promotion of Self</a:t>
            </a:r>
          </a:p>
          <a:p>
            <a:pPr marL="411480" indent="-411480" defTabSz="1097280" fontAlgn="base">
              <a:spcAft>
                <a:spcPct val="0"/>
              </a:spcAft>
              <a:buFont typeface="Wingdings" panose="05000000000000000000" pitchFamily="2" charset="2"/>
              <a:buChar char="ü"/>
              <a:defRPr/>
            </a:pPr>
            <a:r>
              <a:rPr lang="en-US" sz="2400" dirty="0">
                <a:solidFill>
                  <a:srgbClr val="FF00FF"/>
                </a:solidFill>
                <a:cs typeface="Arial" charset="0"/>
              </a:rPr>
              <a:t>Drive Bias and Division</a:t>
            </a:r>
          </a:p>
          <a:p>
            <a:pPr marL="960120" lvl="1" indent="-411480" defTabSz="1097280" fontAlgn="base">
              <a:spcAft>
                <a:spcPct val="0"/>
              </a:spcAft>
              <a:buFont typeface="Wingdings" panose="05000000000000000000" pitchFamily="2" charset="2"/>
              <a:buChar char="Ø"/>
              <a:defRPr/>
            </a:pPr>
            <a:r>
              <a:rPr lang="en-US" sz="1920" dirty="0">
                <a:solidFill>
                  <a:srgbClr val="FF00FF"/>
                </a:solidFill>
                <a:cs typeface="Arial" charset="0"/>
              </a:rPr>
              <a:t>Politics / Social circles </a:t>
            </a:r>
          </a:p>
          <a:p>
            <a:pPr marL="960120" lvl="1" indent="-411480" defTabSz="1097280" fontAlgn="base">
              <a:spcAft>
                <a:spcPct val="0"/>
              </a:spcAft>
              <a:buFont typeface="Wingdings" panose="05000000000000000000" pitchFamily="2" charset="2"/>
              <a:buChar char="Ø"/>
              <a:defRPr/>
            </a:pPr>
            <a:r>
              <a:rPr lang="en-US" sz="1920" dirty="0">
                <a:solidFill>
                  <a:srgbClr val="FF00FF"/>
                </a:solidFill>
                <a:cs typeface="Arial" charset="0"/>
              </a:rPr>
              <a:t>Classes / Financial </a:t>
            </a:r>
          </a:p>
          <a:p>
            <a:pPr marL="960120" lvl="1" indent="-411480" defTabSz="1097280" fontAlgn="base">
              <a:spcAft>
                <a:spcPct val="0"/>
              </a:spcAft>
              <a:buFont typeface="Wingdings" panose="05000000000000000000" pitchFamily="2" charset="2"/>
              <a:buChar char="Ø"/>
              <a:defRPr/>
            </a:pPr>
            <a:r>
              <a:rPr lang="en-US" sz="1920" dirty="0">
                <a:solidFill>
                  <a:srgbClr val="FF00FF"/>
                </a:solidFill>
                <a:cs typeface="Arial" charset="0"/>
              </a:rPr>
              <a:t>Race/ Country of origin</a:t>
            </a:r>
          </a:p>
          <a:p>
            <a:pPr marL="960120" lvl="1" indent="-411480" defTabSz="1097280" fontAlgn="base">
              <a:spcAft>
                <a:spcPct val="0"/>
              </a:spcAft>
              <a:buFont typeface="Wingdings" panose="05000000000000000000" pitchFamily="2" charset="2"/>
              <a:buChar char="Ø"/>
              <a:defRPr/>
            </a:pPr>
            <a:r>
              <a:rPr lang="en-US" sz="1920" dirty="0">
                <a:solidFill>
                  <a:srgbClr val="FF00FF"/>
                </a:solidFill>
                <a:cs typeface="Arial" charset="0"/>
              </a:rPr>
              <a:t>Religion / Gender</a:t>
            </a:r>
          </a:p>
          <a:p>
            <a:pPr marL="548640" lvl="1" indent="0" defTabSz="1097280" fontAlgn="base">
              <a:spcAft>
                <a:spcPct val="0"/>
              </a:spcAft>
              <a:buNone/>
              <a:defRPr/>
            </a:pPr>
            <a:endParaRPr lang="en-US" sz="1920" dirty="0">
              <a:solidFill>
                <a:srgbClr val="FF00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nodeType="afterEffect">
                                  <p:stCondLst>
                                    <p:cond delay="500"/>
                                  </p:stCondLst>
                                  <p:childTnLst>
                                    <p:set>
                                      <p:cBhvr>
                                        <p:cTn id="25" dur="1" fill="hold">
                                          <p:stCondLst>
                                            <p:cond delay="0"/>
                                          </p:stCondLst>
                                        </p:cTn>
                                        <p:tgtEl>
                                          <p:spTgt spid="8">
                                            <p:txEl>
                                              <p:pRg st="5" end="5"/>
                                            </p:txEl>
                                          </p:spTgt>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nodeType="afterEffect">
                                  <p:stCondLst>
                                    <p:cond delay="500"/>
                                  </p:stCondLst>
                                  <p:childTnLst>
                                    <p:set>
                                      <p:cBhvr>
                                        <p:cTn id="28" dur="1" fill="hold">
                                          <p:stCondLst>
                                            <p:cond delay="0"/>
                                          </p:stCondLst>
                                        </p:cTn>
                                        <p:tgtEl>
                                          <p:spTgt spid="8">
                                            <p:txEl>
                                              <p:pRg st="6" end="6"/>
                                            </p:txEl>
                                          </p:spTgt>
                                        </p:tgtEl>
                                        <p:attrNameLst>
                                          <p:attrName>style.visibility</p:attrName>
                                        </p:attrNameLst>
                                      </p:cBhvr>
                                      <p:to>
                                        <p:strVal val="visible"/>
                                      </p:to>
                                    </p:set>
                                  </p:childTnLst>
                                </p:cTn>
                              </p:par>
                            </p:childTnLst>
                          </p:cTn>
                        </p:par>
                        <p:par>
                          <p:cTn id="29" fill="hold" nodeType="afterGroup">
                            <p:stCondLst>
                              <p:cond delay="1000"/>
                            </p:stCondLst>
                            <p:childTnLst>
                              <p:par>
                                <p:cTn id="30" presetID="1" presetClass="entr" presetSubtype="0" fill="hold" nodeType="afterEffect">
                                  <p:stCondLst>
                                    <p:cond delay="500"/>
                                  </p:stCondLst>
                                  <p:childTnLst>
                                    <p:set>
                                      <p:cBhvr>
                                        <p:cTn id="31" dur="1" fill="hold">
                                          <p:stCondLst>
                                            <p:cond delay="0"/>
                                          </p:stCondLst>
                                        </p:cTn>
                                        <p:tgtEl>
                                          <p:spTgt spid="8">
                                            <p:txEl>
                                              <p:pRg st="7" end="7"/>
                                            </p:txEl>
                                          </p:spTgt>
                                        </p:tgtEl>
                                        <p:attrNameLst>
                                          <p:attrName>style.visibility</p:attrName>
                                        </p:attrNameLst>
                                      </p:cBhvr>
                                      <p:to>
                                        <p:strVal val="visible"/>
                                      </p:to>
                                    </p:set>
                                  </p:childTnLst>
                                </p:cTn>
                              </p:par>
                            </p:childTnLst>
                          </p:cTn>
                        </p:par>
                        <p:par>
                          <p:cTn id="32" fill="hold" nodeType="afterGroup">
                            <p:stCondLst>
                              <p:cond delay="1500"/>
                            </p:stCondLst>
                            <p:childTnLst>
                              <p:par>
                                <p:cTn id="33" presetID="1" presetClass="entr" presetSubtype="0" fill="hold" nodeType="afterEffect">
                                  <p:stCondLst>
                                    <p:cond delay="50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Content Placeholder 2">
            <a:extLst>
              <a:ext uri="{FF2B5EF4-FFF2-40B4-BE49-F238E27FC236}">
                <a16:creationId xmlns:a16="http://schemas.microsoft.com/office/drawing/2014/main" id="{78C2FF9C-5F6E-48D7-A4A9-267FCC108CFF}"/>
              </a:ext>
            </a:extLst>
          </p:cNvPr>
          <p:cNvSpPr>
            <a:spLocks noGrp="1"/>
          </p:cNvSpPr>
          <p:nvPr>
            <p:ph idx="1"/>
          </p:nvPr>
        </p:nvSpPr>
        <p:spPr>
          <a:xfrm>
            <a:off x="22860" y="320040"/>
            <a:ext cx="11521440" cy="4114800"/>
          </a:xfrm>
        </p:spPr>
        <p:txBody>
          <a:bodyPr/>
          <a:lstStyle/>
          <a:p>
            <a:pPr marL="1097280" lvl="2" indent="0">
              <a:buNone/>
            </a:pPr>
            <a:r>
              <a:rPr lang="en-US" altLang="en-US">
                <a:solidFill>
                  <a:srgbClr val="FFFF00"/>
                </a:solidFill>
              </a:rPr>
              <a:t>1 John 3:24 </a:t>
            </a:r>
            <a:r>
              <a:rPr lang="en-US" altLang="en-US"/>
              <a:t>Now he who keeps His commandments abides in Him, and He in him. And by this we know that He abides in us, by the Spirit whom He has given us.</a:t>
            </a:r>
          </a:p>
          <a:p>
            <a:pPr marL="1097280" lvl="2" indent="0">
              <a:buNone/>
            </a:pPr>
            <a:endParaRPr lang="en-US" altLang="en-US"/>
          </a:p>
          <a:p>
            <a:pPr marL="1097280" lvl="2" indent="0">
              <a:buNone/>
            </a:pPr>
            <a:r>
              <a:rPr lang="en-US" altLang="en-US">
                <a:solidFill>
                  <a:srgbClr val="FFFF00"/>
                </a:solidFill>
              </a:rPr>
              <a:t>1 John 4:1 </a:t>
            </a:r>
            <a:r>
              <a:rPr lang="en-US" altLang="en-US"/>
              <a:t>Beloved, do not believe every spirit, but test the spirits, whether they are of God; because many false prophets have gone out into the world. 2 By this you know the Spirit of God: Every spirit that confesses that Jesus Christ has come in the flesh is of God, 3 and every spirit that does not confess that Jesus Christ has come in the flesh is not of God. And this is the spirit of the Antichrist, which you have heard was coming, and is now already in the world. 4 You are of God, little children, and have overcome them, because He who is in you is greater than he who is in the world. 5 They are of the world. Therefore they speak as of the world, and the world hears them. 6 We are of God. He who knows God hears us; he who is not of God does not hear us. By this we know the spirit of truth and the spirit of error.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Content Placeholder 2">
            <a:extLst>
              <a:ext uri="{FF2B5EF4-FFF2-40B4-BE49-F238E27FC236}">
                <a16:creationId xmlns:a16="http://schemas.microsoft.com/office/drawing/2014/main" id="{D1DB69CA-2D56-4001-A197-0DDBA0017087}"/>
              </a:ext>
            </a:extLst>
          </p:cNvPr>
          <p:cNvSpPr>
            <a:spLocks noGrp="1"/>
          </p:cNvSpPr>
          <p:nvPr>
            <p:ph idx="1"/>
          </p:nvPr>
        </p:nvSpPr>
        <p:spPr>
          <a:xfrm>
            <a:off x="22860" y="320040"/>
            <a:ext cx="11521440" cy="4114800"/>
          </a:xfrm>
        </p:spPr>
        <p:txBody>
          <a:bodyPr/>
          <a:lstStyle/>
          <a:p>
            <a:pPr marL="1097280" lvl="2" indent="0">
              <a:buNone/>
            </a:pPr>
            <a:r>
              <a:rPr lang="en-US" altLang="en-US">
                <a:solidFill>
                  <a:srgbClr val="FFFF00"/>
                </a:solidFill>
              </a:rPr>
              <a:t>1 John 3:24 </a:t>
            </a:r>
            <a:r>
              <a:rPr lang="en-US" altLang="en-US"/>
              <a:t>Now he who keeps His commandments abides in Him, and He in him. And by this we know that He abides in us, by the Spirit whom He has given us.</a:t>
            </a:r>
          </a:p>
          <a:p>
            <a:pPr marL="1097280" lvl="2" indent="0">
              <a:buNone/>
            </a:pPr>
            <a:endParaRPr lang="en-US" altLang="en-US"/>
          </a:p>
          <a:p>
            <a:pPr marL="1097280" lvl="2" indent="0">
              <a:buNone/>
            </a:pPr>
            <a:r>
              <a:rPr lang="en-US" altLang="en-US">
                <a:solidFill>
                  <a:srgbClr val="FFFF00"/>
                </a:solidFill>
              </a:rPr>
              <a:t>1 John 4:1 </a:t>
            </a:r>
            <a:r>
              <a:rPr lang="en-US" altLang="en-US"/>
              <a:t>Beloved, </a:t>
            </a:r>
            <a:r>
              <a:rPr lang="en-US" altLang="en-US">
                <a:solidFill>
                  <a:srgbClr val="FFFF00"/>
                </a:solidFill>
              </a:rPr>
              <a:t>do not believe every spirit</a:t>
            </a:r>
            <a:r>
              <a:rPr lang="en-US" altLang="en-US"/>
              <a:t>, </a:t>
            </a:r>
            <a:r>
              <a:rPr lang="en-US" altLang="en-US">
                <a:solidFill>
                  <a:srgbClr val="FFFF00"/>
                </a:solidFill>
              </a:rPr>
              <a:t>but test the spirits</a:t>
            </a:r>
            <a:r>
              <a:rPr lang="en-US" altLang="en-US"/>
              <a:t>, whether they are of God; because many false prophets have gone out into the world. 2 By this you know the Spirit of God: Every spirit that confesses that Jesus Christ has come in the flesh is of God, 3 and every spirit that does not confess that Jesus Christ has come in the flesh is not of God. And this is the spirit of the Antichrist, which you have heard was coming, and is now already in the world. 4 You are of God, little children, and have overcome them, because He who is in you is greater than he who is in the world. 5 They are of the world. Therefore they speak as of the world, and the world hears them. 6 We are of God. He who knows God hears us; he who is not of God does not hear us. By this we know the spirit of truth and the spirit of error.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B158071-6C41-4D0C-84C2-9F67C060CE38}"/>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12BE239-2E2B-49D4-93B4-8A0EB062116D}" type="slidenum">
              <a:rPr lang="en-US" altLang="en-US" b="0">
                <a:solidFill>
                  <a:srgbClr val="FFFFFF"/>
                </a:solidFill>
                <a:latin typeface="Times New Roman" panose="02020603050405020304" pitchFamily="18" charset="0"/>
              </a:rPr>
              <a:pPr defTabSz="1097280" fontAlgn="base">
                <a:spcBef>
                  <a:spcPct val="0"/>
                </a:spcBef>
                <a:spcAft>
                  <a:spcPct val="0"/>
                </a:spcAft>
              </a:pPr>
              <a:t>8</a:t>
            </a:fld>
            <a:endParaRPr lang="en-US" altLang="en-US" b="0">
              <a:solidFill>
                <a:srgbClr val="FFFFFF"/>
              </a:solidFill>
              <a:latin typeface="Times New Roman" panose="02020603050405020304" pitchFamily="18" charset="0"/>
            </a:endParaRPr>
          </a:p>
        </p:txBody>
      </p:sp>
      <p:sp>
        <p:nvSpPr>
          <p:cNvPr id="193539" name="TextBox 6">
            <a:extLst>
              <a:ext uri="{FF2B5EF4-FFF2-40B4-BE49-F238E27FC236}">
                <a16:creationId xmlns:a16="http://schemas.microsoft.com/office/drawing/2014/main" id="{65CDC890-3A3D-4AC3-9563-216A6EB71FD3}"/>
              </a:ext>
            </a:extLst>
          </p:cNvPr>
          <p:cNvSpPr txBox="1">
            <a:spLocks noChangeArrowheads="1"/>
          </p:cNvSpPr>
          <p:nvPr/>
        </p:nvSpPr>
        <p:spPr bwMode="auto">
          <a:xfrm>
            <a:off x="1341120" y="43434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Love God</a:t>
            </a:r>
          </a:p>
          <a:p>
            <a:pPr algn="ctr" defTabSz="1097280" eaLnBrk="1" fontAlgn="base" hangingPunct="1">
              <a:spcBef>
                <a:spcPct val="0"/>
              </a:spcBef>
              <a:spcAft>
                <a:spcPct val="0"/>
              </a:spcAft>
              <a:buNone/>
            </a:pPr>
            <a:r>
              <a:rPr lang="en-US" altLang="en-US" sz="2400">
                <a:solidFill>
                  <a:srgbClr val="00FF00"/>
                </a:solidFill>
                <a:cs typeface="Arial" panose="020B0604020202020204" pitchFamily="34" charset="0"/>
              </a:rPr>
              <a:t>Keep His Commandments</a:t>
            </a:r>
          </a:p>
        </p:txBody>
      </p:sp>
      <p:sp>
        <p:nvSpPr>
          <p:cNvPr id="193540" name="TextBox 7">
            <a:extLst>
              <a:ext uri="{FF2B5EF4-FFF2-40B4-BE49-F238E27FC236}">
                <a16:creationId xmlns:a16="http://schemas.microsoft.com/office/drawing/2014/main" id="{55885BD1-69F4-4FD1-BA8B-AD71F35F29E9}"/>
              </a:ext>
            </a:extLst>
          </p:cNvPr>
          <p:cNvSpPr txBox="1">
            <a:spLocks noChangeArrowheads="1"/>
          </p:cNvSpPr>
          <p:nvPr/>
        </p:nvSpPr>
        <p:spPr bwMode="auto">
          <a:xfrm>
            <a:off x="6827520" y="434341"/>
            <a:ext cx="4023360" cy="83099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defTabSz="1097280" eaLnBrk="1" fontAlgn="base" hangingPunct="1">
              <a:spcBef>
                <a:spcPct val="0"/>
              </a:spcBef>
              <a:spcAft>
                <a:spcPct val="0"/>
              </a:spcAft>
              <a:buNone/>
            </a:pPr>
            <a:r>
              <a:rPr lang="en-US" altLang="en-US" sz="2400">
                <a:solidFill>
                  <a:srgbClr val="FF00FF"/>
                </a:solidFill>
                <a:cs typeface="Arial" panose="020B0604020202020204" pitchFamily="34" charset="0"/>
              </a:rPr>
              <a:t>Love your Neighbor</a:t>
            </a:r>
          </a:p>
          <a:p>
            <a:pPr algn="ctr" defTabSz="1097280" eaLnBrk="1" fontAlgn="base" hangingPunct="1">
              <a:spcBef>
                <a:spcPct val="0"/>
              </a:spcBef>
              <a:spcAft>
                <a:spcPct val="0"/>
              </a:spcAft>
              <a:buNone/>
            </a:pPr>
            <a:endParaRPr lang="en-US" altLang="en-US" sz="2400">
              <a:solidFill>
                <a:srgbClr val="FF00FF"/>
              </a:solidFill>
              <a:cs typeface="Arial" panose="020B0604020202020204" pitchFamily="34" charset="0"/>
            </a:endParaRPr>
          </a:p>
        </p:txBody>
      </p:sp>
      <p:sp>
        <p:nvSpPr>
          <p:cNvPr id="193541" name="TextBox 12">
            <a:extLst>
              <a:ext uri="{FF2B5EF4-FFF2-40B4-BE49-F238E27FC236}">
                <a16:creationId xmlns:a16="http://schemas.microsoft.com/office/drawing/2014/main" id="{70469283-EF2D-4A53-B367-AB578400CB5E}"/>
              </a:ext>
            </a:extLst>
          </p:cNvPr>
          <p:cNvSpPr txBox="1">
            <a:spLocks noChangeArrowheads="1"/>
          </p:cNvSpPr>
          <p:nvPr/>
        </p:nvSpPr>
        <p:spPr bwMode="auto">
          <a:xfrm>
            <a:off x="1215390" y="1691640"/>
            <a:ext cx="4663440" cy="4893647"/>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548640" indent="-548640" defTabSz="1097280" eaLnBrk="1" fontAlgn="base" hangingPunct="1">
              <a:spcBef>
                <a:spcPct val="0"/>
              </a:spcBef>
              <a:spcAft>
                <a:spcPct val="0"/>
              </a:spcAft>
              <a:buFont typeface="Wingdings" panose="05000000000000000000" pitchFamily="2" charset="2"/>
              <a:buChar char="q"/>
            </a:pPr>
            <a:r>
              <a:rPr lang="en-US" altLang="en-US" sz="2400">
                <a:solidFill>
                  <a:srgbClr val="FFFFFF"/>
                </a:solidFill>
                <a:cs typeface="Arial" panose="020B0604020202020204" pitchFamily="34" charset="0"/>
              </a:rPr>
              <a:t>“If we say we have fellowship with him and walk in darkness…” 1:6</a:t>
            </a:r>
          </a:p>
          <a:p>
            <a:pPr marL="548640" indent="-548640" defTabSz="1097280" eaLnBrk="1" fontAlgn="base" hangingPunct="1">
              <a:spcBef>
                <a:spcPct val="0"/>
              </a:spcBef>
              <a:spcAft>
                <a:spcPct val="0"/>
              </a:spcAft>
              <a:buFont typeface="Wingdings" panose="05000000000000000000" pitchFamily="2" charset="2"/>
              <a:buChar char="q"/>
            </a:pPr>
            <a:r>
              <a:rPr lang="en-US" altLang="en-US" sz="2400">
                <a:solidFill>
                  <a:srgbClr val="FFFFFF"/>
                </a:solidFill>
                <a:cs typeface="Arial" panose="020B0604020202020204" pitchFamily="34" charset="0"/>
              </a:rPr>
              <a:t>“If we say we have no sin…” 1:8</a:t>
            </a:r>
          </a:p>
          <a:p>
            <a:pPr marL="548640" indent="-548640" defTabSz="1097280" eaLnBrk="1" fontAlgn="base" hangingPunct="1">
              <a:spcBef>
                <a:spcPct val="0"/>
              </a:spcBef>
              <a:spcAft>
                <a:spcPct val="0"/>
              </a:spcAft>
              <a:buFont typeface="Wingdings" panose="05000000000000000000" pitchFamily="2" charset="2"/>
              <a:buChar char="q"/>
            </a:pPr>
            <a:r>
              <a:rPr lang="en-US" altLang="en-US" sz="2400">
                <a:solidFill>
                  <a:srgbClr val="FFFFFF"/>
                </a:solidFill>
                <a:cs typeface="Arial" panose="020B0604020202020204" pitchFamily="34" charset="0"/>
              </a:rPr>
              <a:t>“If we say we have not sinned…” 1:10</a:t>
            </a:r>
          </a:p>
          <a:p>
            <a:pPr marL="548640" indent="-548640" defTabSz="1097280" eaLnBrk="1" fontAlgn="base" hangingPunct="1">
              <a:spcBef>
                <a:spcPct val="0"/>
              </a:spcBef>
              <a:spcAft>
                <a:spcPct val="0"/>
              </a:spcAft>
              <a:buFont typeface="Wingdings" panose="05000000000000000000" pitchFamily="2" charset="2"/>
              <a:buChar char="q"/>
            </a:pPr>
            <a:r>
              <a:rPr lang="en-US" altLang="en-US" sz="2400">
                <a:solidFill>
                  <a:srgbClr val="FFFFFF"/>
                </a:solidFill>
                <a:cs typeface="Arial" panose="020B0604020202020204" pitchFamily="34" charset="0"/>
              </a:rPr>
              <a:t>“He that saith, I know Him, and keep not His commandments…” 2:4</a:t>
            </a:r>
          </a:p>
          <a:p>
            <a:pPr marL="548640" indent="-548640" defTabSz="1097280" eaLnBrk="1" fontAlgn="base" hangingPunct="1">
              <a:spcBef>
                <a:spcPct val="0"/>
              </a:spcBef>
              <a:spcAft>
                <a:spcPct val="0"/>
              </a:spcAft>
              <a:buFont typeface="Wingdings" panose="05000000000000000000" pitchFamily="2" charset="2"/>
              <a:buChar char="q"/>
            </a:pPr>
            <a:r>
              <a:rPr lang="en-US" altLang="en-US" sz="2400">
                <a:solidFill>
                  <a:srgbClr val="FFFFFF"/>
                </a:solidFill>
                <a:cs typeface="Arial" panose="020B0604020202020204" pitchFamily="34" charset="0"/>
              </a:rPr>
              <a:t>“He that saith he abideth in Him, and ought to walk…” 2:6</a:t>
            </a:r>
          </a:p>
        </p:txBody>
      </p:sp>
      <p:sp>
        <p:nvSpPr>
          <p:cNvPr id="10" name="TextBox 9">
            <a:extLst>
              <a:ext uri="{FF2B5EF4-FFF2-40B4-BE49-F238E27FC236}">
                <a16:creationId xmlns:a16="http://schemas.microsoft.com/office/drawing/2014/main" id="{0C108346-1B79-44FD-AA37-6B25400FFF84}"/>
              </a:ext>
            </a:extLst>
          </p:cNvPr>
          <p:cNvSpPr txBox="1"/>
          <p:nvPr/>
        </p:nvSpPr>
        <p:spPr>
          <a:xfrm>
            <a:off x="6656070" y="1703071"/>
            <a:ext cx="4389120" cy="3785652"/>
          </a:xfrm>
          <a:prstGeom prst="rect">
            <a:avLst/>
          </a:prstGeom>
          <a:noFill/>
          <a:ln w="63500">
            <a:solidFill>
              <a:schemeClr val="tx1"/>
            </a:solidFill>
          </a:ln>
        </p:spPr>
        <p:txBody>
          <a:bodyPr>
            <a:spAutoFit/>
          </a:bodyPr>
          <a:lstStyle/>
          <a:p>
            <a:pPr marL="548640" indent="-548640" defTabSz="1097280" fontAlgn="base">
              <a:spcBef>
                <a:spcPct val="0"/>
              </a:spcBef>
              <a:spcAft>
                <a:spcPct val="0"/>
              </a:spcAft>
              <a:buFont typeface="Wingdings" panose="05000000000000000000" pitchFamily="2" charset="2"/>
              <a:buChar char="q"/>
              <a:defRPr/>
            </a:pPr>
            <a:r>
              <a:rPr lang="en-US" sz="2400" b="1" dirty="0">
                <a:solidFill>
                  <a:srgbClr val="FFFFFF"/>
                </a:solidFill>
                <a:latin typeface="Arial" charset="0"/>
                <a:cs typeface="Arial" charset="0"/>
              </a:rPr>
              <a:t>“He that </a:t>
            </a:r>
            <a:r>
              <a:rPr lang="en-US" sz="2400" b="1" dirty="0" err="1">
                <a:solidFill>
                  <a:srgbClr val="FFFFFF"/>
                </a:solidFill>
                <a:latin typeface="Arial" charset="0"/>
                <a:cs typeface="Arial" charset="0"/>
              </a:rPr>
              <a:t>saith</a:t>
            </a:r>
            <a:r>
              <a:rPr lang="en-US" sz="2400" b="1" dirty="0">
                <a:solidFill>
                  <a:srgbClr val="FFFFFF"/>
                </a:solidFill>
                <a:latin typeface="Arial" charset="0"/>
                <a:cs typeface="Arial" charset="0"/>
              </a:rPr>
              <a:t> he is in the light and </a:t>
            </a:r>
            <a:r>
              <a:rPr lang="en-US" sz="2400" b="1" dirty="0" err="1">
                <a:solidFill>
                  <a:srgbClr val="FFFFFF"/>
                </a:solidFill>
                <a:latin typeface="Arial" charset="0"/>
                <a:cs typeface="Arial" charset="0"/>
              </a:rPr>
              <a:t>hateth</a:t>
            </a:r>
            <a:r>
              <a:rPr lang="en-US" sz="2400" b="1" dirty="0">
                <a:solidFill>
                  <a:srgbClr val="FFFFFF"/>
                </a:solidFill>
                <a:latin typeface="Arial" charset="0"/>
                <a:cs typeface="Arial" charset="0"/>
              </a:rPr>
              <a:t> his brother…” 2:9</a:t>
            </a:r>
          </a:p>
          <a:p>
            <a:pPr marL="548640" indent="-548640" defTabSz="1097280" fontAlgn="base">
              <a:spcBef>
                <a:spcPct val="0"/>
              </a:spcBef>
              <a:spcAft>
                <a:spcPct val="0"/>
              </a:spcAft>
              <a:buFont typeface="Wingdings" panose="05000000000000000000" pitchFamily="2" charset="2"/>
              <a:buChar char="q"/>
              <a:defRPr/>
            </a:pPr>
            <a:r>
              <a:rPr lang="en-US" sz="2400" b="1" dirty="0">
                <a:solidFill>
                  <a:srgbClr val="FFFFFF"/>
                </a:solidFill>
                <a:latin typeface="Arial" charset="0"/>
                <a:cs typeface="Arial" charset="0"/>
              </a:rPr>
              <a:t>“If a man says, I love God, and </a:t>
            </a:r>
            <a:r>
              <a:rPr lang="en-US" sz="2400" b="1" dirty="0" err="1">
                <a:solidFill>
                  <a:srgbClr val="FFFFFF"/>
                </a:solidFill>
                <a:latin typeface="Arial" charset="0"/>
                <a:cs typeface="Arial" charset="0"/>
              </a:rPr>
              <a:t>hateth</a:t>
            </a:r>
            <a:r>
              <a:rPr lang="en-US" sz="2400" b="1" dirty="0">
                <a:solidFill>
                  <a:srgbClr val="FFFFFF"/>
                </a:solidFill>
                <a:latin typeface="Arial" charset="0"/>
                <a:cs typeface="Arial" charset="0"/>
              </a:rPr>
              <a:t> his brother…” 4:20</a:t>
            </a:r>
          </a:p>
          <a:p>
            <a:pPr marL="548640" indent="-548640" defTabSz="1097280" fontAlgn="base">
              <a:spcBef>
                <a:spcPct val="0"/>
              </a:spcBef>
              <a:spcAft>
                <a:spcPct val="0"/>
              </a:spcAft>
              <a:buFont typeface="+mj-lt"/>
              <a:buAutoNum type="arabicPeriod" startAt="6"/>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marL="411480" indent="-411480" defTabSz="1097280" fontAlgn="base">
              <a:spcBef>
                <a:spcPct val="0"/>
              </a:spcBef>
              <a:spcAft>
                <a:spcPct val="0"/>
              </a:spcAft>
              <a:buFont typeface="Wingdings" panose="05000000000000000000" pitchFamily="2" charset="2"/>
              <a:buChar char="ü"/>
              <a:defRPr/>
            </a:pPr>
            <a:endParaRPr lang="en-US" sz="2400" b="1" dirty="0">
              <a:solidFill>
                <a:srgbClr val="FF00FF"/>
              </a:solidFill>
              <a:latin typeface="Arial" charset="0"/>
              <a:cs typeface="Arial" charset="0"/>
            </a:endParaRPr>
          </a:p>
          <a:p>
            <a:pPr algn="ctr" defTabSz="1097280" fontAlgn="base">
              <a:spcBef>
                <a:spcPct val="0"/>
              </a:spcBef>
              <a:spcAft>
                <a:spcPct val="0"/>
              </a:spcAft>
              <a:defRPr/>
            </a:pPr>
            <a:endParaRPr lang="en-US" sz="2400" b="1" dirty="0">
              <a:solidFill>
                <a:srgbClr val="FF00FF"/>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a:extLst>
              <a:ext uri="{FF2B5EF4-FFF2-40B4-BE49-F238E27FC236}">
                <a16:creationId xmlns:a16="http://schemas.microsoft.com/office/drawing/2014/main" id="{20D97067-ACAF-4D03-BD80-20843619BAB6}"/>
              </a:ext>
            </a:extLst>
          </p:cNvPr>
          <p:cNvSpPr>
            <a:spLocks noGrp="1"/>
          </p:cNvSpPr>
          <p:nvPr>
            <p:ph type="title"/>
          </p:nvPr>
        </p:nvSpPr>
        <p:spPr/>
        <p:txBody>
          <a:bodyPr/>
          <a:lstStyle/>
          <a:p>
            <a:r>
              <a:rPr lang="en-US" altLang="en-US"/>
              <a:t>Questions for us:</a:t>
            </a:r>
          </a:p>
        </p:txBody>
      </p:sp>
      <p:sp>
        <p:nvSpPr>
          <p:cNvPr id="193539" name="Content Placeholder 2">
            <a:extLst>
              <a:ext uri="{FF2B5EF4-FFF2-40B4-BE49-F238E27FC236}">
                <a16:creationId xmlns:a16="http://schemas.microsoft.com/office/drawing/2014/main" id="{9CAFAA13-E98A-4407-80CF-51D1FB8E7E0E}"/>
              </a:ext>
            </a:extLst>
          </p:cNvPr>
          <p:cNvSpPr>
            <a:spLocks noGrp="1"/>
          </p:cNvSpPr>
          <p:nvPr>
            <p:ph idx="1"/>
          </p:nvPr>
        </p:nvSpPr>
        <p:spPr>
          <a:xfrm>
            <a:off x="1356360" y="960120"/>
            <a:ext cx="9784080" cy="4114800"/>
          </a:xfrm>
        </p:spPr>
        <p:txBody>
          <a:bodyPr/>
          <a:lstStyle/>
          <a:p>
            <a:pPr marL="548640" indent="-548640">
              <a:buFontTx/>
              <a:buAutoNum type="arabicPeriod"/>
              <a:defRPr/>
            </a:pPr>
            <a:r>
              <a:rPr lang="en-US" altLang="en-US" sz="2880" b="0" dirty="0">
                <a:solidFill>
                  <a:srgbClr val="FFFF00"/>
                </a:solidFill>
              </a:rPr>
              <a:t>How do we know if God abides in us and we in Him ?</a:t>
            </a:r>
          </a:p>
          <a:p>
            <a:pPr marL="0" indent="0">
              <a:buNone/>
              <a:defRPr/>
            </a:pPr>
            <a:endParaRPr lang="en-US" altLang="en-US" sz="2880" b="0" dirty="0">
              <a:solidFill>
                <a:srgbClr val="FFFF00"/>
              </a:solidFill>
            </a:endParaRPr>
          </a:p>
        </p:txBody>
      </p:sp>
      <p:sp>
        <p:nvSpPr>
          <p:cNvPr id="4" name="Slide Number Placeholder 3">
            <a:extLst>
              <a:ext uri="{FF2B5EF4-FFF2-40B4-BE49-F238E27FC236}">
                <a16:creationId xmlns:a16="http://schemas.microsoft.com/office/drawing/2014/main" id="{83009240-C8F6-4F72-AE08-F9D38BEA813D}"/>
              </a:ext>
            </a:extLst>
          </p:cNvPr>
          <p:cNvSpPr>
            <a:spLocks noGrp="1"/>
          </p:cNvSpPr>
          <p:nvPr>
            <p:ph type="sldNum" sz="quarter" idx="11"/>
          </p:nvPr>
        </p:nvSpPr>
        <p:spPr>
          <a:xfrm>
            <a:off x="10668000" y="6553200"/>
            <a:ext cx="914400" cy="304800"/>
          </a:xfrm>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922FDBF-1B82-44D3-9BF9-F73D7634CBDB}" type="slidenum">
              <a:rPr lang="en-US" altLang="en-US" b="0">
                <a:solidFill>
                  <a:srgbClr val="FFFFFF"/>
                </a:solidFill>
                <a:latin typeface="Times New Roman" panose="02020603050405020304" pitchFamily="18" charset="0"/>
              </a:rPr>
              <a:pPr defTabSz="1097280" fontAlgn="base">
                <a:spcBef>
                  <a:spcPct val="0"/>
                </a:spcBef>
                <a:spcAft>
                  <a:spcPct val="0"/>
                </a:spcAft>
              </a:pPr>
              <a:t>9</a:t>
            </a:fld>
            <a:endParaRPr lang="en-US" altLang="en-US" b="0">
              <a:solidFill>
                <a:srgbClr val="FFFFFF"/>
              </a:solidFill>
              <a:latin typeface="Times New Roman" panose="02020603050405020304" pitchFamily="18" charset="0"/>
            </a:endParaRPr>
          </a:p>
        </p:txBody>
      </p:sp>
      <p:sp>
        <p:nvSpPr>
          <p:cNvPr id="6" name="Title 1">
            <a:extLst>
              <a:ext uri="{FF2B5EF4-FFF2-40B4-BE49-F238E27FC236}">
                <a16:creationId xmlns:a16="http://schemas.microsoft.com/office/drawing/2014/main" id="{64D85D65-C478-4BBE-854C-E121DE64364B}"/>
              </a:ext>
            </a:extLst>
          </p:cNvPr>
          <p:cNvSpPr txBox="1">
            <a:spLocks/>
          </p:cNvSpPr>
          <p:nvPr/>
        </p:nvSpPr>
        <p:spPr bwMode="auto">
          <a:xfrm>
            <a:off x="1306830" y="3429000"/>
            <a:ext cx="932688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itchFamily="34" charset="0"/>
              </a:defRPr>
            </a:lvl2pPr>
            <a:lvl3pPr algn="ctr" rtl="0" eaLnBrk="0" fontAlgn="base" hangingPunct="0">
              <a:spcBef>
                <a:spcPct val="0"/>
              </a:spcBef>
              <a:spcAft>
                <a:spcPct val="0"/>
              </a:spcAft>
              <a:defRPr sz="4000" b="1">
                <a:solidFill>
                  <a:schemeClr val="tx1"/>
                </a:solidFill>
                <a:latin typeface="Arial" pitchFamily="34" charset="0"/>
              </a:defRPr>
            </a:lvl3pPr>
            <a:lvl4pPr algn="ctr" rtl="0" eaLnBrk="0" fontAlgn="base" hangingPunct="0">
              <a:spcBef>
                <a:spcPct val="0"/>
              </a:spcBef>
              <a:spcAft>
                <a:spcPct val="0"/>
              </a:spcAft>
              <a:defRPr sz="4000" b="1">
                <a:solidFill>
                  <a:schemeClr val="tx1"/>
                </a:solidFill>
                <a:latin typeface="Arial" pitchFamily="34" charset="0"/>
              </a:defRPr>
            </a:lvl4pPr>
            <a:lvl5pPr algn="ctr" rtl="0" eaLnBrk="0" fontAlgn="base" hangingPunct="0">
              <a:spcBef>
                <a:spcPct val="0"/>
              </a:spcBef>
              <a:spcAft>
                <a:spcPct val="0"/>
              </a:spcAft>
              <a:defRPr sz="4000" b="1">
                <a:solidFill>
                  <a:schemeClr val="tx1"/>
                </a:solidFill>
                <a:latin typeface="Arial" pitchFamily="34" charset="0"/>
              </a:defRPr>
            </a:lvl5pPr>
            <a:lvl6pPr marL="457200" algn="ctr" rtl="0" eaLnBrk="0" fontAlgn="base" hangingPunct="0">
              <a:spcBef>
                <a:spcPct val="0"/>
              </a:spcBef>
              <a:spcAft>
                <a:spcPct val="0"/>
              </a:spcAft>
              <a:defRPr sz="4000" b="1">
                <a:solidFill>
                  <a:schemeClr val="tx1"/>
                </a:solidFill>
                <a:latin typeface="Arial" pitchFamily="34" charset="0"/>
              </a:defRPr>
            </a:lvl6pPr>
            <a:lvl7pPr marL="914400" algn="ctr" rtl="0" eaLnBrk="0" fontAlgn="base" hangingPunct="0">
              <a:spcBef>
                <a:spcPct val="0"/>
              </a:spcBef>
              <a:spcAft>
                <a:spcPct val="0"/>
              </a:spcAft>
              <a:defRPr sz="4000" b="1">
                <a:solidFill>
                  <a:schemeClr val="tx1"/>
                </a:solidFill>
                <a:latin typeface="Arial" pitchFamily="34" charset="0"/>
              </a:defRPr>
            </a:lvl7pPr>
            <a:lvl8pPr marL="1371600" algn="ctr" rtl="0" eaLnBrk="0" fontAlgn="base" hangingPunct="0">
              <a:spcBef>
                <a:spcPct val="0"/>
              </a:spcBef>
              <a:spcAft>
                <a:spcPct val="0"/>
              </a:spcAft>
              <a:defRPr sz="4000" b="1">
                <a:solidFill>
                  <a:schemeClr val="tx1"/>
                </a:solidFill>
                <a:latin typeface="Arial" pitchFamily="34" charset="0"/>
              </a:defRPr>
            </a:lvl8pPr>
            <a:lvl9pPr marL="1828800" algn="ctr" rtl="0" eaLnBrk="0" fontAlgn="base" hangingPunct="0">
              <a:spcBef>
                <a:spcPct val="0"/>
              </a:spcBef>
              <a:spcAft>
                <a:spcPct val="0"/>
              </a:spcAft>
              <a:defRPr sz="4000" b="1">
                <a:solidFill>
                  <a:schemeClr val="tx1"/>
                </a:solidFill>
                <a:latin typeface="Arial" pitchFamily="34" charset="0"/>
              </a:defRPr>
            </a:lvl9pPr>
          </a:lstStyle>
          <a:p>
            <a:pPr algn="l" defTabSz="1097280">
              <a:defRPr/>
            </a:pPr>
            <a:r>
              <a:rPr lang="en-US" altLang="en-US" sz="3360" kern="0" dirty="0">
                <a:solidFill>
                  <a:srgbClr val="FFFFFF"/>
                </a:solidFill>
                <a:latin typeface="Arial"/>
              </a:rPr>
              <a:t>Signs of a proper relationship with God:</a:t>
            </a:r>
          </a:p>
        </p:txBody>
      </p:sp>
      <p:sp>
        <p:nvSpPr>
          <p:cNvPr id="7" name="Content Placeholder 2">
            <a:extLst>
              <a:ext uri="{FF2B5EF4-FFF2-40B4-BE49-F238E27FC236}">
                <a16:creationId xmlns:a16="http://schemas.microsoft.com/office/drawing/2014/main" id="{60667CE6-C8B1-4FA8-B506-B4CAA78EE5AE}"/>
              </a:ext>
            </a:extLst>
          </p:cNvPr>
          <p:cNvSpPr txBox="1">
            <a:spLocks/>
          </p:cNvSpPr>
          <p:nvPr/>
        </p:nvSpPr>
        <p:spPr bwMode="auto">
          <a:xfrm>
            <a:off x="1295400" y="4160520"/>
            <a:ext cx="9784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548640" indent="-548640" defTabSz="1097280">
              <a:buFontTx/>
              <a:buAutoNum type="arabicPeriod"/>
              <a:defRPr/>
            </a:pPr>
            <a:r>
              <a:rPr lang="en-US" altLang="en-US" sz="2880" b="0" kern="0" dirty="0">
                <a:solidFill>
                  <a:srgbClr val="FFFFFF"/>
                </a:solidFill>
                <a:latin typeface="Arial"/>
              </a:rPr>
              <a:t>God’s example of Love 3:1-2</a:t>
            </a:r>
          </a:p>
          <a:p>
            <a:pPr marL="548640" indent="-548640" defTabSz="1097280">
              <a:buFontTx/>
              <a:buAutoNum type="arabicPeriod"/>
              <a:defRPr/>
            </a:pPr>
            <a:r>
              <a:rPr lang="en-US" altLang="en-US" sz="2880" b="0" kern="0" dirty="0">
                <a:solidFill>
                  <a:srgbClr val="FFFFFF"/>
                </a:solidFill>
                <a:latin typeface="Arial"/>
              </a:rPr>
              <a:t>Our response to the call for purity 3:3-12</a:t>
            </a:r>
          </a:p>
          <a:p>
            <a:pPr marL="548640" indent="-548640" defTabSz="1097280">
              <a:buFontTx/>
              <a:buAutoNum type="arabicPeriod"/>
              <a:defRPr/>
            </a:pPr>
            <a:r>
              <a:rPr lang="en-US" altLang="en-US" sz="2880" b="0" kern="0" dirty="0">
                <a:solidFill>
                  <a:srgbClr val="FFFFFF"/>
                </a:solidFill>
                <a:latin typeface="Arial"/>
              </a:rPr>
              <a:t>Our response to Hate and call to Love 3:13-24</a:t>
            </a:r>
          </a:p>
          <a:p>
            <a:pPr marL="548640" indent="-548640" defTabSz="1097280">
              <a:buFontTx/>
              <a:buAutoNum type="arabicPeriod"/>
              <a:defRPr/>
            </a:pPr>
            <a:r>
              <a:rPr lang="en-US" altLang="en-US" sz="2880" b="0" kern="0" dirty="0">
                <a:solidFill>
                  <a:srgbClr val="FFFF00"/>
                </a:solidFill>
                <a:latin typeface="Arial"/>
              </a:rPr>
              <a:t>Differentiation between truth and error 4:1-6</a:t>
            </a:r>
          </a:p>
          <a:p>
            <a:pPr marL="548640" indent="-548640" defTabSz="1097280">
              <a:buFontTx/>
              <a:buAutoNum type="arabicPeriod"/>
              <a:defRPr/>
            </a:pPr>
            <a:endParaRPr lang="en-US" altLang="en-US" sz="2880" b="0" kern="0" dirty="0">
              <a:solidFill>
                <a:srgbClr val="FFFF00"/>
              </a:solidFill>
              <a:latin typeface="Arial"/>
            </a:endParaRPr>
          </a:p>
          <a:p>
            <a:pPr marL="548640" indent="-548640" defTabSz="1097280">
              <a:buFontTx/>
              <a:buAutoNum type="arabicPeriod"/>
              <a:defRPr/>
            </a:pPr>
            <a:endParaRPr lang="en-US" altLang="en-US" sz="2880" b="0" kern="0" dirty="0">
              <a:solidFill>
                <a:srgbClr val="FFFF00"/>
              </a:solidFill>
              <a:latin typeface="Arial"/>
            </a:endParaRPr>
          </a:p>
          <a:p>
            <a:pPr marL="548640" indent="-548640" defTabSz="1097280">
              <a:buFontTx/>
              <a:buAutoNum type="arabicPeriod"/>
              <a:defRPr/>
            </a:pPr>
            <a:endParaRPr lang="en-US" altLang="en-US" sz="2880" b="0" kern="0" dirty="0">
              <a:solidFill>
                <a:srgbClr val="FFFF00"/>
              </a:solidFill>
              <a:latin typeface="Arial"/>
            </a:endParaRPr>
          </a:p>
        </p:txBody>
      </p:sp>
      <p:sp>
        <p:nvSpPr>
          <p:cNvPr id="8" name="Content Placeholder 2">
            <a:extLst>
              <a:ext uri="{FF2B5EF4-FFF2-40B4-BE49-F238E27FC236}">
                <a16:creationId xmlns:a16="http://schemas.microsoft.com/office/drawing/2014/main" id="{FF694813-19DB-4D91-A3C4-8C5EFF864830}"/>
              </a:ext>
            </a:extLst>
          </p:cNvPr>
          <p:cNvSpPr txBox="1">
            <a:spLocks/>
          </p:cNvSpPr>
          <p:nvPr/>
        </p:nvSpPr>
        <p:spPr bwMode="auto">
          <a:xfrm>
            <a:off x="83820" y="1885950"/>
            <a:ext cx="11521440"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altLang="en-US" sz="2400" kern="0" dirty="0">
                <a:solidFill>
                  <a:srgbClr val="FFFF00"/>
                </a:solidFill>
                <a:latin typeface="Arial"/>
                <a:cs typeface="Arial" charset="0"/>
              </a:rPr>
              <a:t>1 John 3:24 </a:t>
            </a:r>
            <a:r>
              <a:rPr lang="en-US" altLang="en-US" sz="2400" kern="0" dirty="0">
                <a:solidFill>
                  <a:srgbClr val="FFFFFF"/>
                </a:solidFill>
                <a:latin typeface="Arial"/>
                <a:cs typeface="Arial" charset="0"/>
              </a:rPr>
              <a:t>Now he who keeps His commandments abides in Him, and He in him. And by this we know that </a:t>
            </a:r>
            <a:r>
              <a:rPr lang="en-US" altLang="en-US" sz="2400" kern="0" dirty="0">
                <a:solidFill>
                  <a:srgbClr val="FFFF00"/>
                </a:solidFill>
                <a:latin typeface="Arial"/>
                <a:cs typeface="Arial" charset="0"/>
              </a:rPr>
              <a:t>He abides in us, by the Spirit whom He has given us</a:t>
            </a:r>
            <a:r>
              <a:rPr lang="en-US" altLang="en-US" sz="2400" kern="0" dirty="0">
                <a:solidFill>
                  <a:srgbClr val="FFFFFF"/>
                </a:solidFill>
                <a:latin typeface="Arial"/>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3541</Words>
  <Application>Microsoft Office PowerPoint</Application>
  <PresentationFormat>Widescreen</PresentationFormat>
  <Paragraphs>342</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Garamond</vt:lpstr>
      <vt:lpstr>Times New Roman</vt:lpstr>
      <vt:lpstr>Wingdings</vt:lpstr>
      <vt:lpstr>Pulse</vt:lpstr>
      <vt:lpstr>Great Themes in John’s Epistles Lesson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for us:</vt:lpstr>
      <vt:lpstr>PowerPoint Presentation</vt:lpstr>
      <vt:lpstr>Questions for us:</vt:lpstr>
      <vt:lpstr>PowerPoint Presentation</vt:lpstr>
      <vt:lpstr>PowerPoint Presentation</vt:lpstr>
      <vt:lpstr>PowerPoint Presentation</vt:lpstr>
      <vt:lpstr>Questions for us:</vt:lpstr>
      <vt:lpstr>Test these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for us: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Themes in John’s Epistles Lesson 7</dc:title>
  <dc:creator>Brad Beutjer</dc:creator>
  <cp:lastModifiedBy>Brad Beutjer</cp:lastModifiedBy>
  <cp:revision>1</cp:revision>
  <dcterms:created xsi:type="dcterms:W3CDTF">2019-01-27T16:19:28Z</dcterms:created>
  <dcterms:modified xsi:type="dcterms:W3CDTF">2019-01-27T16:19:51Z</dcterms:modified>
</cp:coreProperties>
</file>