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51" r:id="rId2"/>
    <p:sldId id="878" r:id="rId3"/>
    <p:sldId id="655" r:id="rId4"/>
    <p:sldId id="879" r:id="rId5"/>
    <p:sldId id="880" r:id="rId6"/>
    <p:sldId id="881" r:id="rId7"/>
    <p:sldId id="656" r:id="rId8"/>
    <p:sldId id="657" r:id="rId9"/>
    <p:sldId id="884" r:id="rId10"/>
    <p:sldId id="654" r:id="rId11"/>
    <p:sldId id="659" r:id="rId12"/>
    <p:sldId id="664" r:id="rId13"/>
    <p:sldId id="666" r:id="rId14"/>
    <p:sldId id="665" r:id="rId15"/>
    <p:sldId id="667" r:id="rId16"/>
    <p:sldId id="668" r:id="rId17"/>
    <p:sldId id="669" r:id="rId18"/>
    <p:sldId id="670" r:id="rId19"/>
    <p:sldId id="882" r:id="rId20"/>
    <p:sldId id="671" r:id="rId21"/>
    <p:sldId id="672" r:id="rId22"/>
    <p:sldId id="673" r:id="rId23"/>
    <p:sldId id="678" r:id="rId24"/>
    <p:sldId id="883" r:id="rId25"/>
    <p:sldId id="680" r:id="rId26"/>
    <p:sldId id="679" r:id="rId27"/>
    <p:sldId id="677" r:id="rId28"/>
    <p:sldId id="681" r:id="rId29"/>
    <p:sldId id="682" r:id="rId30"/>
    <p:sldId id="674" r:id="rId31"/>
    <p:sldId id="675" r:id="rId32"/>
    <p:sldId id="663" r:id="rId33"/>
    <p:sldId id="658" r:id="rId34"/>
    <p:sldId id="676" r:id="rId35"/>
    <p:sldId id="683" r:id="rId36"/>
    <p:sldId id="684" r:id="rId37"/>
    <p:sldId id="687" r:id="rId38"/>
    <p:sldId id="685" r:id="rId39"/>
    <p:sldId id="686" r:id="rId40"/>
    <p:sldId id="688" r:id="rId41"/>
    <p:sldId id="68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8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D305F1-7BE1-4235-BD42-5DF069F360D0}"/>
              </a:ext>
            </a:extLst>
          </p:cNvPr>
          <p:cNvSpPr>
            <a:spLocks noChangeArrowheads="1"/>
          </p:cNvSpPr>
          <p:nvPr/>
        </p:nvSpPr>
        <p:spPr bwMode="invGray">
          <a:xfrm>
            <a:off x="11745384" y="0"/>
            <a:ext cx="446616" cy="6858000"/>
          </a:xfrm>
          <a:prstGeom prst="rect">
            <a:avLst/>
          </a:prstGeom>
          <a:gradFill rotWithShape="0">
            <a:gsLst>
              <a:gs pos="0">
                <a:schemeClr val="accent2"/>
              </a:gs>
              <a:gs pos="50000">
                <a:schemeClr val="hlink"/>
              </a:gs>
              <a:gs pos="100000">
                <a:schemeClr val="accent2"/>
              </a:gs>
            </a:gsLst>
            <a:lin ang="0" scaled="1"/>
          </a:gradFill>
          <a:ln>
            <a:noFill/>
          </a:ln>
          <a:extLst/>
        </p:spPr>
        <p:txBody>
          <a:bodyPr wrap="none" anchor="ctr"/>
          <a:lstStyle/>
          <a:p>
            <a:pPr eaLnBrk="0" hangingPunct="0">
              <a:defRPr/>
            </a:pPr>
            <a:endParaRPr lang="en-US" sz="2160">
              <a:cs typeface="+mn-cs"/>
            </a:endParaRPr>
          </a:p>
        </p:txBody>
      </p:sp>
      <p:sp>
        <p:nvSpPr>
          <p:cNvPr id="5" name="Freeform 3">
            <a:extLst>
              <a:ext uri="{FF2B5EF4-FFF2-40B4-BE49-F238E27FC236}">
                <a16:creationId xmlns:a16="http://schemas.microsoft.com/office/drawing/2014/main" id="{C9EEF04F-FD43-4A29-BDB2-7E62D1BF02F5}"/>
              </a:ext>
            </a:extLst>
          </p:cNvPr>
          <p:cNvSpPr>
            <a:spLocks/>
          </p:cNvSpPr>
          <p:nvPr/>
        </p:nvSpPr>
        <p:spPr bwMode="white">
          <a:xfrm>
            <a:off x="-12700" y="4490086"/>
            <a:ext cx="7672917" cy="2367914"/>
          </a:xfrm>
          <a:custGeom>
            <a:avLst/>
            <a:gdLst>
              <a:gd name="T0" fmla="*/ 0 w 3625"/>
              <a:gd name="T1" fmla="*/ 2147483647 h 1492"/>
              <a:gd name="T2" fmla="*/ 0 w 3625"/>
              <a:gd name="T3" fmla="*/ 0 h 1492"/>
              <a:gd name="T4" fmla="*/ 2147483647 w 3625"/>
              <a:gd name="T5" fmla="*/ 2147483647 h 1492"/>
              <a:gd name="T6" fmla="*/ 2147483647 w 3625"/>
              <a:gd name="T7" fmla="*/ 2147483647 h 1492"/>
              <a:gd name="T8" fmla="*/ 2147483647 w 3625"/>
              <a:gd name="T9" fmla="*/ 2147483647 h 1492"/>
              <a:gd name="T10" fmla="*/ 2147483647 w 3625"/>
              <a:gd name="T11" fmla="*/ 2147483647 h 1492"/>
              <a:gd name="T12" fmla="*/ 2147483647 w 3625"/>
              <a:gd name="T13" fmla="*/ 2147483647 h 1492"/>
              <a:gd name="T14" fmla="*/ 2147483647 w 3625"/>
              <a:gd name="T15" fmla="*/ 2147483647 h 1492"/>
              <a:gd name="T16" fmla="*/ 2147483647 w 3625"/>
              <a:gd name="T17" fmla="*/ 2147483647 h 1492"/>
              <a:gd name="T18" fmla="*/ 2147483647 w 3625"/>
              <a:gd name="T19" fmla="*/ 2147483647 h 1492"/>
              <a:gd name="T20" fmla="*/ 2147483647 w 3625"/>
              <a:gd name="T21" fmla="*/ 2147483647 h 1492"/>
              <a:gd name="T22" fmla="*/ 2147483647 w 3625"/>
              <a:gd name="T23" fmla="*/ 2147483647 h 1492"/>
              <a:gd name="T24" fmla="*/ 2147483647 w 3625"/>
              <a:gd name="T25" fmla="*/ 2147483647 h 1492"/>
              <a:gd name="T26" fmla="*/ 2147483647 w 3625"/>
              <a:gd name="T27" fmla="*/ 2147483647 h 1492"/>
              <a:gd name="T28" fmla="*/ 2147483647 w 3625"/>
              <a:gd name="T29" fmla="*/ 2147483647 h 1492"/>
              <a:gd name="T30" fmla="*/ 2147483647 w 3625"/>
              <a:gd name="T31" fmla="*/ 2147483647 h 1492"/>
              <a:gd name="T32" fmla="*/ 2147483647 w 3625"/>
              <a:gd name="T33" fmla="*/ 2147483647 h 1492"/>
              <a:gd name="T34" fmla="*/ 2147483647 w 3625"/>
              <a:gd name="T35" fmla="*/ 2147483647 h 1492"/>
              <a:gd name="T36" fmla="*/ 2147483647 w 3625"/>
              <a:gd name="T37" fmla="*/ 2147483647 h 1492"/>
              <a:gd name="T38" fmla="*/ 2147483647 w 3625"/>
              <a:gd name="T39" fmla="*/ 2147483647 h 1492"/>
              <a:gd name="T40" fmla="*/ 2147483647 w 3625"/>
              <a:gd name="T41" fmla="*/ 2147483647 h 1492"/>
              <a:gd name="T42" fmla="*/ 2147483647 w 3625"/>
              <a:gd name="T43" fmla="*/ 2147483647 h 1492"/>
              <a:gd name="T44" fmla="*/ 2147483647 w 3625"/>
              <a:gd name="T45" fmla="*/ 2147483647 h 1492"/>
              <a:gd name="T46" fmla="*/ 2147483647 w 3625"/>
              <a:gd name="T47" fmla="*/ 2147483647 h 1492"/>
              <a:gd name="T48" fmla="*/ 2147483647 w 3625"/>
              <a:gd name="T49" fmla="*/ 2147483647 h 1492"/>
              <a:gd name="T50" fmla="*/ 2147483647 w 3625"/>
              <a:gd name="T51" fmla="*/ 2147483647 h 1492"/>
              <a:gd name="T52" fmla="*/ 0 w 3625"/>
              <a:gd name="T53" fmla="*/ 2147483647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160"/>
          </a:p>
        </p:txBody>
      </p:sp>
      <p:sp>
        <p:nvSpPr>
          <p:cNvPr id="6" name="Freeform 4">
            <a:extLst>
              <a:ext uri="{FF2B5EF4-FFF2-40B4-BE49-F238E27FC236}">
                <a16:creationId xmlns:a16="http://schemas.microsoft.com/office/drawing/2014/main" id="{BE422725-447D-472C-8455-B7E14050A6E2}"/>
              </a:ext>
            </a:extLst>
          </p:cNvPr>
          <p:cNvSpPr>
            <a:spLocks/>
          </p:cNvSpPr>
          <p:nvPr/>
        </p:nvSpPr>
        <p:spPr bwMode="white">
          <a:xfrm>
            <a:off x="1" y="3817620"/>
            <a:ext cx="10886017" cy="3019426"/>
          </a:xfrm>
          <a:custGeom>
            <a:avLst/>
            <a:gdLst>
              <a:gd name="T0" fmla="*/ 2147483647 w 5143"/>
              <a:gd name="T1" fmla="*/ 2147483647 h 1902"/>
              <a:gd name="T2" fmla="*/ 2147483647 w 5143"/>
              <a:gd name="T3" fmla="*/ 2147483647 h 1902"/>
              <a:gd name="T4" fmla="*/ 2147483647 w 5143"/>
              <a:gd name="T5" fmla="*/ 2147483647 h 1902"/>
              <a:gd name="T6" fmla="*/ 2147483647 w 5143"/>
              <a:gd name="T7" fmla="*/ 2147483647 h 1902"/>
              <a:gd name="T8" fmla="*/ 2147483647 w 5143"/>
              <a:gd name="T9" fmla="*/ 2147483647 h 1902"/>
              <a:gd name="T10" fmla="*/ 2147483647 w 5143"/>
              <a:gd name="T11" fmla="*/ 2147483647 h 1902"/>
              <a:gd name="T12" fmla="*/ 2147483647 w 5143"/>
              <a:gd name="T13" fmla="*/ 2147483647 h 1902"/>
              <a:gd name="T14" fmla="*/ 2147483647 w 5143"/>
              <a:gd name="T15" fmla="*/ 2147483647 h 1902"/>
              <a:gd name="T16" fmla="*/ 2147483647 w 5143"/>
              <a:gd name="T17" fmla="*/ 2147483647 h 1902"/>
              <a:gd name="T18" fmla="*/ 2147483647 w 5143"/>
              <a:gd name="T19" fmla="*/ 2147483647 h 1902"/>
              <a:gd name="T20" fmla="*/ 2147483647 w 5143"/>
              <a:gd name="T21" fmla="*/ 2147483647 h 1902"/>
              <a:gd name="T22" fmla="*/ 0 w 5143"/>
              <a:gd name="T23" fmla="*/ 0 h 1902"/>
              <a:gd name="T24" fmla="*/ 0 w 5143"/>
              <a:gd name="T25" fmla="*/ 2147483647 h 1902"/>
              <a:gd name="T26" fmla="*/ 0 w 5143"/>
              <a:gd name="T27" fmla="*/ 2147483647 h 1902"/>
              <a:gd name="T28" fmla="*/ 0 w 5143"/>
              <a:gd name="T29" fmla="*/ 2147483647 h 1902"/>
              <a:gd name="T30" fmla="*/ 0 w 5143"/>
              <a:gd name="T31" fmla="*/ 2147483647 h 1902"/>
              <a:gd name="T32" fmla="*/ 2147483647 w 5143"/>
              <a:gd name="T33" fmla="*/ 2147483647 h 1902"/>
              <a:gd name="T34" fmla="*/ 2147483647 w 5143"/>
              <a:gd name="T35" fmla="*/ 2147483647 h 1902"/>
              <a:gd name="T36" fmla="*/ 2147483647 w 5143"/>
              <a:gd name="T37" fmla="*/ 2147483647 h 1902"/>
              <a:gd name="T38" fmla="*/ 2147483647 w 5143"/>
              <a:gd name="T39" fmla="*/ 2147483647 h 1902"/>
              <a:gd name="T40" fmla="*/ 2147483647 w 5143"/>
              <a:gd name="T41" fmla="*/ 2147483647 h 1902"/>
              <a:gd name="T42" fmla="*/ 2147483647 w 5143"/>
              <a:gd name="T43" fmla="*/ 2147483647 h 1902"/>
              <a:gd name="T44" fmla="*/ 2147483647 w 5143"/>
              <a:gd name="T45" fmla="*/ 2147483647 h 1902"/>
              <a:gd name="T46" fmla="*/ 2147483647 w 5143"/>
              <a:gd name="T47" fmla="*/ 2147483647 h 1902"/>
              <a:gd name="T48" fmla="*/ 2147483647 w 5143"/>
              <a:gd name="T49" fmla="*/ 2147483647 h 1902"/>
              <a:gd name="T50" fmla="*/ 2147483647 w 5143"/>
              <a:gd name="T51" fmla="*/ 2147483647 h 1902"/>
              <a:gd name="T52" fmla="*/ 2147483647 w 5143"/>
              <a:gd name="T53" fmla="*/ 2147483647 h 1902"/>
              <a:gd name="T54" fmla="*/ 2147483647 w 5143"/>
              <a:gd name="T55" fmla="*/ 2147483647 h 1902"/>
              <a:gd name="T56" fmla="*/ 2147483647 w 5143"/>
              <a:gd name="T57" fmla="*/ 2147483647 h 1902"/>
              <a:gd name="T58" fmla="*/ 2147483647 w 5143"/>
              <a:gd name="T59" fmla="*/ 2147483647 h 1902"/>
              <a:gd name="T60" fmla="*/ 2147483647 w 5143"/>
              <a:gd name="T61" fmla="*/ 2147483647 h 1902"/>
              <a:gd name="T62" fmla="*/ 2147483647 w 5143"/>
              <a:gd name="T63" fmla="*/ 2147483647 h 1902"/>
              <a:gd name="T64" fmla="*/ 2147483647 w 5143"/>
              <a:gd name="T65" fmla="*/ 2147483647 h 1902"/>
              <a:gd name="T66" fmla="*/ 2147483647 w 5143"/>
              <a:gd name="T67" fmla="*/ 2147483647 h 1902"/>
              <a:gd name="T68" fmla="*/ 2147483647 w 5143"/>
              <a:gd name="T69" fmla="*/ 2147483647 h 1902"/>
              <a:gd name="T70" fmla="*/ 2147483647 w 5143"/>
              <a:gd name="T71" fmla="*/ 2147483647 h 1902"/>
              <a:gd name="T72" fmla="*/ 2147483647 w 5143"/>
              <a:gd name="T73" fmla="*/ 2147483647 h 1902"/>
              <a:gd name="T74" fmla="*/ 2147483647 w 5143"/>
              <a:gd name="T75" fmla="*/ 2147483647 h 1902"/>
              <a:gd name="T76" fmla="*/ 2147483647 w 5143"/>
              <a:gd name="T77" fmla="*/ 2147483647 h 1902"/>
              <a:gd name="T78" fmla="*/ 2147483647 w 5143"/>
              <a:gd name="T79" fmla="*/ 2147483647 h 1902"/>
              <a:gd name="T80" fmla="*/ 2147483647 w 5143"/>
              <a:gd name="T81" fmla="*/ 2147483647 h 1902"/>
              <a:gd name="T82" fmla="*/ 2147483647 w 5143"/>
              <a:gd name="T83" fmla="*/ 2147483647 h 1902"/>
              <a:gd name="T84" fmla="*/ 2147483647 w 5143"/>
              <a:gd name="T85" fmla="*/ 2147483647 h 1902"/>
              <a:gd name="T86" fmla="*/ 2147483647 w 5143"/>
              <a:gd name="T87" fmla="*/ 2147483647 h 1902"/>
              <a:gd name="T88" fmla="*/ 2147483647 w 5143"/>
              <a:gd name="T89" fmla="*/ 2147483647 h 1902"/>
              <a:gd name="T90" fmla="*/ 2147483647 w 5143"/>
              <a:gd name="T91" fmla="*/ 2147483647 h 1902"/>
              <a:gd name="T92" fmla="*/ 2147483647 w 5143"/>
              <a:gd name="T93" fmla="*/ 2147483647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7" name="Freeform 5">
            <a:extLst>
              <a:ext uri="{FF2B5EF4-FFF2-40B4-BE49-F238E27FC236}">
                <a16:creationId xmlns:a16="http://schemas.microsoft.com/office/drawing/2014/main" id="{017F6F4F-D1AE-4120-B354-A34AF3E09800}"/>
              </a:ext>
            </a:extLst>
          </p:cNvPr>
          <p:cNvSpPr>
            <a:spLocks/>
          </p:cNvSpPr>
          <p:nvPr/>
        </p:nvSpPr>
        <p:spPr bwMode="white">
          <a:xfrm>
            <a:off x="0" y="3147060"/>
            <a:ext cx="12192000" cy="3689986"/>
          </a:xfrm>
          <a:custGeom>
            <a:avLst/>
            <a:gdLst>
              <a:gd name="T0" fmla="*/ 0 w 5760"/>
              <a:gd name="T1" fmla="*/ 0 h 2325"/>
              <a:gd name="T2" fmla="*/ 0 w 5760"/>
              <a:gd name="T3" fmla="*/ 2147483647 h 2325"/>
              <a:gd name="T4" fmla="*/ 2147483647 w 5760"/>
              <a:gd name="T5" fmla="*/ 2147483647 h 2325"/>
              <a:gd name="T6" fmla="*/ 2147483647 w 5760"/>
              <a:gd name="T7" fmla="*/ 2147483647 h 2325"/>
              <a:gd name="T8" fmla="*/ 2147483647 w 5760"/>
              <a:gd name="T9" fmla="*/ 2147483647 h 2325"/>
              <a:gd name="T10" fmla="*/ 2147483647 w 5760"/>
              <a:gd name="T11" fmla="*/ 2147483647 h 2325"/>
              <a:gd name="T12" fmla="*/ 2147483647 w 5760"/>
              <a:gd name="T13" fmla="*/ 2147483647 h 2325"/>
              <a:gd name="T14" fmla="*/ 2147483647 w 5760"/>
              <a:gd name="T15" fmla="*/ 2147483647 h 2325"/>
              <a:gd name="T16" fmla="*/ 2147483647 w 5760"/>
              <a:gd name="T17" fmla="*/ 2147483647 h 2325"/>
              <a:gd name="T18" fmla="*/ 2147483647 w 5760"/>
              <a:gd name="T19" fmla="*/ 2147483647 h 2325"/>
              <a:gd name="T20" fmla="*/ 2147483647 w 5760"/>
              <a:gd name="T21" fmla="*/ 2147483647 h 2325"/>
              <a:gd name="T22" fmla="*/ 2147483647 w 5760"/>
              <a:gd name="T23" fmla="*/ 2147483647 h 2325"/>
              <a:gd name="T24" fmla="*/ 2147483647 w 5760"/>
              <a:gd name="T25" fmla="*/ 2147483647 h 2325"/>
              <a:gd name="T26" fmla="*/ 2147483647 w 5760"/>
              <a:gd name="T27" fmla="*/ 2147483647 h 2325"/>
              <a:gd name="T28" fmla="*/ 2147483647 w 5760"/>
              <a:gd name="T29" fmla="*/ 2147483647 h 2325"/>
              <a:gd name="T30" fmla="*/ 2147483647 w 5760"/>
              <a:gd name="T31" fmla="*/ 2147483647 h 2325"/>
              <a:gd name="T32" fmla="*/ 2147483647 w 5760"/>
              <a:gd name="T33" fmla="*/ 2147483647 h 2325"/>
              <a:gd name="T34" fmla="*/ 2147483647 w 5760"/>
              <a:gd name="T35" fmla="*/ 2147483647 h 2325"/>
              <a:gd name="T36" fmla="*/ 2147483647 w 5760"/>
              <a:gd name="T37" fmla="*/ 2147483647 h 2325"/>
              <a:gd name="T38" fmla="*/ 2147483647 w 5760"/>
              <a:gd name="T39" fmla="*/ 2147483647 h 2325"/>
              <a:gd name="T40" fmla="*/ 2147483647 w 5760"/>
              <a:gd name="T41" fmla="*/ 2147483647 h 2325"/>
              <a:gd name="T42" fmla="*/ 2147483647 w 5760"/>
              <a:gd name="T43" fmla="*/ 2147483647 h 2325"/>
              <a:gd name="T44" fmla="*/ 2147483647 w 5760"/>
              <a:gd name="T45" fmla="*/ 2147483647 h 2325"/>
              <a:gd name="T46" fmla="*/ 2147483647 w 5760"/>
              <a:gd name="T47" fmla="*/ 2147483647 h 2325"/>
              <a:gd name="T48" fmla="*/ 2147483647 w 5760"/>
              <a:gd name="T49" fmla="*/ 2147483647 h 2325"/>
              <a:gd name="T50" fmla="*/ 2147483647 w 5760"/>
              <a:gd name="T51" fmla="*/ 2147483647 h 2325"/>
              <a:gd name="T52" fmla="*/ 2147483647 w 5760"/>
              <a:gd name="T53" fmla="*/ 2147483647 h 2325"/>
              <a:gd name="T54" fmla="*/ 2147483647 w 5760"/>
              <a:gd name="T55" fmla="*/ 2147483647 h 2325"/>
              <a:gd name="T56" fmla="*/ 2147483647 w 5760"/>
              <a:gd name="T57" fmla="*/ 2147483647 h 2325"/>
              <a:gd name="T58" fmla="*/ 2147483647 w 5760"/>
              <a:gd name="T59" fmla="*/ 2147483647 h 2325"/>
              <a:gd name="T60" fmla="*/ 2147483647 w 5760"/>
              <a:gd name="T61" fmla="*/ 2147483647 h 2325"/>
              <a:gd name="T62" fmla="*/ 2147483647 w 5760"/>
              <a:gd name="T63" fmla="*/ 2147483647 h 2325"/>
              <a:gd name="T64" fmla="*/ 2147483647 w 5760"/>
              <a:gd name="T65" fmla="*/ 2147483647 h 2325"/>
              <a:gd name="T66" fmla="*/ 2147483647 w 5760"/>
              <a:gd name="T67" fmla="*/ 2147483647 h 2325"/>
              <a:gd name="T68" fmla="*/ 2147483647 w 5760"/>
              <a:gd name="T69" fmla="*/ 2147483647 h 2325"/>
              <a:gd name="T70" fmla="*/ 2147483647 w 5760"/>
              <a:gd name="T71" fmla="*/ 2147483647 h 2325"/>
              <a:gd name="T72" fmla="*/ 2147483647 w 5760"/>
              <a:gd name="T73" fmla="*/ 2147483647 h 2325"/>
              <a:gd name="T74" fmla="*/ 2147483647 w 5760"/>
              <a:gd name="T75" fmla="*/ 2147483647 h 2325"/>
              <a:gd name="T76" fmla="*/ 2147483647 w 5760"/>
              <a:gd name="T77" fmla="*/ 2147483647 h 2325"/>
              <a:gd name="T78" fmla="*/ 2147483647 w 5760"/>
              <a:gd name="T79" fmla="*/ 2147483647 h 2325"/>
              <a:gd name="T80" fmla="*/ 2147483647 w 5760"/>
              <a:gd name="T81" fmla="*/ 2147483647 h 2325"/>
              <a:gd name="T82" fmla="*/ 2147483647 w 5760"/>
              <a:gd name="T83" fmla="*/ 2147483647 h 2325"/>
              <a:gd name="T84" fmla="*/ 2147483647 w 5760"/>
              <a:gd name="T85" fmla="*/ 2147483647 h 2325"/>
              <a:gd name="T86" fmla="*/ 2147483647 w 5760"/>
              <a:gd name="T87" fmla="*/ 2147483647 h 2325"/>
              <a:gd name="T88" fmla="*/ 2147483647 w 5760"/>
              <a:gd name="T89" fmla="*/ 2147483647 h 2325"/>
              <a:gd name="T90" fmla="*/ 2147483647 w 5760"/>
              <a:gd name="T91" fmla="*/ 2147483647 h 2325"/>
              <a:gd name="T92" fmla="*/ 2147483647 w 5760"/>
              <a:gd name="T93" fmla="*/ 2147483647 h 2325"/>
              <a:gd name="T94" fmla="*/ 2147483647 w 5760"/>
              <a:gd name="T95" fmla="*/ 2147483647 h 2325"/>
              <a:gd name="T96" fmla="*/ 2147483647 w 5760"/>
              <a:gd name="T97" fmla="*/ 2147483647 h 2325"/>
              <a:gd name="T98" fmla="*/ 2147483647 w 5760"/>
              <a:gd name="T99" fmla="*/ 2147483647 h 2325"/>
              <a:gd name="T100" fmla="*/ 2147483647 w 5760"/>
              <a:gd name="T101" fmla="*/ 2147483647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8" name="Freeform 6">
            <a:extLst>
              <a:ext uri="{FF2B5EF4-FFF2-40B4-BE49-F238E27FC236}">
                <a16:creationId xmlns:a16="http://schemas.microsoft.com/office/drawing/2014/main" id="{6AE6AF68-0CAD-47FB-96AF-1AABC5D13BD9}"/>
              </a:ext>
            </a:extLst>
          </p:cNvPr>
          <p:cNvSpPr>
            <a:spLocks/>
          </p:cNvSpPr>
          <p:nvPr/>
        </p:nvSpPr>
        <p:spPr bwMode="white">
          <a:xfrm>
            <a:off x="0" y="2461260"/>
            <a:ext cx="12192000" cy="2497456"/>
          </a:xfrm>
          <a:custGeom>
            <a:avLst/>
            <a:gdLst>
              <a:gd name="T0" fmla="*/ 0 w 5760"/>
              <a:gd name="T1" fmla="*/ 0 h 1573"/>
              <a:gd name="T2" fmla="*/ 0 w 5760"/>
              <a:gd name="T3" fmla="*/ 2147483647 h 1573"/>
              <a:gd name="T4" fmla="*/ 2147483647 w 5760"/>
              <a:gd name="T5" fmla="*/ 2147483647 h 1573"/>
              <a:gd name="T6" fmla="*/ 2147483647 w 5760"/>
              <a:gd name="T7" fmla="*/ 2147483647 h 1573"/>
              <a:gd name="T8" fmla="*/ 2147483647 w 5760"/>
              <a:gd name="T9" fmla="*/ 2147483647 h 1573"/>
              <a:gd name="T10" fmla="*/ 2147483647 w 5760"/>
              <a:gd name="T11" fmla="*/ 2147483647 h 1573"/>
              <a:gd name="T12" fmla="*/ 2147483647 w 5760"/>
              <a:gd name="T13" fmla="*/ 2147483647 h 1573"/>
              <a:gd name="T14" fmla="*/ 2147483647 w 5760"/>
              <a:gd name="T15" fmla="*/ 2147483647 h 1573"/>
              <a:gd name="T16" fmla="*/ 2147483647 w 5760"/>
              <a:gd name="T17" fmla="*/ 2147483647 h 1573"/>
              <a:gd name="T18" fmla="*/ 2147483647 w 5760"/>
              <a:gd name="T19" fmla="*/ 2147483647 h 1573"/>
              <a:gd name="T20" fmla="*/ 2147483647 w 5760"/>
              <a:gd name="T21" fmla="*/ 2147483647 h 1573"/>
              <a:gd name="T22" fmla="*/ 2147483647 w 5760"/>
              <a:gd name="T23" fmla="*/ 2147483647 h 1573"/>
              <a:gd name="T24" fmla="*/ 2147483647 w 5760"/>
              <a:gd name="T25" fmla="*/ 2147483647 h 1573"/>
              <a:gd name="T26" fmla="*/ 2147483647 w 5760"/>
              <a:gd name="T27" fmla="*/ 2147483647 h 1573"/>
              <a:gd name="T28" fmla="*/ 2147483647 w 5760"/>
              <a:gd name="T29" fmla="*/ 2147483647 h 1573"/>
              <a:gd name="T30" fmla="*/ 2147483647 w 5760"/>
              <a:gd name="T31" fmla="*/ 2147483647 h 1573"/>
              <a:gd name="T32" fmla="*/ 2147483647 w 5760"/>
              <a:gd name="T33" fmla="*/ 2147483647 h 1573"/>
              <a:gd name="T34" fmla="*/ 2147483647 w 5760"/>
              <a:gd name="T35" fmla="*/ 2147483647 h 1573"/>
              <a:gd name="T36" fmla="*/ 2147483647 w 5760"/>
              <a:gd name="T37" fmla="*/ 2147483647 h 1573"/>
              <a:gd name="T38" fmla="*/ 2147483647 w 5760"/>
              <a:gd name="T39" fmla="*/ 2147483647 h 1573"/>
              <a:gd name="T40" fmla="*/ 2147483647 w 5760"/>
              <a:gd name="T41" fmla="*/ 2147483647 h 1573"/>
              <a:gd name="T42" fmla="*/ 2147483647 w 5760"/>
              <a:gd name="T43" fmla="*/ 2147483647 h 1573"/>
              <a:gd name="T44" fmla="*/ 2147483647 w 5760"/>
              <a:gd name="T45" fmla="*/ 2147483647 h 1573"/>
              <a:gd name="T46" fmla="*/ 2147483647 w 5760"/>
              <a:gd name="T47" fmla="*/ 2147483647 h 1573"/>
              <a:gd name="T48" fmla="*/ 2147483647 w 5760"/>
              <a:gd name="T49" fmla="*/ 2147483647 h 1573"/>
              <a:gd name="T50" fmla="*/ 2147483647 w 5760"/>
              <a:gd name="T51" fmla="*/ 2147483647 h 1573"/>
              <a:gd name="T52" fmla="*/ 2147483647 w 5760"/>
              <a:gd name="T53" fmla="*/ 2147483647 h 1573"/>
              <a:gd name="T54" fmla="*/ 2147483647 w 5760"/>
              <a:gd name="T55" fmla="*/ 2147483647 h 1573"/>
              <a:gd name="T56" fmla="*/ 2147483647 w 5760"/>
              <a:gd name="T57" fmla="*/ 2147483647 h 1573"/>
              <a:gd name="T58" fmla="*/ 2147483647 w 5760"/>
              <a:gd name="T59" fmla="*/ 2147483647 h 1573"/>
              <a:gd name="T60" fmla="*/ 2147483647 w 5760"/>
              <a:gd name="T61" fmla="*/ 2147483647 h 1573"/>
              <a:gd name="T62" fmla="*/ 2147483647 w 5760"/>
              <a:gd name="T63" fmla="*/ 2147483647 h 1573"/>
              <a:gd name="T64" fmla="*/ 2147483647 w 5760"/>
              <a:gd name="T65" fmla="*/ 2147483647 h 1573"/>
              <a:gd name="T66" fmla="*/ 2147483647 w 5760"/>
              <a:gd name="T67" fmla="*/ 2147483647 h 1573"/>
              <a:gd name="T68" fmla="*/ 2147483647 w 5760"/>
              <a:gd name="T69" fmla="*/ 2147483647 h 1573"/>
              <a:gd name="T70" fmla="*/ 2147483647 w 5760"/>
              <a:gd name="T71" fmla="*/ 2147483647 h 1573"/>
              <a:gd name="T72" fmla="*/ 2147483647 w 5760"/>
              <a:gd name="T73" fmla="*/ 2147483647 h 1573"/>
              <a:gd name="T74" fmla="*/ 2147483647 w 5760"/>
              <a:gd name="T75" fmla="*/ 2147483647 h 1573"/>
              <a:gd name="T76" fmla="*/ 2147483647 w 5760"/>
              <a:gd name="T77" fmla="*/ 2147483647 h 1573"/>
              <a:gd name="T78" fmla="*/ 2147483647 w 5760"/>
              <a:gd name="T79" fmla="*/ 2147483647 h 1573"/>
              <a:gd name="T80" fmla="*/ 2147483647 w 5760"/>
              <a:gd name="T81" fmla="*/ 2147483647 h 1573"/>
              <a:gd name="T82" fmla="*/ 2147483647 w 5760"/>
              <a:gd name="T83" fmla="*/ 2147483647 h 1573"/>
              <a:gd name="T84" fmla="*/ 2147483647 w 5760"/>
              <a:gd name="T85" fmla="*/ 2147483647 h 1573"/>
              <a:gd name="T86" fmla="*/ 2147483647 w 5760"/>
              <a:gd name="T87" fmla="*/ 2147483647 h 1573"/>
              <a:gd name="T88" fmla="*/ 2147483647 w 5760"/>
              <a:gd name="T89" fmla="*/ 2147483647 h 1573"/>
              <a:gd name="T90" fmla="*/ 2147483647 w 5760"/>
              <a:gd name="T91" fmla="*/ 2147483647 h 1573"/>
              <a:gd name="T92" fmla="*/ 2147483647 w 5760"/>
              <a:gd name="T93" fmla="*/ 2147483647 h 1573"/>
              <a:gd name="T94" fmla="*/ 2147483647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9" name="Freeform 7">
            <a:extLst>
              <a:ext uri="{FF2B5EF4-FFF2-40B4-BE49-F238E27FC236}">
                <a16:creationId xmlns:a16="http://schemas.microsoft.com/office/drawing/2014/main" id="{7260B409-7249-46E6-9AD1-E3080995721C}"/>
              </a:ext>
            </a:extLst>
          </p:cNvPr>
          <p:cNvSpPr>
            <a:spLocks/>
          </p:cNvSpPr>
          <p:nvPr/>
        </p:nvSpPr>
        <p:spPr bwMode="white">
          <a:xfrm>
            <a:off x="0" y="1794510"/>
            <a:ext cx="12192000" cy="1539240"/>
          </a:xfrm>
          <a:custGeom>
            <a:avLst/>
            <a:gdLst>
              <a:gd name="T0" fmla="*/ 0 w 5760"/>
              <a:gd name="T1" fmla="*/ 0 h 970"/>
              <a:gd name="T2" fmla="*/ 0 w 5760"/>
              <a:gd name="T3" fmla="*/ 2147483647 h 970"/>
              <a:gd name="T4" fmla="*/ 2147483647 w 5760"/>
              <a:gd name="T5" fmla="*/ 2147483647 h 970"/>
              <a:gd name="T6" fmla="*/ 2147483647 w 5760"/>
              <a:gd name="T7" fmla="*/ 2147483647 h 970"/>
              <a:gd name="T8" fmla="*/ 2147483647 w 5760"/>
              <a:gd name="T9" fmla="*/ 2147483647 h 970"/>
              <a:gd name="T10" fmla="*/ 2147483647 w 5760"/>
              <a:gd name="T11" fmla="*/ 2147483647 h 970"/>
              <a:gd name="T12" fmla="*/ 2147483647 w 5760"/>
              <a:gd name="T13" fmla="*/ 2147483647 h 970"/>
              <a:gd name="T14" fmla="*/ 2147483647 w 5760"/>
              <a:gd name="T15" fmla="*/ 2147483647 h 970"/>
              <a:gd name="T16" fmla="*/ 2147483647 w 5760"/>
              <a:gd name="T17" fmla="*/ 2147483647 h 970"/>
              <a:gd name="T18" fmla="*/ 2147483647 w 5760"/>
              <a:gd name="T19" fmla="*/ 2147483647 h 970"/>
              <a:gd name="T20" fmla="*/ 2147483647 w 5760"/>
              <a:gd name="T21" fmla="*/ 2147483647 h 970"/>
              <a:gd name="T22" fmla="*/ 2147483647 w 5760"/>
              <a:gd name="T23" fmla="*/ 2147483647 h 970"/>
              <a:gd name="T24" fmla="*/ 2147483647 w 5760"/>
              <a:gd name="T25" fmla="*/ 2147483647 h 970"/>
              <a:gd name="T26" fmla="*/ 2147483647 w 5760"/>
              <a:gd name="T27" fmla="*/ 2147483647 h 970"/>
              <a:gd name="T28" fmla="*/ 2147483647 w 5760"/>
              <a:gd name="T29" fmla="*/ 2147483647 h 970"/>
              <a:gd name="T30" fmla="*/ 2147483647 w 5760"/>
              <a:gd name="T31" fmla="*/ 2147483647 h 970"/>
              <a:gd name="T32" fmla="*/ 2147483647 w 5760"/>
              <a:gd name="T33" fmla="*/ 2147483647 h 970"/>
              <a:gd name="T34" fmla="*/ 2147483647 w 5760"/>
              <a:gd name="T35" fmla="*/ 2147483647 h 970"/>
              <a:gd name="T36" fmla="*/ 2147483647 w 5760"/>
              <a:gd name="T37" fmla="*/ 2147483647 h 970"/>
              <a:gd name="T38" fmla="*/ 2147483647 w 5760"/>
              <a:gd name="T39" fmla="*/ 2147483647 h 970"/>
              <a:gd name="T40" fmla="*/ 2147483647 w 5760"/>
              <a:gd name="T41" fmla="*/ 2147483647 h 970"/>
              <a:gd name="T42" fmla="*/ 2147483647 w 5760"/>
              <a:gd name="T43" fmla="*/ 2147483647 h 970"/>
              <a:gd name="T44" fmla="*/ 2147483647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10" name="Freeform 8">
            <a:extLst>
              <a:ext uri="{FF2B5EF4-FFF2-40B4-BE49-F238E27FC236}">
                <a16:creationId xmlns:a16="http://schemas.microsoft.com/office/drawing/2014/main" id="{4188E17C-DEB6-490A-8902-E4391CC49E8E}"/>
              </a:ext>
            </a:extLst>
          </p:cNvPr>
          <p:cNvSpPr>
            <a:spLocks/>
          </p:cNvSpPr>
          <p:nvPr/>
        </p:nvSpPr>
        <p:spPr bwMode="white">
          <a:xfrm>
            <a:off x="0" y="-20955"/>
            <a:ext cx="12192000" cy="1684021"/>
          </a:xfrm>
          <a:custGeom>
            <a:avLst/>
            <a:gdLst>
              <a:gd name="T0" fmla="*/ 0 w 5760"/>
              <a:gd name="T1" fmla="*/ 2147483647 h 1060"/>
              <a:gd name="T2" fmla="*/ 0 w 5760"/>
              <a:gd name="T3" fmla="*/ 2147483647 h 1060"/>
              <a:gd name="T4" fmla="*/ 2147483647 w 5760"/>
              <a:gd name="T5" fmla="*/ 2147483647 h 1060"/>
              <a:gd name="T6" fmla="*/ 2147483647 w 5760"/>
              <a:gd name="T7" fmla="*/ 0 h 1060"/>
              <a:gd name="T8" fmla="*/ 2147483647 w 5760"/>
              <a:gd name="T9" fmla="*/ 0 h 1060"/>
              <a:gd name="T10" fmla="*/ 2147483647 w 5760"/>
              <a:gd name="T11" fmla="*/ 2147483647 h 1060"/>
              <a:gd name="T12" fmla="*/ 2147483647 w 5760"/>
              <a:gd name="T13" fmla="*/ 2147483647 h 1060"/>
              <a:gd name="T14" fmla="*/ 2147483647 w 5760"/>
              <a:gd name="T15" fmla="*/ 2147483647 h 1060"/>
              <a:gd name="T16" fmla="*/ 2147483647 w 5760"/>
              <a:gd name="T17" fmla="*/ 2147483647 h 1060"/>
              <a:gd name="T18" fmla="*/ 2147483647 w 5760"/>
              <a:gd name="T19" fmla="*/ 2147483647 h 1060"/>
              <a:gd name="T20" fmla="*/ 2147483647 w 5760"/>
              <a:gd name="T21" fmla="*/ 2147483647 h 1060"/>
              <a:gd name="T22" fmla="*/ 2147483647 w 5760"/>
              <a:gd name="T23" fmla="*/ 2147483647 h 1060"/>
              <a:gd name="T24" fmla="*/ 2147483647 w 5760"/>
              <a:gd name="T25" fmla="*/ 2147483647 h 1060"/>
              <a:gd name="T26" fmla="*/ 2147483647 w 5760"/>
              <a:gd name="T27" fmla="*/ 2147483647 h 1060"/>
              <a:gd name="T28" fmla="*/ 2147483647 w 5760"/>
              <a:gd name="T29" fmla="*/ 2147483647 h 1060"/>
              <a:gd name="T30" fmla="*/ 2147483647 w 5760"/>
              <a:gd name="T31" fmla="*/ 2147483647 h 1060"/>
              <a:gd name="T32" fmla="*/ 2147483647 w 5760"/>
              <a:gd name="T33" fmla="*/ 2147483647 h 1060"/>
              <a:gd name="T34" fmla="*/ 2147483647 w 5760"/>
              <a:gd name="T35" fmla="*/ 2147483647 h 1060"/>
              <a:gd name="T36" fmla="*/ 2147483647 w 5760"/>
              <a:gd name="T37" fmla="*/ 2147483647 h 1060"/>
              <a:gd name="T38" fmla="*/ 2147483647 w 5760"/>
              <a:gd name="T39" fmla="*/ 2147483647 h 1060"/>
              <a:gd name="T40" fmla="*/ 2147483647 w 5760"/>
              <a:gd name="T41" fmla="*/ 2147483647 h 1060"/>
              <a:gd name="T42" fmla="*/ 2147483647 w 5760"/>
              <a:gd name="T43" fmla="*/ 2147483647 h 1060"/>
              <a:gd name="T44" fmla="*/ 2147483647 w 5760"/>
              <a:gd name="T45" fmla="*/ 2147483647 h 1060"/>
              <a:gd name="T46" fmla="*/ 2147483647 w 5760"/>
              <a:gd name="T47" fmla="*/ 2147483647 h 1060"/>
              <a:gd name="T48" fmla="*/ 2147483647 w 5760"/>
              <a:gd name="T49" fmla="*/ 2147483647 h 1060"/>
              <a:gd name="T50" fmla="*/ 2147483647 w 5760"/>
              <a:gd name="T51" fmla="*/ 2147483647 h 1060"/>
              <a:gd name="T52" fmla="*/ 2147483647 w 5760"/>
              <a:gd name="T53" fmla="*/ 2147483647 h 1060"/>
              <a:gd name="T54" fmla="*/ 0 w 5760"/>
              <a:gd name="T55" fmla="*/ 2147483647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11" name="Freeform 9">
            <a:extLst>
              <a:ext uri="{FF2B5EF4-FFF2-40B4-BE49-F238E27FC236}">
                <a16:creationId xmlns:a16="http://schemas.microsoft.com/office/drawing/2014/main" id="{ACD3542B-0E58-43EE-821E-1FB038A2A486}"/>
              </a:ext>
            </a:extLst>
          </p:cNvPr>
          <p:cNvSpPr>
            <a:spLocks/>
          </p:cNvSpPr>
          <p:nvPr/>
        </p:nvSpPr>
        <p:spPr bwMode="white">
          <a:xfrm>
            <a:off x="0" y="-20956"/>
            <a:ext cx="11184467" cy="1068706"/>
          </a:xfrm>
          <a:custGeom>
            <a:avLst/>
            <a:gdLst>
              <a:gd name="T0" fmla="*/ 0 w 5284"/>
              <a:gd name="T1" fmla="*/ 2147483647 h 673"/>
              <a:gd name="T2" fmla="*/ 0 w 5284"/>
              <a:gd name="T3" fmla="*/ 2147483647 h 673"/>
              <a:gd name="T4" fmla="*/ 2147483647 w 5284"/>
              <a:gd name="T5" fmla="*/ 2147483647 h 673"/>
              <a:gd name="T6" fmla="*/ 2147483647 w 5284"/>
              <a:gd name="T7" fmla="*/ 2147483647 h 673"/>
              <a:gd name="T8" fmla="*/ 2147483647 w 5284"/>
              <a:gd name="T9" fmla="*/ 2147483647 h 673"/>
              <a:gd name="T10" fmla="*/ 2147483647 w 5284"/>
              <a:gd name="T11" fmla="*/ 2147483647 h 673"/>
              <a:gd name="T12" fmla="*/ 2147483647 w 5284"/>
              <a:gd name="T13" fmla="*/ 2147483647 h 673"/>
              <a:gd name="T14" fmla="*/ 2147483647 w 5284"/>
              <a:gd name="T15" fmla="*/ 2147483647 h 673"/>
              <a:gd name="T16" fmla="*/ 2147483647 w 5284"/>
              <a:gd name="T17" fmla="*/ 2147483647 h 673"/>
              <a:gd name="T18" fmla="*/ 2147483647 w 5284"/>
              <a:gd name="T19" fmla="*/ 2147483647 h 673"/>
              <a:gd name="T20" fmla="*/ 2147483647 w 5284"/>
              <a:gd name="T21" fmla="*/ 2147483647 h 673"/>
              <a:gd name="T22" fmla="*/ 2147483647 w 5284"/>
              <a:gd name="T23" fmla="*/ 2147483647 h 673"/>
              <a:gd name="T24" fmla="*/ 2147483647 w 5284"/>
              <a:gd name="T25" fmla="*/ 2147483647 h 673"/>
              <a:gd name="T26" fmla="*/ 2147483647 w 5284"/>
              <a:gd name="T27" fmla="*/ 2147483647 h 673"/>
              <a:gd name="T28" fmla="*/ 2147483647 w 5284"/>
              <a:gd name="T29" fmla="*/ 2147483647 h 673"/>
              <a:gd name="T30" fmla="*/ 2147483647 w 5284"/>
              <a:gd name="T31" fmla="*/ 2147483647 h 673"/>
              <a:gd name="T32" fmla="*/ 2147483647 w 5284"/>
              <a:gd name="T33" fmla="*/ 2147483647 h 673"/>
              <a:gd name="T34" fmla="*/ 2147483647 w 5284"/>
              <a:gd name="T35" fmla="*/ 2147483647 h 673"/>
              <a:gd name="T36" fmla="*/ 2147483647 w 5284"/>
              <a:gd name="T37" fmla="*/ 2147483647 h 673"/>
              <a:gd name="T38" fmla="*/ 2147483647 w 5284"/>
              <a:gd name="T39" fmla="*/ 2147483647 h 673"/>
              <a:gd name="T40" fmla="*/ 2147483647 w 5284"/>
              <a:gd name="T41" fmla="*/ 2147483647 h 673"/>
              <a:gd name="T42" fmla="*/ 2147483647 w 5284"/>
              <a:gd name="T43" fmla="*/ 2147483647 h 673"/>
              <a:gd name="T44" fmla="*/ 2147483647 w 5284"/>
              <a:gd name="T45" fmla="*/ 2147483647 h 673"/>
              <a:gd name="T46" fmla="*/ 2147483647 w 5284"/>
              <a:gd name="T47" fmla="*/ 2147483647 h 673"/>
              <a:gd name="T48" fmla="*/ 2147483647 w 5284"/>
              <a:gd name="T49" fmla="*/ 2147483647 h 673"/>
              <a:gd name="T50" fmla="*/ 2147483647 w 5284"/>
              <a:gd name="T51" fmla="*/ 2147483647 h 673"/>
              <a:gd name="T52" fmla="*/ 2147483647 w 5284"/>
              <a:gd name="T53" fmla="*/ 0 h 673"/>
              <a:gd name="T54" fmla="*/ 2147483647 w 5284"/>
              <a:gd name="T55" fmla="*/ 0 h 673"/>
              <a:gd name="T56" fmla="*/ 2147483647 w 5284"/>
              <a:gd name="T57" fmla="*/ 2147483647 h 673"/>
              <a:gd name="T58" fmla="*/ 2147483647 w 5284"/>
              <a:gd name="T59" fmla="*/ 2147483647 h 673"/>
              <a:gd name="T60" fmla="*/ 2147483647 w 5284"/>
              <a:gd name="T61" fmla="*/ 2147483647 h 673"/>
              <a:gd name="T62" fmla="*/ 2147483647 w 5284"/>
              <a:gd name="T63" fmla="*/ 2147483647 h 673"/>
              <a:gd name="T64" fmla="*/ 2147483647 w 5284"/>
              <a:gd name="T65" fmla="*/ 2147483647 h 673"/>
              <a:gd name="T66" fmla="*/ 2147483647 w 5284"/>
              <a:gd name="T67" fmla="*/ 2147483647 h 673"/>
              <a:gd name="T68" fmla="*/ 2147483647 w 5284"/>
              <a:gd name="T69" fmla="*/ 2147483647 h 673"/>
              <a:gd name="T70" fmla="*/ 2147483647 w 5284"/>
              <a:gd name="T71" fmla="*/ 2147483647 h 673"/>
              <a:gd name="T72" fmla="*/ 2147483647 w 5284"/>
              <a:gd name="T73" fmla="*/ 2147483647 h 673"/>
              <a:gd name="T74" fmla="*/ 2147483647 w 5284"/>
              <a:gd name="T75" fmla="*/ 2147483647 h 673"/>
              <a:gd name="T76" fmla="*/ 2147483647 w 5284"/>
              <a:gd name="T77" fmla="*/ 2147483647 h 673"/>
              <a:gd name="T78" fmla="*/ 2147483647 w 5284"/>
              <a:gd name="T79" fmla="*/ 2147483647 h 673"/>
              <a:gd name="T80" fmla="*/ 2147483647 w 5284"/>
              <a:gd name="T81" fmla="*/ 2147483647 h 673"/>
              <a:gd name="T82" fmla="*/ 2147483647 w 5284"/>
              <a:gd name="T83" fmla="*/ 2147483647 h 673"/>
              <a:gd name="T84" fmla="*/ 2147483647 w 5284"/>
              <a:gd name="T85" fmla="*/ 2147483647 h 673"/>
              <a:gd name="T86" fmla="*/ 0 w 5284"/>
              <a:gd name="T87" fmla="*/ 2147483647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12" name="Freeform 10">
            <a:extLst>
              <a:ext uri="{FF2B5EF4-FFF2-40B4-BE49-F238E27FC236}">
                <a16:creationId xmlns:a16="http://schemas.microsoft.com/office/drawing/2014/main" id="{53CD0C41-A1FB-4AF3-A16A-83C04B8AC4A7}"/>
              </a:ext>
            </a:extLst>
          </p:cNvPr>
          <p:cNvSpPr>
            <a:spLocks/>
          </p:cNvSpPr>
          <p:nvPr/>
        </p:nvSpPr>
        <p:spPr bwMode="white">
          <a:xfrm>
            <a:off x="0" y="-20955"/>
            <a:ext cx="6104467" cy="455296"/>
          </a:xfrm>
          <a:custGeom>
            <a:avLst/>
            <a:gdLst>
              <a:gd name="T0" fmla="*/ 0 w 2884"/>
              <a:gd name="T1" fmla="*/ 0 h 286"/>
              <a:gd name="T2" fmla="*/ 0 w 2884"/>
              <a:gd name="T3" fmla="*/ 2147483647 h 286"/>
              <a:gd name="T4" fmla="*/ 2147483647 w 2884"/>
              <a:gd name="T5" fmla="*/ 2147483647 h 286"/>
              <a:gd name="T6" fmla="*/ 2147483647 w 2884"/>
              <a:gd name="T7" fmla="*/ 2147483647 h 286"/>
              <a:gd name="T8" fmla="*/ 2147483647 w 2884"/>
              <a:gd name="T9" fmla="*/ 2147483647 h 286"/>
              <a:gd name="T10" fmla="*/ 2147483647 w 2884"/>
              <a:gd name="T11" fmla="*/ 2147483647 h 286"/>
              <a:gd name="T12" fmla="*/ 2147483647 w 2884"/>
              <a:gd name="T13" fmla="*/ 2147483647 h 286"/>
              <a:gd name="T14" fmla="*/ 2147483647 w 2884"/>
              <a:gd name="T15" fmla="*/ 2147483647 h 286"/>
              <a:gd name="T16" fmla="*/ 2147483647 w 2884"/>
              <a:gd name="T17" fmla="*/ 2147483647 h 286"/>
              <a:gd name="T18" fmla="*/ 2147483647 w 2884"/>
              <a:gd name="T19" fmla="*/ 2147483647 h 286"/>
              <a:gd name="T20" fmla="*/ 2147483647 w 2884"/>
              <a:gd name="T21" fmla="*/ 2147483647 h 286"/>
              <a:gd name="T22" fmla="*/ 2147483647 w 2884"/>
              <a:gd name="T23" fmla="*/ 2147483647 h 286"/>
              <a:gd name="T24" fmla="*/ 2147483647 w 2884"/>
              <a:gd name="T25" fmla="*/ 2147483647 h 286"/>
              <a:gd name="T26" fmla="*/ 2147483647 w 2884"/>
              <a:gd name="T27" fmla="*/ 2147483647 h 286"/>
              <a:gd name="T28" fmla="*/ 2147483647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160"/>
          </a:p>
        </p:txBody>
      </p:sp>
      <p:sp>
        <p:nvSpPr>
          <p:cNvPr id="3083" name="Rectangle 11"/>
          <p:cNvSpPr>
            <a:spLocks noGrp="1" noChangeArrowheads="1"/>
          </p:cNvSpPr>
          <p:nvPr>
            <p:ph type="ctrTitle"/>
          </p:nvPr>
        </p:nvSpPr>
        <p:spPr>
          <a:xfrm>
            <a:off x="914400" y="2286000"/>
            <a:ext cx="10363200" cy="1143000"/>
          </a:xfrm>
        </p:spPr>
        <p:txBody>
          <a:bodyPr/>
          <a:lstStyle>
            <a:lvl1pPr>
              <a:defRPr/>
            </a:lvl1pPr>
          </a:lstStyle>
          <a:p>
            <a:pPr lvl="0"/>
            <a:r>
              <a:rPr lang="en-US" noProof="0"/>
              <a:t>Click to edit Master title style</a:t>
            </a:r>
          </a:p>
        </p:txBody>
      </p:sp>
      <p:sp>
        <p:nvSpPr>
          <p:cNvPr id="3084" name="Rectangle 12"/>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
        <p:nvSpPr>
          <p:cNvPr id="13" name="Rectangle 13">
            <a:extLst>
              <a:ext uri="{FF2B5EF4-FFF2-40B4-BE49-F238E27FC236}">
                <a16:creationId xmlns:a16="http://schemas.microsoft.com/office/drawing/2014/main" id="{978578B0-3F6D-49AD-A56D-F4361D31CBCC}"/>
              </a:ext>
            </a:extLst>
          </p:cNvPr>
          <p:cNvSpPr>
            <a:spLocks noGrp="1" noChangeArrowheads="1"/>
          </p:cNvSpPr>
          <p:nvPr>
            <p:ph type="dt" sz="half" idx="10"/>
          </p:nvPr>
        </p:nvSpPr>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8FFDEA61-9308-41E2-B149-852CA11CE669}"/>
              </a:ext>
            </a:extLst>
          </p:cNvPr>
          <p:cNvSpPr>
            <a:spLocks noGrp="1" noChangeArrowheads="1"/>
          </p:cNvSpPr>
          <p:nvPr>
            <p:ph type="ftr" sz="quarter" idx="11"/>
          </p:nvPr>
        </p:nvSpPr>
        <p:spPr bwMode="auto">
          <a:xfrm>
            <a:off x="4165600" y="6248400"/>
            <a:ext cx="3860800" cy="457200"/>
          </a:xfrm>
          <a:prstGeom prst="rect">
            <a:avLst/>
          </a:prstGeom>
          <a:extLst/>
        </p:spPr>
        <p:txBody>
          <a:bodyPr vert="horz" wrap="square" lIns="91440" tIns="45720" rIns="91440" bIns="45720" numCol="1" anchor="t" anchorCtr="0" compatLnSpc="1">
            <a:prstTxWarp prst="textNoShape">
              <a:avLst/>
            </a:prstTxWarp>
          </a:bodyPr>
          <a:lstStyle>
            <a:lvl1pPr algn="ctr" eaLnBrk="0" hangingPunct="0">
              <a:defRPr sz="1680" b="0">
                <a:latin typeface="Times New Roman" pitchFamily="18" charset="0"/>
                <a:cs typeface="+mn-cs"/>
              </a:defRPr>
            </a:lvl1pPr>
          </a:lstStyle>
          <a:p>
            <a:pPr>
              <a:defRPr/>
            </a:pPr>
            <a:endParaRPr lang="en-US"/>
          </a:p>
        </p:txBody>
      </p:sp>
      <p:sp>
        <p:nvSpPr>
          <p:cNvPr id="15" name="Rectangle 15">
            <a:extLst>
              <a:ext uri="{FF2B5EF4-FFF2-40B4-BE49-F238E27FC236}">
                <a16:creationId xmlns:a16="http://schemas.microsoft.com/office/drawing/2014/main" id="{A702FCCD-D1A2-4F4E-B544-60107F24398B}"/>
              </a:ext>
            </a:extLst>
          </p:cNvPr>
          <p:cNvSpPr>
            <a:spLocks noGrp="1" noChangeArrowheads="1"/>
          </p:cNvSpPr>
          <p:nvPr>
            <p:ph type="sldNum" sz="quarter" idx="12"/>
          </p:nvPr>
        </p:nvSpPr>
        <p:spPr>
          <a:xfrm>
            <a:off x="8737600" y="6248400"/>
            <a:ext cx="2540000" cy="457200"/>
          </a:xfrm>
        </p:spPr>
        <p:txBody>
          <a:bodyPr/>
          <a:lstStyle>
            <a:lvl1pPr>
              <a:defRPr/>
            </a:lvl1pPr>
          </a:lstStyle>
          <a:p>
            <a:fld id="{D62054A2-4DFA-4697-AC55-9A30BE1EFA84}" type="slidenum">
              <a:rPr lang="en-US" altLang="en-US"/>
              <a:pPr/>
              <a:t>‹#›</a:t>
            </a:fld>
            <a:endParaRPr lang="en-US" altLang="en-US"/>
          </a:p>
        </p:txBody>
      </p:sp>
    </p:spTree>
    <p:extLst>
      <p:ext uri="{BB962C8B-B14F-4D97-AF65-F5344CB8AC3E}">
        <p14:creationId xmlns:p14="http://schemas.microsoft.com/office/powerpoint/2010/main" val="106217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01AA0610-AD2B-483C-990F-B5A5ED1E3D8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D590AD34-AD87-49EB-B017-A1E8EDD2528A}"/>
              </a:ext>
            </a:extLst>
          </p:cNvPr>
          <p:cNvSpPr>
            <a:spLocks noGrp="1" noChangeArrowheads="1"/>
          </p:cNvSpPr>
          <p:nvPr>
            <p:ph type="sldNum" sz="quarter" idx="11"/>
          </p:nvPr>
        </p:nvSpPr>
        <p:spPr>
          <a:ln/>
        </p:spPr>
        <p:txBody>
          <a:bodyPr/>
          <a:lstStyle>
            <a:lvl1pPr>
              <a:defRPr/>
            </a:lvl1pPr>
          </a:lstStyle>
          <a:p>
            <a:fld id="{813BCDAA-BC6B-4D42-ACBB-7C3E8D0E2B19}" type="slidenum">
              <a:rPr lang="en-US" altLang="en-US"/>
              <a:pPr/>
              <a:t>‹#›</a:t>
            </a:fld>
            <a:endParaRPr lang="en-US" altLang="en-US"/>
          </a:p>
        </p:txBody>
      </p:sp>
    </p:spTree>
    <p:extLst>
      <p:ext uri="{BB962C8B-B14F-4D97-AF65-F5344CB8AC3E}">
        <p14:creationId xmlns:p14="http://schemas.microsoft.com/office/powerpoint/2010/main" val="119402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762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762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6E4E6AC6-D50E-46D7-A025-9AA8895883A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164E1412-BA64-40FE-96F8-D9F368DA5991}"/>
              </a:ext>
            </a:extLst>
          </p:cNvPr>
          <p:cNvSpPr>
            <a:spLocks noGrp="1" noChangeArrowheads="1"/>
          </p:cNvSpPr>
          <p:nvPr>
            <p:ph type="sldNum" sz="quarter" idx="11"/>
          </p:nvPr>
        </p:nvSpPr>
        <p:spPr>
          <a:ln/>
        </p:spPr>
        <p:txBody>
          <a:bodyPr/>
          <a:lstStyle>
            <a:lvl1pPr>
              <a:defRPr/>
            </a:lvl1pPr>
          </a:lstStyle>
          <a:p>
            <a:fld id="{9430AA77-E1E5-46D9-9A20-048962A86DC6}" type="slidenum">
              <a:rPr lang="en-US" altLang="en-US"/>
              <a:pPr/>
              <a:t>‹#›</a:t>
            </a:fld>
            <a:endParaRPr lang="en-US" altLang="en-US"/>
          </a:p>
        </p:txBody>
      </p:sp>
    </p:spTree>
    <p:extLst>
      <p:ext uri="{BB962C8B-B14F-4D97-AF65-F5344CB8AC3E}">
        <p14:creationId xmlns:p14="http://schemas.microsoft.com/office/powerpoint/2010/main" val="270224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85211BD6-45FA-4572-B738-A5CA227A988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B15E1297-F321-4540-B8B9-2AE1C3477F2E}"/>
              </a:ext>
            </a:extLst>
          </p:cNvPr>
          <p:cNvSpPr>
            <a:spLocks noGrp="1" noChangeArrowheads="1"/>
          </p:cNvSpPr>
          <p:nvPr>
            <p:ph type="sldNum" sz="quarter" idx="11"/>
          </p:nvPr>
        </p:nvSpPr>
        <p:spPr>
          <a:ln/>
        </p:spPr>
        <p:txBody>
          <a:bodyPr/>
          <a:lstStyle>
            <a:lvl1pPr>
              <a:defRPr/>
            </a:lvl1pPr>
          </a:lstStyle>
          <a:p>
            <a:fld id="{4E40D38E-406C-4265-9466-9BB88A32A68F}" type="slidenum">
              <a:rPr lang="en-US" altLang="en-US"/>
              <a:pPr/>
              <a:t>‹#›</a:t>
            </a:fld>
            <a:endParaRPr lang="en-US" altLang="en-US"/>
          </a:p>
        </p:txBody>
      </p:sp>
    </p:spTree>
    <p:extLst>
      <p:ext uri="{BB962C8B-B14F-4D97-AF65-F5344CB8AC3E}">
        <p14:creationId xmlns:p14="http://schemas.microsoft.com/office/powerpoint/2010/main" val="2461217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4"/>
          </a:xfrm>
        </p:spPr>
        <p:txBody>
          <a:bodyPr anchor="t"/>
          <a:lstStyle>
            <a:lvl1pPr algn="l">
              <a:defRPr sz="48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400"/>
            </a:lvl1pPr>
            <a:lvl2pPr marL="548640" indent="0">
              <a:buNone/>
              <a:defRPr sz="2160"/>
            </a:lvl2pPr>
            <a:lvl3pPr marL="1097280" indent="0">
              <a:buNone/>
              <a:defRPr sz="1920"/>
            </a:lvl3pPr>
            <a:lvl4pPr marL="1645920" indent="0">
              <a:buNone/>
              <a:defRPr sz="1680"/>
            </a:lvl4pPr>
            <a:lvl5pPr marL="2194560" indent="0">
              <a:buNone/>
              <a:defRPr sz="1680"/>
            </a:lvl5pPr>
            <a:lvl6pPr marL="2743200" indent="0">
              <a:buNone/>
              <a:defRPr sz="1680"/>
            </a:lvl6pPr>
            <a:lvl7pPr marL="3291840" indent="0">
              <a:buNone/>
              <a:defRPr sz="1680"/>
            </a:lvl7pPr>
            <a:lvl8pPr marL="3840480" indent="0">
              <a:buNone/>
              <a:defRPr sz="1680"/>
            </a:lvl8pPr>
            <a:lvl9pPr marL="4389120" indent="0">
              <a:buNone/>
              <a:defRPr sz="1680"/>
            </a:lvl9pPr>
          </a:lstStyle>
          <a:p>
            <a:pPr lvl="0"/>
            <a:r>
              <a:rPr lang="en-US"/>
              <a:t>Click to edit Master text styles</a:t>
            </a:r>
          </a:p>
        </p:txBody>
      </p:sp>
      <p:sp>
        <p:nvSpPr>
          <p:cNvPr id="4" name="Rectangle 13">
            <a:extLst>
              <a:ext uri="{FF2B5EF4-FFF2-40B4-BE49-F238E27FC236}">
                <a16:creationId xmlns:a16="http://schemas.microsoft.com/office/drawing/2014/main" id="{79BF78C0-3C66-4C7B-861F-A1D3D80332B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B4A43A7E-C318-422C-B633-39787B5DFA0C}"/>
              </a:ext>
            </a:extLst>
          </p:cNvPr>
          <p:cNvSpPr>
            <a:spLocks noGrp="1" noChangeArrowheads="1"/>
          </p:cNvSpPr>
          <p:nvPr>
            <p:ph type="sldNum" sz="quarter" idx="11"/>
          </p:nvPr>
        </p:nvSpPr>
        <p:spPr>
          <a:ln/>
        </p:spPr>
        <p:txBody>
          <a:bodyPr/>
          <a:lstStyle>
            <a:lvl1pPr>
              <a:defRPr/>
            </a:lvl1pPr>
          </a:lstStyle>
          <a:p>
            <a:fld id="{4F8157E5-FC5C-448E-8330-3EF9DF2CD27F}" type="slidenum">
              <a:rPr lang="en-US" altLang="en-US"/>
              <a:pPr/>
              <a:t>‹#›</a:t>
            </a:fld>
            <a:endParaRPr lang="en-US" altLang="en-US"/>
          </a:p>
        </p:txBody>
      </p:sp>
    </p:spTree>
    <p:extLst>
      <p:ext uri="{BB962C8B-B14F-4D97-AF65-F5344CB8AC3E}">
        <p14:creationId xmlns:p14="http://schemas.microsoft.com/office/powerpoint/2010/main" val="5000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371600"/>
            <a:ext cx="5080000" cy="411480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71600"/>
            <a:ext cx="5080000" cy="411480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a:extLst>
              <a:ext uri="{FF2B5EF4-FFF2-40B4-BE49-F238E27FC236}">
                <a16:creationId xmlns:a16="http://schemas.microsoft.com/office/drawing/2014/main" id="{C02BD3AC-8105-4514-9B6E-AE0FB1F08B4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3FEA161B-CAD8-4C8B-8B34-4A514564B9AD}"/>
              </a:ext>
            </a:extLst>
          </p:cNvPr>
          <p:cNvSpPr>
            <a:spLocks noGrp="1" noChangeArrowheads="1"/>
          </p:cNvSpPr>
          <p:nvPr>
            <p:ph type="sldNum" sz="quarter" idx="11"/>
          </p:nvPr>
        </p:nvSpPr>
        <p:spPr>
          <a:ln/>
        </p:spPr>
        <p:txBody>
          <a:bodyPr/>
          <a:lstStyle>
            <a:lvl1pPr>
              <a:defRPr/>
            </a:lvl1pPr>
          </a:lstStyle>
          <a:p>
            <a:fld id="{D63591A5-5B57-4812-A1F8-7610705012AB}" type="slidenum">
              <a:rPr lang="en-US" altLang="en-US"/>
              <a:pPr/>
              <a:t>‹#›</a:t>
            </a:fld>
            <a:endParaRPr lang="en-US" altLang="en-US"/>
          </a:p>
        </p:txBody>
      </p:sp>
    </p:spTree>
    <p:extLst>
      <p:ext uri="{BB962C8B-B14F-4D97-AF65-F5344CB8AC3E}">
        <p14:creationId xmlns:p14="http://schemas.microsoft.com/office/powerpoint/2010/main" val="164834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3"/>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a:extLst>
              <a:ext uri="{FF2B5EF4-FFF2-40B4-BE49-F238E27FC236}">
                <a16:creationId xmlns:a16="http://schemas.microsoft.com/office/drawing/2014/main" id="{E2C245BF-C578-46E3-B4E4-B2F57FA4AC0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5">
            <a:extLst>
              <a:ext uri="{FF2B5EF4-FFF2-40B4-BE49-F238E27FC236}">
                <a16:creationId xmlns:a16="http://schemas.microsoft.com/office/drawing/2014/main" id="{9800D2ED-F155-4B13-BD25-2D0FFE8C4C40}"/>
              </a:ext>
            </a:extLst>
          </p:cNvPr>
          <p:cNvSpPr>
            <a:spLocks noGrp="1" noChangeArrowheads="1"/>
          </p:cNvSpPr>
          <p:nvPr>
            <p:ph type="sldNum" sz="quarter" idx="11"/>
          </p:nvPr>
        </p:nvSpPr>
        <p:spPr>
          <a:ln/>
        </p:spPr>
        <p:txBody>
          <a:bodyPr/>
          <a:lstStyle>
            <a:lvl1pPr>
              <a:defRPr/>
            </a:lvl1pPr>
          </a:lstStyle>
          <a:p>
            <a:fld id="{C14D6D6E-1B01-4410-8768-3B9F42BCDD65}" type="slidenum">
              <a:rPr lang="en-US" altLang="en-US"/>
              <a:pPr/>
              <a:t>‹#›</a:t>
            </a:fld>
            <a:endParaRPr lang="en-US" altLang="en-US"/>
          </a:p>
        </p:txBody>
      </p:sp>
    </p:spTree>
    <p:extLst>
      <p:ext uri="{BB962C8B-B14F-4D97-AF65-F5344CB8AC3E}">
        <p14:creationId xmlns:p14="http://schemas.microsoft.com/office/powerpoint/2010/main" val="2050498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a:extLst>
              <a:ext uri="{FF2B5EF4-FFF2-40B4-BE49-F238E27FC236}">
                <a16:creationId xmlns:a16="http://schemas.microsoft.com/office/drawing/2014/main" id="{B5F00B0D-CD7E-45BF-A80D-176F95BA41D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5">
            <a:extLst>
              <a:ext uri="{FF2B5EF4-FFF2-40B4-BE49-F238E27FC236}">
                <a16:creationId xmlns:a16="http://schemas.microsoft.com/office/drawing/2014/main" id="{B3F324F6-1EFD-4617-8455-971351F3C0CB}"/>
              </a:ext>
            </a:extLst>
          </p:cNvPr>
          <p:cNvSpPr>
            <a:spLocks noGrp="1" noChangeArrowheads="1"/>
          </p:cNvSpPr>
          <p:nvPr>
            <p:ph type="sldNum" sz="quarter" idx="11"/>
          </p:nvPr>
        </p:nvSpPr>
        <p:spPr>
          <a:ln/>
        </p:spPr>
        <p:txBody>
          <a:bodyPr/>
          <a:lstStyle>
            <a:lvl1pPr>
              <a:defRPr/>
            </a:lvl1pPr>
          </a:lstStyle>
          <a:p>
            <a:fld id="{89E5730B-C8C5-45A0-88DD-4B1BF2EA40CE}" type="slidenum">
              <a:rPr lang="en-US" altLang="en-US"/>
              <a:pPr/>
              <a:t>‹#›</a:t>
            </a:fld>
            <a:endParaRPr lang="en-US" altLang="en-US"/>
          </a:p>
        </p:txBody>
      </p:sp>
    </p:spTree>
    <p:extLst>
      <p:ext uri="{BB962C8B-B14F-4D97-AF65-F5344CB8AC3E}">
        <p14:creationId xmlns:p14="http://schemas.microsoft.com/office/powerpoint/2010/main" val="191452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873B0641-1045-4D25-9544-0389F5A1010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5">
            <a:extLst>
              <a:ext uri="{FF2B5EF4-FFF2-40B4-BE49-F238E27FC236}">
                <a16:creationId xmlns:a16="http://schemas.microsoft.com/office/drawing/2014/main" id="{02CA0E12-4D71-4B43-981B-68F8F91471D8}"/>
              </a:ext>
            </a:extLst>
          </p:cNvPr>
          <p:cNvSpPr>
            <a:spLocks noGrp="1" noChangeArrowheads="1"/>
          </p:cNvSpPr>
          <p:nvPr>
            <p:ph type="sldNum" sz="quarter" idx="11"/>
          </p:nvPr>
        </p:nvSpPr>
        <p:spPr>
          <a:ln/>
        </p:spPr>
        <p:txBody>
          <a:bodyPr/>
          <a:lstStyle>
            <a:lvl1pPr>
              <a:defRPr/>
            </a:lvl1pPr>
          </a:lstStyle>
          <a:p>
            <a:fld id="{6822CA2B-3B06-49C4-81E7-BFDF1DDB4C21}" type="slidenum">
              <a:rPr lang="en-US" altLang="en-US"/>
              <a:pPr/>
              <a:t>‹#›</a:t>
            </a:fld>
            <a:endParaRPr lang="en-US" altLang="en-US"/>
          </a:p>
        </p:txBody>
      </p:sp>
    </p:spTree>
    <p:extLst>
      <p:ext uri="{BB962C8B-B14F-4D97-AF65-F5344CB8AC3E}">
        <p14:creationId xmlns:p14="http://schemas.microsoft.com/office/powerpoint/2010/main" val="3254697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Rectangle 13">
            <a:extLst>
              <a:ext uri="{FF2B5EF4-FFF2-40B4-BE49-F238E27FC236}">
                <a16:creationId xmlns:a16="http://schemas.microsoft.com/office/drawing/2014/main" id="{E9DF7B4A-DE8D-4027-8568-5DB91C3408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744FF17A-EBA8-48D9-AF48-28AE4095CA7C}"/>
              </a:ext>
            </a:extLst>
          </p:cNvPr>
          <p:cNvSpPr>
            <a:spLocks noGrp="1" noChangeArrowheads="1"/>
          </p:cNvSpPr>
          <p:nvPr>
            <p:ph type="sldNum" sz="quarter" idx="11"/>
          </p:nvPr>
        </p:nvSpPr>
        <p:spPr>
          <a:ln/>
        </p:spPr>
        <p:txBody>
          <a:bodyPr/>
          <a:lstStyle>
            <a:lvl1pPr>
              <a:defRPr/>
            </a:lvl1pPr>
          </a:lstStyle>
          <a:p>
            <a:fld id="{D05B30CE-F979-4629-95F4-6E415E98A619}" type="slidenum">
              <a:rPr lang="en-US" altLang="en-US"/>
              <a:pPr/>
              <a:t>‹#›</a:t>
            </a:fld>
            <a:endParaRPr lang="en-US" altLang="en-US"/>
          </a:p>
        </p:txBody>
      </p:sp>
    </p:spTree>
    <p:extLst>
      <p:ext uri="{BB962C8B-B14F-4D97-AF65-F5344CB8AC3E}">
        <p14:creationId xmlns:p14="http://schemas.microsoft.com/office/powerpoint/2010/main" val="1399622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pPr lvl="0"/>
            <a:endParaRPr lang="en-US" noProof="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Rectangle 13">
            <a:extLst>
              <a:ext uri="{FF2B5EF4-FFF2-40B4-BE49-F238E27FC236}">
                <a16:creationId xmlns:a16="http://schemas.microsoft.com/office/drawing/2014/main" id="{C9FE2B29-9707-45EB-AC58-06F688AA365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9D0CB52C-5418-42FB-A8E5-F22DF1526AB8}"/>
              </a:ext>
            </a:extLst>
          </p:cNvPr>
          <p:cNvSpPr>
            <a:spLocks noGrp="1" noChangeArrowheads="1"/>
          </p:cNvSpPr>
          <p:nvPr>
            <p:ph type="sldNum" sz="quarter" idx="11"/>
          </p:nvPr>
        </p:nvSpPr>
        <p:spPr>
          <a:ln/>
        </p:spPr>
        <p:txBody>
          <a:bodyPr/>
          <a:lstStyle>
            <a:lvl1pPr>
              <a:defRPr/>
            </a:lvl1pPr>
          </a:lstStyle>
          <a:p>
            <a:fld id="{9BE6F17B-3D71-489E-8B0D-8B8C47867840}" type="slidenum">
              <a:rPr lang="en-US" altLang="en-US"/>
              <a:pPr/>
              <a:t>‹#›</a:t>
            </a:fld>
            <a:endParaRPr lang="en-US" altLang="en-US"/>
          </a:p>
        </p:txBody>
      </p:sp>
    </p:spTree>
    <p:extLst>
      <p:ext uri="{BB962C8B-B14F-4D97-AF65-F5344CB8AC3E}">
        <p14:creationId xmlns:p14="http://schemas.microsoft.com/office/powerpoint/2010/main" val="2623690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1026" name="Rectangle 11">
            <a:extLst>
              <a:ext uri="{FF2B5EF4-FFF2-40B4-BE49-F238E27FC236}">
                <a16:creationId xmlns:a16="http://schemas.microsoft.com/office/drawing/2014/main" id="{A8321F95-843C-4148-B5A2-6DA2D7D88E0B}"/>
              </a:ext>
            </a:extLst>
          </p:cNvPr>
          <p:cNvSpPr>
            <a:spLocks noGrp="1" noChangeArrowheads="1"/>
          </p:cNvSpPr>
          <p:nvPr>
            <p:ph type="title"/>
          </p:nvPr>
        </p:nvSpPr>
        <p:spPr bwMode="auto">
          <a:xfrm>
            <a:off x="914400" y="76200"/>
            <a:ext cx="10363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12">
            <a:extLst>
              <a:ext uri="{FF2B5EF4-FFF2-40B4-BE49-F238E27FC236}">
                <a16:creationId xmlns:a16="http://schemas.microsoft.com/office/drawing/2014/main" id="{C124BF79-D22A-4EF1-8CE2-385743B0436A}"/>
              </a:ext>
            </a:extLst>
          </p:cNvPr>
          <p:cNvSpPr>
            <a:spLocks noGrp="1" noChangeArrowheads="1"/>
          </p:cNvSpPr>
          <p:nvPr>
            <p:ph type="body" idx="1"/>
          </p:nvPr>
        </p:nvSpPr>
        <p:spPr bwMode="auto">
          <a:xfrm>
            <a:off x="914400" y="13716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61" name="Rectangle 13">
            <a:extLst>
              <a:ext uri="{FF2B5EF4-FFF2-40B4-BE49-F238E27FC236}">
                <a16:creationId xmlns:a16="http://schemas.microsoft.com/office/drawing/2014/main" id="{21E43CB5-ABD7-421B-A75C-04D4F34E961B}"/>
              </a:ext>
            </a:extLst>
          </p:cNvPr>
          <p:cNvSpPr>
            <a:spLocks noGrp="1" noChangeArrowheads="1"/>
          </p:cNvSpPr>
          <p:nvPr>
            <p:ph type="dt" sz="half" idx="2"/>
          </p:nvPr>
        </p:nvSpPr>
        <p:spPr bwMode="auto">
          <a:xfrm>
            <a:off x="914400" y="6248400"/>
            <a:ext cx="2540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680" b="0">
                <a:latin typeface="Times New Roman" pitchFamily="18" charset="0"/>
                <a:cs typeface="+mn-cs"/>
              </a:defRPr>
            </a:lvl1pPr>
          </a:lstStyle>
          <a:p>
            <a:pPr>
              <a:defRPr/>
            </a:pPr>
            <a:endParaRPr lang="en-US"/>
          </a:p>
        </p:txBody>
      </p:sp>
      <p:sp>
        <p:nvSpPr>
          <p:cNvPr id="2063" name="Rectangle 15">
            <a:extLst>
              <a:ext uri="{FF2B5EF4-FFF2-40B4-BE49-F238E27FC236}">
                <a16:creationId xmlns:a16="http://schemas.microsoft.com/office/drawing/2014/main" id="{2041C245-6AFA-41A7-BA07-4BA8E59DB7E6}"/>
              </a:ext>
            </a:extLst>
          </p:cNvPr>
          <p:cNvSpPr>
            <a:spLocks noGrp="1" noChangeArrowheads="1"/>
          </p:cNvSpPr>
          <p:nvPr>
            <p:ph type="sldNum" sz="quarter" idx="4"/>
          </p:nvPr>
        </p:nvSpPr>
        <p:spPr bwMode="auto">
          <a:xfrm>
            <a:off x="11684000" y="6553200"/>
            <a:ext cx="5080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680" b="0">
                <a:latin typeface="Times New Roman" panose="02020603050405020304" pitchFamily="18" charset="0"/>
              </a:defRPr>
            </a:lvl1pPr>
          </a:lstStyle>
          <a:p>
            <a:fld id="{2F894FEC-901A-491B-8715-0C040D9C6745}" type="slidenum">
              <a:rPr lang="en-US" altLang="en-US"/>
              <a:pPr/>
              <a:t>‹#›</a:t>
            </a:fld>
            <a:endParaRPr lang="en-US" altLang="en-US"/>
          </a:p>
        </p:txBody>
      </p:sp>
    </p:spTree>
    <p:extLst>
      <p:ext uri="{BB962C8B-B14F-4D97-AF65-F5344CB8AC3E}">
        <p14:creationId xmlns:p14="http://schemas.microsoft.com/office/powerpoint/2010/main" val="47644350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800" b="1">
          <a:solidFill>
            <a:schemeClr val="tx1"/>
          </a:solidFill>
          <a:latin typeface="+mj-lt"/>
          <a:ea typeface="+mj-ea"/>
          <a:cs typeface="+mj-cs"/>
        </a:defRPr>
      </a:lvl1pPr>
      <a:lvl2pPr algn="ctr" rtl="0" eaLnBrk="0" fontAlgn="base" hangingPunct="0">
        <a:spcBef>
          <a:spcPct val="0"/>
        </a:spcBef>
        <a:spcAft>
          <a:spcPct val="0"/>
        </a:spcAft>
        <a:defRPr sz="4800" b="1">
          <a:solidFill>
            <a:schemeClr val="tx1"/>
          </a:solidFill>
          <a:latin typeface="Arial" pitchFamily="34" charset="0"/>
        </a:defRPr>
      </a:lvl2pPr>
      <a:lvl3pPr algn="ctr" rtl="0" eaLnBrk="0" fontAlgn="base" hangingPunct="0">
        <a:spcBef>
          <a:spcPct val="0"/>
        </a:spcBef>
        <a:spcAft>
          <a:spcPct val="0"/>
        </a:spcAft>
        <a:defRPr sz="4800" b="1">
          <a:solidFill>
            <a:schemeClr val="tx1"/>
          </a:solidFill>
          <a:latin typeface="Arial" pitchFamily="34" charset="0"/>
        </a:defRPr>
      </a:lvl3pPr>
      <a:lvl4pPr algn="ctr" rtl="0" eaLnBrk="0" fontAlgn="base" hangingPunct="0">
        <a:spcBef>
          <a:spcPct val="0"/>
        </a:spcBef>
        <a:spcAft>
          <a:spcPct val="0"/>
        </a:spcAft>
        <a:defRPr sz="4800" b="1">
          <a:solidFill>
            <a:schemeClr val="tx1"/>
          </a:solidFill>
          <a:latin typeface="Arial" pitchFamily="34" charset="0"/>
        </a:defRPr>
      </a:lvl4pPr>
      <a:lvl5pPr algn="ctr" rtl="0" eaLnBrk="0" fontAlgn="base" hangingPunct="0">
        <a:spcBef>
          <a:spcPct val="0"/>
        </a:spcBef>
        <a:spcAft>
          <a:spcPct val="0"/>
        </a:spcAft>
        <a:defRPr sz="4800" b="1">
          <a:solidFill>
            <a:schemeClr val="tx1"/>
          </a:solidFill>
          <a:latin typeface="Arial" pitchFamily="34" charset="0"/>
        </a:defRPr>
      </a:lvl5pPr>
      <a:lvl6pPr marL="548640" algn="ctr" rtl="0" eaLnBrk="0" fontAlgn="base" hangingPunct="0">
        <a:spcBef>
          <a:spcPct val="0"/>
        </a:spcBef>
        <a:spcAft>
          <a:spcPct val="0"/>
        </a:spcAft>
        <a:defRPr sz="4800" b="1">
          <a:solidFill>
            <a:schemeClr val="tx1"/>
          </a:solidFill>
          <a:latin typeface="Arial" pitchFamily="34" charset="0"/>
        </a:defRPr>
      </a:lvl6pPr>
      <a:lvl7pPr marL="1097280" algn="ctr" rtl="0" eaLnBrk="0" fontAlgn="base" hangingPunct="0">
        <a:spcBef>
          <a:spcPct val="0"/>
        </a:spcBef>
        <a:spcAft>
          <a:spcPct val="0"/>
        </a:spcAft>
        <a:defRPr sz="4800" b="1">
          <a:solidFill>
            <a:schemeClr val="tx1"/>
          </a:solidFill>
          <a:latin typeface="Arial" pitchFamily="34" charset="0"/>
        </a:defRPr>
      </a:lvl7pPr>
      <a:lvl8pPr marL="1645920" algn="ctr" rtl="0" eaLnBrk="0" fontAlgn="base" hangingPunct="0">
        <a:spcBef>
          <a:spcPct val="0"/>
        </a:spcBef>
        <a:spcAft>
          <a:spcPct val="0"/>
        </a:spcAft>
        <a:defRPr sz="4800" b="1">
          <a:solidFill>
            <a:schemeClr val="tx1"/>
          </a:solidFill>
          <a:latin typeface="Arial" pitchFamily="34" charset="0"/>
        </a:defRPr>
      </a:lvl8pPr>
      <a:lvl9pPr marL="2194560" algn="ctr" rtl="0" eaLnBrk="0" fontAlgn="base" hangingPunct="0">
        <a:spcBef>
          <a:spcPct val="0"/>
        </a:spcBef>
        <a:spcAft>
          <a:spcPct val="0"/>
        </a:spcAft>
        <a:defRPr sz="4800" b="1">
          <a:solidFill>
            <a:schemeClr val="tx1"/>
          </a:solidFill>
          <a:latin typeface="Arial" pitchFamily="34" charset="0"/>
        </a:defRPr>
      </a:lvl9pPr>
    </p:titleStyle>
    <p:bodyStyle>
      <a:lvl1pPr marL="411480" indent="-411480" algn="l" rtl="0" eaLnBrk="0" fontAlgn="base" hangingPunct="0">
        <a:spcBef>
          <a:spcPct val="20000"/>
        </a:spcBef>
        <a:spcAft>
          <a:spcPct val="0"/>
        </a:spcAft>
        <a:buChar char="•"/>
        <a:defRPr sz="3360" b="1">
          <a:solidFill>
            <a:schemeClr val="tx1"/>
          </a:solidFill>
          <a:latin typeface="+mn-lt"/>
          <a:ea typeface="+mn-ea"/>
          <a:cs typeface="+mn-cs"/>
        </a:defRPr>
      </a:lvl1pPr>
      <a:lvl2pPr marL="891540" indent="-342900" algn="l" rtl="0" eaLnBrk="0" fontAlgn="base" hangingPunct="0">
        <a:spcBef>
          <a:spcPct val="20000"/>
        </a:spcBef>
        <a:spcAft>
          <a:spcPct val="0"/>
        </a:spcAft>
        <a:buChar char="–"/>
        <a:defRPr sz="2880" b="1">
          <a:solidFill>
            <a:schemeClr val="tx1"/>
          </a:solidFill>
          <a:latin typeface="+mn-lt"/>
        </a:defRPr>
      </a:lvl2pPr>
      <a:lvl3pPr marL="1371600" indent="-274320" algn="l" rtl="0" eaLnBrk="0" fontAlgn="base" hangingPunct="0">
        <a:spcBef>
          <a:spcPct val="20000"/>
        </a:spcBef>
        <a:spcAft>
          <a:spcPct val="0"/>
        </a:spcAft>
        <a:buChar char="•"/>
        <a:defRPr sz="2400" b="1">
          <a:solidFill>
            <a:schemeClr val="tx1"/>
          </a:solidFill>
          <a:latin typeface="+mn-lt"/>
        </a:defRPr>
      </a:lvl3pPr>
      <a:lvl4pPr marL="1920240" indent="-274320" algn="l" rtl="0" eaLnBrk="0" fontAlgn="base" hangingPunct="0">
        <a:spcBef>
          <a:spcPct val="20000"/>
        </a:spcBef>
        <a:spcAft>
          <a:spcPct val="0"/>
        </a:spcAft>
        <a:buChar char="–"/>
        <a:defRPr sz="2400" b="1">
          <a:solidFill>
            <a:schemeClr val="tx1"/>
          </a:solidFill>
          <a:latin typeface="+mn-lt"/>
        </a:defRPr>
      </a:lvl4pPr>
      <a:lvl5pPr marL="2468880" indent="-274320" algn="l" rtl="0" eaLnBrk="0" fontAlgn="base" hangingPunct="0">
        <a:spcBef>
          <a:spcPct val="20000"/>
        </a:spcBef>
        <a:spcAft>
          <a:spcPct val="0"/>
        </a:spcAft>
        <a:buChar char="»"/>
        <a:defRPr sz="2400" b="1">
          <a:solidFill>
            <a:schemeClr val="tx1"/>
          </a:solidFill>
          <a:latin typeface="+mn-lt"/>
        </a:defRPr>
      </a:lvl5pPr>
      <a:lvl6pPr marL="3017520" indent="-274320" algn="l" rtl="0" eaLnBrk="0" fontAlgn="base" hangingPunct="0">
        <a:spcBef>
          <a:spcPct val="20000"/>
        </a:spcBef>
        <a:spcAft>
          <a:spcPct val="0"/>
        </a:spcAft>
        <a:buChar char="»"/>
        <a:defRPr b="1">
          <a:solidFill>
            <a:schemeClr val="tx1"/>
          </a:solidFill>
          <a:latin typeface="+mn-lt"/>
        </a:defRPr>
      </a:lvl6pPr>
      <a:lvl7pPr marL="3566160" indent="-274320" algn="l" rtl="0" eaLnBrk="0" fontAlgn="base" hangingPunct="0">
        <a:spcBef>
          <a:spcPct val="20000"/>
        </a:spcBef>
        <a:spcAft>
          <a:spcPct val="0"/>
        </a:spcAft>
        <a:buChar char="»"/>
        <a:defRPr b="1">
          <a:solidFill>
            <a:schemeClr val="tx1"/>
          </a:solidFill>
          <a:latin typeface="+mn-lt"/>
        </a:defRPr>
      </a:lvl7pPr>
      <a:lvl8pPr marL="4114800" indent="-274320" algn="l" rtl="0" eaLnBrk="0" fontAlgn="base" hangingPunct="0">
        <a:spcBef>
          <a:spcPct val="20000"/>
        </a:spcBef>
        <a:spcAft>
          <a:spcPct val="0"/>
        </a:spcAft>
        <a:buChar char="»"/>
        <a:defRPr b="1">
          <a:solidFill>
            <a:schemeClr val="tx1"/>
          </a:solidFill>
          <a:latin typeface="+mn-lt"/>
        </a:defRPr>
      </a:lvl8pPr>
      <a:lvl9pPr marL="4663440" indent="-274320" algn="l" rtl="0" eaLnBrk="0" fontAlgn="base" hangingPunct="0">
        <a:spcBef>
          <a:spcPct val="20000"/>
        </a:spcBef>
        <a:spcAft>
          <a:spcPct val="0"/>
        </a:spcAft>
        <a:buChar char="»"/>
        <a:defRPr b="1">
          <a:solidFill>
            <a:schemeClr val="tx1"/>
          </a:solidFill>
          <a:latin typeface="+mn-lt"/>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5">
            <a:extLst>
              <a:ext uri="{FF2B5EF4-FFF2-40B4-BE49-F238E27FC236}">
                <a16:creationId xmlns:a16="http://schemas.microsoft.com/office/drawing/2014/main" id="{4DB7E293-D8A2-4996-8A1B-BCC9A3A51E39}"/>
              </a:ext>
            </a:extLst>
          </p:cNvPr>
          <p:cNvSpPr>
            <a:spLocks noGrp="1" noChangeArrowheads="1"/>
          </p:cNvSpPr>
          <p:nvPr>
            <p:ph type="sldNum" sz="quarter" idx="12"/>
          </p:nvPr>
        </p:nvSpPr>
        <p:spPr/>
        <p:txBody>
          <a:bodyPr/>
          <a:lstStyle>
            <a:lvl1pPr eaLnBrk="0" hangingPunct="0">
              <a:spcBef>
                <a:spcPct val="20000"/>
              </a:spcBef>
              <a:buChar char="•"/>
              <a:defRPr sz="3360" b="1">
                <a:solidFill>
                  <a:schemeClr val="tx1"/>
                </a:solidFill>
                <a:latin typeface="Arial" panose="020B0604020202020204" pitchFamily="34" charset="0"/>
              </a:defRPr>
            </a:lvl1pPr>
            <a:lvl2pPr marL="891540" indent="-342900" eaLnBrk="0" hangingPunct="0">
              <a:spcBef>
                <a:spcPct val="20000"/>
              </a:spcBef>
              <a:buChar char="–"/>
              <a:defRPr sz="2880" b="1">
                <a:solidFill>
                  <a:schemeClr val="tx1"/>
                </a:solidFill>
                <a:latin typeface="Arial" panose="020B0604020202020204" pitchFamily="34" charset="0"/>
              </a:defRPr>
            </a:lvl2pPr>
            <a:lvl3pPr marL="1371600" indent="-274320" eaLnBrk="0" hangingPunct="0">
              <a:spcBef>
                <a:spcPct val="20000"/>
              </a:spcBef>
              <a:buChar char="•"/>
              <a:defRPr sz="2400" b="1">
                <a:solidFill>
                  <a:schemeClr val="tx1"/>
                </a:solidFill>
                <a:latin typeface="Arial" panose="020B0604020202020204" pitchFamily="34" charset="0"/>
              </a:defRPr>
            </a:lvl3pPr>
            <a:lvl4pPr marL="1920240" indent="-274320" eaLnBrk="0" hangingPunct="0">
              <a:spcBef>
                <a:spcPct val="20000"/>
              </a:spcBef>
              <a:buChar char="–"/>
              <a:defRPr sz="2400" b="1">
                <a:solidFill>
                  <a:schemeClr val="tx1"/>
                </a:solidFill>
                <a:latin typeface="Arial" panose="020B0604020202020204" pitchFamily="34" charset="0"/>
              </a:defRPr>
            </a:lvl4pPr>
            <a:lvl5pPr marL="2468880" indent="-274320" eaLnBrk="0" hangingPunct="0">
              <a:spcBef>
                <a:spcPct val="20000"/>
              </a:spcBef>
              <a:buChar char="»"/>
              <a:defRPr sz="2400" b="1">
                <a:solidFill>
                  <a:schemeClr val="tx1"/>
                </a:solidFill>
                <a:latin typeface="Arial" panose="020B0604020202020204" pitchFamily="34" charset="0"/>
              </a:defRPr>
            </a:lvl5pPr>
            <a:lvl6pPr marL="3017520" indent="-274320" eaLnBrk="0" fontAlgn="base" hangingPunct="0">
              <a:spcBef>
                <a:spcPct val="20000"/>
              </a:spcBef>
              <a:spcAft>
                <a:spcPct val="0"/>
              </a:spcAft>
              <a:buChar char="»"/>
              <a:defRPr sz="2400" b="1">
                <a:solidFill>
                  <a:schemeClr val="tx1"/>
                </a:solidFill>
                <a:latin typeface="Arial" panose="020B0604020202020204" pitchFamily="34" charset="0"/>
              </a:defRPr>
            </a:lvl6pPr>
            <a:lvl7pPr marL="3566160" indent="-274320" eaLnBrk="0" fontAlgn="base" hangingPunct="0">
              <a:spcBef>
                <a:spcPct val="20000"/>
              </a:spcBef>
              <a:spcAft>
                <a:spcPct val="0"/>
              </a:spcAft>
              <a:buChar char="»"/>
              <a:defRPr sz="2400" b="1">
                <a:solidFill>
                  <a:schemeClr val="tx1"/>
                </a:solidFill>
                <a:latin typeface="Arial" panose="020B0604020202020204" pitchFamily="34" charset="0"/>
              </a:defRPr>
            </a:lvl7pPr>
            <a:lvl8pPr marL="4114800" indent="-274320" eaLnBrk="0" fontAlgn="base" hangingPunct="0">
              <a:spcBef>
                <a:spcPct val="20000"/>
              </a:spcBef>
              <a:spcAft>
                <a:spcPct val="0"/>
              </a:spcAft>
              <a:buChar char="»"/>
              <a:defRPr sz="2400" b="1">
                <a:solidFill>
                  <a:schemeClr val="tx1"/>
                </a:solidFill>
                <a:latin typeface="Arial" panose="020B0604020202020204" pitchFamily="34" charset="0"/>
              </a:defRPr>
            </a:lvl8pPr>
            <a:lvl9pPr marL="4663440" indent="-274320" eaLnBrk="0" fontAlgn="base" hangingPunct="0">
              <a:spcBef>
                <a:spcPct val="20000"/>
              </a:spcBef>
              <a:spcAft>
                <a:spcPct val="0"/>
              </a:spcAft>
              <a:buChar char="»"/>
              <a:defRPr sz="2400" b="1">
                <a:solidFill>
                  <a:schemeClr val="tx1"/>
                </a:solidFill>
                <a:latin typeface="Arial" panose="020B0604020202020204" pitchFamily="34" charset="0"/>
              </a:defRPr>
            </a:lvl9pPr>
          </a:lstStyle>
          <a:p>
            <a:pPr defTabSz="1097280" fontAlgn="base">
              <a:spcBef>
                <a:spcPct val="0"/>
              </a:spcBef>
              <a:spcAft>
                <a:spcPct val="0"/>
              </a:spcAft>
              <a:buNone/>
            </a:pPr>
            <a:fld id="{53EBCAA1-DBB1-4DF1-950E-7A6933D82E99}" type="slidenum">
              <a:rPr lang="en-US" altLang="en-US" sz="1680" b="0">
                <a:solidFill>
                  <a:srgbClr val="FFFFFF"/>
                </a:solidFill>
                <a:latin typeface="Times New Roman" panose="02020603050405020304" pitchFamily="18" charset="0"/>
                <a:cs typeface="Arial" panose="020B0604020202020204" pitchFamily="34" charset="0"/>
              </a:rPr>
              <a:pPr defTabSz="1097280" fontAlgn="base">
                <a:spcBef>
                  <a:spcPct val="0"/>
                </a:spcBef>
                <a:spcAft>
                  <a:spcPct val="0"/>
                </a:spcAft>
                <a:buNone/>
              </a:pPr>
              <a:t>1</a:t>
            </a:fld>
            <a:endParaRPr lang="en-US" altLang="en-US" sz="1680" b="0">
              <a:solidFill>
                <a:srgbClr val="FFFFFF"/>
              </a:solidFill>
              <a:latin typeface="Times New Roman" panose="02020603050405020304" pitchFamily="18" charset="0"/>
              <a:cs typeface="Arial" panose="020B0604020202020204" pitchFamily="34" charset="0"/>
            </a:endParaRPr>
          </a:p>
        </p:txBody>
      </p:sp>
      <p:sp>
        <p:nvSpPr>
          <p:cNvPr id="218115" name="Rectangle 4098">
            <a:extLst>
              <a:ext uri="{FF2B5EF4-FFF2-40B4-BE49-F238E27FC236}">
                <a16:creationId xmlns:a16="http://schemas.microsoft.com/office/drawing/2014/main" id="{359FC9C9-7E9C-4446-8413-E6CFFBBE0D84}"/>
              </a:ext>
            </a:extLst>
          </p:cNvPr>
          <p:cNvSpPr>
            <a:spLocks noGrp="1" noChangeArrowheads="1"/>
          </p:cNvSpPr>
          <p:nvPr>
            <p:ph type="ctrTitle"/>
          </p:nvPr>
        </p:nvSpPr>
        <p:spPr/>
        <p:txBody>
          <a:bodyPr/>
          <a:lstStyle/>
          <a:p>
            <a:r>
              <a:rPr lang="en-US" altLang="en-US" sz="7920"/>
              <a:t>Great Themes in John’s Epistles</a:t>
            </a:r>
            <a:br>
              <a:rPr lang="en-US" altLang="en-US" sz="7920"/>
            </a:br>
            <a:r>
              <a:rPr lang="en-US" altLang="en-US" sz="4320"/>
              <a:t>Lesson 8</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Content Placeholder 2">
            <a:extLst>
              <a:ext uri="{FF2B5EF4-FFF2-40B4-BE49-F238E27FC236}">
                <a16:creationId xmlns:a16="http://schemas.microsoft.com/office/drawing/2014/main" id="{57AF90A9-EAD3-4A5A-89BD-09A32E63F245}"/>
              </a:ext>
            </a:extLst>
          </p:cNvPr>
          <p:cNvSpPr>
            <a:spLocks noGrp="1"/>
          </p:cNvSpPr>
          <p:nvPr>
            <p:ph idx="1"/>
          </p:nvPr>
        </p:nvSpPr>
        <p:spPr>
          <a:xfrm>
            <a:off x="15240" y="137160"/>
            <a:ext cx="11521440" cy="4114800"/>
          </a:xfrm>
        </p:spPr>
        <p:txBody>
          <a:bodyPr/>
          <a:lstStyle/>
          <a:p>
            <a:pPr marL="1097280" lvl="2" indent="0">
              <a:buNone/>
            </a:pPr>
            <a:r>
              <a:rPr lang="en-US" altLang="en-US">
                <a:solidFill>
                  <a:srgbClr val="FFFF00"/>
                </a:solidFill>
              </a:rPr>
              <a:t>1 John 4:12 </a:t>
            </a:r>
            <a:r>
              <a:rPr lang="en-US" altLang="en-US"/>
              <a:t>No one has seen God at any time. If we love one another, God abides in us, and </a:t>
            </a:r>
            <a:r>
              <a:rPr lang="en-US" altLang="en-US">
                <a:solidFill>
                  <a:srgbClr val="FFFF00"/>
                </a:solidFill>
              </a:rPr>
              <a:t>His love has been perfected in us</a:t>
            </a:r>
            <a:r>
              <a:rPr lang="en-US" altLang="en-US"/>
              <a:t>. 13	By this we know that we abide in Him, and He is us, because He has given us of His Spirit. 14 And we have seen and testify that the Father has sent the Son as Savior of the world. 15 Whoever confesses that Jesus is the Son of God, God abides in him, and he in God.16 And we have known and believed the love that God has for us. God is love, and he who abides in love abides in God, and God in him. 17 Love has been perfected among us in this: that we may have boldness in the Day of Judgment; because as He is, so are we in this world. 18 There is no fear in love; but perfect love casts out fear, because fear involves torment. But he who fears has not been made perfect in love.19 We love Him because He first loved us. 20 If someone says, "I love God," and hates his brother, he is a liar; for he who does not love his brother whom he has seen, how can he love God whom he has not seen? 21 And this commandment we have from Him: that he who loves God must love his brother also.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42A5109-254A-4ECC-A7A8-7C789303DFAD}"/>
              </a:ext>
            </a:extLst>
          </p:cNvPr>
          <p:cNvSpPr>
            <a:spLocks noChangeArrowheads="1"/>
          </p:cNvSpPr>
          <p:nvPr/>
        </p:nvSpPr>
        <p:spPr bwMode="auto">
          <a:xfrm>
            <a:off x="4463416" y="2663190"/>
            <a:ext cx="2794634" cy="597253"/>
          </a:xfrm>
          <a:prstGeom prst="ellipse">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28355" name="Content Placeholder 2">
            <a:extLst>
              <a:ext uri="{FF2B5EF4-FFF2-40B4-BE49-F238E27FC236}">
                <a16:creationId xmlns:a16="http://schemas.microsoft.com/office/drawing/2014/main" id="{2E58D4D0-1793-401F-95CC-792D025BED2B}"/>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1.	What is the test of God abiding in us (4:12)?</a:t>
            </a:r>
          </a:p>
        </p:txBody>
      </p:sp>
      <p:sp>
        <p:nvSpPr>
          <p:cNvPr id="4" name="Slide Number Placeholder 3">
            <a:extLst>
              <a:ext uri="{FF2B5EF4-FFF2-40B4-BE49-F238E27FC236}">
                <a16:creationId xmlns:a16="http://schemas.microsoft.com/office/drawing/2014/main" id="{250A0DCD-ACB9-4128-B948-A30C377A2857}"/>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669DB6AE-34B6-4CE4-A3FE-7C4AF4B4E96B}" type="slidenum">
              <a:rPr lang="en-US" altLang="en-US" b="0">
                <a:solidFill>
                  <a:srgbClr val="FFFFFF"/>
                </a:solidFill>
                <a:latin typeface="Times New Roman" panose="02020603050405020304" pitchFamily="18" charset="0"/>
              </a:rPr>
              <a:pPr defTabSz="1097280" fontAlgn="base">
                <a:spcBef>
                  <a:spcPct val="0"/>
                </a:spcBef>
                <a:spcAft>
                  <a:spcPct val="0"/>
                </a:spcAft>
              </a:pPr>
              <a:t>11</a:t>
            </a:fld>
            <a:endParaRPr lang="en-US" altLang="en-US" b="0">
              <a:solidFill>
                <a:srgbClr val="FFFFFF"/>
              </a:solidFill>
              <a:latin typeface="Times New Roman" panose="02020603050405020304" pitchFamily="18" charset="0"/>
            </a:endParaRPr>
          </a:p>
        </p:txBody>
      </p:sp>
      <p:sp>
        <p:nvSpPr>
          <p:cNvPr id="6" name="Content Placeholder 2">
            <a:extLst>
              <a:ext uri="{FF2B5EF4-FFF2-40B4-BE49-F238E27FC236}">
                <a16:creationId xmlns:a16="http://schemas.microsoft.com/office/drawing/2014/main" id="{4223D901-CA82-4E54-BFAF-D2424084A1AF}"/>
              </a:ext>
            </a:extLst>
          </p:cNvPr>
          <p:cNvSpPr txBox="1">
            <a:spLocks/>
          </p:cNvSpPr>
          <p:nvPr/>
        </p:nvSpPr>
        <p:spPr bwMode="auto">
          <a:xfrm>
            <a:off x="-53340" y="86868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4:12 </a:t>
            </a:r>
            <a:r>
              <a:rPr lang="en-US" altLang="en-US" sz="2400">
                <a:solidFill>
                  <a:srgbClr val="FFFFFF"/>
                </a:solidFill>
                <a:cs typeface="Arial" panose="020B0604020202020204" pitchFamily="34" charset="0"/>
              </a:rPr>
              <a:t>No one has seen God at any time. </a:t>
            </a:r>
            <a:r>
              <a:rPr lang="en-US" altLang="en-US" sz="2400">
                <a:solidFill>
                  <a:srgbClr val="00FF00"/>
                </a:solidFill>
                <a:cs typeface="Arial" panose="020B0604020202020204" pitchFamily="34" charset="0"/>
              </a:rPr>
              <a:t>If we love one another, God abides in us</a:t>
            </a:r>
            <a:r>
              <a:rPr lang="en-US" altLang="en-US" sz="2400">
                <a:solidFill>
                  <a:srgbClr val="FFFFFF"/>
                </a:solidFill>
                <a:cs typeface="Arial" panose="020B0604020202020204" pitchFamily="34" charset="0"/>
              </a:rPr>
              <a:t>, and His love has been perfected in us. </a:t>
            </a:r>
          </a:p>
        </p:txBody>
      </p:sp>
      <p:sp>
        <p:nvSpPr>
          <p:cNvPr id="7" name="Oval 6">
            <a:extLst>
              <a:ext uri="{FF2B5EF4-FFF2-40B4-BE49-F238E27FC236}">
                <a16:creationId xmlns:a16="http://schemas.microsoft.com/office/drawing/2014/main" id="{4887BCA4-58F7-4ED3-8E8E-AB60982B1938}"/>
              </a:ext>
            </a:extLst>
          </p:cNvPr>
          <p:cNvSpPr>
            <a:spLocks noChangeArrowheads="1"/>
          </p:cNvSpPr>
          <p:nvPr/>
        </p:nvSpPr>
        <p:spPr bwMode="auto">
          <a:xfrm>
            <a:off x="4575811" y="2606040"/>
            <a:ext cx="2457450" cy="597253"/>
          </a:xfrm>
          <a:prstGeom prst="ellipse">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8" name="TextBox 7">
            <a:extLst>
              <a:ext uri="{FF2B5EF4-FFF2-40B4-BE49-F238E27FC236}">
                <a16:creationId xmlns:a16="http://schemas.microsoft.com/office/drawing/2014/main" id="{D9C9A480-7237-4257-83AC-CE2DF3B91E11}"/>
              </a:ext>
            </a:extLst>
          </p:cNvPr>
          <p:cNvSpPr txBox="1">
            <a:spLocks noChangeArrowheads="1"/>
          </p:cNvSpPr>
          <p:nvPr/>
        </p:nvSpPr>
        <p:spPr bwMode="auto">
          <a:xfrm>
            <a:off x="5198746" y="3427096"/>
            <a:ext cx="1880234"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3840">
                <a:solidFill>
                  <a:srgbClr val="FFFFFF"/>
                </a:solidFill>
                <a:cs typeface="Arial" panose="020B0604020202020204" pitchFamily="34" charset="0"/>
              </a:rPr>
              <a:t>God</a:t>
            </a:r>
          </a:p>
        </p:txBody>
      </p:sp>
      <p:sp>
        <p:nvSpPr>
          <p:cNvPr id="9" name="TextBox 8">
            <a:extLst>
              <a:ext uri="{FF2B5EF4-FFF2-40B4-BE49-F238E27FC236}">
                <a16:creationId xmlns:a16="http://schemas.microsoft.com/office/drawing/2014/main" id="{6D37B656-9CAA-457E-B339-8D94546A1E74}"/>
              </a:ext>
            </a:extLst>
          </p:cNvPr>
          <p:cNvSpPr txBox="1">
            <a:spLocks noChangeArrowheads="1"/>
          </p:cNvSpPr>
          <p:nvPr/>
        </p:nvSpPr>
        <p:spPr bwMode="auto">
          <a:xfrm>
            <a:off x="5330190" y="5657850"/>
            <a:ext cx="13716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 Us</a:t>
            </a:r>
          </a:p>
        </p:txBody>
      </p:sp>
      <p:sp>
        <p:nvSpPr>
          <p:cNvPr id="10" name="Down Arrow 9">
            <a:extLst>
              <a:ext uri="{FF2B5EF4-FFF2-40B4-BE49-F238E27FC236}">
                <a16:creationId xmlns:a16="http://schemas.microsoft.com/office/drawing/2014/main" id="{D139415E-3084-4E51-B522-6CB273A7D1BB}"/>
              </a:ext>
            </a:extLst>
          </p:cNvPr>
          <p:cNvSpPr>
            <a:spLocks noChangeArrowheads="1"/>
          </p:cNvSpPr>
          <p:nvPr/>
        </p:nvSpPr>
        <p:spPr bwMode="auto">
          <a:xfrm rot="10800000">
            <a:off x="5427346" y="4792724"/>
            <a:ext cx="868680" cy="564392"/>
          </a:xfrm>
          <a:prstGeom prst="downArrow">
            <a:avLst>
              <a:gd name="adj1" fmla="val 50000"/>
              <a:gd name="adj2" fmla="val 50021"/>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1" name="Down Arrow 10">
            <a:extLst>
              <a:ext uri="{FF2B5EF4-FFF2-40B4-BE49-F238E27FC236}">
                <a16:creationId xmlns:a16="http://schemas.microsoft.com/office/drawing/2014/main" id="{B2286982-F9C1-4599-89FD-628FE8218CD3}"/>
              </a:ext>
            </a:extLst>
          </p:cNvPr>
          <p:cNvSpPr>
            <a:spLocks noChangeArrowheads="1"/>
          </p:cNvSpPr>
          <p:nvPr/>
        </p:nvSpPr>
        <p:spPr bwMode="auto">
          <a:xfrm rot="5400000">
            <a:off x="4028122" y="5847142"/>
            <a:ext cx="607696" cy="564392"/>
          </a:xfrm>
          <a:prstGeom prst="downArrow">
            <a:avLst>
              <a:gd name="adj1" fmla="val 50000"/>
              <a:gd name="adj2" fmla="val 50020"/>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2" name="TextBox 11">
            <a:extLst>
              <a:ext uri="{FF2B5EF4-FFF2-40B4-BE49-F238E27FC236}">
                <a16:creationId xmlns:a16="http://schemas.microsoft.com/office/drawing/2014/main" id="{D5F8386C-5559-408F-9B10-89118FF8581F}"/>
              </a:ext>
            </a:extLst>
          </p:cNvPr>
          <p:cNvSpPr txBox="1">
            <a:spLocks noChangeArrowheads="1"/>
          </p:cNvSpPr>
          <p:nvPr/>
        </p:nvSpPr>
        <p:spPr bwMode="auto">
          <a:xfrm>
            <a:off x="3992880" y="5825491"/>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13" name="Down Arrow 12">
            <a:extLst>
              <a:ext uri="{FF2B5EF4-FFF2-40B4-BE49-F238E27FC236}">
                <a16:creationId xmlns:a16="http://schemas.microsoft.com/office/drawing/2014/main" id="{0559FBB3-AFFD-47DF-935C-9FCDDAFEA790}"/>
              </a:ext>
            </a:extLst>
          </p:cNvPr>
          <p:cNvSpPr>
            <a:spLocks noChangeArrowheads="1"/>
          </p:cNvSpPr>
          <p:nvPr/>
        </p:nvSpPr>
        <p:spPr bwMode="auto">
          <a:xfrm rot="16200000">
            <a:off x="7319962" y="5847142"/>
            <a:ext cx="607696" cy="564392"/>
          </a:xfrm>
          <a:prstGeom prst="downArrow">
            <a:avLst>
              <a:gd name="adj1" fmla="val 50000"/>
              <a:gd name="adj2" fmla="val 50020"/>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4" name="TextBox 13">
            <a:extLst>
              <a:ext uri="{FF2B5EF4-FFF2-40B4-BE49-F238E27FC236}">
                <a16:creationId xmlns:a16="http://schemas.microsoft.com/office/drawing/2014/main" id="{09FC7DB2-0543-4FEF-ACC9-0F02FC490776}"/>
              </a:ext>
            </a:extLst>
          </p:cNvPr>
          <p:cNvSpPr txBox="1">
            <a:spLocks noChangeArrowheads="1"/>
          </p:cNvSpPr>
          <p:nvPr/>
        </p:nvSpPr>
        <p:spPr bwMode="auto">
          <a:xfrm>
            <a:off x="6827520" y="5825491"/>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15" name="Down Arrow 14">
            <a:extLst>
              <a:ext uri="{FF2B5EF4-FFF2-40B4-BE49-F238E27FC236}">
                <a16:creationId xmlns:a16="http://schemas.microsoft.com/office/drawing/2014/main" id="{3116D060-2462-4817-8756-776E67BC3377}"/>
              </a:ext>
            </a:extLst>
          </p:cNvPr>
          <p:cNvSpPr>
            <a:spLocks noChangeArrowheads="1"/>
          </p:cNvSpPr>
          <p:nvPr/>
        </p:nvSpPr>
        <p:spPr bwMode="auto">
          <a:xfrm>
            <a:off x="5467351" y="4640581"/>
            <a:ext cx="788670" cy="486347"/>
          </a:xfrm>
          <a:prstGeom prst="downArrow">
            <a:avLst>
              <a:gd name="adj1" fmla="val 50000"/>
              <a:gd name="adj2" fmla="val 26802"/>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6" name="TextBox 15">
            <a:extLst>
              <a:ext uri="{FF2B5EF4-FFF2-40B4-BE49-F238E27FC236}">
                <a16:creationId xmlns:a16="http://schemas.microsoft.com/office/drawing/2014/main" id="{B4D49669-6ECC-4388-B4D7-86B0BADB6F9A}"/>
              </a:ext>
            </a:extLst>
          </p:cNvPr>
          <p:cNvSpPr txBox="1">
            <a:spLocks noChangeArrowheads="1"/>
          </p:cNvSpPr>
          <p:nvPr/>
        </p:nvSpPr>
        <p:spPr bwMode="auto">
          <a:xfrm rot="16200000">
            <a:off x="5114926" y="4751910"/>
            <a:ext cx="139065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17" name="TextBox 16">
            <a:extLst>
              <a:ext uri="{FF2B5EF4-FFF2-40B4-BE49-F238E27FC236}">
                <a16:creationId xmlns:a16="http://schemas.microsoft.com/office/drawing/2014/main" id="{81071E71-B1D2-4F89-97EE-CA149085FE14}"/>
              </a:ext>
            </a:extLst>
          </p:cNvPr>
          <p:cNvSpPr txBox="1">
            <a:spLocks noChangeArrowheads="1"/>
          </p:cNvSpPr>
          <p:nvPr/>
        </p:nvSpPr>
        <p:spPr bwMode="auto">
          <a:xfrm>
            <a:off x="1066800" y="5715000"/>
            <a:ext cx="1033272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Others 			                      Others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par>
                          <p:cTn id="29" fill="hold" nodeType="afterGroup">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p:bldP spid="9" grpId="0"/>
      <p:bldP spid="10" grpId="0" animBg="1"/>
      <p:bldP spid="11" grpId="0" animBg="1"/>
      <p:bldP spid="12" grpId="0"/>
      <p:bldP spid="13" grpId="0" animBg="1"/>
      <p:bldP spid="14" grpId="0"/>
      <p:bldP spid="15" grpId="0" animBg="1"/>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Content Placeholder 2">
            <a:extLst>
              <a:ext uri="{FF2B5EF4-FFF2-40B4-BE49-F238E27FC236}">
                <a16:creationId xmlns:a16="http://schemas.microsoft.com/office/drawing/2014/main" id="{3D776E6C-2C43-46A2-B32B-5B9FCC960DF6}"/>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1.	What is the test of God abiding in us (4:12)?</a:t>
            </a:r>
          </a:p>
        </p:txBody>
      </p:sp>
      <p:sp>
        <p:nvSpPr>
          <p:cNvPr id="4" name="Slide Number Placeholder 3">
            <a:extLst>
              <a:ext uri="{FF2B5EF4-FFF2-40B4-BE49-F238E27FC236}">
                <a16:creationId xmlns:a16="http://schemas.microsoft.com/office/drawing/2014/main" id="{D2629EA7-8B0A-48B7-B035-6E44CD811642}"/>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4B5AD600-26CB-4310-A946-AA8927AC5FBA}" type="slidenum">
              <a:rPr lang="en-US" altLang="en-US" b="0">
                <a:solidFill>
                  <a:srgbClr val="FFFFFF"/>
                </a:solidFill>
                <a:latin typeface="Times New Roman" panose="02020603050405020304" pitchFamily="18" charset="0"/>
              </a:rPr>
              <a:pPr defTabSz="1097280" fontAlgn="base">
                <a:spcBef>
                  <a:spcPct val="0"/>
                </a:spcBef>
                <a:spcAft>
                  <a:spcPct val="0"/>
                </a:spcAft>
              </a:pPr>
              <a:t>12</a:t>
            </a:fld>
            <a:endParaRPr lang="en-US" altLang="en-US" b="0">
              <a:solidFill>
                <a:srgbClr val="FFFFFF"/>
              </a:solidFill>
              <a:latin typeface="Times New Roman" panose="02020603050405020304" pitchFamily="18" charset="0"/>
            </a:endParaRPr>
          </a:p>
        </p:txBody>
      </p:sp>
      <p:sp>
        <p:nvSpPr>
          <p:cNvPr id="6" name="Content Placeholder 2">
            <a:extLst>
              <a:ext uri="{FF2B5EF4-FFF2-40B4-BE49-F238E27FC236}">
                <a16:creationId xmlns:a16="http://schemas.microsoft.com/office/drawing/2014/main" id="{F64CFA8C-8E4F-4513-9FF0-B5A954F31679}"/>
              </a:ext>
            </a:extLst>
          </p:cNvPr>
          <p:cNvSpPr txBox="1">
            <a:spLocks/>
          </p:cNvSpPr>
          <p:nvPr/>
        </p:nvSpPr>
        <p:spPr bwMode="auto">
          <a:xfrm>
            <a:off x="-53340" y="86868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4:12 </a:t>
            </a:r>
            <a:r>
              <a:rPr lang="en-US" altLang="en-US" sz="2400" u="sng">
                <a:solidFill>
                  <a:srgbClr val="00FF00"/>
                </a:solidFill>
                <a:cs typeface="Arial" panose="020B0604020202020204" pitchFamily="34" charset="0"/>
              </a:rPr>
              <a:t>No one has seen God at any time</a:t>
            </a:r>
            <a:r>
              <a:rPr lang="en-US" altLang="en-US" sz="2400">
                <a:solidFill>
                  <a:srgbClr val="FFFFFF"/>
                </a:solidFill>
                <a:cs typeface="Arial" panose="020B0604020202020204" pitchFamily="34" charset="0"/>
              </a:rPr>
              <a:t>. If we love one another, God abides in us, and His love has been perfected in us.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John  1:18 </a:t>
            </a:r>
            <a:r>
              <a:rPr lang="en-US" altLang="en-US" sz="2400" u="sng">
                <a:solidFill>
                  <a:srgbClr val="00FF00"/>
                </a:solidFill>
                <a:cs typeface="Arial" panose="020B0604020202020204" pitchFamily="34" charset="0"/>
              </a:rPr>
              <a:t>No one has seen God at any time</a:t>
            </a:r>
            <a:r>
              <a:rPr lang="en-US" altLang="en-US" sz="2400">
                <a:solidFill>
                  <a:srgbClr val="FFFFFF"/>
                </a:solidFill>
                <a:cs typeface="Arial" panose="020B0604020202020204" pitchFamily="34" charset="0"/>
              </a:rPr>
              <a:t>. The only begotten Son, who is in the bosom of the Father, </a:t>
            </a:r>
            <a:r>
              <a:rPr lang="en-US" altLang="en-US" sz="2400">
                <a:solidFill>
                  <a:srgbClr val="FF00FF"/>
                </a:solidFill>
                <a:cs typeface="Arial" panose="020B0604020202020204" pitchFamily="34" charset="0"/>
              </a:rPr>
              <a:t>He has declared Him</a:t>
            </a:r>
            <a:r>
              <a:rPr lang="en-US" altLang="en-US" sz="2400">
                <a:solidFill>
                  <a:srgbClr val="FFFFFF"/>
                </a:solidFill>
                <a:cs typeface="Arial" panose="020B0604020202020204" pitchFamily="34" charset="0"/>
              </a:rPr>
              <a:t>.</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Col 1:13 </a:t>
            </a:r>
            <a:r>
              <a:rPr lang="en-US" altLang="en-US" sz="2400">
                <a:solidFill>
                  <a:srgbClr val="FFFFFF"/>
                </a:solidFill>
                <a:cs typeface="Arial" panose="020B0604020202020204" pitchFamily="34" charset="0"/>
              </a:rPr>
              <a:t>He has delivered us from the power of darkness and conveyed us into the kingdom of the Son of His love, 14 in whom we have redemption through His blood, the forgiveness of sins.</a:t>
            </a:r>
          </a:p>
          <a:p>
            <a:pPr marL="1097280" lvl="2" defTabSz="1097280" fontAlgn="base">
              <a:spcAft>
                <a:spcPct val="0"/>
              </a:spcAft>
              <a:buNone/>
            </a:pPr>
            <a:r>
              <a:rPr lang="en-US" altLang="en-US" sz="2400">
                <a:solidFill>
                  <a:srgbClr val="FFFFFF"/>
                </a:solidFill>
                <a:cs typeface="Arial" panose="020B0604020202020204" pitchFamily="34" charset="0"/>
              </a:rPr>
              <a:t>15 </a:t>
            </a:r>
            <a:r>
              <a:rPr lang="en-US" altLang="en-US" sz="2400">
                <a:solidFill>
                  <a:srgbClr val="FF00FF"/>
                </a:solidFill>
                <a:cs typeface="Arial" panose="020B0604020202020204" pitchFamily="34" charset="0"/>
              </a:rPr>
              <a:t>He is the image of </a:t>
            </a:r>
            <a:r>
              <a:rPr lang="en-US" altLang="en-US" sz="2400" u="sng">
                <a:solidFill>
                  <a:srgbClr val="00FF00"/>
                </a:solidFill>
                <a:cs typeface="Arial" panose="020B0604020202020204" pitchFamily="34" charset="0"/>
              </a:rPr>
              <a:t>the invisible God</a:t>
            </a:r>
            <a:r>
              <a:rPr lang="en-US" altLang="en-US" sz="2400">
                <a:solidFill>
                  <a:srgbClr val="FFFFFF"/>
                </a:solidFill>
                <a:cs typeface="Arial" panose="020B0604020202020204" pitchFamily="34" charset="0"/>
              </a:rPr>
              <a:t>, the firstborn over all creation.</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cxnSp>
        <p:nvCxnSpPr>
          <p:cNvPr id="5" name="Straight Connector 4">
            <a:extLst>
              <a:ext uri="{FF2B5EF4-FFF2-40B4-BE49-F238E27FC236}">
                <a16:creationId xmlns:a16="http://schemas.microsoft.com/office/drawing/2014/main" id="{E11E5C22-8DCD-4F9B-87E0-A5E1B455EC34}"/>
              </a:ext>
            </a:extLst>
          </p:cNvPr>
          <p:cNvCxnSpPr>
            <a:cxnSpLocks noChangeShapeType="1"/>
          </p:cNvCxnSpPr>
          <p:nvPr/>
        </p:nvCxnSpPr>
        <p:spPr bwMode="auto">
          <a:xfrm>
            <a:off x="4450080" y="1691640"/>
            <a:ext cx="4846320" cy="0"/>
          </a:xfrm>
          <a:prstGeom prst="line">
            <a:avLst/>
          </a:prstGeom>
          <a:noFill/>
          <a:ln w="38100" algn="ctr">
            <a:solidFill>
              <a:srgbClr val="FF00FF"/>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E79F31A-4BDF-46C0-8063-3B274875550B}"/>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AA34DEFC-AED0-4621-85A8-2946F2E9FCFA}" type="slidenum">
              <a:rPr lang="en-US" altLang="en-US" b="0">
                <a:solidFill>
                  <a:srgbClr val="FFFFFF"/>
                </a:solidFill>
                <a:latin typeface="Times New Roman" panose="02020603050405020304" pitchFamily="18" charset="0"/>
              </a:rPr>
              <a:pPr defTabSz="1097280" fontAlgn="base">
                <a:spcBef>
                  <a:spcPct val="0"/>
                </a:spcBef>
                <a:spcAft>
                  <a:spcPct val="0"/>
                </a:spcAft>
              </a:pPr>
              <a:t>13</a:t>
            </a:fld>
            <a:endParaRPr lang="en-US" altLang="en-US" b="0">
              <a:solidFill>
                <a:srgbClr val="FFFFFF"/>
              </a:solidFill>
              <a:latin typeface="Times New Roman" panose="02020603050405020304" pitchFamily="18" charset="0"/>
            </a:endParaRPr>
          </a:p>
        </p:txBody>
      </p:sp>
      <p:sp>
        <p:nvSpPr>
          <p:cNvPr id="6" name="Content Placeholder 2">
            <a:extLst>
              <a:ext uri="{FF2B5EF4-FFF2-40B4-BE49-F238E27FC236}">
                <a16:creationId xmlns:a16="http://schemas.microsoft.com/office/drawing/2014/main" id="{266A29D1-D167-4ED0-BF7D-C1F2BCFC9739}"/>
              </a:ext>
            </a:extLst>
          </p:cNvPr>
          <p:cNvSpPr txBox="1">
            <a:spLocks/>
          </p:cNvSpPr>
          <p:nvPr/>
        </p:nvSpPr>
        <p:spPr bwMode="auto">
          <a:xfrm>
            <a:off x="95250" y="22860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4:12 </a:t>
            </a:r>
            <a:r>
              <a:rPr lang="en-US" altLang="en-US" sz="2400">
                <a:solidFill>
                  <a:srgbClr val="FFFFFF"/>
                </a:solidFill>
                <a:cs typeface="Arial" panose="020B0604020202020204" pitchFamily="34" charset="0"/>
              </a:rPr>
              <a:t>No one has seen God at any time. If we love one another, God abides in us, and </a:t>
            </a:r>
            <a:r>
              <a:rPr lang="en-US" altLang="en-US" sz="2400">
                <a:solidFill>
                  <a:srgbClr val="FF00FF"/>
                </a:solidFill>
                <a:cs typeface="Arial" panose="020B0604020202020204" pitchFamily="34" charset="0"/>
              </a:rPr>
              <a:t>His love has been perfected in us</a:t>
            </a:r>
            <a:r>
              <a:rPr lang="en-US" altLang="en-US" sz="2400">
                <a:solidFill>
                  <a:srgbClr val="FFFFFF"/>
                </a:solidFill>
                <a:cs typeface="Arial" panose="020B0604020202020204" pitchFamily="34" charset="0"/>
              </a:rPr>
              <a:t>.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2:5 </a:t>
            </a:r>
            <a:r>
              <a:rPr lang="en-US" altLang="en-US" sz="2400">
                <a:solidFill>
                  <a:srgbClr val="FFFFFF"/>
                </a:solidFill>
                <a:cs typeface="Arial" panose="020B0604020202020204" pitchFamily="34" charset="0"/>
              </a:rPr>
              <a:t>“…whoever keeps His word, truly </a:t>
            </a:r>
            <a:r>
              <a:rPr lang="en-US" altLang="en-US" sz="2400">
                <a:solidFill>
                  <a:srgbClr val="FF00FF"/>
                </a:solidFill>
                <a:cs typeface="Arial" panose="020B0604020202020204" pitchFamily="34" charset="0"/>
              </a:rPr>
              <a:t>the love of God is perfected in him</a:t>
            </a:r>
            <a:r>
              <a:rPr lang="en-US" altLang="en-US" sz="2400">
                <a:solidFill>
                  <a:srgbClr val="FFFFFF"/>
                </a:solidFill>
                <a:cs typeface="Arial" panose="020B0604020202020204" pitchFamily="34" charset="0"/>
              </a:rPr>
              <a:t>…”</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3:1 </a:t>
            </a:r>
            <a:r>
              <a:rPr lang="en-US" altLang="en-US" sz="2400">
                <a:solidFill>
                  <a:srgbClr val="FFFFFF"/>
                </a:solidFill>
                <a:cs typeface="Arial" panose="020B0604020202020204" pitchFamily="34" charset="0"/>
              </a:rPr>
              <a:t>“…Behold </a:t>
            </a:r>
            <a:r>
              <a:rPr lang="en-US" altLang="en-US" sz="2400">
                <a:solidFill>
                  <a:srgbClr val="FF00FF"/>
                </a:solidFill>
                <a:cs typeface="Arial" panose="020B0604020202020204" pitchFamily="34" charset="0"/>
              </a:rPr>
              <a:t>what manner of love </a:t>
            </a:r>
            <a:r>
              <a:rPr lang="en-US" altLang="en-US" sz="2400">
                <a:solidFill>
                  <a:srgbClr val="FFFFFF"/>
                </a:solidFill>
                <a:cs typeface="Arial" panose="020B0604020202020204" pitchFamily="34" charset="0"/>
              </a:rPr>
              <a:t>the Father has bestowed on us…”</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3:16 </a:t>
            </a:r>
            <a:r>
              <a:rPr lang="en-US" altLang="en-US" sz="2400">
                <a:solidFill>
                  <a:srgbClr val="FFFFFF"/>
                </a:solidFill>
                <a:cs typeface="Arial" panose="020B0604020202020204" pitchFamily="34" charset="0"/>
              </a:rPr>
              <a:t>“…By this </a:t>
            </a:r>
            <a:r>
              <a:rPr lang="en-US" altLang="en-US" sz="2400">
                <a:solidFill>
                  <a:srgbClr val="FF00FF"/>
                </a:solidFill>
                <a:cs typeface="Arial" panose="020B0604020202020204" pitchFamily="34" charset="0"/>
              </a:rPr>
              <a:t>we know love</a:t>
            </a:r>
            <a:r>
              <a:rPr lang="en-US" altLang="en-US" sz="2400">
                <a:solidFill>
                  <a:srgbClr val="FFFFFF"/>
                </a:solidFill>
                <a:cs typeface="Arial" panose="020B0604020202020204" pitchFamily="34" charset="0"/>
              </a:rPr>
              <a:t>, because </a:t>
            </a:r>
            <a:r>
              <a:rPr lang="en-US" altLang="en-US" sz="2400">
                <a:solidFill>
                  <a:srgbClr val="FF00FF"/>
                </a:solidFill>
                <a:cs typeface="Arial" panose="020B0604020202020204" pitchFamily="34" charset="0"/>
              </a:rPr>
              <a:t>He laid down His life </a:t>
            </a:r>
            <a:r>
              <a:rPr lang="en-US" altLang="en-US" sz="2400">
                <a:solidFill>
                  <a:srgbClr val="FFFFFF"/>
                </a:solidFill>
                <a:cs typeface="Arial" panose="020B0604020202020204" pitchFamily="34" charset="0"/>
              </a:rPr>
              <a:t>for us…”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4:9 </a:t>
            </a:r>
            <a:r>
              <a:rPr lang="en-US" altLang="en-US" sz="2400">
                <a:solidFill>
                  <a:srgbClr val="FFFFFF"/>
                </a:solidFill>
                <a:cs typeface="Arial" panose="020B0604020202020204" pitchFamily="34" charset="0"/>
              </a:rPr>
              <a:t>“…In this </a:t>
            </a:r>
            <a:r>
              <a:rPr lang="en-US" altLang="en-US" sz="2400">
                <a:solidFill>
                  <a:srgbClr val="FF00FF"/>
                </a:solidFill>
                <a:cs typeface="Arial" panose="020B0604020202020204" pitchFamily="34" charset="0"/>
              </a:rPr>
              <a:t>the love of God was manifested toward us</a:t>
            </a:r>
            <a:r>
              <a:rPr lang="en-US" altLang="en-US" sz="2400">
                <a:solidFill>
                  <a:srgbClr val="FFFFFF"/>
                </a:solidFill>
                <a:cs typeface="Arial" panose="020B0604020202020204" pitchFamily="34" charset="0"/>
              </a:rPr>
              <a:t>…”</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Content Placeholder 2">
            <a:extLst>
              <a:ext uri="{FF2B5EF4-FFF2-40B4-BE49-F238E27FC236}">
                <a16:creationId xmlns:a16="http://schemas.microsoft.com/office/drawing/2014/main" id="{269910AA-EBEF-47D9-BD1F-D730A11F78DC}"/>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2.What is another indication that we abide in God ?</a:t>
            </a:r>
          </a:p>
        </p:txBody>
      </p:sp>
      <p:sp>
        <p:nvSpPr>
          <p:cNvPr id="4" name="Slide Number Placeholder 3">
            <a:extLst>
              <a:ext uri="{FF2B5EF4-FFF2-40B4-BE49-F238E27FC236}">
                <a16:creationId xmlns:a16="http://schemas.microsoft.com/office/drawing/2014/main" id="{BC0AA989-840A-4857-9C3B-0E98478EDD87}"/>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9EC200CB-F9C3-4842-B4E4-C0E2B9707E39}" type="slidenum">
              <a:rPr lang="en-US" altLang="en-US" b="0">
                <a:solidFill>
                  <a:srgbClr val="FFFFFF"/>
                </a:solidFill>
                <a:latin typeface="Times New Roman" panose="02020603050405020304" pitchFamily="18" charset="0"/>
              </a:rPr>
              <a:pPr defTabSz="1097280" fontAlgn="base">
                <a:spcBef>
                  <a:spcPct val="0"/>
                </a:spcBef>
                <a:spcAft>
                  <a:spcPct val="0"/>
                </a:spcAft>
              </a:pPr>
              <a:t>14</a:t>
            </a:fld>
            <a:endParaRPr lang="en-US" altLang="en-US" b="0">
              <a:solidFill>
                <a:srgbClr val="FFFFFF"/>
              </a:solidFill>
              <a:latin typeface="Times New Roman" panose="02020603050405020304" pitchFamily="18" charset="0"/>
            </a:endParaRPr>
          </a:p>
        </p:txBody>
      </p:sp>
      <p:sp>
        <p:nvSpPr>
          <p:cNvPr id="6" name="Content Placeholder 2">
            <a:extLst>
              <a:ext uri="{FF2B5EF4-FFF2-40B4-BE49-F238E27FC236}">
                <a16:creationId xmlns:a16="http://schemas.microsoft.com/office/drawing/2014/main" id="{D01A847D-2FFF-495F-814F-0847D49512D5}"/>
              </a:ext>
            </a:extLst>
          </p:cNvPr>
          <p:cNvSpPr txBox="1">
            <a:spLocks/>
          </p:cNvSpPr>
          <p:nvPr/>
        </p:nvSpPr>
        <p:spPr bwMode="auto">
          <a:xfrm>
            <a:off x="3810" y="1051560"/>
            <a:ext cx="11521440" cy="4114800"/>
          </a:xfrm>
          <a:prstGeom prst="rect">
            <a:avLst/>
          </a:prstGeom>
          <a:noFill/>
          <a:ln>
            <a:noFill/>
          </a:ln>
          <a:effectLs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057400" indent="-228600" algn="l" rtl="0" eaLnBrk="0" fontAlgn="base" hangingPunct="0">
              <a:spcBef>
                <a:spcPct val="20000"/>
              </a:spcBef>
              <a:spcAft>
                <a:spcPct val="0"/>
              </a:spcAft>
              <a:buChar char="»"/>
              <a:defRPr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r>
              <a:rPr lang="en-US" sz="2400" dirty="0">
                <a:solidFill>
                  <a:srgbClr val="FFFF00"/>
                </a:solidFill>
                <a:latin typeface="Arial"/>
                <a:cs typeface="Arial" charset="0"/>
              </a:rPr>
              <a:t>1 John 4:13 </a:t>
            </a:r>
            <a:r>
              <a:rPr lang="en-US" sz="2400" dirty="0">
                <a:solidFill>
                  <a:srgbClr val="FFFFFF"/>
                </a:solidFill>
                <a:latin typeface="Arial"/>
                <a:cs typeface="Arial" charset="0"/>
              </a:rPr>
              <a:t>By this we know that we abide in Him, and He is us, </a:t>
            </a:r>
            <a:r>
              <a:rPr lang="en-US" sz="2400" dirty="0">
                <a:solidFill>
                  <a:srgbClr val="00FF00"/>
                </a:solidFill>
                <a:latin typeface="Arial"/>
                <a:cs typeface="Arial" charset="0"/>
              </a:rPr>
              <a:t>because He has given us of His Spirit</a:t>
            </a:r>
            <a:r>
              <a:rPr lang="en-US" sz="2400" dirty="0">
                <a:solidFill>
                  <a:srgbClr val="FFFFFF"/>
                </a:solidFill>
                <a:latin typeface="Arial"/>
                <a:cs typeface="Arial" charset="0"/>
              </a:rPr>
              <a:t>. </a:t>
            </a: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r>
              <a:rPr lang="en-US" sz="2400" u="sng" dirty="0">
                <a:solidFill>
                  <a:srgbClr val="FFFFFF"/>
                </a:solidFill>
                <a:latin typeface="Arial"/>
                <a:cs typeface="Arial" charset="0"/>
              </a:rPr>
              <a:t>Four indicators of ‘</a:t>
            </a:r>
            <a:r>
              <a:rPr lang="en-US" sz="2400" i="1" u="sng" dirty="0">
                <a:solidFill>
                  <a:srgbClr val="FFFF00"/>
                </a:solidFill>
                <a:latin typeface="Arial"/>
                <a:cs typeface="Arial" charset="0"/>
              </a:rPr>
              <a:t>love perfected in us </a:t>
            </a:r>
            <a:r>
              <a:rPr lang="en-US" sz="2400" i="1" u="sng" dirty="0">
                <a:solidFill>
                  <a:srgbClr val="FFFFFF"/>
                </a:solidFill>
                <a:latin typeface="Arial"/>
                <a:cs typeface="Arial" charset="0"/>
              </a:rPr>
              <a:t>/ </a:t>
            </a:r>
            <a:r>
              <a:rPr lang="en-US" sz="2400" i="1" u="sng" dirty="0">
                <a:solidFill>
                  <a:srgbClr val="FFFF00"/>
                </a:solidFill>
                <a:latin typeface="Arial"/>
                <a:cs typeface="Arial" charset="0"/>
              </a:rPr>
              <a:t>God in us</a:t>
            </a:r>
            <a:r>
              <a:rPr lang="en-US" sz="2400" u="sng" dirty="0">
                <a:solidFill>
                  <a:srgbClr val="FFFFFF"/>
                </a:solidFill>
                <a:latin typeface="Arial"/>
                <a:cs typeface="Arial" charset="0"/>
              </a:rPr>
              <a:t>’ :</a:t>
            </a:r>
          </a:p>
          <a:p>
            <a:pPr marL="1645920" lvl="2" indent="-548640" defTabSz="1097280">
              <a:buFontTx/>
              <a:buAutoNum type="arabicPeriod"/>
              <a:defRPr/>
            </a:pPr>
            <a:r>
              <a:rPr lang="en-US" sz="2400" dirty="0">
                <a:solidFill>
                  <a:srgbClr val="FFFFFF"/>
                </a:solidFill>
                <a:latin typeface="Arial"/>
                <a:cs typeface="Arial" charset="0"/>
              </a:rPr>
              <a:t>Indwelling of the Sprit</a:t>
            </a:r>
          </a:p>
          <a:p>
            <a:pPr marL="1645920" lvl="2" indent="-548640" defTabSz="1097280">
              <a:buFontTx/>
              <a:buAutoNum type="arabicPeriod"/>
              <a:defRPr/>
            </a:pPr>
            <a:r>
              <a:rPr lang="en-US" sz="2400" dirty="0">
                <a:solidFill>
                  <a:srgbClr val="FFFFFF"/>
                </a:solidFill>
                <a:latin typeface="Arial"/>
                <a:cs typeface="Arial" charset="0"/>
              </a:rPr>
              <a:t> </a:t>
            </a:r>
          </a:p>
          <a:p>
            <a:pPr marL="1645920" lvl="2" indent="-548640" defTabSz="1097280">
              <a:buFontTx/>
              <a:buAutoNum type="arabicPeriod"/>
              <a:defRPr/>
            </a:pPr>
            <a:r>
              <a:rPr lang="en-US" sz="2400" dirty="0">
                <a:solidFill>
                  <a:srgbClr val="FFFFFF"/>
                </a:solidFill>
                <a:latin typeface="Arial"/>
                <a:cs typeface="Arial" charset="0"/>
              </a:rPr>
              <a:t> </a:t>
            </a:r>
          </a:p>
          <a:p>
            <a:pPr marL="1645920" lvl="2" indent="-548640" defTabSz="1097280">
              <a:buFontTx/>
              <a:buAutoNum type="arabicPeriod"/>
              <a:defRPr/>
            </a:pPr>
            <a:r>
              <a:rPr lang="en-US" sz="2400" dirty="0">
                <a:solidFill>
                  <a:srgbClr val="FFFFFF"/>
                </a:solidFill>
                <a:latin typeface="Arial"/>
                <a:cs typeface="Arial" charset="0"/>
              </a:rPr>
              <a:t>  </a:t>
            </a: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nodeType="after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childTnLst>
                                </p:cTn>
                              </p:par>
                            </p:childTnLst>
                          </p:cTn>
                        </p:par>
                        <p:par>
                          <p:cTn id="18" fill="hold" nodeType="afterGroup">
                            <p:stCondLst>
                              <p:cond delay="0"/>
                            </p:stCondLst>
                            <p:childTnLst>
                              <p:par>
                                <p:cTn id="19" presetID="1" presetClass="entr" presetSubtype="0" fill="hold" nodeType="after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nodeType="after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Content Placeholder 2">
            <a:extLst>
              <a:ext uri="{FF2B5EF4-FFF2-40B4-BE49-F238E27FC236}">
                <a16:creationId xmlns:a16="http://schemas.microsoft.com/office/drawing/2014/main" id="{C3D61702-8478-4982-9827-29213A587E79}"/>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3.Who are the “we” that have seen and testified (4:14)?</a:t>
            </a:r>
          </a:p>
        </p:txBody>
      </p:sp>
      <p:sp>
        <p:nvSpPr>
          <p:cNvPr id="4" name="Slide Number Placeholder 3">
            <a:extLst>
              <a:ext uri="{FF2B5EF4-FFF2-40B4-BE49-F238E27FC236}">
                <a16:creationId xmlns:a16="http://schemas.microsoft.com/office/drawing/2014/main" id="{1E2A377D-7F67-4A08-8C26-BCF077997060}"/>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6007681C-A5AB-4E3F-81E5-DA476D076EB2}" type="slidenum">
              <a:rPr lang="en-US" altLang="en-US" b="0">
                <a:solidFill>
                  <a:srgbClr val="FFFFFF"/>
                </a:solidFill>
                <a:latin typeface="Times New Roman" panose="02020603050405020304" pitchFamily="18" charset="0"/>
              </a:rPr>
              <a:pPr defTabSz="1097280" fontAlgn="base">
                <a:spcBef>
                  <a:spcPct val="0"/>
                </a:spcBef>
                <a:spcAft>
                  <a:spcPct val="0"/>
                </a:spcAft>
              </a:pPr>
              <a:t>15</a:t>
            </a:fld>
            <a:endParaRPr lang="en-US" altLang="en-US" b="0">
              <a:solidFill>
                <a:srgbClr val="FFFFFF"/>
              </a:solidFill>
              <a:latin typeface="Times New Roman" panose="02020603050405020304" pitchFamily="18" charset="0"/>
            </a:endParaRPr>
          </a:p>
        </p:txBody>
      </p:sp>
      <p:sp>
        <p:nvSpPr>
          <p:cNvPr id="6" name="Content Placeholder 2">
            <a:extLst>
              <a:ext uri="{FF2B5EF4-FFF2-40B4-BE49-F238E27FC236}">
                <a16:creationId xmlns:a16="http://schemas.microsoft.com/office/drawing/2014/main" id="{6B679CBE-2490-4C89-B2E6-C00DAA313B49}"/>
              </a:ext>
            </a:extLst>
          </p:cNvPr>
          <p:cNvSpPr txBox="1">
            <a:spLocks/>
          </p:cNvSpPr>
          <p:nvPr/>
        </p:nvSpPr>
        <p:spPr bwMode="auto">
          <a:xfrm>
            <a:off x="3810" y="77724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4:14 </a:t>
            </a:r>
            <a:r>
              <a:rPr lang="en-US" altLang="en-US" sz="2400">
                <a:solidFill>
                  <a:srgbClr val="FFFFFF"/>
                </a:solidFill>
                <a:cs typeface="Arial" panose="020B0604020202020204" pitchFamily="34" charset="0"/>
              </a:rPr>
              <a:t> And </a:t>
            </a:r>
            <a:r>
              <a:rPr lang="en-US" altLang="en-US" sz="2400">
                <a:solidFill>
                  <a:srgbClr val="00FF00"/>
                </a:solidFill>
                <a:cs typeface="Arial" panose="020B0604020202020204" pitchFamily="34" charset="0"/>
              </a:rPr>
              <a:t>we</a:t>
            </a:r>
            <a:r>
              <a:rPr lang="en-US" altLang="en-US" sz="2400">
                <a:solidFill>
                  <a:srgbClr val="FFFFFF"/>
                </a:solidFill>
                <a:cs typeface="Arial" panose="020B0604020202020204" pitchFamily="34" charset="0"/>
              </a:rPr>
              <a:t> have seen and testify that the Father has sent the Son as Savior of the world..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Act 1:8 </a:t>
            </a:r>
            <a:r>
              <a:rPr lang="en-US" altLang="en-US" sz="2400">
                <a:solidFill>
                  <a:srgbClr val="FFFFFF"/>
                </a:solidFill>
                <a:cs typeface="Arial" panose="020B0604020202020204" pitchFamily="34" charset="0"/>
              </a:rPr>
              <a:t>But you shall receive power when the Holy Spirit has come upon you; and </a:t>
            </a:r>
            <a:r>
              <a:rPr lang="en-US" altLang="en-US" sz="2400">
                <a:solidFill>
                  <a:srgbClr val="00FF00"/>
                </a:solidFill>
                <a:cs typeface="Arial" panose="020B0604020202020204" pitchFamily="34" charset="0"/>
              </a:rPr>
              <a:t>you shall be witnesses to Me </a:t>
            </a:r>
            <a:r>
              <a:rPr lang="en-US" altLang="en-US" sz="2400">
                <a:solidFill>
                  <a:srgbClr val="FFFFFF"/>
                </a:solidFill>
                <a:cs typeface="Arial" panose="020B0604020202020204" pitchFamily="34" charset="0"/>
              </a:rPr>
              <a:t>in Jerusalem, and in all Judea and Samaria, and </a:t>
            </a:r>
            <a:r>
              <a:rPr lang="en-US" altLang="en-US" sz="2400">
                <a:solidFill>
                  <a:srgbClr val="00FF00"/>
                </a:solidFill>
                <a:cs typeface="Arial" panose="020B0604020202020204" pitchFamily="34" charset="0"/>
              </a:rPr>
              <a:t>to the end of the earth</a:t>
            </a:r>
            <a:r>
              <a:rPr lang="en-US" altLang="en-US" sz="2400">
                <a:solidFill>
                  <a:srgbClr val="FFFFFF"/>
                </a:solidFill>
                <a:cs typeface="Arial" panose="020B0604020202020204" pitchFamily="34" charset="0"/>
              </a:rPr>
              <a:t>.”</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Luke 24:46 </a:t>
            </a:r>
            <a:r>
              <a:rPr lang="en-US" altLang="en-US" sz="2400">
                <a:solidFill>
                  <a:srgbClr val="FFFFFF"/>
                </a:solidFill>
                <a:cs typeface="Arial" panose="020B0604020202020204" pitchFamily="34" charset="0"/>
              </a:rPr>
              <a:t>Then He said to them, “Thus it is written, and thus it was necessary for the Christ to suffer and to rise from the dead the third day, 47 and that repentance and remission of sins should be preached in His name to all nations, beginning at Jerusalem. 48 </a:t>
            </a:r>
            <a:r>
              <a:rPr lang="en-US" altLang="en-US" sz="2400">
                <a:solidFill>
                  <a:srgbClr val="00FF00"/>
                </a:solidFill>
                <a:cs typeface="Arial" panose="020B0604020202020204" pitchFamily="34" charset="0"/>
              </a:rPr>
              <a:t>And you are witnesses of these things.</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Content Placeholder 2">
            <a:extLst>
              <a:ext uri="{FF2B5EF4-FFF2-40B4-BE49-F238E27FC236}">
                <a16:creationId xmlns:a16="http://schemas.microsoft.com/office/drawing/2014/main" id="{1283C8B1-5751-42FA-AE83-7849F7207026}"/>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3.Who are the “we” that have seen and testified (4:14)?</a:t>
            </a:r>
          </a:p>
        </p:txBody>
      </p:sp>
      <p:sp>
        <p:nvSpPr>
          <p:cNvPr id="4" name="Slide Number Placeholder 3">
            <a:extLst>
              <a:ext uri="{FF2B5EF4-FFF2-40B4-BE49-F238E27FC236}">
                <a16:creationId xmlns:a16="http://schemas.microsoft.com/office/drawing/2014/main" id="{495EA0C3-A11F-447A-814E-FAB8CA1F413A}"/>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BCBB27CC-DA90-4049-872B-559E16081B12}" type="slidenum">
              <a:rPr lang="en-US" altLang="en-US" b="0">
                <a:solidFill>
                  <a:srgbClr val="FFFFFF"/>
                </a:solidFill>
                <a:latin typeface="Times New Roman" panose="02020603050405020304" pitchFamily="18" charset="0"/>
              </a:rPr>
              <a:pPr defTabSz="1097280" fontAlgn="base">
                <a:spcBef>
                  <a:spcPct val="0"/>
                </a:spcBef>
                <a:spcAft>
                  <a:spcPct val="0"/>
                </a:spcAft>
              </a:pPr>
              <a:t>16</a:t>
            </a:fld>
            <a:endParaRPr lang="en-US" altLang="en-US" b="0">
              <a:solidFill>
                <a:srgbClr val="FFFFFF"/>
              </a:solidFill>
              <a:latin typeface="Times New Roman" panose="02020603050405020304" pitchFamily="18" charset="0"/>
            </a:endParaRPr>
          </a:p>
        </p:txBody>
      </p:sp>
      <p:sp>
        <p:nvSpPr>
          <p:cNvPr id="6" name="Content Placeholder 2">
            <a:extLst>
              <a:ext uri="{FF2B5EF4-FFF2-40B4-BE49-F238E27FC236}">
                <a16:creationId xmlns:a16="http://schemas.microsoft.com/office/drawing/2014/main" id="{7F6C1E47-1058-4C1D-BB17-8657001B6767}"/>
              </a:ext>
            </a:extLst>
          </p:cNvPr>
          <p:cNvSpPr txBox="1">
            <a:spLocks/>
          </p:cNvSpPr>
          <p:nvPr/>
        </p:nvSpPr>
        <p:spPr bwMode="auto">
          <a:xfrm>
            <a:off x="3810" y="777240"/>
            <a:ext cx="11521440" cy="4114800"/>
          </a:xfrm>
          <a:prstGeom prst="rect">
            <a:avLst/>
          </a:prstGeom>
          <a:noFill/>
          <a:ln>
            <a:noFill/>
          </a:ln>
          <a:effectLs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057400" indent="-228600" algn="l" rtl="0" eaLnBrk="0" fontAlgn="base" hangingPunct="0">
              <a:spcBef>
                <a:spcPct val="20000"/>
              </a:spcBef>
              <a:spcAft>
                <a:spcPct val="0"/>
              </a:spcAft>
              <a:buChar char="»"/>
              <a:defRPr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r>
              <a:rPr lang="en-US" sz="2400" dirty="0">
                <a:solidFill>
                  <a:srgbClr val="FFFF00"/>
                </a:solidFill>
                <a:latin typeface="Arial"/>
                <a:cs typeface="Arial" charset="0"/>
              </a:rPr>
              <a:t>1 John 4:14 </a:t>
            </a:r>
            <a:r>
              <a:rPr lang="en-US" sz="2400" dirty="0">
                <a:solidFill>
                  <a:srgbClr val="FFFFFF"/>
                </a:solidFill>
                <a:latin typeface="Arial"/>
                <a:cs typeface="Arial" charset="0"/>
              </a:rPr>
              <a:t> And </a:t>
            </a:r>
            <a:r>
              <a:rPr lang="en-US" sz="2400" dirty="0">
                <a:solidFill>
                  <a:srgbClr val="00FF00"/>
                </a:solidFill>
                <a:latin typeface="Arial"/>
                <a:cs typeface="Arial" charset="0"/>
              </a:rPr>
              <a:t>we</a:t>
            </a:r>
            <a:r>
              <a:rPr lang="en-US" sz="2400" dirty="0">
                <a:solidFill>
                  <a:srgbClr val="FFFFFF"/>
                </a:solidFill>
                <a:latin typeface="Arial"/>
                <a:cs typeface="Arial" charset="0"/>
              </a:rPr>
              <a:t> have seen and testify that the Father has sent the Son as Savior of the world.. </a:t>
            </a: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r>
              <a:rPr lang="en-US" sz="2400" u="sng" dirty="0">
                <a:solidFill>
                  <a:srgbClr val="FFFFFF"/>
                </a:solidFill>
                <a:latin typeface="Arial"/>
                <a:cs typeface="Arial" charset="0"/>
              </a:rPr>
              <a:t>Four indicators of ‘</a:t>
            </a:r>
            <a:r>
              <a:rPr lang="en-US" sz="2400" i="1" u="sng" dirty="0">
                <a:solidFill>
                  <a:srgbClr val="FFFF00"/>
                </a:solidFill>
                <a:latin typeface="Arial"/>
                <a:cs typeface="Arial" charset="0"/>
              </a:rPr>
              <a:t>love perfected in us </a:t>
            </a:r>
            <a:r>
              <a:rPr lang="en-US" sz="2400" i="1" u="sng" dirty="0">
                <a:solidFill>
                  <a:srgbClr val="FFFFFF"/>
                </a:solidFill>
                <a:latin typeface="Arial"/>
                <a:cs typeface="Arial" charset="0"/>
              </a:rPr>
              <a:t>/ </a:t>
            </a:r>
            <a:r>
              <a:rPr lang="en-US" sz="2400" i="1" u="sng" dirty="0">
                <a:solidFill>
                  <a:srgbClr val="FFFF00"/>
                </a:solidFill>
                <a:latin typeface="Arial"/>
                <a:cs typeface="Arial" charset="0"/>
              </a:rPr>
              <a:t>God in us</a:t>
            </a:r>
            <a:r>
              <a:rPr lang="en-US" sz="2400" u="sng" dirty="0">
                <a:solidFill>
                  <a:srgbClr val="FFFFFF"/>
                </a:solidFill>
                <a:latin typeface="Arial"/>
                <a:cs typeface="Arial" charset="0"/>
              </a:rPr>
              <a:t>’ :</a:t>
            </a:r>
          </a:p>
          <a:p>
            <a:pPr marL="1645920" lvl="2" indent="-548640" defTabSz="1097280">
              <a:buFontTx/>
              <a:buAutoNum type="arabicPeriod"/>
              <a:defRPr/>
            </a:pPr>
            <a:r>
              <a:rPr lang="en-US" sz="2400" dirty="0">
                <a:solidFill>
                  <a:srgbClr val="FFFFFF"/>
                </a:solidFill>
                <a:latin typeface="Arial"/>
                <a:cs typeface="Arial" charset="0"/>
              </a:rPr>
              <a:t>Indwelling of the Sprit</a:t>
            </a:r>
          </a:p>
          <a:p>
            <a:pPr marL="1645920" lvl="2" indent="-548640" defTabSz="1097280">
              <a:buFontTx/>
              <a:buAutoNum type="arabicPeriod"/>
              <a:defRPr/>
            </a:pPr>
            <a:r>
              <a:rPr lang="en-US" sz="2880" dirty="0">
                <a:solidFill>
                  <a:srgbClr val="00FF00"/>
                </a:solidFill>
                <a:latin typeface="Arial"/>
                <a:cs typeface="Arial" charset="0"/>
              </a:rPr>
              <a:t>Belief in the eye witness testimony of the Apostles </a:t>
            </a:r>
          </a:p>
          <a:p>
            <a:pPr marL="1645920" lvl="2" indent="-548640" defTabSz="1097280">
              <a:buFontTx/>
              <a:buAutoNum type="arabicPeriod"/>
              <a:defRPr/>
            </a:pPr>
            <a:r>
              <a:rPr lang="en-US" sz="2400" dirty="0">
                <a:solidFill>
                  <a:srgbClr val="FFFFFF"/>
                </a:solidFill>
                <a:latin typeface="Arial"/>
                <a:cs typeface="Arial" charset="0"/>
              </a:rPr>
              <a:t> </a:t>
            </a:r>
          </a:p>
          <a:p>
            <a:pPr marL="1645920" lvl="2" indent="-548640" defTabSz="1097280">
              <a:buFontTx/>
              <a:buAutoNum type="arabicPeriod"/>
              <a:defRPr/>
            </a:pPr>
            <a:r>
              <a:rPr lang="en-US" sz="2400" dirty="0">
                <a:solidFill>
                  <a:srgbClr val="FFFFFF"/>
                </a:solidFill>
                <a:latin typeface="Arial"/>
                <a:cs typeface="Arial" charset="0"/>
              </a:rPr>
              <a:t> </a:t>
            </a: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Content Placeholder 2">
            <a:extLst>
              <a:ext uri="{FF2B5EF4-FFF2-40B4-BE49-F238E27FC236}">
                <a16:creationId xmlns:a16="http://schemas.microsoft.com/office/drawing/2014/main" id="{3ABECE78-D885-47AC-920E-B4B6C2CA3124}"/>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4.What must a person confess for God to abide in him or her?</a:t>
            </a:r>
          </a:p>
        </p:txBody>
      </p:sp>
      <p:sp>
        <p:nvSpPr>
          <p:cNvPr id="4" name="Slide Number Placeholder 3">
            <a:extLst>
              <a:ext uri="{FF2B5EF4-FFF2-40B4-BE49-F238E27FC236}">
                <a16:creationId xmlns:a16="http://schemas.microsoft.com/office/drawing/2014/main" id="{C923499A-5D96-4C28-84AA-220236AAAC16}"/>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FDB1E6C8-E163-493B-99C7-2BDF7666557C}" type="slidenum">
              <a:rPr lang="en-US" altLang="en-US" b="0">
                <a:solidFill>
                  <a:srgbClr val="FFFFFF"/>
                </a:solidFill>
                <a:latin typeface="Times New Roman" panose="02020603050405020304" pitchFamily="18" charset="0"/>
              </a:rPr>
              <a:pPr defTabSz="1097280" fontAlgn="base">
                <a:spcBef>
                  <a:spcPct val="0"/>
                </a:spcBef>
                <a:spcAft>
                  <a:spcPct val="0"/>
                </a:spcAft>
              </a:pPr>
              <a:t>17</a:t>
            </a:fld>
            <a:endParaRPr lang="en-US" altLang="en-US" b="0">
              <a:solidFill>
                <a:srgbClr val="FFFFFF"/>
              </a:solidFill>
              <a:latin typeface="Times New Roman" panose="02020603050405020304" pitchFamily="18" charset="0"/>
            </a:endParaRPr>
          </a:p>
        </p:txBody>
      </p:sp>
      <p:sp>
        <p:nvSpPr>
          <p:cNvPr id="6" name="Content Placeholder 2">
            <a:extLst>
              <a:ext uri="{FF2B5EF4-FFF2-40B4-BE49-F238E27FC236}">
                <a16:creationId xmlns:a16="http://schemas.microsoft.com/office/drawing/2014/main" id="{3CCEA4CC-7765-4E30-8FED-22A320E583F2}"/>
              </a:ext>
            </a:extLst>
          </p:cNvPr>
          <p:cNvSpPr txBox="1">
            <a:spLocks/>
          </p:cNvSpPr>
          <p:nvPr/>
        </p:nvSpPr>
        <p:spPr bwMode="auto">
          <a:xfrm>
            <a:off x="49530" y="132588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1:8 </a:t>
            </a:r>
            <a:r>
              <a:rPr lang="en-US" altLang="en-US" sz="2400">
                <a:solidFill>
                  <a:srgbClr val="FFFFFF"/>
                </a:solidFill>
                <a:cs typeface="Arial" panose="020B0604020202020204" pitchFamily="34" charset="0"/>
              </a:rPr>
              <a:t>If we say that we have no sin, we deceive ourselves, and the truth is not in us. 9 </a:t>
            </a:r>
            <a:r>
              <a:rPr lang="en-US" altLang="en-US" sz="2400">
                <a:solidFill>
                  <a:srgbClr val="00FF00"/>
                </a:solidFill>
                <a:cs typeface="Arial" panose="020B0604020202020204" pitchFamily="34" charset="0"/>
              </a:rPr>
              <a:t>If we confess our sins</a:t>
            </a:r>
            <a:r>
              <a:rPr lang="en-US" altLang="en-US" sz="2400">
                <a:solidFill>
                  <a:srgbClr val="FFFFFF"/>
                </a:solidFill>
                <a:cs typeface="Arial" panose="020B0604020202020204" pitchFamily="34" charset="0"/>
              </a:rPr>
              <a:t>, He is faithful and just to forgive us our sins and to cleanse us from all unrighteousness.</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4:15 </a:t>
            </a:r>
            <a:r>
              <a:rPr lang="en-US" altLang="en-US" sz="2400">
                <a:solidFill>
                  <a:srgbClr val="FFFFFF"/>
                </a:solidFill>
                <a:cs typeface="Arial" panose="020B0604020202020204" pitchFamily="34" charset="0"/>
              </a:rPr>
              <a:t> Whoever </a:t>
            </a:r>
            <a:r>
              <a:rPr lang="en-US" altLang="en-US" sz="2400">
                <a:solidFill>
                  <a:srgbClr val="00FF00"/>
                </a:solidFill>
                <a:cs typeface="Arial" panose="020B0604020202020204" pitchFamily="34" charset="0"/>
              </a:rPr>
              <a:t>confesses that Jesus is the Son of God</a:t>
            </a:r>
            <a:r>
              <a:rPr lang="en-US" altLang="en-US" sz="2400">
                <a:solidFill>
                  <a:srgbClr val="FFFFFF"/>
                </a:solidFill>
                <a:cs typeface="Arial" panose="020B0604020202020204" pitchFamily="34" charset="0"/>
              </a:rPr>
              <a:t>, God abides in him, and he in God.</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
        <p:nvSpPr>
          <p:cNvPr id="5" name="Content Placeholder 2">
            <a:extLst>
              <a:ext uri="{FF2B5EF4-FFF2-40B4-BE49-F238E27FC236}">
                <a16:creationId xmlns:a16="http://schemas.microsoft.com/office/drawing/2014/main" id="{3227D279-F675-4EEE-A906-8729D83531FD}"/>
              </a:ext>
            </a:extLst>
          </p:cNvPr>
          <p:cNvSpPr txBox="1">
            <a:spLocks/>
          </p:cNvSpPr>
          <p:nvPr/>
        </p:nvSpPr>
        <p:spPr bwMode="auto">
          <a:xfrm>
            <a:off x="60960" y="416052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371600" indent="-4572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645920" lvl="2" indent="-548640" defTabSz="1097280" fontAlgn="base">
              <a:spcAft>
                <a:spcPct val="0"/>
              </a:spcAft>
              <a:buFontTx/>
              <a:buAutoNum type="arabicPeriod"/>
            </a:pPr>
            <a:r>
              <a:rPr lang="en-US" altLang="en-US" sz="2400">
                <a:solidFill>
                  <a:srgbClr val="FFFF00"/>
                </a:solidFill>
                <a:cs typeface="Arial" panose="020B0604020202020204" pitchFamily="34" charset="0"/>
              </a:rPr>
              <a:t>Confession of personal sin</a:t>
            </a:r>
          </a:p>
          <a:p>
            <a:pPr marL="1920240" lvl="3" indent="-274320" defTabSz="1097280" fontAlgn="base">
              <a:spcAft>
                <a:spcPct val="0"/>
              </a:spcAft>
              <a:buFont typeface="Wingdings" panose="05000000000000000000" pitchFamily="2" charset="2"/>
              <a:buChar char="Ø"/>
            </a:pPr>
            <a:r>
              <a:rPr lang="en-US" altLang="en-US" sz="2160">
                <a:solidFill>
                  <a:srgbClr val="FFFFFF"/>
                </a:solidFill>
                <a:cs typeface="Arial" panose="020B0604020202020204" pitchFamily="34" charset="0"/>
              </a:rPr>
              <a:t>Matt 3:6 / Mark 1:5</a:t>
            </a:r>
            <a:endParaRPr lang="en-US" altLang="en-US" sz="2160">
              <a:solidFill>
                <a:srgbClr val="FFFF00"/>
              </a:solidFill>
              <a:cs typeface="Arial" panose="020B0604020202020204" pitchFamily="34" charset="0"/>
            </a:endParaRPr>
          </a:p>
          <a:p>
            <a:pPr marL="1645920" lvl="2" indent="-548640" defTabSz="1097280" fontAlgn="base">
              <a:spcAft>
                <a:spcPct val="0"/>
              </a:spcAft>
              <a:buFontTx/>
              <a:buAutoNum type="arabicPeriod"/>
            </a:pPr>
            <a:r>
              <a:rPr lang="en-US" altLang="en-US" sz="2400">
                <a:solidFill>
                  <a:srgbClr val="FFFF00"/>
                </a:solidFill>
                <a:cs typeface="Arial" panose="020B0604020202020204" pitchFamily="34" charset="0"/>
              </a:rPr>
              <a:t>Confession of Jesus as Christ, God’s Son</a:t>
            </a:r>
          </a:p>
          <a:p>
            <a:pPr marL="1920240" lvl="3" indent="-274320" defTabSz="1097280" fontAlgn="base">
              <a:spcAft>
                <a:spcPct val="0"/>
              </a:spcAft>
              <a:buFont typeface="Wingdings" panose="05000000000000000000" pitchFamily="2" charset="2"/>
              <a:buChar char="Ø"/>
            </a:pPr>
            <a:r>
              <a:rPr lang="en-US" altLang="en-US" sz="2160">
                <a:solidFill>
                  <a:srgbClr val="FFFFFF"/>
                </a:solidFill>
                <a:cs typeface="Arial" panose="020B0604020202020204" pitchFamily="34" charset="0"/>
              </a:rPr>
              <a:t>Romans 10:9-10 / Acts 8:36-38</a:t>
            </a:r>
            <a:endParaRPr lang="en-US" altLang="en-US" sz="2160">
              <a:solidFill>
                <a:srgbClr val="FFFF00"/>
              </a:solidFill>
              <a:cs typeface="Arial" panose="020B0604020202020204" pitchFamily="34" charset="0"/>
            </a:endParaRPr>
          </a:p>
          <a:p>
            <a:pPr marL="1645920" lvl="2" indent="-548640" defTabSz="1097280" fontAlgn="base">
              <a:spcAft>
                <a:spcPct val="0"/>
              </a:spcAft>
              <a:buFontTx/>
              <a:buAutoNum type="arabicPeriod"/>
            </a:pPr>
            <a:r>
              <a:rPr lang="en-US" altLang="en-US" sz="2400">
                <a:solidFill>
                  <a:srgbClr val="FFFF00"/>
                </a:solidFill>
                <a:cs typeface="Arial" panose="020B0604020202020204" pitchFamily="34" charset="0"/>
              </a:rPr>
              <a:t>Confession as a Christian's way of life</a:t>
            </a:r>
          </a:p>
          <a:p>
            <a:pPr marL="1920240" lvl="3" indent="-274320" defTabSz="1097280" fontAlgn="base">
              <a:spcAft>
                <a:spcPct val="0"/>
              </a:spcAft>
              <a:buFont typeface="Wingdings" panose="05000000000000000000" pitchFamily="2" charset="2"/>
              <a:buChar char="Ø"/>
            </a:pPr>
            <a:r>
              <a:rPr lang="en-US" altLang="en-US" sz="2160">
                <a:solidFill>
                  <a:srgbClr val="FFFFFF"/>
                </a:solidFill>
                <a:cs typeface="Arial" panose="020B0604020202020204" pitchFamily="34" charset="0"/>
              </a:rPr>
              <a:t>Matt 10:32 / Luke 12:8</a:t>
            </a:r>
          </a:p>
          <a:p>
            <a:pPr marL="1645920" lvl="2" indent="-548640" defTabSz="1097280" fontAlgn="base">
              <a:spcAft>
                <a:spcPct val="0"/>
              </a:spcAft>
              <a:buNone/>
            </a:pPr>
            <a:endParaRPr lang="en-US" altLang="en-US" sz="2400">
              <a:solidFill>
                <a:srgbClr val="FFFF00"/>
              </a:solidFill>
              <a:cs typeface="Arial" panose="020B0604020202020204" pitchFamily="34" charset="0"/>
            </a:endParaRPr>
          </a:p>
          <a:p>
            <a:pPr marL="1645920" lvl="2" indent="-548640" defTabSz="1097280" fontAlgn="base">
              <a:spcAft>
                <a:spcPct val="0"/>
              </a:spcAft>
              <a:buNone/>
            </a:pPr>
            <a:endParaRPr lang="en-US" altLang="en-US" sz="2400">
              <a:solidFill>
                <a:srgbClr val="FFFF00"/>
              </a:solidFill>
              <a:cs typeface="Arial" panose="020B0604020202020204" pitchFamily="34" charset="0"/>
            </a:endParaRPr>
          </a:p>
          <a:p>
            <a:pPr marL="1645920" lvl="2" indent="-548640" defTabSz="1097280" fontAlgn="base">
              <a:spcAft>
                <a:spcPct val="0"/>
              </a:spcAft>
              <a:buNone/>
            </a:pPr>
            <a:endParaRPr lang="en-US" altLang="en-US" sz="2400">
              <a:solidFill>
                <a:srgbClr val="FFFF00"/>
              </a:solidFill>
              <a:cs typeface="Arial" panose="020B0604020202020204" pitchFamily="34" charset="0"/>
            </a:endParaRPr>
          </a:p>
          <a:p>
            <a:pPr marL="1645920" lvl="2" indent="-548640" defTabSz="1097280" fontAlgn="base">
              <a:spcAft>
                <a:spcPct val="0"/>
              </a:spcAft>
              <a:buNone/>
            </a:pPr>
            <a:endParaRPr lang="en-US" altLang="en-US" sz="2400">
              <a:solidFill>
                <a:srgbClr val="FFFF0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902A203-BF7A-4125-9180-8549672F9E64}"/>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17A9A0C3-7454-4472-B823-480884537929}" type="slidenum">
              <a:rPr lang="en-US" altLang="en-US" b="0">
                <a:solidFill>
                  <a:srgbClr val="FFFFFF"/>
                </a:solidFill>
                <a:latin typeface="Times New Roman" panose="02020603050405020304" pitchFamily="18" charset="0"/>
              </a:rPr>
              <a:pPr defTabSz="1097280" fontAlgn="base">
                <a:spcBef>
                  <a:spcPct val="0"/>
                </a:spcBef>
                <a:spcAft>
                  <a:spcPct val="0"/>
                </a:spcAft>
              </a:pPr>
              <a:t>18</a:t>
            </a:fld>
            <a:endParaRPr lang="en-US" altLang="en-US" b="0">
              <a:solidFill>
                <a:srgbClr val="FFFFFF"/>
              </a:solidFill>
              <a:latin typeface="Times New Roman" panose="02020603050405020304" pitchFamily="18" charset="0"/>
            </a:endParaRPr>
          </a:p>
        </p:txBody>
      </p:sp>
      <p:sp>
        <p:nvSpPr>
          <p:cNvPr id="235523" name="Content Placeholder 2">
            <a:extLst>
              <a:ext uri="{FF2B5EF4-FFF2-40B4-BE49-F238E27FC236}">
                <a16:creationId xmlns:a16="http://schemas.microsoft.com/office/drawing/2014/main" id="{62E355E0-DA33-450A-BFC6-F690E24A1CDE}"/>
              </a:ext>
            </a:extLst>
          </p:cNvPr>
          <p:cNvSpPr txBox="1">
            <a:spLocks/>
          </p:cNvSpPr>
          <p:nvPr/>
        </p:nvSpPr>
        <p:spPr bwMode="auto">
          <a:xfrm>
            <a:off x="95250" y="13716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4:15 </a:t>
            </a:r>
            <a:r>
              <a:rPr lang="en-US" altLang="en-US" sz="2400">
                <a:solidFill>
                  <a:srgbClr val="FFFFFF"/>
                </a:solidFill>
                <a:cs typeface="Arial" panose="020B0604020202020204" pitchFamily="34" charset="0"/>
              </a:rPr>
              <a:t> Whoever </a:t>
            </a:r>
            <a:r>
              <a:rPr lang="en-US" altLang="en-US" sz="2400">
                <a:solidFill>
                  <a:srgbClr val="00FF00"/>
                </a:solidFill>
                <a:cs typeface="Arial" panose="020B0604020202020204" pitchFamily="34" charset="0"/>
              </a:rPr>
              <a:t>confesses that Jesus is the Son of God</a:t>
            </a:r>
            <a:r>
              <a:rPr lang="en-US" altLang="en-US" sz="2400">
                <a:solidFill>
                  <a:srgbClr val="FFFFFF"/>
                </a:solidFill>
                <a:cs typeface="Arial" panose="020B0604020202020204" pitchFamily="34" charset="0"/>
              </a:rPr>
              <a:t>, God abides in him, and he in God.</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
        <p:nvSpPr>
          <p:cNvPr id="7" name="Content Placeholder 2">
            <a:extLst>
              <a:ext uri="{FF2B5EF4-FFF2-40B4-BE49-F238E27FC236}">
                <a16:creationId xmlns:a16="http://schemas.microsoft.com/office/drawing/2014/main" id="{EFA9E350-6B71-4F91-B015-866F1A2FEAE5}"/>
              </a:ext>
            </a:extLst>
          </p:cNvPr>
          <p:cNvSpPr txBox="1">
            <a:spLocks/>
          </p:cNvSpPr>
          <p:nvPr/>
        </p:nvSpPr>
        <p:spPr bwMode="auto">
          <a:xfrm>
            <a:off x="140970" y="1600200"/>
            <a:ext cx="11521440" cy="4114800"/>
          </a:xfrm>
          <a:prstGeom prst="rect">
            <a:avLst/>
          </a:prstGeom>
          <a:noFill/>
          <a:ln>
            <a:noFill/>
          </a:ln>
          <a:effectLs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057400" indent="-228600" algn="l" rtl="0" eaLnBrk="0" fontAlgn="base" hangingPunct="0">
              <a:spcBef>
                <a:spcPct val="20000"/>
              </a:spcBef>
              <a:spcAft>
                <a:spcPct val="0"/>
              </a:spcAft>
              <a:buChar char="»"/>
              <a:defRPr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r>
              <a:rPr lang="en-US" sz="2400" u="sng" dirty="0">
                <a:solidFill>
                  <a:srgbClr val="FFFFFF"/>
                </a:solidFill>
                <a:latin typeface="Arial"/>
                <a:cs typeface="Arial" charset="0"/>
              </a:rPr>
              <a:t>Four indicators of ‘</a:t>
            </a:r>
            <a:r>
              <a:rPr lang="en-US" sz="2400" i="1" u="sng" dirty="0">
                <a:solidFill>
                  <a:srgbClr val="FFFF00"/>
                </a:solidFill>
                <a:latin typeface="Arial"/>
                <a:cs typeface="Arial" charset="0"/>
              </a:rPr>
              <a:t>love perfected in us </a:t>
            </a:r>
            <a:r>
              <a:rPr lang="en-US" sz="2400" i="1" u="sng" dirty="0">
                <a:solidFill>
                  <a:srgbClr val="FFFFFF"/>
                </a:solidFill>
                <a:latin typeface="Arial"/>
                <a:cs typeface="Arial" charset="0"/>
              </a:rPr>
              <a:t>/ </a:t>
            </a:r>
            <a:r>
              <a:rPr lang="en-US" sz="2400" i="1" u="sng" dirty="0">
                <a:solidFill>
                  <a:srgbClr val="FFFF00"/>
                </a:solidFill>
                <a:latin typeface="Arial"/>
                <a:cs typeface="Arial" charset="0"/>
              </a:rPr>
              <a:t>God in us</a:t>
            </a:r>
            <a:r>
              <a:rPr lang="en-US" sz="2400" u="sng" dirty="0">
                <a:solidFill>
                  <a:srgbClr val="FFFFFF"/>
                </a:solidFill>
                <a:latin typeface="Arial"/>
                <a:cs typeface="Arial" charset="0"/>
              </a:rPr>
              <a:t>’ :</a:t>
            </a:r>
          </a:p>
          <a:p>
            <a:pPr marL="1645920" lvl="2" indent="-548640" defTabSz="1097280">
              <a:buFontTx/>
              <a:buAutoNum type="arabicPeriod"/>
              <a:defRPr/>
            </a:pPr>
            <a:r>
              <a:rPr lang="en-US" sz="2400" dirty="0">
                <a:solidFill>
                  <a:srgbClr val="FFFFFF"/>
                </a:solidFill>
                <a:latin typeface="Arial"/>
                <a:cs typeface="Arial" charset="0"/>
              </a:rPr>
              <a:t>Indwelling of the Sprit</a:t>
            </a:r>
          </a:p>
          <a:p>
            <a:pPr marL="1645920" lvl="2" indent="-548640" defTabSz="1097280">
              <a:buFontTx/>
              <a:buAutoNum type="arabicPeriod"/>
              <a:defRPr/>
            </a:pPr>
            <a:r>
              <a:rPr lang="en-US" sz="2400" dirty="0">
                <a:solidFill>
                  <a:srgbClr val="FFFFFF"/>
                </a:solidFill>
                <a:latin typeface="Arial"/>
                <a:cs typeface="Arial" charset="0"/>
              </a:rPr>
              <a:t>Belief in the eye witness testimony of the Apostles </a:t>
            </a:r>
          </a:p>
          <a:p>
            <a:pPr marL="1645920" lvl="2" indent="-548640" defTabSz="1097280">
              <a:buFontTx/>
              <a:buAutoNum type="arabicPeriod"/>
              <a:defRPr/>
            </a:pPr>
            <a:r>
              <a:rPr lang="en-US" sz="2880" dirty="0">
                <a:solidFill>
                  <a:srgbClr val="00FF00"/>
                </a:solidFill>
                <a:latin typeface="Arial"/>
                <a:cs typeface="Arial" charset="0"/>
              </a:rPr>
              <a:t>Confession that Jesus is the Son of God</a:t>
            </a:r>
          </a:p>
          <a:p>
            <a:pPr marL="1645920" lvl="2" indent="-548640" defTabSz="1097280">
              <a:buFontTx/>
              <a:buAutoNum type="arabicPeriod"/>
              <a:defRPr/>
            </a:pPr>
            <a:r>
              <a:rPr lang="en-US" sz="2880" dirty="0">
                <a:solidFill>
                  <a:srgbClr val="FFFFFF"/>
                </a:solidFill>
                <a:latin typeface="Arial"/>
                <a:cs typeface="Arial" charset="0"/>
              </a:rPr>
              <a:t> </a:t>
            </a: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97C644-6BB0-4BC6-A699-462680BF3F17}"/>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5DFD5C9F-D263-4291-A0D0-625F9E611C42}" type="slidenum">
              <a:rPr lang="en-US" altLang="en-US" b="0">
                <a:solidFill>
                  <a:srgbClr val="FFFFFF"/>
                </a:solidFill>
                <a:latin typeface="Times New Roman" panose="02020603050405020304" pitchFamily="18" charset="0"/>
              </a:rPr>
              <a:pPr defTabSz="1097280" fontAlgn="base">
                <a:spcBef>
                  <a:spcPct val="0"/>
                </a:spcBef>
                <a:spcAft>
                  <a:spcPct val="0"/>
                </a:spcAft>
              </a:pPr>
              <a:t>19</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63A891B5-CC2D-4E6A-ADB8-6B68A43429F7}"/>
              </a:ext>
            </a:extLst>
          </p:cNvPr>
          <p:cNvSpPr txBox="1">
            <a:spLocks/>
          </p:cNvSpPr>
          <p:nvPr/>
        </p:nvSpPr>
        <p:spPr bwMode="auto">
          <a:xfrm>
            <a:off x="1432560" y="2240280"/>
            <a:ext cx="978408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0" indent="0" defTabSz="1097280">
              <a:buNone/>
              <a:defRPr/>
            </a:pPr>
            <a:r>
              <a:rPr lang="en-US" altLang="en-US" sz="3360" kern="0" dirty="0">
                <a:solidFill>
                  <a:srgbClr val="FFFF00"/>
                </a:solidFill>
                <a:latin typeface="Arial"/>
              </a:rPr>
              <a:t>When you think of God what is the first attribute you think of?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a:extLst>
              <a:ext uri="{FF2B5EF4-FFF2-40B4-BE49-F238E27FC236}">
                <a16:creationId xmlns:a16="http://schemas.microsoft.com/office/drawing/2014/main" id="{A5BEB7D5-C513-4EA3-8CC5-5054340FC871}"/>
              </a:ext>
            </a:extLst>
          </p:cNvPr>
          <p:cNvSpPr>
            <a:spLocks noGrp="1"/>
          </p:cNvSpPr>
          <p:nvPr>
            <p:ph type="sldNum" sz="quarter" idx="11"/>
          </p:nvPr>
        </p:nvSpPr>
        <p:spPr/>
        <p:txBody>
          <a:bodyPr/>
          <a:lstStyle>
            <a:lvl1pPr eaLnBrk="0" hangingPunct="0">
              <a:spcBef>
                <a:spcPct val="20000"/>
              </a:spcBef>
              <a:buChar char="•"/>
              <a:defRPr sz="3360" b="1">
                <a:solidFill>
                  <a:schemeClr val="tx1"/>
                </a:solidFill>
                <a:latin typeface="Arial" panose="020B0604020202020204" pitchFamily="34" charset="0"/>
              </a:defRPr>
            </a:lvl1pPr>
            <a:lvl2pPr marL="891540" indent="-342900" eaLnBrk="0" hangingPunct="0">
              <a:spcBef>
                <a:spcPct val="20000"/>
              </a:spcBef>
              <a:buChar char="–"/>
              <a:defRPr sz="2880" b="1">
                <a:solidFill>
                  <a:schemeClr val="tx1"/>
                </a:solidFill>
                <a:latin typeface="Arial" panose="020B0604020202020204" pitchFamily="34" charset="0"/>
              </a:defRPr>
            </a:lvl2pPr>
            <a:lvl3pPr marL="1371600" indent="-274320" eaLnBrk="0" hangingPunct="0">
              <a:spcBef>
                <a:spcPct val="20000"/>
              </a:spcBef>
              <a:buChar char="•"/>
              <a:defRPr sz="2400" b="1">
                <a:solidFill>
                  <a:schemeClr val="tx1"/>
                </a:solidFill>
                <a:latin typeface="Arial" panose="020B0604020202020204" pitchFamily="34" charset="0"/>
              </a:defRPr>
            </a:lvl3pPr>
            <a:lvl4pPr marL="1920240" indent="-274320" eaLnBrk="0" hangingPunct="0">
              <a:spcBef>
                <a:spcPct val="20000"/>
              </a:spcBef>
              <a:buChar char="–"/>
              <a:defRPr sz="2400" b="1">
                <a:solidFill>
                  <a:schemeClr val="tx1"/>
                </a:solidFill>
                <a:latin typeface="Arial" panose="020B0604020202020204" pitchFamily="34" charset="0"/>
              </a:defRPr>
            </a:lvl4pPr>
            <a:lvl5pPr marL="2468880" indent="-274320" eaLnBrk="0" hangingPunct="0">
              <a:spcBef>
                <a:spcPct val="20000"/>
              </a:spcBef>
              <a:buChar char="»"/>
              <a:defRPr sz="2400" b="1">
                <a:solidFill>
                  <a:schemeClr val="tx1"/>
                </a:solidFill>
                <a:latin typeface="Arial" panose="020B0604020202020204" pitchFamily="34" charset="0"/>
              </a:defRPr>
            </a:lvl5pPr>
            <a:lvl6pPr marL="3017520" indent="-274320" eaLnBrk="0" fontAlgn="base" hangingPunct="0">
              <a:spcBef>
                <a:spcPct val="20000"/>
              </a:spcBef>
              <a:spcAft>
                <a:spcPct val="0"/>
              </a:spcAft>
              <a:buChar char="»"/>
              <a:defRPr sz="2400" b="1">
                <a:solidFill>
                  <a:schemeClr val="tx1"/>
                </a:solidFill>
                <a:latin typeface="Arial" panose="020B0604020202020204" pitchFamily="34" charset="0"/>
              </a:defRPr>
            </a:lvl6pPr>
            <a:lvl7pPr marL="3566160" indent="-274320" eaLnBrk="0" fontAlgn="base" hangingPunct="0">
              <a:spcBef>
                <a:spcPct val="20000"/>
              </a:spcBef>
              <a:spcAft>
                <a:spcPct val="0"/>
              </a:spcAft>
              <a:buChar char="»"/>
              <a:defRPr sz="2400" b="1">
                <a:solidFill>
                  <a:schemeClr val="tx1"/>
                </a:solidFill>
                <a:latin typeface="Arial" panose="020B0604020202020204" pitchFamily="34" charset="0"/>
              </a:defRPr>
            </a:lvl7pPr>
            <a:lvl8pPr marL="4114800" indent="-274320" eaLnBrk="0" fontAlgn="base" hangingPunct="0">
              <a:spcBef>
                <a:spcPct val="20000"/>
              </a:spcBef>
              <a:spcAft>
                <a:spcPct val="0"/>
              </a:spcAft>
              <a:buChar char="»"/>
              <a:defRPr sz="2400" b="1">
                <a:solidFill>
                  <a:schemeClr val="tx1"/>
                </a:solidFill>
                <a:latin typeface="Arial" panose="020B0604020202020204" pitchFamily="34" charset="0"/>
              </a:defRPr>
            </a:lvl8pPr>
            <a:lvl9pPr marL="4663440" indent="-274320" eaLnBrk="0" fontAlgn="base" hangingPunct="0">
              <a:spcBef>
                <a:spcPct val="20000"/>
              </a:spcBef>
              <a:spcAft>
                <a:spcPct val="0"/>
              </a:spcAft>
              <a:buChar char="»"/>
              <a:defRPr sz="2400" b="1">
                <a:solidFill>
                  <a:schemeClr val="tx1"/>
                </a:solidFill>
                <a:latin typeface="Arial" panose="020B0604020202020204" pitchFamily="34" charset="0"/>
              </a:defRPr>
            </a:lvl9pPr>
          </a:lstStyle>
          <a:p>
            <a:pPr defTabSz="1097280" fontAlgn="base">
              <a:spcBef>
                <a:spcPct val="0"/>
              </a:spcBef>
              <a:spcAft>
                <a:spcPct val="0"/>
              </a:spcAft>
              <a:buNone/>
            </a:pPr>
            <a:fld id="{C45B6D9E-CE8B-4F6C-B6E8-68082B6516C8}" type="slidenum">
              <a:rPr lang="en-US" altLang="en-US" sz="1680" b="0">
                <a:solidFill>
                  <a:srgbClr val="FFFFFF"/>
                </a:solidFill>
                <a:latin typeface="Times New Roman" panose="02020603050405020304" pitchFamily="18" charset="0"/>
                <a:cs typeface="Arial" panose="020B0604020202020204" pitchFamily="34" charset="0"/>
              </a:rPr>
              <a:pPr defTabSz="1097280" fontAlgn="base">
                <a:spcBef>
                  <a:spcPct val="0"/>
                </a:spcBef>
                <a:spcAft>
                  <a:spcPct val="0"/>
                </a:spcAft>
                <a:buNone/>
              </a:pPr>
              <a:t>2</a:t>
            </a:fld>
            <a:endParaRPr lang="en-US" altLang="en-US" sz="1680" b="0">
              <a:solidFill>
                <a:srgbClr val="FFFFFF"/>
              </a:solidFill>
              <a:latin typeface="Times New Roman" panose="02020603050405020304" pitchFamily="18" charset="0"/>
              <a:cs typeface="Arial" panose="020B0604020202020204" pitchFamily="34" charset="0"/>
            </a:endParaRPr>
          </a:p>
        </p:txBody>
      </p:sp>
      <p:graphicFrame>
        <p:nvGraphicFramePr>
          <p:cNvPr id="4" name="Table 3">
            <a:extLst>
              <a:ext uri="{FF2B5EF4-FFF2-40B4-BE49-F238E27FC236}">
                <a16:creationId xmlns:a16="http://schemas.microsoft.com/office/drawing/2014/main" id="{E32EEBDE-EDC8-4DA5-BF8A-A59852EF8B73}"/>
              </a:ext>
            </a:extLst>
          </p:cNvPr>
          <p:cNvGraphicFramePr>
            <a:graphicFrameLocks noGrp="1"/>
          </p:cNvGraphicFramePr>
          <p:nvPr/>
        </p:nvGraphicFramePr>
        <p:xfrm>
          <a:off x="1889760" y="685801"/>
          <a:ext cx="8412480" cy="4202430"/>
        </p:xfrm>
        <a:graphic>
          <a:graphicData uri="http://schemas.openxmlformats.org/drawingml/2006/table">
            <a:tbl>
              <a:tblPr/>
              <a:tblGrid>
                <a:gridCol w="594821">
                  <a:extLst>
                    <a:ext uri="{9D8B030D-6E8A-4147-A177-3AD203B41FA5}">
                      <a16:colId xmlns:a16="http://schemas.microsoft.com/office/drawing/2014/main" val="20000"/>
                    </a:ext>
                  </a:extLst>
                </a:gridCol>
                <a:gridCol w="3908828">
                  <a:extLst>
                    <a:ext uri="{9D8B030D-6E8A-4147-A177-3AD203B41FA5}">
                      <a16:colId xmlns:a16="http://schemas.microsoft.com/office/drawing/2014/main" val="20001"/>
                    </a:ext>
                  </a:extLst>
                </a:gridCol>
                <a:gridCol w="1614517">
                  <a:extLst>
                    <a:ext uri="{9D8B030D-6E8A-4147-A177-3AD203B41FA5}">
                      <a16:colId xmlns:a16="http://schemas.microsoft.com/office/drawing/2014/main" val="20002"/>
                    </a:ext>
                  </a:extLst>
                </a:gridCol>
                <a:gridCol w="2294315">
                  <a:extLst>
                    <a:ext uri="{9D8B030D-6E8A-4147-A177-3AD203B41FA5}">
                      <a16:colId xmlns:a16="http://schemas.microsoft.com/office/drawing/2014/main" val="20003"/>
                    </a:ext>
                  </a:extLst>
                </a:gridCol>
              </a:tblGrid>
              <a:tr h="292649">
                <a:tc>
                  <a:txBody>
                    <a:bodyPr/>
                    <a:lstStyle/>
                    <a:p>
                      <a:pPr marL="0" marR="0" algn="ctr">
                        <a:spcBef>
                          <a:spcPts val="0"/>
                        </a:spcBef>
                        <a:spcAft>
                          <a:spcPts val="0"/>
                        </a:spcAft>
                      </a:pPr>
                      <a:r>
                        <a:rPr lang="en-US" sz="1900" b="1" dirty="0">
                          <a:effectLst/>
                          <a:latin typeface="Garamond"/>
                          <a:ea typeface="Times New Roman"/>
                        </a:rPr>
                        <a:t> </a:t>
                      </a:r>
                      <a:endParaRPr lang="en-US" sz="1900" dirty="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900" b="1" u="sng">
                          <a:effectLst/>
                          <a:latin typeface="Garamond"/>
                          <a:ea typeface="Times New Roman"/>
                        </a:rPr>
                        <a:t>Title</a:t>
                      </a:r>
                      <a:endParaRPr lang="en-US" sz="1900" b="1" u="sng" dirty="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spcBef>
                          <a:spcPts val="0"/>
                        </a:spcBef>
                        <a:spcAft>
                          <a:spcPts val="0"/>
                        </a:spcAft>
                      </a:pPr>
                      <a:r>
                        <a:rPr lang="en-US" sz="1900" b="1" u="sng">
                          <a:effectLst/>
                          <a:latin typeface="Garamond"/>
                          <a:ea typeface="Times New Roman"/>
                        </a:rPr>
                        <a:t>Day</a:t>
                      </a:r>
                      <a:endParaRPr lang="en-US" sz="1900" b="1" u="sng" dirty="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spcBef>
                          <a:spcPts val="0"/>
                        </a:spcBef>
                        <a:spcAft>
                          <a:spcPts val="0"/>
                        </a:spcAft>
                      </a:pPr>
                      <a:r>
                        <a:rPr lang="en-US" sz="1900" b="1" u="sng">
                          <a:effectLst/>
                          <a:latin typeface="Garamond"/>
                          <a:ea typeface="Times New Roman"/>
                        </a:rPr>
                        <a:t>Date</a:t>
                      </a:r>
                      <a:endParaRPr lang="en-US" sz="1900" b="1" u="sng" dirty="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621863">
                <a:tc>
                  <a:txBody>
                    <a:bodyPr/>
                    <a:lstStyle/>
                    <a:p>
                      <a:pPr marL="0" marR="0" algn="ctr">
                        <a:spcBef>
                          <a:spcPts val="0"/>
                        </a:spcBef>
                        <a:spcAft>
                          <a:spcPts val="0"/>
                        </a:spcAft>
                      </a:pPr>
                      <a:endParaRPr lang="en-US" sz="1900" dirty="0">
                        <a:effectLst/>
                        <a:latin typeface="Times New Roman"/>
                        <a:ea typeface="Times New Roman"/>
                      </a:endParaRPr>
                    </a:p>
                    <a:p>
                      <a:pPr marL="0" marR="0" algn="ctr">
                        <a:spcBef>
                          <a:spcPts val="0"/>
                        </a:spcBef>
                        <a:spcAft>
                          <a:spcPts val="0"/>
                        </a:spcAft>
                      </a:pPr>
                      <a:r>
                        <a:rPr lang="en-US" sz="1900" dirty="0">
                          <a:effectLst/>
                          <a:latin typeface="Garamond"/>
                          <a:ea typeface="Times New Roman"/>
                        </a:rPr>
                        <a:t> </a:t>
                      </a:r>
                      <a:endParaRPr lang="en-US" sz="1900" dirty="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200" b="1" dirty="0">
                        <a:solidFill>
                          <a:srgbClr val="FFFF00"/>
                        </a:solidFill>
                        <a:effectLst/>
                        <a:latin typeface="Times New Roman"/>
                        <a:ea typeface="Times New Roman"/>
                      </a:endParaRPr>
                    </a:p>
                    <a:p>
                      <a:pPr marL="0" marR="0" algn="ctr" hangingPunct="0">
                        <a:spcBef>
                          <a:spcPts val="0"/>
                        </a:spcBef>
                        <a:spcAft>
                          <a:spcPts val="0"/>
                        </a:spcAft>
                      </a:pPr>
                      <a:r>
                        <a:rPr lang="en-US" sz="1900" dirty="0">
                          <a:effectLst/>
                          <a:latin typeface="Arial"/>
                          <a:ea typeface="Times New Roman"/>
                        </a:rPr>
                        <a:t> </a:t>
                      </a:r>
                      <a:endParaRPr lang="en-US" sz="1900" dirty="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200" b="1" dirty="0">
                        <a:solidFill>
                          <a:srgbClr val="FFFF00"/>
                        </a:solidFill>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900" b="1" dirty="0">
                        <a:solidFill>
                          <a:srgbClr val="FFFF00"/>
                        </a:solidFill>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85299">
                <a:tc>
                  <a:txBody>
                    <a:bodyPr/>
                    <a:lstStyle/>
                    <a:p>
                      <a:pPr marL="0" marR="0" algn="ctr">
                        <a:spcBef>
                          <a:spcPts val="0"/>
                        </a:spcBef>
                        <a:spcAft>
                          <a:spcPts val="0"/>
                        </a:spcAft>
                      </a:pPr>
                      <a:r>
                        <a:rPr lang="en-US" sz="1900" b="1" dirty="0">
                          <a:solidFill>
                            <a:srgbClr val="FFFF00"/>
                          </a:solidFill>
                          <a:effectLst/>
                          <a:latin typeface="Garamond"/>
                          <a:ea typeface="Times New Roman"/>
                        </a:rPr>
                        <a:t>8</a:t>
                      </a:r>
                      <a:endParaRPr lang="en-US" sz="1900" b="1" dirty="0">
                        <a:solidFill>
                          <a:srgbClr val="FFFF00"/>
                        </a:solidFill>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900" b="1">
                          <a:solidFill>
                            <a:srgbClr val="FFFF00"/>
                          </a:solidFill>
                          <a:effectLst/>
                          <a:latin typeface="Arial"/>
                          <a:ea typeface="Times New Roman"/>
                        </a:rPr>
                        <a:t>1 John 4:12 – 5:5</a:t>
                      </a:r>
                      <a:endParaRPr lang="en-US" sz="1900" b="1">
                        <a:solidFill>
                          <a:srgbClr val="FFFF00"/>
                        </a:solidFill>
                        <a:effectLst/>
                        <a:latin typeface="Times New Roman"/>
                        <a:ea typeface="Times New Roman"/>
                      </a:endParaRPr>
                    </a:p>
                    <a:p>
                      <a:pPr marL="0" marR="0" algn="ctr" hangingPunct="0">
                        <a:spcBef>
                          <a:spcPts val="0"/>
                        </a:spcBef>
                        <a:spcAft>
                          <a:spcPts val="0"/>
                        </a:spcAft>
                      </a:pPr>
                      <a:r>
                        <a:rPr lang="en-US" sz="1900" b="1">
                          <a:solidFill>
                            <a:srgbClr val="FFFF00"/>
                          </a:solidFill>
                          <a:effectLst/>
                          <a:latin typeface="Arial"/>
                          <a:ea typeface="Times New Roman"/>
                        </a:rPr>
                        <a:t> </a:t>
                      </a:r>
                      <a:endParaRPr lang="en-US" sz="1900" b="1">
                        <a:solidFill>
                          <a:srgbClr val="FFFF00"/>
                        </a:solidFill>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b="1">
                          <a:solidFill>
                            <a:srgbClr val="FFFF00"/>
                          </a:solidFill>
                          <a:effectLst/>
                          <a:latin typeface="Garamond"/>
                          <a:ea typeface="Times New Roman"/>
                        </a:rPr>
                        <a:t>Wednesday	</a:t>
                      </a:r>
                      <a:endParaRPr lang="en-US" sz="1900" b="1">
                        <a:solidFill>
                          <a:srgbClr val="FFFF00"/>
                        </a:solidFill>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b="1" dirty="0">
                          <a:solidFill>
                            <a:srgbClr val="FFFF00"/>
                          </a:solidFill>
                          <a:effectLst/>
                          <a:latin typeface="Times New Roman"/>
                          <a:ea typeface="Times New Roman"/>
                        </a:rPr>
                        <a:t>Jan 30, 2019</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85299">
                <a:tc>
                  <a:txBody>
                    <a:bodyPr/>
                    <a:lstStyle/>
                    <a:p>
                      <a:pPr marL="0" marR="0" algn="ctr">
                        <a:spcBef>
                          <a:spcPts val="0"/>
                        </a:spcBef>
                        <a:spcAft>
                          <a:spcPts val="0"/>
                        </a:spcAft>
                      </a:pPr>
                      <a:r>
                        <a:rPr lang="en-US" sz="1900">
                          <a:effectLst/>
                          <a:latin typeface="Garamond"/>
                          <a:ea typeface="Times New Roman"/>
                        </a:rPr>
                        <a:t>9</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900">
                          <a:effectLst/>
                          <a:latin typeface="Arial"/>
                          <a:ea typeface="Times New Roman"/>
                        </a:rPr>
                        <a:t>1 John 5:6-13</a:t>
                      </a:r>
                      <a:endParaRPr lang="en-US" sz="1900">
                        <a:effectLst/>
                        <a:latin typeface="Times New Roman"/>
                        <a:ea typeface="Times New Roman"/>
                      </a:endParaRPr>
                    </a:p>
                    <a:p>
                      <a:pPr marL="0" marR="0" algn="ctr" hangingPunct="0">
                        <a:spcBef>
                          <a:spcPts val="0"/>
                        </a:spcBef>
                        <a:spcAft>
                          <a:spcPts val="0"/>
                        </a:spcAft>
                      </a:pPr>
                      <a:r>
                        <a:rPr lang="en-US" sz="1900">
                          <a:effectLst/>
                          <a:latin typeface="Arial"/>
                          <a:ea typeface="Times New Roman"/>
                        </a:rPr>
                        <a:t> </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Times New Roman"/>
                          <a:ea typeface="Times New Roman"/>
                        </a:rPr>
                        <a:t>Sunday</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Times New Roman"/>
                          <a:ea typeface="Times New Roman"/>
                        </a:rPr>
                        <a:t>Feb 3, 2019</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5299">
                <a:tc>
                  <a:txBody>
                    <a:bodyPr/>
                    <a:lstStyle/>
                    <a:p>
                      <a:pPr marL="0" marR="0" algn="ctr">
                        <a:spcBef>
                          <a:spcPts val="0"/>
                        </a:spcBef>
                        <a:spcAft>
                          <a:spcPts val="0"/>
                        </a:spcAft>
                      </a:pPr>
                      <a:r>
                        <a:rPr lang="en-US" sz="1900">
                          <a:effectLst/>
                          <a:latin typeface="Garamond"/>
                          <a:ea typeface="Times New Roman"/>
                        </a:rPr>
                        <a:t>10</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900">
                          <a:effectLst/>
                          <a:latin typeface="Arial"/>
                          <a:ea typeface="Times New Roman"/>
                        </a:rPr>
                        <a:t>1 John 5:14-21</a:t>
                      </a:r>
                      <a:endParaRPr lang="en-US" sz="1900">
                        <a:effectLst/>
                        <a:latin typeface="Times New Roman"/>
                        <a:ea typeface="Times New Roman"/>
                      </a:endParaRPr>
                    </a:p>
                    <a:p>
                      <a:pPr marL="0" marR="0" algn="ctr" hangingPunct="0">
                        <a:spcBef>
                          <a:spcPts val="0"/>
                        </a:spcBef>
                        <a:spcAft>
                          <a:spcPts val="0"/>
                        </a:spcAft>
                      </a:pPr>
                      <a:r>
                        <a:rPr lang="en-US" sz="1900">
                          <a:effectLst/>
                          <a:latin typeface="Arial"/>
                          <a:ea typeface="Times New Roman"/>
                        </a:rPr>
                        <a:t> </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Garamond"/>
                          <a:ea typeface="Times New Roman"/>
                        </a:rPr>
                        <a:t>Wednesday</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Times New Roman"/>
                          <a:ea typeface="Times New Roman"/>
                        </a:rPr>
                        <a:t>Feb 6, 2019</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85299">
                <a:tc>
                  <a:txBody>
                    <a:bodyPr/>
                    <a:lstStyle/>
                    <a:p>
                      <a:pPr marL="0" marR="0" algn="ctr">
                        <a:spcBef>
                          <a:spcPts val="0"/>
                        </a:spcBef>
                        <a:spcAft>
                          <a:spcPts val="0"/>
                        </a:spcAft>
                      </a:pPr>
                      <a:r>
                        <a:rPr lang="en-US" sz="1900">
                          <a:effectLst/>
                          <a:latin typeface="Garamond"/>
                          <a:ea typeface="Times New Roman"/>
                        </a:rPr>
                        <a:t>11</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900">
                          <a:effectLst/>
                          <a:latin typeface="Arial"/>
                          <a:ea typeface="Times New Roman"/>
                        </a:rPr>
                        <a:t>2 John</a:t>
                      </a:r>
                      <a:endParaRPr lang="en-US" sz="1900">
                        <a:effectLst/>
                        <a:latin typeface="Times New Roman"/>
                        <a:ea typeface="Times New Roman"/>
                      </a:endParaRPr>
                    </a:p>
                    <a:p>
                      <a:pPr marL="0" marR="0" algn="ctr" hangingPunct="0">
                        <a:spcBef>
                          <a:spcPts val="0"/>
                        </a:spcBef>
                        <a:spcAft>
                          <a:spcPts val="0"/>
                        </a:spcAft>
                      </a:pPr>
                      <a:r>
                        <a:rPr lang="en-US" sz="1900">
                          <a:effectLst/>
                          <a:latin typeface="Arial"/>
                          <a:ea typeface="Times New Roman"/>
                        </a:rPr>
                        <a:t> </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Garamond"/>
                          <a:ea typeface="Times New Roman"/>
                        </a:rPr>
                        <a:t>Sunday</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Times New Roman"/>
                          <a:ea typeface="Times New Roman"/>
                        </a:rPr>
                        <a:t>Feb 10, 2019</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85299">
                <a:tc>
                  <a:txBody>
                    <a:bodyPr/>
                    <a:lstStyle/>
                    <a:p>
                      <a:pPr marL="0" marR="0" algn="ctr">
                        <a:spcBef>
                          <a:spcPts val="0"/>
                        </a:spcBef>
                        <a:spcAft>
                          <a:spcPts val="0"/>
                        </a:spcAft>
                      </a:pPr>
                      <a:r>
                        <a:rPr lang="en-US" sz="1900">
                          <a:effectLst/>
                          <a:latin typeface="Garamond"/>
                          <a:ea typeface="Times New Roman"/>
                        </a:rPr>
                        <a:t>12</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900">
                          <a:effectLst/>
                          <a:latin typeface="Arial"/>
                          <a:ea typeface="Times New Roman"/>
                        </a:rPr>
                        <a:t>3 John</a:t>
                      </a:r>
                      <a:endParaRPr lang="en-US" sz="1900">
                        <a:effectLst/>
                        <a:latin typeface="Times New Roman"/>
                        <a:ea typeface="Times New Roman"/>
                      </a:endParaRPr>
                    </a:p>
                    <a:p>
                      <a:pPr marL="0" marR="0" algn="ctr" hangingPunct="0">
                        <a:spcBef>
                          <a:spcPts val="0"/>
                        </a:spcBef>
                        <a:spcAft>
                          <a:spcPts val="0"/>
                        </a:spcAft>
                      </a:pPr>
                      <a:r>
                        <a:rPr lang="en-US" sz="1900">
                          <a:effectLst/>
                          <a:latin typeface="Arial"/>
                          <a:ea typeface="Times New Roman"/>
                        </a:rPr>
                        <a:t> </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Garamond"/>
                          <a:ea typeface="Times New Roman"/>
                        </a:rPr>
                        <a:t>Wednesday</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Times New Roman"/>
                          <a:ea typeface="Times New Roman"/>
                        </a:rPr>
                        <a:t>Feb 13, 2019</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1426">
                <a:tc>
                  <a:txBody>
                    <a:bodyPr/>
                    <a:lstStyle/>
                    <a:p>
                      <a:pPr marL="0" marR="0" algn="ctr">
                        <a:spcBef>
                          <a:spcPts val="0"/>
                        </a:spcBef>
                        <a:spcAft>
                          <a:spcPts val="0"/>
                        </a:spcAft>
                      </a:pPr>
                      <a:r>
                        <a:rPr lang="en-US" sz="1900">
                          <a:effectLst/>
                          <a:latin typeface="Garamond"/>
                          <a:ea typeface="Times New Roman"/>
                        </a:rPr>
                        <a:t>13</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900">
                          <a:effectLst/>
                          <a:latin typeface="Arial"/>
                          <a:ea typeface="Times New Roman"/>
                        </a:rPr>
                        <a:t>Review</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a:effectLst/>
                          <a:latin typeface="Garamond"/>
                          <a:ea typeface="Times New Roman"/>
                        </a:rPr>
                        <a:t>Sunday</a:t>
                      </a:r>
                      <a:endParaRPr lang="en-US" sz="1900">
                        <a:effectLst/>
                        <a:latin typeface="Times New Roman"/>
                        <a:ea typeface="Times New Roman"/>
                      </a:endParaRP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900" dirty="0">
                          <a:effectLst/>
                          <a:latin typeface="Times New Roman"/>
                          <a:ea typeface="Times New Roman"/>
                        </a:rPr>
                        <a:t>Feb 17, 2019</a:t>
                      </a:r>
                    </a:p>
                  </a:txBody>
                  <a:tcPr marL="48012" marR="48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Content Placeholder 2">
            <a:extLst>
              <a:ext uri="{FF2B5EF4-FFF2-40B4-BE49-F238E27FC236}">
                <a16:creationId xmlns:a16="http://schemas.microsoft.com/office/drawing/2014/main" id="{A6B298CF-39DB-4558-9DE1-FAE32B023FFF}"/>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5. What did John know and believe in?</a:t>
            </a:r>
          </a:p>
        </p:txBody>
      </p:sp>
      <p:sp>
        <p:nvSpPr>
          <p:cNvPr id="4" name="Slide Number Placeholder 3">
            <a:extLst>
              <a:ext uri="{FF2B5EF4-FFF2-40B4-BE49-F238E27FC236}">
                <a16:creationId xmlns:a16="http://schemas.microsoft.com/office/drawing/2014/main" id="{C8EB0B60-AE75-46EC-A970-1F051982CCE8}"/>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4D5F09AD-5059-465E-B985-AFE65A33084A}" type="slidenum">
              <a:rPr lang="en-US" altLang="en-US" b="0">
                <a:solidFill>
                  <a:srgbClr val="FFFFFF"/>
                </a:solidFill>
                <a:latin typeface="Times New Roman" panose="02020603050405020304" pitchFamily="18" charset="0"/>
              </a:rPr>
              <a:pPr defTabSz="1097280" fontAlgn="base">
                <a:spcBef>
                  <a:spcPct val="0"/>
                </a:spcBef>
                <a:spcAft>
                  <a:spcPct val="0"/>
                </a:spcAft>
              </a:pPr>
              <a:t>20</a:t>
            </a:fld>
            <a:endParaRPr lang="en-US" altLang="en-US" b="0">
              <a:solidFill>
                <a:srgbClr val="FFFFFF"/>
              </a:solidFill>
              <a:latin typeface="Times New Roman" panose="02020603050405020304" pitchFamily="18" charset="0"/>
            </a:endParaRPr>
          </a:p>
        </p:txBody>
      </p:sp>
      <p:sp>
        <p:nvSpPr>
          <p:cNvPr id="6" name="Content Placeholder 2">
            <a:extLst>
              <a:ext uri="{FF2B5EF4-FFF2-40B4-BE49-F238E27FC236}">
                <a16:creationId xmlns:a16="http://schemas.microsoft.com/office/drawing/2014/main" id="{813693BE-C704-4A32-8BB2-287209F1E0E4}"/>
              </a:ext>
            </a:extLst>
          </p:cNvPr>
          <p:cNvSpPr txBox="1">
            <a:spLocks/>
          </p:cNvSpPr>
          <p:nvPr/>
        </p:nvSpPr>
        <p:spPr bwMode="auto">
          <a:xfrm>
            <a:off x="-121920" y="96012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John4:16 </a:t>
            </a:r>
            <a:r>
              <a:rPr lang="en-US" altLang="en-US" sz="2400">
                <a:solidFill>
                  <a:srgbClr val="FFFFFF"/>
                </a:solidFill>
                <a:cs typeface="Arial" panose="020B0604020202020204" pitchFamily="34" charset="0"/>
              </a:rPr>
              <a:t>And we have </a:t>
            </a:r>
            <a:r>
              <a:rPr lang="en-US" altLang="en-US" sz="2400">
                <a:solidFill>
                  <a:srgbClr val="00FF00"/>
                </a:solidFill>
                <a:cs typeface="Arial" panose="020B0604020202020204" pitchFamily="34" charset="0"/>
              </a:rPr>
              <a:t>known and believed the love that God has for us</a:t>
            </a:r>
            <a:r>
              <a:rPr lang="en-US" altLang="en-US" sz="2400">
                <a:solidFill>
                  <a:srgbClr val="FFFFFF"/>
                </a:solidFill>
                <a:cs typeface="Arial" panose="020B0604020202020204" pitchFamily="34" charset="0"/>
              </a:rPr>
              <a:t>. God is love, and he who abides in love abides in God, and God in him.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Content Placeholder 2">
            <a:extLst>
              <a:ext uri="{FF2B5EF4-FFF2-40B4-BE49-F238E27FC236}">
                <a16:creationId xmlns:a16="http://schemas.microsoft.com/office/drawing/2014/main" id="{721D06E1-447C-4269-86EA-59E4B8F3A0F9}"/>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5. What did John know and believe in?</a:t>
            </a:r>
          </a:p>
        </p:txBody>
      </p:sp>
      <p:sp>
        <p:nvSpPr>
          <p:cNvPr id="4" name="Slide Number Placeholder 3">
            <a:extLst>
              <a:ext uri="{FF2B5EF4-FFF2-40B4-BE49-F238E27FC236}">
                <a16:creationId xmlns:a16="http://schemas.microsoft.com/office/drawing/2014/main" id="{4CE57CCD-779E-4836-B9D8-6CBC019D45FC}"/>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183FA922-CAC1-432F-9E18-1360387F8243}" type="slidenum">
              <a:rPr lang="en-US" altLang="en-US" b="0">
                <a:solidFill>
                  <a:srgbClr val="FFFFFF"/>
                </a:solidFill>
                <a:latin typeface="Times New Roman" panose="02020603050405020304" pitchFamily="18" charset="0"/>
              </a:rPr>
              <a:pPr defTabSz="1097280" fontAlgn="base">
                <a:spcBef>
                  <a:spcPct val="0"/>
                </a:spcBef>
                <a:spcAft>
                  <a:spcPct val="0"/>
                </a:spcAft>
              </a:pPr>
              <a:t>21</a:t>
            </a:fld>
            <a:endParaRPr lang="en-US" altLang="en-US" b="0">
              <a:solidFill>
                <a:srgbClr val="FFFFFF"/>
              </a:solidFill>
              <a:latin typeface="Times New Roman" panose="02020603050405020304" pitchFamily="18" charset="0"/>
            </a:endParaRPr>
          </a:p>
        </p:txBody>
      </p:sp>
      <p:sp>
        <p:nvSpPr>
          <p:cNvPr id="6" name="Content Placeholder 2">
            <a:extLst>
              <a:ext uri="{FF2B5EF4-FFF2-40B4-BE49-F238E27FC236}">
                <a16:creationId xmlns:a16="http://schemas.microsoft.com/office/drawing/2014/main" id="{F1CF4F64-95E5-451D-A430-37868562981C}"/>
              </a:ext>
            </a:extLst>
          </p:cNvPr>
          <p:cNvSpPr txBox="1">
            <a:spLocks/>
          </p:cNvSpPr>
          <p:nvPr/>
        </p:nvSpPr>
        <p:spPr bwMode="auto">
          <a:xfrm>
            <a:off x="-121920" y="96012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John4:16 </a:t>
            </a:r>
            <a:r>
              <a:rPr lang="en-US" altLang="en-US" sz="2400">
                <a:solidFill>
                  <a:srgbClr val="FFFFFF"/>
                </a:solidFill>
                <a:cs typeface="Arial" panose="020B0604020202020204" pitchFamily="34" charset="0"/>
              </a:rPr>
              <a:t>And we have known and believed the love that God has for us. </a:t>
            </a:r>
            <a:r>
              <a:rPr lang="en-US" altLang="en-US" sz="2880">
                <a:solidFill>
                  <a:srgbClr val="00FF00"/>
                </a:solidFill>
                <a:cs typeface="Arial" panose="020B0604020202020204" pitchFamily="34" charset="0"/>
              </a:rPr>
              <a:t>God is love</a:t>
            </a:r>
            <a:r>
              <a:rPr lang="en-US" altLang="en-US" sz="2400">
                <a:solidFill>
                  <a:srgbClr val="FFFFFF"/>
                </a:solidFill>
                <a:cs typeface="Arial" panose="020B0604020202020204" pitchFamily="34" charset="0"/>
              </a:rPr>
              <a:t>, and he who abides in love abides in God, and God in him.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u="sng">
                <a:solidFill>
                  <a:srgbClr val="FFFF00"/>
                </a:solidFill>
                <a:cs typeface="Arial" panose="020B0604020202020204" pitchFamily="34" charset="0"/>
              </a:rPr>
              <a:t>John’s assertions about God:</a:t>
            </a:r>
          </a:p>
          <a:p>
            <a:pPr marL="1097280" lvl="2" defTabSz="1097280" fontAlgn="base">
              <a:spcAft>
                <a:spcPct val="0"/>
              </a:spcAft>
              <a:buFontTx/>
              <a:buAutoNum type="arabicPeriod"/>
            </a:pPr>
            <a:r>
              <a:rPr lang="en-US" altLang="en-US" sz="2400">
                <a:solidFill>
                  <a:srgbClr val="FFFFFF"/>
                </a:solidFill>
                <a:cs typeface="Arial" panose="020B0604020202020204" pitchFamily="34" charset="0"/>
              </a:rPr>
              <a:t>God is Sprit   - John 4:2</a:t>
            </a:r>
          </a:p>
          <a:p>
            <a:pPr marL="1097280" lvl="2" defTabSz="1097280" fontAlgn="base">
              <a:spcAft>
                <a:spcPct val="0"/>
              </a:spcAft>
              <a:buFontTx/>
              <a:buAutoNum type="arabicPeriod"/>
            </a:pPr>
            <a:r>
              <a:rPr lang="en-US" altLang="en-US" sz="2400">
                <a:solidFill>
                  <a:srgbClr val="FFFFFF"/>
                </a:solidFill>
                <a:cs typeface="Arial" panose="020B0604020202020204" pitchFamily="34" charset="0"/>
              </a:rPr>
              <a:t>God is Light   - 1 John 1:5</a:t>
            </a:r>
          </a:p>
          <a:p>
            <a:pPr marL="1097280" lvl="2" defTabSz="1097280" fontAlgn="base">
              <a:spcAft>
                <a:spcPct val="0"/>
              </a:spcAft>
              <a:buFontTx/>
              <a:buAutoNum type="arabicPeriod"/>
            </a:pPr>
            <a:r>
              <a:rPr lang="en-US" altLang="en-US" sz="2400">
                <a:solidFill>
                  <a:srgbClr val="FFFFFF"/>
                </a:solidFill>
                <a:cs typeface="Arial" panose="020B0604020202020204" pitchFamily="34" charset="0"/>
              </a:rPr>
              <a:t>God is Love   - 1 John 4:8, 16</a:t>
            </a: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nodeType="afterEffect">
                                  <p:stCondLst>
                                    <p:cond delay="0"/>
                                  </p:stCondLst>
                                  <p:childTnLst>
                                    <p:set>
                                      <p:cBhvr>
                                        <p:cTn id="15"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Content Placeholder 2">
            <a:extLst>
              <a:ext uri="{FF2B5EF4-FFF2-40B4-BE49-F238E27FC236}">
                <a16:creationId xmlns:a16="http://schemas.microsoft.com/office/drawing/2014/main" id="{1B741376-C68E-4E7A-A354-0CFBFB7642B5}"/>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6.  How has love been perfected among us (4:17)?</a:t>
            </a:r>
          </a:p>
          <a:p>
            <a:pPr marL="0" indent="0">
              <a:buNone/>
            </a:pPr>
            <a:r>
              <a:rPr lang="en-US" altLang="en-US" sz="2880">
                <a:solidFill>
                  <a:srgbClr val="FFFF00"/>
                </a:solidFill>
              </a:rPr>
              <a:t>7. What should we have in the Day of Judgment (4:17)?</a:t>
            </a:r>
          </a:p>
          <a:p>
            <a:pPr marL="0" indent="0">
              <a:buNone/>
            </a:pPr>
            <a:endParaRPr lang="en-US" altLang="en-US" sz="2880">
              <a:solidFill>
                <a:srgbClr val="FFFF00"/>
              </a:solidFill>
            </a:endParaRPr>
          </a:p>
        </p:txBody>
      </p:sp>
      <p:sp>
        <p:nvSpPr>
          <p:cNvPr id="4" name="Slide Number Placeholder 3">
            <a:extLst>
              <a:ext uri="{FF2B5EF4-FFF2-40B4-BE49-F238E27FC236}">
                <a16:creationId xmlns:a16="http://schemas.microsoft.com/office/drawing/2014/main" id="{5DF2F294-8D23-4647-A9D1-23B1388ADB03}"/>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4D8AF25C-4D90-4C5C-9814-56973E38C74B}" type="slidenum">
              <a:rPr lang="en-US" altLang="en-US" b="0">
                <a:solidFill>
                  <a:srgbClr val="FFFFFF"/>
                </a:solidFill>
                <a:latin typeface="Times New Roman" panose="02020603050405020304" pitchFamily="18" charset="0"/>
              </a:rPr>
              <a:pPr defTabSz="1097280" fontAlgn="base">
                <a:spcBef>
                  <a:spcPct val="0"/>
                </a:spcBef>
                <a:spcAft>
                  <a:spcPct val="0"/>
                </a:spcAft>
              </a:pPr>
              <a:t>22</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3A42BF6C-A47C-4970-942A-C2F207715E4D}"/>
              </a:ext>
            </a:extLst>
          </p:cNvPr>
          <p:cNvSpPr txBox="1">
            <a:spLocks/>
          </p:cNvSpPr>
          <p:nvPr/>
        </p:nvSpPr>
        <p:spPr bwMode="auto">
          <a:xfrm>
            <a:off x="60960" y="150876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4:17</a:t>
            </a:r>
            <a:r>
              <a:rPr lang="en-US" altLang="en-US" sz="2400">
                <a:solidFill>
                  <a:srgbClr val="FFFFFF"/>
                </a:solidFill>
                <a:cs typeface="Arial" panose="020B0604020202020204" pitchFamily="34" charset="0"/>
              </a:rPr>
              <a:t> Love has been perfected among us in this: </a:t>
            </a:r>
            <a:r>
              <a:rPr lang="en-US" altLang="en-US" sz="2400">
                <a:solidFill>
                  <a:srgbClr val="00FF00"/>
                </a:solidFill>
                <a:cs typeface="Arial" panose="020B0604020202020204" pitchFamily="34" charset="0"/>
              </a:rPr>
              <a:t>that we may have boldness in the Day of Judgment</a:t>
            </a:r>
            <a:r>
              <a:rPr lang="en-US" altLang="en-US" sz="2400">
                <a:solidFill>
                  <a:srgbClr val="FFFFFF"/>
                </a:solidFill>
                <a:cs typeface="Arial" panose="020B0604020202020204" pitchFamily="34" charset="0"/>
              </a:rPr>
              <a:t>; because as He is, so are we in this world.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John 3:17 </a:t>
            </a:r>
            <a:r>
              <a:rPr lang="en-US" altLang="en-US" sz="2400">
                <a:solidFill>
                  <a:srgbClr val="FFFFFF"/>
                </a:solidFill>
                <a:cs typeface="Arial" panose="020B0604020202020204" pitchFamily="34" charset="0"/>
              </a:rPr>
              <a:t>For </a:t>
            </a:r>
            <a:r>
              <a:rPr lang="en-US" altLang="en-US" sz="2400">
                <a:solidFill>
                  <a:srgbClr val="FF00FF"/>
                </a:solidFill>
                <a:cs typeface="Arial" panose="020B0604020202020204" pitchFamily="34" charset="0"/>
              </a:rPr>
              <a:t>God did not send His Son into the world to condemn the world, </a:t>
            </a:r>
            <a:r>
              <a:rPr lang="en-US" altLang="en-US" sz="2400" u="sng">
                <a:solidFill>
                  <a:srgbClr val="FF00FF"/>
                </a:solidFill>
                <a:cs typeface="Arial" panose="020B0604020202020204" pitchFamily="34" charset="0"/>
              </a:rPr>
              <a:t>but that the world through Him might be saved</a:t>
            </a:r>
            <a:r>
              <a:rPr lang="en-US" altLang="en-US" sz="2400">
                <a:solidFill>
                  <a:srgbClr val="FFFFFF"/>
                </a:solidFill>
                <a:cs typeface="Arial" panose="020B0604020202020204" pitchFamily="34" charset="0"/>
              </a:rPr>
              <a:t>.</a:t>
            </a:r>
          </a:p>
          <a:p>
            <a:pPr marL="1097280" lvl="2" defTabSz="1097280" fontAlgn="base">
              <a:spcAft>
                <a:spcPct val="0"/>
              </a:spcAft>
              <a:buNone/>
            </a:pPr>
            <a:r>
              <a:rPr lang="en-US" altLang="en-US" sz="2400">
                <a:solidFill>
                  <a:srgbClr val="FFFFFF"/>
                </a:solidFill>
                <a:cs typeface="Arial" panose="020B0604020202020204" pitchFamily="34" charset="0"/>
              </a:rPr>
              <a:t>18 “He who believes in Him is not condemned; but he who does not believe is condemned already, because he has not believed in the name of the only begotten Son of God. ….20 For everyone practicing evil hates the light and does not come to the light, lest his deeds should be exposed. 21 But </a:t>
            </a:r>
            <a:r>
              <a:rPr lang="en-US" altLang="en-US" sz="2400">
                <a:solidFill>
                  <a:srgbClr val="00FF00"/>
                </a:solidFill>
                <a:cs typeface="Arial" panose="020B0604020202020204" pitchFamily="34" charset="0"/>
              </a:rPr>
              <a:t>he who does the truth comes to the light, that his deeds may be clearly seen</a:t>
            </a:r>
            <a:r>
              <a:rPr lang="en-US" altLang="en-US" sz="2400">
                <a:solidFill>
                  <a:srgbClr val="FFFFFF"/>
                </a:solidFill>
                <a:cs typeface="Arial" panose="020B0604020202020204" pitchFamily="34" charset="0"/>
              </a:rPr>
              <a:t>, that they have been done in God.”</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926E2C7-3442-42DE-8E98-78F10E663EBA}"/>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61A7AA2E-4124-4C3C-B6FB-221D94B48084}" type="slidenum">
              <a:rPr lang="en-US" altLang="en-US" b="0">
                <a:solidFill>
                  <a:srgbClr val="FFFFFF"/>
                </a:solidFill>
                <a:latin typeface="Times New Roman" panose="02020603050405020304" pitchFamily="18" charset="0"/>
              </a:rPr>
              <a:pPr defTabSz="1097280" fontAlgn="base">
                <a:spcBef>
                  <a:spcPct val="0"/>
                </a:spcBef>
                <a:spcAft>
                  <a:spcPct val="0"/>
                </a:spcAft>
              </a:pPr>
              <a:t>23</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950330CC-1A34-40D0-B033-FF2CB7C9FF63}"/>
              </a:ext>
            </a:extLst>
          </p:cNvPr>
          <p:cNvSpPr txBox="1">
            <a:spLocks/>
          </p:cNvSpPr>
          <p:nvPr/>
        </p:nvSpPr>
        <p:spPr bwMode="auto">
          <a:xfrm>
            <a:off x="60960" y="22860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4:17</a:t>
            </a:r>
            <a:r>
              <a:rPr lang="en-US" altLang="en-US" sz="2400">
                <a:solidFill>
                  <a:srgbClr val="FFFFFF"/>
                </a:solidFill>
                <a:cs typeface="Arial" panose="020B0604020202020204" pitchFamily="34" charset="0"/>
              </a:rPr>
              <a:t> Love has been perfected among us in this: that we may have</a:t>
            </a:r>
            <a:r>
              <a:rPr lang="en-US" altLang="en-US" sz="2400">
                <a:solidFill>
                  <a:srgbClr val="00FF00"/>
                </a:solidFill>
                <a:cs typeface="Arial" panose="020B0604020202020204" pitchFamily="34" charset="0"/>
              </a:rPr>
              <a:t> boldness in the Day of Judgment</a:t>
            </a:r>
            <a:r>
              <a:rPr lang="en-US" altLang="en-US" sz="2400">
                <a:solidFill>
                  <a:srgbClr val="FFFFFF"/>
                </a:solidFill>
                <a:cs typeface="Arial" panose="020B0604020202020204" pitchFamily="34" charset="0"/>
              </a:rPr>
              <a:t>; because as He is, so are we in this world.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2:28 </a:t>
            </a:r>
            <a:r>
              <a:rPr lang="en-US" altLang="en-US" sz="2400">
                <a:solidFill>
                  <a:srgbClr val="FFFFFF"/>
                </a:solidFill>
                <a:cs typeface="Arial" panose="020B0604020202020204" pitchFamily="34" charset="0"/>
              </a:rPr>
              <a:t> And now, little children, </a:t>
            </a:r>
            <a:r>
              <a:rPr lang="en-US" altLang="en-US" sz="2400">
                <a:solidFill>
                  <a:srgbClr val="00FF00"/>
                </a:solidFill>
                <a:cs typeface="Arial" panose="020B0604020202020204" pitchFamily="34" charset="0"/>
              </a:rPr>
              <a:t>abide in Him, that when He appears, we may have confidence and not be ashamed before Him at His coming. </a:t>
            </a:r>
            <a:r>
              <a:rPr lang="en-US" altLang="en-US" sz="2400">
                <a:solidFill>
                  <a:srgbClr val="FFFFFF"/>
                </a:solidFill>
                <a:cs typeface="Arial" panose="020B0604020202020204" pitchFamily="34" charset="0"/>
              </a:rPr>
              <a:t>29 If you know that He is righteous, you know that everyone who practices righteousness is born of Him.</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3:18  </a:t>
            </a:r>
            <a:r>
              <a:rPr lang="en-US" altLang="en-US" sz="2400">
                <a:solidFill>
                  <a:srgbClr val="FFFFFF"/>
                </a:solidFill>
                <a:cs typeface="Arial" panose="020B0604020202020204" pitchFamily="34" charset="0"/>
              </a:rPr>
              <a:t>My little children, let us not love in word or in tongue, but in deed and in truth. 19 And </a:t>
            </a:r>
            <a:r>
              <a:rPr lang="en-US" altLang="en-US" sz="2400">
                <a:solidFill>
                  <a:srgbClr val="00FF00"/>
                </a:solidFill>
                <a:cs typeface="Arial" panose="020B0604020202020204" pitchFamily="34" charset="0"/>
              </a:rPr>
              <a:t>by this </a:t>
            </a:r>
            <a:r>
              <a:rPr lang="en-US" altLang="en-US" sz="2400">
                <a:solidFill>
                  <a:srgbClr val="FFFFFF"/>
                </a:solidFill>
                <a:cs typeface="Arial" panose="020B0604020202020204" pitchFamily="34" charset="0"/>
              </a:rPr>
              <a:t>we know that we are of the truth, and </a:t>
            </a:r>
            <a:r>
              <a:rPr lang="en-US" altLang="en-US" sz="2400">
                <a:solidFill>
                  <a:srgbClr val="00FF00"/>
                </a:solidFill>
                <a:cs typeface="Arial" panose="020B0604020202020204" pitchFamily="34" charset="0"/>
              </a:rPr>
              <a:t>shall assure our hearts before Him</a:t>
            </a:r>
            <a:r>
              <a:rPr lang="en-US" altLang="en-US" sz="2400">
                <a:solidFill>
                  <a:srgbClr val="FFFFFF"/>
                </a:solidFill>
                <a:cs typeface="Arial" panose="020B0604020202020204" pitchFamily="34" charset="0"/>
              </a:rPr>
              <a:t>. 20 For if our heart condemns us, God is greater than our heart, and knows all things. 21 Beloved, if our heart does not condemn us, </a:t>
            </a:r>
            <a:r>
              <a:rPr lang="en-US" altLang="en-US" sz="2400">
                <a:solidFill>
                  <a:srgbClr val="00FF00"/>
                </a:solidFill>
                <a:cs typeface="Arial" panose="020B0604020202020204" pitchFamily="34" charset="0"/>
              </a:rPr>
              <a:t>we have confidence toward God</a:t>
            </a:r>
            <a:r>
              <a:rPr lang="en-US" altLang="en-US" sz="2400">
                <a:solidFill>
                  <a:srgbClr val="FFFFFF"/>
                </a:solidFill>
                <a:cs typeface="Arial" panose="020B0604020202020204" pitchFamily="34" charset="0"/>
              </a:rPr>
              <a:t>.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50D116-B5A1-4C69-943A-F957C2F9B89E}"/>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86384F1E-37B1-4E46-BE4E-DA22A98837F0}" type="slidenum">
              <a:rPr lang="en-US" altLang="en-US" b="0">
                <a:solidFill>
                  <a:srgbClr val="FFFFFF"/>
                </a:solidFill>
                <a:latin typeface="Times New Roman" panose="02020603050405020304" pitchFamily="18" charset="0"/>
              </a:rPr>
              <a:pPr defTabSz="1097280" fontAlgn="base">
                <a:spcBef>
                  <a:spcPct val="0"/>
                </a:spcBef>
                <a:spcAft>
                  <a:spcPct val="0"/>
                </a:spcAft>
              </a:pPr>
              <a:t>24</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46CD7EA8-2465-4628-8EA7-D07405DB5A43}"/>
              </a:ext>
            </a:extLst>
          </p:cNvPr>
          <p:cNvSpPr txBox="1">
            <a:spLocks/>
          </p:cNvSpPr>
          <p:nvPr/>
        </p:nvSpPr>
        <p:spPr bwMode="auto">
          <a:xfrm>
            <a:off x="2072640" y="2514600"/>
            <a:ext cx="978408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0" indent="0" defTabSz="1097280">
              <a:buNone/>
              <a:defRPr/>
            </a:pPr>
            <a:r>
              <a:rPr lang="en-US" altLang="en-US" sz="3360" kern="0" dirty="0">
                <a:solidFill>
                  <a:srgbClr val="FFFF00"/>
                </a:solidFill>
                <a:latin typeface="Arial"/>
              </a:rPr>
              <a:t>Are there wrong forms of Boldness?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9ADD898-37CA-4F02-90FD-BB39C898B553}"/>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B55C8CA5-C827-45C9-8972-1040A32513DC}" type="slidenum">
              <a:rPr lang="en-US" altLang="en-US" b="0">
                <a:solidFill>
                  <a:srgbClr val="FFFFFF"/>
                </a:solidFill>
                <a:latin typeface="Times New Roman" panose="02020603050405020304" pitchFamily="18" charset="0"/>
              </a:rPr>
              <a:pPr defTabSz="1097280" fontAlgn="base">
                <a:spcBef>
                  <a:spcPct val="0"/>
                </a:spcBef>
                <a:spcAft>
                  <a:spcPct val="0"/>
                </a:spcAft>
              </a:pPr>
              <a:t>25</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AEE39AA2-3700-4B07-9244-4DB715B22041}"/>
              </a:ext>
            </a:extLst>
          </p:cNvPr>
          <p:cNvSpPr txBox="1">
            <a:spLocks/>
          </p:cNvSpPr>
          <p:nvPr/>
        </p:nvSpPr>
        <p:spPr bwMode="auto">
          <a:xfrm>
            <a:off x="60960" y="22860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u="sng">
                <a:solidFill>
                  <a:srgbClr val="FF0000"/>
                </a:solidFill>
                <a:cs typeface="Arial" panose="020B0604020202020204" pitchFamily="34" charset="0"/>
              </a:rPr>
              <a:t>Not </a:t>
            </a:r>
            <a:r>
              <a:rPr lang="en-US" altLang="en-US" sz="2400">
                <a:solidFill>
                  <a:srgbClr val="00FF00"/>
                </a:solidFill>
                <a:cs typeface="Arial" panose="020B0604020202020204" pitchFamily="34" charset="0"/>
              </a:rPr>
              <a:t>empty boldness </a:t>
            </a:r>
            <a:r>
              <a:rPr lang="en-US" altLang="en-US" sz="2400">
                <a:solidFill>
                  <a:srgbClr val="FFFFFF"/>
                </a:solidFill>
                <a:cs typeface="Arial" panose="020B0604020202020204" pitchFamily="34" charset="0"/>
              </a:rPr>
              <a:t>or boldness form </a:t>
            </a:r>
            <a:r>
              <a:rPr lang="en-US" altLang="en-US" sz="2400">
                <a:solidFill>
                  <a:srgbClr val="FF00FF"/>
                </a:solidFill>
                <a:cs typeface="Arial" panose="020B0604020202020204" pitchFamily="34" charset="0"/>
              </a:rPr>
              <a:t>self ascribed righteousness</a:t>
            </a:r>
            <a:r>
              <a:rPr lang="en-US" altLang="en-US" sz="2400">
                <a:solidFill>
                  <a:srgbClr val="FFFFFF"/>
                </a:solidFill>
                <a:cs typeface="Arial" panose="020B0604020202020204" pitchFamily="34" charset="0"/>
              </a:rPr>
              <a:t>:</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Matthew 7:21 </a:t>
            </a:r>
            <a:r>
              <a:rPr lang="en-US" altLang="en-US" sz="2400">
                <a:solidFill>
                  <a:srgbClr val="FFFFFF"/>
                </a:solidFill>
                <a:cs typeface="Arial" panose="020B0604020202020204" pitchFamily="34" charset="0"/>
              </a:rPr>
              <a:t>“</a:t>
            </a:r>
            <a:r>
              <a:rPr lang="en-US" altLang="en-US" sz="2400">
                <a:solidFill>
                  <a:srgbClr val="00FF00"/>
                </a:solidFill>
                <a:cs typeface="Arial" panose="020B0604020202020204" pitchFamily="34" charset="0"/>
              </a:rPr>
              <a:t>Not everyone who says to Me, ‘Lord, Lord,’ </a:t>
            </a:r>
            <a:r>
              <a:rPr lang="en-US" altLang="en-US" sz="2400">
                <a:solidFill>
                  <a:srgbClr val="FFFFFF"/>
                </a:solidFill>
                <a:cs typeface="Arial" panose="020B0604020202020204" pitchFamily="34" charset="0"/>
              </a:rPr>
              <a:t>shall enter the kingdom of heaven, but he who does the will of My Father in heaven. </a:t>
            </a:r>
          </a:p>
          <a:p>
            <a:pPr marL="1097280" lvl="2" defTabSz="1097280" fontAlgn="base">
              <a:spcAft>
                <a:spcPct val="0"/>
              </a:spcAft>
              <a:buNone/>
            </a:pPr>
            <a:r>
              <a:rPr lang="en-US" altLang="en-US" sz="2400">
                <a:solidFill>
                  <a:srgbClr val="FFFFFF"/>
                </a:solidFill>
                <a:cs typeface="Arial" panose="020B0604020202020204" pitchFamily="34" charset="0"/>
              </a:rPr>
              <a:t>22 </a:t>
            </a:r>
            <a:r>
              <a:rPr lang="en-US" altLang="en-US" sz="2400">
                <a:solidFill>
                  <a:srgbClr val="FF00FF"/>
                </a:solidFill>
                <a:cs typeface="Arial" panose="020B0604020202020204" pitchFamily="34" charset="0"/>
              </a:rPr>
              <a:t>Many will say to Me in that day, ‘Lord, Lord, have we not prophesied in Your name, cast out demons in Your name, and done many wonders in Your name?’ </a:t>
            </a:r>
            <a:r>
              <a:rPr lang="en-US" altLang="en-US" sz="2400">
                <a:solidFill>
                  <a:srgbClr val="FFFFFF"/>
                </a:solidFill>
                <a:cs typeface="Arial" panose="020B0604020202020204" pitchFamily="34" charset="0"/>
              </a:rPr>
              <a:t>23 And then I will declare to them, ‘I never knew you; depart from Me, you who practice lawlessness!’</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Matthew 25: 44 </a:t>
            </a:r>
            <a:r>
              <a:rPr lang="en-US" altLang="en-US" sz="2400">
                <a:solidFill>
                  <a:srgbClr val="FFFFFF"/>
                </a:solidFill>
                <a:cs typeface="Arial" panose="020B0604020202020204" pitchFamily="34" charset="0"/>
              </a:rPr>
              <a:t>“Then they also will answer Him, saying, </a:t>
            </a:r>
            <a:r>
              <a:rPr lang="en-US" altLang="en-US" sz="2400">
                <a:solidFill>
                  <a:srgbClr val="FF00FF"/>
                </a:solidFill>
                <a:cs typeface="Arial" panose="020B0604020202020204" pitchFamily="34" charset="0"/>
              </a:rPr>
              <a:t>‘Lord, when did we see You hungry or thirsty or a stranger or naked or sick or in prison, and did not minister to You?’</a:t>
            </a:r>
            <a:r>
              <a:rPr lang="en-US" altLang="en-US" sz="2400">
                <a:solidFill>
                  <a:srgbClr val="FFFFFF"/>
                </a:solidFill>
                <a:cs typeface="Arial" panose="020B0604020202020204" pitchFamily="34" charset="0"/>
              </a:rPr>
              <a:t> 45 Then He will answer them, saying, ‘Assuredly, I say to you, inasmuch as you did not do it to one of the least of these, you did not do it to Me.’</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FF869C2-FE6D-4A04-B2DB-12CC9603FC71}"/>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2492214E-A5DC-42C9-A8CC-EC8273C52361}" type="slidenum">
              <a:rPr lang="en-US" altLang="en-US" b="0">
                <a:solidFill>
                  <a:srgbClr val="FFFFFF"/>
                </a:solidFill>
                <a:latin typeface="Times New Roman" panose="02020603050405020304" pitchFamily="18" charset="0"/>
              </a:rPr>
              <a:pPr defTabSz="1097280" fontAlgn="base">
                <a:spcBef>
                  <a:spcPct val="0"/>
                </a:spcBef>
                <a:spcAft>
                  <a:spcPct val="0"/>
                </a:spcAft>
              </a:pPr>
              <a:t>26</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482393C8-E1FA-494A-AE60-1C82D59149C3}"/>
              </a:ext>
            </a:extLst>
          </p:cNvPr>
          <p:cNvSpPr txBox="1">
            <a:spLocks/>
          </p:cNvSpPr>
          <p:nvPr/>
        </p:nvSpPr>
        <p:spPr bwMode="auto">
          <a:xfrm>
            <a:off x="60960" y="22860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4:17</a:t>
            </a:r>
            <a:r>
              <a:rPr lang="en-US" altLang="en-US" sz="2400">
                <a:solidFill>
                  <a:srgbClr val="FFFFFF"/>
                </a:solidFill>
                <a:cs typeface="Arial" panose="020B0604020202020204" pitchFamily="34" charset="0"/>
              </a:rPr>
              <a:t> Love has been perfected among us in this: that we may have</a:t>
            </a:r>
            <a:r>
              <a:rPr lang="en-US" altLang="en-US" sz="2400">
                <a:solidFill>
                  <a:srgbClr val="00FF00"/>
                </a:solidFill>
                <a:cs typeface="Arial" panose="020B0604020202020204" pitchFamily="34" charset="0"/>
              </a:rPr>
              <a:t> </a:t>
            </a:r>
            <a:r>
              <a:rPr lang="en-US" altLang="en-US" sz="2400">
                <a:solidFill>
                  <a:srgbClr val="FFFFFF"/>
                </a:solidFill>
                <a:cs typeface="Arial" panose="020B0604020202020204" pitchFamily="34" charset="0"/>
              </a:rPr>
              <a:t>boldness in the Day of Judgment; </a:t>
            </a:r>
            <a:r>
              <a:rPr lang="en-US" altLang="en-US" sz="2400">
                <a:solidFill>
                  <a:srgbClr val="00FF00"/>
                </a:solidFill>
                <a:cs typeface="Arial" panose="020B0604020202020204" pitchFamily="34" charset="0"/>
              </a:rPr>
              <a:t>because as He is, so are we in this world.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2 Timothy 3:12 </a:t>
            </a:r>
            <a:r>
              <a:rPr lang="en-US" altLang="en-US" sz="2400">
                <a:solidFill>
                  <a:srgbClr val="FFFFFF"/>
                </a:solidFill>
                <a:cs typeface="Arial" panose="020B0604020202020204" pitchFamily="34" charset="0"/>
              </a:rPr>
              <a:t> Yes, and all who desire to </a:t>
            </a:r>
            <a:r>
              <a:rPr lang="en-US" altLang="en-US" sz="2400">
                <a:solidFill>
                  <a:srgbClr val="00FF00"/>
                </a:solidFill>
                <a:cs typeface="Arial" panose="020B0604020202020204" pitchFamily="34" charset="0"/>
              </a:rPr>
              <a:t>live godly </a:t>
            </a:r>
            <a:r>
              <a:rPr lang="en-US" altLang="en-US" sz="2400">
                <a:solidFill>
                  <a:srgbClr val="FFFFFF"/>
                </a:solidFill>
                <a:cs typeface="Arial" panose="020B0604020202020204" pitchFamily="34" charset="0"/>
              </a:rPr>
              <a:t>in Christ Jesus will suffer persecution.</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Peter 2:9 </a:t>
            </a:r>
            <a:r>
              <a:rPr lang="en-US" altLang="en-US" sz="2400">
                <a:solidFill>
                  <a:srgbClr val="FFFFFF"/>
                </a:solidFill>
                <a:cs typeface="Arial" panose="020B0604020202020204" pitchFamily="34" charset="0"/>
              </a:rPr>
              <a:t>But you are </a:t>
            </a:r>
            <a:r>
              <a:rPr lang="en-US" altLang="en-US" sz="2400">
                <a:solidFill>
                  <a:srgbClr val="00FF00"/>
                </a:solidFill>
                <a:cs typeface="Arial" panose="020B0604020202020204" pitchFamily="34" charset="0"/>
              </a:rPr>
              <a:t>a chosen generation</a:t>
            </a:r>
            <a:r>
              <a:rPr lang="en-US" altLang="en-US" sz="2400">
                <a:solidFill>
                  <a:srgbClr val="FFFFFF"/>
                </a:solidFill>
                <a:cs typeface="Arial" panose="020B0604020202020204" pitchFamily="34" charset="0"/>
              </a:rPr>
              <a:t>, </a:t>
            </a:r>
            <a:r>
              <a:rPr lang="en-US" altLang="en-US" sz="2400">
                <a:solidFill>
                  <a:srgbClr val="00FF00"/>
                </a:solidFill>
                <a:cs typeface="Arial" panose="020B0604020202020204" pitchFamily="34" charset="0"/>
              </a:rPr>
              <a:t>a royal priesthood</a:t>
            </a:r>
            <a:r>
              <a:rPr lang="en-US" altLang="en-US" sz="2400">
                <a:solidFill>
                  <a:srgbClr val="FFFFFF"/>
                </a:solidFill>
                <a:cs typeface="Arial" panose="020B0604020202020204" pitchFamily="34" charset="0"/>
              </a:rPr>
              <a:t>, </a:t>
            </a:r>
            <a:r>
              <a:rPr lang="en-US" altLang="en-US" sz="2400">
                <a:solidFill>
                  <a:srgbClr val="00FF00"/>
                </a:solidFill>
                <a:cs typeface="Arial" panose="020B0604020202020204" pitchFamily="34" charset="0"/>
              </a:rPr>
              <a:t>a holy nation</a:t>
            </a:r>
            <a:r>
              <a:rPr lang="en-US" altLang="en-US" sz="2400">
                <a:solidFill>
                  <a:srgbClr val="FFFFFF"/>
                </a:solidFill>
                <a:cs typeface="Arial" panose="020B0604020202020204" pitchFamily="34" charset="0"/>
              </a:rPr>
              <a:t>, </a:t>
            </a:r>
            <a:r>
              <a:rPr lang="en-US" altLang="en-US" sz="2400">
                <a:solidFill>
                  <a:srgbClr val="00FF00"/>
                </a:solidFill>
                <a:cs typeface="Arial" panose="020B0604020202020204" pitchFamily="34" charset="0"/>
              </a:rPr>
              <a:t>His own special people</a:t>
            </a:r>
            <a:r>
              <a:rPr lang="en-US" altLang="en-US" sz="2400">
                <a:solidFill>
                  <a:srgbClr val="FFFFFF"/>
                </a:solidFill>
                <a:cs typeface="Arial" panose="020B0604020202020204" pitchFamily="34" charset="0"/>
              </a:rPr>
              <a:t>, that you may proclaim the praises of Him who called you out of darkness into His marvelous light; 10 who once were not a people </a:t>
            </a:r>
            <a:r>
              <a:rPr lang="en-US" altLang="en-US" sz="2400">
                <a:solidFill>
                  <a:srgbClr val="00FF00"/>
                </a:solidFill>
                <a:cs typeface="Arial" panose="020B0604020202020204" pitchFamily="34" charset="0"/>
              </a:rPr>
              <a:t>but are now the people of God</a:t>
            </a:r>
            <a:r>
              <a:rPr lang="en-US" altLang="en-US" sz="2400">
                <a:solidFill>
                  <a:srgbClr val="FFFFFF"/>
                </a:solidFill>
                <a:cs typeface="Arial" panose="020B0604020202020204" pitchFamily="34" charset="0"/>
              </a:rPr>
              <a:t>, who had not obtained mercy but now have obtained mercy.</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68A2B5-D784-417B-9741-B64765A36D65}"/>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8. What casts out fear?  What fear may be under consideration here (4:18)?</a:t>
            </a:r>
          </a:p>
          <a:p>
            <a:pPr marL="0" indent="0">
              <a:buNone/>
            </a:pPr>
            <a:r>
              <a:rPr lang="en-US" altLang="en-US" sz="2400">
                <a:solidFill>
                  <a:srgbClr val="FFFF00"/>
                </a:solidFill>
              </a:rPr>
              <a:t> Romans 8:5 </a:t>
            </a:r>
            <a:r>
              <a:rPr lang="en-US" altLang="en-US" sz="2400"/>
              <a:t>For those who </a:t>
            </a:r>
            <a:r>
              <a:rPr lang="en-US" altLang="en-US" sz="2400">
                <a:solidFill>
                  <a:srgbClr val="FF0000"/>
                </a:solidFill>
              </a:rPr>
              <a:t>live according to the flesh</a:t>
            </a:r>
            <a:r>
              <a:rPr lang="en-US" altLang="en-US" sz="2400"/>
              <a:t> set their minds on the things of the flesh, but those who </a:t>
            </a:r>
            <a:r>
              <a:rPr lang="en-US" altLang="en-US" sz="2400">
                <a:solidFill>
                  <a:srgbClr val="00FF00"/>
                </a:solidFill>
              </a:rPr>
              <a:t>live according to the Spirit</a:t>
            </a:r>
            <a:r>
              <a:rPr lang="en-US" altLang="en-US" sz="2400"/>
              <a:t>, the things of the Spirit. 6 For to be carnally minded is death, </a:t>
            </a:r>
            <a:r>
              <a:rPr lang="en-US" altLang="en-US" sz="2400">
                <a:solidFill>
                  <a:srgbClr val="00FF00"/>
                </a:solidFill>
              </a:rPr>
              <a:t>but </a:t>
            </a:r>
            <a:r>
              <a:rPr lang="en-US" altLang="en-US" sz="2400" u="sng">
                <a:solidFill>
                  <a:srgbClr val="00FF00"/>
                </a:solidFill>
              </a:rPr>
              <a:t>to be spiritually minded is life and peace</a:t>
            </a:r>
            <a:r>
              <a:rPr lang="en-US" altLang="en-US" sz="2400"/>
              <a:t>.</a:t>
            </a:r>
          </a:p>
        </p:txBody>
      </p:sp>
      <p:sp>
        <p:nvSpPr>
          <p:cNvPr id="4" name="Slide Number Placeholder 3">
            <a:extLst>
              <a:ext uri="{FF2B5EF4-FFF2-40B4-BE49-F238E27FC236}">
                <a16:creationId xmlns:a16="http://schemas.microsoft.com/office/drawing/2014/main" id="{6CC19E40-44FE-47AB-AAF5-BE7DA1008FE6}"/>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8BFCD573-0ED9-42E0-A098-708CC784191B}" type="slidenum">
              <a:rPr lang="en-US" altLang="en-US" b="0">
                <a:solidFill>
                  <a:srgbClr val="FFFFFF"/>
                </a:solidFill>
                <a:latin typeface="Times New Roman" panose="02020603050405020304" pitchFamily="18" charset="0"/>
              </a:rPr>
              <a:pPr defTabSz="1097280" fontAlgn="base">
                <a:spcBef>
                  <a:spcPct val="0"/>
                </a:spcBef>
                <a:spcAft>
                  <a:spcPct val="0"/>
                </a:spcAft>
              </a:pPr>
              <a:t>27</a:t>
            </a:fld>
            <a:endParaRPr lang="en-US" altLang="en-US" b="0">
              <a:solidFill>
                <a:srgbClr val="FFFFFF"/>
              </a:solidFill>
              <a:latin typeface="Times New Roman" panose="02020603050405020304" pitchFamily="18" charset="0"/>
            </a:endParaRPr>
          </a:p>
        </p:txBody>
      </p:sp>
      <p:sp>
        <p:nvSpPr>
          <p:cNvPr id="5" name="Rectangle 4">
            <a:extLst>
              <a:ext uri="{FF2B5EF4-FFF2-40B4-BE49-F238E27FC236}">
                <a16:creationId xmlns:a16="http://schemas.microsoft.com/office/drawing/2014/main" id="{84D11B71-5D3A-44FA-B2A5-699BAE27F3FE}"/>
              </a:ext>
            </a:extLst>
          </p:cNvPr>
          <p:cNvSpPr>
            <a:spLocks noChangeArrowheads="1"/>
          </p:cNvSpPr>
          <p:nvPr/>
        </p:nvSpPr>
        <p:spPr bwMode="auto">
          <a:xfrm>
            <a:off x="6004560" y="2834640"/>
            <a:ext cx="5539740" cy="424732"/>
          </a:xfrm>
          <a:prstGeom prst="rect">
            <a:avLst/>
          </a:prstGeom>
          <a:solidFill>
            <a:srgbClr val="FF3300"/>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6" name="Rectangle 5">
            <a:extLst>
              <a:ext uri="{FF2B5EF4-FFF2-40B4-BE49-F238E27FC236}">
                <a16:creationId xmlns:a16="http://schemas.microsoft.com/office/drawing/2014/main" id="{AC9D77B0-3AA3-4764-A1A1-498A1F8A5A47}"/>
              </a:ext>
            </a:extLst>
          </p:cNvPr>
          <p:cNvSpPr>
            <a:spLocks noChangeArrowheads="1"/>
          </p:cNvSpPr>
          <p:nvPr/>
        </p:nvSpPr>
        <p:spPr bwMode="auto">
          <a:xfrm>
            <a:off x="609600" y="2834640"/>
            <a:ext cx="5394960" cy="424732"/>
          </a:xfrm>
          <a:prstGeom prst="rect">
            <a:avLst/>
          </a:prstGeom>
          <a:solidFill>
            <a:srgbClr val="00FF00"/>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7" name="Rectangle 6">
            <a:extLst>
              <a:ext uri="{FF2B5EF4-FFF2-40B4-BE49-F238E27FC236}">
                <a16:creationId xmlns:a16="http://schemas.microsoft.com/office/drawing/2014/main" id="{234F5B3A-D6BC-4AB7-8EDA-3CCE4419048B}"/>
              </a:ext>
            </a:extLst>
          </p:cNvPr>
          <p:cNvSpPr>
            <a:spLocks noChangeArrowheads="1"/>
          </p:cNvSpPr>
          <p:nvPr/>
        </p:nvSpPr>
        <p:spPr bwMode="auto">
          <a:xfrm>
            <a:off x="5730240" y="2834640"/>
            <a:ext cx="548640" cy="424732"/>
          </a:xfrm>
          <a:prstGeom prst="rect">
            <a:avLst/>
          </a:prstGeom>
          <a:solidFill>
            <a:schemeClr val="bg2"/>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44743" name="Slide Number Placeholder 3">
            <a:extLst>
              <a:ext uri="{FF2B5EF4-FFF2-40B4-BE49-F238E27FC236}">
                <a16:creationId xmlns:a16="http://schemas.microsoft.com/office/drawing/2014/main" id="{ABCA8A75-DA80-4A45-829D-BC4C72F31BA0}"/>
              </a:ext>
            </a:extLst>
          </p:cNvPr>
          <p:cNvSpPr txBox="1">
            <a:spLocks/>
          </p:cNvSpPr>
          <p:nvPr/>
        </p:nvSpPr>
        <p:spPr bwMode="auto">
          <a:xfrm>
            <a:off x="111252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r" defTabSz="1097280" fontAlgn="base">
              <a:spcBef>
                <a:spcPct val="0"/>
              </a:spcBef>
              <a:spcAft>
                <a:spcPct val="0"/>
              </a:spcAft>
              <a:buNone/>
            </a:pPr>
            <a:fld id="{766E10C3-7437-44E0-A92D-D0A2B859923F}" type="slidenum">
              <a:rPr lang="en-US" altLang="en-US" sz="1680" b="0">
                <a:solidFill>
                  <a:srgbClr val="FFFFFF"/>
                </a:solidFill>
                <a:latin typeface="Times New Roman" panose="02020603050405020304" pitchFamily="18" charset="0"/>
                <a:cs typeface="Arial" panose="020B0604020202020204" pitchFamily="34" charset="0"/>
              </a:rPr>
              <a:pPr algn="r" defTabSz="1097280" fontAlgn="base">
                <a:spcBef>
                  <a:spcPct val="0"/>
                </a:spcBef>
                <a:spcAft>
                  <a:spcPct val="0"/>
                </a:spcAft>
                <a:buNone/>
              </a:pPr>
              <a:t>27</a:t>
            </a:fld>
            <a:endParaRPr lang="en-US" altLang="en-US" sz="1680" b="0">
              <a:solidFill>
                <a:srgbClr val="FFFFFF"/>
              </a:solidFill>
              <a:latin typeface="Times New Roman" panose="02020603050405020304" pitchFamily="18" charset="0"/>
              <a:cs typeface="Arial" panose="020B0604020202020204" pitchFamily="34" charset="0"/>
            </a:endParaRPr>
          </a:p>
        </p:txBody>
      </p:sp>
      <p:sp>
        <p:nvSpPr>
          <p:cNvPr id="11" name="Content Placeholder 2">
            <a:extLst>
              <a:ext uri="{FF2B5EF4-FFF2-40B4-BE49-F238E27FC236}">
                <a16:creationId xmlns:a16="http://schemas.microsoft.com/office/drawing/2014/main" id="{611F9EF7-5C70-4B8F-8A01-302C20BE2F1F}"/>
              </a:ext>
            </a:extLst>
          </p:cNvPr>
          <p:cNvSpPr txBox="1">
            <a:spLocks/>
          </p:cNvSpPr>
          <p:nvPr/>
        </p:nvSpPr>
        <p:spPr bwMode="auto">
          <a:xfrm>
            <a:off x="-579120" y="3154680"/>
            <a:ext cx="1261872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FF"/>
                </a:solidFill>
                <a:cs typeface="Arial" panose="020B0604020202020204" pitchFamily="34" charset="0"/>
              </a:rPr>
              <a:t>   “…live according to the Spirit…” 	         “…live according to the flesh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i="1">
                <a:solidFill>
                  <a:srgbClr val="FFFFFF"/>
                </a:solidFill>
                <a:cs typeface="Arial" panose="020B0604020202020204" pitchFamily="34" charset="0"/>
              </a:rPr>
              <a:t>spiritually minded is life and peace                 carnally minded is death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nodeType="after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Content Placeholder 2">
            <a:extLst>
              <a:ext uri="{FF2B5EF4-FFF2-40B4-BE49-F238E27FC236}">
                <a16:creationId xmlns:a16="http://schemas.microsoft.com/office/drawing/2014/main" id="{C0DF2DFD-42CA-47CA-969B-A6C04C2B92C6}"/>
              </a:ext>
            </a:extLst>
          </p:cNvPr>
          <p:cNvSpPr>
            <a:spLocks noGrp="1"/>
          </p:cNvSpPr>
          <p:nvPr>
            <p:ph idx="1"/>
          </p:nvPr>
        </p:nvSpPr>
        <p:spPr>
          <a:xfrm>
            <a:off x="1249680" y="182880"/>
            <a:ext cx="9784080" cy="4114800"/>
          </a:xfrm>
        </p:spPr>
        <p:txBody>
          <a:bodyPr/>
          <a:lstStyle/>
          <a:p>
            <a:pPr marL="0" indent="0">
              <a:buNone/>
            </a:pPr>
            <a:r>
              <a:rPr lang="en-US" altLang="en-US" sz="2400">
                <a:solidFill>
                  <a:srgbClr val="FFFF00"/>
                </a:solidFill>
              </a:rPr>
              <a:t>Romans 8:14</a:t>
            </a:r>
            <a:r>
              <a:rPr lang="en-US" altLang="en-US" sz="2400"/>
              <a:t> For as many as are led by the Spirit of God, these are sons of God. 15 For you did not receive the </a:t>
            </a:r>
            <a:r>
              <a:rPr lang="en-US" altLang="en-US" sz="2400">
                <a:solidFill>
                  <a:srgbClr val="FF0000"/>
                </a:solidFill>
              </a:rPr>
              <a:t>spirit of bondage again to fear</a:t>
            </a:r>
            <a:r>
              <a:rPr lang="en-US" altLang="en-US" sz="2400"/>
              <a:t>, but you received the </a:t>
            </a:r>
            <a:r>
              <a:rPr lang="en-US" altLang="en-US" sz="2400">
                <a:solidFill>
                  <a:srgbClr val="00FF00"/>
                </a:solidFill>
              </a:rPr>
              <a:t>Spirit of adoption </a:t>
            </a:r>
            <a:r>
              <a:rPr lang="en-US" altLang="en-US" sz="2400"/>
              <a:t>by whom we cry out, “Abba, Father.” 16 The </a:t>
            </a:r>
            <a:r>
              <a:rPr lang="en-US" altLang="en-US" sz="2400" u="sng"/>
              <a:t>Spirit Himself bears witness with our spirit that we are children of God</a:t>
            </a:r>
            <a:r>
              <a:rPr lang="en-US" altLang="en-US" sz="2400"/>
              <a:t>,</a:t>
            </a:r>
          </a:p>
        </p:txBody>
      </p:sp>
      <p:sp>
        <p:nvSpPr>
          <p:cNvPr id="4" name="Slide Number Placeholder 3">
            <a:extLst>
              <a:ext uri="{FF2B5EF4-FFF2-40B4-BE49-F238E27FC236}">
                <a16:creationId xmlns:a16="http://schemas.microsoft.com/office/drawing/2014/main" id="{125C77C6-3FBE-4393-A8C9-564F6B153005}"/>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F3C7158D-675A-4672-AC74-05E3170ECE62}" type="slidenum">
              <a:rPr lang="en-US" altLang="en-US" b="0">
                <a:solidFill>
                  <a:srgbClr val="FFFFFF"/>
                </a:solidFill>
                <a:latin typeface="Times New Roman" panose="02020603050405020304" pitchFamily="18" charset="0"/>
              </a:rPr>
              <a:pPr defTabSz="1097280" fontAlgn="base">
                <a:spcBef>
                  <a:spcPct val="0"/>
                </a:spcBef>
                <a:spcAft>
                  <a:spcPct val="0"/>
                </a:spcAft>
              </a:pPr>
              <a:t>28</a:t>
            </a:fld>
            <a:endParaRPr lang="en-US" altLang="en-US" b="0">
              <a:solidFill>
                <a:srgbClr val="FFFFFF"/>
              </a:solidFill>
              <a:latin typeface="Times New Roman" panose="02020603050405020304" pitchFamily="18" charset="0"/>
            </a:endParaRPr>
          </a:p>
        </p:txBody>
      </p:sp>
      <p:sp>
        <p:nvSpPr>
          <p:cNvPr id="245764" name="Rectangle 4">
            <a:extLst>
              <a:ext uri="{FF2B5EF4-FFF2-40B4-BE49-F238E27FC236}">
                <a16:creationId xmlns:a16="http://schemas.microsoft.com/office/drawing/2014/main" id="{205B378C-9A9C-4806-AFDB-CDA936AAC44C}"/>
              </a:ext>
            </a:extLst>
          </p:cNvPr>
          <p:cNvSpPr>
            <a:spLocks noChangeArrowheads="1"/>
          </p:cNvSpPr>
          <p:nvPr/>
        </p:nvSpPr>
        <p:spPr bwMode="auto">
          <a:xfrm>
            <a:off x="6004560" y="2834640"/>
            <a:ext cx="5539740" cy="424732"/>
          </a:xfrm>
          <a:prstGeom prst="rect">
            <a:avLst/>
          </a:prstGeom>
          <a:solidFill>
            <a:srgbClr val="FF3300"/>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45765" name="Rectangle 5">
            <a:extLst>
              <a:ext uri="{FF2B5EF4-FFF2-40B4-BE49-F238E27FC236}">
                <a16:creationId xmlns:a16="http://schemas.microsoft.com/office/drawing/2014/main" id="{47601928-078B-4F10-B616-EC2FECB05E89}"/>
              </a:ext>
            </a:extLst>
          </p:cNvPr>
          <p:cNvSpPr>
            <a:spLocks noChangeArrowheads="1"/>
          </p:cNvSpPr>
          <p:nvPr/>
        </p:nvSpPr>
        <p:spPr bwMode="auto">
          <a:xfrm>
            <a:off x="609600" y="2834640"/>
            <a:ext cx="5394960" cy="424732"/>
          </a:xfrm>
          <a:prstGeom prst="rect">
            <a:avLst/>
          </a:prstGeom>
          <a:solidFill>
            <a:srgbClr val="00FF00"/>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45766" name="Rectangle 6">
            <a:extLst>
              <a:ext uri="{FF2B5EF4-FFF2-40B4-BE49-F238E27FC236}">
                <a16:creationId xmlns:a16="http://schemas.microsoft.com/office/drawing/2014/main" id="{98177449-47DC-4135-84AA-ED4EEB552F12}"/>
              </a:ext>
            </a:extLst>
          </p:cNvPr>
          <p:cNvSpPr>
            <a:spLocks noChangeArrowheads="1"/>
          </p:cNvSpPr>
          <p:nvPr/>
        </p:nvSpPr>
        <p:spPr bwMode="auto">
          <a:xfrm>
            <a:off x="5730240" y="2834640"/>
            <a:ext cx="548640" cy="424732"/>
          </a:xfrm>
          <a:prstGeom prst="rect">
            <a:avLst/>
          </a:prstGeom>
          <a:solidFill>
            <a:schemeClr val="bg2"/>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45767" name="Slide Number Placeholder 3">
            <a:extLst>
              <a:ext uri="{FF2B5EF4-FFF2-40B4-BE49-F238E27FC236}">
                <a16:creationId xmlns:a16="http://schemas.microsoft.com/office/drawing/2014/main" id="{470ABDBA-7F8B-4C2A-921F-2ACB8694C2E2}"/>
              </a:ext>
            </a:extLst>
          </p:cNvPr>
          <p:cNvSpPr txBox="1">
            <a:spLocks/>
          </p:cNvSpPr>
          <p:nvPr/>
        </p:nvSpPr>
        <p:spPr bwMode="auto">
          <a:xfrm>
            <a:off x="111252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r" defTabSz="1097280" fontAlgn="base">
              <a:spcBef>
                <a:spcPct val="0"/>
              </a:spcBef>
              <a:spcAft>
                <a:spcPct val="0"/>
              </a:spcAft>
              <a:buNone/>
            </a:pPr>
            <a:fld id="{BE5AADAB-86A2-47C2-BCB6-F28192846FC9}" type="slidenum">
              <a:rPr lang="en-US" altLang="en-US" sz="1680" b="0">
                <a:solidFill>
                  <a:srgbClr val="FFFFFF"/>
                </a:solidFill>
                <a:latin typeface="Times New Roman" panose="02020603050405020304" pitchFamily="18" charset="0"/>
                <a:cs typeface="Arial" panose="020B0604020202020204" pitchFamily="34" charset="0"/>
              </a:rPr>
              <a:pPr algn="r" defTabSz="1097280" fontAlgn="base">
                <a:spcBef>
                  <a:spcPct val="0"/>
                </a:spcBef>
                <a:spcAft>
                  <a:spcPct val="0"/>
                </a:spcAft>
                <a:buNone/>
              </a:pPr>
              <a:t>28</a:t>
            </a:fld>
            <a:endParaRPr lang="en-US" altLang="en-US" sz="1680" b="0">
              <a:solidFill>
                <a:srgbClr val="FFFFFF"/>
              </a:solidFill>
              <a:latin typeface="Times New Roman" panose="02020603050405020304" pitchFamily="18" charset="0"/>
              <a:cs typeface="Arial" panose="020B0604020202020204" pitchFamily="34" charset="0"/>
            </a:endParaRPr>
          </a:p>
        </p:txBody>
      </p:sp>
      <p:sp>
        <p:nvSpPr>
          <p:cNvPr id="11" name="Content Placeholder 2">
            <a:extLst>
              <a:ext uri="{FF2B5EF4-FFF2-40B4-BE49-F238E27FC236}">
                <a16:creationId xmlns:a16="http://schemas.microsoft.com/office/drawing/2014/main" id="{CDCB7913-766F-41F2-A359-164D0D09E743}"/>
              </a:ext>
            </a:extLst>
          </p:cNvPr>
          <p:cNvSpPr txBox="1">
            <a:spLocks/>
          </p:cNvSpPr>
          <p:nvPr/>
        </p:nvSpPr>
        <p:spPr bwMode="auto">
          <a:xfrm>
            <a:off x="-579120" y="3154680"/>
            <a:ext cx="1261872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FF"/>
                </a:solidFill>
                <a:cs typeface="Arial" panose="020B0604020202020204" pitchFamily="34" charset="0"/>
              </a:rPr>
              <a:t>   “…live according to the Spirit…” 	         “…live according to the flesh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i="1">
                <a:solidFill>
                  <a:srgbClr val="FFFFFF"/>
                </a:solidFill>
                <a:cs typeface="Arial" panose="020B0604020202020204" pitchFamily="34" charset="0"/>
              </a:rPr>
              <a:t>spiritually minded is life and peace                 carnally minded is death</a:t>
            </a:r>
          </a:p>
          <a:p>
            <a:pPr marL="1097280" lvl="2" defTabSz="1097280" fontAlgn="base">
              <a:spcAft>
                <a:spcPct val="0"/>
              </a:spcAft>
              <a:buNone/>
            </a:pPr>
            <a:endParaRPr lang="en-US" altLang="en-US" sz="2400" i="1">
              <a:solidFill>
                <a:srgbClr val="FFFFFF"/>
              </a:solidFill>
              <a:cs typeface="Arial" panose="020B0604020202020204" pitchFamily="34" charset="0"/>
            </a:endParaRPr>
          </a:p>
          <a:p>
            <a:pPr marL="1097280" lvl="2" defTabSz="1097280" fontAlgn="base">
              <a:spcAft>
                <a:spcPct val="0"/>
              </a:spcAft>
              <a:buNone/>
            </a:pPr>
            <a:r>
              <a:rPr lang="en-US" altLang="en-US" sz="2400" i="1">
                <a:solidFill>
                  <a:srgbClr val="FFFFFF"/>
                </a:solidFill>
                <a:cs typeface="Arial" panose="020B0604020202020204" pitchFamily="34" charset="0"/>
              </a:rPr>
              <a:t>           Spirit of adoption                                spirit of bondage again to fear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Content Placeholder 2">
            <a:extLst>
              <a:ext uri="{FF2B5EF4-FFF2-40B4-BE49-F238E27FC236}">
                <a16:creationId xmlns:a16="http://schemas.microsoft.com/office/drawing/2014/main" id="{95072EAC-52CC-41E0-B9BA-9A5677F143C7}"/>
              </a:ext>
            </a:extLst>
          </p:cNvPr>
          <p:cNvSpPr>
            <a:spLocks noGrp="1"/>
          </p:cNvSpPr>
          <p:nvPr>
            <p:ph idx="1"/>
          </p:nvPr>
        </p:nvSpPr>
        <p:spPr>
          <a:xfrm>
            <a:off x="243840" y="1325880"/>
            <a:ext cx="11521440" cy="4114800"/>
          </a:xfrm>
        </p:spPr>
        <p:txBody>
          <a:bodyPr/>
          <a:lstStyle/>
          <a:p>
            <a:pPr marL="1097280" lvl="2" indent="0">
              <a:buNone/>
            </a:pPr>
            <a:endParaRPr lang="en-US" altLang="en-US">
              <a:solidFill>
                <a:srgbClr val="FFFF00"/>
              </a:solidFill>
            </a:endParaRPr>
          </a:p>
          <a:p>
            <a:pPr marL="1097280" lvl="2" indent="0">
              <a:buNone/>
            </a:pPr>
            <a:endParaRPr lang="en-US" altLang="en-US">
              <a:solidFill>
                <a:srgbClr val="FFFF00"/>
              </a:solidFill>
            </a:endParaRPr>
          </a:p>
          <a:p>
            <a:pPr marL="1097280" lvl="2" indent="0">
              <a:buNone/>
            </a:pPr>
            <a:r>
              <a:rPr lang="en-US" altLang="en-US">
                <a:solidFill>
                  <a:srgbClr val="FFFF00"/>
                </a:solidFill>
              </a:rPr>
              <a:t>1 John 4:18</a:t>
            </a:r>
            <a:r>
              <a:rPr lang="en-US" altLang="en-US"/>
              <a:t> There is no fear in love; but perfect love casts out fear, because fear involves torment. But he who fears has not been made perfect in</a:t>
            </a:r>
          </a:p>
        </p:txBody>
      </p:sp>
      <p:sp>
        <p:nvSpPr>
          <p:cNvPr id="246787" name="Content Placeholder 2">
            <a:extLst>
              <a:ext uri="{FF2B5EF4-FFF2-40B4-BE49-F238E27FC236}">
                <a16:creationId xmlns:a16="http://schemas.microsoft.com/office/drawing/2014/main" id="{04044BED-AC1A-4CF1-BE41-4E18B07E5DE5}"/>
              </a:ext>
            </a:extLst>
          </p:cNvPr>
          <p:cNvSpPr txBox="1">
            <a:spLocks/>
          </p:cNvSpPr>
          <p:nvPr/>
        </p:nvSpPr>
        <p:spPr bwMode="auto">
          <a:xfrm>
            <a:off x="1341120" y="57151"/>
            <a:ext cx="9784080" cy="145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Aft>
                <a:spcPct val="0"/>
              </a:spcAft>
              <a:buNone/>
            </a:pPr>
            <a:r>
              <a:rPr lang="en-US" altLang="en-US" sz="2880">
                <a:solidFill>
                  <a:srgbClr val="FFFF00"/>
                </a:solidFill>
                <a:cs typeface="Arial" panose="020B0604020202020204" pitchFamily="34" charset="0"/>
              </a:rPr>
              <a:t>8. What casts out fear?  What fear may be under consideration here (4:18)?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Title 1">
            <a:extLst>
              <a:ext uri="{FF2B5EF4-FFF2-40B4-BE49-F238E27FC236}">
                <a16:creationId xmlns:a16="http://schemas.microsoft.com/office/drawing/2014/main" id="{16E30AAF-2E21-4206-A9C6-814D058A4125}"/>
              </a:ext>
            </a:extLst>
          </p:cNvPr>
          <p:cNvSpPr>
            <a:spLocks noGrp="1"/>
          </p:cNvSpPr>
          <p:nvPr>
            <p:ph type="title"/>
          </p:nvPr>
        </p:nvSpPr>
        <p:spPr>
          <a:xfrm>
            <a:off x="1524000" y="411480"/>
            <a:ext cx="9326880" cy="685800"/>
          </a:xfrm>
        </p:spPr>
        <p:txBody>
          <a:bodyPr/>
          <a:lstStyle/>
          <a:p>
            <a:r>
              <a:rPr lang="en-US" altLang="en-US"/>
              <a:t>Signs of a proper relationship with God:</a:t>
            </a:r>
          </a:p>
        </p:txBody>
      </p:sp>
      <p:sp>
        <p:nvSpPr>
          <p:cNvPr id="220163" name="Content Placeholder 2">
            <a:extLst>
              <a:ext uri="{FF2B5EF4-FFF2-40B4-BE49-F238E27FC236}">
                <a16:creationId xmlns:a16="http://schemas.microsoft.com/office/drawing/2014/main" id="{7FD67F36-EF3C-4A2F-964B-FAC0135BF22E}"/>
              </a:ext>
            </a:extLst>
          </p:cNvPr>
          <p:cNvSpPr>
            <a:spLocks noGrp="1"/>
          </p:cNvSpPr>
          <p:nvPr>
            <p:ph idx="1"/>
          </p:nvPr>
        </p:nvSpPr>
        <p:spPr>
          <a:xfrm>
            <a:off x="1341120" y="1691640"/>
            <a:ext cx="9784080" cy="4114800"/>
          </a:xfrm>
        </p:spPr>
        <p:txBody>
          <a:bodyPr/>
          <a:lstStyle/>
          <a:p>
            <a:pPr marL="548640" indent="-548640">
              <a:buFontTx/>
              <a:buAutoNum type="arabicPeriod"/>
            </a:pPr>
            <a:r>
              <a:rPr lang="en-US" altLang="en-US" sz="2880" b="0"/>
              <a:t>God’s example of </a:t>
            </a:r>
            <a:r>
              <a:rPr lang="en-US" altLang="en-US" sz="2880" b="0">
                <a:solidFill>
                  <a:srgbClr val="FFFF00"/>
                </a:solidFill>
              </a:rPr>
              <a:t>Love</a:t>
            </a:r>
            <a:r>
              <a:rPr lang="en-US" altLang="en-US" sz="2880" b="0"/>
              <a:t> 3:1-2</a:t>
            </a:r>
          </a:p>
          <a:p>
            <a:pPr marL="548640" indent="-548640">
              <a:buFontTx/>
              <a:buAutoNum type="arabicPeriod"/>
            </a:pPr>
            <a:r>
              <a:rPr lang="en-US" altLang="en-US" sz="2880" b="0"/>
              <a:t>Our response to the </a:t>
            </a:r>
            <a:r>
              <a:rPr lang="en-US" altLang="en-US" sz="2880" b="0">
                <a:solidFill>
                  <a:srgbClr val="FFFF00"/>
                </a:solidFill>
              </a:rPr>
              <a:t>call for purity </a:t>
            </a:r>
            <a:r>
              <a:rPr lang="en-US" altLang="en-US" sz="2880" b="0"/>
              <a:t>3:3-12</a:t>
            </a:r>
          </a:p>
          <a:p>
            <a:pPr marL="548640" indent="-548640">
              <a:buFontTx/>
              <a:buAutoNum type="arabicPeriod"/>
            </a:pPr>
            <a:r>
              <a:rPr lang="en-US" altLang="en-US" sz="2880" b="0"/>
              <a:t>Our response to Hate and </a:t>
            </a:r>
            <a:r>
              <a:rPr lang="en-US" altLang="en-US" sz="2880" b="0">
                <a:solidFill>
                  <a:srgbClr val="FFFF00"/>
                </a:solidFill>
              </a:rPr>
              <a:t>call to Love </a:t>
            </a:r>
            <a:r>
              <a:rPr lang="en-US" altLang="en-US" sz="2880" b="0"/>
              <a:t>3:13-24</a:t>
            </a:r>
          </a:p>
          <a:p>
            <a:pPr marL="548640" indent="-548640">
              <a:buFontTx/>
              <a:buAutoNum type="arabicPeriod"/>
            </a:pPr>
            <a:r>
              <a:rPr lang="en-US" altLang="en-US" sz="2880" b="0">
                <a:solidFill>
                  <a:srgbClr val="FFFF00"/>
                </a:solidFill>
              </a:rPr>
              <a:t>Differentiation between truth and error 4:1-6</a:t>
            </a:r>
          </a:p>
          <a:p>
            <a:pPr marL="548640" indent="-548640">
              <a:buFontTx/>
              <a:buAutoNum type="arabicPeriod"/>
            </a:pPr>
            <a:endParaRPr lang="en-US" altLang="en-US" sz="2880" b="0">
              <a:solidFill>
                <a:srgbClr val="FFFF00"/>
              </a:solidFill>
            </a:endParaRPr>
          </a:p>
          <a:p>
            <a:pPr marL="548640" indent="-548640">
              <a:buFontTx/>
              <a:buAutoNum type="arabicPeriod"/>
            </a:pPr>
            <a:endParaRPr lang="en-US" altLang="en-US" sz="2880" b="0">
              <a:solidFill>
                <a:srgbClr val="FFFF00"/>
              </a:solidFill>
            </a:endParaRPr>
          </a:p>
          <a:p>
            <a:pPr marL="548640" indent="-548640">
              <a:buFontTx/>
              <a:buAutoNum type="arabicPeriod"/>
            </a:pPr>
            <a:endParaRPr lang="en-US" altLang="en-US" sz="2880" b="0">
              <a:solidFill>
                <a:srgbClr val="FFFF00"/>
              </a:solidFill>
            </a:endParaRPr>
          </a:p>
        </p:txBody>
      </p:sp>
      <p:sp>
        <p:nvSpPr>
          <p:cNvPr id="4" name="Slide Number Placeholder 3">
            <a:extLst>
              <a:ext uri="{FF2B5EF4-FFF2-40B4-BE49-F238E27FC236}">
                <a16:creationId xmlns:a16="http://schemas.microsoft.com/office/drawing/2014/main" id="{BAF18CD7-D3CA-487A-AE91-59D2D106C410}"/>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F8CC07F1-ADD2-44F8-9343-53EC3ADD0599}" type="slidenum">
              <a:rPr lang="en-US" altLang="en-US" b="0">
                <a:solidFill>
                  <a:srgbClr val="FFFFFF"/>
                </a:solidFill>
                <a:latin typeface="Times New Roman" panose="02020603050405020304" pitchFamily="18" charset="0"/>
              </a:rPr>
              <a:pPr defTabSz="1097280" fontAlgn="base">
                <a:spcBef>
                  <a:spcPct val="0"/>
                </a:spcBef>
                <a:spcAft>
                  <a:spcPct val="0"/>
                </a:spcAft>
              </a:pPr>
              <a:t>3</a:t>
            </a:fld>
            <a:endParaRPr lang="en-US" altLang="en-US" b="0">
              <a:solidFill>
                <a:srgbClr val="FFFF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01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01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01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E2BC616-190F-4F06-A2CC-8E2D19295AAA}"/>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9C865D39-1D35-4E8A-B453-45F3530C4EF4}" type="slidenum">
              <a:rPr lang="en-US" altLang="en-US" b="0">
                <a:solidFill>
                  <a:srgbClr val="FFFFFF"/>
                </a:solidFill>
                <a:latin typeface="Times New Roman" panose="02020603050405020304" pitchFamily="18" charset="0"/>
              </a:rPr>
              <a:pPr defTabSz="1097280" fontAlgn="base">
                <a:spcBef>
                  <a:spcPct val="0"/>
                </a:spcBef>
                <a:spcAft>
                  <a:spcPct val="0"/>
                </a:spcAft>
              </a:pPr>
              <a:t>30</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BD032D31-96E2-4A65-81B2-B5749673EE2B}"/>
              </a:ext>
            </a:extLst>
          </p:cNvPr>
          <p:cNvSpPr txBox="1">
            <a:spLocks/>
          </p:cNvSpPr>
          <p:nvPr/>
        </p:nvSpPr>
        <p:spPr bwMode="auto">
          <a:xfrm>
            <a:off x="598170" y="411480"/>
            <a:ext cx="11521440" cy="4114800"/>
          </a:xfrm>
          <a:prstGeom prst="rect">
            <a:avLst/>
          </a:prstGeom>
          <a:noFill/>
          <a:ln>
            <a:noFill/>
          </a:ln>
          <a:effectLs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057400" indent="-228600" algn="l" rtl="0" eaLnBrk="0" fontAlgn="base" hangingPunct="0">
              <a:spcBef>
                <a:spcPct val="20000"/>
              </a:spcBef>
              <a:spcAft>
                <a:spcPct val="0"/>
              </a:spcAft>
              <a:buChar char="»"/>
              <a:defRPr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r>
              <a:rPr lang="en-US" sz="2400" u="sng" dirty="0">
                <a:solidFill>
                  <a:srgbClr val="FFFFFF"/>
                </a:solidFill>
                <a:latin typeface="Arial"/>
                <a:cs typeface="Arial" charset="0"/>
              </a:rPr>
              <a:t>Four indicators of ‘</a:t>
            </a:r>
            <a:r>
              <a:rPr lang="en-US" sz="2400" i="1" u="sng" dirty="0">
                <a:solidFill>
                  <a:srgbClr val="FFFF00"/>
                </a:solidFill>
                <a:latin typeface="Arial"/>
                <a:cs typeface="Arial" charset="0"/>
              </a:rPr>
              <a:t>love perfected in us </a:t>
            </a:r>
            <a:r>
              <a:rPr lang="en-US" sz="2400" i="1" u="sng" dirty="0">
                <a:solidFill>
                  <a:srgbClr val="FFFFFF"/>
                </a:solidFill>
                <a:latin typeface="Arial"/>
                <a:cs typeface="Arial" charset="0"/>
              </a:rPr>
              <a:t>/ </a:t>
            </a:r>
            <a:r>
              <a:rPr lang="en-US" sz="2400" i="1" u="sng" dirty="0">
                <a:solidFill>
                  <a:srgbClr val="FFFF00"/>
                </a:solidFill>
                <a:latin typeface="Arial"/>
                <a:cs typeface="Arial" charset="0"/>
              </a:rPr>
              <a:t>God in us</a:t>
            </a:r>
            <a:r>
              <a:rPr lang="en-US" sz="2400" u="sng" dirty="0">
                <a:solidFill>
                  <a:srgbClr val="FFFFFF"/>
                </a:solidFill>
                <a:latin typeface="Arial"/>
                <a:cs typeface="Arial" charset="0"/>
              </a:rPr>
              <a:t>’ :</a:t>
            </a:r>
          </a:p>
          <a:p>
            <a:pPr marL="1645920" lvl="2" indent="-548640" defTabSz="1097280">
              <a:buFontTx/>
              <a:buAutoNum type="arabicPeriod"/>
              <a:defRPr/>
            </a:pPr>
            <a:r>
              <a:rPr lang="en-US" sz="2400" dirty="0">
                <a:solidFill>
                  <a:srgbClr val="FFFFFF"/>
                </a:solidFill>
                <a:latin typeface="Arial"/>
                <a:cs typeface="Arial" charset="0"/>
              </a:rPr>
              <a:t>Indwelling of the Sprit</a:t>
            </a:r>
          </a:p>
          <a:p>
            <a:pPr marL="1645920" lvl="2" indent="-548640" defTabSz="1097280">
              <a:buFontTx/>
              <a:buAutoNum type="arabicPeriod"/>
              <a:defRPr/>
            </a:pPr>
            <a:r>
              <a:rPr lang="en-US" sz="2400" dirty="0">
                <a:solidFill>
                  <a:srgbClr val="FFFFFF"/>
                </a:solidFill>
                <a:latin typeface="Arial"/>
                <a:cs typeface="Arial" charset="0"/>
              </a:rPr>
              <a:t>Belief in the eye witness testimony of the Apostles </a:t>
            </a:r>
          </a:p>
          <a:p>
            <a:pPr marL="1645920" lvl="2" indent="-548640" defTabSz="1097280">
              <a:buFontTx/>
              <a:buAutoNum type="arabicPeriod"/>
              <a:defRPr/>
            </a:pPr>
            <a:r>
              <a:rPr lang="en-US" sz="2400" dirty="0">
                <a:solidFill>
                  <a:srgbClr val="FFFFFF"/>
                </a:solidFill>
                <a:latin typeface="Arial"/>
                <a:cs typeface="Arial" charset="0"/>
              </a:rPr>
              <a:t>Confession that Jesus is the Son of God</a:t>
            </a:r>
          </a:p>
          <a:p>
            <a:pPr marL="1645920" lvl="2" indent="-548640" defTabSz="1097280">
              <a:buFontTx/>
              <a:buAutoNum type="arabicPeriod"/>
              <a:defRPr/>
            </a:pPr>
            <a:r>
              <a:rPr lang="en-US" sz="2880" dirty="0">
                <a:solidFill>
                  <a:srgbClr val="FFFFFF"/>
                </a:solidFill>
                <a:latin typeface="Arial"/>
                <a:cs typeface="Arial" charset="0"/>
              </a:rPr>
              <a:t> </a:t>
            </a:r>
            <a:r>
              <a:rPr lang="en-US" sz="2880" dirty="0">
                <a:solidFill>
                  <a:srgbClr val="00FF00"/>
                </a:solidFill>
                <a:latin typeface="Arial"/>
                <a:cs typeface="Arial" charset="0"/>
              </a:rPr>
              <a:t>Boldness in the Day of Judgment / no fear</a:t>
            </a: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Content Placeholder 2">
            <a:extLst>
              <a:ext uri="{FF2B5EF4-FFF2-40B4-BE49-F238E27FC236}">
                <a16:creationId xmlns:a16="http://schemas.microsoft.com/office/drawing/2014/main" id="{ED2D2BAE-F47A-4E41-91F9-C282DD30CA31}"/>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9.	Why do we love God (4:19)?</a:t>
            </a:r>
          </a:p>
          <a:p>
            <a:pPr marL="0" indent="0">
              <a:buNone/>
            </a:pPr>
            <a:r>
              <a:rPr lang="en-US" altLang="en-US" sz="2880">
                <a:solidFill>
                  <a:srgbClr val="FFFF00"/>
                </a:solidFill>
              </a:rPr>
              <a:t>10.	What commandment do we have from God?</a:t>
            </a:r>
          </a:p>
        </p:txBody>
      </p:sp>
      <p:sp>
        <p:nvSpPr>
          <p:cNvPr id="4" name="Slide Number Placeholder 3">
            <a:extLst>
              <a:ext uri="{FF2B5EF4-FFF2-40B4-BE49-F238E27FC236}">
                <a16:creationId xmlns:a16="http://schemas.microsoft.com/office/drawing/2014/main" id="{3DFAE7E6-5CBE-477F-AF4F-6FF983FB2298}"/>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B5378D93-5D1A-4AB2-958B-DB0ECDA72782}" type="slidenum">
              <a:rPr lang="en-US" altLang="en-US" b="0">
                <a:solidFill>
                  <a:srgbClr val="FFFFFF"/>
                </a:solidFill>
                <a:latin typeface="Times New Roman" panose="02020603050405020304" pitchFamily="18" charset="0"/>
              </a:rPr>
              <a:pPr defTabSz="1097280" fontAlgn="base">
                <a:spcBef>
                  <a:spcPct val="0"/>
                </a:spcBef>
                <a:spcAft>
                  <a:spcPct val="0"/>
                </a:spcAft>
              </a:pPr>
              <a:t>31</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8B576745-B8F0-497D-A6C5-DDB51FC2C744}"/>
              </a:ext>
            </a:extLst>
          </p:cNvPr>
          <p:cNvSpPr txBox="1">
            <a:spLocks/>
          </p:cNvSpPr>
          <p:nvPr/>
        </p:nvSpPr>
        <p:spPr bwMode="auto">
          <a:xfrm>
            <a:off x="-121920" y="141732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4:19</a:t>
            </a:r>
            <a:r>
              <a:rPr lang="en-US" altLang="en-US" sz="2400">
                <a:solidFill>
                  <a:srgbClr val="FFFFFF"/>
                </a:solidFill>
                <a:cs typeface="Arial" panose="020B0604020202020204" pitchFamily="34" charset="0"/>
              </a:rPr>
              <a:t> We love Him </a:t>
            </a:r>
            <a:r>
              <a:rPr lang="en-US" altLang="en-US" sz="2400">
                <a:solidFill>
                  <a:srgbClr val="00FF00"/>
                </a:solidFill>
                <a:cs typeface="Arial" panose="020B0604020202020204" pitchFamily="34" charset="0"/>
              </a:rPr>
              <a:t>because He first loved us</a:t>
            </a:r>
            <a:r>
              <a:rPr lang="en-US" altLang="en-US" sz="2400">
                <a:solidFill>
                  <a:srgbClr val="FFFFFF"/>
                </a:solidFill>
                <a:cs typeface="Arial" panose="020B0604020202020204" pitchFamily="34" charset="0"/>
              </a:rPr>
              <a:t>. 20 If someone says, "I love God," and hates his brother, he is a liar; </a:t>
            </a:r>
            <a:r>
              <a:rPr lang="en-US" altLang="en-US" sz="2400" u="sng">
                <a:solidFill>
                  <a:srgbClr val="FFFFFF"/>
                </a:solidFill>
                <a:cs typeface="Arial" panose="020B0604020202020204" pitchFamily="34" charset="0"/>
              </a:rPr>
              <a:t>for he who does not love his brother whom he has seen</a:t>
            </a:r>
            <a:r>
              <a:rPr lang="en-US" altLang="en-US" sz="2400">
                <a:solidFill>
                  <a:srgbClr val="FFFFFF"/>
                </a:solidFill>
                <a:cs typeface="Arial" panose="020B0604020202020204" pitchFamily="34" charset="0"/>
              </a:rPr>
              <a:t>, how can he love God whom he has not seen? 21 And this commandment we have from Him: that </a:t>
            </a:r>
            <a:r>
              <a:rPr lang="en-US" altLang="en-US" sz="2400">
                <a:solidFill>
                  <a:srgbClr val="00FF00"/>
                </a:solidFill>
                <a:cs typeface="Arial" panose="020B0604020202020204" pitchFamily="34" charset="0"/>
              </a:rPr>
              <a:t>he who loves God must love his brother also</a:t>
            </a:r>
            <a:r>
              <a:rPr lang="en-US" altLang="en-US" sz="2400">
                <a:solidFill>
                  <a:srgbClr val="FFFFFF"/>
                </a:solidFill>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itle 1">
            <a:extLst>
              <a:ext uri="{FF2B5EF4-FFF2-40B4-BE49-F238E27FC236}">
                <a16:creationId xmlns:a16="http://schemas.microsoft.com/office/drawing/2014/main" id="{80A36AA9-50C2-44A6-B82B-0724911DFCAC}"/>
              </a:ext>
            </a:extLst>
          </p:cNvPr>
          <p:cNvSpPr>
            <a:spLocks noGrp="1"/>
          </p:cNvSpPr>
          <p:nvPr>
            <p:ph type="title"/>
          </p:nvPr>
        </p:nvSpPr>
        <p:spPr>
          <a:xfrm>
            <a:off x="1432560" y="0"/>
            <a:ext cx="9326880" cy="685800"/>
          </a:xfrm>
        </p:spPr>
        <p:txBody>
          <a:bodyPr/>
          <a:lstStyle/>
          <a:p>
            <a:r>
              <a:rPr lang="en-US" altLang="en-US" sz="2880">
                <a:solidFill>
                  <a:srgbClr val="FFFF00"/>
                </a:solidFill>
              </a:rPr>
              <a:t>Signs of a proper relationship with God:</a:t>
            </a:r>
          </a:p>
        </p:txBody>
      </p:sp>
      <p:sp>
        <p:nvSpPr>
          <p:cNvPr id="3" name="Content Placeholder 2">
            <a:extLst>
              <a:ext uri="{FF2B5EF4-FFF2-40B4-BE49-F238E27FC236}">
                <a16:creationId xmlns:a16="http://schemas.microsoft.com/office/drawing/2014/main" id="{0322D07B-0225-4659-B075-061EF5B7D910}"/>
              </a:ext>
            </a:extLst>
          </p:cNvPr>
          <p:cNvSpPr>
            <a:spLocks noGrp="1"/>
          </p:cNvSpPr>
          <p:nvPr>
            <p:ph idx="1"/>
          </p:nvPr>
        </p:nvSpPr>
        <p:spPr>
          <a:xfrm>
            <a:off x="1249680" y="502920"/>
            <a:ext cx="9784080" cy="4114800"/>
          </a:xfrm>
        </p:spPr>
        <p:txBody>
          <a:bodyPr/>
          <a:lstStyle/>
          <a:p>
            <a:pPr marL="548640" indent="-548640">
              <a:buFontTx/>
              <a:buAutoNum type="arabicPeriod"/>
            </a:pPr>
            <a:r>
              <a:rPr lang="en-US" altLang="en-US" sz="2880" b="0"/>
              <a:t>God’s example of Love 3:1-2</a:t>
            </a:r>
          </a:p>
          <a:p>
            <a:pPr marL="548640" indent="-548640">
              <a:buFontTx/>
              <a:buAutoNum type="arabicPeriod"/>
            </a:pPr>
            <a:r>
              <a:rPr lang="en-US" altLang="en-US" sz="2880" b="0"/>
              <a:t>Our response to the call for purity 3:3-12</a:t>
            </a:r>
          </a:p>
          <a:p>
            <a:pPr marL="548640" indent="-548640">
              <a:buFontTx/>
              <a:buAutoNum type="arabicPeriod"/>
            </a:pPr>
            <a:r>
              <a:rPr lang="en-US" altLang="en-US" sz="2880" b="0"/>
              <a:t>Our response to Hate and call to Love 3:13-24</a:t>
            </a:r>
          </a:p>
          <a:p>
            <a:pPr marL="548640" indent="-548640">
              <a:buFontTx/>
              <a:buAutoNum type="arabicPeriod"/>
            </a:pPr>
            <a:r>
              <a:rPr lang="en-US" altLang="en-US" sz="2880" b="0"/>
              <a:t>Differentiation between truth and error 4:1-6</a:t>
            </a:r>
          </a:p>
          <a:p>
            <a:pPr marL="548640" indent="-548640">
              <a:buFontTx/>
              <a:buAutoNum type="arabicPeriod"/>
            </a:pPr>
            <a:r>
              <a:rPr lang="en-US" altLang="en-US" sz="2880" b="0"/>
              <a:t>Acceptance &amp; Reapplication of God’s Love 4:7-11</a:t>
            </a:r>
          </a:p>
          <a:p>
            <a:pPr marL="548640" indent="-548640">
              <a:buFontTx/>
              <a:buAutoNum type="arabicPeriod"/>
            </a:pPr>
            <a:r>
              <a:rPr lang="en-US" altLang="en-US" sz="2880" b="0">
                <a:solidFill>
                  <a:srgbClr val="FFFF00"/>
                </a:solidFill>
              </a:rPr>
              <a:t>Confessing &amp; Perfecting God’s Love 4:12-15</a:t>
            </a:r>
          </a:p>
          <a:p>
            <a:pPr marL="548640" indent="-548640">
              <a:buFontTx/>
              <a:buAutoNum type="arabicPeriod"/>
            </a:pPr>
            <a:endParaRPr lang="en-US" altLang="en-US" sz="2880" b="0">
              <a:solidFill>
                <a:srgbClr val="FFFF00"/>
              </a:solidFill>
            </a:endParaRPr>
          </a:p>
          <a:p>
            <a:pPr marL="548640" indent="-548640">
              <a:buFontTx/>
              <a:buAutoNum type="arabicPeriod"/>
            </a:pPr>
            <a:endParaRPr lang="en-US" altLang="en-US" sz="2880" b="0">
              <a:solidFill>
                <a:srgbClr val="FFFF00"/>
              </a:solidFill>
            </a:endParaRPr>
          </a:p>
          <a:p>
            <a:pPr marL="548640" indent="-548640">
              <a:buFontTx/>
              <a:buAutoNum type="arabicPeriod"/>
            </a:pPr>
            <a:endParaRPr lang="en-US" altLang="en-US" sz="2880" b="0">
              <a:solidFill>
                <a:srgbClr val="FFFF00"/>
              </a:solidFill>
            </a:endParaRPr>
          </a:p>
          <a:p>
            <a:pPr marL="548640" indent="-548640">
              <a:buFontTx/>
              <a:buAutoNum type="arabicPeriod"/>
            </a:pPr>
            <a:endParaRPr lang="en-US" altLang="en-US" sz="2880" b="0">
              <a:solidFill>
                <a:srgbClr val="FFFF00"/>
              </a:solidFill>
            </a:endParaRPr>
          </a:p>
          <a:p>
            <a:pPr marL="548640" indent="-548640">
              <a:buFontTx/>
              <a:buAutoNum type="arabicPeriod"/>
            </a:pPr>
            <a:endParaRPr lang="en-US" altLang="en-US" sz="2880" b="0">
              <a:solidFill>
                <a:srgbClr val="FFFF00"/>
              </a:solidFill>
            </a:endParaRPr>
          </a:p>
        </p:txBody>
      </p:sp>
      <p:sp>
        <p:nvSpPr>
          <p:cNvPr id="4" name="Slide Number Placeholder 3">
            <a:extLst>
              <a:ext uri="{FF2B5EF4-FFF2-40B4-BE49-F238E27FC236}">
                <a16:creationId xmlns:a16="http://schemas.microsoft.com/office/drawing/2014/main" id="{ED1DFD00-1BB1-4AA4-AFA8-1BC988D4A562}"/>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436F8A44-0493-42D3-B383-40B1DE22D284}" type="slidenum">
              <a:rPr lang="en-US" altLang="en-US" b="0">
                <a:solidFill>
                  <a:srgbClr val="FFFFFF"/>
                </a:solidFill>
                <a:latin typeface="Times New Roman" panose="02020603050405020304" pitchFamily="18" charset="0"/>
              </a:rPr>
              <a:pPr defTabSz="1097280" fontAlgn="base">
                <a:spcBef>
                  <a:spcPct val="0"/>
                </a:spcBef>
                <a:spcAft>
                  <a:spcPct val="0"/>
                </a:spcAft>
              </a:pPr>
              <a:t>32</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34DF7222-3081-4F04-9AD6-D62E3DA49321}"/>
              </a:ext>
            </a:extLst>
          </p:cNvPr>
          <p:cNvSpPr txBox="1">
            <a:spLocks/>
          </p:cNvSpPr>
          <p:nvPr/>
        </p:nvSpPr>
        <p:spPr bwMode="auto">
          <a:xfrm>
            <a:off x="621030" y="4343400"/>
            <a:ext cx="11521440" cy="3749040"/>
          </a:xfrm>
          <a:prstGeom prst="rect">
            <a:avLst/>
          </a:prstGeom>
          <a:noFill/>
          <a:ln>
            <a:noFill/>
          </a:ln>
          <a:effectLs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057400" indent="-228600" algn="l" rtl="0" eaLnBrk="0" fontAlgn="base" hangingPunct="0">
              <a:spcBef>
                <a:spcPct val="20000"/>
              </a:spcBef>
              <a:spcAft>
                <a:spcPct val="0"/>
              </a:spcAft>
              <a:buChar char="»"/>
              <a:defRPr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r>
              <a:rPr lang="en-US" sz="2400" u="sng" dirty="0">
                <a:solidFill>
                  <a:srgbClr val="FFFFFF"/>
                </a:solidFill>
                <a:latin typeface="Arial"/>
                <a:cs typeface="Arial" charset="0"/>
              </a:rPr>
              <a:t>Four indicators of ‘</a:t>
            </a:r>
            <a:r>
              <a:rPr lang="en-US" sz="2400" i="1" u="sng" dirty="0">
                <a:solidFill>
                  <a:srgbClr val="FFFF00"/>
                </a:solidFill>
                <a:latin typeface="Arial"/>
                <a:cs typeface="Arial" charset="0"/>
              </a:rPr>
              <a:t>love perfected in us </a:t>
            </a:r>
            <a:r>
              <a:rPr lang="en-US" sz="2400" i="1" u="sng" dirty="0">
                <a:solidFill>
                  <a:srgbClr val="FFFFFF"/>
                </a:solidFill>
                <a:latin typeface="Arial"/>
                <a:cs typeface="Arial" charset="0"/>
              </a:rPr>
              <a:t>/ </a:t>
            </a:r>
            <a:r>
              <a:rPr lang="en-US" sz="2400" i="1" u="sng" dirty="0">
                <a:solidFill>
                  <a:srgbClr val="FFFF00"/>
                </a:solidFill>
                <a:latin typeface="Arial"/>
                <a:cs typeface="Arial" charset="0"/>
              </a:rPr>
              <a:t>God in us</a:t>
            </a:r>
            <a:r>
              <a:rPr lang="en-US" sz="2400" u="sng" dirty="0">
                <a:solidFill>
                  <a:srgbClr val="FFFFFF"/>
                </a:solidFill>
                <a:latin typeface="Arial"/>
                <a:cs typeface="Arial" charset="0"/>
              </a:rPr>
              <a:t>’ :</a:t>
            </a:r>
          </a:p>
          <a:p>
            <a:pPr marL="1645920" lvl="2" indent="-548640" defTabSz="1097280">
              <a:buFontTx/>
              <a:buAutoNum type="arabicPeriod"/>
              <a:defRPr/>
            </a:pPr>
            <a:r>
              <a:rPr lang="en-US" sz="2400" dirty="0">
                <a:solidFill>
                  <a:srgbClr val="FFFFFF"/>
                </a:solidFill>
                <a:latin typeface="Arial"/>
                <a:cs typeface="Arial" charset="0"/>
              </a:rPr>
              <a:t>Indwelling of the Sprit</a:t>
            </a:r>
          </a:p>
          <a:p>
            <a:pPr marL="1645920" lvl="2" indent="-548640" defTabSz="1097280">
              <a:buFontTx/>
              <a:buAutoNum type="arabicPeriod"/>
              <a:defRPr/>
            </a:pPr>
            <a:r>
              <a:rPr lang="en-US" sz="2400" dirty="0">
                <a:solidFill>
                  <a:srgbClr val="FFFFFF"/>
                </a:solidFill>
                <a:latin typeface="Arial"/>
                <a:cs typeface="Arial" charset="0"/>
              </a:rPr>
              <a:t>Belief in the eye witness testimony of the Apostles </a:t>
            </a:r>
          </a:p>
          <a:p>
            <a:pPr marL="1645920" lvl="2" indent="-548640" defTabSz="1097280">
              <a:buFontTx/>
              <a:buAutoNum type="arabicPeriod"/>
              <a:defRPr/>
            </a:pPr>
            <a:r>
              <a:rPr lang="en-US" sz="2400" dirty="0">
                <a:solidFill>
                  <a:srgbClr val="FFFFFF"/>
                </a:solidFill>
                <a:latin typeface="Arial"/>
                <a:cs typeface="Arial" charset="0"/>
              </a:rPr>
              <a:t>Confession that Jesus is the Son of God</a:t>
            </a:r>
          </a:p>
          <a:p>
            <a:pPr marL="1645920" lvl="2" indent="-548640" defTabSz="1097280">
              <a:buFontTx/>
              <a:buAutoNum type="arabicPeriod"/>
              <a:defRPr/>
            </a:pPr>
            <a:r>
              <a:rPr lang="en-US" sz="2400" dirty="0">
                <a:solidFill>
                  <a:srgbClr val="FFFFFF"/>
                </a:solidFill>
                <a:latin typeface="Arial"/>
                <a:cs typeface="Arial" charset="0"/>
              </a:rPr>
              <a:t>Boldness in the Day of Judgment / no fear</a:t>
            </a: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p:txBody>
      </p:sp>
      <p:sp>
        <p:nvSpPr>
          <p:cNvPr id="249862" name="Right Brace 5">
            <a:extLst>
              <a:ext uri="{FF2B5EF4-FFF2-40B4-BE49-F238E27FC236}">
                <a16:creationId xmlns:a16="http://schemas.microsoft.com/office/drawing/2014/main" id="{6C3C3CC5-24E6-45EC-AB2E-53E61C250548}"/>
              </a:ext>
            </a:extLst>
          </p:cNvPr>
          <p:cNvSpPr>
            <a:spLocks/>
          </p:cNvSpPr>
          <p:nvPr/>
        </p:nvSpPr>
        <p:spPr bwMode="auto">
          <a:xfrm rot="16200000">
            <a:off x="5364480" y="4029325"/>
            <a:ext cx="1097280" cy="445270"/>
          </a:xfrm>
          <a:prstGeom prst="rightBrace">
            <a:avLst>
              <a:gd name="adj1" fmla="val 8341"/>
              <a:gd name="adj2" fmla="val 50000"/>
            </a:avLst>
          </a:prstGeom>
          <a:noFill/>
          <a:ln w="38100" algn="ctr">
            <a:solidFill>
              <a:srgbClr val="00FF00"/>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Content Placeholder 2">
            <a:extLst>
              <a:ext uri="{FF2B5EF4-FFF2-40B4-BE49-F238E27FC236}">
                <a16:creationId xmlns:a16="http://schemas.microsoft.com/office/drawing/2014/main" id="{B33629FA-3D0D-434E-A0F3-0F78EFBA4C9C}"/>
              </a:ext>
            </a:extLst>
          </p:cNvPr>
          <p:cNvSpPr>
            <a:spLocks noGrp="1"/>
          </p:cNvSpPr>
          <p:nvPr>
            <p:ph idx="1"/>
          </p:nvPr>
        </p:nvSpPr>
        <p:spPr>
          <a:xfrm>
            <a:off x="60960" y="594360"/>
            <a:ext cx="11521440" cy="4114800"/>
          </a:xfrm>
        </p:spPr>
        <p:txBody>
          <a:bodyPr/>
          <a:lstStyle/>
          <a:p>
            <a:pPr marL="1097280" lvl="2" indent="0">
              <a:buNone/>
            </a:pPr>
            <a:r>
              <a:rPr lang="en-US" altLang="en-US">
                <a:solidFill>
                  <a:srgbClr val="FFFF00"/>
                </a:solidFill>
              </a:rPr>
              <a:t>1 John 5:1 </a:t>
            </a:r>
            <a:r>
              <a:rPr lang="en-US" altLang="en-US"/>
              <a:t>Whoever believes that Jesus is the Christ is born of God, and everyone who loves Him who begot also loves him who is begotten of Him. 2 By this we know that we love the children of God, when we love God and keep His commandments. 3 For this is the love of God, that we keep His commandments. And His commandments are not burdensome. 4 </a:t>
            </a:r>
            <a:r>
              <a:rPr lang="en-US" altLang="en-US">
                <a:solidFill>
                  <a:srgbClr val="FFFF00"/>
                </a:solidFill>
              </a:rPr>
              <a:t>For whatever is born of God overcomes the world. And this is the victory that has overcome the world our faith.</a:t>
            </a:r>
          </a:p>
          <a:p>
            <a:pPr marL="1097280" lvl="2" indent="0">
              <a:buNone/>
            </a:pPr>
            <a:r>
              <a:rPr lang="en-US" altLang="en-US"/>
              <a:t>5 Who is he who overcomes the world, but he who believes that Jesus is the Son of God?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Content Placeholder 2">
            <a:extLst>
              <a:ext uri="{FF2B5EF4-FFF2-40B4-BE49-F238E27FC236}">
                <a16:creationId xmlns:a16="http://schemas.microsoft.com/office/drawing/2014/main" id="{53701E2F-4990-4D2B-8C3C-F9FFCD63B1AF}"/>
              </a:ext>
            </a:extLst>
          </p:cNvPr>
          <p:cNvSpPr>
            <a:spLocks noGrp="1"/>
          </p:cNvSpPr>
          <p:nvPr>
            <p:ph idx="1"/>
          </p:nvPr>
        </p:nvSpPr>
        <p:spPr>
          <a:xfrm>
            <a:off x="1066800" y="320040"/>
            <a:ext cx="10241280" cy="4114800"/>
          </a:xfrm>
        </p:spPr>
        <p:txBody>
          <a:bodyPr/>
          <a:lstStyle/>
          <a:p>
            <a:pPr marL="0" indent="0">
              <a:buNone/>
            </a:pPr>
            <a:r>
              <a:rPr lang="en-US" altLang="en-US" sz="2880">
                <a:solidFill>
                  <a:srgbClr val="FFFF00"/>
                </a:solidFill>
              </a:rPr>
              <a:t>13.What is the victory that has overcome the world (5:4)?</a:t>
            </a:r>
          </a:p>
        </p:txBody>
      </p:sp>
      <p:sp>
        <p:nvSpPr>
          <p:cNvPr id="4" name="Slide Number Placeholder 3">
            <a:extLst>
              <a:ext uri="{FF2B5EF4-FFF2-40B4-BE49-F238E27FC236}">
                <a16:creationId xmlns:a16="http://schemas.microsoft.com/office/drawing/2014/main" id="{F32D1569-9156-4B8E-AB59-9E7CEC30098D}"/>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2881EBE8-39BB-4EFA-806B-52683064DA46}" type="slidenum">
              <a:rPr lang="en-US" altLang="en-US" b="0">
                <a:solidFill>
                  <a:srgbClr val="FFFFFF"/>
                </a:solidFill>
                <a:latin typeface="Times New Roman" panose="02020603050405020304" pitchFamily="18" charset="0"/>
              </a:rPr>
              <a:pPr defTabSz="1097280" fontAlgn="base">
                <a:spcBef>
                  <a:spcPct val="0"/>
                </a:spcBef>
                <a:spcAft>
                  <a:spcPct val="0"/>
                </a:spcAft>
              </a:pPr>
              <a:t>34</a:t>
            </a:fld>
            <a:endParaRPr lang="en-US" altLang="en-US" b="0">
              <a:solidFill>
                <a:srgbClr val="FFFFFF"/>
              </a:solidFill>
              <a:latin typeface="Times New Roman" panose="02020603050405020304" pitchFamily="18" charset="0"/>
            </a:endParaRPr>
          </a:p>
        </p:txBody>
      </p:sp>
      <p:sp>
        <p:nvSpPr>
          <p:cNvPr id="6" name="Content Placeholder 2">
            <a:extLst>
              <a:ext uri="{FF2B5EF4-FFF2-40B4-BE49-F238E27FC236}">
                <a16:creationId xmlns:a16="http://schemas.microsoft.com/office/drawing/2014/main" id="{C5ECA649-1618-46EE-A5F1-5CF91AD70B16}"/>
              </a:ext>
            </a:extLst>
          </p:cNvPr>
          <p:cNvSpPr txBox="1">
            <a:spLocks/>
          </p:cNvSpPr>
          <p:nvPr/>
        </p:nvSpPr>
        <p:spPr bwMode="auto">
          <a:xfrm>
            <a:off x="152400" y="1508760"/>
            <a:ext cx="11521440" cy="4114800"/>
          </a:xfrm>
          <a:prstGeom prst="rect">
            <a:avLst/>
          </a:prstGeom>
          <a:noFill/>
          <a:ln>
            <a:noFill/>
          </a:ln>
          <a:effectLs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057400" indent="-228600" algn="l" rtl="0" eaLnBrk="0" fontAlgn="base" hangingPunct="0">
              <a:spcBef>
                <a:spcPct val="20000"/>
              </a:spcBef>
              <a:spcAft>
                <a:spcPct val="0"/>
              </a:spcAft>
              <a:buChar char="»"/>
              <a:defRPr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r>
              <a:rPr lang="en-US" sz="3360" u="sng" dirty="0">
                <a:solidFill>
                  <a:srgbClr val="FFFF00"/>
                </a:solidFill>
                <a:latin typeface="Arial"/>
                <a:cs typeface="Arial" charset="0"/>
              </a:rPr>
              <a:t>Victories over the world:</a:t>
            </a:r>
          </a:p>
          <a:p>
            <a:pPr marL="1645920" lvl="2" indent="-548640" defTabSz="1097280">
              <a:buFontTx/>
              <a:buAutoNum type="arabicPeriod"/>
              <a:defRPr/>
            </a:pPr>
            <a:r>
              <a:rPr lang="en-US" sz="2400" dirty="0">
                <a:solidFill>
                  <a:srgbClr val="FFFFFF"/>
                </a:solidFill>
                <a:latin typeface="Arial"/>
                <a:cs typeface="Arial" charset="0"/>
              </a:rPr>
              <a:t>Christ Death</a:t>
            </a:r>
          </a:p>
          <a:p>
            <a:pPr marL="1645920" lvl="2" indent="-548640" defTabSz="1097280">
              <a:buFontTx/>
              <a:buAutoNum type="arabicPeriod"/>
              <a:defRPr/>
            </a:pPr>
            <a:r>
              <a:rPr lang="en-US" sz="2400" dirty="0">
                <a:solidFill>
                  <a:srgbClr val="FFFFFF"/>
                </a:solidFill>
                <a:latin typeface="Arial"/>
                <a:cs typeface="Arial" charset="0"/>
              </a:rPr>
              <a:t>Christ Resurrection</a:t>
            </a:r>
          </a:p>
          <a:p>
            <a:pPr marL="1645920" lvl="2" indent="-548640" defTabSz="1097280">
              <a:buFontTx/>
              <a:buAutoNum type="arabicPeriod"/>
              <a:defRPr/>
            </a:pPr>
            <a:r>
              <a:rPr lang="en-US" sz="2400" dirty="0">
                <a:solidFill>
                  <a:srgbClr val="FFFFFF"/>
                </a:solidFill>
                <a:latin typeface="Arial"/>
                <a:cs typeface="Arial" charset="0"/>
              </a:rPr>
              <a:t>Truth overcoming false teaching</a:t>
            </a:r>
          </a:p>
          <a:p>
            <a:pPr marL="1645920" lvl="2" indent="-548640" defTabSz="1097280">
              <a:buFontTx/>
              <a:buAutoNum type="arabicPeriod"/>
              <a:defRPr/>
            </a:pPr>
            <a:r>
              <a:rPr lang="en-US" sz="2400" dirty="0">
                <a:solidFill>
                  <a:srgbClr val="FFFFFF"/>
                </a:solidFill>
                <a:latin typeface="Arial"/>
                <a:cs typeface="Arial" charset="0"/>
              </a:rPr>
              <a:t>Our conversion and new life in Christ</a:t>
            </a:r>
          </a:p>
          <a:p>
            <a:pPr marL="1645920" lvl="2" indent="-548640" defTabSz="1097280">
              <a:buFontTx/>
              <a:buAutoNum type="arabicPeriod"/>
              <a:defRPr/>
            </a:pPr>
            <a:endParaRPr lang="en-US" sz="2400" dirty="0">
              <a:solidFill>
                <a:srgbClr val="FFFFFF"/>
              </a:solidFill>
              <a:latin typeface="Arial"/>
              <a:cs typeface="Arial" charset="0"/>
            </a:endParaRPr>
          </a:p>
          <a:p>
            <a:pPr marL="1097280" lvl="2" indent="0" defTabSz="1097280">
              <a:buNone/>
              <a:defRPr/>
            </a:pPr>
            <a:r>
              <a:rPr lang="en-US" sz="2400" dirty="0">
                <a:solidFill>
                  <a:srgbClr val="FFFF00"/>
                </a:solidFill>
                <a:latin typeface="Arial"/>
                <a:cs typeface="Arial" charset="0"/>
              </a:rPr>
              <a:t>1 John5:4 </a:t>
            </a:r>
            <a:r>
              <a:rPr lang="en-US" sz="2400" dirty="0">
                <a:solidFill>
                  <a:srgbClr val="FFFFFF"/>
                </a:solidFill>
                <a:latin typeface="Arial"/>
                <a:cs typeface="Arial" charset="0"/>
              </a:rPr>
              <a:t>For whatever is </a:t>
            </a:r>
            <a:r>
              <a:rPr lang="en-US" sz="2400" dirty="0">
                <a:solidFill>
                  <a:srgbClr val="00FF00"/>
                </a:solidFill>
                <a:latin typeface="Arial"/>
                <a:cs typeface="Arial" charset="0"/>
              </a:rPr>
              <a:t>born of God </a:t>
            </a:r>
            <a:r>
              <a:rPr lang="en-US" sz="2400" u="sng" dirty="0">
                <a:solidFill>
                  <a:srgbClr val="FFFFFF"/>
                </a:solidFill>
                <a:latin typeface="Arial"/>
                <a:cs typeface="Arial" charset="0"/>
              </a:rPr>
              <a:t>overcomes the world</a:t>
            </a:r>
            <a:r>
              <a:rPr lang="en-US" sz="2400" dirty="0">
                <a:solidFill>
                  <a:srgbClr val="FFFFFF"/>
                </a:solidFill>
                <a:latin typeface="Arial"/>
                <a:cs typeface="Arial" charset="0"/>
              </a:rPr>
              <a:t>. And this is the victory that has </a:t>
            </a:r>
            <a:r>
              <a:rPr lang="en-US" sz="2400" u="sng" dirty="0">
                <a:solidFill>
                  <a:srgbClr val="FFFFFF"/>
                </a:solidFill>
                <a:latin typeface="Arial"/>
                <a:cs typeface="Arial" charset="0"/>
              </a:rPr>
              <a:t>overcome the world </a:t>
            </a:r>
            <a:r>
              <a:rPr lang="en-US" sz="2400" dirty="0">
                <a:solidFill>
                  <a:srgbClr val="00FF00"/>
                </a:solidFill>
                <a:latin typeface="Arial"/>
                <a:cs typeface="Arial" charset="0"/>
              </a:rPr>
              <a:t>our faith</a:t>
            </a:r>
            <a:r>
              <a:rPr lang="en-US" sz="2400" dirty="0">
                <a:solidFill>
                  <a:srgbClr val="FFFFFF"/>
                </a:solidFill>
                <a:latin typeface="Arial"/>
                <a:cs typeface="Arial" charset="0"/>
              </a:rPr>
              <a:t>.</a:t>
            </a:r>
          </a:p>
          <a:p>
            <a:pPr marL="1097280" lvl="2" indent="0" defTabSz="1097280">
              <a:buNone/>
              <a:defRPr/>
            </a:pPr>
            <a:endParaRPr lang="en-US" sz="2400" dirty="0">
              <a:solidFill>
                <a:srgbClr val="FFFFFF"/>
              </a:solidFill>
              <a:latin typeface="Arial"/>
              <a:cs typeface="Arial" charset="0"/>
            </a:endParaRPr>
          </a:p>
          <a:p>
            <a:pPr marL="1645920" lvl="2" indent="-548640" defTabSz="1097280">
              <a:buFontTx/>
              <a:buAutoNum type="arabicPeriod"/>
              <a:defRPr/>
            </a:pPr>
            <a:endParaRPr lang="en-US" sz="2400" dirty="0">
              <a:solidFill>
                <a:srgbClr val="FFFF00"/>
              </a:solidFill>
              <a:latin typeface="Arial"/>
              <a:cs typeface="Arial" charset="0"/>
            </a:endParaRPr>
          </a:p>
          <a:p>
            <a:pPr marL="1645920" lvl="2" indent="-548640" defTabSz="1097280">
              <a:buFontTx/>
              <a:buAutoNum type="arabicPeriod"/>
              <a:defRPr/>
            </a:pPr>
            <a:endParaRPr lang="en-US" sz="2400" dirty="0">
              <a:solidFill>
                <a:srgbClr val="FFFFFF"/>
              </a:solidFill>
              <a:latin typeface="Aria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Content Placeholder 2">
            <a:extLst>
              <a:ext uri="{FF2B5EF4-FFF2-40B4-BE49-F238E27FC236}">
                <a16:creationId xmlns:a16="http://schemas.microsoft.com/office/drawing/2014/main" id="{A0D43D3D-1988-4BE2-A93C-BF195CD975FF}"/>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11.	Compare 5:1 and 4:15.  How would these passages refute the doctrines of the Gnostics?</a:t>
            </a:r>
          </a:p>
        </p:txBody>
      </p:sp>
      <p:sp>
        <p:nvSpPr>
          <p:cNvPr id="4" name="Slide Number Placeholder 3">
            <a:extLst>
              <a:ext uri="{FF2B5EF4-FFF2-40B4-BE49-F238E27FC236}">
                <a16:creationId xmlns:a16="http://schemas.microsoft.com/office/drawing/2014/main" id="{7D3879F4-A2D0-4C9E-A787-91F818D61189}"/>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406B4009-871F-4B6A-B2EE-AAE24EA52044}" type="slidenum">
              <a:rPr lang="en-US" altLang="en-US" b="0">
                <a:solidFill>
                  <a:srgbClr val="FFFFFF"/>
                </a:solidFill>
                <a:latin typeface="Times New Roman" panose="02020603050405020304" pitchFamily="18" charset="0"/>
              </a:rPr>
              <a:pPr defTabSz="1097280" fontAlgn="base">
                <a:spcBef>
                  <a:spcPct val="0"/>
                </a:spcBef>
                <a:spcAft>
                  <a:spcPct val="0"/>
                </a:spcAft>
              </a:pPr>
              <a:t>35</a:t>
            </a:fld>
            <a:endParaRPr lang="en-US" altLang="en-US" b="0">
              <a:solidFill>
                <a:srgbClr val="FFFFFF"/>
              </a:solidFill>
              <a:latin typeface="Times New Roman" panose="02020603050405020304" pitchFamily="18" charset="0"/>
            </a:endParaRPr>
          </a:p>
        </p:txBody>
      </p:sp>
      <p:sp>
        <p:nvSpPr>
          <p:cNvPr id="252932" name="Content Placeholder 2">
            <a:extLst>
              <a:ext uri="{FF2B5EF4-FFF2-40B4-BE49-F238E27FC236}">
                <a16:creationId xmlns:a16="http://schemas.microsoft.com/office/drawing/2014/main" id="{101550B8-01F2-49ED-B5B6-4B0FD7FCB84A}"/>
              </a:ext>
            </a:extLst>
          </p:cNvPr>
          <p:cNvSpPr txBox="1">
            <a:spLocks/>
          </p:cNvSpPr>
          <p:nvPr/>
        </p:nvSpPr>
        <p:spPr bwMode="auto">
          <a:xfrm>
            <a:off x="95250" y="141732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4:15 </a:t>
            </a:r>
            <a:r>
              <a:rPr lang="en-US" altLang="en-US" sz="2400">
                <a:solidFill>
                  <a:srgbClr val="FFFFFF"/>
                </a:solidFill>
                <a:cs typeface="Arial" panose="020B0604020202020204" pitchFamily="34" charset="0"/>
              </a:rPr>
              <a:t>Whoever confesses that Jesus is the Son of God, God abides in him, and he in God.</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5:1 </a:t>
            </a:r>
            <a:r>
              <a:rPr lang="en-US" altLang="en-US" sz="2400">
                <a:solidFill>
                  <a:srgbClr val="FFFFFF"/>
                </a:solidFill>
                <a:cs typeface="Arial" panose="020B0604020202020204" pitchFamily="34" charset="0"/>
              </a:rPr>
              <a:t>Whoever believes that Jesus is the Christ is born of God, and everyone who loves Him who begot also loves him who is begotten of Him.</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Content Placeholder 2">
            <a:extLst>
              <a:ext uri="{FF2B5EF4-FFF2-40B4-BE49-F238E27FC236}">
                <a16:creationId xmlns:a16="http://schemas.microsoft.com/office/drawing/2014/main" id="{E6B519DD-C580-4C31-AAE2-5E8CF59036A6}"/>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11.	Compare 5:1 and 4:15.  How would these passages refute the doctrines of the Gnostics?</a:t>
            </a:r>
          </a:p>
        </p:txBody>
      </p:sp>
      <p:sp>
        <p:nvSpPr>
          <p:cNvPr id="4" name="Slide Number Placeholder 3">
            <a:extLst>
              <a:ext uri="{FF2B5EF4-FFF2-40B4-BE49-F238E27FC236}">
                <a16:creationId xmlns:a16="http://schemas.microsoft.com/office/drawing/2014/main" id="{8F2A1155-5CCD-42B0-9F26-41AF807D3E17}"/>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0A714580-37C5-4ECB-AAEA-F69593E04675}" type="slidenum">
              <a:rPr lang="en-US" altLang="en-US" b="0">
                <a:solidFill>
                  <a:srgbClr val="FFFFFF"/>
                </a:solidFill>
                <a:latin typeface="Times New Roman" panose="02020603050405020304" pitchFamily="18" charset="0"/>
              </a:rPr>
              <a:pPr defTabSz="1097280" fontAlgn="base">
                <a:spcBef>
                  <a:spcPct val="0"/>
                </a:spcBef>
                <a:spcAft>
                  <a:spcPct val="0"/>
                </a:spcAft>
              </a:pPr>
              <a:t>36</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1AD06587-2B5C-48EC-A8CB-DA9DF665A9B6}"/>
              </a:ext>
            </a:extLst>
          </p:cNvPr>
          <p:cNvSpPr txBox="1">
            <a:spLocks/>
          </p:cNvSpPr>
          <p:nvPr/>
        </p:nvSpPr>
        <p:spPr bwMode="auto">
          <a:xfrm>
            <a:off x="60960" y="141732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4:15 </a:t>
            </a:r>
            <a:r>
              <a:rPr lang="en-US" altLang="en-US" sz="2400">
                <a:solidFill>
                  <a:srgbClr val="FFFFFF"/>
                </a:solidFill>
                <a:cs typeface="Arial" panose="020B0604020202020204" pitchFamily="34" charset="0"/>
              </a:rPr>
              <a:t>Whoever </a:t>
            </a:r>
            <a:r>
              <a:rPr lang="en-US" altLang="en-US" sz="2400">
                <a:solidFill>
                  <a:srgbClr val="00FF00"/>
                </a:solidFill>
                <a:cs typeface="Arial" panose="020B0604020202020204" pitchFamily="34" charset="0"/>
              </a:rPr>
              <a:t>confesses that Jesus is the Son of God</a:t>
            </a:r>
            <a:r>
              <a:rPr lang="en-US" altLang="en-US" sz="2400">
                <a:solidFill>
                  <a:srgbClr val="FFFFFF"/>
                </a:solidFill>
                <a:cs typeface="Arial" panose="020B0604020202020204" pitchFamily="34" charset="0"/>
              </a:rPr>
              <a:t>, God abides in him, and he in God.</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5:1 </a:t>
            </a:r>
            <a:r>
              <a:rPr lang="en-US" altLang="en-US" sz="2400">
                <a:solidFill>
                  <a:srgbClr val="FFFFFF"/>
                </a:solidFill>
                <a:cs typeface="Arial" panose="020B0604020202020204" pitchFamily="34" charset="0"/>
              </a:rPr>
              <a:t>Whoever </a:t>
            </a:r>
            <a:r>
              <a:rPr lang="en-US" altLang="en-US" sz="2400">
                <a:solidFill>
                  <a:srgbClr val="00FF00"/>
                </a:solidFill>
                <a:cs typeface="Arial" panose="020B0604020202020204" pitchFamily="34" charset="0"/>
              </a:rPr>
              <a:t>believes that Jesus is the Christ is </a:t>
            </a:r>
            <a:r>
              <a:rPr lang="en-US" altLang="en-US" sz="2400" u="sng">
                <a:solidFill>
                  <a:srgbClr val="00FF00"/>
                </a:solidFill>
                <a:cs typeface="Arial" panose="020B0604020202020204" pitchFamily="34" charset="0"/>
              </a:rPr>
              <a:t>born of God</a:t>
            </a:r>
            <a:r>
              <a:rPr lang="en-US" altLang="en-US" sz="2400">
                <a:solidFill>
                  <a:srgbClr val="FFFFFF"/>
                </a:solidFill>
                <a:cs typeface="Arial" panose="020B0604020202020204" pitchFamily="34" charset="0"/>
              </a:rPr>
              <a:t>, and everyone who loves Him who begot also loves him who is begotten of Him.</a:t>
            </a:r>
          </a:p>
          <a:p>
            <a:pPr marL="1097280" lvl="2" defTabSz="1097280" fontAlgn="base">
              <a:spcAft>
                <a:spcPct val="0"/>
              </a:spcAft>
              <a:buNone/>
            </a:pPr>
            <a:endParaRPr lang="en-US" altLang="en-US" sz="2400" u="sng">
              <a:solidFill>
                <a:srgbClr val="FFFFFF"/>
              </a:solidFill>
              <a:cs typeface="Arial" panose="020B0604020202020204" pitchFamily="34" charset="0"/>
            </a:endParaRPr>
          </a:p>
          <a:p>
            <a:pPr marL="1097280" lvl="2" defTabSz="1097280" fontAlgn="base">
              <a:spcAft>
                <a:spcPct val="0"/>
              </a:spcAft>
              <a:buFontTx/>
              <a:buAutoNum type="arabicPeriod"/>
            </a:pPr>
            <a:r>
              <a:rPr lang="en-US" altLang="en-US" sz="2400" u="sng">
                <a:solidFill>
                  <a:srgbClr val="FFFFFF"/>
                </a:solidFill>
                <a:cs typeface="Arial" panose="020B0604020202020204" pitchFamily="34" charset="0"/>
              </a:rPr>
              <a:t>Destructive teachers</a:t>
            </a:r>
          </a:p>
          <a:p>
            <a:pPr marL="1097280" lvl="2" defTabSz="1097280" fontAlgn="base">
              <a:spcAft>
                <a:spcPct val="0"/>
              </a:spcAft>
            </a:pPr>
            <a:r>
              <a:rPr lang="en-US" altLang="en-US" sz="2400">
                <a:solidFill>
                  <a:srgbClr val="FFFF00"/>
                </a:solidFill>
                <a:cs typeface="Arial" panose="020B0604020202020204" pitchFamily="34" charset="0"/>
              </a:rPr>
              <a:t>“lead you astray” 1 John 2:26; 3:7</a:t>
            </a:r>
          </a:p>
          <a:p>
            <a:pPr marL="1097280" lvl="2" defTabSz="1097280" fontAlgn="base">
              <a:spcAft>
                <a:spcPct val="0"/>
              </a:spcAft>
            </a:pPr>
            <a:r>
              <a:rPr lang="en-US" altLang="en-US" sz="2400">
                <a:solidFill>
                  <a:srgbClr val="FFFF00"/>
                </a:solidFill>
                <a:cs typeface="Arial" panose="020B0604020202020204" pitchFamily="34" charset="0"/>
              </a:rPr>
              <a:t>Deny Christ 1 John 2:22; 4:2-3</a:t>
            </a:r>
          </a:p>
          <a:p>
            <a:pPr marL="1097280" lvl="2" defTabSz="1097280" fontAlgn="base">
              <a:spcAft>
                <a:spcPct val="0"/>
              </a:spcAft>
            </a:pPr>
            <a:r>
              <a:rPr lang="en-US" altLang="en-US" sz="2400">
                <a:solidFill>
                  <a:srgbClr val="FFFF00"/>
                </a:solidFill>
                <a:cs typeface="Arial" panose="020B0604020202020204" pitchFamily="34" charset="0"/>
              </a:rPr>
              <a:t>Deny Incarnation 1 John 4:2 ; 2 John 7</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3A8A8AB-2502-4238-9966-70E0CCD8F799}"/>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C8D50B14-3F5D-4926-B165-20717323A4F4}" type="slidenum">
              <a:rPr lang="en-US" altLang="en-US" b="0">
                <a:solidFill>
                  <a:srgbClr val="FFFFFF"/>
                </a:solidFill>
                <a:latin typeface="Times New Roman" panose="02020603050405020304" pitchFamily="18" charset="0"/>
              </a:rPr>
              <a:pPr defTabSz="1097280" fontAlgn="base">
                <a:spcBef>
                  <a:spcPct val="0"/>
                </a:spcBef>
                <a:spcAft>
                  <a:spcPct val="0"/>
                </a:spcAft>
              </a:pPr>
              <a:t>37</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3EC39901-E0E1-40E9-9573-66D3CA5E078E}"/>
              </a:ext>
            </a:extLst>
          </p:cNvPr>
          <p:cNvSpPr txBox="1">
            <a:spLocks/>
          </p:cNvSpPr>
          <p:nvPr/>
        </p:nvSpPr>
        <p:spPr bwMode="auto">
          <a:xfrm>
            <a:off x="83820" y="137160"/>
            <a:ext cx="11521440" cy="4114800"/>
          </a:xfrm>
          <a:prstGeom prst="rect">
            <a:avLst/>
          </a:prstGeom>
          <a:noFill/>
          <a:ln>
            <a:noFill/>
          </a:ln>
          <a:effectLs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057400" indent="-228600" algn="l" rtl="0" eaLnBrk="0" fontAlgn="base" hangingPunct="0">
              <a:spcBef>
                <a:spcPct val="20000"/>
              </a:spcBef>
              <a:spcAft>
                <a:spcPct val="0"/>
              </a:spcAft>
              <a:buChar char="»"/>
              <a:defRPr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endParaRPr lang="en-US" sz="2400" u="sng" dirty="0">
              <a:solidFill>
                <a:srgbClr val="FFFFFF"/>
              </a:solidFill>
              <a:latin typeface="Arial"/>
              <a:cs typeface="Arial" charset="0"/>
            </a:endParaRPr>
          </a:p>
          <a:p>
            <a:pPr marL="1097280" lvl="2" indent="0" defTabSz="1097280">
              <a:buNone/>
              <a:defRPr/>
            </a:pPr>
            <a:r>
              <a:rPr lang="en-US" sz="2880" u="sng" dirty="0">
                <a:solidFill>
                  <a:srgbClr val="FFFF00"/>
                </a:solidFill>
                <a:latin typeface="Arial"/>
                <a:cs typeface="Arial" charset="0"/>
              </a:rPr>
              <a:t>Three reasons believers ought to love our brethren:</a:t>
            </a:r>
          </a:p>
          <a:p>
            <a:pPr marL="1645920" lvl="2" indent="-548640" defTabSz="1097280">
              <a:buFontTx/>
              <a:buAutoNum type="arabicPeriod"/>
              <a:defRPr/>
            </a:pPr>
            <a:r>
              <a:rPr lang="en-US" sz="2400" dirty="0">
                <a:solidFill>
                  <a:srgbClr val="FFFFFF"/>
                </a:solidFill>
                <a:latin typeface="Arial"/>
                <a:cs typeface="Arial" charset="0"/>
              </a:rPr>
              <a:t>It’s only logical  </a:t>
            </a:r>
            <a:r>
              <a:rPr lang="en-US" sz="2400" dirty="0">
                <a:solidFill>
                  <a:srgbClr val="FFFF00"/>
                </a:solidFill>
                <a:latin typeface="Arial"/>
                <a:cs typeface="Arial" charset="0"/>
              </a:rPr>
              <a:t>1 John 4:20</a:t>
            </a:r>
          </a:p>
          <a:p>
            <a:pPr marL="1645920" lvl="2" indent="-548640" defTabSz="1097280">
              <a:buFontTx/>
              <a:buAutoNum type="arabicPeriod"/>
              <a:defRPr/>
            </a:pPr>
            <a:r>
              <a:rPr lang="en-US" sz="2400" dirty="0">
                <a:solidFill>
                  <a:srgbClr val="FFFFFF"/>
                </a:solidFill>
                <a:latin typeface="Arial"/>
                <a:cs typeface="Arial" charset="0"/>
              </a:rPr>
              <a:t>Commanded by God </a:t>
            </a:r>
            <a:r>
              <a:rPr lang="en-US" sz="2400" dirty="0">
                <a:solidFill>
                  <a:srgbClr val="FFFF00"/>
                </a:solidFill>
                <a:latin typeface="Arial"/>
                <a:cs typeface="Arial" charset="0"/>
              </a:rPr>
              <a:t>1 John 4:21</a:t>
            </a:r>
          </a:p>
          <a:p>
            <a:pPr marL="1645920" lvl="2" indent="-548640" defTabSz="1097280">
              <a:buFontTx/>
              <a:buAutoNum type="arabicPeriod"/>
              <a:defRPr/>
            </a:pPr>
            <a:r>
              <a:rPr lang="en-US" sz="2400" dirty="0">
                <a:solidFill>
                  <a:srgbClr val="00FF00"/>
                </a:solidFill>
                <a:latin typeface="Arial"/>
                <a:cs typeface="Arial" charset="0"/>
              </a:rPr>
              <a:t>Family members love other family members </a:t>
            </a:r>
            <a:r>
              <a:rPr lang="en-US" sz="2400" dirty="0">
                <a:solidFill>
                  <a:srgbClr val="FFFF00"/>
                </a:solidFill>
                <a:latin typeface="Arial"/>
                <a:cs typeface="Arial" charset="0"/>
              </a:rPr>
              <a:t>1 John 5:1</a:t>
            </a:r>
          </a:p>
          <a:p>
            <a:pPr marL="1645920" lvl="2" indent="-548640" defTabSz="1097280">
              <a:buFontTx/>
              <a:buAutoNum type="arabicPeriod"/>
              <a:defRPr/>
            </a:pPr>
            <a:endParaRPr lang="en-US" sz="2400" dirty="0">
              <a:solidFill>
                <a:srgbClr val="FFFF00"/>
              </a:solidFill>
              <a:latin typeface="Arial"/>
              <a:cs typeface="Arial" charset="0"/>
            </a:endParaRPr>
          </a:p>
          <a:p>
            <a:pPr marL="1097280" lvl="2" indent="0" defTabSz="1097280">
              <a:buNone/>
              <a:defRPr/>
            </a:pPr>
            <a:endParaRPr lang="en-US" sz="2400" dirty="0">
              <a:solidFill>
                <a:srgbClr val="FFFF00"/>
              </a:solidFill>
              <a:latin typeface="Arial"/>
              <a:cs typeface="Arial" charset="0"/>
            </a:endParaRPr>
          </a:p>
          <a:p>
            <a:pPr marL="1097280" lvl="2" indent="0" defTabSz="1097280">
              <a:buNone/>
              <a:defRPr/>
            </a:pPr>
            <a:r>
              <a:rPr lang="en-US" sz="2400" dirty="0">
                <a:solidFill>
                  <a:srgbClr val="FFFF00"/>
                </a:solidFill>
                <a:latin typeface="Arial"/>
                <a:cs typeface="Arial" charset="0"/>
              </a:rPr>
              <a:t>1 John 5:1 </a:t>
            </a:r>
            <a:r>
              <a:rPr lang="en-US" sz="2400" dirty="0">
                <a:solidFill>
                  <a:srgbClr val="FFFFFF"/>
                </a:solidFill>
                <a:latin typeface="Arial"/>
                <a:cs typeface="Arial" charset="0"/>
              </a:rPr>
              <a:t>Whoever believes that Jesus is the Christ is born of God, and everyone who loves Him </a:t>
            </a:r>
            <a:r>
              <a:rPr lang="en-US" sz="2400" dirty="0">
                <a:solidFill>
                  <a:srgbClr val="00FF00"/>
                </a:solidFill>
                <a:latin typeface="Arial"/>
                <a:cs typeface="Arial" charset="0"/>
              </a:rPr>
              <a:t>who begot also loves him who is begotten of Him.</a:t>
            </a: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Content Placeholder 2">
            <a:extLst>
              <a:ext uri="{FF2B5EF4-FFF2-40B4-BE49-F238E27FC236}">
                <a16:creationId xmlns:a16="http://schemas.microsoft.com/office/drawing/2014/main" id="{E5D37843-8E8F-4CB7-9B82-F2DB2155A379}"/>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12. How do we show love for the children of God?</a:t>
            </a:r>
          </a:p>
        </p:txBody>
      </p:sp>
      <p:sp>
        <p:nvSpPr>
          <p:cNvPr id="4" name="Slide Number Placeholder 3">
            <a:extLst>
              <a:ext uri="{FF2B5EF4-FFF2-40B4-BE49-F238E27FC236}">
                <a16:creationId xmlns:a16="http://schemas.microsoft.com/office/drawing/2014/main" id="{57C87815-8F27-4182-9A03-A4BBB93A9910}"/>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8A757278-1A46-4E64-AF9E-9C9B0DE95102}" type="slidenum">
              <a:rPr lang="en-US" altLang="en-US" b="0">
                <a:solidFill>
                  <a:srgbClr val="FFFFFF"/>
                </a:solidFill>
                <a:latin typeface="Times New Roman" panose="02020603050405020304" pitchFamily="18" charset="0"/>
              </a:rPr>
              <a:pPr defTabSz="1097280" fontAlgn="base">
                <a:spcBef>
                  <a:spcPct val="0"/>
                </a:spcBef>
                <a:spcAft>
                  <a:spcPct val="0"/>
                </a:spcAft>
              </a:pPr>
              <a:t>38</a:t>
            </a:fld>
            <a:endParaRPr lang="en-US" altLang="en-US" b="0">
              <a:solidFill>
                <a:srgbClr val="FFFFFF"/>
              </a:solidFill>
              <a:latin typeface="Times New Roman" panose="02020603050405020304" pitchFamily="18" charset="0"/>
            </a:endParaRPr>
          </a:p>
        </p:txBody>
      </p:sp>
      <p:sp>
        <p:nvSpPr>
          <p:cNvPr id="6" name="Oval 5">
            <a:extLst>
              <a:ext uri="{FF2B5EF4-FFF2-40B4-BE49-F238E27FC236}">
                <a16:creationId xmlns:a16="http://schemas.microsoft.com/office/drawing/2014/main" id="{6A8D7C4D-05DC-462B-BD72-003938E2D544}"/>
              </a:ext>
            </a:extLst>
          </p:cNvPr>
          <p:cNvSpPr>
            <a:spLocks noChangeArrowheads="1"/>
          </p:cNvSpPr>
          <p:nvPr/>
        </p:nvSpPr>
        <p:spPr bwMode="auto">
          <a:xfrm>
            <a:off x="4581526" y="2606040"/>
            <a:ext cx="2457450" cy="597253"/>
          </a:xfrm>
          <a:prstGeom prst="ellipse">
            <a:avLst/>
          </a:prstGeom>
          <a:solidFill>
            <a:srgbClr val="FF00FF"/>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7" name="TextBox 6">
            <a:extLst>
              <a:ext uri="{FF2B5EF4-FFF2-40B4-BE49-F238E27FC236}">
                <a16:creationId xmlns:a16="http://schemas.microsoft.com/office/drawing/2014/main" id="{7E873A63-6B1D-4807-9870-4674F0627C61}"/>
              </a:ext>
            </a:extLst>
          </p:cNvPr>
          <p:cNvSpPr txBox="1">
            <a:spLocks noChangeArrowheads="1"/>
          </p:cNvSpPr>
          <p:nvPr/>
        </p:nvSpPr>
        <p:spPr bwMode="auto">
          <a:xfrm>
            <a:off x="5273040" y="3002280"/>
            <a:ext cx="1880236"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3840">
                <a:solidFill>
                  <a:srgbClr val="FFFFFF"/>
                </a:solidFill>
                <a:cs typeface="Arial" panose="020B0604020202020204" pitchFamily="34" charset="0"/>
              </a:rPr>
              <a:t>God</a:t>
            </a:r>
          </a:p>
        </p:txBody>
      </p:sp>
      <p:sp>
        <p:nvSpPr>
          <p:cNvPr id="8" name="TextBox 7">
            <a:extLst>
              <a:ext uri="{FF2B5EF4-FFF2-40B4-BE49-F238E27FC236}">
                <a16:creationId xmlns:a16="http://schemas.microsoft.com/office/drawing/2014/main" id="{9DC95FC9-7FF9-4E83-BB04-C1DFBF490953}"/>
              </a:ext>
            </a:extLst>
          </p:cNvPr>
          <p:cNvSpPr txBox="1">
            <a:spLocks noChangeArrowheads="1"/>
          </p:cNvSpPr>
          <p:nvPr/>
        </p:nvSpPr>
        <p:spPr bwMode="auto">
          <a:xfrm>
            <a:off x="5330190" y="5657850"/>
            <a:ext cx="13716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 Us</a:t>
            </a:r>
          </a:p>
        </p:txBody>
      </p:sp>
      <p:sp>
        <p:nvSpPr>
          <p:cNvPr id="9" name="Down Arrow 8">
            <a:extLst>
              <a:ext uri="{FF2B5EF4-FFF2-40B4-BE49-F238E27FC236}">
                <a16:creationId xmlns:a16="http://schemas.microsoft.com/office/drawing/2014/main" id="{120CB4AD-F12C-4A28-8240-F73BE3CDFECF}"/>
              </a:ext>
            </a:extLst>
          </p:cNvPr>
          <p:cNvSpPr>
            <a:spLocks noChangeArrowheads="1"/>
          </p:cNvSpPr>
          <p:nvPr/>
        </p:nvSpPr>
        <p:spPr bwMode="auto">
          <a:xfrm rot="10800000">
            <a:off x="5427346" y="4792724"/>
            <a:ext cx="868680" cy="564392"/>
          </a:xfrm>
          <a:prstGeom prst="downArrow">
            <a:avLst>
              <a:gd name="adj1" fmla="val 50000"/>
              <a:gd name="adj2" fmla="val 50021"/>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0" name="Down Arrow 9">
            <a:extLst>
              <a:ext uri="{FF2B5EF4-FFF2-40B4-BE49-F238E27FC236}">
                <a16:creationId xmlns:a16="http://schemas.microsoft.com/office/drawing/2014/main" id="{6E40DF9F-0E64-49B6-A662-A38A6E407242}"/>
              </a:ext>
            </a:extLst>
          </p:cNvPr>
          <p:cNvSpPr>
            <a:spLocks noChangeArrowheads="1"/>
          </p:cNvSpPr>
          <p:nvPr/>
        </p:nvSpPr>
        <p:spPr bwMode="auto">
          <a:xfrm rot="5400000">
            <a:off x="4028122" y="5850952"/>
            <a:ext cx="607696" cy="564392"/>
          </a:xfrm>
          <a:prstGeom prst="downArrow">
            <a:avLst>
              <a:gd name="adj1" fmla="val 50000"/>
              <a:gd name="adj2" fmla="val 50020"/>
            </a:avLst>
          </a:prstGeom>
          <a:solidFill>
            <a:srgbClr val="00FF00"/>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1" name="TextBox 10">
            <a:extLst>
              <a:ext uri="{FF2B5EF4-FFF2-40B4-BE49-F238E27FC236}">
                <a16:creationId xmlns:a16="http://schemas.microsoft.com/office/drawing/2014/main" id="{EF7F1DEB-DCA9-4718-BF44-6208A92F82F9}"/>
              </a:ext>
            </a:extLst>
          </p:cNvPr>
          <p:cNvSpPr txBox="1">
            <a:spLocks noChangeArrowheads="1"/>
          </p:cNvSpPr>
          <p:nvPr/>
        </p:nvSpPr>
        <p:spPr bwMode="auto">
          <a:xfrm>
            <a:off x="3992880" y="5825491"/>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12" name="Down Arrow 11">
            <a:extLst>
              <a:ext uri="{FF2B5EF4-FFF2-40B4-BE49-F238E27FC236}">
                <a16:creationId xmlns:a16="http://schemas.microsoft.com/office/drawing/2014/main" id="{AEBD29B8-F801-471F-9B34-BB0077821C21}"/>
              </a:ext>
            </a:extLst>
          </p:cNvPr>
          <p:cNvSpPr>
            <a:spLocks noChangeArrowheads="1"/>
          </p:cNvSpPr>
          <p:nvPr/>
        </p:nvSpPr>
        <p:spPr bwMode="auto">
          <a:xfrm rot="16200000">
            <a:off x="7319962" y="5847142"/>
            <a:ext cx="607696" cy="564392"/>
          </a:xfrm>
          <a:prstGeom prst="downArrow">
            <a:avLst>
              <a:gd name="adj1" fmla="val 50000"/>
              <a:gd name="adj2" fmla="val 50020"/>
            </a:avLst>
          </a:prstGeom>
          <a:solidFill>
            <a:srgbClr val="00FF00"/>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3" name="TextBox 12">
            <a:extLst>
              <a:ext uri="{FF2B5EF4-FFF2-40B4-BE49-F238E27FC236}">
                <a16:creationId xmlns:a16="http://schemas.microsoft.com/office/drawing/2014/main" id="{81F7E247-D2DF-49C6-94CE-AAC3913C6137}"/>
              </a:ext>
            </a:extLst>
          </p:cNvPr>
          <p:cNvSpPr txBox="1">
            <a:spLocks noChangeArrowheads="1"/>
          </p:cNvSpPr>
          <p:nvPr/>
        </p:nvSpPr>
        <p:spPr bwMode="auto">
          <a:xfrm>
            <a:off x="6827520" y="5825491"/>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14" name="Down Arrow 13">
            <a:extLst>
              <a:ext uri="{FF2B5EF4-FFF2-40B4-BE49-F238E27FC236}">
                <a16:creationId xmlns:a16="http://schemas.microsoft.com/office/drawing/2014/main" id="{0F7F4509-6A96-43FE-BC6A-35658599F17B}"/>
              </a:ext>
            </a:extLst>
          </p:cNvPr>
          <p:cNvSpPr>
            <a:spLocks noChangeArrowheads="1"/>
          </p:cNvSpPr>
          <p:nvPr/>
        </p:nvSpPr>
        <p:spPr bwMode="auto">
          <a:xfrm>
            <a:off x="5467351" y="4640581"/>
            <a:ext cx="788670" cy="486347"/>
          </a:xfrm>
          <a:prstGeom prst="downArrow">
            <a:avLst>
              <a:gd name="adj1" fmla="val 50000"/>
              <a:gd name="adj2" fmla="val 26802"/>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5" name="TextBox 14">
            <a:extLst>
              <a:ext uri="{FF2B5EF4-FFF2-40B4-BE49-F238E27FC236}">
                <a16:creationId xmlns:a16="http://schemas.microsoft.com/office/drawing/2014/main" id="{F5F6871B-99AC-4408-8B50-79CAECC000DC}"/>
              </a:ext>
            </a:extLst>
          </p:cNvPr>
          <p:cNvSpPr txBox="1">
            <a:spLocks noChangeArrowheads="1"/>
          </p:cNvSpPr>
          <p:nvPr/>
        </p:nvSpPr>
        <p:spPr bwMode="auto">
          <a:xfrm rot="16200000">
            <a:off x="4675824" y="4312807"/>
            <a:ext cx="2268854"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Love/Obey</a:t>
            </a:r>
          </a:p>
        </p:txBody>
      </p:sp>
      <p:sp>
        <p:nvSpPr>
          <p:cNvPr id="16" name="TextBox 15">
            <a:extLst>
              <a:ext uri="{FF2B5EF4-FFF2-40B4-BE49-F238E27FC236}">
                <a16:creationId xmlns:a16="http://schemas.microsoft.com/office/drawing/2014/main" id="{EEDABE88-AD57-4557-B149-17E8D4AB2EAD}"/>
              </a:ext>
            </a:extLst>
          </p:cNvPr>
          <p:cNvSpPr txBox="1">
            <a:spLocks noChangeArrowheads="1"/>
          </p:cNvSpPr>
          <p:nvPr/>
        </p:nvSpPr>
        <p:spPr bwMode="auto">
          <a:xfrm>
            <a:off x="1045846" y="5715000"/>
            <a:ext cx="1033272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Others 			                      Others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1"/>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decel="2200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2000" fill="hold"/>
                                        <p:tgtEl>
                                          <p:spTgt spid="15"/>
                                        </p:tgtEl>
                                        <p:attrNameLst>
                                          <p:attrName>ppt_x</p:attrName>
                                        </p:attrNameLst>
                                      </p:cBhvr>
                                      <p:tavLst>
                                        <p:tav tm="0">
                                          <p:val>
                                            <p:strVal val="#ppt_x"/>
                                          </p:val>
                                        </p:tav>
                                        <p:tav tm="100000">
                                          <p:val>
                                            <p:strVal val="#ppt_x"/>
                                          </p:val>
                                        </p:tav>
                                      </p:tavLst>
                                    </p:anim>
                                    <p:anim calcmode="lin" valueType="num">
                                      <p:cBhvr additive="base">
                                        <p:cTn id="23" dur="2000" fill="hold"/>
                                        <p:tgtEl>
                                          <p:spTgt spid="15"/>
                                        </p:tgtEl>
                                        <p:attrNameLst>
                                          <p:attrName>ppt_y</p:attrName>
                                        </p:attrNameLst>
                                      </p:cBhvr>
                                      <p:tavLst>
                                        <p:tav tm="0">
                                          <p:val>
                                            <p:strVal val="1+#ppt_h/2"/>
                                          </p:val>
                                        </p:tav>
                                        <p:tav tm="100000">
                                          <p:val>
                                            <p:strVal val="#ppt_y"/>
                                          </p:val>
                                        </p:tav>
                                      </p:tavLst>
                                    </p:anim>
                                  </p:childTnLst>
                                </p:cTn>
                              </p:par>
                              <p:par>
                                <p:cTn id="24" presetID="1"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childTnLst>
                                </p:cTn>
                              </p:par>
                            </p:childTnLst>
                          </p:cTn>
                        </p:par>
                        <p:par>
                          <p:cTn id="30" fill="hold" nodeType="afterGroup">
                            <p:stCondLst>
                              <p:cond delay="2000"/>
                            </p:stCondLst>
                            <p:childTnLst>
                              <p:par>
                                <p:cTn id="31" presetID="1" presetClass="entr" presetSubtype="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animBg="1"/>
      <p:bldP spid="10" grpId="0" animBg="1"/>
      <p:bldP spid="11" grpId="0"/>
      <p:bldP spid="12" grpId="0" animBg="1"/>
      <p:bldP spid="13" grpId="0"/>
      <p:bldP spid="14" grpId="0" animBg="1"/>
      <p:bldP spid="15" grpId="0"/>
      <p:bldP spid="1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Content Placeholder 2">
            <a:extLst>
              <a:ext uri="{FF2B5EF4-FFF2-40B4-BE49-F238E27FC236}">
                <a16:creationId xmlns:a16="http://schemas.microsoft.com/office/drawing/2014/main" id="{34B8A490-4341-46F6-8BFE-874C3759AB9C}"/>
              </a:ext>
            </a:extLst>
          </p:cNvPr>
          <p:cNvSpPr>
            <a:spLocks noGrp="1"/>
          </p:cNvSpPr>
          <p:nvPr>
            <p:ph idx="1"/>
          </p:nvPr>
        </p:nvSpPr>
        <p:spPr>
          <a:xfrm>
            <a:off x="1249680" y="182880"/>
            <a:ext cx="9784080" cy="4114800"/>
          </a:xfrm>
        </p:spPr>
        <p:txBody>
          <a:bodyPr/>
          <a:lstStyle/>
          <a:p>
            <a:pPr marL="0" indent="0">
              <a:buNone/>
            </a:pPr>
            <a:r>
              <a:rPr lang="en-US" altLang="en-US" sz="2880">
                <a:solidFill>
                  <a:srgbClr val="FFFF00"/>
                </a:solidFill>
              </a:rPr>
              <a:t>12. How do we show love for the children of God?</a:t>
            </a:r>
          </a:p>
        </p:txBody>
      </p:sp>
      <p:sp>
        <p:nvSpPr>
          <p:cNvPr id="4" name="Slide Number Placeholder 3">
            <a:extLst>
              <a:ext uri="{FF2B5EF4-FFF2-40B4-BE49-F238E27FC236}">
                <a16:creationId xmlns:a16="http://schemas.microsoft.com/office/drawing/2014/main" id="{C0CEFBA9-046D-42AE-8B2E-64C914C050F1}"/>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AB13F0F9-FA59-4AC5-B04D-DAEEBB63AA30}" type="slidenum">
              <a:rPr lang="en-US" altLang="en-US" b="0">
                <a:solidFill>
                  <a:srgbClr val="FFFFFF"/>
                </a:solidFill>
                <a:latin typeface="Times New Roman" panose="02020603050405020304" pitchFamily="18" charset="0"/>
              </a:rPr>
              <a:pPr defTabSz="1097280" fontAlgn="base">
                <a:spcBef>
                  <a:spcPct val="0"/>
                </a:spcBef>
                <a:spcAft>
                  <a:spcPct val="0"/>
                </a:spcAft>
              </a:pPr>
              <a:t>39</a:t>
            </a:fld>
            <a:endParaRPr lang="en-US" altLang="en-US" b="0">
              <a:solidFill>
                <a:srgbClr val="FFFFFF"/>
              </a:solidFill>
              <a:latin typeface="Times New Roman" panose="02020603050405020304" pitchFamily="18" charset="0"/>
            </a:endParaRPr>
          </a:p>
        </p:txBody>
      </p:sp>
      <p:sp>
        <p:nvSpPr>
          <p:cNvPr id="6" name="Oval 5">
            <a:extLst>
              <a:ext uri="{FF2B5EF4-FFF2-40B4-BE49-F238E27FC236}">
                <a16:creationId xmlns:a16="http://schemas.microsoft.com/office/drawing/2014/main" id="{0EB7571F-1D2C-4DD8-B730-BA0D0B29153A}"/>
              </a:ext>
            </a:extLst>
          </p:cNvPr>
          <p:cNvSpPr>
            <a:spLocks noChangeArrowheads="1"/>
          </p:cNvSpPr>
          <p:nvPr/>
        </p:nvSpPr>
        <p:spPr bwMode="auto">
          <a:xfrm>
            <a:off x="4581526" y="2606040"/>
            <a:ext cx="2457450" cy="597253"/>
          </a:xfrm>
          <a:prstGeom prst="ellipse">
            <a:avLst/>
          </a:prstGeom>
          <a:solidFill>
            <a:srgbClr val="FF00FF"/>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7" name="TextBox 6">
            <a:extLst>
              <a:ext uri="{FF2B5EF4-FFF2-40B4-BE49-F238E27FC236}">
                <a16:creationId xmlns:a16="http://schemas.microsoft.com/office/drawing/2014/main" id="{B18E3BA0-CD9E-4890-8D76-C28879611FFE}"/>
              </a:ext>
            </a:extLst>
          </p:cNvPr>
          <p:cNvSpPr txBox="1">
            <a:spLocks noChangeArrowheads="1"/>
          </p:cNvSpPr>
          <p:nvPr/>
        </p:nvSpPr>
        <p:spPr bwMode="auto">
          <a:xfrm>
            <a:off x="5273040" y="3002280"/>
            <a:ext cx="1880236"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3840">
                <a:solidFill>
                  <a:srgbClr val="FFFFFF"/>
                </a:solidFill>
                <a:cs typeface="Arial" panose="020B0604020202020204" pitchFamily="34" charset="0"/>
              </a:rPr>
              <a:t>God</a:t>
            </a:r>
          </a:p>
        </p:txBody>
      </p:sp>
      <p:sp>
        <p:nvSpPr>
          <p:cNvPr id="8" name="TextBox 7">
            <a:extLst>
              <a:ext uri="{FF2B5EF4-FFF2-40B4-BE49-F238E27FC236}">
                <a16:creationId xmlns:a16="http://schemas.microsoft.com/office/drawing/2014/main" id="{5908CE32-7C04-460B-BC7D-D38C60DDA6E8}"/>
              </a:ext>
            </a:extLst>
          </p:cNvPr>
          <p:cNvSpPr txBox="1">
            <a:spLocks noChangeArrowheads="1"/>
          </p:cNvSpPr>
          <p:nvPr/>
        </p:nvSpPr>
        <p:spPr bwMode="auto">
          <a:xfrm>
            <a:off x="5330190" y="5657850"/>
            <a:ext cx="13716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 Us</a:t>
            </a:r>
          </a:p>
        </p:txBody>
      </p:sp>
      <p:sp>
        <p:nvSpPr>
          <p:cNvPr id="9" name="Down Arrow 8">
            <a:extLst>
              <a:ext uri="{FF2B5EF4-FFF2-40B4-BE49-F238E27FC236}">
                <a16:creationId xmlns:a16="http://schemas.microsoft.com/office/drawing/2014/main" id="{6CAB8A7E-BB29-42CA-8C86-AAAB40ECC53B}"/>
              </a:ext>
            </a:extLst>
          </p:cNvPr>
          <p:cNvSpPr>
            <a:spLocks noChangeArrowheads="1"/>
          </p:cNvSpPr>
          <p:nvPr/>
        </p:nvSpPr>
        <p:spPr bwMode="auto">
          <a:xfrm rot="10800000">
            <a:off x="5427346" y="4792724"/>
            <a:ext cx="868680" cy="564392"/>
          </a:xfrm>
          <a:prstGeom prst="downArrow">
            <a:avLst>
              <a:gd name="adj1" fmla="val 50000"/>
              <a:gd name="adj2" fmla="val 50021"/>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0" name="Down Arrow 9">
            <a:extLst>
              <a:ext uri="{FF2B5EF4-FFF2-40B4-BE49-F238E27FC236}">
                <a16:creationId xmlns:a16="http://schemas.microsoft.com/office/drawing/2014/main" id="{839BF660-3B84-43EA-BFCE-26B38B539CDA}"/>
              </a:ext>
            </a:extLst>
          </p:cNvPr>
          <p:cNvSpPr>
            <a:spLocks noChangeArrowheads="1"/>
          </p:cNvSpPr>
          <p:nvPr/>
        </p:nvSpPr>
        <p:spPr bwMode="auto">
          <a:xfrm rot="5400000">
            <a:off x="4028122" y="5850952"/>
            <a:ext cx="607696" cy="564392"/>
          </a:xfrm>
          <a:prstGeom prst="downArrow">
            <a:avLst>
              <a:gd name="adj1" fmla="val 50000"/>
              <a:gd name="adj2" fmla="val 50020"/>
            </a:avLst>
          </a:prstGeom>
          <a:solidFill>
            <a:srgbClr val="00FF00"/>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1" name="TextBox 10">
            <a:extLst>
              <a:ext uri="{FF2B5EF4-FFF2-40B4-BE49-F238E27FC236}">
                <a16:creationId xmlns:a16="http://schemas.microsoft.com/office/drawing/2014/main" id="{32D4CE3A-5CC5-4EEC-82C2-F16F49D30ECF}"/>
              </a:ext>
            </a:extLst>
          </p:cNvPr>
          <p:cNvSpPr txBox="1">
            <a:spLocks noChangeArrowheads="1"/>
          </p:cNvSpPr>
          <p:nvPr/>
        </p:nvSpPr>
        <p:spPr bwMode="auto">
          <a:xfrm>
            <a:off x="3992880" y="5825491"/>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12" name="Down Arrow 11">
            <a:extLst>
              <a:ext uri="{FF2B5EF4-FFF2-40B4-BE49-F238E27FC236}">
                <a16:creationId xmlns:a16="http://schemas.microsoft.com/office/drawing/2014/main" id="{E748664E-579E-4AAC-AC21-22450088C208}"/>
              </a:ext>
            </a:extLst>
          </p:cNvPr>
          <p:cNvSpPr>
            <a:spLocks noChangeArrowheads="1"/>
          </p:cNvSpPr>
          <p:nvPr/>
        </p:nvSpPr>
        <p:spPr bwMode="auto">
          <a:xfrm rot="16200000">
            <a:off x="7319962" y="5847142"/>
            <a:ext cx="607696" cy="564392"/>
          </a:xfrm>
          <a:prstGeom prst="downArrow">
            <a:avLst>
              <a:gd name="adj1" fmla="val 50000"/>
              <a:gd name="adj2" fmla="val 50020"/>
            </a:avLst>
          </a:prstGeom>
          <a:solidFill>
            <a:srgbClr val="00FF00"/>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3" name="TextBox 12">
            <a:extLst>
              <a:ext uri="{FF2B5EF4-FFF2-40B4-BE49-F238E27FC236}">
                <a16:creationId xmlns:a16="http://schemas.microsoft.com/office/drawing/2014/main" id="{B1576B94-F552-476F-831F-28CB7E3C30DC}"/>
              </a:ext>
            </a:extLst>
          </p:cNvPr>
          <p:cNvSpPr txBox="1">
            <a:spLocks noChangeArrowheads="1"/>
          </p:cNvSpPr>
          <p:nvPr/>
        </p:nvSpPr>
        <p:spPr bwMode="auto">
          <a:xfrm>
            <a:off x="6827520" y="5825491"/>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14" name="Down Arrow 13">
            <a:extLst>
              <a:ext uri="{FF2B5EF4-FFF2-40B4-BE49-F238E27FC236}">
                <a16:creationId xmlns:a16="http://schemas.microsoft.com/office/drawing/2014/main" id="{60AB0156-1B2E-4363-9AC0-9D131E6C3753}"/>
              </a:ext>
            </a:extLst>
          </p:cNvPr>
          <p:cNvSpPr>
            <a:spLocks noChangeArrowheads="1"/>
          </p:cNvSpPr>
          <p:nvPr/>
        </p:nvSpPr>
        <p:spPr bwMode="auto">
          <a:xfrm>
            <a:off x="5467351" y="4640581"/>
            <a:ext cx="788670" cy="486347"/>
          </a:xfrm>
          <a:prstGeom prst="downArrow">
            <a:avLst>
              <a:gd name="adj1" fmla="val 50000"/>
              <a:gd name="adj2" fmla="val 26802"/>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5" name="TextBox 14">
            <a:extLst>
              <a:ext uri="{FF2B5EF4-FFF2-40B4-BE49-F238E27FC236}">
                <a16:creationId xmlns:a16="http://schemas.microsoft.com/office/drawing/2014/main" id="{4CE97BD0-EFE9-4E61-BB64-7B50BC62EFA8}"/>
              </a:ext>
            </a:extLst>
          </p:cNvPr>
          <p:cNvSpPr txBox="1">
            <a:spLocks noChangeArrowheads="1"/>
          </p:cNvSpPr>
          <p:nvPr/>
        </p:nvSpPr>
        <p:spPr bwMode="auto">
          <a:xfrm rot="16200000">
            <a:off x="4675824" y="4312807"/>
            <a:ext cx="2268854"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Love/Obey</a:t>
            </a:r>
          </a:p>
        </p:txBody>
      </p:sp>
      <p:sp>
        <p:nvSpPr>
          <p:cNvPr id="16" name="TextBox 15">
            <a:extLst>
              <a:ext uri="{FF2B5EF4-FFF2-40B4-BE49-F238E27FC236}">
                <a16:creationId xmlns:a16="http://schemas.microsoft.com/office/drawing/2014/main" id="{91B56A69-5050-4D49-9CF5-0867B108A4B8}"/>
              </a:ext>
            </a:extLst>
          </p:cNvPr>
          <p:cNvSpPr txBox="1">
            <a:spLocks noChangeArrowheads="1"/>
          </p:cNvSpPr>
          <p:nvPr/>
        </p:nvSpPr>
        <p:spPr bwMode="auto">
          <a:xfrm>
            <a:off x="1045846" y="5715000"/>
            <a:ext cx="1033272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Others 			                      Others</a:t>
            </a:r>
          </a:p>
        </p:txBody>
      </p:sp>
      <p:sp>
        <p:nvSpPr>
          <p:cNvPr id="17" name="Content Placeholder 2">
            <a:extLst>
              <a:ext uri="{FF2B5EF4-FFF2-40B4-BE49-F238E27FC236}">
                <a16:creationId xmlns:a16="http://schemas.microsoft.com/office/drawing/2014/main" id="{7282C1B9-6739-4346-9D76-6E1D2FA70808}"/>
              </a:ext>
            </a:extLst>
          </p:cNvPr>
          <p:cNvSpPr txBox="1">
            <a:spLocks/>
          </p:cNvSpPr>
          <p:nvPr/>
        </p:nvSpPr>
        <p:spPr bwMode="auto">
          <a:xfrm>
            <a:off x="100965" y="868680"/>
            <a:ext cx="11521441" cy="128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r>
              <a:rPr lang="en-US" altLang="en-US" sz="2400">
                <a:solidFill>
                  <a:srgbClr val="FFFF00"/>
                </a:solidFill>
                <a:cs typeface="Arial" panose="020B0604020202020204" pitchFamily="34" charset="0"/>
              </a:rPr>
              <a:t>1 John 5:1 </a:t>
            </a:r>
            <a:r>
              <a:rPr lang="en-US" altLang="en-US" sz="2400">
                <a:solidFill>
                  <a:srgbClr val="FFFFFF"/>
                </a:solidFill>
                <a:cs typeface="Arial" panose="020B0604020202020204" pitchFamily="34" charset="0"/>
              </a:rPr>
              <a:t>By this we know that we love the children of God, </a:t>
            </a:r>
            <a:r>
              <a:rPr lang="en-US" altLang="en-US" sz="2400">
                <a:solidFill>
                  <a:srgbClr val="00FF00"/>
                </a:solidFill>
                <a:cs typeface="Arial" panose="020B0604020202020204" pitchFamily="34" charset="0"/>
              </a:rPr>
              <a:t>when we love God and keep His commandments</a:t>
            </a:r>
            <a:r>
              <a:rPr lang="en-US" altLang="en-US" sz="2400">
                <a:solidFill>
                  <a:srgbClr val="FFFFFF"/>
                </a:solidFill>
                <a:cs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1"/>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par>
                          <p:cTn id="28" fill="hold" nodeType="afterGroup">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animBg="1"/>
      <p:bldP spid="10" grpId="0" animBg="1"/>
      <p:bldP spid="11" grpId="0"/>
      <p:bldP spid="12" grpId="0" animBg="1"/>
      <p:bldP spid="13" grpId="0"/>
      <p:bldP spid="14" grpId="0" animBg="1"/>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483863-3FA6-4A40-876F-C9C95DF3A906}"/>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8F45E107-331A-4A04-BBA5-18456B979E90}" type="slidenum">
              <a:rPr lang="en-US" altLang="en-US" b="0">
                <a:solidFill>
                  <a:srgbClr val="FFFFFF"/>
                </a:solidFill>
                <a:latin typeface="Times New Roman" panose="02020603050405020304" pitchFamily="18" charset="0"/>
              </a:rPr>
              <a:pPr defTabSz="1097280" fontAlgn="base">
                <a:spcBef>
                  <a:spcPct val="0"/>
                </a:spcBef>
                <a:spcAft>
                  <a:spcPct val="0"/>
                </a:spcAft>
              </a:pPr>
              <a:t>4</a:t>
            </a:fld>
            <a:endParaRPr lang="en-US" altLang="en-US" b="0">
              <a:solidFill>
                <a:srgbClr val="FFFFFF"/>
              </a:solidFill>
              <a:latin typeface="Times New Roman" panose="02020603050405020304" pitchFamily="18" charset="0"/>
            </a:endParaRPr>
          </a:p>
        </p:txBody>
      </p:sp>
      <p:sp>
        <p:nvSpPr>
          <p:cNvPr id="5" name="Content Placeholder 2">
            <a:extLst>
              <a:ext uri="{FF2B5EF4-FFF2-40B4-BE49-F238E27FC236}">
                <a16:creationId xmlns:a16="http://schemas.microsoft.com/office/drawing/2014/main" id="{8EB825C0-C175-4195-BDFE-256FBE029D49}"/>
              </a:ext>
            </a:extLst>
          </p:cNvPr>
          <p:cNvSpPr txBox="1">
            <a:spLocks/>
          </p:cNvSpPr>
          <p:nvPr/>
        </p:nvSpPr>
        <p:spPr bwMode="auto">
          <a:xfrm>
            <a:off x="152400" y="50292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4:1 </a:t>
            </a:r>
            <a:r>
              <a:rPr lang="en-US" altLang="en-US" sz="2400">
                <a:solidFill>
                  <a:srgbClr val="FFFFFF"/>
                </a:solidFill>
                <a:cs typeface="Arial" panose="020B0604020202020204" pitchFamily="34" charset="0"/>
              </a:rPr>
              <a:t>Beloved, do not believe every spirit, </a:t>
            </a:r>
            <a:r>
              <a:rPr lang="en-US" altLang="en-US" sz="2400">
                <a:solidFill>
                  <a:srgbClr val="00FF00"/>
                </a:solidFill>
                <a:cs typeface="Arial" panose="020B0604020202020204" pitchFamily="34" charset="0"/>
              </a:rPr>
              <a:t>but test the spirits</a:t>
            </a:r>
            <a:r>
              <a:rPr lang="en-US" altLang="en-US" sz="2400">
                <a:solidFill>
                  <a:srgbClr val="FFFFFF"/>
                </a:solidFill>
                <a:cs typeface="Arial" panose="020B0604020202020204" pitchFamily="34" charset="0"/>
              </a:rPr>
              <a:t>, whether they are of God; because many false prophets have gone out into the world. </a:t>
            </a: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u="sng">
                <a:solidFill>
                  <a:srgbClr val="00FF00"/>
                </a:solidFill>
                <a:cs typeface="Arial" panose="020B0604020202020204" pitchFamily="34" charset="0"/>
              </a:rPr>
              <a:t>Implications of “…test the sprits…” :</a:t>
            </a:r>
          </a:p>
          <a:p>
            <a:pPr marL="1097280" lvl="2" defTabSz="1097280" fontAlgn="base">
              <a:spcAft>
                <a:spcPct val="0"/>
              </a:spcAft>
              <a:buFontTx/>
              <a:buAutoNum type="arabicPeriod"/>
            </a:pPr>
            <a:r>
              <a:rPr lang="en-US" altLang="en-US" sz="2400" u="sng">
                <a:solidFill>
                  <a:srgbClr val="FFFFFF"/>
                </a:solidFill>
                <a:cs typeface="Arial" panose="020B0604020202020204" pitchFamily="34" charset="0"/>
              </a:rPr>
              <a:t>Everybody</a:t>
            </a:r>
            <a:r>
              <a:rPr lang="en-US" altLang="en-US" sz="2400">
                <a:solidFill>
                  <a:srgbClr val="FFFFFF"/>
                </a:solidFill>
                <a:cs typeface="Arial" panose="020B0604020202020204" pitchFamily="34" charset="0"/>
              </a:rPr>
              <a:t> does the testing</a:t>
            </a:r>
          </a:p>
          <a:p>
            <a:pPr marL="1097280" lvl="2" defTabSz="1097280" fontAlgn="base">
              <a:spcAft>
                <a:spcPct val="0"/>
              </a:spcAft>
              <a:buFontTx/>
              <a:buAutoNum type="arabicPeriod"/>
            </a:pPr>
            <a:r>
              <a:rPr lang="en-US" altLang="en-US" sz="2400">
                <a:solidFill>
                  <a:srgbClr val="FFFFFF"/>
                </a:solidFill>
                <a:cs typeface="Arial" panose="020B0604020202020204" pitchFamily="34" charset="0"/>
              </a:rPr>
              <a:t>For a test there must be a </a:t>
            </a:r>
            <a:r>
              <a:rPr lang="en-US" altLang="en-US" sz="2400" u="sng">
                <a:solidFill>
                  <a:srgbClr val="FFFFFF"/>
                </a:solidFill>
                <a:cs typeface="Arial" panose="020B0604020202020204" pitchFamily="34" charset="0"/>
              </a:rPr>
              <a:t>Standard</a:t>
            </a:r>
          </a:p>
          <a:p>
            <a:pPr marL="1097280" lvl="2" defTabSz="1097280" fontAlgn="base">
              <a:spcAft>
                <a:spcPct val="0"/>
              </a:spcAft>
              <a:buFontTx/>
              <a:buAutoNum type="arabicPeriod"/>
            </a:pPr>
            <a:r>
              <a:rPr lang="en-US" altLang="en-US" sz="2400">
                <a:solidFill>
                  <a:srgbClr val="FFFFFF"/>
                </a:solidFill>
                <a:cs typeface="Arial" panose="020B0604020202020204" pitchFamily="34" charset="0"/>
              </a:rPr>
              <a:t>Testing requires a </a:t>
            </a:r>
            <a:r>
              <a:rPr lang="en-US" altLang="en-US" sz="2400" u="sng">
                <a:solidFill>
                  <a:srgbClr val="FFFFFF"/>
                </a:solidFill>
                <a:cs typeface="Arial" panose="020B0604020202020204" pitchFamily="34" charset="0"/>
              </a:rPr>
              <a:t>Process</a:t>
            </a:r>
            <a:r>
              <a:rPr lang="en-US" altLang="en-US" sz="2400">
                <a:solidFill>
                  <a:srgbClr val="FFFFFF"/>
                </a:solidFill>
                <a:cs typeface="Arial" panose="020B0604020202020204" pitchFamily="34" charset="0"/>
              </a:rPr>
              <a:t>… we have examples of that process</a:t>
            </a:r>
          </a:p>
          <a:p>
            <a:pPr marL="1097280" lvl="2" defTabSz="1097280" fontAlgn="base">
              <a:spcAft>
                <a:spcPct val="0"/>
              </a:spcAft>
              <a:buFontTx/>
              <a:buAutoNum type="arabicPeriod"/>
            </a:pPr>
            <a:r>
              <a:rPr lang="en-US" altLang="en-US" sz="2400">
                <a:solidFill>
                  <a:srgbClr val="FFFFFF"/>
                </a:solidFill>
                <a:cs typeface="Arial" panose="020B0604020202020204" pitchFamily="34" charset="0"/>
              </a:rPr>
              <a:t>‘Testing’ is not new and has been a part of </a:t>
            </a:r>
            <a:r>
              <a:rPr lang="en-US" altLang="en-US" sz="2400" u="sng">
                <a:solidFill>
                  <a:srgbClr val="FFFFFF"/>
                </a:solidFill>
                <a:cs typeface="Arial" panose="020B0604020202020204" pitchFamily="34" charset="0"/>
              </a:rPr>
              <a:t>God’s plan</a:t>
            </a:r>
          </a:p>
          <a:p>
            <a:pPr marL="1097280" lvl="2" defTabSz="1097280" fontAlgn="base">
              <a:spcAft>
                <a:spcPct val="0"/>
              </a:spcAft>
              <a:buFontTx/>
              <a:buAutoNum type="arabicPeriod"/>
            </a:pPr>
            <a:r>
              <a:rPr lang="en-US" altLang="en-US" sz="2400">
                <a:solidFill>
                  <a:srgbClr val="FFFFFF"/>
                </a:solidFill>
                <a:cs typeface="Arial" panose="020B0604020202020204" pitchFamily="34" charset="0"/>
              </a:rPr>
              <a:t>There is a right </a:t>
            </a:r>
            <a:r>
              <a:rPr lang="en-US" altLang="en-US" sz="2400" u="sng">
                <a:solidFill>
                  <a:srgbClr val="FFFFFF"/>
                </a:solidFill>
                <a:cs typeface="Arial" panose="020B0604020202020204" pitchFamily="34" charset="0"/>
              </a:rPr>
              <a:t>and</a:t>
            </a:r>
            <a:r>
              <a:rPr lang="en-US" altLang="en-US" sz="2400">
                <a:solidFill>
                  <a:srgbClr val="FFFFFF"/>
                </a:solidFill>
                <a:cs typeface="Arial" panose="020B0604020202020204" pitchFamily="34" charset="0"/>
              </a:rPr>
              <a:t> wrong</a:t>
            </a:r>
          </a:p>
          <a:p>
            <a:pPr marL="1097280" lvl="2" defTabSz="1097280" fontAlgn="base">
              <a:spcAft>
                <a:spcPct val="0"/>
              </a:spcAft>
              <a:buFontTx/>
              <a:buAutoNum type="arabicPeriod"/>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00FF00"/>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endParaRPr lang="en-US" altLang="en-US" sz="2400">
              <a:solidFill>
                <a:srgbClr val="FFFFFF"/>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Content Placeholder 2">
            <a:extLst>
              <a:ext uri="{FF2B5EF4-FFF2-40B4-BE49-F238E27FC236}">
                <a16:creationId xmlns:a16="http://schemas.microsoft.com/office/drawing/2014/main" id="{606C1225-B6F2-42AA-8F86-25FF1C0D82A3}"/>
              </a:ext>
            </a:extLst>
          </p:cNvPr>
          <p:cNvSpPr>
            <a:spLocks noGrp="1"/>
          </p:cNvSpPr>
          <p:nvPr>
            <p:ph idx="1"/>
          </p:nvPr>
        </p:nvSpPr>
        <p:spPr>
          <a:xfrm>
            <a:off x="1158240" y="777240"/>
            <a:ext cx="9326880" cy="4114800"/>
          </a:xfrm>
        </p:spPr>
        <p:txBody>
          <a:bodyPr/>
          <a:lstStyle/>
          <a:p>
            <a:pPr lvl="1"/>
            <a:r>
              <a:rPr lang="en-US" altLang="en-US">
                <a:solidFill>
                  <a:srgbClr val="FFFF00"/>
                </a:solidFill>
              </a:rPr>
              <a:t>Seven Test:</a:t>
            </a:r>
          </a:p>
          <a:p>
            <a:pPr marL="1645920" lvl="2" indent="-548640">
              <a:buFontTx/>
              <a:buAutoNum type="arabicPeriod"/>
            </a:pPr>
            <a:r>
              <a:rPr lang="en-US" altLang="en-US"/>
              <a:t>“If we say we have fellowship with him and </a:t>
            </a:r>
            <a:r>
              <a:rPr lang="en-US" altLang="en-US">
                <a:solidFill>
                  <a:srgbClr val="00FF00"/>
                </a:solidFill>
              </a:rPr>
              <a:t>walk in darkness</a:t>
            </a:r>
            <a:r>
              <a:rPr lang="en-US" altLang="en-US"/>
              <a:t>…” </a:t>
            </a:r>
            <a:r>
              <a:rPr lang="en-US" altLang="en-US">
                <a:solidFill>
                  <a:srgbClr val="FFFF00"/>
                </a:solidFill>
              </a:rPr>
              <a:t>1:6</a:t>
            </a:r>
          </a:p>
          <a:p>
            <a:pPr marL="1645920" lvl="2" indent="-548640">
              <a:buFontTx/>
              <a:buAutoNum type="arabicPeriod"/>
            </a:pPr>
            <a:r>
              <a:rPr lang="en-US" altLang="en-US"/>
              <a:t>“If we say we have no sin…” </a:t>
            </a:r>
            <a:r>
              <a:rPr lang="en-US" altLang="en-US">
                <a:solidFill>
                  <a:srgbClr val="FFFF00"/>
                </a:solidFill>
              </a:rPr>
              <a:t>1:8</a:t>
            </a:r>
          </a:p>
          <a:p>
            <a:pPr marL="1645920" lvl="2" indent="-548640">
              <a:buFontTx/>
              <a:buAutoNum type="arabicPeriod"/>
            </a:pPr>
            <a:r>
              <a:rPr lang="en-US" altLang="en-US"/>
              <a:t>“If we say we have not sinned…” </a:t>
            </a:r>
            <a:r>
              <a:rPr lang="en-US" altLang="en-US">
                <a:solidFill>
                  <a:srgbClr val="FFFF00"/>
                </a:solidFill>
              </a:rPr>
              <a:t>1:10</a:t>
            </a:r>
          </a:p>
          <a:p>
            <a:pPr marL="1645920" lvl="2" indent="-548640">
              <a:buFontTx/>
              <a:buAutoNum type="arabicPeriod"/>
            </a:pPr>
            <a:r>
              <a:rPr lang="en-US" altLang="en-US"/>
              <a:t>“He that saith, I know Him, and </a:t>
            </a:r>
            <a:r>
              <a:rPr lang="en-US" altLang="en-US">
                <a:solidFill>
                  <a:srgbClr val="00FF00"/>
                </a:solidFill>
              </a:rPr>
              <a:t>keep</a:t>
            </a:r>
            <a:r>
              <a:rPr lang="en-US" altLang="en-US"/>
              <a:t> not His </a:t>
            </a:r>
            <a:r>
              <a:rPr lang="en-US" altLang="en-US">
                <a:solidFill>
                  <a:srgbClr val="00FF00"/>
                </a:solidFill>
              </a:rPr>
              <a:t>commandments</a:t>
            </a:r>
            <a:r>
              <a:rPr lang="en-US" altLang="en-US"/>
              <a:t>…” </a:t>
            </a:r>
            <a:r>
              <a:rPr lang="en-US" altLang="en-US">
                <a:solidFill>
                  <a:srgbClr val="FFFF00"/>
                </a:solidFill>
              </a:rPr>
              <a:t>2:4</a:t>
            </a:r>
          </a:p>
          <a:p>
            <a:pPr marL="1645920" lvl="2" indent="-548640">
              <a:buFontTx/>
              <a:buAutoNum type="arabicPeriod"/>
            </a:pPr>
            <a:r>
              <a:rPr lang="en-US" altLang="en-US"/>
              <a:t>“He that saith he abideth in Him, and </a:t>
            </a:r>
            <a:r>
              <a:rPr lang="en-US" altLang="en-US">
                <a:solidFill>
                  <a:srgbClr val="00FF00"/>
                </a:solidFill>
              </a:rPr>
              <a:t>ought to walk</a:t>
            </a:r>
            <a:r>
              <a:rPr lang="en-US" altLang="en-US"/>
              <a:t>…” </a:t>
            </a:r>
            <a:r>
              <a:rPr lang="en-US" altLang="en-US">
                <a:solidFill>
                  <a:srgbClr val="FFFF00"/>
                </a:solidFill>
              </a:rPr>
              <a:t>2:6</a:t>
            </a:r>
          </a:p>
          <a:p>
            <a:pPr marL="1645920" lvl="2" indent="-548640">
              <a:buFontTx/>
              <a:buAutoNum type="arabicPeriod"/>
            </a:pPr>
            <a:r>
              <a:rPr lang="en-US" altLang="en-US"/>
              <a:t>“He that saith he is in the light and </a:t>
            </a:r>
            <a:r>
              <a:rPr lang="en-US" altLang="en-US">
                <a:solidFill>
                  <a:srgbClr val="00FF00"/>
                </a:solidFill>
              </a:rPr>
              <a:t>hateth his brother</a:t>
            </a:r>
            <a:r>
              <a:rPr lang="en-US" altLang="en-US"/>
              <a:t>…” </a:t>
            </a:r>
            <a:r>
              <a:rPr lang="en-US" altLang="en-US">
                <a:solidFill>
                  <a:srgbClr val="FFFF00"/>
                </a:solidFill>
              </a:rPr>
              <a:t>2:9</a:t>
            </a:r>
          </a:p>
          <a:p>
            <a:pPr marL="1645920" lvl="2" indent="-548640">
              <a:buFontTx/>
              <a:buAutoNum type="arabicPeriod"/>
            </a:pPr>
            <a:r>
              <a:rPr lang="en-US" altLang="en-US"/>
              <a:t>“If a man says, I love God, and </a:t>
            </a:r>
            <a:r>
              <a:rPr lang="en-US" altLang="en-US">
                <a:solidFill>
                  <a:srgbClr val="00FF00"/>
                </a:solidFill>
              </a:rPr>
              <a:t>hateth his brother</a:t>
            </a:r>
            <a:r>
              <a:rPr lang="en-US" altLang="en-US"/>
              <a:t>…” </a:t>
            </a:r>
            <a:r>
              <a:rPr lang="en-US" altLang="en-US">
                <a:solidFill>
                  <a:srgbClr val="FFFF00"/>
                </a:solidFill>
              </a:rPr>
              <a:t>4:20</a:t>
            </a:r>
          </a:p>
          <a:p>
            <a:pPr marL="1645920" lvl="2" indent="-548640">
              <a:buFontTx/>
              <a:buAutoNum type="arabicPeriod"/>
            </a:pPr>
            <a:endParaRPr lang="en-US" altLang="en-US">
              <a:solidFill>
                <a:srgbClr val="FFFF00"/>
              </a:solidFill>
            </a:endParaRPr>
          </a:p>
          <a:p>
            <a:pPr marL="1645920" lvl="2" indent="-548640">
              <a:buFontTx/>
              <a:buAutoNum type="arabicPeriod"/>
            </a:pPr>
            <a:endParaRPr lang="en-US" altLang="en-US">
              <a:solidFill>
                <a:srgbClr val="FFFF00"/>
              </a:solidFill>
            </a:endParaRPr>
          </a:p>
          <a:p>
            <a:pPr marL="1645920" lvl="2" indent="-548640">
              <a:buFontTx/>
              <a:buAutoNum type="arabicPeriod"/>
            </a:pPr>
            <a:endParaRPr lang="en-US" altLang="en-US">
              <a:solidFill>
                <a:srgbClr val="FFFF00"/>
              </a:solidFill>
            </a:endParaRPr>
          </a:p>
          <a:p>
            <a:pPr marL="1645920" lvl="2" indent="-548640">
              <a:buFontTx/>
              <a:buAutoNum type="arabicPeriod"/>
            </a:pPr>
            <a:endParaRPr lang="en-US" altLang="en-US">
              <a:solidFill>
                <a:srgbClr val="FFFF00"/>
              </a:solidFill>
            </a:endParaRPr>
          </a:p>
          <a:p>
            <a:pPr marL="1645920" lvl="2" indent="-548640">
              <a:buFontTx/>
              <a:buAutoNum type="arabicPeriod"/>
            </a:pPr>
            <a:endParaRPr lang="en-US" altLang="en-US">
              <a:solidFill>
                <a:srgbClr val="FFFF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CA079-3719-4685-AF4D-69A72BA99AA8}"/>
              </a:ext>
            </a:extLst>
          </p:cNvPr>
          <p:cNvSpPr>
            <a:spLocks noGrp="1"/>
          </p:cNvSpPr>
          <p:nvPr>
            <p:ph idx="1"/>
          </p:nvPr>
        </p:nvSpPr>
        <p:spPr>
          <a:xfrm>
            <a:off x="38100" y="228600"/>
            <a:ext cx="11521440" cy="4114800"/>
          </a:xfrm>
        </p:spPr>
        <p:txBody>
          <a:bodyPr/>
          <a:lstStyle/>
          <a:p>
            <a:pPr marL="1097280" lvl="2" indent="0">
              <a:buNone/>
            </a:pPr>
            <a:r>
              <a:rPr lang="en-US" altLang="en-US">
                <a:solidFill>
                  <a:srgbClr val="FFFF00"/>
                </a:solidFill>
              </a:rPr>
              <a:t>1 John 5:3</a:t>
            </a:r>
            <a:r>
              <a:rPr lang="en-US" altLang="en-US"/>
              <a:t> For this is the love of God, that we keep His commandments. </a:t>
            </a:r>
            <a:r>
              <a:rPr lang="en-US" altLang="en-US">
                <a:solidFill>
                  <a:srgbClr val="00FF00"/>
                </a:solidFill>
              </a:rPr>
              <a:t>And His commandments are not burdensome.</a:t>
            </a:r>
            <a:r>
              <a:rPr lang="en-US" altLang="en-US"/>
              <a:t> </a:t>
            </a:r>
          </a:p>
          <a:p>
            <a:pPr marL="1097280" lvl="2" indent="0">
              <a:buNone/>
            </a:pPr>
            <a:endParaRPr lang="en-US" altLang="en-US"/>
          </a:p>
          <a:p>
            <a:pPr marL="1097280" lvl="2" indent="0">
              <a:buNone/>
            </a:pPr>
            <a:r>
              <a:rPr lang="en-US" altLang="en-US">
                <a:solidFill>
                  <a:srgbClr val="FFFF00"/>
                </a:solidFill>
              </a:rPr>
              <a:t>Matthew 11:28 </a:t>
            </a:r>
            <a:r>
              <a:rPr lang="en-US" altLang="en-US"/>
              <a:t>Come to Me, all you who labor and are heavy laden, and I will give you rest. 29 Take My yoke upon you and learn from Me, for I am gentle and lowly in heart, and you will find rest for your souls. 30 For </a:t>
            </a:r>
            <a:r>
              <a:rPr lang="en-US" altLang="en-US">
                <a:solidFill>
                  <a:srgbClr val="00FF00"/>
                </a:solidFill>
              </a:rPr>
              <a:t>My yoke is easy and My burden is light</a:t>
            </a:r>
            <a:r>
              <a:rPr lang="en-US" altLang="en-US"/>
              <a:t>.”</a:t>
            </a:r>
          </a:p>
          <a:p>
            <a:pPr marL="1097280" lvl="2" indent="0">
              <a:buNone/>
            </a:pPr>
            <a:endParaRPr lang="en-US" altLang="en-US"/>
          </a:p>
          <a:p>
            <a:pPr marL="1097280" lvl="2" indent="0">
              <a:buNone/>
            </a:pPr>
            <a:r>
              <a:rPr lang="en-US" altLang="en-US">
                <a:solidFill>
                  <a:srgbClr val="FFFF00"/>
                </a:solidFill>
              </a:rPr>
              <a:t>John 8:31 </a:t>
            </a:r>
            <a:r>
              <a:rPr lang="en-US" altLang="en-US"/>
              <a:t>Then Jesus said to those Jews who believed Him, “If you abide in My word, you are My disciples indeed. 32 And you shall know the truth, and </a:t>
            </a:r>
            <a:r>
              <a:rPr lang="en-US" altLang="en-US">
                <a:solidFill>
                  <a:srgbClr val="00FF00"/>
                </a:solidFill>
              </a:rPr>
              <a:t>the truth shall make you free</a:t>
            </a:r>
            <a:r>
              <a:rPr lang="en-US" altLang="en-US"/>
              <a:t>.”</a:t>
            </a:r>
          </a:p>
          <a:p>
            <a:pPr marL="1097280" lvl="2" indent="0">
              <a:buNone/>
            </a:pPr>
            <a:r>
              <a:rPr lang="en-US" altLang="en-US"/>
              <a:t>34 Jesus answered them, “Most assuredly, I say to you, whoever commits </a:t>
            </a:r>
            <a:r>
              <a:rPr lang="en-US" altLang="en-US">
                <a:solidFill>
                  <a:srgbClr val="FF0000"/>
                </a:solidFill>
              </a:rPr>
              <a:t>sin is a slave of sin</a:t>
            </a:r>
            <a:r>
              <a:rPr lang="en-US" altLang="en-US"/>
              <a:t>. 35 And a slave does not abide in the house forever, but a son abides forever. 36 Therefore if </a:t>
            </a:r>
            <a:r>
              <a:rPr lang="en-US" altLang="en-US">
                <a:solidFill>
                  <a:srgbClr val="00FF00"/>
                </a:solidFill>
              </a:rPr>
              <a:t>the Son makes you free</a:t>
            </a:r>
            <a:r>
              <a:rPr lang="en-US" altLang="en-US"/>
              <a:t>, you shall be free indeed.</a:t>
            </a:r>
          </a:p>
          <a:p>
            <a:pPr marL="1097280" lvl="2" indent="0">
              <a:buNone/>
            </a:pPr>
            <a:endParaRPr lang="en-US" altLang="en-US"/>
          </a:p>
          <a:p>
            <a:pPr marL="1097280" lvl="2" indent="0">
              <a:buNone/>
            </a:pPr>
            <a:endParaRPr lang="en-US" altLang="en-US"/>
          </a:p>
          <a:p>
            <a:pPr marL="1097280" lvl="2" indent="0">
              <a:buNone/>
            </a:pPr>
            <a:endParaRPr lang="en-US" altLang="en-US"/>
          </a:p>
          <a:p>
            <a:pPr marL="1097280" lvl="2" indent="0">
              <a:buNone/>
            </a:pPr>
            <a:endParaRPr lang="en-US" altLang="en-US"/>
          </a:p>
          <a:p>
            <a:pPr marL="1097280" lvl="2" indent="0">
              <a:buNone/>
            </a:pPr>
            <a:endParaRPr lang="en-US" altLang="en-US"/>
          </a:p>
          <a:p>
            <a:pPr marL="1097280" lvl="2" indent="0">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itle 1">
            <a:extLst>
              <a:ext uri="{FF2B5EF4-FFF2-40B4-BE49-F238E27FC236}">
                <a16:creationId xmlns:a16="http://schemas.microsoft.com/office/drawing/2014/main" id="{3881D3D8-2E26-4AD4-95F0-4F0FAAED7DE8}"/>
              </a:ext>
            </a:extLst>
          </p:cNvPr>
          <p:cNvSpPr>
            <a:spLocks noGrp="1"/>
          </p:cNvSpPr>
          <p:nvPr>
            <p:ph type="title"/>
          </p:nvPr>
        </p:nvSpPr>
        <p:spPr>
          <a:xfrm>
            <a:off x="1524000" y="411480"/>
            <a:ext cx="9326880" cy="685800"/>
          </a:xfrm>
        </p:spPr>
        <p:txBody>
          <a:bodyPr/>
          <a:lstStyle/>
          <a:p>
            <a:r>
              <a:rPr lang="en-US" altLang="en-US"/>
              <a:t>Signs of a proper relationship with God:</a:t>
            </a:r>
          </a:p>
        </p:txBody>
      </p:sp>
      <p:sp>
        <p:nvSpPr>
          <p:cNvPr id="221187" name="Content Placeholder 2">
            <a:extLst>
              <a:ext uri="{FF2B5EF4-FFF2-40B4-BE49-F238E27FC236}">
                <a16:creationId xmlns:a16="http://schemas.microsoft.com/office/drawing/2014/main" id="{8B01F67B-93F6-4B48-967A-AA39F514C1D0}"/>
              </a:ext>
            </a:extLst>
          </p:cNvPr>
          <p:cNvSpPr>
            <a:spLocks noGrp="1"/>
          </p:cNvSpPr>
          <p:nvPr>
            <p:ph idx="1"/>
          </p:nvPr>
        </p:nvSpPr>
        <p:spPr>
          <a:xfrm>
            <a:off x="1341120" y="1691640"/>
            <a:ext cx="9784080" cy="4114800"/>
          </a:xfrm>
        </p:spPr>
        <p:txBody>
          <a:bodyPr/>
          <a:lstStyle/>
          <a:p>
            <a:pPr marL="548640" indent="-548640">
              <a:buFontTx/>
              <a:buAutoNum type="arabicPeriod"/>
            </a:pPr>
            <a:r>
              <a:rPr lang="en-US" altLang="en-US" sz="2880" b="0"/>
              <a:t>God’s example of Love 3:1-2</a:t>
            </a:r>
          </a:p>
          <a:p>
            <a:pPr marL="548640" indent="-548640">
              <a:buFontTx/>
              <a:buAutoNum type="arabicPeriod"/>
            </a:pPr>
            <a:r>
              <a:rPr lang="en-US" altLang="en-US" sz="2880" b="0"/>
              <a:t>Our response to the call for purity 3:3-12</a:t>
            </a:r>
          </a:p>
          <a:p>
            <a:pPr marL="548640" indent="-548640">
              <a:buFontTx/>
              <a:buAutoNum type="arabicPeriod"/>
            </a:pPr>
            <a:r>
              <a:rPr lang="en-US" altLang="en-US" sz="2880" b="0"/>
              <a:t>Our response to Hate and call to Love 3:13-24</a:t>
            </a:r>
          </a:p>
          <a:p>
            <a:pPr marL="548640" indent="-548640">
              <a:buFontTx/>
              <a:buAutoNum type="arabicPeriod"/>
            </a:pPr>
            <a:r>
              <a:rPr lang="en-US" altLang="en-US" sz="2880" b="0"/>
              <a:t>Differentiation between truth and error 4:1-6</a:t>
            </a:r>
          </a:p>
          <a:p>
            <a:pPr marL="548640" indent="-548640">
              <a:buFontTx/>
              <a:buAutoNum type="arabicPeriod"/>
            </a:pPr>
            <a:r>
              <a:rPr lang="en-US" altLang="en-US" sz="2880" b="0">
                <a:solidFill>
                  <a:srgbClr val="FFFF00"/>
                </a:solidFill>
              </a:rPr>
              <a:t>____________________________________</a:t>
            </a:r>
          </a:p>
          <a:p>
            <a:pPr marL="548640" indent="-548640">
              <a:buFontTx/>
              <a:buAutoNum type="arabicPeriod"/>
            </a:pPr>
            <a:r>
              <a:rPr lang="en-US" altLang="en-US" sz="2880" b="0">
                <a:solidFill>
                  <a:srgbClr val="FFFF00"/>
                </a:solidFill>
              </a:rPr>
              <a:t>____________________________________</a:t>
            </a:r>
          </a:p>
          <a:p>
            <a:pPr marL="548640" indent="-548640">
              <a:buFontTx/>
              <a:buAutoNum type="arabicPeriod"/>
            </a:pPr>
            <a:endParaRPr lang="en-US" altLang="en-US" sz="2880" b="0">
              <a:solidFill>
                <a:srgbClr val="FFFF00"/>
              </a:solidFill>
            </a:endParaRPr>
          </a:p>
          <a:p>
            <a:pPr marL="548640" indent="-548640">
              <a:buFontTx/>
              <a:buAutoNum type="arabicPeriod"/>
            </a:pPr>
            <a:endParaRPr lang="en-US" altLang="en-US" sz="2880" b="0">
              <a:solidFill>
                <a:srgbClr val="FFFF00"/>
              </a:solidFill>
            </a:endParaRPr>
          </a:p>
          <a:p>
            <a:pPr marL="548640" indent="-548640">
              <a:buFontTx/>
              <a:buAutoNum type="arabicPeriod"/>
            </a:pPr>
            <a:endParaRPr lang="en-US" altLang="en-US" sz="2880" b="0">
              <a:solidFill>
                <a:srgbClr val="FFFF00"/>
              </a:solidFill>
            </a:endParaRPr>
          </a:p>
        </p:txBody>
      </p:sp>
      <p:sp>
        <p:nvSpPr>
          <p:cNvPr id="4" name="Slide Number Placeholder 3">
            <a:extLst>
              <a:ext uri="{FF2B5EF4-FFF2-40B4-BE49-F238E27FC236}">
                <a16:creationId xmlns:a16="http://schemas.microsoft.com/office/drawing/2014/main" id="{EFE26CA0-BDB8-44FF-8B51-A21B59EC6D70}"/>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D9728727-82FE-43E8-962B-0FD8A4C2D262}" type="slidenum">
              <a:rPr lang="en-US" altLang="en-US" b="0">
                <a:solidFill>
                  <a:srgbClr val="FFFFFF"/>
                </a:solidFill>
                <a:latin typeface="Times New Roman" panose="02020603050405020304" pitchFamily="18" charset="0"/>
              </a:rPr>
              <a:pPr defTabSz="1097280" fontAlgn="base">
                <a:spcBef>
                  <a:spcPct val="0"/>
                </a:spcBef>
                <a:spcAft>
                  <a:spcPct val="0"/>
                </a:spcAft>
              </a:pPr>
              <a:t>5</a:t>
            </a:fld>
            <a:endParaRPr lang="en-US" altLang="en-US" b="0">
              <a:solidFill>
                <a:srgbClr val="FFFF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118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11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9E29AA-AA7B-469C-9A78-0C578B16FD63}"/>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2A88C303-1ADD-4668-9039-DC0EE34FF2B8}" type="slidenum">
              <a:rPr lang="en-US" altLang="en-US" b="0">
                <a:solidFill>
                  <a:srgbClr val="FFFFFF"/>
                </a:solidFill>
                <a:latin typeface="Times New Roman" panose="02020603050405020304" pitchFamily="18" charset="0"/>
              </a:rPr>
              <a:pPr defTabSz="1097280" fontAlgn="base">
                <a:spcBef>
                  <a:spcPct val="0"/>
                </a:spcBef>
                <a:spcAft>
                  <a:spcPct val="0"/>
                </a:spcAft>
              </a:pPr>
              <a:t>6</a:t>
            </a:fld>
            <a:endParaRPr lang="en-US" altLang="en-US" b="0">
              <a:solidFill>
                <a:srgbClr val="FFFFFF"/>
              </a:solidFill>
              <a:latin typeface="Times New Roman" panose="02020603050405020304" pitchFamily="18" charset="0"/>
            </a:endParaRPr>
          </a:p>
        </p:txBody>
      </p:sp>
      <p:sp>
        <p:nvSpPr>
          <p:cNvPr id="6" name="Content Placeholder 2">
            <a:extLst>
              <a:ext uri="{FF2B5EF4-FFF2-40B4-BE49-F238E27FC236}">
                <a16:creationId xmlns:a16="http://schemas.microsoft.com/office/drawing/2014/main" id="{236324C5-72AB-42CA-A8E5-FB71D1DE30BD}"/>
              </a:ext>
            </a:extLst>
          </p:cNvPr>
          <p:cNvSpPr txBox="1">
            <a:spLocks/>
          </p:cNvSpPr>
          <p:nvPr/>
        </p:nvSpPr>
        <p:spPr bwMode="auto">
          <a:xfrm>
            <a:off x="3810" y="1051560"/>
            <a:ext cx="11521440" cy="4114800"/>
          </a:xfrm>
          <a:prstGeom prst="rect">
            <a:avLst/>
          </a:prstGeom>
          <a:noFill/>
          <a:ln>
            <a:noFill/>
          </a:ln>
          <a:effectLst/>
          <a:extLst/>
        </p:spPr>
        <p:txBody>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057400" indent="-228600" algn="l" rtl="0" eaLnBrk="0" fontAlgn="base" hangingPunct="0">
              <a:spcBef>
                <a:spcPct val="20000"/>
              </a:spcBef>
              <a:spcAft>
                <a:spcPct val="0"/>
              </a:spcAft>
              <a:buChar char="»"/>
              <a:defRPr b="1">
                <a:solidFill>
                  <a:schemeClr val="tx1"/>
                </a:solidFill>
                <a:latin typeface="+mn-lt"/>
              </a:defRPr>
            </a:lvl5pPr>
            <a:lvl6pPr marL="2514600" indent="-228600" algn="l" rtl="0" eaLnBrk="0" fontAlgn="base" hangingPunct="0">
              <a:spcBef>
                <a:spcPct val="20000"/>
              </a:spcBef>
              <a:spcAft>
                <a:spcPct val="0"/>
              </a:spcAft>
              <a:buChar char="»"/>
              <a:defRPr b="1">
                <a:solidFill>
                  <a:schemeClr val="tx1"/>
                </a:solidFill>
                <a:latin typeface="+mn-lt"/>
              </a:defRPr>
            </a:lvl6pPr>
            <a:lvl7pPr marL="2971800" indent="-228600" algn="l" rtl="0" eaLnBrk="0" fontAlgn="base" hangingPunct="0">
              <a:spcBef>
                <a:spcPct val="20000"/>
              </a:spcBef>
              <a:spcAft>
                <a:spcPct val="0"/>
              </a:spcAft>
              <a:buChar char="»"/>
              <a:defRPr b="1">
                <a:solidFill>
                  <a:schemeClr val="tx1"/>
                </a:solidFill>
                <a:latin typeface="+mn-lt"/>
              </a:defRPr>
            </a:lvl7pPr>
            <a:lvl8pPr marL="3429000" indent="-228600" algn="l" rtl="0" eaLnBrk="0" fontAlgn="base" hangingPunct="0">
              <a:spcBef>
                <a:spcPct val="20000"/>
              </a:spcBef>
              <a:spcAft>
                <a:spcPct val="0"/>
              </a:spcAft>
              <a:buChar char="»"/>
              <a:defRPr b="1">
                <a:solidFill>
                  <a:schemeClr val="tx1"/>
                </a:solidFill>
                <a:latin typeface="+mn-lt"/>
              </a:defRPr>
            </a:lvl8pPr>
            <a:lvl9pPr marL="3886200" indent="-228600" algn="l" rtl="0" eaLnBrk="0" fontAlgn="base" hangingPunct="0">
              <a:spcBef>
                <a:spcPct val="20000"/>
              </a:spcBef>
              <a:spcAft>
                <a:spcPct val="0"/>
              </a:spcAft>
              <a:buChar char="»"/>
              <a:defRPr b="1">
                <a:solidFill>
                  <a:schemeClr val="tx1"/>
                </a:solidFill>
                <a:latin typeface="+mn-lt"/>
              </a:defRPr>
            </a:lvl9pPr>
          </a:lstStyle>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r>
              <a:rPr lang="en-US" sz="2880" u="sng" dirty="0">
                <a:solidFill>
                  <a:srgbClr val="FFFFFF"/>
                </a:solidFill>
                <a:latin typeface="Arial"/>
                <a:cs typeface="Arial" charset="0"/>
              </a:rPr>
              <a:t>Four indicators of ‘</a:t>
            </a:r>
            <a:r>
              <a:rPr lang="en-US" sz="2880" i="1" u="sng" dirty="0">
                <a:solidFill>
                  <a:srgbClr val="FFFF00"/>
                </a:solidFill>
                <a:latin typeface="Arial"/>
                <a:cs typeface="Arial" charset="0"/>
              </a:rPr>
              <a:t>love perfected in us </a:t>
            </a:r>
            <a:r>
              <a:rPr lang="en-US" sz="2880" i="1" u="sng" dirty="0">
                <a:solidFill>
                  <a:srgbClr val="FFFFFF"/>
                </a:solidFill>
                <a:latin typeface="Arial"/>
                <a:cs typeface="Arial" charset="0"/>
              </a:rPr>
              <a:t>/ </a:t>
            </a:r>
            <a:r>
              <a:rPr lang="en-US" sz="2880" i="1" u="sng" dirty="0">
                <a:solidFill>
                  <a:srgbClr val="FFFF00"/>
                </a:solidFill>
                <a:latin typeface="Arial"/>
                <a:cs typeface="Arial" charset="0"/>
              </a:rPr>
              <a:t>God in us</a:t>
            </a:r>
            <a:r>
              <a:rPr lang="en-US" sz="2880" u="sng" dirty="0">
                <a:solidFill>
                  <a:srgbClr val="FFFFFF"/>
                </a:solidFill>
                <a:latin typeface="Arial"/>
                <a:cs typeface="Arial" charset="0"/>
              </a:rPr>
              <a:t>’ :</a:t>
            </a:r>
          </a:p>
          <a:p>
            <a:pPr marL="1645920" lvl="2" indent="-548640" defTabSz="1097280">
              <a:buFontTx/>
              <a:buAutoNum type="arabicPeriod"/>
              <a:defRPr/>
            </a:pPr>
            <a:endParaRPr lang="en-US" sz="2400" dirty="0">
              <a:solidFill>
                <a:srgbClr val="FFFFFF"/>
              </a:solidFill>
              <a:latin typeface="Arial"/>
              <a:cs typeface="Arial" charset="0"/>
            </a:endParaRPr>
          </a:p>
          <a:p>
            <a:pPr marL="1645920" lvl="2" indent="-548640" defTabSz="1097280">
              <a:buFontTx/>
              <a:buAutoNum type="arabicPeriod"/>
              <a:defRPr/>
            </a:pPr>
            <a:r>
              <a:rPr lang="en-US" sz="2400" dirty="0">
                <a:solidFill>
                  <a:srgbClr val="FFFFFF"/>
                </a:solidFill>
                <a:latin typeface="Arial"/>
                <a:cs typeface="Arial" charset="0"/>
              </a:rPr>
              <a:t> </a:t>
            </a:r>
          </a:p>
          <a:p>
            <a:pPr marL="1645920" lvl="2" indent="-548640" defTabSz="1097280">
              <a:buFontTx/>
              <a:buAutoNum type="arabicPeriod"/>
              <a:defRPr/>
            </a:pPr>
            <a:r>
              <a:rPr lang="en-US" sz="2400" dirty="0">
                <a:solidFill>
                  <a:srgbClr val="FFFFFF"/>
                </a:solidFill>
                <a:latin typeface="Arial"/>
                <a:cs typeface="Arial" charset="0"/>
              </a:rPr>
              <a:t> </a:t>
            </a:r>
          </a:p>
          <a:p>
            <a:pPr marL="1645920" lvl="2" indent="-548640" defTabSz="1097280">
              <a:buFontTx/>
              <a:buAutoNum type="arabicPeriod"/>
              <a:defRPr/>
            </a:pPr>
            <a:r>
              <a:rPr lang="en-US" sz="2400" dirty="0">
                <a:solidFill>
                  <a:srgbClr val="FFFFFF"/>
                </a:solidFill>
                <a:latin typeface="Arial"/>
                <a:cs typeface="Arial" charset="0"/>
              </a:rPr>
              <a:t>  </a:t>
            </a:r>
          </a:p>
          <a:p>
            <a:pPr marL="1645920" lvl="2" indent="-548640" defTabSz="1097280">
              <a:buFontTx/>
              <a:buAutoNum type="arabicPeriod"/>
              <a:defRPr/>
            </a:pPr>
            <a:r>
              <a:rPr lang="en-US" sz="2400">
                <a:solidFill>
                  <a:srgbClr val="FFFFFF"/>
                </a:solidFill>
                <a:latin typeface="Arial"/>
                <a:cs typeface="Arial" charset="0"/>
              </a:rPr>
              <a:t>  </a:t>
            </a:r>
            <a:endParaRPr lang="en-US" sz="2400" dirty="0">
              <a:solidFill>
                <a:srgbClr val="FFFFFF"/>
              </a:solidFill>
              <a:latin typeface="Arial"/>
              <a:cs typeface="Arial" charset="0"/>
            </a:endParaRPr>
          </a:p>
          <a:p>
            <a:pPr marL="1645920" lvl="2" indent="-548640" defTabSz="1097280">
              <a:buFontTx/>
              <a:buAutoNum type="arabicPeriod"/>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a:p>
            <a:pPr marL="1097280" lvl="2" indent="0" defTabSz="1097280">
              <a:buNone/>
              <a:defRPr/>
            </a:pPr>
            <a:endParaRPr lang="en-US" sz="2400" dirty="0">
              <a:solidFill>
                <a:srgbClr val="FFFFFF"/>
              </a:solidFill>
              <a:latin typeface="Arial"/>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87B7EF-B688-4F9C-A964-66C96DAE7CBC}"/>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88661FB9-07A1-4423-8855-606B7A5A5F16}" type="slidenum">
              <a:rPr lang="en-US" altLang="en-US" b="0">
                <a:solidFill>
                  <a:srgbClr val="FFFFFF"/>
                </a:solidFill>
                <a:latin typeface="Times New Roman" panose="02020603050405020304" pitchFamily="18" charset="0"/>
              </a:rPr>
              <a:pPr defTabSz="1097280" fontAlgn="base">
                <a:spcBef>
                  <a:spcPct val="0"/>
                </a:spcBef>
                <a:spcAft>
                  <a:spcPct val="0"/>
                </a:spcAft>
              </a:pPr>
              <a:t>7</a:t>
            </a:fld>
            <a:endParaRPr lang="en-US" altLang="en-US" b="0">
              <a:solidFill>
                <a:srgbClr val="FFFFFF"/>
              </a:solidFill>
              <a:latin typeface="Times New Roman" panose="02020603050405020304" pitchFamily="18" charset="0"/>
            </a:endParaRPr>
          </a:p>
        </p:txBody>
      </p:sp>
      <p:sp>
        <p:nvSpPr>
          <p:cNvPr id="224259" name="Content Placeholder 2">
            <a:extLst>
              <a:ext uri="{FF2B5EF4-FFF2-40B4-BE49-F238E27FC236}">
                <a16:creationId xmlns:a16="http://schemas.microsoft.com/office/drawing/2014/main" id="{8C0D3A71-3587-4403-8BAD-6055F93A1C47}"/>
              </a:ext>
            </a:extLst>
          </p:cNvPr>
          <p:cNvSpPr txBox="1">
            <a:spLocks/>
          </p:cNvSpPr>
          <p:nvPr/>
        </p:nvSpPr>
        <p:spPr bwMode="auto">
          <a:xfrm>
            <a:off x="-110490" y="33528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4:10</a:t>
            </a:r>
            <a:r>
              <a:rPr lang="en-US" altLang="en-US" sz="2400">
                <a:solidFill>
                  <a:srgbClr val="FFFFFF"/>
                </a:solidFill>
                <a:cs typeface="Arial" panose="020B0604020202020204" pitchFamily="34" charset="0"/>
              </a:rPr>
              <a:t> In this is love, not that we love God, but that He loved us and sent His Son to be the propitiation for our sins. 11 Beloved, </a:t>
            </a:r>
            <a:r>
              <a:rPr lang="en-US" altLang="en-US" sz="2400">
                <a:solidFill>
                  <a:srgbClr val="FF00FF"/>
                </a:solidFill>
                <a:cs typeface="Arial" panose="020B0604020202020204" pitchFamily="34" charset="0"/>
              </a:rPr>
              <a:t>if God so loved us</a:t>
            </a:r>
            <a:r>
              <a:rPr lang="en-US" altLang="en-US" sz="2400">
                <a:solidFill>
                  <a:srgbClr val="FFFFFF"/>
                </a:solidFill>
                <a:cs typeface="Arial" panose="020B0604020202020204" pitchFamily="34" charset="0"/>
              </a:rPr>
              <a:t>, we also ought to love one another. </a:t>
            </a:r>
          </a:p>
        </p:txBody>
      </p:sp>
      <p:sp>
        <p:nvSpPr>
          <p:cNvPr id="7" name="Oval 6">
            <a:extLst>
              <a:ext uri="{FF2B5EF4-FFF2-40B4-BE49-F238E27FC236}">
                <a16:creationId xmlns:a16="http://schemas.microsoft.com/office/drawing/2014/main" id="{0D7F2AFC-2D15-4640-9685-539BAE01B3D8}"/>
              </a:ext>
            </a:extLst>
          </p:cNvPr>
          <p:cNvSpPr>
            <a:spLocks noChangeArrowheads="1"/>
          </p:cNvSpPr>
          <p:nvPr/>
        </p:nvSpPr>
        <p:spPr bwMode="auto">
          <a:xfrm>
            <a:off x="4581526" y="2606040"/>
            <a:ext cx="2457450" cy="597253"/>
          </a:xfrm>
          <a:prstGeom prst="ellipse">
            <a:avLst/>
          </a:prstGeom>
          <a:solidFill>
            <a:srgbClr val="FF00FF"/>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8" name="TextBox 7">
            <a:extLst>
              <a:ext uri="{FF2B5EF4-FFF2-40B4-BE49-F238E27FC236}">
                <a16:creationId xmlns:a16="http://schemas.microsoft.com/office/drawing/2014/main" id="{481E56E4-F1A2-49E3-AE6E-0042F3632F87}"/>
              </a:ext>
            </a:extLst>
          </p:cNvPr>
          <p:cNvSpPr txBox="1">
            <a:spLocks noChangeArrowheads="1"/>
          </p:cNvSpPr>
          <p:nvPr/>
        </p:nvSpPr>
        <p:spPr bwMode="auto">
          <a:xfrm>
            <a:off x="5198746" y="3427096"/>
            <a:ext cx="1880234"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3840">
                <a:solidFill>
                  <a:srgbClr val="FFFFFF"/>
                </a:solidFill>
                <a:cs typeface="Arial" panose="020B0604020202020204" pitchFamily="34" charset="0"/>
              </a:rPr>
              <a:t>God</a:t>
            </a:r>
          </a:p>
        </p:txBody>
      </p:sp>
      <p:sp>
        <p:nvSpPr>
          <p:cNvPr id="9" name="TextBox 8">
            <a:extLst>
              <a:ext uri="{FF2B5EF4-FFF2-40B4-BE49-F238E27FC236}">
                <a16:creationId xmlns:a16="http://schemas.microsoft.com/office/drawing/2014/main" id="{0165A8A3-8F1E-4773-83AC-3C4769C7DFE5}"/>
              </a:ext>
            </a:extLst>
          </p:cNvPr>
          <p:cNvSpPr txBox="1">
            <a:spLocks noChangeArrowheads="1"/>
          </p:cNvSpPr>
          <p:nvPr/>
        </p:nvSpPr>
        <p:spPr bwMode="auto">
          <a:xfrm>
            <a:off x="1066800" y="5715000"/>
            <a:ext cx="1033272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Others 			                      Others</a:t>
            </a:r>
          </a:p>
        </p:txBody>
      </p:sp>
      <p:sp>
        <p:nvSpPr>
          <p:cNvPr id="10" name="TextBox 9">
            <a:extLst>
              <a:ext uri="{FF2B5EF4-FFF2-40B4-BE49-F238E27FC236}">
                <a16:creationId xmlns:a16="http://schemas.microsoft.com/office/drawing/2014/main" id="{3690D752-B55A-46C0-AB19-07F2475FED74}"/>
              </a:ext>
            </a:extLst>
          </p:cNvPr>
          <p:cNvSpPr txBox="1">
            <a:spLocks noChangeArrowheads="1"/>
          </p:cNvSpPr>
          <p:nvPr/>
        </p:nvSpPr>
        <p:spPr bwMode="auto">
          <a:xfrm>
            <a:off x="5330190" y="5657850"/>
            <a:ext cx="13716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 Us</a:t>
            </a:r>
          </a:p>
        </p:txBody>
      </p:sp>
      <p:sp>
        <p:nvSpPr>
          <p:cNvPr id="12" name="Down Arrow 11">
            <a:extLst>
              <a:ext uri="{FF2B5EF4-FFF2-40B4-BE49-F238E27FC236}">
                <a16:creationId xmlns:a16="http://schemas.microsoft.com/office/drawing/2014/main" id="{BCD530A3-7BC8-45B0-9E2F-3B2FDA18247B}"/>
              </a:ext>
            </a:extLst>
          </p:cNvPr>
          <p:cNvSpPr>
            <a:spLocks noChangeArrowheads="1"/>
          </p:cNvSpPr>
          <p:nvPr/>
        </p:nvSpPr>
        <p:spPr bwMode="auto">
          <a:xfrm>
            <a:off x="5490211" y="4709160"/>
            <a:ext cx="742950" cy="564392"/>
          </a:xfrm>
          <a:prstGeom prst="downArrow">
            <a:avLst>
              <a:gd name="adj1" fmla="val 50000"/>
              <a:gd name="adj2" fmla="val 50000"/>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3" name="TextBox 12">
            <a:extLst>
              <a:ext uri="{FF2B5EF4-FFF2-40B4-BE49-F238E27FC236}">
                <a16:creationId xmlns:a16="http://schemas.microsoft.com/office/drawing/2014/main" id="{BC062B23-EE58-4430-B5E3-173F9C1CC1E0}"/>
              </a:ext>
            </a:extLst>
          </p:cNvPr>
          <p:cNvSpPr txBox="1">
            <a:spLocks noChangeArrowheads="1"/>
          </p:cNvSpPr>
          <p:nvPr/>
        </p:nvSpPr>
        <p:spPr bwMode="auto">
          <a:xfrm rot="16200000">
            <a:off x="5221606" y="4532835"/>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15" name="Down Arrow 14">
            <a:extLst>
              <a:ext uri="{FF2B5EF4-FFF2-40B4-BE49-F238E27FC236}">
                <a16:creationId xmlns:a16="http://schemas.microsoft.com/office/drawing/2014/main" id="{8CEE2423-1938-4DD4-A4F5-329C421D8A41}"/>
              </a:ext>
            </a:extLst>
          </p:cNvPr>
          <p:cNvSpPr>
            <a:spLocks noChangeArrowheads="1"/>
          </p:cNvSpPr>
          <p:nvPr/>
        </p:nvSpPr>
        <p:spPr bwMode="auto">
          <a:xfrm rot="3711069">
            <a:off x="3162301" y="4735575"/>
            <a:ext cx="689610" cy="564392"/>
          </a:xfrm>
          <a:prstGeom prst="downArrow">
            <a:avLst>
              <a:gd name="adj1" fmla="val 50000"/>
              <a:gd name="adj2" fmla="val 49973"/>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6" name="Down Arrow 15">
            <a:extLst>
              <a:ext uri="{FF2B5EF4-FFF2-40B4-BE49-F238E27FC236}">
                <a16:creationId xmlns:a16="http://schemas.microsoft.com/office/drawing/2014/main" id="{AEF51C36-074B-40B9-A29D-A8422948952D}"/>
              </a:ext>
            </a:extLst>
          </p:cNvPr>
          <p:cNvSpPr>
            <a:spLocks noChangeArrowheads="1"/>
          </p:cNvSpPr>
          <p:nvPr/>
        </p:nvSpPr>
        <p:spPr bwMode="auto">
          <a:xfrm rot="17988643">
            <a:off x="7711441" y="4747005"/>
            <a:ext cx="689610" cy="564392"/>
          </a:xfrm>
          <a:prstGeom prst="downArrow">
            <a:avLst>
              <a:gd name="adj1" fmla="val 50000"/>
              <a:gd name="adj2" fmla="val 49973"/>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14" name="TextBox 13">
            <a:extLst>
              <a:ext uri="{FF2B5EF4-FFF2-40B4-BE49-F238E27FC236}">
                <a16:creationId xmlns:a16="http://schemas.microsoft.com/office/drawing/2014/main" id="{76A06028-F7BF-41D6-AFB4-52DF8106FF00}"/>
              </a:ext>
            </a:extLst>
          </p:cNvPr>
          <p:cNvSpPr txBox="1">
            <a:spLocks noChangeArrowheads="1"/>
          </p:cNvSpPr>
          <p:nvPr/>
        </p:nvSpPr>
        <p:spPr bwMode="auto">
          <a:xfrm rot="19868562">
            <a:off x="3230880" y="4532836"/>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17" name="TextBox 16">
            <a:extLst>
              <a:ext uri="{FF2B5EF4-FFF2-40B4-BE49-F238E27FC236}">
                <a16:creationId xmlns:a16="http://schemas.microsoft.com/office/drawing/2014/main" id="{9E5FF0FA-E837-4044-A762-DC3A83791CEB}"/>
              </a:ext>
            </a:extLst>
          </p:cNvPr>
          <p:cNvSpPr txBox="1">
            <a:spLocks noChangeArrowheads="1"/>
          </p:cNvSpPr>
          <p:nvPr/>
        </p:nvSpPr>
        <p:spPr bwMode="auto">
          <a:xfrm rot="1862909">
            <a:off x="7416166" y="4749053"/>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1000"/>
                                  </p:stCondLst>
                                  <p:childTnLst>
                                    <p:set>
                                      <p:cBhvr>
                                        <p:cTn id="12" dur="1" fill="hold">
                                          <p:stCondLst>
                                            <p:cond delay="0"/>
                                          </p:stCondLst>
                                        </p:cTn>
                                        <p:tgtEl>
                                          <p:spTgt spid="10"/>
                                        </p:tgtEl>
                                        <p:attrNameLst>
                                          <p:attrName>style.visibility</p:attrName>
                                        </p:attrNameLst>
                                      </p:cBhvr>
                                      <p:to>
                                        <p:strVal val="visible"/>
                                      </p:to>
                                    </p:set>
                                  </p:childTnLst>
                                </p:cTn>
                              </p:par>
                            </p:childTnLst>
                          </p:cTn>
                        </p:par>
                        <p:par>
                          <p:cTn id="13" fill="hold" nodeType="afterGroup">
                            <p:stCondLst>
                              <p:cond delay="1000"/>
                            </p:stCondLst>
                            <p:childTnLst>
                              <p:par>
                                <p:cTn id="14" presetID="1" presetClass="entr" presetSubtype="0" fill="hold" grpId="0" nodeType="afterEffect">
                                  <p:stCondLst>
                                    <p:cond delay="15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nodeType="afterGroup">
                            <p:stCondLst>
                              <p:cond delay="2500"/>
                            </p:stCondLst>
                            <p:childTnLst>
                              <p:par>
                                <p:cTn id="17" presetID="1"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1000"/>
                                  </p:stCondLst>
                                  <p:childTnLst>
                                    <p:set>
                                      <p:cBhvr>
                                        <p:cTn id="21" dur="1" fill="hold">
                                          <p:stCondLst>
                                            <p:cond delay="0"/>
                                          </p:stCondLst>
                                        </p:cTn>
                                        <p:tgtEl>
                                          <p:spTgt spid="9"/>
                                        </p:tgtEl>
                                        <p:attrNameLst>
                                          <p:attrName>style.visibility</p:attrName>
                                        </p:attrNameLst>
                                      </p:cBhvr>
                                      <p:to>
                                        <p:strVal val="visible"/>
                                      </p:to>
                                    </p:set>
                                  </p:childTnLst>
                                </p:cTn>
                              </p:par>
                            </p:childTnLst>
                          </p:cTn>
                        </p:par>
                        <p:par>
                          <p:cTn id="22" fill="hold" nodeType="afterGroup">
                            <p:stCondLst>
                              <p:cond delay="35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nodeType="afterGroup">
                            <p:stCondLst>
                              <p:cond delay="4500"/>
                            </p:stCondLst>
                            <p:childTnLst>
                              <p:par>
                                <p:cTn id="26" presetID="1" presetClass="entr" presetSubtype="0"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nodeType="afterGroup">
                            <p:stCondLst>
                              <p:cond delay="4500"/>
                            </p:stCondLst>
                            <p:childTnLst>
                              <p:par>
                                <p:cTn id="29" presetID="1"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par>
                          <p:cTn id="31" fill="hold" nodeType="afterGroup">
                            <p:stCondLst>
                              <p:cond delay="4500"/>
                            </p:stCondLst>
                            <p:childTnLst>
                              <p:par>
                                <p:cTn id="32" presetID="1" presetClass="entr" presetSubtype="0"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p:bldP spid="12" grpId="0" animBg="1"/>
      <p:bldP spid="13" grpId="0"/>
      <p:bldP spid="15" grpId="0" animBg="1"/>
      <p:bldP spid="16" grpId="0" animBg="1"/>
      <p:bldP spid="14"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38FDDB-2A3E-4DD7-8888-C842DD420BAB}"/>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7F007690-5FC4-4737-BACD-2FF044E4869D}" type="slidenum">
              <a:rPr lang="en-US" altLang="en-US" b="0">
                <a:solidFill>
                  <a:srgbClr val="FFFFFF"/>
                </a:solidFill>
                <a:latin typeface="Times New Roman" panose="02020603050405020304" pitchFamily="18" charset="0"/>
              </a:rPr>
              <a:pPr defTabSz="1097280" fontAlgn="base">
                <a:spcBef>
                  <a:spcPct val="0"/>
                </a:spcBef>
                <a:spcAft>
                  <a:spcPct val="0"/>
                </a:spcAft>
              </a:pPr>
              <a:t>8</a:t>
            </a:fld>
            <a:endParaRPr lang="en-US" altLang="en-US" b="0">
              <a:solidFill>
                <a:srgbClr val="FFFFFF"/>
              </a:solidFill>
              <a:latin typeface="Times New Roman" panose="02020603050405020304" pitchFamily="18" charset="0"/>
            </a:endParaRPr>
          </a:p>
        </p:txBody>
      </p:sp>
      <p:sp>
        <p:nvSpPr>
          <p:cNvPr id="225283" name="Content Placeholder 2">
            <a:extLst>
              <a:ext uri="{FF2B5EF4-FFF2-40B4-BE49-F238E27FC236}">
                <a16:creationId xmlns:a16="http://schemas.microsoft.com/office/drawing/2014/main" id="{C1938BE8-2011-4E6F-902A-AF27DF3BBECF}"/>
              </a:ext>
            </a:extLst>
          </p:cNvPr>
          <p:cNvSpPr txBox="1">
            <a:spLocks/>
          </p:cNvSpPr>
          <p:nvPr/>
        </p:nvSpPr>
        <p:spPr bwMode="auto">
          <a:xfrm>
            <a:off x="49530" y="480060"/>
            <a:ext cx="1152144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marL="1097280" lvl="2" defTabSz="1097280" fontAlgn="base">
              <a:spcAft>
                <a:spcPct val="0"/>
              </a:spcAft>
              <a:buNone/>
            </a:pPr>
            <a:endParaRPr lang="en-US" altLang="en-US" sz="2400">
              <a:solidFill>
                <a:srgbClr val="FFFFFF"/>
              </a:solidFill>
              <a:cs typeface="Arial" panose="020B0604020202020204" pitchFamily="34" charset="0"/>
            </a:endParaRPr>
          </a:p>
          <a:p>
            <a:pPr marL="1097280" lvl="2" defTabSz="1097280" fontAlgn="base">
              <a:spcAft>
                <a:spcPct val="0"/>
              </a:spcAft>
              <a:buNone/>
            </a:pPr>
            <a:r>
              <a:rPr lang="en-US" altLang="en-US" sz="2400">
                <a:solidFill>
                  <a:srgbClr val="FFFF00"/>
                </a:solidFill>
                <a:cs typeface="Arial" panose="020B0604020202020204" pitchFamily="34" charset="0"/>
              </a:rPr>
              <a:t>1 John 4:10</a:t>
            </a:r>
            <a:r>
              <a:rPr lang="en-US" altLang="en-US" sz="2400">
                <a:solidFill>
                  <a:srgbClr val="FFFFFF"/>
                </a:solidFill>
                <a:cs typeface="Arial" panose="020B0604020202020204" pitchFamily="34" charset="0"/>
              </a:rPr>
              <a:t> In this is love, not that we love God, but that He loved us and sent His Son to be the propitiation for our sins. 11 Beloved, if God so loved us, </a:t>
            </a:r>
            <a:r>
              <a:rPr lang="en-US" altLang="en-US" sz="2400">
                <a:solidFill>
                  <a:srgbClr val="FF00FF"/>
                </a:solidFill>
                <a:cs typeface="Arial" panose="020B0604020202020204" pitchFamily="34" charset="0"/>
              </a:rPr>
              <a:t>we also ought to love one another</a:t>
            </a:r>
            <a:r>
              <a:rPr lang="en-US" altLang="en-US" sz="2400">
                <a:solidFill>
                  <a:srgbClr val="FFFFFF"/>
                </a:solidFill>
                <a:cs typeface="Arial" panose="020B0604020202020204" pitchFamily="34" charset="0"/>
              </a:rPr>
              <a:t>. </a:t>
            </a:r>
          </a:p>
        </p:txBody>
      </p:sp>
      <p:sp>
        <p:nvSpPr>
          <p:cNvPr id="225284" name="Oval 6">
            <a:extLst>
              <a:ext uri="{FF2B5EF4-FFF2-40B4-BE49-F238E27FC236}">
                <a16:creationId xmlns:a16="http://schemas.microsoft.com/office/drawing/2014/main" id="{BFE54439-70CD-49F1-8375-2FF4D19D6C40}"/>
              </a:ext>
            </a:extLst>
          </p:cNvPr>
          <p:cNvSpPr>
            <a:spLocks noChangeArrowheads="1"/>
          </p:cNvSpPr>
          <p:nvPr/>
        </p:nvSpPr>
        <p:spPr bwMode="auto">
          <a:xfrm>
            <a:off x="4581526" y="2606040"/>
            <a:ext cx="2457450" cy="597253"/>
          </a:xfrm>
          <a:prstGeom prst="ellipse">
            <a:avLst/>
          </a:prstGeom>
          <a:solidFill>
            <a:srgbClr val="FF00FF"/>
          </a:solidFill>
          <a:ln w="9525" algn="ctr">
            <a:solidFill>
              <a:schemeClr val="tx1"/>
            </a:solidFill>
            <a:round/>
            <a:headEnd/>
            <a:tailEnd/>
          </a:ln>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25285" name="TextBox 7">
            <a:extLst>
              <a:ext uri="{FF2B5EF4-FFF2-40B4-BE49-F238E27FC236}">
                <a16:creationId xmlns:a16="http://schemas.microsoft.com/office/drawing/2014/main" id="{50751BAD-6029-405B-8616-4E6263E9034D}"/>
              </a:ext>
            </a:extLst>
          </p:cNvPr>
          <p:cNvSpPr txBox="1">
            <a:spLocks noChangeArrowheads="1"/>
          </p:cNvSpPr>
          <p:nvPr/>
        </p:nvSpPr>
        <p:spPr bwMode="auto">
          <a:xfrm>
            <a:off x="5198746" y="3427096"/>
            <a:ext cx="1880234"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3840">
                <a:solidFill>
                  <a:srgbClr val="FFFFFF"/>
                </a:solidFill>
                <a:cs typeface="Arial" panose="020B0604020202020204" pitchFamily="34" charset="0"/>
              </a:rPr>
              <a:t>God</a:t>
            </a:r>
          </a:p>
        </p:txBody>
      </p:sp>
      <p:sp>
        <p:nvSpPr>
          <p:cNvPr id="225286" name="TextBox 8">
            <a:extLst>
              <a:ext uri="{FF2B5EF4-FFF2-40B4-BE49-F238E27FC236}">
                <a16:creationId xmlns:a16="http://schemas.microsoft.com/office/drawing/2014/main" id="{B22A1FC7-75B8-45EC-A268-1385EABD9586}"/>
              </a:ext>
            </a:extLst>
          </p:cNvPr>
          <p:cNvSpPr txBox="1">
            <a:spLocks noChangeArrowheads="1"/>
          </p:cNvSpPr>
          <p:nvPr/>
        </p:nvSpPr>
        <p:spPr bwMode="auto">
          <a:xfrm>
            <a:off x="1066800" y="5715000"/>
            <a:ext cx="1033272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Others 			                      Others</a:t>
            </a:r>
          </a:p>
        </p:txBody>
      </p:sp>
      <p:sp>
        <p:nvSpPr>
          <p:cNvPr id="225287" name="TextBox 9">
            <a:extLst>
              <a:ext uri="{FF2B5EF4-FFF2-40B4-BE49-F238E27FC236}">
                <a16:creationId xmlns:a16="http://schemas.microsoft.com/office/drawing/2014/main" id="{E5007548-79FB-454D-8646-F6AA8B1538F5}"/>
              </a:ext>
            </a:extLst>
          </p:cNvPr>
          <p:cNvSpPr txBox="1">
            <a:spLocks noChangeArrowheads="1"/>
          </p:cNvSpPr>
          <p:nvPr/>
        </p:nvSpPr>
        <p:spPr bwMode="auto">
          <a:xfrm>
            <a:off x="5330190" y="5657850"/>
            <a:ext cx="13716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4320">
                <a:solidFill>
                  <a:srgbClr val="FFFFFF"/>
                </a:solidFill>
                <a:cs typeface="Arial" panose="020B0604020202020204" pitchFamily="34" charset="0"/>
              </a:rPr>
              <a:t> Us</a:t>
            </a:r>
          </a:p>
        </p:txBody>
      </p:sp>
      <p:sp>
        <p:nvSpPr>
          <p:cNvPr id="225288" name="Down Arrow 11">
            <a:extLst>
              <a:ext uri="{FF2B5EF4-FFF2-40B4-BE49-F238E27FC236}">
                <a16:creationId xmlns:a16="http://schemas.microsoft.com/office/drawing/2014/main" id="{34C8EF74-0C35-4C54-8886-3B2AC14E26F3}"/>
              </a:ext>
            </a:extLst>
          </p:cNvPr>
          <p:cNvSpPr>
            <a:spLocks noChangeArrowheads="1"/>
          </p:cNvSpPr>
          <p:nvPr/>
        </p:nvSpPr>
        <p:spPr bwMode="auto">
          <a:xfrm rot="10800000">
            <a:off x="5427346" y="4792724"/>
            <a:ext cx="868680" cy="564392"/>
          </a:xfrm>
          <a:prstGeom prst="downArrow">
            <a:avLst>
              <a:gd name="adj1" fmla="val 50000"/>
              <a:gd name="adj2" fmla="val 50021"/>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25289" name="Down Arrow 14">
            <a:extLst>
              <a:ext uri="{FF2B5EF4-FFF2-40B4-BE49-F238E27FC236}">
                <a16:creationId xmlns:a16="http://schemas.microsoft.com/office/drawing/2014/main" id="{14C67AF9-A25E-4ACB-8AE7-911D0D4CF413}"/>
              </a:ext>
            </a:extLst>
          </p:cNvPr>
          <p:cNvSpPr>
            <a:spLocks noChangeArrowheads="1"/>
          </p:cNvSpPr>
          <p:nvPr/>
        </p:nvSpPr>
        <p:spPr bwMode="auto">
          <a:xfrm rot="5400000">
            <a:off x="4028122" y="5847142"/>
            <a:ext cx="607696" cy="564392"/>
          </a:xfrm>
          <a:prstGeom prst="downArrow">
            <a:avLst>
              <a:gd name="adj1" fmla="val 50000"/>
              <a:gd name="adj2" fmla="val 50020"/>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25290" name="TextBox 13">
            <a:extLst>
              <a:ext uri="{FF2B5EF4-FFF2-40B4-BE49-F238E27FC236}">
                <a16:creationId xmlns:a16="http://schemas.microsoft.com/office/drawing/2014/main" id="{BFC1807E-9C22-4A12-AF91-E903153E2F50}"/>
              </a:ext>
            </a:extLst>
          </p:cNvPr>
          <p:cNvSpPr txBox="1">
            <a:spLocks noChangeArrowheads="1"/>
          </p:cNvSpPr>
          <p:nvPr/>
        </p:nvSpPr>
        <p:spPr bwMode="auto">
          <a:xfrm>
            <a:off x="3992880" y="5825491"/>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225291" name="Down Arrow 18">
            <a:extLst>
              <a:ext uri="{FF2B5EF4-FFF2-40B4-BE49-F238E27FC236}">
                <a16:creationId xmlns:a16="http://schemas.microsoft.com/office/drawing/2014/main" id="{4D7C6010-038D-4A12-BB7C-A132A603C92B}"/>
              </a:ext>
            </a:extLst>
          </p:cNvPr>
          <p:cNvSpPr>
            <a:spLocks noChangeArrowheads="1"/>
          </p:cNvSpPr>
          <p:nvPr/>
        </p:nvSpPr>
        <p:spPr bwMode="auto">
          <a:xfrm rot="16200000">
            <a:off x="7319962" y="5847142"/>
            <a:ext cx="607696" cy="564392"/>
          </a:xfrm>
          <a:prstGeom prst="downArrow">
            <a:avLst>
              <a:gd name="adj1" fmla="val 50000"/>
              <a:gd name="adj2" fmla="val 50020"/>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25292" name="TextBox 17">
            <a:extLst>
              <a:ext uri="{FF2B5EF4-FFF2-40B4-BE49-F238E27FC236}">
                <a16:creationId xmlns:a16="http://schemas.microsoft.com/office/drawing/2014/main" id="{DE5C81A1-5BE6-43D8-A52B-3DE8D1FE5E1C}"/>
              </a:ext>
            </a:extLst>
          </p:cNvPr>
          <p:cNvSpPr txBox="1">
            <a:spLocks noChangeArrowheads="1"/>
          </p:cNvSpPr>
          <p:nvPr/>
        </p:nvSpPr>
        <p:spPr bwMode="auto">
          <a:xfrm>
            <a:off x="6827520" y="5825491"/>
            <a:ext cx="128016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
        <p:nvSpPr>
          <p:cNvPr id="225293" name="Down Arrow 19">
            <a:extLst>
              <a:ext uri="{FF2B5EF4-FFF2-40B4-BE49-F238E27FC236}">
                <a16:creationId xmlns:a16="http://schemas.microsoft.com/office/drawing/2014/main" id="{65B657DE-5B48-4AD8-90DC-B97392203896}"/>
              </a:ext>
            </a:extLst>
          </p:cNvPr>
          <p:cNvSpPr>
            <a:spLocks noChangeArrowheads="1"/>
          </p:cNvSpPr>
          <p:nvPr/>
        </p:nvSpPr>
        <p:spPr bwMode="auto">
          <a:xfrm>
            <a:off x="5467351" y="4640581"/>
            <a:ext cx="788670" cy="486347"/>
          </a:xfrm>
          <a:prstGeom prst="downArrow">
            <a:avLst>
              <a:gd name="adj1" fmla="val 50000"/>
              <a:gd name="adj2" fmla="val 26802"/>
            </a:avLst>
          </a:prstGeom>
          <a:solidFill>
            <a:srgbClr val="FF00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fontAlgn="base">
              <a:spcBef>
                <a:spcPct val="0"/>
              </a:spcBef>
              <a:spcAft>
                <a:spcPct val="0"/>
              </a:spcAft>
              <a:buNone/>
            </a:pPr>
            <a:endParaRPr lang="en-US" altLang="en-US" sz="2160">
              <a:solidFill>
                <a:srgbClr val="FFFFFF"/>
              </a:solidFill>
              <a:cs typeface="Arial" panose="020B0604020202020204" pitchFamily="34" charset="0"/>
            </a:endParaRPr>
          </a:p>
        </p:txBody>
      </p:sp>
      <p:sp>
        <p:nvSpPr>
          <p:cNvPr id="225294" name="TextBox 12">
            <a:extLst>
              <a:ext uri="{FF2B5EF4-FFF2-40B4-BE49-F238E27FC236}">
                <a16:creationId xmlns:a16="http://schemas.microsoft.com/office/drawing/2014/main" id="{097F3A02-E29E-43FB-BDDC-3FB9016A80D4}"/>
              </a:ext>
            </a:extLst>
          </p:cNvPr>
          <p:cNvSpPr txBox="1">
            <a:spLocks noChangeArrowheads="1"/>
          </p:cNvSpPr>
          <p:nvPr/>
        </p:nvSpPr>
        <p:spPr bwMode="auto">
          <a:xfrm rot="16200000">
            <a:off x="5114926" y="4751910"/>
            <a:ext cx="139065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000" b="1">
                <a:solidFill>
                  <a:schemeClr val="tx1"/>
                </a:solidFill>
                <a:latin typeface="Arial" panose="020B0604020202020204" pitchFamily="34" charset="0"/>
              </a:defRPr>
            </a:lvl3pPr>
            <a:lvl4pPr marL="1600200" indent="-228600" eaLnBrk="0" hangingPunct="0">
              <a:spcBef>
                <a:spcPct val="20000"/>
              </a:spcBef>
              <a:buChar char="–"/>
              <a:defRPr sz="2000" b="1">
                <a:solidFill>
                  <a:schemeClr val="tx1"/>
                </a:solidFill>
                <a:latin typeface="Arial" panose="020B0604020202020204" pitchFamily="34" charset="0"/>
              </a:defRPr>
            </a:lvl4pPr>
            <a:lvl5pPr marL="2057400" indent="-228600" eaLnBrk="0" hangingPunct="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defTabSz="1097280" eaLnBrk="1" fontAlgn="base" hangingPunct="1">
              <a:spcBef>
                <a:spcPct val="0"/>
              </a:spcBef>
              <a:spcAft>
                <a:spcPct val="0"/>
              </a:spcAft>
              <a:buNone/>
            </a:pPr>
            <a:r>
              <a:rPr lang="en-US" altLang="en-US" sz="2880">
                <a:solidFill>
                  <a:srgbClr val="FFFFFF"/>
                </a:solidFill>
                <a:cs typeface="Arial" panose="020B0604020202020204" pitchFamily="34" charset="0"/>
              </a:rPr>
              <a:t>Love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itle 1">
            <a:extLst>
              <a:ext uri="{FF2B5EF4-FFF2-40B4-BE49-F238E27FC236}">
                <a16:creationId xmlns:a16="http://schemas.microsoft.com/office/drawing/2014/main" id="{3C463E43-9A9E-4788-807F-1D48226723E4}"/>
              </a:ext>
            </a:extLst>
          </p:cNvPr>
          <p:cNvSpPr>
            <a:spLocks noGrp="1"/>
          </p:cNvSpPr>
          <p:nvPr>
            <p:ph type="title"/>
          </p:nvPr>
        </p:nvSpPr>
        <p:spPr>
          <a:xfrm>
            <a:off x="1432560" y="0"/>
            <a:ext cx="9326880" cy="685800"/>
          </a:xfrm>
        </p:spPr>
        <p:txBody>
          <a:bodyPr/>
          <a:lstStyle/>
          <a:p>
            <a:r>
              <a:rPr lang="en-US" altLang="en-US" sz="2880">
                <a:solidFill>
                  <a:srgbClr val="FFFF00"/>
                </a:solidFill>
              </a:rPr>
              <a:t>Signs of a proper relationship with God:</a:t>
            </a:r>
          </a:p>
        </p:txBody>
      </p:sp>
      <p:sp>
        <p:nvSpPr>
          <p:cNvPr id="226307" name="Content Placeholder 2">
            <a:extLst>
              <a:ext uri="{FF2B5EF4-FFF2-40B4-BE49-F238E27FC236}">
                <a16:creationId xmlns:a16="http://schemas.microsoft.com/office/drawing/2014/main" id="{74B99B01-2F81-41D3-891D-658DDFD27AE3}"/>
              </a:ext>
            </a:extLst>
          </p:cNvPr>
          <p:cNvSpPr>
            <a:spLocks noGrp="1"/>
          </p:cNvSpPr>
          <p:nvPr>
            <p:ph idx="1"/>
          </p:nvPr>
        </p:nvSpPr>
        <p:spPr>
          <a:xfrm>
            <a:off x="1249680" y="502920"/>
            <a:ext cx="9784080" cy="4114800"/>
          </a:xfrm>
        </p:spPr>
        <p:txBody>
          <a:bodyPr/>
          <a:lstStyle/>
          <a:p>
            <a:pPr marL="548640" indent="-548640">
              <a:buFontTx/>
              <a:buAutoNum type="arabicPeriod"/>
            </a:pPr>
            <a:r>
              <a:rPr lang="en-US" altLang="en-US" sz="2880" b="0"/>
              <a:t>God’s example of Love 3:1-2</a:t>
            </a:r>
          </a:p>
          <a:p>
            <a:pPr marL="548640" indent="-548640">
              <a:buFontTx/>
              <a:buAutoNum type="arabicPeriod"/>
            </a:pPr>
            <a:r>
              <a:rPr lang="en-US" altLang="en-US" sz="2880" b="0"/>
              <a:t>Our response to the call for purity 3:3-12</a:t>
            </a:r>
          </a:p>
          <a:p>
            <a:pPr marL="548640" indent="-548640">
              <a:buFontTx/>
              <a:buAutoNum type="arabicPeriod"/>
            </a:pPr>
            <a:r>
              <a:rPr lang="en-US" altLang="en-US" sz="2880" b="0"/>
              <a:t>Our response to Hate and call to Love 3:13-24</a:t>
            </a:r>
          </a:p>
          <a:p>
            <a:pPr marL="548640" indent="-548640">
              <a:buFontTx/>
              <a:buAutoNum type="arabicPeriod"/>
            </a:pPr>
            <a:r>
              <a:rPr lang="en-US" altLang="en-US" sz="2880" b="0"/>
              <a:t>Differentiation between truth and error 4:1-6</a:t>
            </a:r>
          </a:p>
          <a:p>
            <a:pPr marL="548640" indent="-548640">
              <a:buFontTx/>
              <a:buAutoNum type="arabicPeriod"/>
            </a:pPr>
            <a:r>
              <a:rPr lang="en-US" altLang="en-US" sz="2880">
                <a:solidFill>
                  <a:srgbClr val="FFFF00"/>
                </a:solidFill>
              </a:rPr>
              <a:t>Acceptance &amp; Reapplication of God’s Love 4:7-11</a:t>
            </a:r>
          </a:p>
          <a:p>
            <a:pPr marL="548640" indent="-548640">
              <a:buFontTx/>
              <a:buAutoNum type="arabicPeriod"/>
            </a:pPr>
            <a:r>
              <a:rPr lang="en-US" altLang="en-US" sz="2880"/>
              <a:t> </a:t>
            </a:r>
          </a:p>
          <a:p>
            <a:pPr marL="548640" indent="-548640">
              <a:buFontTx/>
              <a:buAutoNum type="arabicPeriod"/>
            </a:pPr>
            <a:endParaRPr lang="en-US" altLang="en-US" sz="2880" b="0">
              <a:solidFill>
                <a:srgbClr val="FFFF00"/>
              </a:solidFill>
            </a:endParaRPr>
          </a:p>
          <a:p>
            <a:pPr marL="548640" indent="-548640">
              <a:buFontTx/>
              <a:buAutoNum type="arabicPeriod"/>
            </a:pPr>
            <a:endParaRPr lang="en-US" altLang="en-US" sz="2880" b="0">
              <a:solidFill>
                <a:srgbClr val="FFFF00"/>
              </a:solidFill>
            </a:endParaRPr>
          </a:p>
          <a:p>
            <a:pPr marL="548640" indent="-548640">
              <a:buFontTx/>
              <a:buAutoNum type="arabicPeriod"/>
            </a:pPr>
            <a:endParaRPr lang="en-US" altLang="en-US" sz="2880" b="0">
              <a:solidFill>
                <a:srgbClr val="FFFF00"/>
              </a:solidFill>
            </a:endParaRPr>
          </a:p>
          <a:p>
            <a:pPr marL="548640" indent="-548640">
              <a:buFontTx/>
              <a:buAutoNum type="arabicPeriod"/>
            </a:pPr>
            <a:endParaRPr lang="en-US" altLang="en-US" sz="2880" b="0">
              <a:solidFill>
                <a:srgbClr val="FFFF00"/>
              </a:solidFill>
            </a:endParaRPr>
          </a:p>
        </p:txBody>
      </p:sp>
      <p:sp>
        <p:nvSpPr>
          <p:cNvPr id="4" name="Slide Number Placeholder 3">
            <a:extLst>
              <a:ext uri="{FF2B5EF4-FFF2-40B4-BE49-F238E27FC236}">
                <a16:creationId xmlns:a16="http://schemas.microsoft.com/office/drawing/2014/main" id="{C5EC71FD-5860-42A4-AA5D-FE2F7CAE3806}"/>
              </a:ext>
            </a:extLst>
          </p:cNvPr>
          <p:cNvSpPr>
            <a:spLocks noGrp="1"/>
          </p:cNvSpPr>
          <p:nvPr>
            <p:ph type="sldNum" sz="quarter" idx="11"/>
          </p:nvPr>
        </p:nvSpPr>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891540" indent="-342900" eaLnBrk="0" hangingPunct="0">
              <a:defRPr b="1">
                <a:solidFill>
                  <a:schemeClr val="tx1"/>
                </a:solidFill>
                <a:latin typeface="Arial" panose="020B0604020202020204" pitchFamily="34" charset="0"/>
                <a:cs typeface="Arial" panose="020B0604020202020204" pitchFamily="34" charset="0"/>
              </a:defRPr>
            </a:lvl2pPr>
            <a:lvl3pPr marL="1371600" indent="-274320" eaLnBrk="0" hangingPunct="0">
              <a:defRPr b="1">
                <a:solidFill>
                  <a:schemeClr val="tx1"/>
                </a:solidFill>
                <a:latin typeface="Arial" panose="020B0604020202020204" pitchFamily="34" charset="0"/>
                <a:cs typeface="Arial" panose="020B0604020202020204" pitchFamily="34" charset="0"/>
              </a:defRPr>
            </a:lvl3pPr>
            <a:lvl4pPr marL="1920240" indent="-274320" eaLnBrk="0" hangingPunct="0">
              <a:defRPr b="1">
                <a:solidFill>
                  <a:schemeClr val="tx1"/>
                </a:solidFill>
                <a:latin typeface="Arial" panose="020B0604020202020204" pitchFamily="34" charset="0"/>
                <a:cs typeface="Arial" panose="020B0604020202020204" pitchFamily="34" charset="0"/>
              </a:defRPr>
            </a:lvl4pPr>
            <a:lvl5pPr marL="2468880" indent="-274320" eaLnBrk="0" hangingPunct="0">
              <a:defRPr b="1">
                <a:solidFill>
                  <a:schemeClr val="tx1"/>
                </a:solidFill>
                <a:latin typeface="Arial" panose="020B0604020202020204" pitchFamily="34" charset="0"/>
                <a:cs typeface="Arial" panose="020B0604020202020204" pitchFamily="34" charset="0"/>
              </a:defRPr>
            </a:lvl5pPr>
            <a:lvl6pPr marL="301752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56616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411480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663440" indent="-27432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defTabSz="1097280" fontAlgn="base">
              <a:spcBef>
                <a:spcPct val="0"/>
              </a:spcBef>
              <a:spcAft>
                <a:spcPct val="0"/>
              </a:spcAft>
            </a:pPr>
            <a:fld id="{21C6C6D8-8A8D-47AA-A81D-666BC6366C35}" type="slidenum">
              <a:rPr lang="en-US" altLang="en-US" b="0">
                <a:solidFill>
                  <a:srgbClr val="FFFFFF"/>
                </a:solidFill>
                <a:latin typeface="Times New Roman" panose="02020603050405020304" pitchFamily="18" charset="0"/>
              </a:rPr>
              <a:pPr defTabSz="1097280" fontAlgn="base">
                <a:spcBef>
                  <a:spcPct val="0"/>
                </a:spcBef>
                <a:spcAft>
                  <a:spcPct val="0"/>
                </a:spcAft>
              </a:pPr>
              <a:t>9</a:t>
            </a:fld>
            <a:endParaRPr lang="en-US" altLang="en-US" b="0">
              <a:solidFill>
                <a:srgbClr val="FFFFFF"/>
              </a:solidFill>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3124</Words>
  <Application>Microsoft Office PowerPoint</Application>
  <PresentationFormat>Widescreen</PresentationFormat>
  <Paragraphs>363</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Garamond</vt:lpstr>
      <vt:lpstr>Times New Roman</vt:lpstr>
      <vt:lpstr>Wingdings</vt:lpstr>
      <vt:lpstr>Pulse</vt:lpstr>
      <vt:lpstr>Great Themes in John’s Epistles Lesson 8</vt:lpstr>
      <vt:lpstr>PowerPoint Presentation</vt:lpstr>
      <vt:lpstr>Signs of a proper relationship with God:</vt:lpstr>
      <vt:lpstr>PowerPoint Presentation</vt:lpstr>
      <vt:lpstr>Signs of a proper relationship with God:</vt:lpstr>
      <vt:lpstr>PowerPoint Presentation</vt:lpstr>
      <vt:lpstr>PowerPoint Presentation</vt:lpstr>
      <vt:lpstr>PowerPoint Presentation</vt:lpstr>
      <vt:lpstr>Signs of a proper relationship with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Signs of a proper relationship with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Themes in John’s Epistles Lesson 8</dc:title>
  <dc:creator>Brad Beutjer</dc:creator>
  <cp:lastModifiedBy>Brad Beutjer</cp:lastModifiedBy>
  <cp:revision>1</cp:revision>
  <dcterms:created xsi:type="dcterms:W3CDTF">2019-01-31T01:45:38Z</dcterms:created>
  <dcterms:modified xsi:type="dcterms:W3CDTF">2019-01-31T01:45:54Z</dcterms:modified>
</cp:coreProperties>
</file>