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65" r:id="rId4"/>
    <p:sldId id="259" r:id="rId5"/>
    <p:sldId id="266" r:id="rId6"/>
    <p:sldId id="262" r:id="rId7"/>
    <p:sldId id="261" r:id="rId8"/>
    <p:sldId id="263" r:id="rId9"/>
    <p:sldId id="264" r:id="rId10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439" autoAdjust="0"/>
  </p:normalViewPr>
  <p:slideViewPr>
    <p:cSldViewPr snapToGrid="0">
      <p:cViewPr varScale="1">
        <p:scale>
          <a:sx n="75" d="100"/>
          <a:sy n="75" d="100"/>
        </p:scale>
        <p:origin x="12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206500"/>
            <a:ext cx="6619244" cy="277465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981150"/>
            <a:ext cx="6619244" cy="71785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9339-B9BD-46E0-BE98-1C136FA9D73E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864D-7DA9-4DD1-9966-37CEB0991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9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4000489"/>
            <a:ext cx="6619243" cy="47228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71500"/>
            <a:ext cx="6619244" cy="303388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4472771"/>
            <a:ext cx="6619242" cy="411427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9339-B9BD-46E0-BE98-1C136FA9D73E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864D-7DA9-4DD1-9966-37CEB0991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67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206500"/>
            <a:ext cx="6619244" cy="1651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048000"/>
            <a:ext cx="6619244" cy="19685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9339-B9BD-46E0-BE98-1C136FA9D73E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864D-7DA9-4DD1-9966-37CEB0991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26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206500"/>
            <a:ext cx="5999486" cy="193614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7800" y="3142645"/>
            <a:ext cx="5459737" cy="285145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25548"/>
            <a:ext cx="6619244" cy="13970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9339-B9BD-46E0-BE98-1C136FA9D73E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864D-7DA9-4DD1-9966-37CEB0991F3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721" y="809378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7868" y="2178156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4749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603501"/>
            <a:ext cx="6619245" cy="137765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981151"/>
            <a:ext cx="6619244" cy="7170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9339-B9BD-46E0-BE98-1C136FA9D73E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864D-7DA9-4DD1-9966-37CEB0991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2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651000"/>
            <a:ext cx="2210150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222500"/>
            <a:ext cx="2195513" cy="29911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651000"/>
            <a:ext cx="2202181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222500"/>
            <a:ext cx="2210096" cy="29911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651000"/>
            <a:ext cx="2199085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222500"/>
            <a:ext cx="2199085" cy="29911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778000"/>
            <a:ext cx="0" cy="33020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778000"/>
            <a:ext cx="0" cy="3305735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9339-B9BD-46E0-BE98-1C136FA9D73E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864D-7DA9-4DD1-9966-37CEB0991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94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3542458"/>
            <a:ext cx="2205038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1841500"/>
            <a:ext cx="2205038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4022676"/>
            <a:ext cx="2205038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3542458"/>
            <a:ext cx="2197894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1841500"/>
            <a:ext cx="2197894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4022676"/>
            <a:ext cx="2200805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3542458"/>
            <a:ext cx="2199085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1841500"/>
            <a:ext cx="2199085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4022674"/>
            <a:ext cx="2201998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4607" y="1778000"/>
            <a:ext cx="0" cy="33020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1670" y="1778000"/>
            <a:ext cx="0" cy="3305735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9339-B9BD-46E0-BE98-1C136FA9D73E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864D-7DA9-4DD1-9966-37CEB0991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07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9339-B9BD-46E0-BE98-1C136FA9D73E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864D-7DA9-4DD1-9966-37CEB0991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701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358511"/>
            <a:ext cx="1314451" cy="4855104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739512"/>
            <a:ext cx="5567362" cy="4474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9339-B9BD-46E0-BE98-1C136FA9D73E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864D-7DA9-4DD1-9966-37CEB0991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2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9339-B9BD-46E0-BE98-1C136FA9D73E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864D-7DA9-4DD1-9966-37CEB0991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6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384778"/>
            <a:ext cx="6619243" cy="1596373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981151"/>
            <a:ext cx="6619244" cy="7170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9339-B9BD-46E0-BE98-1C136FA9D73E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864D-7DA9-4DD1-9966-37CEB0991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9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1717146"/>
            <a:ext cx="3297254" cy="3496469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1713411"/>
            <a:ext cx="3297256" cy="350020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9339-B9BD-46E0-BE98-1C136FA9D73E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864D-7DA9-4DD1-9966-37CEB0991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5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587500"/>
            <a:ext cx="3297254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2095500"/>
            <a:ext cx="3297254" cy="311811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587500"/>
            <a:ext cx="3297254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2095500"/>
            <a:ext cx="3297254" cy="311811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9339-B9BD-46E0-BE98-1C136FA9D73E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864D-7DA9-4DD1-9966-37CEB0991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3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9339-B9BD-46E0-BE98-1C136FA9D73E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864D-7DA9-4DD1-9966-37CEB0991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9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9339-B9BD-46E0-BE98-1C136FA9D73E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864D-7DA9-4DD1-9966-37CEB0991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13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206500"/>
            <a:ext cx="2550798" cy="12065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206500"/>
            <a:ext cx="3896998" cy="3810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2607734"/>
            <a:ext cx="2550797" cy="24129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9339-B9BD-46E0-BE98-1C136FA9D73E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864D-7DA9-4DD1-9966-37CEB0991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1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545160"/>
            <a:ext cx="3819680" cy="1312340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952500"/>
            <a:ext cx="2400300" cy="381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048000"/>
            <a:ext cx="3813734" cy="11430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9339-B9BD-46E0-BE98-1C136FA9D73E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8864D-7DA9-4DD1-9966-37CEB0991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8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224738"/>
            <a:ext cx="3027759" cy="34902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410290"/>
            <a:ext cx="1141809" cy="1971211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397000"/>
            <a:ext cx="2114550" cy="23495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0"/>
            <a:ext cx="1202540" cy="9511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5080000"/>
            <a:ext cx="745301" cy="635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95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377265"/>
            <a:ext cx="7053542" cy="1167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1710766"/>
            <a:ext cx="6709906" cy="349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575455" y="1504951"/>
            <a:ext cx="825499" cy="2285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70E9339-B9BD-46E0-BE98-1C136FA9D73E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552855" y="2700448"/>
            <a:ext cx="3216496" cy="228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46441"/>
            <a:ext cx="628649" cy="6397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8864D-7DA9-4DD1-9966-37CEB0991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172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  <p:sldLayoutId id="2147483949" r:id="rId13"/>
    <p:sldLayoutId id="2147483950" r:id="rId14"/>
    <p:sldLayoutId id="2147483951" r:id="rId15"/>
    <p:sldLayoutId id="2147483952" r:id="rId16"/>
    <p:sldLayoutId id="2147483953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315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35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7950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slide" Target="slide8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9745A-BA46-434E-BD32-C2F17D69E5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128" y="519642"/>
            <a:ext cx="7695743" cy="2936571"/>
          </a:xfrm>
        </p:spPr>
        <p:txBody>
          <a:bodyPr>
            <a:normAutofit/>
          </a:bodyPr>
          <a:lstStyle/>
          <a:p>
            <a:pPr algn="ctr"/>
            <a:r>
              <a:rPr lang="en-US" sz="6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“One Accord”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BFB41-ACE5-46E6-A835-B96A3F68F6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4128" y="3981150"/>
            <a:ext cx="7695743" cy="100813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The Church in Jerusalem</a:t>
            </a:r>
          </a:p>
        </p:txBody>
      </p:sp>
    </p:spTree>
    <p:extLst>
      <p:ext uri="{BB962C8B-B14F-4D97-AF65-F5344CB8AC3E}">
        <p14:creationId xmlns:p14="http://schemas.microsoft.com/office/powerpoint/2010/main" val="221033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04C2A-EF4B-4A3B-9B7E-A91D086C4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459" y="32967"/>
            <a:ext cx="3944541" cy="1047960"/>
          </a:xfrm>
        </p:spPr>
        <p:txBody>
          <a:bodyPr>
            <a:normAutofit/>
          </a:bodyPr>
          <a:lstStyle/>
          <a:p>
            <a:r>
              <a:rPr lang="en-US" sz="4800" b="1" dirty="0"/>
              <a:t>    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Accord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DFAC6-2D61-4821-827C-117717EB2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459" y="621929"/>
            <a:ext cx="4113171" cy="686593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 in Jerusalem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ABA553-4F18-40F0-ADE6-6EC33B4DC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4948" y="1308522"/>
            <a:ext cx="4424609" cy="4201941"/>
          </a:xfrm>
        </p:spPr>
        <p:txBody>
          <a:bodyPr>
            <a:normAutofit fontScale="25000" lnSpcReduction="20000"/>
          </a:bodyPr>
          <a:lstStyle/>
          <a:p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“So continuing daily with </a:t>
            </a:r>
            <a:r>
              <a:rPr lang="en-US" sz="8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one accord</a:t>
            </a: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 in the temple” (Acts 2:46)</a:t>
            </a:r>
          </a:p>
          <a:p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“they raised their voice to God with </a:t>
            </a:r>
            <a:r>
              <a:rPr lang="en-US" sz="8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one accord</a:t>
            </a: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” (Acts 4:24)</a:t>
            </a:r>
          </a:p>
          <a:p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“they were all with </a:t>
            </a:r>
            <a:r>
              <a:rPr lang="en-US" sz="8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one accord </a:t>
            </a: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in Solomon’s Porch.” (Acts 5:12)</a:t>
            </a:r>
          </a:p>
          <a:p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“being assembled with </a:t>
            </a:r>
            <a:r>
              <a:rPr lang="en-US" sz="8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one accord</a:t>
            </a: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,” (Act 15:25)</a:t>
            </a:r>
          </a:p>
          <a:p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Now the multitude of those who believed were of </a:t>
            </a:r>
            <a:r>
              <a:rPr lang="en-US" sz="8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one heart and one soul.</a:t>
            </a:r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” (Acts 4:32)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880E72-E3D2-4993-9E60-9E3320E395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40609" y="624560"/>
            <a:ext cx="3887391" cy="68659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 in Corinth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7EF33F-D6F1-4F17-89C1-DBB6963082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98739" y="1267994"/>
            <a:ext cx="4310313" cy="4201940"/>
          </a:xfrm>
        </p:spPr>
        <p:txBody>
          <a:bodyPr>
            <a:normAutofit fontScale="25000" lnSpcReduction="20000"/>
          </a:bodyPr>
          <a:lstStyle/>
          <a:p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Quarrelling about Preachers          (1 Corinthians 1:11)</a:t>
            </a:r>
          </a:p>
          <a:p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Going to law against one another (1 Corinthians 6:6)</a:t>
            </a:r>
          </a:p>
          <a:p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The strong were ignoring conscientious scruples of the weak (1 Cor. 8-10)</a:t>
            </a:r>
          </a:p>
          <a:p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The Lord’s supper had been  turned into a heathen feast, favoring the rich and  shaming the poor (1 Cor. 11)</a:t>
            </a:r>
          </a:p>
          <a:p>
            <a:r>
              <a:rPr lang="en-US" sz="8800" dirty="0">
                <a:latin typeface="Arial" panose="020B0604020202020204" pitchFamily="34" charset="0"/>
                <a:cs typeface="Arial" panose="020B0604020202020204" pitchFamily="34" charset="0"/>
              </a:rPr>
              <a:t>Pride and envy in exercise of spiritual gifts (1 Cor. 12-13)</a:t>
            </a:r>
          </a:p>
          <a:p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CCA54B-790B-445E-A160-34B9A3EB442F}"/>
              </a:ext>
            </a:extLst>
          </p:cNvPr>
          <p:cNvSpPr txBox="1"/>
          <p:nvPr/>
        </p:nvSpPr>
        <p:spPr>
          <a:xfrm>
            <a:off x="5749278" y="121955"/>
            <a:ext cx="27672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Discord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1608B9-7929-4247-A4FF-1829A8C15A4B}"/>
              </a:ext>
            </a:extLst>
          </p:cNvPr>
          <p:cNvSpPr txBox="1"/>
          <p:nvPr/>
        </p:nvSpPr>
        <p:spPr>
          <a:xfrm>
            <a:off x="4659557" y="245066"/>
            <a:ext cx="3162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Never said of the </a:t>
            </a:r>
          </a:p>
        </p:txBody>
      </p:sp>
    </p:spTree>
    <p:extLst>
      <p:ext uri="{BB962C8B-B14F-4D97-AF65-F5344CB8AC3E}">
        <p14:creationId xmlns:p14="http://schemas.microsoft.com/office/powerpoint/2010/main" val="284420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8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F779645-4C50-4F06-86A2-D463503C6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831" y="490050"/>
            <a:ext cx="2642159" cy="3725684"/>
          </a:xfrm>
        </p:spPr>
        <p:txBody>
          <a:bodyPr>
            <a:normAutofit/>
          </a:bodyPr>
          <a:lstStyle/>
          <a:p>
            <a:br>
              <a:rPr lang="en-US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Why was the church in Corinth in Discord?</a:t>
            </a: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id="{0B803923-FAAC-4E39-909F-1D4B9D414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4698" y="163898"/>
            <a:ext cx="4720836" cy="3725684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Different ethnic backgrounds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Different Educational attainment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Different levels of Understanding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Rich and poor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Male and Female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044E7B-0EAB-4052-95DC-231BA8DEA979}"/>
              </a:ext>
            </a:extLst>
          </p:cNvPr>
          <p:cNvCxnSpPr>
            <a:cxnSpLocks/>
          </p:cNvCxnSpPr>
          <p:nvPr/>
        </p:nvCxnSpPr>
        <p:spPr>
          <a:xfrm flipH="1">
            <a:off x="3981653" y="205844"/>
            <a:ext cx="2921011" cy="17421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4238E7A-B36B-41C3-8969-285FBEDD3420}"/>
              </a:ext>
            </a:extLst>
          </p:cNvPr>
          <p:cNvCxnSpPr>
            <a:cxnSpLocks/>
          </p:cNvCxnSpPr>
          <p:nvPr/>
        </p:nvCxnSpPr>
        <p:spPr>
          <a:xfrm>
            <a:off x="3772902" y="137278"/>
            <a:ext cx="3473116" cy="16935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9D6E56A-6F56-4885-9FE6-38D1001C15A7}"/>
              </a:ext>
            </a:extLst>
          </p:cNvPr>
          <p:cNvSpPr txBox="1"/>
          <p:nvPr/>
        </p:nvSpPr>
        <p:spPr>
          <a:xfrm>
            <a:off x="3296207" y="2316166"/>
            <a:ext cx="574357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They were divided in loyalty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They were “puffed up” (5 times)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They lacked love for each other.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They were carnal—”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behaving like mere men.”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(1 Cor. 3:3)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“Where envy and self-seeking exist, confusion and every evil thing are there.”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(James 3:16)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5525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F0432-E4A7-44CA-A960-1925AD08B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857" y="1371600"/>
            <a:ext cx="2642159" cy="372568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was the Church in Jerusalem                       “in One Accord”?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DD30D-0FED-45CF-904D-0E6E43552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1872" y="292100"/>
            <a:ext cx="5242727" cy="50673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L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eaders were committed                    to Jesus even before the             church began. (Acts 1:4, 14; 2:1)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Members had been baptized “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in the name of Jesus Christ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” (2:38)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They continued steadfastly in Apostles’ teaching. (2:42)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Loved one another (2:44-45)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Assembling daily (2:46)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“Now the multitude of those who 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believed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were of one heart and one soul.” (Acts 4:32)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They desired peace. (Acts 6:1-7)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2609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1C4260-ABEB-4734-93E9-363EDA120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37" y="886180"/>
            <a:ext cx="4525805" cy="400977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457200"/>
            <a:r>
              <a:rPr lang="en-US" sz="4400" b="1" dirty="0"/>
              <a:t>What will be the future of The Embry Hills Church?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0C4E1D-4D9A-43F8-972A-03F4E9A03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70550" y="886180"/>
            <a:ext cx="2559050" cy="400977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457200">
              <a:spcBef>
                <a:spcPts val="1000"/>
              </a:spcBef>
            </a:pPr>
            <a:r>
              <a:rPr lang="en-US" sz="3600" b="1" dirty="0">
                <a:solidFill>
                  <a:schemeClr val="tx1"/>
                </a:solidFill>
              </a:rPr>
              <a:t>Accord</a:t>
            </a:r>
          </a:p>
          <a:p>
            <a:pPr algn="ctr" defTabSz="457200">
              <a:spcBef>
                <a:spcPts val="1000"/>
              </a:spcBef>
            </a:pPr>
            <a:r>
              <a:rPr lang="en-US" sz="3600" dirty="0">
                <a:solidFill>
                  <a:schemeClr val="tx1"/>
                </a:solidFill>
              </a:rPr>
              <a:t> </a:t>
            </a:r>
          </a:p>
          <a:p>
            <a:pPr defTabSz="457200">
              <a:spcBef>
                <a:spcPts val="1000"/>
              </a:spcBef>
            </a:pPr>
            <a:r>
              <a:rPr lang="en-US" sz="3600" dirty="0">
                <a:solidFill>
                  <a:schemeClr val="tx1"/>
                </a:solidFill>
              </a:rPr>
              <a:t>     Or</a:t>
            </a:r>
          </a:p>
          <a:p>
            <a:pPr defTabSz="457200">
              <a:spcBef>
                <a:spcPts val="1000"/>
              </a:spcBef>
            </a:pP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b="1" dirty="0">
                <a:solidFill>
                  <a:schemeClr val="tx1"/>
                </a:solidFill>
              </a:rPr>
              <a:t>Discord?</a:t>
            </a:r>
          </a:p>
        </p:txBody>
      </p:sp>
    </p:spTree>
    <p:extLst>
      <p:ext uri="{BB962C8B-B14F-4D97-AF65-F5344CB8AC3E}">
        <p14:creationId xmlns:p14="http://schemas.microsoft.com/office/powerpoint/2010/main" val="1948551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9141714" cy="5715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1" y="1524000"/>
            <a:ext cx="0" cy="26670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5190066"/>
            <a:ext cx="745301" cy="635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191" y="0"/>
            <a:ext cx="9144000" cy="5713677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372AFF-F8A3-4200-842A-FE39906BD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646" y="670560"/>
            <a:ext cx="2641019" cy="4373880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/>
              <a:t>I am confident it will be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45451-1281-4787-BA38-BB697493B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8434" y="797559"/>
            <a:ext cx="5465066" cy="4373881"/>
          </a:xfrm>
        </p:spPr>
        <p:txBody>
          <a:bodyPr anchor="ctr">
            <a:normAutofit/>
          </a:bodyPr>
          <a:lstStyle/>
          <a:p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This has been its history.</a:t>
            </a:r>
          </a:p>
          <a:p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The leaders look to Jesus as head   of the church—”the chief shepherd.”</a:t>
            </a:r>
          </a:p>
          <a:p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The members have been baptized   “</a:t>
            </a:r>
            <a:r>
              <a:rPr lang="en-US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in the name of Jesus Christ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The members are committed to     “the apostles’ teaching.”</a:t>
            </a:r>
          </a:p>
          <a:p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A loving fellowship binds us  together </a:t>
            </a:r>
          </a:p>
          <a:p>
            <a:endParaRPr lang="en-US" sz="2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38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E0A590-E2D8-4981-8FB2-DD33C8F558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01" b="1885"/>
          <a:stretch/>
        </p:blipFill>
        <p:spPr>
          <a:xfrm>
            <a:off x="20" y="10"/>
            <a:ext cx="9143979" cy="51102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783EE00-DF50-450A-9E97-B6FADE4FF81B}"/>
              </a:ext>
            </a:extLst>
          </p:cNvPr>
          <p:cNvSpPr txBox="1"/>
          <p:nvPr/>
        </p:nvSpPr>
        <p:spPr>
          <a:xfrm>
            <a:off x="138363" y="4889389"/>
            <a:ext cx="8867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Thirty Minutes After Service, Sunday Night, December 30th</a:t>
            </a:r>
          </a:p>
        </p:txBody>
      </p:sp>
    </p:spTree>
    <p:extLst>
      <p:ext uri="{BB962C8B-B14F-4D97-AF65-F5344CB8AC3E}">
        <p14:creationId xmlns:p14="http://schemas.microsoft.com/office/powerpoint/2010/main" val="1638550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9141714" cy="5715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1" y="1524000"/>
            <a:ext cx="0" cy="26670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5190066"/>
            <a:ext cx="745301" cy="635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191" y="0"/>
            <a:ext cx="9144000" cy="5713677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17416F-CEBA-4280-9999-162A6623D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646" y="670560"/>
            <a:ext cx="2641019" cy="4373880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/>
              <a:t>I am confident it will be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99A81-016D-4290-AB0A-767AF59B9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0721" y="670559"/>
            <a:ext cx="5373869" cy="4373881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This has been its history.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leaders look to Jesus as head  of the church—”the chief shepherd.”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members have been baptized “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in the name of Jesus Christ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members are committed to   “the apostles’ teaching.”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 loving fellowship binds us together.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members respect one another’s conscience.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There is a genuine desire for unity.</a:t>
            </a:r>
          </a:p>
          <a:p>
            <a:endParaRPr lang="en-US" dirty="0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B81182DE-BCA0-4FBB-B185-830EFD5EC86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36844271"/>
                  </p:ext>
                </p:extLst>
              </p:nvPr>
            </p:nvGraphicFramePr>
            <p:xfrm>
              <a:off x="-2195186" y="1752035"/>
              <a:ext cx="2286000" cy="1428750"/>
            </p:xfrm>
            <a:graphic>
              <a:graphicData uri="http://schemas.microsoft.com/office/powerpoint/2016/slidezoom">
                <pslz:sldZm>
                  <pslz:sldZmObj sldId="263" cId="4260328779">
                    <pslz:zmPr id="{808E84C7-3A4A-42A4-A483-16DF9B215BF5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42875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B81182DE-BCA0-4FBB-B185-830EFD5EC86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2195186" y="1752035"/>
                <a:ext cx="2286000" cy="142875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6032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224737"/>
            <a:ext cx="3027759" cy="349026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410289"/>
            <a:ext cx="1141809" cy="1971211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56759" y="1397000"/>
            <a:ext cx="2114550" cy="23495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59" y="0"/>
            <a:ext cx="1202540" cy="95117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5080000"/>
            <a:ext cx="745301" cy="635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95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013257" y="0"/>
            <a:ext cx="419604" cy="3091368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81" y="0"/>
            <a:ext cx="7275344" cy="5715000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53ECEF-AF3D-47BF-B098-8DE398E55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212" y="2582543"/>
            <a:ext cx="5751543" cy="277465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 defTabSz="457200">
              <a:lnSpc>
                <a:spcPct val="90000"/>
              </a:lnSpc>
            </a:pPr>
            <a:r>
              <a:rPr lang="en-US" sz="3200" b="0" i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“Now may the God who      gives perseverance and encouragement grant you to </a:t>
            </a:r>
            <a:r>
              <a:rPr lang="en-US" sz="3200" b="1" i="0" kern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of the same mind</a:t>
            </a:r>
            <a:r>
              <a:rPr lang="en-US" sz="3200" b="1" i="0" kern="1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en-US" sz="3200" b="0" i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one another according to Christ Jesus, </a:t>
            </a:r>
            <a:r>
              <a:rPr lang="en-US" sz="3200" b="0" i="0" kern="12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6 </a:t>
            </a:r>
            <a:r>
              <a:rPr lang="en-US" sz="3200" b="0" i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that                                 </a:t>
            </a:r>
            <a:r>
              <a:rPr lang="en-US" sz="3200" b="1" i="0" kern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one accord                                  </a:t>
            </a:r>
            <a:r>
              <a:rPr lang="en-US" sz="3200" b="0" i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may with one voice glorify the God and Father of our Lord Jesus Christ.”</a:t>
            </a:r>
            <a:br>
              <a:rPr lang="en-US" sz="3200" b="0" i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0" i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15:5-6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95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26526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227</TotalTime>
  <Words>522</Words>
  <Application>Microsoft Office PowerPoint</Application>
  <PresentationFormat>On-screen Show (16:10)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“One Accord”</vt:lpstr>
      <vt:lpstr>     Accord</vt:lpstr>
      <vt:lpstr> Why was the church in Corinth in Discord?</vt:lpstr>
      <vt:lpstr>Why was the Church in Jerusalem                       “in One Accord”?</vt:lpstr>
      <vt:lpstr>What will be the future of The Embry Hills Church? </vt:lpstr>
      <vt:lpstr>I am confident it will be ACCORD</vt:lpstr>
      <vt:lpstr>PowerPoint Presentation</vt:lpstr>
      <vt:lpstr>I am confident it will be ACCORD</vt:lpstr>
      <vt:lpstr>“Now may the God who      gives perseverance and encouragement grant you to be of the same mind                           with one another according to Christ Jesus, 6 so that                                 with one accord                                  you may with one voice glorify the God and Father of our Lord Jesus Christ.” Romans 15:5-6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“One Accord”</dc:title>
  <dc:creator>Brad Beutjer</dc:creator>
  <cp:lastModifiedBy>Brad Beutjer</cp:lastModifiedBy>
  <cp:revision>15</cp:revision>
  <dcterms:created xsi:type="dcterms:W3CDTF">2019-01-03T22:56:04Z</dcterms:created>
  <dcterms:modified xsi:type="dcterms:W3CDTF">2019-01-06T02:21:53Z</dcterms:modified>
</cp:coreProperties>
</file>