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0" r:id="rId5"/>
    <p:sldId id="262" r:id="rId6"/>
    <p:sldId id="257" r:id="rId7"/>
    <p:sldId id="263" r:id="rId8"/>
    <p:sldId id="270" r:id="rId9"/>
    <p:sldId id="264" r:id="rId10"/>
    <p:sldId id="271" r:id="rId11"/>
    <p:sldId id="267" r:id="rId12"/>
    <p:sldId id="272" r:id="rId13"/>
    <p:sldId id="266" r:id="rId14"/>
    <p:sldId id="273" r:id="rId15"/>
    <p:sldId id="268" r:id="rId16"/>
    <p:sldId id="274" r:id="rId17"/>
    <p:sldId id="269" r:id="rId18"/>
    <p:sldId id="275" r:id="rId19"/>
    <p:sldId id="276" r:id="rId2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0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68582"/>
            <a:ext cx="6477805" cy="2117859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942671"/>
            <a:ext cx="6477804" cy="8146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74423"/>
            <a:ext cx="3730436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665811"/>
            <a:ext cx="608264" cy="419648"/>
          </a:xfrm>
        </p:spPr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94045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73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14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871623" cy="38832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665811"/>
            <a:ext cx="0" cy="388324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3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96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463442"/>
            <a:ext cx="6482366" cy="1573292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3171829"/>
            <a:ext cx="647283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3170821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71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7204226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483864" cy="2873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681119"/>
            <a:ext cx="3483864" cy="28679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16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7205746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483864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483864" cy="2203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685836"/>
            <a:ext cx="3483864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351243"/>
            <a:ext cx="3483864" cy="2197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06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77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454824" cy="187259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456260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671243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4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1"/>
            <a:ext cx="4149246" cy="152548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621660"/>
            <a:ext cx="4143303" cy="1669785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619671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0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682897"/>
            <a:ext cx="9144000" cy="342161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5105400"/>
            <a:ext cx="9144000" cy="6191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7202456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7202456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77F8-D14D-468A-9266-F374F49A207D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45412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C7E872C-22EE-42E7-8A69-B37DA18A8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107011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09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9751B-002D-46B7-950E-AC8D6268C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Does it Really Matter?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12DD8-D6DF-48C7-837F-88DF6B18E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F298F9-6FD0-4910-8237-6CB997CC56C8}"/>
              </a:ext>
            </a:extLst>
          </p:cNvPr>
          <p:cNvSpPr/>
          <p:nvPr/>
        </p:nvSpPr>
        <p:spPr>
          <a:xfrm>
            <a:off x="3537284" y="1371599"/>
            <a:ext cx="745958" cy="6978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358198-74AA-4C97-97EC-EB8D235C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586070"/>
            <a:ext cx="7664116" cy="882754"/>
          </a:xfrm>
        </p:spPr>
        <p:txBody>
          <a:bodyPr>
            <a:noAutofit/>
          </a:bodyPr>
          <a:lstStyle/>
          <a:p>
            <a:r>
              <a:rPr lang="en-US" sz="3600" dirty="0"/>
              <a:t>Does it really matter --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FD1FD3-2AE0-4A22-871A-2E73C0CE2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38161"/>
            <a:ext cx="4485141" cy="379863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a Church teaches? 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Who Preaches?</a:t>
            </a:r>
          </a:p>
          <a:p>
            <a:r>
              <a:rPr lang="en-US" sz="2800" dirty="0"/>
              <a:t>Who leads the church?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C21C5-A5FB-4BA7-A770-0798B8E10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6674" y="1538161"/>
            <a:ext cx="5077326" cy="3287923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Acts 20:29-30, 1 Tim. 1,4; Gal. 1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Timothy 2:11-14; 1 Cor. 14:33</a:t>
            </a:r>
          </a:p>
          <a:p>
            <a:r>
              <a:rPr lang="en-US" sz="2800" dirty="0"/>
              <a:t>Titus 1:5-9</a:t>
            </a:r>
          </a:p>
        </p:txBody>
      </p:sp>
    </p:spTree>
    <p:extLst>
      <p:ext uri="{BB962C8B-B14F-4D97-AF65-F5344CB8AC3E}">
        <p14:creationId xmlns:p14="http://schemas.microsoft.com/office/powerpoint/2010/main" val="2543693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DB5628-A415-4EC0-BFE8-E339092A303D}"/>
              </a:ext>
            </a:extLst>
          </p:cNvPr>
          <p:cNvSpPr txBox="1"/>
          <p:nvPr/>
        </p:nvSpPr>
        <p:spPr>
          <a:xfrm>
            <a:off x="216568" y="300789"/>
            <a:ext cx="87830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baseline="30000" dirty="0"/>
              <a:t>Titus 1:5</a:t>
            </a:r>
            <a:r>
              <a:rPr lang="en-US" b="1" baseline="30000" dirty="0"/>
              <a:t> </a:t>
            </a:r>
            <a:r>
              <a:rPr lang="en-US" sz="2800" dirty="0"/>
              <a:t>For this reason I left you in Crete, that you should set in order the things that are lacking, and appoint elders in every city as I commanded you— </a:t>
            </a:r>
            <a:r>
              <a:rPr lang="en-US" sz="2800" b="1" baseline="30000" dirty="0"/>
              <a:t>6 </a:t>
            </a:r>
            <a:r>
              <a:rPr lang="en-US" sz="2800" dirty="0"/>
              <a:t>if a man is blameless, the husband of one wife, having faithful children not accused of dissipation or insubordination. </a:t>
            </a:r>
            <a:r>
              <a:rPr lang="en-US" sz="2800" b="1" baseline="30000" dirty="0"/>
              <a:t>7 </a:t>
            </a:r>
            <a:r>
              <a:rPr lang="en-US" sz="2800" dirty="0"/>
              <a:t>For a bishop must be blameless, as a steward of God, not self-willed, not quick-tempered, not given to wine, not violent, not greedy for money, </a:t>
            </a:r>
            <a:r>
              <a:rPr lang="en-US" sz="2800" b="1" baseline="30000" dirty="0"/>
              <a:t>8 </a:t>
            </a:r>
            <a:r>
              <a:rPr lang="en-US" sz="2800" dirty="0"/>
              <a:t>but hospitable, a lover of what is good, sober-minded, just, holy, self-controlled, </a:t>
            </a:r>
            <a:r>
              <a:rPr lang="en-US" sz="2800" b="1" baseline="30000" dirty="0"/>
              <a:t>9 </a:t>
            </a:r>
            <a:r>
              <a:rPr lang="en-US" sz="2800" dirty="0"/>
              <a:t>holding fast the faithful word as he has been taught, that he may be able, by sound doctrine, both to exhort and convict those who contradict.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4C86F3-4815-4805-BD1E-A64452A08C6B}"/>
              </a:ext>
            </a:extLst>
          </p:cNvPr>
          <p:cNvCxnSpPr>
            <a:cxnSpLocks/>
          </p:cNvCxnSpPr>
          <p:nvPr/>
        </p:nvCxnSpPr>
        <p:spPr>
          <a:xfrm>
            <a:off x="7218947" y="1179095"/>
            <a:ext cx="120315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B96C7F-0B7A-4001-947B-F3276FBDFD09}"/>
              </a:ext>
            </a:extLst>
          </p:cNvPr>
          <p:cNvCxnSpPr>
            <a:cxnSpLocks/>
          </p:cNvCxnSpPr>
          <p:nvPr/>
        </p:nvCxnSpPr>
        <p:spPr>
          <a:xfrm>
            <a:off x="380999" y="1644316"/>
            <a:ext cx="120315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FD9FD2D-B7E3-4D84-A3BD-7C297803FCED}"/>
              </a:ext>
            </a:extLst>
          </p:cNvPr>
          <p:cNvCxnSpPr>
            <a:cxnSpLocks/>
          </p:cNvCxnSpPr>
          <p:nvPr/>
        </p:nvCxnSpPr>
        <p:spPr>
          <a:xfrm>
            <a:off x="308807" y="2895599"/>
            <a:ext cx="70184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9224F9-4725-4202-B8FC-562771FCF1F1}"/>
              </a:ext>
            </a:extLst>
          </p:cNvPr>
          <p:cNvCxnSpPr>
            <a:cxnSpLocks/>
          </p:cNvCxnSpPr>
          <p:nvPr/>
        </p:nvCxnSpPr>
        <p:spPr>
          <a:xfrm>
            <a:off x="7371347" y="2462464"/>
            <a:ext cx="96653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716F62-97D1-4D6F-A943-81DC341B6DA5}"/>
              </a:ext>
            </a:extLst>
          </p:cNvPr>
          <p:cNvCxnSpPr>
            <a:cxnSpLocks/>
          </p:cNvCxnSpPr>
          <p:nvPr/>
        </p:nvCxnSpPr>
        <p:spPr>
          <a:xfrm>
            <a:off x="6196263" y="4612105"/>
            <a:ext cx="247650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5D4696-3FF4-4DFC-BCFA-7F23C1F4F118}"/>
              </a:ext>
            </a:extLst>
          </p:cNvPr>
          <p:cNvCxnSpPr>
            <a:cxnSpLocks/>
          </p:cNvCxnSpPr>
          <p:nvPr/>
        </p:nvCxnSpPr>
        <p:spPr>
          <a:xfrm>
            <a:off x="380999" y="5033210"/>
            <a:ext cx="829176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53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358198-74AA-4C97-97EC-EB8D235C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586070"/>
            <a:ext cx="7664116" cy="882754"/>
          </a:xfrm>
        </p:spPr>
        <p:txBody>
          <a:bodyPr>
            <a:noAutofit/>
          </a:bodyPr>
          <a:lstStyle/>
          <a:p>
            <a:r>
              <a:rPr lang="en-US" sz="3600" dirty="0"/>
              <a:t>Does it really matter --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FD1FD3-2AE0-4A22-871A-2E73C0CE2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38161"/>
            <a:ext cx="4485141" cy="379863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a Church teaches? 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Who Preaches?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Who leads the church?</a:t>
            </a:r>
          </a:p>
          <a:p>
            <a:r>
              <a:rPr lang="en-US" sz="2800" dirty="0"/>
              <a:t>The name members wear?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C21C5-A5FB-4BA7-A770-0798B8E10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6674" y="1538161"/>
            <a:ext cx="5077326" cy="3287923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Acts 20:29-30, 1 Tim. 1,4; Gal. 1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Timothy 2:11-14; 1 Cor. 14:33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Titus 1:5-9</a:t>
            </a:r>
          </a:p>
          <a:p>
            <a:r>
              <a:rPr lang="en-US" sz="2800" dirty="0"/>
              <a:t>1 Cor. 1:10-12, 1 Peter 4:16</a:t>
            </a:r>
          </a:p>
        </p:txBody>
      </p:sp>
    </p:spTree>
    <p:extLst>
      <p:ext uri="{BB962C8B-B14F-4D97-AF65-F5344CB8AC3E}">
        <p14:creationId xmlns:p14="http://schemas.microsoft.com/office/powerpoint/2010/main" val="755850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E2A131-0835-4D0C-B89F-2E3CCEAF9649}"/>
              </a:ext>
            </a:extLst>
          </p:cNvPr>
          <p:cNvSpPr txBox="1"/>
          <p:nvPr/>
        </p:nvSpPr>
        <p:spPr>
          <a:xfrm>
            <a:off x="240631" y="372979"/>
            <a:ext cx="86988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baseline="30000" dirty="0"/>
              <a:t>1 Corinthians 1:11</a:t>
            </a:r>
            <a:r>
              <a:rPr lang="en-US" sz="2800" b="1" baseline="30000" dirty="0"/>
              <a:t> </a:t>
            </a:r>
            <a:r>
              <a:rPr lang="en-US" sz="2800" dirty="0"/>
              <a:t>For it has been declared to me concerning you, my brethren, by those of Chloe’s </a:t>
            </a:r>
            <a:r>
              <a:rPr lang="en-US" sz="2800" i="1" dirty="0"/>
              <a:t>household,</a:t>
            </a:r>
            <a:r>
              <a:rPr lang="en-US" sz="2800" dirty="0"/>
              <a:t> that there are contentions among you. </a:t>
            </a:r>
            <a:r>
              <a:rPr lang="en-US" sz="2800" b="1" baseline="30000" dirty="0"/>
              <a:t>12 </a:t>
            </a:r>
            <a:r>
              <a:rPr lang="en-US" sz="2800" dirty="0"/>
              <a:t>Now I say this, that each of you says, “I am of Paul,” or “I am of Apollos,” or “I am of Cephas,” or “I am of Christ.” </a:t>
            </a:r>
          </a:p>
          <a:p>
            <a:r>
              <a:rPr lang="en-US" sz="2800" b="1" baseline="30000" dirty="0"/>
              <a:t>13 </a:t>
            </a:r>
            <a:r>
              <a:rPr lang="en-US" sz="2800" dirty="0"/>
              <a:t>Is Christ divided? Was Paul crucified for you? Or were you baptized in the name of Paul?</a:t>
            </a:r>
          </a:p>
          <a:p>
            <a:endParaRPr lang="en-US" sz="1200" dirty="0"/>
          </a:p>
          <a:p>
            <a:r>
              <a:rPr lang="en-US" sz="2800" b="1" u="sng" baseline="30000" dirty="0"/>
              <a:t>1 Peter 4:16</a:t>
            </a:r>
            <a:r>
              <a:rPr lang="en-US" sz="2800" b="1" baseline="30000" dirty="0"/>
              <a:t> </a:t>
            </a:r>
            <a:r>
              <a:rPr lang="en-US" sz="2800" dirty="0"/>
              <a:t>but if anyone suffers as a Christian, he is not to be ashamed, but is to glorify God in this name. </a:t>
            </a:r>
            <a:r>
              <a:rPr lang="en-US" sz="2400" dirty="0"/>
              <a:t>(NASB)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DA1FB4A-C036-4661-A98F-D20A3C5842E4}"/>
              </a:ext>
            </a:extLst>
          </p:cNvPr>
          <p:cNvCxnSpPr>
            <a:cxnSpLocks/>
          </p:cNvCxnSpPr>
          <p:nvPr/>
        </p:nvCxnSpPr>
        <p:spPr>
          <a:xfrm>
            <a:off x="5248442" y="4472883"/>
            <a:ext cx="173292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76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358198-74AA-4C97-97EC-EB8D235C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586070"/>
            <a:ext cx="7664116" cy="882754"/>
          </a:xfrm>
        </p:spPr>
        <p:txBody>
          <a:bodyPr>
            <a:noAutofit/>
          </a:bodyPr>
          <a:lstStyle/>
          <a:p>
            <a:r>
              <a:rPr lang="en-US" sz="3600" dirty="0"/>
              <a:t>Does it really matter --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FD1FD3-2AE0-4A22-871A-2E73C0CE2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38161"/>
            <a:ext cx="4485141" cy="379863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a Church teaches? 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Who Preaches?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Who leads the church?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name members wear?</a:t>
            </a:r>
          </a:p>
          <a:p>
            <a:r>
              <a:rPr lang="en-US" sz="2800" dirty="0"/>
              <a:t>How they worship?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C21C5-A5FB-4BA7-A770-0798B8E10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6674" y="1538161"/>
            <a:ext cx="5077326" cy="3287923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Acts 20:29-30, 1 Tim. 1,4; Gal. 1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Timothy 2:11-14; 1 Cor. 14:33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Titus 1:5-9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Cor. 1:10-12, 1 Peter 4:16</a:t>
            </a:r>
          </a:p>
          <a:p>
            <a:r>
              <a:rPr lang="en-US" sz="2800" dirty="0"/>
              <a:t>Matt. 15:9, 1 Cor. 11, etc.</a:t>
            </a:r>
          </a:p>
        </p:txBody>
      </p:sp>
    </p:spTree>
    <p:extLst>
      <p:ext uri="{BB962C8B-B14F-4D97-AF65-F5344CB8AC3E}">
        <p14:creationId xmlns:p14="http://schemas.microsoft.com/office/powerpoint/2010/main" val="3198046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F63D75-7424-4A9C-8CAE-C1482946A6D7}"/>
              </a:ext>
            </a:extLst>
          </p:cNvPr>
          <p:cNvSpPr txBox="1"/>
          <p:nvPr/>
        </p:nvSpPr>
        <p:spPr>
          <a:xfrm>
            <a:off x="192505" y="300789"/>
            <a:ext cx="8758989" cy="4750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It Mattered in the O. T. , written for our learning (1 Cor. 10:11).</a:t>
            </a:r>
          </a:p>
          <a:p>
            <a:endParaRPr lang="en-US" sz="800" b="1" baseline="30000" dirty="0"/>
          </a:p>
          <a:p>
            <a:r>
              <a:rPr lang="en-US" sz="2800" b="1" u="sng" baseline="30000" dirty="0"/>
              <a:t>Matthew 15:9</a:t>
            </a:r>
            <a:r>
              <a:rPr lang="en-US" sz="2800" b="1" baseline="30000" dirty="0"/>
              <a:t> </a:t>
            </a:r>
            <a:r>
              <a:rPr lang="en-US" sz="2400" dirty="0"/>
              <a:t>And in vain they worship Me,</a:t>
            </a:r>
            <a:br>
              <a:rPr lang="en-US" sz="2400" dirty="0"/>
            </a:br>
            <a:r>
              <a:rPr lang="en-US" sz="2400" dirty="0"/>
              <a:t>Teaching </a:t>
            </a:r>
            <a:r>
              <a:rPr lang="en-US" sz="2400" i="1" dirty="0"/>
              <a:t>as</a:t>
            </a:r>
            <a:r>
              <a:rPr lang="en-US" sz="2400" dirty="0"/>
              <a:t> doctrines the commandments of men.’ ”</a:t>
            </a:r>
            <a:endParaRPr lang="en-US" sz="2400" b="1" u="sng" baseline="30000" dirty="0"/>
          </a:p>
          <a:p>
            <a:endParaRPr lang="en-US" sz="1200" b="1" u="sng" baseline="30000" dirty="0"/>
          </a:p>
          <a:p>
            <a:r>
              <a:rPr lang="en-US" sz="2400" b="1" u="sng" baseline="30000" dirty="0"/>
              <a:t>1 Corinthians 11:20</a:t>
            </a:r>
            <a:r>
              <a:rPr lang="en-US" sz="2400" b="1" baseline="30000" dirty="0"/>
              <a:t> </a:t>
            </a:r>
            <a:r>
              <a:rPr lang="en-US" sz="2400" dirty="0"/>
              <a:t>When therefore ye assemble yourselves together, it is not possible to eat the Lord’s supper: </a:t>
            </a:r>
            <a:r>
              <a:rPr lang="en-US" sz="2400" b="1" baseline="30000" dirty="0"/>
              <a:t>21 </a:t>
            </a:r>
            <a:r>
              <a:rPr lang="en-US" sz="2400" dirty="0"/>
              <a:t>for in your eating each one taketh before </a:t>
            </a:r>
            <a:r>
              <a:rPr lang="en-US" sz="2400" i="1" dirty="0"/>
              <a:t>other</a:t>
            </a:r>
            <a:r>
              <a:rPr lang="en-US" sz="2400" dirty="0"/>
              <a:t> his own supper; and one is hungry, and another is drunken. (ASV)</a:t>
            </a:r>
          </a:p>
          <a:p>
            <a:endParaRPr lang="en-US" sz="1200" dirty="0"/>
          </a:p>
          <a:p>
            <a:r>
              <a:rPr lang="en-US" sz="2400" b="1" u="sng" baseline="30000" dirty="0"/>
              <a:t>Acts 2:42</a:t>
            </a:r>
            <a:r>
              <a:rPr lang="en-US" sz="2400" b="1" baseline="30000" dirty="0"/>
              <a:t> </a:t>
            </a:r>
            <a:r>
              <a:rPr lang="en-US" sz="2400" dirty="0"/>
              <a:t>And they continued steadfastly in the apostles’ doctrine and fellowship, in the breaking of bread, and in prayers.</a:t>
            </a:r>
          </a:p>
          <a:p>
            <a:endParaRPr lang="en-US" sz="2400" b="1" u="sng" baseline="30000" dirty="0"/>
          </a:p>
          <a:p>
            <a:r>
              <a:rPr lang="en-US" sz="2400" b="1" u="sng" baseline="30000" dirty="0"/>
              <a:t>1 Corinthians 14:15</a:t>
            </a:r>
            <a:r>
              <a:rPr lang="en-US" sz="2400" b="1" dirty="0"/>
              <a:t> “</a:t>
            </a:r>
            <a:r>
              <a:rPr lang="en-US" sz="2400" dirty="0"/>
              <a:t>I will sing with the spirit, and I will also sing with the understanding.”</a:t>
            </a:r>
          </a:p>
        </p:txBody>
      </p:sp>
    </p:spTree>
    <p:extLst>
      <p:ext uri="{BB962C8B-B14F-4D97-AF65-F5344CB8AC3E}">
        <p14:creationId xmlns:p14="http://schemas.microsoft.com/office/powerpoint/2010/main" val="12066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358198-74AA-4C97-97EC-EB8D235C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586070"/>
            <a:ext cx="7664116" cy="882754"/>
          </a:xfrm>
        </p:spPr>
        <p:txBody>
          <a:bodyPr>
            <a:noAutofit/>
          </a:bodyPr>
          <a:lstStyle/>
          <a:p>
            <a:r>
              <a:rPr lang="en-US" sz="3600" dirty="0"/>
              <a:t>Does it really matter --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FD1FD3-2AE0-4A22-871A-2E73C0CE2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38161"/>
            <a:ext cx="4485141" cy="379863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a Church teaches? 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Who Preaches?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Who leads the church?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name members wear?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How they worship?</a:t>
            </a:r>
          </a:p>
          <a:p>
            <a:r>
              <a:rPr lang="en-US" sz="2800" dirty="0"/>
              <a:t>How they baptize?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C21C5-A5FB-4BA7-A770-0798B8E10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6674" y="1538161"/>
            <a:ext cx="5077326" cy="3287923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Acts 20:29-30, 1 Tim. 1,4; Gal. 1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Timothy 2:11-14; 1 Cor. 14:33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Titus 1:5-9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Cor. 1:10-12, 1 Peter 4:16</a:t>
            </a:r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Matt. 15:9, 1 Cor. 11, etc.</a:t>
            </a:r>
          </a:p>
          <a:p>
            <a:r>
              <a:rPr lang="en-US" sz="2800" dirty="0"/>
              <a:t>Acts 19:1-7, Ephesians 4:4</a:t>
            </a:r>
          </a:p>
        </p:txBody>
      </p:sp>
    </p:spTree>
    <p:extLst>
      <p:ext uri="{BB962C8B-B14F-4D97-AF65-F5344CB8AC3E}">
        <p14:creationId xmlns:p14="http://schemas.microsoft.com/office/powerpoint/2010/main" val="3570735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F63D75-7424-4A9C-8CAE-C1482946A6D7}"/>
              </a:ext>
            </a:extLst>
          </p:cNvPr>
          <p:cNvSpPr txBox="1"/>
          <p:nvPr/>
        </p:nvSpPr>
        <p:spPr>
          <a:xfrm>
            <a:off x="192505" y="110289"/>
            <a:ext cx="875898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Acts 19:1</a:t>
            </a:r>
            <a:r>
              <a:rPr lang="en-US" sz="2400" dirty="0"/>
              <a:t>     And finding some disciples </a:t>
            </a:r>
            <a:r>
              <a:rPr lang="en-US" sz="2400" b="1" baseline="30000" dirty="0"/>
              <a:t>2 </a:t>
            </a:r>
            <a:r>
              <a:rPr lang="en-US" sz="2400" dirty="0"/>
              <a:t>he said to them, “Did you receive the Holy Spirit when you believed?”</a:t>
            </a:r>
          </a:p>
          <a:p>
            <a:r>
              <a:rPr lang="en-US" sz="2400" dirty="0"/>
              <a:t>So they said to him, “We have not so much as heard whether there is a Holy Spirit.”</a:t>
            </a:r>
          </a:p>
          <a:p>
            <a:r>
              <a:rPr lang="en-US" sz="2400" b="1" baseline="30000" dirty="0"/>
              <a:t>3 </a:t>
            </a:r>
            <a:r>
              <a:rPr lang="en-US" sz="2400" dirty="0"/>
              <a:t>And he said to them, “Into what then were you baptized?”</a:t>
            </a:r>
          </a:p>
          <a:p>
            <a:r>
              <a:rPr lang="en-US" sz="2400" dirty="0"/>
              <a:t>So they said, “Into John’s baptism.”</a:t>
            </a:r>
          </a:p>
          <a:p>
            <a:r>
              <a:rPr lang="en-US" sz="2400" b="1" baseline="30000" dirty="0"/>
              <a:t>4 </a:t>
            </a:r>
            <a:r>
              <a:rPr lang="en-US" sz="2400" dirty="0"/>
              <a:t>Then Paul said, “John indeed baptized with a baptism of repentance, saying to the people that they should believe on Him who would come after him, that is, on Christ Jesus.”</a:t>
            </a:r>
          </a:p>
          <a:p>
            <a:r>
              <a:rPr lang="en-US" sz="2400" b="1" baseline="30000" dirty="0"/>
              <a:t>5 </a:t>
            </a:r>
            <a:r>
              <a:rPr lang="en-US" sz="2400" dirty="0"/>
              <a:t>When they heard </a:t>
            </a:r>
            <a:r>
              <a:rPr lang="en-US" sz="2400" i="1" dirty="0"/>
              <a:t>this,</a:t>
            </a:r>
            <a:r>
              <a:rPr lang="en-US" sz="2400" dirty="0"/>
              <a:t> they were baptized in the name of the Lord Jesus. </a:t>
            </a:r>
          </a:p>
          <a:p>
            <a:endParaRPr lang="en-US" sz="800" dirty="0"/>
          </a:p>
          <a:p>
            <a:r>
              <a:rPr lang="en-US" sz="2400" b="1" u="sng" baseline="30000" dirty="0"/>
              <a:t>Ephesians4:4-5</a:t>
            </a:r>
            <a:r>
              <a:rPr lang="en-US" sz="2400" b="1" baseline="30000" dirty="0"/>
              <a:t> ”</a:t>
            </a:r>
            <a:r>
              <a:rPr lang="en-US" sz="2400" i="1" dirty="0"/>
              <a:t>There is</a:t>
            </a:r>
            <a:r>
              <a:rPr lang="en-US" sz="2400" dirty="0"/>
              <a:t> one body and one Spirit, just as you were called in one hope of your calling; </a:t>
            </a:r>
            <a:r>
              <a:rPr lang="en-US" sz="2400" b="1" baseline="30000" dirty="0"/>
              <a:t>5 </a:t>
            </a:r>
            <a:r>
              <a:rPr lang="en-US" sz="2400" dirty="0"/>
              <a:t>one Lord, one faith,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baptism.”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A9E7D7B-A538-43CB-A033-B44C198F1B0B}"/>
              </a:ext>
            </a:extLst>
          </p:cNvPr>
          <p:cNvCxnSpPr/>
          <p:nvPr/>
        </p:nvCxnSpPr>
        <p:spPr>
          <a:xfrm>
            <a:off x="6376737" y="2009274"/>
            <a:ext cx="98658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B7D47A-D10A-4F1A-9243-62CDA3AD84A1}"/>
              </a:ext>
            </a:extLst>
          </p:cNvPr>
          <p:cNvCxnSpPr>
            <a:cxnSpLocks/>
          </p:cNvCxnSpPr>
          <p:nvPr/>
        </p:nvCxnSpPr>
        <p:spPr>
          <a:xfrm>
            <a:off x="1993231" y="2330116"/>
            <a:ext cx="22900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CBD1AF-697F-415E-AA3D-0F169661C800}"/>
              </a:ext>
            </a:extLst>
          </p:cNvPr>
          <p:cNvCxnSpPr>
            <a:cxnSpLocks/>
          </p:cNvCxnSpPr>
          <p:nvPr/>
        </p:nvCxnSpPr>
        <p:spPr>
          <a:xfrm>
            <a:off x="4948989" y="3048000"/>
            <a:ext cx="32445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922120-EC23-480E-8AD2-EB1587A2FDD3}"/>
              </a:ext>
            </a:extLst>
          </p:cNvPr>
          <p:cNvCxnSpPr>
            <a:cxnSpLocks/>
          </p:cNvCxnSpPr>
          <p:nvPr/>
        </p:nvCxnSpPr>
        <p:spPr>
          <a:xfrm>
            <a:off x="320841" y="3441031"/>
            <a:ext cx="18448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CF32F2-8396-4FB3-AED8-0D68C45C6957}"/>
              </a:ext>
            </a:extLst>
          </p:cNvPr>
          <p:cNvCxnSpPr>
            <a:cxnSpLocks/>
          </p:cNvCxnSpPr>
          <p:nvPr/>
        </p:nvCxnSpPr>
        <p:spPr>
          <a:xfrm>
            <a:off x="3224462" y="3826042"/>
            <a:ext cx="54142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524BBB-9138-40D7-B07F-002537A7697E}"/>
              </a:ext>
            </a:extLst>
          </p:cNvPr>
          <p:cNvCxnSpPr>
            <a:cxnSpLocks/>
          </p:cNvCxnSpPr>
          <p:nvPr/>
        </p:nvCxnSpPr>
        <p:spPr>
          <a:xfrm>
            <a:off x="320840" y="4158915"/>
            <a:ext cx="5574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9EFF08C-E831-4E9D-8FD6-B68B2D2C1469}"/>
              </a:ext>
            </a:extLst>
          </p:cNvPr>
          <p:cNvSpPr txBox="1"/>
          <p:nvPr/>
        </p:nvSpPr>
        <p:spPr>
          <a:xfrm>
            <a:off x="5305926" y="3048000"/>
            <a:ext cx="344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that matter?</a:t>
            </a:r>
          </a:p>
        </p:txBody>
      </p:sp>
    </p:spTree>
    <p:extLst>
      <p:ext uri="{BB962C8B-B14F-4D97-AF65-F5344CB8AC3E}">
        <p14:creationId xmlns:p14="http://schemas.microsoft.com/office/powerpoint/2010/main" val="59623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9751B-002D-46B7-950E-AC8D6268C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466" y="667977"/>
            <a:ext cx="6477805" cy="2117859"/>
          </a:xfrm>
        </p:spPr>
        <p:txBody>
          <a:bodyPr/>
          <a:lstStyle/>
          <a:p>
            <a:r>
              <a:rPr lang="en-US" dirty="0"/>
              <a:t>Does it Really Matter?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12DD8-D6DF-48C7-837F-88DF6B18E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346" y="2929164"/>
            <a:ext cx="7628022" cy="81468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It matters that we do everything Just as our king has directed through his apostles in the                                  new testament!</a:t>
            </a:r>
          </a:p>
        </p:txBody>
      </p:sp>
    </p:spTree>
    <p:extLst>
      <p:ext uri="{BB962C8B-B14F-4D97-AF65-F5344CB8AC3E}">
        <p14:creationId xmlns:p14="http://schemas.microsoft.com/office/powerpoint/2010/main" val="2186731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1B66D6-7976-418E-8F5E-DFBDDA3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could anyone who is loyal to the King be comfortable in any church that is not following his instructions?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473180-2896-4F88-8A8A-B952559AAE2B}"/>
              </a:ext>
            </a:extLst>
          </p:cNvPr>
          <p:cNvSpPr txBox="1"/>
          <p:nvPr/>
        </p:nvSpPr>
        <p:spPr>
          <a:xfrm>
            <a:off x="834591" y="3380874"/>
            <a:ext cx="69945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If there is anything in which you feel that this church is not following the King,                     you will be our friend if you point it out to us.</a:t>
            </a:r>
          </a:p>
        </p:txBody>
      </p:sp>
    </p:spTree>
    <p:extLst>
      <p:ext uri="{BB962C8B-B14F-4D97-AF65-F5344CB8AC3E}">
        <p14:creationId xmlns:p14="http://schemas.microsoft.com/office/powerpoint/2010/main" val="199387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579603-FF50-4CBD-AB56-8C5C7088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2" y="408043"/>
            <a:ext cx="4064035" cy="113097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Nothing in Religion  Matters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D97F18-3F0B-4379-835A-ED168D11B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326" y="1675732"/>
            <a:ext cx="4064036" cy="2873829"/>
          </a:xfrm>
        </p:spPr>
        <p:txBody>
          <a:bodyPr>
            <a:normAutofit/>
          </a:bodyPr>
          <a:lstStyle/>
          <a:p>
            <a:r>
              <a:rPr lang="en-US" sz="2800" dirty="0"/>
              <a:t>If there is no God.</a:t>
            </a:r>
          </a:p>
          <a:p>
            <a:r>
              <a:rPr lang="en-US" sz="2800" dirty="0"/>
              <a:t>If the Bible is not His word.</a:t>
            </a:r>
          </a:p>
          <a:p>
            <a:r>
              <a:rPr lang="en-US" sz="2800" dirty="0"/>
              <a:t>If the church is a  democracy.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ABAE-8482-4D08-8590-F7E74D643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82453" y="1681119"/>
            <a:ext cx="4812631" cy="2867933"/>
          </a:xfrm>
        </p:spPr>
        <p:txBody>
          <a:bodyPr>
            <a:noAutofit/>
          </a:bodyPr>
          <a:lstStyle/>
          <a:p>
            <a:r>
              <a:rPr lang="en-US" sz="2800" dirty="0"/>
              <a:t>If there is a God, His will does  matter.</a:t>
            </a:r>
          </a:p>
          <a:p>
            <a:r>
              <a:rPr lang="en-US" sz="2800" dirty="0"/>
              <a:t>If the Bible is His word, it must be respected even as He is.</a:t>
            </a:r>
          </a:p>
          <a:p>
            <a:r>
              <a:rPr lang="en-US" sz="2800" dirty="0"/>
              <a:t>If His Son is a King with all authority over His subject.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83CD357-2024-476B-8773-2FC9F7BD7DDF}"/>
              </a:ext>
            </a:extLst>
          </p:cNvPr>
          <p:cNvSpPr txBox="1">
            <a:spLocks/>
          </p:cNvSpPr>
          <p:nvPr/>
        </p:nvSpPr>
        <p:spPr>
          <a:xfrm>
            <a:off x="4211048" y="417084"/>
            <a:ext cx="4535905" cy="9906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Some  things  in </a:t>
            </a:r>
            <a:r>
              <a:rPr lang="en-US" sz="3300" dirty="0"/>
              <a:t>Religion</a:t>
            </a:r>
            <a:r>
              <a:rPr lang="en-US" sz="3200" dirty="0"/>
              <a:t> Do Matter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E178F8-85B8-4ECB-B633-41A6AFC906E3}"/>
              </a:ext>
            </a:extLst>
          </p:cNvPr>
          <p:cNvSpPr txBox="1"/>
          <p:nvPr/>
        </p:nvSpPr>
        <p:spPr>
          <a:xfrm rot="20329198">
            <a:off x="4179158" y="2479867"/>
            <a:ext cx="4303258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Do you believe these things?</a:t>
            </a:r>
          </a:p>
        </p:txBody>
      </p:sp>
    </p:spTree>
    <p:extLst>
      <p:ext uri="{BB962C8B-B14F-4D97-AF65-F5344CB8AC3E}">
        <p14:creationId xmlns:p14="http://schemas.microsoft.com/office/powerpoint/2010/main" val="269587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B5F1-9683-4FFD-A812-2F708D5A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4" y="503989"/>
            <a:ext cx="7732341" cy="87436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Some things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200" dirty="0"/>
              <a:t> matter!                             There is a right and wrong!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8A02D-1465-4740-ACE5-3E5F68B93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4" y="1692477"/>
            <a:ext cx="8489616" cy="346372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Jesus established his church (kingdom) (Mt. 16:18)</a:t>
            </a:r>
          </a:p>
          <a:p>
            <a:r>
              <a:rPr lang="en-US" sz="2800" dirty="0"/>
              <a:t>Apostles were His spokesmen. (Mt. 16:19; John 16)</a:t>
            </a:r>
          </a:p>
          <a:p>
            <a:r>
              <a:rPr lang="en-US" sz="2800" dirty="0"/>
              <a:t>They set a uniform pattern. (1 Cor. 7:17)</a:t>
            </a:r>
          </a:p>
          <a:p>
            <a:r>
              <a:rPr lang="en-US" sz="2800" dirty="0"/>
              <a:t>Letters were written to reveal the pattern (1 Tim. 3:15)</a:t>
            </a:r>
          </a:p>
          <a:p>
            <a:r>
              <a:rPr lang="en-US" sz="2800" dirty="0"/>
              <a:t>Others were written to correct errors</a:t>
            </a:r>
          </a:p>
          <a:p>
            <a:r>
              <a:rPr lang="en-US" sz="2800" dirty="0"/>
              <a:t>Some churches were approved, some disapproved (Rev. 2,3)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98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7BEF-E10C-4D3C-B9D1-7ABED7E2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79" y="465896"/>
            <a:ext cx="7519736" cy="874363"/>
          </a:xfrm>
        </p:spPr>
        <p:txBody>
          <a:bodyPr>
            <a:noAutofit/>
          </a:bodyPr>
          <a:lstStyle/>
          <a:p>
            <a:r>
              <a:rPr lang="en-US" sz="3200" dirty="0"/>
              <a:t>The Bible is clear that Some things about a church do not matter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950648-5202-482E-B106-23C4F926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83" y="1520732"/>
            <a:ext cx="7519737" cy="3881446"/>
          </a:xfrm>
        </p:spPr>
        <p:txBody>
          <a:bodyPr>
            <a:normAutofit/>
          </a:bodyPr>
          <a:lstStyle/>
          <a:p>
            <a:r>
              <a:rPr lang="en-US" sz="2200" dirty="0"/>
              <a:t>Its Ethnic or Racial makeup  (Galatians 3:28)</a:t>
            </a:r>
          </a:p>
          <a:p>
            <a:r>
              <a:rPr lang="en-US" sz="2200" dirty="0"/>
              <a:t>Whether it is large or small (Jerusalem vs. Philadelphia)</a:t>
            </a:r>
          </a:p>
          <a:p>
            <a:r>
              <a:rPr lang="en-US" sz="2200" dirty="0"/>
              <a:t>Whether the members are rich or poor (Rev. 2:9)</a:t>
            </a:r>
          </a:p>
          <a:p>
            <a:r>
              <a:rPr lang="en-US" sz="2200" dirty="0"/>
              <a:t>Whether the “performances” are sophisticated. (Apollos/Paul)</a:t>
            </a:r>
          </a:p>
          <a:p>
            <a:r>
              <a:rPr lang="en-US" sz="2200" dirty="0"/>
              <a:t>Whether the people are friendly or unfriendly</a:t>
            </a:r>
          </a:p>
          <a:p>
            <a:r>
              <a:rPr lang="en-US" sz="2200" dirty="0"/>
              <a:t>Whether it is just like Embry Hills</a:t>
            </a:r>
          </a:p>
          <a:p>
            <a:r>
              <a:rPr lang="en-US" sz="2200" dirty="0"/>
              <a:t>Whether the sign in front says “Church of Christ”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AB5B7F-9D9F-4E3B-9313-9A59EFE4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Practices vary in churches one might visit today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F0243-BEA9-49D4-9CDA-46EC332580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5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358198-74AA-4C97-97EC-EB8D235C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586070"/>
            <a:ext cx="7664116" cy="882754"/>
          </a:xfrm>
        </p:spPr>
        <p:txBody>
          <a:bodyPr>
            <a:noAutofit/>
          </a:bodyPr>
          <a:lstStyle/>
          <a:p>
            <a:r>
              <a:rPr lang="en-US" sz="3600" dirty="0"/>
              <a:t>Does it really matter --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FD1FD3-2AE0-4A22-871A-2E73C0CE2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38161"/>
            <a:ext cx="4485141" cy="3798637"/>
          </a:xfrm>
        </p:spPr>
        <p:txBody>
          <a:bodyPr>
            <a:normAutofit/>
          </a:bodyPr>
          <a:lstStyle/>
          <a:p>
            <a:r>
              <a:rPr lang="en-US" sz="2800" dirty="0"/>
              <a:t>What a Church teaches?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C21C5-A5FB-4BA7-A770-0798B8E10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6674" y="1538161"/>
            <a:ext cx="5077326" cy="3287923"/>
          </a:xfrm>
        </p:spPr>
        <p:txBody>
          <a:bodyPr>
            <a:noAutofit/>
          </a:bodyPr>
          <a:lstStyle/>
          <a:p>
            <a:r>
              <a:rPr lang="en-US" sz="2800" dirty="0"/>
              <a:t> Acts 20:29-30, 1 Tim. 1,4; Gal. 1</a:t>
            </a:r>
          </a:p>
        </p:txBody>
      </p:sp>
    </p:spTree>
    <p:extLst>
      <p:ext uri="{BB962C8B-B14F-4D97-AF65-F5344CB8AC3E}">
        <p14:creationId xmlns:p14="http://schemas.microsoft.com/office/powerpoint/2010/main" val="3546095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1CF39E2-891D-4B3C-A856-AB8F787C05FC}"/>
              </a:ext>
            </a:extLst>
          </p:cNvPr>
          <p:cNvSpPr txBox="1"/>
          <p:nvPr/>
        </p:nvSpPr>
        <p:spPr>
          <a:xfrm>
            <a:off x="0" y="156411"/>
            <a:ext cx="90477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baseline="30000" dirty="0"/>
              <a:t>Acts 20:29</a:t>
            </a:r>
            <a:r>
              <a:rPr lang="en-US" sz="2400" b="1" baseline="30000" dirty="0"/>
              <a:t> </a:t>
            </a:r>
            <a:r>
              <a:rPr lang="en-US" sz="2400" dirty="0"/>
              <a:t>For I know this, that after my departure savage wolves will come in among you, not sparing the flock. </a:t>
            </a:r>
            <a:r>
              <a:rPr lang="en-US" sz="2400" b="1" baseline="30000" dirty="0"/>
              <a:t>30 </a:t>
            </a:r>
            <a:r>
              <a:rPr lang="en-US" sz="2400" dirty="0"/>
              <a:t>Also from among yourselves men will rise up, speaking perverse things, to draw away the disciples after themselves.</a:t>
            </a:r>
          </a:p>
          <a:p>
            <a:r>
              <a:rPr lang="en-US" sz="2400" b="1" u="sng" baseline="30000" dirty="0"/>
              <a:t>1 Tim 1:3</a:t>
            </a:r>
            <a:r>
              <a:rPr lang="en-US" sz="2400" b="1" baseline="30000" dirty="0"/>
              <a:t> </a:t>
            </a:r>
            <a:r>
              <a:rPr lang="en-US" sz="2400" dirty="0"/>
              <a:t>As I urged you when I went into Macedonia—remain in Ephesus that you may charge some that they teach no other doctrine…</a:t>
            </a:r>
            <a:r>
              <a:rPr lang="en-US" sz="2400" b="1" baseline="30000" dirty="0"/>
              <a:t>6 </a:t>
            </a:r>
            <a:r>
              <a:rPr lang="en-US" sz="2400" dirty="0"/>
              <a:t>from which some, having strayed, have turned aside to idle talk, </a:t>
            </a:r>
            <a:r>
              <a:rPr lang="en-US" sz="2400" b="1" baseline="30000" dirty="0"/>
              <a:t>7 </a:t>
            </a:r>
            <a:r>
              <a:rPr lang="en-US" sz="2400" dirty="0"/>
              <a:t>desiring to be teachers of the law, understanding neither what they say nor the things which they affirm.</a:t>
            </a:r>
          </a:p>
          <a:p>
            <a:r>
              <a:rPr lang="en-US" sz="2400" b="1" u="sng" baseline="30000" dirty="0"/>
              <a:t>Gal.1:8-9</a:t>
            </a:r>
            <a:r>
              <a:rPr lang="en-US" sz="2400" b="1" baseline="30000" dirty="0"/>
              <a:t> </a:t>
            </a:r>
            <a:r>
              <a:rPr lang="en-US" sz="2400" dirty="0"/>
              <a:t>But even if we, or an angel from heaven, preach any other gospel to you than what we have preached to you, let him be accursed. </a:t>
            </a:r>
            <a:r>
              <a:rPr lang="en-US" sz="2400" b="1" baseline="30000" dirty="0"/>
              <a:t>9 </a:t>
            </a:r>
            <a:r>
              <a:rPr lang="en-US" sz="2400" dirty="0"/>
              <a:t>As we have said before, so now I say again, if anyone preaches any other gospel to you than what you have received, let him be accursed.</a:t>
            </a:r>
          </a:p>
        </p:txBody>
      </p:sp>
    </p:spTree>
    <p:extLst>
      <p:ext uri="{BB962C8B-B14F-4D97-AF65-F5344CB8AC3E}">
        <p14:creationId xmlns:p14="http://schemas.microsoft.com/office/powerpoint/2010/main" val="60048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358198-74AA-4C97-97EC-EB8D235C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586070"/>
            <a:ext cx="7664116" cy="882754"/>
          </a:xfrm>
        </p:spPr>
        <p:txBody>
          <a:bodyPr>
            <a:noAutofit/>
          </a:bodyPr>
          <a:lstStyle/>
          <a:p>
            <a:r>
              <a:rPr lang="en-US" sz="3600" dirty="0"/>
              <a:t>Does it really matter --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FD1FD3-2AE0-4A22-871A-2E73C0CE2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38161"/>
            <a:ext cx="4485141" cy="379863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a Church teaches? </a:t>
            </a:r>
          </a:p>
          <a:p>
            <a:r>
              <a:rPr lang="en-US" sz="2800" dirty="0"/>
              <a:t>Who Preaches?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C21C5-A5FB-4BA7-A770-0798B8E10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6674" y="1538161"/>
            <a:ext cx="5077326" cy="328792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Acts 20:29-30, 1 Tim. 1,4; Gal. 1</a:t>
            </a:r>
          </a:p>
          <a:p>
            <a:r>
              <a:rPr lang="en-US" sz="2800" dirty="0"/>
              <a:t>1 Timothy 2:11-14; 1 Cor. 14:33</a:t>
            </a:r>
          </a:p>
        </p:txBody>
      </p:sp>
    </p:spTree>
    <p:extLst>
      <p:ext uri="{BB962C8B-B14F-4D97-AF65-F5344CB8AC3E}">
        <p14:creationId xmlns:p14="http://schemas.microsoft.com/office/powerpoint/2010/main" val="3752927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7F482F-8F88-48A3-AE0D-65CE086FC039}"/>
              </a:ext>
            </a:extLst>
          </p:cNvPr>
          <p:cNvSpPr txBox="1"/>
          <p:nvPr/>
        </p:nvSpPr>
        <p:spPr>
          <a:xfrm>
            <a:off x="90237" y="204537"/>
            <a:ext cx="87950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baseline="30000" dirty="0"/>
              <a:t>1 Timothy 2:11</a:t>
            </a:r>
            <a:r>
              <a:rPr lang="en-US" sz="2800" b="1" baseline="30000" dirty="0"/>
              <a:t>  </a:t>
            </a:r>
            <a:r>
              <a:rPr lang="en-US" sz="2800" dirty="0"/>
              <a:t>Let a woman learn in silence with all submission. </a:t>
            </a:r>
            <a:r>
              <a:rPr lang="en-US" sz="2800" b="1" baseline="30000" dirty="0"/>
              <a:t>12 </a:t>
            </a:r>
            <a:r>
              <a:rPr lang="en-US" sz="2800" dirty="0"/>
              <a:t>And I do not permit a woman to teach or to have authority over a man, but to be in silence. </a:t>
            </a:r>
            <a:r>
              <a:rPr lang="en-US" sz="2800" b="1" baseline="30000" dirty="0"/>
              <a:t>13 </a:t>
            </a:r>
            <a:r>
              <a:rPr lang="en-US" sz="2800" dirty="0"/>
              <a:t>For Adam was formed first, then Eve. </a:t>
            </a:r>
            <a:r>
              <a:rPr lang="en-US" sz="2800" b="1" baseline="30000" dirty="0"/>
              <a:t>14 </a:t>
            </a:r>
            <a:r>
              <a:rPr lang="en-US" sz="2800" dirty="0"/>
              <a:t>And Adam was not deceived, but the woman being deceived, fell into transgression. </a:t>
            </a:r>
          </a:p>
          <a:p>
            <a:endParaRPr lang="en-US" sz="2800" dirty="0"/>
          </a:p>
          <a:p>
            <a:r>
              <a:rPr lang="en-US" sz="2800" b="1" u="sng" baseline="30000" dirty="0"/>
              <a:t>1 Corinthians 14:33</a:t>
            </a:r>
            <a:r>
              <a:rPr lang="en-US" sz="2800" b="1" baseline="30000" dirty="0"/>
              <a:t>  </a:t>
            </a:r>
            <a:r>
              <a:rPr lang="en-US" sz="2800" dirty="0"/>
              <a:t>For God is not </a:t>
            </a:r>
            <a:r>
              <a:rPr lang="en-US" sz="2800" i="1" dirty="0"/>
              <a:t>the author</a:t>
            </a:r>
            <a:r>
              <a:rPr lang="en-US" sz="2800" dirty="0"/>
              <a:t> of confusion but of peace, as in all the churches of the saints.                       </a:t>
            </a:r>
            <a:r>
              <a:rPr lang="en-US" sz="2800" b="1" baseline="30000" dirty="0"/>
              <a:t>34 </a:t>
            </a:r>
            <a:r>
              <a:rPr lang="en-US" sz="2800" dirty="0"/>
              <a:t>Let your women keep silent in the churches, for they are not permitted to speak; but </a:t>
            </a:r>
            <a:r>
              <a:rPr lang="en-US" sz="2800" i="1" dirty="0"/>
              <a:t>they are</a:t>
            </a:r>
            <a:r>
              <a:rPr lang="en-US" sz="2800" dirty="0"/>
              <a:t> to be submissive, as the law also says.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954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909</TotalTime>
  <Words>665</Words>
  <Application>Microsoft Office PowerPoint</Application>
  <PresentationFormat>On-screen Show (16:10)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Gallery</vt:lpstr>
      <vt:lpstr>Does it Really Matter?</vt:lpstr>
      <vt:lpstr>Nothing in Religion  Matters  </vt:lpstr>
      <vt:lpstr>Some things do matter!                             There is a right and wrong!</vt:lpstr>
      <vt:lpstr>The Bible is clear that Some things about a church do not matter</vt:lpstr>
      <vt:lpstr>Practices vary in churches one might visit today</vt:lpstr>
      <vt:lpstr>Does it really matter --</vt:lpstr>
      <vt:lpstr>PowerPoint Presentation</vt:lpstr>
      <vt:lpstr>Does it really matter --</vt:lpstr>
      <vt:lpstr>PowerPoint Presentation</vt:lpstr>
      <vt:lpstr>Does it really matter --</vt:lpstr>
      <vt:lpstr>PowerPoint Presentation</vt:lpstr>
      <vt:lpstr>Does it really matter --</vt:lpstr>
      <vt:lpstr>PowerPoint Presentation</vt:lpstr>
      <vt:lpstr>Does it really matter --</vt:lpstr>
      <vt:lpstr>PowerPoint Presentation</vt:lpstr>
      <vt:lpstr>Does it really matter --</vt:lpstr>
      <vt:lpstr>PowerPoint Presentation</vt:lpstr>
      <vt:lpstr>Does it Really Matter?</vt:lpstr>
      <vt:lpstr>How could anyone who is loyal to the King be comfortable in any church that is not following his instructions?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it Really Matter?</dc:title>
  <dc:creator>Brad Beutjer</dc:creator>
  <cp:lastModifiedBy>Brad Beutjer</cp:lastModifiedBy>
  <cp:revision>46</cp:revision>
  <dcterms:created xsi:type="dcterms:W3CDTF">2019-01-30T01:16:10Z</dcterms:created>
  <dcterms:modified xsi:type="dcterms:W3CDTF">2019-02-03T22:45:28Z</dcterms:modified>
</cp:coreProperties>
</file>