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592" y="-11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8B126-62FA-7E44-B62A-AADD8E34639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CE914-BB40-3746-8F2C-DDEE5F09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62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230188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F400B-F10B-1A4D-8D59-512421654E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2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CB3B-3426-694E-A6CE-352E653639D1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10E9-6B11-564B-9834-FFC69656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2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CB3B-3426-694E-A6CE-352E653639D1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10E9-6B11-564B-9834-FFC69656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CB3B-3426-694E-A6CE-352E653639D1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10E9-6B11-564B-9834-FFC69656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2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CB3B-3426-694E-A6CE-352E653639D1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10E9-6B11-564B-9834-FFC69656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1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CB3B-3426-694E-A6CE-352E653639D1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10E9-6B11-564B-9834-FFC69656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78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CB3B-3426-694E-A6CE-352E653639D1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10E9-6B11-564B-9834-FFC69656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05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CB3B-3426-694E-A6CE-352E653639D1}" type="datetimeFigureOut">
              <a:rPr lang="en-US" smtClean="0"/>
              <a:t>2/15/19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10E9-6B11-564B-9834-FFC69656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3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CB3B-3426-694E-A6CE-352E653639D1}" type="datetimeFigureOut">
              <a:rPr lang="en-US" smtClean="0"/>
              <a:t>2/15/19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10E9-6B11-564B-9834-FFC69656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3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CB3B-3426-694E-A6CE-352E653639D1}" type="datetimeFigureOut">
              <a:rPr lang="en-US" smtClean="0"/>
              <a:t>2/15/19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10E9-6B11-564B-9834-FFC69656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8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CB3B-3426-694E-A6CE-352E653639D1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10E9-6B11-564B-9834-FFC69656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1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CB3B-3426-694E-A6CE-352E653639D1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10E9-6B11-564B-9834-FFC69656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39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CB3B-3426-694E-A6CE-352E653639D1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610E9-6B11-564B-9834-FFC69656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6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Free In Christ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90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815"/>
            <a:ext cx="8229600" cy="9525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Free Christians Overcome Satan’s Attacks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11" y="1333500"/>
            <a:ext cx="8911073" cy="42669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Lesson 1 </a:t>
            </a:r>
            <a:r>
              <a:rPr lang="mr-IN" dirty="0" smtClean="0">
                <a:solidFill>
                  <a:srgbClr val="FFFFFF"/>
                </a:solidFill>
              </a:rPr>
              <a:t>–</a:t>
            </a:r>
            <a:r>
              <a:rPr lang="en-US" dirty="0" smtClean="0">
                <a:solidFill>
                  <a:srgbClr val="FFFFFF"/>
                </a:solidFill>
              </a:rPr>
              <a:t> Our Highest Freedom is Found in Christ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Lesson 2 </a:t>
            </a:r>
            <a:r>
              <a:rPr lang="mr-IN" dirty="0" smtClean="0">
                <a:solidFill>
                  <a:srgbClr val="FFFFFF"/>
                </a:solidFill>
              </a:rPr>
              <a:t>–</a:t>
            </a:r>
            <a:r>
              <a:rPr lang="en-US" dirty="0" smtClean="0">
                <a:solidFill>
                  <a:srgbClr val="FFFFFF"/>
                </a:solidFill>
              </a:rPr>
              <a:t> From Slaves to Sons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Lesson 3 </a:t>
            </a:r>
            <a:r>
              <a:rPr lang="mr-IN" dirty="0" smtClean="0">
                <a:solidFill>
                  <a:srgbClr val="FFFFFF"/>
                </a:solidFill>
              </a:rPr>
              <a:t>–</a:t>
            </a:r>
            <a:r>
              <a:rPr lang="en-US" dirty="0" smtClean="0">
                <a:solidFill>
                  <a:srgbClr val="FFFFFF"/>
                </a:solidFill>
              </a:rPr>
              <a:t> From Tutor to Savior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Lesson 4 </a:t>
            </a:r>
            <a:r>
              <a:rPr lang="mr-IN" dirty="0" smtClean="0">
                <a:solidFill>
                  <a:srgbClr val="FFFFFF"/>
                </a:solidFill>
              </a:rPr>
              <a:t>–</a:t>
            </a:r>
            <a:r>
              <a:rPr lang="en-US" dirty="0" smtClean="0">
                <a:solidFill>
                  <a:srgbClr val="FFFFFF"/>
                </a:solidFill>
              </a:rPr>
              <a:t> From Fear to Hope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Lesson 5 </a:t>
            </a:r>
            <a:r>
              <a:rPr lang="mr-IN" dirty="0" smtClean="0">
                <a:solidFill>
                  <a:srgbClr val="FFFFFF"/>
                </a:solidFill>
              </a:rPr>
              <a:t>–</a:t>
            </a:r>
            <a:r>
              <a:rPr lang="en-US" dirty="0" smtClean="0">
                <a:solidFill>
                  <a:srgbClr val="FFFFFF"/>
                </a:solidFill>
              </a:rPr>
              <a:t> From Flesh to Spirit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192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815"/>
            <a:ext cx="8229600" cy="9525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Free Christians Overcome Satan’s Attacks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11" y="1333500"/>
            <a:ext cx="8911073" cy="426699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James 1:13-18</a:t>
            </a:r>
          </a:p>
          <a:p>
            <a:pPr marL="0" indent="0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The Essence of Temptation</a:t>
            </a:r>
          </a:p>
          <a:p>
            <a:pPr lvl="0"/>
            <a:endParaRPr lang="en-US" dirty="0" smtClean="0">
              <a:solidFill>
                <a:srgbClr val="FFFFFF"/>
              </a:solidFill>
            </a:endParaRPr>
          </a:p>
          <a:p>
            <a:pPr lvl="0"/>
            <a:r>
              <a:rPr lang="en-US" dirty="0" smtClean="0">
                <a:solidFill>
                  <a:srgbClr val="FFFFFF"/>
                </a:solidFill>
              </a:rPr>
              <a:t>The Process of Temptation</a:t>
            </a:r>
          </a:p>
          <a:p>
            <a:pPr lvl="0"/>
            <a:endParaRPr lang="en-US" dirty="0" smtClean="0">
              <a:solidFill>
                <a:srgbClr val="FFFFFF"/>
              </a:solidFill>
            </a:endParaRPr>
          </a:p>
          <a:p>
            <a:pPr lvl="0"/>
            <a:r>
              <a:rPr lang="en-US" dirty="0" smtClean="0">
                <a:solidFill>
                  <a:srgbClr val="FFFFFF"/>
                </a:solidFill>
              </a:rPr>
              <a:t>Overcoming Temptation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545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815"/>
            <a:ext cx="8229600" cy="9525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The Essence of Temptation</a:t>
            </a:r>
            <a:endParaRPr lang="en-US" sz="3600" dirty="0" smtClean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11" y="1333500"/>
            <a:ext cx="8911073" cy="426699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“Tempt” </a:t>
            </a:r>
            <a:r>
              <a:rPr lang="mr-IN" dirty="0" smtClean="0">
                <a:solidFill>
                  <a:srgbClr val="FFFFFF"/>
                </a:solidFill>
              </a:rPr>
              <a:t>–</a:t>
            </a:r>
            <a:r>
              <a:rPr lang="en-US" dirty="0" smtClean="0">
                <a:solidFill>
                  <a:srgbClr val="FFFFFF"/>
                </a:solidFill>
              </a:rPr>
              <a:t> 5x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Shade #1 </a:t>
            </a:r>
            <a:r>
              <a:rPr lang="mr-IN" dirty="0" smtClean="0">
                <a:solidFill>
                  <a:srgbClr val="FFFFFF"/>
                </a:solidFill>
              </a:rPr>
              <a:t>–</a:t>
            </a:r>
            <a:r>
              <a:rPr lang="en-US" dirty="0" smtClean="0">
                <a:solidFill>
                  <a:srgbClr val="FFFFFF"/>
                </a:solidFill>
              </a:rPr>
              <a:t> External Trials (vs. 2)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Shade #2 </a:t>
            </a:r>
            <a:r>
              <a:rPr lang="mr-IN" dirty="0" smtClean="0">
                <a:solidFill>
                  <a:srgbClr val="FFFFFF"/>
                </a:solidFill>
              </a:rPr>
              <a:t>–</a:t>
            </a:r>
            <a:r>
              <a:rPr lang="en-US" dirty="0" smtClean="0">
                <a:solidFill>
                  <a:srgbClr val="FFFFFF"/>
                </a:solidFill>
              </a:rPr>
              <a:t> Internal Enticement (vs. 13-14)</a:t>
            </a:r>
          </a:p>
          <a:p>
            <a:pPr lvl="1"/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External Trials Reveal Inward Temptations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“When” (vs. 13)</a:t>
            </a:r>
          </a:p>
        </p:txBody>
      </p:sp>
    </p:spTree>
    <p:extLst>
      <p:ext uri="{BB962C8B-B14F-4D97-AF65-F5344CB8AC3E}">
        <p14:creationId xmlns:p14="http://schemas.microsoft.com/office/powerpoint/2010/main" val="1593167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8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48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92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92" end="1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35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charRg st="135" end="1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815"/>
            <a:ext cx="8229600" cy="952500"/>
          </a:xfrm>
        </p:spPr>
        <p:txBody>
          <a:bodyPr>
            <a:noAutofit/>
          </a:bodyPr>
          <a:lstStyle/>
          <a:p>
            <a:pPr lvl="0"/>
            <a:r>
              <a:rPr lang="en-US" sz="3600" dirty="0" smtClean="0">
                <a:solidFill>
                  <a:srgbClr val="FFFFFF"/>
                </a:solidFill>
              </a:rPr>
              <a:t>The Process of Temptation</a:t>
            </a:r>
            <a:endParaRPr lang="en-US" sz="3600" dirty="0" smtClean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11" y="1333500"/>
            <a:ext cx="8911073" cy="42669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Parent </a:t>
            </a:r>
            <a:r>
              <a:rPr lang="mr-IN" dirty="0" smtClean="0">
                <a:solidFill>
                  <a:srgbClr val="FFFFFF"/>
                </a:solidFill>
              </a:rPr>
              <a:t>–</a:t>
            </a:r>
            <a:r>
              <a:rPr lang="en-US" dirty="0" smtClean="0">
                <a:solidFill>
                  <a:srgbClr val="FFFFFF"/>
                </a:solidFill>
              </a:rPr>
              <a:t> Desire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Lured by Desires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We Sin Because We Want To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Child </a:t>
            </a:r>
            <a:r>
              <a:rPr lang="mr-IN" dirty="0" smtClean="0">
                <a:solidFill>
                  <a:srgbClr val="FFFFFF"/>
                </a:solidFill>
              </a:rPr>
              <a:t>–</a:t>
            </a:r>
            <a:r>
              <a:rPr lang="en-US" dirty="0" smtClean="0">
                <a:solidFill>
                  <a:srgbClr val="FFFFFF"/>
                </a:solidFill>
              </a:rPr>
              <a:t> Birth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Sin Is Spiritual Adultery (James 4:4)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“Keep your heart with all vigilance, for from it flow the springs of life.” (Pro. 4:23)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Grandchild </a:t>
            </a:r>
            <a:r>
              <a:rPr lang="mr-IN" dirty="0" smtClean="0">
                <a:solidFill>
                  <a:srgbClr val="FFFFFF"/>
                </a:solidFill>
              </a:rPr>
              <a:t>–</a:t>
            </a:r>
            <a:r>
              <a:rPr lang="en-US" dirty="0" smtClean="0">
                <a:solidFill>
                  <a:srgbClr val="FFFFFF"/>
                </a:solidFill>
              </a:rPr>
              <a:t> Death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Spiritual Separation from God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Unfulfilling Quality of Life (cf. </a:t>
            </a:r>
            <a:r>
              <a:rPr lang="en-US" dirty="0" smtClean="0">
                <a:solidFill>
                  <a:srgbClr val="FFFFFF"/>
                </a:solidFill>
              </a:rPr>
              <a:t>Exodus </a:t>
            </a:r>
            <a:r>
              <a:rPr lang="en-US" dirty="0">
                <a:solidFill>
                  <a:srgbClr val="FFFFFF"/>
                </a:solidFill>
              </a:rPr>
              <a:t>5:3, 9:3, 9:</a:t>
            </a:r>
            <a:r>
              <a:rPr lang="en-US" dirty="0" smtClean="0">
                <a:solidFill>
                  <a:srgbClr val="FFFFFF"/>
                </a:solidFill>
              </a:rPr>
              <a:t>15</a:t>
            </a:r>
            <a:r>
              <a:rPr lang="en-US" dirty="0" smtClean="0">
                <a:solidFill>
                  <a:srgbClr val="FFFFFF"/>
                </a:solidFill>
                <a:effectLst/>
              </a:rPr>
              <a:t>)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223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815"/>
            <a:ext cx="8229600" cy="952500"/>
          </a:xfrm>
        </p:spPr>
        <p:txBody>
          <a:bodyPr>
            <a:noAutofit/>
          </a:bodyPr>
          <a:lstStyle/>
          <a:p>
            <a:pPr lvl="0"/>
            <a:r>
              <a:rPr lang="en-US" sz="3600" dirty="0" smtClean="0">
                <a:solidFill>
                  <a:srgbClr val="FFFFFF"/>
                </a:solidFill>
              </a:rPr>
              <a:t>Overcoming Temptation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11" y="1333500"/>
            <a:ext cx="8911073" cy="42669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Accept Responsibility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“The man said, ‘The woman whom you gave to be with me, she gave me fruit of the tree, and I ate.’” (Genesis 3:12)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“David said to Nathan, ‘I have sinned against the Lord.’” (2 Samuel 12:13)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A “Brother” Helped David Take Responsibility (Gal. 6:1)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Do Not Be Deceived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God Gives Good Gifts (Your Rebirth)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“Yours is the day, yours also the night; you have established the heavenly lights and the sun.” (Psalm 74:16)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977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84</TotalTime>
  <Words>313</Words>
  <Application>Microsoft Macintosh PowerPoint</Application>
  <PresentationFormat>On-screen Show (16:10)</PresentationFormat>
  <Paragraphs>46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Free In Christ</vt:lpstr>
      <vt:lpstr>Free Christians Overcome Satan’s Attacks</vt:lpstr>
      <vt:lpstr>Free Christians Overcome Satan’s Attacks</vt:lpstr>
      <vt:lpstr>The Essence of Temptation</vt:lpstr>
      <vt:lpstr>The Process of Temptation</vt:lpstr>
      <vt:lpstr>Overcoming Temptation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Borlaug</dc:creator>
  <cp:lastModifiedBy>Erik Borlaug</cp:lastModifiedBy>
  <cp:revision>13</cp:revision>
  <dcterms:created xsi:type="dcterms:W3CDTF">2019-02-15T15:53:04Z</dcterms:created>
  <dcterms:modified xsi:type="dcterms:W3CDTF">2019-02-15T17:17:13Z</dcterms:modified>
</cp:coreProperties>
</file>