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592" y="-11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Wise Servant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Isaiah 52:13-53:12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70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384" y="130788"/>
            <a:ext cx="8919235" cy="5453426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“</a:t>
            </a:r>
            <a:r>
              <a:rPr lang="en-US" b="1" dirty="0"/>
              <a:t>For I tell you that this Scripture must be fulfilled in me: ‘And he was numbered with the transgressors.’ For what is written about me has its fulfillment.</a:t>
            </a:r>
            <a:r>
              <a:rPr lang="en-US" b="1" dirty="0" smtClean="0"/>
              <a:t>”</a:t>
            </a:r>
          </a:p>
          <a:p>
            <a:pPr marL="0" indent="0" algn="ctr">
              <a:buNone/>
            </a:pPr>
            <a:r>
              <a:rPr lang="en-US" b="1" dirty="0" smtClean="0"/>
              <a:t> Luke 23:37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5667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72"/>
            <a:ext cx="8229600" cy="952500"/>
          </a:xfrm>
        </p:spPr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384" y="1204827"/>
            <a:ext cx="8919235" cy="451017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Ordinary (53:2)</a:t>
            </a:r>
          </a:p>
          <a:p>
            <a:pPr lvl="1"/>
            <a:r>
              <a:rPr lang="en-US" b="1" dirty="0" smtClean="0"/>
              <a:t>Saul Was Tall &amp; Handsome (1 Samuel 9:2)</a:t>
            </a:r>
          </a:p>
          <a:p>
            <a:pPr lvl="1"/>
            <a:r>
              <a:rPr lang="en-US" b="1" dirty="0" smtClean="0"/>
              <a:t>David Was Handsome (1 Samuel 16:12)</a:t>
            </a:r>
          </a:p>
          <a:p>
            <a:pPr lvl="1"/>
            <a:r>
              <a:rPr lang="en-US" b="1" dirty="0" smtClean="0"/>
              <a:t>Absalom Was Handsome &amp; Unblemished (2 Samuel 14:25)</a:t>
            </a:r>
          </a:p>
          <a:p>
            <a:r>
              <a:rPr lang="en-US" b="1" dirty="0"/>
              <a:t>Arm of the Lord (53:1)</a:t>
            </a:r>
          </a:p>
          <a:p>
            <a:pPr lvl="1"/>
            <a:r>
              <a:rPr lang="en-US" b="1" dirty="0"/>
              <a:t>“I am the </a:t>
            </a:r>
            <a:r>
              <a:rPr lang="en-US" b="1" u="sng" dirty="0"/>
              <a:t>Lord</a:t>
            </a:r>
            <a:r>
              <a:rPr lang="en-US" b="1" dirty="0"/>
              <a:t>, and I will bring you out from under the burdens of the Egyptians, and I will deliver you from slavery to them, and I will redeem you with an outstretched </a:t>
            </a:r>
            <a:r>
              <a:rPr lang="en-US" b="1" u="sng" dirty="0"/>
              <a:t>arm</a:t>
            </a:r>
            <a:r>
              <a:rPr lang="en-US" b="1" dirty="0"/>
              <a:t> and with great acts of judgment.” (Exodus 6:6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Innocent (53:9)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865358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72"/>
            <a:ext cx="8229600" cy="952500"/>
          </a:xfrm>
        </p:spPr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384" y="1204827"/>
            <a:ext cx="8919235" cy="451017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Escalation</a:t>
            </a:r>
          </a:p>
          <a:p>
            <a:pPr lvl="1"/>
            <a:r>
              <a:rPr lang="en-US" b="1" dirty="0" smtClean="0"/>
              <a:t>Despised &amp; Rejected (53:3)</a:t>
            </a:r>
          </a:p>
          <a:p>
            <a:pPr lvl="1"/>
            <a:r>
              <a:rPr lang="en-US" b="1" dirty="0" smtClean="0"/>
              <a:t>Injustice (53:8)</a:t>
            </a:r>
          </a:p>
          <a:p>
            <a:pPr lvl="1"/>
            <a:r>
              <a:rPr lang="en-US" b="1" dirty="0" smtClean="0"/>
              <a:t>Brutal Violence (52:14; 53:5)</a:t>
            </a:r>
          </a:p>
          <a:p>
            <a:pPr lvl="1"/>
            <a:r>
              <a:rPr lang="en-US" b="1" dirty="0" smtClean="0"/>
              <a:t>Viewed as “Punished by God” (53:4</a:t>
            </a:r>
            <a:r>
              <a:rPr lang="en-US" b="1" dirty="0" smtClean="0"/>
              <a:t>)</a:t>
            </a:r>
            <a:endParaRPr lang="en-US" b="1" dirty="0" smtClean="0"/>
          </a:p>
          <a:p>
            <a:r>
              <a:rPr lang="en-US" b="1" dirty="0"/>
              <a:t>“</a:t>
            </a:r>
            <a:r>
              <a:rPr lang="en-US" b="1" baseline="30000" dirty="0"/>
              <a:t>21</a:t>
            </a:r>
            <a:r>
              <a:rPr lang="en-US" b="1" dirty="0"/>
              <a:t>For to this you have been called, because Christ also suffered for you, leaving you an example, so that you might follow in his steps. </a:t>
            </a:r>
            <a:r>
              <a:rPr lang="en-US" b="1" baseline="30000" dirty="0"/>
              <a:t>22</a:t>
            </a:r>
            <a:r>
              <a:rPr lang="en-US" b="1" dirty="0"/>
              <a:t>He committed no sin, neither was deceit found in his mouth. </a:t>
            </a:r>
            <a:r>
              <a:rPr lang="en-US" b="1" baseline="30000" dirty="0"/>
              <a:t>23</a:t>
            </a:r>
            <a:r>
              <a:rPr lang="en-US" b="1" dirty="0"/>
              <a:t>When he was reviled, he did not revile in return; when he suffered, he did not threaten, but continued entrusting himself to him who judges justly.” </a:t>
            </a:r>
            <a:r>
              <a:rPr lang="en-US" b="1" dirty="0" smtClean="0"/>
              <a:t>(1 Peter 2:21-23)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193310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72"/>
            <a:ext cx="8229600" cy="952500"/>
          </a:xfrm>
        </p:spPr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91" y="1204827"/>
            <a:ext cx="9031619" cy="4510173"/>
          </a:xfrm>
        </p:spPr>
        <p:txBody>
          <a:bodyPr>
            <a:normAutofit/>
          </a:bodyPr>
          <a:lstStyle/>
          <a:p>
            <a:r>
              <a:rPr lang="en-US" b="1" dirty="0" smtClean="0"/>
              <a:t>Sprinkle Many Nations</a:t>
            </a:r>
          </a:p>
          <a:p>
            <a:pPr lvl="1"/>
            <a:r>
              <a:rPr lang="en-US" b="1" dirty="0" smtClean="0"/>
              <a:t>Day of Atonement (Leviticus 16:14-15)</a:t>
            </a:r>
          </a:p>
          <a:p>
            <a:pPr lvl="1"/>
            <a:r>
              <a:rPr lang="en-US" b="1" dirty="0" smtClean="0"/>
              <a:t>Carrying our </a:t>
            </a:r>
            <a:r>
              <a:rPr lang="en-US" b="1" dirty="0" smtClean="0"/>
              <a:t>Burdens (53:4, 6, 12)</a:t>
            </a:r>
            <a:endParaRPr lang="en-US" b="1" dirty="0" smtClean="0"/>
          </a:p>
          <a:p>
            <a:pPr lvl="1"/>
            <a:r>
              <a:rPr lang="en-US" b="1" dirty="0" smtClean="0"/>
              <a:t>To Create Offspring (53:</a:t>
            </a:r>
            <a:r>
              <a:rPr lang="en-US" b="1" dirty="0" smtClean="0"/>
              <a:t>10; cf. Genesis 3:16)</a:t>
            </a:r>
            <a:endParaRPr lang="en-US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r>
              <a:rPr lang="en-US" b="1" dirty="0" smtClean="0"/>
              <a:t>Pattern for Helping Others</a:t>
            </a:r>
          </a:p>
          <a:p>
            <a:pPr lvl="1"/>
            <a:r>
              <a:rPr lang="en-US" b="1" dirty="0"/>
              <a:t>“So death is at work in us, but life in you.” </a:t>
            </a:r>
            <a:r>
              <a:rPr lang="en-US" b="1" dirty="0" smtClean="0"/>
              <a:t>(2 Cor. 4:12)</a:t>
            </a:r>
          </a:p>
          <a:p>
            <a:pPr lvl="1"/>
            <a:r>
              <a:rPr lang="en-US" b="1" dirty="0"/>
              <a:t>“Bear one another's </a:t>
            </a:r>
            <a:r>
              <a:rPr lang="en-US" b="1" dirty="0" smtClean="0"/>
              <a:t>burdens</a:t>
            </a:r>
            <a:r>
              <a:rPr lang="mr-IN" b="1" dirty="0" smtClean="0"/>
              <a:t>…</a:t>
            </a:r>
            <a:r>
              <a:rPr lang="en-US" b="1" dirty="0" smtClean="0"/>
              <a:t>” (Gal. 6:2)</a:t>
            </a:r>
          </a:p>
        </p:txBody>
      </p:sp>
    </p:spTree>
    <p:extLst>
      <p:ext uri="{BB962C8B-B14F-4D97-AF65-F5344CB8AC3E}">
        <p14:creationId xmlns:p14="http://schemas.microsoft.com/office/powerpoint/2010/main" val="434865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72"/>
            <a:ext cx="8229600" cy="952500"/>
          </a:xfrm>
        </p:spPr>
        <p:txBody>
          <a:bodyPr/>
          <a:lstStyle/>
          <a:p>
            <a:r>
              <a:rPr lang="en-US" dirty="0" smtClean="0"/>
              <a:t>Exaltation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384" y="1204827"/>
            <a:ext cx="8919235" cy="451017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Spoils of Victory (53:12)</a:t>
            </a:r>
          </a:p>
          <a:p>
            <a:endParaRPr lang="en-US" b="1" dirty="0"/>
          </a:p>
          <a:p>
            <a:r>
              <a:rPr lang="en-US" b="1" dirty="0" smtClean="0"/>
              <a:t>High &amp; Lifted Up (52:13)</a:t>
            </a:r>
          </a:p>
          <a:p>
            <a:pPr lvl="1"/>
            <a:r>
              <a:rPr lang="en-US" b="1" dirty="0"/>
              <a:t>“In the year that King Uzziah died I saw the Lord sitting upon a throne, high and lifted up; and the train of his robe filled the temple.” </a:t>
            </a:r>
            <a:r>
              <a:rPr lang="en-US" b="1" dirty="0" smtClean="0"/>
              <a:t>(Isaiah 6:1)</a:t>
            </a:r>
          </a:p>
          <a:p>
            <a:pPr lvl="1"/>
            <a:r>
              <a:rPr lang="en-US" b="1" dirty="0"/>
              <a:t>“’Now I will arise,’ says the Lord, ‘now I will lift myself up; now I will be exalted.’” </a:t>
            </a:r>
            <a:r>
              <a:rPr lang="en-US" b="1" dirty="0" smtClean="0"/>
              <a:t>(Isaiah 33:10)</a:t>
            </a:r>
          </a:p>
          <a:p>
            <a:pPr lvl="1"/>
            <a:r>
              <a:rPr lang="en-US" b="1" dirty="0"/>
              <a:t>“For thus says the One who is high and lifted up, who inhabits eternity, whose name is Holy…” </a:t>
            </a:r>
            <a:r>
              <a:rPr lang="en-US" b="1" dirty="0" smtClean="0"/>
              <a:t>(Isaiah 57:15)</a:t>
            </a:r>
          </a:p>
        </p:txBody>
      </p:sp>
    </p:spTree>
    <p:extLst>
      <p:ext uri="{BB962C8B-B14F-4D97-AF65-F5344CB8AC3E}">
        <p14:creationId xmlns:p14="http://schemas.microsoft.com/office/powerpoint/2010/main" val="262639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39</TotalTime>
  <Words>486</Words>
  <Application>Microsoft Macintosh PowerPoint</Application>
  <PresentationFormat>On-screen Show (16:10)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 Black </vt:lpstr>
      <vt:lpstr>The Wise Servant</vt:lpstr>
      <vt:lpstr>PowerPoint Presentation</vt:lpstr>
      <vt:lpstr>Attributes</vt:lpstr>
      <vt:lpstr>Treatment</vt:lpstr>
      <vt:lpstr>Purpose</vt:lpstr>
      <vt:lpstr>Exaltation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Wise Servant</dc:title>
  <dc:creator>Erik Borlaug</dc:creator>
  <cp:lastModifiedBy>Erik Borlaug</cp:lastModifiedBy>
  <cp:revision>25</cp:revision>
  <dcterms:created xsi:type="dcterms:W3CDTF">2019-01-02T17:35:16Z</dcterms:created>
  <dcterms:modified xsi:type="dcterms:W3CDTF">2019-03-08T19:55:27Z</dcterms:modified>
</cp:coreProperties>
</file>