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331" r:id="rId2"/>
    <p:sldId id="326" r:id="rId3"/>
    <p:sldId id="323" r:id="rId4"/>
    <p:sldId id="321" r:id="rId5"/>
    <p:sldId id="330" r:id="rId6"/>
    <p:sldId id="329" r:id="rId7"/>
    <p:sldId id="333" r:id="rId8"/>
    <p:sldId id="328" r:id="rId9"/>
    <p:sldId id="334" r:id="rId10"/>
    <p:sldId id="257" r:id="rId11"/>
    <p:sldId id="272" r:id="rId12"/>
    <p:sldId id="335" r:id="rId13"/>
    <p:sldId id="276" r:id="rId14"/>
    <p:sldId id="273" r:id="rId15"/>
    <p:sldId id="274" r:id="rId16"/>
    <p:sldId id="271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Stencil" panose="040409050D0802020404" pitchFamily="82" charset="0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000000"/>
    <a:srgbClr val="00FDFF"/>
    <a:srgbClr val="FF2600"/>
    <a:srgbClr val="00FA00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1"/>
    <p:restoredTop sz="93023"/>
  </p:normalViewPr>
  <p:slideViewPr>
    <p:cSldViewPr snapToGrid="0" snapToObjects="1">
      <p:cViewPr varScale="1">
        <p:scale>
          <a:sx n="105" d="100"/>
          <a:sy n="105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0B92-DCEE-6D4C-9C3D-8EC5F7248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356" y="155749"/>
            <a:ext cx="8523288" cy="1206499"/>
          </a:xfrm>
        </p:spPr>
        <p:txBody>
          <a:bodyPr>
            <a:normAutofit/>
          </a:bodyPr>
          <a:lstStyle/>
          <a:p>
            <a:r>
              <a:rPr lang="en-US" sz="6600" dirty="0"/>
              <a:t>2</a:t>
            </a:r>
            <a:r>
              <a:rPr lang="en-US" sz="6600" baseline="30000" dirty="0"/>
              <a:t>nd</a:t>
            </a:r>
            <a:r>
              <a:rPr lang="en-US" sz="6600" dirty="0"/>
              <a:t> TIMOTHY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A910E7-A940-614C-9F83-4FEF5DA9EEBD}"/>
              </a:ext>
            </a:extLst>
          </p:cNvPr>
          <p:cNvSpPr txBox="1">
            <a:spLocks/>
          </p:cNvSpPr>
          <p:nvPr/>
        </p:nvSpPr>
        <p:spPr>
          <a:xfrm>
            <a:off x="511935" y="2885383"/>
            <a:ext cx="3811587" cy="1885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272E4780-3C17-6B43-9747-EED50EF7057F}"/>
              </a:ext>
            </a:extLst>
          </p:cNvPr>
          <p:cNvSpPr/>
          <p:nvPr/>
        </p:nvSpPr>
        <p:spPr>
          <a:xfrm>
            <a:off x="4957950" y="1712690"/>
            <a:ext cx="2276099" cy="3512741"/>
          </a:xfrm>
          <a:prstGeom prst="downArrow">
            <a:avLst>
              <a:gd name="adj1" fmla="val 61636"/>
              <a:gd name="adj2" fmla="val 36875"/>
            </a:avLst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  <a:scene3d>
            <a:camera prst="perspectiveRelaxedModerately" fov="6000000"/>
            <a:lightRig rig="threePt" dir="tl"/>
          </a:scene3d>
          <a:sp3d>
            <a:bevelT w="254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</a:t>
            </a:r>
            <a:br>
              <a:rPr lang="en-US" sz="2800" b="1" dirty="0"/>
            </a:br>
            <a:r>
              <a:rPr lang="en-US" sz="2800" b="1" dirty="0"/>
              <a:t>O</a:t>
            </a:r>
          </a:p>
          <a:p>
            <a:pPr algn="ctr"/>
            <a:r>
              <a:rPr lang="en-US" sz="2800" b="1" dirty="0"/>
              <a:t>C</a:t>
            </a:r>
          </a:p>
          <a:p>
            <a:pPr algn="ctr"/>
            <a:r>
              <a:rPr lang="en-US" sz="3200" b="1" dirty="0"/>
              <a:t>U</a:t>
            </a:r>
          </a:p>
          <a:p>
            <a:pPr algn="ctr"/>
            <a:r>
              <a:rPr lang="en-US" sz="3200" b="1" dirty="0"/>
              <a:t>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A99894-C542-0748-B4D3-FAD5ED027B8D}"/>
              </a:ext>
            </a:extLst>
          </p:cNvPr>
          <p:cNvSpPr txBox="1">
            <a:spLocks/>
          </p:cNvSpPr>
          <p:nvPr/>
        </p:nvSpPr>
        <p:spPr>
          <a:xfrm>
            <a:off x="1834356" y="5428625"/>
            <a:ext cx="8523288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/>
              <a:t>2</a:t>
            </a:r>
            <a:r>
              <a:rPr lang="en-US" sz="6600" baseline="30000" dirty="0"/>
              <a:t>nd</a:t>
            </a:r>
            <a:r>
              <a:rPr lang="en-US" sz="6600" dirty="0"/>
              <a:t> TIM. 2.22</a:t>
            </a:r>
          </a:p>
          <a:p>
            <a:r>
              <a:rPr lang="en-US" sz="6600" dirty="0"/>
              <a:t>“Flee youthful lusts”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DDE4662-415E-7349-A323-C5F9B575D5E6}"/>
              </a:ext>
            </a:extLst>
          </p:cNvPr>
          <p:cNvSpPr/>
          <p:nvPr/>
        </p:nvSpPr>
        <p:spPr>
          <a:xfrm>
            <a:off x="1600123" y="1179369"/>
            <a:ext cx="8991754" cy="1206500"/>
          </a:xfrm>
          <a:prstGeom prst="leftRightArrow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BRIEF OVERVIEW</a:t>
            </a:r>
          </a:p>
        </p:txBody>
      </p:sp>
    </p:spTree>
    <p:extLst>
      <p:ext uri="{BB962C8B-B14F-4D97-AF65-F5344CB8AC3E}">
        <p14:creationId xmlns:p14="http://schemas.microsoft.com/office/powerpoint/2010/main" val="31071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>
            <a:extLst>
              <a:ext uri="{FF2B5EF4-FFF2-40B4-BE49-F238E27FC236}">
                <a16:creationId xmlns:a16="http://schemas.microsoft.com/office/drawing/2014/main" id="{4CD86DD9-DB00-FC4B-9AEE-96069CF91CAF}"/>
              </a:ext>
            </a:extLst>
          </p:cNvPr>
          <p:cNvSpPr/>
          <p:nvPr/>
        </p:nvSpPr>
        <p:spPr>
          <a:xfrm>
            <a:off x="4622106" y="150314"/>
            <a:ext cx="1290180" cy="3144033"/>
          </a:xfrm>
          <a:prstGeom prst="downArrowCallout">
            <a:avLst>
              <a:gd name="adj1" fmla="val 34709"/>
              <a:gd name="adj2" fmla="val 25000"/>
              <a:gd name="adj3" fmla="val 25000"/>
              <a:gd name="adj4" fmla="val 58282"/>
            </a:avLst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CRUC.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OF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JESUS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(c.30 AD +/-)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20B92-DCEE-6D4C-9C3D-8EC5F7248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51" y="5974915"/>
            <a:ext cx="11586576" cy="789140"/>
          </a:xfrm>
        </p:spPr>
        <p:txBody>
          <a:bodyPr>
            <a:noAutofit/>
          </a:bodyPr>
          <a:lstStyle/>
          <a:p>
            <a:r>
              <a:rPr lang="en-US" cap="none" dirty="0">
                <a:latin typeface="Century Gothic" panose="020B0502020202020204" pitchFamily="34" charset="0"/>
              </a:rPr>
              <a:t>PAUL &amp; TIMOTHY: estimated timeline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B174FD36-B5D1-9A42-B7F6-EEB1D67AAFDF}"/>
              </a:ext>
            </a:extLst>
          </p:cNvPr>
          <p:cNvSpPr/>
          <p:nvPr/>
        </p:nvSpPr>
        <p:spPr>
          <a:xfrm>
            <a:off x="1417530" y="4420738"/>
            <a:ext cx="9467589" cy="588723"/>
          </a:xfrm>
          <a:prstGeom prst="stripedRightArrow">
            <a:avLst>
              <a:gd name="adj1" fmla="val 64371"/>
              <a:gd name="adj2" fmla="val 58210"/>
            </a:avLst>
          </a:prstGeom>
          <a:gradFill>
            <a:gsLst>
              <a:gs pos="0">
                <a:schemeClr val="bg1">
                  <a:lumMod val="75000"/>
                  <a:lumOff val="25000"/>
                </a:schemeClr>
              </a:gs>
              <a:gs pos="4000">
                <a:srgbClr val="0070C0"/>
              </a:gs>
              <a:gs pos="97000">
                <a:srgbClr val="0070C0"/>
              </a:gs>
              <a:gs pos="43000">
                <a:srgbClr val="0070C0"/>
              </a:gs>
              <a:gs pos="99000">
                <a:schemeClr val="bg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SAUL OF TARUSUS     / aka   PAUL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317D9B53-296E-C04C-8147-9FA94BABE3CB}"/>
              </a:ext>
            </a:extLst>
          </p:cNvPr>
          <p:cNvSpPr/>
          <p:nvPr/>
        </p:nvSpPr>
        <p:spPr>
          <a:xfrm>
            <a:off x="112735" y="3219190"/>
            <a:ext cx="11699309" cy="31315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0D7706-EB4C-5F44-93B2-F7D5A0A9C80B}"/>
              </a:ext>
            </a:extLst>
          </p:cNvPr>
          <p:cNvGrpSpPr/>
          <p:nvPr/>
        </p:nvGrpSpPr>
        <p:grpSpPr>
          <a:xfrm>
            <a:off x="4992666" y="1618897"/>
            <a:ext cx="561584" cy="948939"/>
            <a:chOff x="2236939" y="2646941"/>
            <a:chExt cx="561584" cy="1052186"/>
          </a:xfrm>
          <a:solidFill>
            <a:srgbClr val="FF260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C18D89-5981-0446-867D-491789A1308C}"/>
                </a:ext>
              </a:extLst>
            </p:cNvPr>
            <p:cNvSpPr/>
            <p:nvPr/>
          </p:nvSpPr>
          <p:spPr>
            <a:xfrm>
              <a:off x="2455101" y="2646941"/>
              <a:ext cx="112735" cy="1052186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659360-F42F-1A4D-81CA-E44746521EF9}"/>
                </a:ext>
              </a:extLst>
            </p:cNvPr>
            <p:cNvSpPr/>
            <p:nvPr/>
          </p:nvSpPr>
          <p:spPr>
            <a:xfrm>
              <a:off x="2236939" y="2820623"/>
              <a:ext cx="561584" cy="106697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4B424AC-EE5C-EE4A-9A74-07F4F0DB753A}"/>
              </a:ext>
            </a:extLst>
          </p:cNvPr>
          <p:cNvSpPr txBox="1"/>
          <p:nvPr/>
        </p:nvSpPr>
        <p:spPr>
          <a:xfrm>
            <a:off x="112735" y="3532341"/>
            <a:ext cx="1169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-5        0        5        10        15        20        25        30        35        40        45        50        55        60        65        70  </a:t>
            </a:r>
          </a:p>
        </p:txBody>
      </p:sp>
      <p:sp>
        <p:nvSpPr>
          <p:cNvPr id="11" name="Down Arrow Callout 10">
            <a:extLst>
              <a:ext uri="{FF2B5EF4-FFF2-40B4-BE49-F238E27FC236}">
                <a16:creationId xmlns:a16="http://schemas.microsoft.com/office/drawing/2014/main" id="{92463DA9-C30D-0A41-B46E-370E7C833204}"/>
              </a:ext>
            </a:extLst>
          </p:cNvPr>
          <p:cNvSpPr/>
          <p:nvPr/>
        </p:nvSpPr>
        <p:spPr>
          <a:xfrm>
            <a:off x="7805804" y="149290"/>
            <a:ext cx="1290180" cy="3144033"/>
          </a:xfrm>
          <a:prstGeom prst="downArrowCallout">
            <a:avLst>
              <a:gd name="adj1" fmla="val 13350"/>
              <a:gd name="adj2" fmla="val 12419"/>
              <a:gd name="adj3" fmla="val 25000"/>
              <a:gd name="adj4" fmla="val 57883"/>
            </a:avLst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PAUL’S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arrival at CORINTH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based on Gallio date Delphi </a:t>
            </a:r>
            <a:r>
              <a:rPr lang="en-US" sz="1400" b="1" dirty="0" err="1">
                <a:solidFill>
                  <a:schemeClr val="bg1"/>
                </a:solidFill>
              </a:rPr>
              <a:t>Inscr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Down Arrow Callout 11">
            <a:extLst>
              <a:ext uri="{FF2B5EF4-FFF2-40B4-BE49-F238E27FC236}">
                <a16:creationId xmlns:a16="http://schemas.microsoft.com/office/drawing/2014/main" id="{8F600D3E-4C90-0249-9571-277608C90EAA}"/>
              </a:ext>
            </a:extLst>
          </p:cNvPr>
          <p:cNvSpPr/>
          <p:nvPr/>
        </p:nvSpPr>
        <p:spPr>
          <a:xfrm>
            <a:off x="9238990" y="150312"/>
            <a:ext cx="1019827" cy="3144033"/>
          </a:xfrm>
          <a:prstGeom prst="downArrowCallout">
            <a:avLst>
              <a:gd name="adj1" fmla="val 18777"/>
              <a:gd name="adj2" fmla="val 20520"/>
              <a:gd name="adj3" fmla="val 31141"/>
              <a:gd name="adj4" fmla="val 57883"/>
            </a:avLst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PAUL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goes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before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FESTUS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(c.59 AD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=/-)</a:t>
            </a: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BC8E7881-A59E-7B4D-A7F5-8A938E5926C8}"/>
              </a:ext>
            </a:extLst>
          </p:cNvPr>
          <p:cNvSpPr/>
          <p:nvPr/>
        </p:nvSpPr>
        <p:spPr>
          <a:xfrm rot="18516238">
            <a:off x="7698192" y="1701476"/>
            <a:ext cx="2793154" cy="759785"/>
          </a:xfrm>
          <a:prstGeom prst="leftArrow">
            <a:avLst>
              <a:gd name="adj1" fmla="val 50000"/>
              <a:gd name="adj2" fmla="val 86773"/>
            </a:avLst>
          </a:prstGeom>
          <a:solidFill>
            <a:srgbClr val="92D050"/>
          </a:solidFill>
          <a:effectLst>
            <a:outerShdw blurRad="50800" dist="1270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88900" h="889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Joins PAUL. Ac.16</a:t>
            </a: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FF479DDE-2359-784C-925E-9753E7566437}"/>
              </a:ext>
            </a:extLst>
          </p:cNvPr>
          <p:cNvSpPr/>
          <p:nvPr/>
        </p:nvSpPr>
        <p:spPr>
          <a:xfrm>
            <a:off x="5317299" y="3830788"/>
            <a:ext cx="5567820" cy="588723"/>
          </a:xfrm>
          <a:prstGeom prst="stripedRightArrow">
            <a:avLst>
              <a:gd name="adj1" fmla="val 64371"/>
              <a:gd name="adj2" fmla="val 58210"/>
            </a:avLst>
          </a:prstGeom>
          <a:gradFill>
            <a:gsLst>
              <a:gs pos="0">
                <a:schemeClr val="bg1">
                  <a:lumMod val="75000"/>
                  <a:lumOff val="25000"/>
                </a:schemeClr>
              </a:gs>
              <a:gs pos="5000">
                <a:srgbClr val="92D050"/>
              </a:gs>
              <a:gs pos="91000">
                <a:srgbClr val="92D050"/>
              </a:gs>
              <a:gs pos="43000">
                <a:srgbClr val="92D050"/>
              </a:gs>
              <a:gs pos="98000">
                <a:schemeClr val="bg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TIMOTHY</a:t>
            </a:r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BC1C49A3-DEB0-C442-AD88-C54CD93B1DDA}"/>
              </a:ext>
            </a:extLst>
          </p:cNvPr>
          <p:cNvSpPr/>
          <p:nvPr/>
        </p:nvSpPr>
        <p:spPr>
          <a:xfrm>
            <a:off x="5317299" y="4861349"/>
            <a:ext cx="1060858" cy="1261157"/>
          </a:xfrm>
          <a:prstGeom prst="upArrowCallout">
            <a:avLst>
              <a:gd name="adj1" fmla="val 24765"/>
              <a:gd name="adj2" fmla="val 26032"/>
              <a:gd name="adj3" fmla="val 25000"/>
              <a:gd name="adj4" fmla="val 70301"/>
            </a:avLst>
          </a:prstGeom>
          <a:solidFill>
            <a:srgbClr val="0070C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YOUNG</a:t>
            </a:r>
          </a:p>
          <a:p>
            <a:pPr algn="ctr"/>
            <a:r>
              <a:rPr lang="en-US" b="1" dirty="0"/>
              <a:t>AC 7.58</a:t>
            </a:r>
          </a:p>
        </p:txBody>
      </p:sp>
      <p:sp>
        <p:nvSpPr>
          <p:cNvPr id="16" name="Up Arrow Callout 15">
            <a:extLst>
              <a:ext uri="{FF2B5EF4-FFF2-40B4-BE49-F238E27FC236}">
                <a16:creationId xmlns:a16="http://schemas.microsoft.com/office/drawing/2014/main" id="{8CF73E35-4F2D-1B43-9574-D5907F1DF81B}"/>
              </a:ext>
            </a:extLst>
          </p:cNvPr>
          <p:cNvSpPr/>
          <p:nvPr/>
        </p:nvSpPr>
        <p:spPr>
          <a:xfrm>
            <a:off x="9523636" y="4844866"/>
            <a:ext cx="1060858" cy="1261157"/>
          </a:xfrm>
          <a:prstGeom prst="upArrowCallout">
            <a:avLst>
              <a:gd name="adj1" fmla="val 24765"/>
              <a:gd name="adj2" fmla="val 26032"/>
              <a:gd name="adj3" fmla="val 25000"/>
              <a:gd name="adj4" fmla="val 68714"/>
            </a:avLst>
          </a:prstGeom>
          <a:solidFill>
            <a:srgbClr val="0070C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889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OLD</a:t>
            </a:r>
          </a:p>
          <a:p>
            <a:pPr algn="ctr"/>
            <a:r>
              <a:rPr lang="en-US" b="1" dirty="0"/>
              <a:t>Phlm.9</a:t>
            </a: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F332EB55-FA39-BF4C-B774-54346512B616}"/>
              </a:ext>
            </a:extLst>
          </p:cNvPr>
          <p:cNvSpPr/>
          <p:nvPr/>
        </p:nvSpPr>
        <p:spPr>
          <a:xfrm rot="18499390">
            <a:off x="9725793" y="1721506"/>
            <a:ext cx="2793154" cy="759785"/>
          </a:xfrm>
          <a:prstGeom prst="leftArrow">
            <a:avLst>
              <a:gd name="adj1" fmla="val 50000"/>
              <a:gd name="adj2" fmla="val 86773"/>
            </a:avLst>
          </a:prstGeom>
          <a:solidFill>
            <a:srgbClr val="92D050"/>
          </a:solidFill>
          <a:effectLst>
            <a:outerShdw blurRad="50800" dist="1270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88900" h="889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“your youth”  1T.4.12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CBA093-CA95-9C41-83AF-84FB19191C20}"/>
              </a:ext>
            </a:extLst>
          </p:cNvPr>
          <p:cNvSpPr txBox="1"/>
          <p:nvPr/>
        </p:nvSpPr>
        <p:spPr>
          <a:xfrm>
            <a:off x="10871200" y="3861917"/>
            <a:ext cx="94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Stencil" pitchFamily="82" charset="77"/>
                <a:cs typeface="Phosphate Inline" panose="02000506050000020004" pitchFamily="2" charset="77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947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8" grpId="0" animBg="1"/>
      <p:bldP spid="21" grpId="0" animBg="1"/>
      <p:bldP spid="14" grpId="0" animBg="1"/>
      <p:bldP spid="16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0B92-DCEE-6D4C-9C3D-8EC5F7248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6642100" cy="1866901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2</a:t>
            </a:r>
            <a:r>
              <a:rPr lang="en-US" sz="6600" baseline="30000" dirty="0"/>
              <a:t>nd</a:t>
            </a:r>
            <a:r>
              <a:rPr lang="en-US" sz="6600" dirty="0"/>
              <a:t> TIMOTHY 2:22</a:t>
            </a:r>
            <a:br>
              <a:rPr lang="en-US" sz="6600" dirty="0"/>
            </a:br>
            <a:r>
              <a:rPr lang="en-US" sz="5400" dirty="0"/>
              <a:t>FLEE YOUTHFUL LUSTS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E20836-88B9-D04D-BD16-4A1C6BE42A70}"/>
              </a:ext>
            </a:extLst>
          </p:cNvPr>
          <p:cNvGrpSpPr/>
          <p:nvPr/>
        </p:nvGrpSpPr>
        <p:grpSpPr>
          <a:xfrm>
            <a:off x="139700" y="2070100"/>
            <a:ext cx="3835400" cy="5321300"/>
            <a:chOff x="139700" y="2070100"/>
            <a:chExt cx="3835400" cy="5321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58D243-72B3-4046-B542-75BABBEECA4E}"/>
                </a:ext>
              </a:extLst>
            </p:cNvPr>
            <p:cNvSpPr/>
            <p:nvPr/>
          </p:nvSpPr>
          <p:spPr>
            <a:xfrm>
              <a:off x="1866900" y="5359400"/>
              <a:ext cx="342900" cy="203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1714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7E8AF65B-FDEB-4645-9A9D-823C2152D866}"/>
                </a:ext>
              </a:extLst>
            </p:cNvPr>
            <p:cNvSpPr/>
            <p:nvPr/>
          </p:nvSpPr>
          <p:spPr>
            <a:xfrm>
              <a:off x="139700" y="2070100"/>
              <a:ext cx="3835400" cy="3810000"/>
            </a:xfrm>
            <a:prstGeom prst="diamond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Stencil" pitchFamily="82" charset="77"/>
                </a:rPr>
                <a:t>FLEE</a:t>
              </a:r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F880C30C-8D3D-E940-9069-C4F21F84C0C9}"/>
                </a:ext>
              </a:extLst>
            </p:cNvPr>
            <p:cNvSpPr/>
            <p:nvPr/>
          </p:nvSpPr>
          <p:spPr>
            <a:xfrm>
              <a:off x="279400" y="2209800"/>
              <a:ext cx="3530600" cy="3505200"/>
            </a:xfrm>
            <a:prstGeom prst="diamond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346D3F6-9593-2545-B419-1C9E219B02F7}"/>
              </a:ext>
            </a:extLst>
          </p:cNvPr>
          <p:cNvSpPr txBox="1">
            <a:spLocks/>
          </p:cNvSpPr>
          <p:nvPr/>
        </p:nvSpPr>
        <p:spPr>
          <a:xfrm>
            <a:off x="4457700" y="4769111"/>
            <a:ext cx="7670800" cy="10033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 algn="l">
              <a:buFont typeface="Wingdings" pitchFamily="2" charset="2"/>
              <a:buChar char="§"/>
            </a:pPr>
            <a:r>
              <a:rPr lang="en-US" sz="4400" dirty="0"/>
              <a:t>1 Cor. 10:13-14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033217-0C8B-2540-BF46-61993CA669CE}"/>
              </a:ext>
            </a:extLst>
          </p:cNvPr>
          <p:cNvSpPr txBox="1">
            <a:spLocks/>
          </p:cNvSpPr>
          <p:nvPr/>
        </p:nvSpPr>
        <p:spPr>
          <a:xfrm>
            <a:off x="4381500" y="2032000"/>
            <a:ext cx="7772400" cy="90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 algn="l">
              <a:buFont typeface="Wingdings" pitchFamily="2" charset="2"/>
              <a:buChar char="§"/>
            </a:pPr>
            <a:r>
              <a:rPr lang="en-US" sz="4400" dirty="0"/>
              <a:t>TO FLEE or NOT TO FLEE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75910EAF-C3C3-7644-B8F6-5C0A42FB3378}"/>
              </a:ext>
            </a:extLst>
          </p:cNvPr>
          <p:cNvSpPr/>
          <p:nvPr/>
        </p:nvSpPr>
        <p:spPr>
          <a:xfrm rot="2792891">
            <a:off x="6648158" y="2810053"/>
            <a:ext cx="506919" cy="901700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3600000"/>
            </a:lightRig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C8172F26-4780-2843-AEE5-1B3621A98555}"/>
              </a:ext>
            </a:extLst>
          </p:cNvPr>
          <p:cNvSpPr/>
          <p:nvPr/>
        </p:nvSpPr>
        <p:spPr>
          <a:xfrm rot="18656874">
            <a:off x="9691347" y="2780905"/>
            <a:ext cx="497014" cy="901700"/>
          </a:xfrm>
          <a:prstGeom prst="downArrow">
            <a:avLst/>
          </a:prstGeom>
          <a:solidFill>
            <a:srgbClr val="FFFF00"/>
          </a:solidFill>
          <a:scene3d>
            <a:camera prst="orthographicFront"/>
            <a:lightRig rig="threePt" dir="t">
              <a:rot lat="0" lon="0" rev="7200000"/>
            </a:lightRig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F3D9CB-9F7A-1245-AF49-E6ED21E839F1}"/>
              </a:ext>
            </a:extLst>
          </p:cNvPr>
          <p:cNvSpPr txBox="1">
            <a:spLocks/>
          </p:cNvSpPr>
          <p:nvPr/>
        </p:nvSpPr>
        <p:spPr>
          <a:xfrm>
            <a:off x="9500830" y="3698164"/>
            <a:ext cx="2627670" cy="55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/>
              <a:t>DAVID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D00252-92E8-054C-8F87-8BFE5FA6A64D}"/>
              </a:ext>
            </a:extLst>
          </p:cNvPr>
          <p:cNvSpPr txBox="1">
            <a:spLocks/>
          </p:cNvSpPr>
          <p:nvPr/>
        </p:nvSpPr>
        <p:spPr>
          <a:xfrm>
            <a:off x="9500830" y="4210310"/>
            <a:ext cx="2843570" cy="55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/>
              <a:t>CORINTHIANS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9F5D7F4-E74F-924A-BFBC-8EF720A4712C}"/>
              </a:ext>
            </a:extLst>
          </p:cNvPr>
          <p:cNvSpPr txBox="1">
            <a:spLocks/>
          </p:cNvSpPr>
          <p:nvPr/>
        </p:nvSpPr>
        <p:spPr>
          <a:xfrm>
            <a:off x="5984364" y="3676909"/>
            <a:ext cx="2166801" cy="55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/>
              <a:t>JOSEPH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12D7F3F-0E51-CA41-87E2-C422280B8ABF}"/>
              </a:ext>
            </a:extLst>
          </p:cNvPr>
          <p:cNvSpPr txBox="1">
            <a:spLocks/>
          </p:cNvSpPr>
          <p:nvPr/>
        </p:nvSpPr>
        <p:spPr>
          <a:xfrm>
            <a:off x="5984364" y="4210310"/>
            <a:ext cx="2166801" cy="55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/>
              <a:t>JOB</a:t>
            </a:r>
          </a:p>
        </p:txBody>
      </p:sp>
    </p:spTree>
    <p:extLst>
      <p:ext uri="{BB962C8B-B14F-4D97-AF65-F5344CB8AC3E}">
        <p14:creationId xmlns:p14="http://schemas.microsoft.com/office/powerpoint/2010/main" val="10920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0B92-DCEE-6D4C-9C3D-8EC5F7248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69" y="176463"/>
            <a:ext cx="11748419" cy="5795712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consider</a:t>
            </a:r>
            <a:br>
              <a:rPr lang="en-US" sz="6600" dirty="0"/>
            </a:br>
            <a:r>
              <a:rPr lang="en-US" sz="6600" dirty="0"/>
              <a:t>3 principles:</a:t>
            </a:r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DIRECTION</a:t>
            </a:r>
            <a:br>
              <a:rPr lang="en-US" sz="6600" dirty="0"/>
            </a:br>
            <a:r>
              <a:rPr lang="en-US" sz="6600" dirty="0"/>
              <a:t>PERSPECTIVE</a:t>
            </a:r>
            <a:br>
              <a:rPr lang="en-US" sz="6600" dirty="0"/>
            </a:br>
            <a:r>
              <a:rPr lang="en-US" sz="6600" dirty="0"/>
              <a:t>REPLACEMENT</a:t>
            </a:r>
          </a:p>
        </p:txBody>
      </p:sp>
    </p:spTree>
    <p:extLst>
      <p:ext uri="{BB962C8B-B14F-4D97-AF65-F5344CB8AC3E}">
        <p14:creationId xmlns:p14="http://schemas.microsoft.com/office/powerpoint/2010/main" val="19911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F2C25A0-1B23-C646-97CA-00FA76CC9D47}"/>
              </a:ext>
            </a:extLst>
          </p:cNvPr>
          <p:cNvSpPr/>
          <p:nvPr/>
        </p:nvSpPr>
        <p:spPr>
          <a:xfrm rot="163658">
            <a:off x="300666" y="2502947"/>
            <a:ext cx="11386439" cy="3929190"/>
          </a:xfrm>
          <a:custGeom>
            <a:avLst/>
            <a:gdLst>
              <a:gd name="connsiteX0" fmla="*/ 0 w 7154562"/>
              <a:gd name="connsiteY0" fmla="*/ 432486 h 2310713"/>
              <a:gd name="connsiteX1" fmla="*/ 210065 w 7154562"/>
              <a:gd name="connsiteY1" fmla="*/ 308918 h 2310713"/>
              <a:gd name="connsiteX2" fmla="*/ 407773 w 7154562"/>
              <a:gd name="connsiteY2" fmla="*/ 210064 h 2310713"/>
              <a:gd name="connsiteX3" fmla="*/ 543697 w 7154562"/>
              <a:gd name="connsiteY3" fmla="*/ 172994 h 2310713"/>
              <a:gd name="connsiteX4" fmla="*/ 951470 w 7154562"/>
              <a:gd name="connsiteY4" fmla="*/ 49427 h 2310713"/>
              <a:gd name="connsiteX5" fmla="*/ 1705232 w 7154562"/>
              <a:gd name="connsiteY5" fmla="*/ 0 h 2310713"/>
              <a:gd name="connsiteX6" fmla="*/ 2965621 w 7154562"/>
              <a:gd name="connsiteY6" fmla="*/ 61783 h 2310713"/>
              <a:gd name="connsiteX7" fmla="*/ 4053016 w 7154562"/>
              <a:gd name="connsiteY7" fmla="*/ 407772 h 2310713"/>
              <a:gd name="connsiteX8" fmla="*/ 5090983 w 7154562"/>
              <a:gd name="connsiteY8" fmla="*/ 951470 h 2310713"/>
              <a:gd name="connsiteX9" fmla="*/ 5647038 w 7154562"/>
              <a:gd name="connsiteY9" fmla="*/ 1297459 h 2310713"/>
              <a:gd name="connsiteX10" fmla="*/ 6425513 w 7154562"/>
              <a:gd name="connsiteY10" fmla="*/ 1841156 h 2310713"/>
              <a:gd name="connsiteX11" fmla="*/ 6586151 w 7154562"/>
              <a:gd name="connsiteY11" fmla="*/ 1952367 h 2310713"/>
              <a:gd name="connsiteX12" fmla="*/ 6722075 w 7154562"/>
              <a:gd name="connsiteY12" fmla="*/ 2038864 h 2310713"/>
              <a:gd name="connsiteX13" fmla="*/ 6956854 w 7154562"/>
              <a:gd name="connsiteY13" fmla="*/ 2199502 h 2310713"/>
              <a:gd name="connsiteX14" fmla="*/ 7154562 w 7154562"/>
              <a:gd name="connsiteY14" fmla="*/ 2310713 h 2310713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6722075 w 10836875"/>
              <a:gd name="connsiteY12" fmla="*/ 2038864 h 4164226"/>
              <a:gd name="connsiteX13" fmla="*/ 6956854 w 10836875"/>
              <a:gd name="connsiteY13" fmla="*/ 2199502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6722075 w 10836875"/>
              <a:gd name="connsiteY12" fmla="*/ 2038864 h 4164226"/>
              <a:gd name="connsiteX13" fmla="*/ 6956854 w 10836875"/>
              <a:gd name="connsiteY13" fmla="*/ 2199502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6722075 w 10836875"/>
              <a:gd name="connsiteY12" fmla="*/ 2038864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6722075 w 10836875"/>
              <a:gd name="connsiteY12" fmla="*/ 2038864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6722075 w 10836875"/>
              <a:gd name="connsiteY12" fmla="*/ 2038864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7253416 w 10836875"/>
              <a:gd name="connsiteY12" fmla="*/ 2298356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7253416 w 10836875"/>
              <a:gd name="connsiteY12" fmla="*/ 2298356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5894173 w 10836875"/>
              <a:gd name="connsiteY10" fmla="*/ 1433383 h 4164226"/>
              <a:gd name="connsiteX11" fmla="*/ 6586151 w 10836875"/>
              <a:gd name="connsiteY11" fmla="*/ 1952367 h 4164226"/>
              <a:gd name="connsiteX12" fmla="*/ 7253416 w 10836875"/>
              <a:gd name="connsiteY12" fmla="*/ 2298356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5894173 w 10836875"/>
              <a:gd name="connsiteY10" fmla="*/ 1433383 h 4164226"/>
              <a:gd name="connsiteX11" fmla="*/ 6326659 w 10836875"/>
              <a:gd name="connsiteY11" fmla="*/ 1729945 h 4164226"/>
              <a:gd name="connsiteX12" fmla="*/ 7253416 w 10836875"/>
              <a:gd name="connsiteY12" fmla="*/ 2298356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474043 w 10836875"/>
              <a:gd name="connsiteY9" fmla="*/ 1161534 h 4164226"/>
              <a:gd name="connsiteX10" fmla="*/ 5894173 w 10836875"/>
              <a:gd name="connsiteY10" fmla="*/ 1433383 h 4164226"/>
              <a:gd name="connsiteX11" fmla="*/ 6326659 w 10836875"/>
              <a:gd name="connsiteY11" fmla="*/ 1729945 h 4164226"/>
              <a:gd name="connsiteX12" fmla="*/ 7253416 w 10836875"/>
              <a:gd name="connsiteY12" fmla="*/ 2298356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1034583"/>
              <a:gd name="connsiteY0" fmla="*/ 5759 h 4219413"/>
              <a:gd name="connsiteX1" fmla="*/ 407773 w 11034583"/>
              <a:gd name="connsiteY1" fmla="*/ 364105 h 4219413"/>
              <a:gd name="connsiteX2" fmla="*/ 605481 w 11034583"/>
              <a:gd name="connsiteY2" fmla="*/ 265251 h 4219413"/>
              <a:gd name="connsiteX3" fmla="*/ 741405 w 11034583"/>
              <a:gd name="connsiteY3" fmla="*/ 228181 h 4219413"/>
              <a:gd name="connsiteX4" fmla="*/ 1149178 w 11034583"/>
              <a:gd name="connsiteY4" fmla="*/ 104614 h 4219413"/>
              <a:gd name="connsiteX5" fmla="*/ 1902940 w 11034583"/>
              <a:gd name="connsiteY5" fmla="*/ 55187 h 4219413"/>
              <a:gd name="connsiteX6" fmla="*/ 3163329 w 11034583"/>
              <a:gd name="connsiteY6" fmla="*/ 116970 h 4219413"/>
              <a:gd name="connsiteX7" fmla="*/ 4250724 w 11034583"/>
              <a:gd name="connsiteY7" fmla="*/ 462959 h 4219413"/>
              <a:gd name="connsiteX8" fmla="*/ 5288691 w 11034583"/>
              <a:gd name="connsiteY8" fmla="*/ 1006657 h 4219413"/>
              <a:gd name="connsiteX9" fmla="*/ 5671751 w 11034583"/>
              <a:gd name="connsiteY9" fmla="*/ 1216721 h 4219413"/>
              <a:gd name="connsiteX10" fmla="*/ 6091881 w 11034583"/>
              <a:gd name="connsiteY10" fmla="*/ 1488570 h 4219413"/>
              <a:gd name="connsiteX11" fmla="*/ 6524367 w 11034583"/>
              <a:gd name="connsiteY11" fmla="*/ 1785132 h 4219413"/>
              <a:gd name="connsiteX12" fmla="*/ 7451124 w 11034583"/>
              <a:gd name="connsiteY12" fmla="*/ 2353543 h 4219413"/>
              <a:gd name="connsiteX13" fmla="*/ 8810367 w 11034583"/>
              <a:gd name="connsiteY13" fmla="*/ 3057878 h 4219413"/>
              <a:gd name="connsiteX14" fmla="*/ 11034583 w 11034583"/>
              <a:gd name="connsiteY14" fmla="*/ 4219413 h 4219413"/>
              <a:gd name="connsiteX0" fmla="*/ 0 w 11034583"/>
              <a:gd name="connsiteY0" fmla="*/ 423338 h 4636992"/>
              <a:gd name="connsiteX1" fmla="*/ 284205 w 11034583"/>
              <a:gd name="connsiteY1" fmla="*/ 3208 h 4636992"/>
              <a:gd name="connsiteX2" fmla="*/ 605481 w 11034583"/>
              <a:gd name="connsiteY2" fmla="*/ 682830 h 4636992"/>
              <a:gd name="connsiteX3" fmla="*/ 741405 w 11034583"/>
              <a:gd name="connsiteY3" fmla="*/ 645760 h 4636992"/>
              <a:gd name="connsiteX4" fmla="*/ 1149178 w 11034583"/>
              <a:gd name="connsiteY4" fmla="*/ 522193 h 4636992"/>
              <a:gd name="connsiteX5" fmla="*/ 1902940 w 11034583"/>
              <a:gd name="connsiteY5" fmla="*/ 472766 h 4636992"/>
              <a:gd name="connsiteX6" fmla="*/ 3163329 w 11034583"/>
              <a:gd name="connsiteY6" fmla="*/ 534549 h 4636992"/>
              <a:gd name="connsiteX7" fmla="*/ 4250724 w 11034583"/>
              <a:gd name="connsiteY7" fmla="*/ 880538 h 4636992"/>
              <a:gd name="connsiteX8" fmla="*/ 5288691 w 11034583"/>
              <a:gd name="connsiteY8" fmla="*/ 1424236 h 4636992"/>
              <a:gd name="connsiteX9" fmla="*/ 5671751 w 11034583"/>
              <a:gd name="connsiteY9" fmla="*/ 1634300 h 4636992"/>
              <a:gd name="connsiteX10" fmla="*/ 6091881 w 11034583"/>
              <a:gd name="connsiteY10" fmla="*/ 1906149 h 4636992"/>
              <a:gd name="connsiteX11" fmla="*/ 6524367 w 11034583"/>
              <a:gd name="connsiteY11" fmla="*/ 2202711 h 4636992"/>
              <a:gd name="connsiteX12" fmla="*/ 7451124 w 11034583"/>
              <a:gd name="connsiteY12" fmla="*/ 2771122 h 4636992"/>
              <a:gd name="connsiteX13" fmla="*/ 8810367 w 11034583"/>
              <a:gd name="connsiteY13" fmla="*/ 3475457 h 4636992"/>
              <a:gd name="connsiteX14" fmla="*/ 11034583 w 11034583"/>
              <a:gd name="connsiteY14" fmla="*/ 4636992 h 4636992"/>
              <a:gd name="connsiteX0" fmla="*/ 0 w 11034583"/>
              <a:gd name="connsiteY0" fmla="*/ 1319874 h 5533528"/>
              <a:gd name="connsiteX1" fmla="*/ 284205 w 11034583"/>
              <a:gd name="connsiteY1" fmla="*/ 899744 h 5533528"/>
              <a:gd name="connsiteX2" fmla="*/ 827903 w 11034583"/>
              <a:gd name="connsiteY2" fmla="*/ 10058 h 5533528"/>
              <a:gd name="connsiteX3" fmla="*/ 741405 w 11034583"/>
              <a:gd name="connsiteY3" fmla="*/ 1542296 h 5533528"/>
              <a:gd name="connsiteX4" fmla="*/ 1149178 w 11034583"/>
              <a:gd name="connsiteY4" fmla="*/ 1418729 h 5533528"/>
              <a:gd name="connsiteX5" fmla="*/ 1902940 w 11034583"/>
              <a:gd name="connsiteY5" fmla="*/ 1369302 h 5533528"/>
              <a:gd name="connsiteX6" fmla="*/ 3163329 w 11034583"/>
              <a:gd name="connsiteY6" fmla="*/ 1431085 h 5533528"/>
              <a:gd name="connsiteX7" fmla="*/ 4250724 w 11034583"/>
              <a:gd name="connsiteY7" fmla="*/ 1777074 h 5533528"/>
              <a:gd name="connsiteX8" fmla="*/ 5288691 w 11034583"/>
              <a:gd name="connsiteY8" fmla="*/ 2320772 h 5533528"/>
              <a:gd name="connsiteX9" fmla="*/ 5671751 w 11034583"/>
              <a:gd name="connsiteY9" fmla="*/ 2530836 h 5533528"/>
              <a:gd name="connsiteX10" fmla="*/ 6091881 w 11034583"/>
              <a:gd name="connsiteY10" fmla="*/ 2802685 h 5533528"/>
              <a:gd name="connsiteX11" fmla="*/ 6524367 w 11034583"/>
              <a:gd name="connsiteY11" fmla="*/ 3099247 h 5533528"/>
              <a:gd name="connsiteX12" fmla="*/ 7451124 w 11034583"/>
              <a:gd name="connsiteY12" fmla="*/ 3667658 h 5533528"/>
              <a:gd name="connsiteX13" fmla="*/ 8810367 w 11034583"/>
              <a:gd name="connsiteY13" fmla="*/ 4371993 h 5533528"/>
              <a:gd name="connsiteX14" fmla="*/ 11034583 w 11034583"/>
              <a:gd name="connsiteY14" fmla="*/ 5533528 h 5533528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1149178 w 11034583"/>
              <a:gd name="connsiteY4" fmla="*/ 1408746 h 5523545"/>
              <a:gd name="connsiteX5" fmla="*/ 1902940 w 11034583"/>
              <a:gd name="connsiteY5" fmla="*/ 1359319 h 5523545"/>
              <a:gd name="connsiteX6" fmla="*/ 3163329 w 11034583"/>
              <a:gd name="connsiteY6" fmla="*/ 1421102 h 5523545"/>
              <a:gd name="connsiteX7" fmla="*/ 4250724 w 11034583"/>
              <a:gd name="connsiteY7" fmla="*/ 1767091 h 5523545"/>
              <a:gd name="connsiteX8" fmla="*/ 5288691 w 11034583"/>
              <a:gd name="connsiteY8" fmla="*/ 2310789 h 5523545"/>
              <a:gd name="connsiteX9" fmla="*/ 5671751 w 11034583"/>
              <a:gd name="connsiteY9" fmla="*/ 2520853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1902940 w 11034583"/>
              <a:gd name="connsiteY5" fmla="*/ 1359319 h 5523545"/>
              <a:gd name="connsiteX6" fmla="*/ 3163329 w 11034583"/>
              <a:gd name="connsiteY6" fmla="*/ 1421102 h 5523545"/>
              <a:gd name="connsiteX7" fmla="*/ 4250724 w 11034583"/>
              <a:gd name="connsiteY7" fmla="*/ 1767091 h 5523545"/>
              <a:gd name="connsiteX8" fmla="*/ 5288691 w 11034583"/>
              <a:gd name="connsiteY8" fmla="*/ 2310789 h 5523545"/>
              <a:gd name="connsiteX9" fmla="*/ 5671751 w 11034583"/>
              <a:gd name="connsiteY9" fmla="*/ 2520853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163329 w 11034583"/>
              <a:gd name="connsiteY6" fmla="*/ 1421102 h 5523545"/>
              <a:gd name="connsiteX7" fmla="*/ 4250724 w 11034583"/>
              <a:gd name="connsiteY7" fmla="*/ 1767091 h 5523545"/>
              <a:gd name="connsiteX8" fmla="*/ 5288691 w 11034583"/>
              <a:gd name="connsiteY8" fmla="*/ 2310789 h 5523545"/>
              <a:gd name="connsiteX9" fmla="*/ 5671751 w 11034583"/>
              <a:gd name="connsiteY9" fmla="*/ 2520853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250724 w 11034583"/>
              <a:gd name="connsiteY7" fmla="*/ 1767091 h 5523545"/>
              <a:gd name="connsiteX8" fmla="*/ 5288691 w 11034583"/>
              <a:gd name="connsiteY8" fmla="*/ 2310789 h 5523545"/>
              <a:gd name="connsiteX9" fmla="*/ 5671751 w 11034583"/>
              <a:gd name="connsiteY9" fmla="*/ 2520853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5671751 w 11034583"/>
              <a:gd name="connsiteY9" fmla="*/ 2520853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6017740 w 11034583"/>
              <a:gd name="connsiteY9" fmla="*/ 2916269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6017740 w 11034583"/>
              <a:gd name="connsiteY9" fmla="*/ 2916269 h 5523545"/>
              <a:gd name="connsiteX10" fmla="*/ 6400800 w 11034583"/>
              <a:gd name="connsiteY10" fmla="*/ 2767988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6017740 w 11034583"/>
              <a:gd name="connsiteY9" fmla="*/ 2916269 h 5523545"/>
              <a:gd name="connsiteX10" fmla="*/ 6400800 w 11034583"/>
              <a:gd name="connsiteY10" fmla="*/ 2767988 h 5523545"/>
              <a:gd name="connsiteX11" fmla="*/ 7006281 w 11034583"/>
              <a:gd name="connsiteY11" fmla="*/ 3324043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6017740 w 11034583"/>
              <a:gd name="connsiteY9" fmla="*/ 2916269 h 5523545"/>
              <a:gd name="connsiteX10" fmla="*/ 6400800 w 11034583"/>
              <a:gd name="connsiteY10" fmla="*/ 2767988 h 5523545"/>
              <a:gd name="connsiteX11" fmla="*/ 7006281 w 11034583"/>
              <a:gd name="connsiteY11" fmla="*/ 3324043 h 5523545"/>
              <a:gd name="connsiteX12" fmla="*/ 8056605 w 11034583"/>
              <a:gd name="connsiteY12" fmla="*/ 3558821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6017740 w 11034583"/>
              <a:gd name="connsiteY9" fmla="*/ 2916269 h 5523545"/>
              <a:gd name="connsiteX10" fmla="*/ 6400800 w 11034583"/>
              <a:gd name="connsiteY10" fmla="*/ 2767988 h 5523545"/>
              <a:gd name="connsiteX11" fmla="*/ 7006281 w 11034583"/>
              <a:gd name="connsiteY11" fmla="*/ 3324043 h 5523545"/>
              <a:gd name="connsiteX12" fmla="*/ 8056605 w 11034583"/>
              <a:gd name="connsiteY12" fmla="*/ 3558821 h 5523545"/>
              <a:gd name="connsiteX13" fmla="*/ 9897762 w 11034583"/>
              <a:gd name="connsiteY13" fmla="*/ 4485578 h 5523545"/>
              <a:gd name="connsiteX14" fmla="*/ 11034583 w 11034583"/>
              <a:gd name="connsiteY14" fmla="*/ 5523545 h 5523545"/>
              <a:gd name="connsiteX0" fmla="*/ 0 w 11034583"/>
              <a:gd name="connsiteY0" fmla="*/ 1333671 h 5547325"/>
              <a:gd name="connsiteX1" fmla="*/ 321275 w 11034583"/>
              <a:gd name="connsiteY1" fmla="*/ 369844 h 5547325"/>
              <a:gd name="connsiteX2" fmla="*/ 827903 w 11034583"/>
              <a:gd name="connsiteY2" fmla="*/ 23855 h 5547325"/>
              <a:gd name="connsiteX3" fmla="*/ 1198605 w 11034583"/>
              <a:gd name="connsiteY3" fmla="*/ 962968 h 5547325"/>
              <a:gd name="connsiteX4" fmla="*/ 2310713 w 11034583"/>
              <a:gd name="connsiteY4" fmla="*/ 740548 h 5547325"/>
              <a:gd name="connsiteX5" fmla="*/ 2804984 w 11034583"/>
              <a:gd name="connsiteY5" fmla="*/ 1716731 h 5547325"/>
              <a:gd name="connsiteX6" fmla="*/ 3707027 w 11034583"/>
              <a:gd name="connsiteY6" fmla="*/ 1617876 h 5547325"/>
              <a:gd name="connsiteX7" fmla="*/ 4448432 w 11034583"/>
              <a:gd name="connsiteY7" fmla="*/ 2433423 h 5547325"/>
              <a:gd name="connsiteX8" fmla="*/ 5288691 w 11034583"/>
              <a:gd name="connsiteY8" fmla="*/ 2334569 h 5547325"/>
              <a:gd name="connsiteX9" fmla="*/ 6017740 w 11034583"/>
              <a:gd name="connsiteY9" fmla="*/ 2940049 h 5547325"/>
              <a:gd name="connsiteX10" fmla="*/ 6400800 w 11034583"/>
              <a:gd name="connsiteY10" fmla="*/ 2791768 h 5547325"/>
              <a:gd name="connsiteX11" fmla="*/ 7006281 w 11034583"/>
              <a:gd name="connsiteY11" fmla="*/ 3347823 h 5547325"/>
              <a:gd name="connsiteX12" fmla="*/ 8056605 w 11034583"/>
              <a:gd name="connsiteY12" fmla="*/ 3582601 h 5547325"/>
              <a:gd name="connsiteX13" fmla="*/ 9897762 w 11034583"/>
              <a:gd name="connsiteY13" fmla="*/ 4509358 h 5547325"/>
              <a:gd name="connsiteX14" fmla="*/ 11034583 w 11034583"/>
              <a:gd name="connsiteY14" fmla="*/ 5547325 h 5547325"/>
              <a:gd name="connsiteX0" fmla="*/ 0 w 11034583"/>
              <a:gd name="connsiteY0" fmla="*/ 1178908 h 5392562"/>
              <a:gd name="connsiteX1" fmla="*/ 321275 w 11034583"/>
              <a:gd name="connsiteY1" fmla="*/ 215081 h 5392562"/>
              <a:gd name="connsiteX2" fmla="*/ 889687 w 11034583"/>
              <a:gd name="connsiteY2" fmla="*/ 42087 h 5392562"/>
              <a:gd name="connsiteX3" fmla="*/ 1198605 w 11034583"/>
              <a:gd name="connsiteY3" fmla="*/ 808205 h 5392562"/>
              <a:gd name="connsiteX4" fmla="*/ 2310713 w 11034583"/>
              <a:gd name="connsiteY4" fmla="*/ 585785 h 5392562"/>
              <a:gd name="connsiteX5" fmla="*/ 2804984 w 11034583"/>
              <a:gd name="connsiteY5" fmla="*/ 1561968 h 5392562"/>
              <a:gd name="connsiteX6" fmla="*/ 3707027 w 11034583"/>
              <a:gd name="connsiteY6" fmla="*/ 1463113 h 5392562"/>
              <a:gd name="connsiteX7" fmla="*/ 4448432 w 11034583"/>
              <a:gd name="connsiteY7" fmla="*/ 2278660 h 5392562"/>
              <a:gd name="connsiteX8" fmla="*/ 5288691 w 11034583"/>
              <a:gd name="connsiteY8" fmla="*/ 2179806 h 5392562"/>
              <a:gd name="connsiteX9" fmla="*/ 6017740 w 11034583"/>
              <a:gd name="connsiteY9" fmla="*/ 2785286 h 5392562"/>
              <a:gd name="connsiteX10" fmla="*/ 6400800 w 11034583"/>
              <a:gd name="connsiteY10" fmla="*/ 2637005 h 5392562"/>
              <a:gd name="connsiteX11" fmla="*/ 7006281 w 11034583"/>
              <a:gd name="connsiteY11" fmla="*/ 3193060 h 5392562"/>
              <a:gd name="connsiteX12" fmla="*/ 8056605 w 11034583"/>
              <a:gd name="connsiteY12" fmla="*/ 3427838 h 5392562"/>
              <a:gd name="connsiteX13" fmla="*/ 9897762 w 11034583"/>
              <a:gd name="connsiteY13" fmla="*/ 4354595 h 5392562"/>
              <a:gd name="connsiteX14" fmla="*/ 11034583 w 11034583"/>
              <a:gd name="connsiteY14" fmla="*/ 5392562 h 5392562"/>
              <a:gd name="connsiteX0" fmla="*/ 0 w 11034583"/>
              <a:gd name="connsiteY0" fmla="*/ 1176200 h 5389854"/>
              <a:gd name="connsiteX1" fmla="*/ 321275 w 11034583"/>
              <a:gd name="connsiteY1" fmla="*/ 212373 h 5389854"/>
              <a:gd name="connsiteX2" fmla="*/ 889687 w 11034583"/>
              <a:gd name="connsiteY2" fmla="*/ 39379 h 5389854"/>
              <a:gd name="connsiteX3" fmla="*/ 1742302 w 11034583"/>
              <a:gd name="connsiteY3" fmla="*/ 768427 h 5389854"/>
              <a:gd name="connsiteX4" fmla="*/ 2310713 w 11034583"/>
              <a:gd name="connsiteY4" fmla="*/ 583077 h 5389854"/>
              <a:gd name="connsiteX5" fmla="*/ 2804984 w 11034583"/>
              <a:gd name="connsiteY5" fmla="*/ 1559260 h 5389854"/>
              <a:gd name="connsiteX6" fmla="*/ 3707027 w 11034583"/>
              <a:gd name="connsiteY6" fmla="*/ 1460405 h 5389854"/>
              <a:gd name="connsiteX7" fmla="*/ 4448432 w 11034583"/>
              <a:gd name="connsiteY7" fmla="*/ 2275952 h 5389854"/>
              <a:gd name="connsiteX8" fmla="*/ 5288691 w 11034583"/>
              <a:gd name="connsiteY8" fmla="*/ 2177098 h 5389854"/>
              <a:gd name="connsiteX9" fmla="*/ 6017740 w 11034583"/>
              <a:gd name="connsiteY9" fmla="*/ 2782578 h 5389854"/>
              <a:gd name="connsiteX10" fmla="*/ 6400800 w 11034583"/>
              <a:gd name="connsiteY10" fmla="*/ 2634297 h 5389854"/>
              <a:gd name="connsiteX11" fmla="*/ 7006281 w 11034583"/>
              <a:gd name="connsiteY11" fmla="*/ 3190352 h 5389854"/>
              <a:gd name="connsiteX12" fmla="*/ 8056605 w 11034583"/>
              <a:gd name="connsiteY12" fmla="*/ 3425130 h 5389854"/>
              <a:gd name="connsiteX13" fmla="*/ 9897762 w 11034583"/>
              <a:gd name="connsiteY13" fmla="*/ 4351887 h 5389854"/>
              <a:gd name="connsiteX14" fmla="*/ 11034583 w 11034583"/>
              <a:gd name="connsiteY14" fmla="*/ 5389854 h 5389854"/>
              <a:gd name="connsiteX0" fmla="*/ 0 w 11034583"/>
              <a:gd name="connsiteY0" fmla="*/ 1594104 h 5807758"/>
              <a:gd name="connsiteX1" fmla="*/ 321275 w 11034583"/>
              <a:gd name="connsiteY1" fmla="*/ 630277 h 5807758"/>
              <a:gd name="connsiteX2" fmla="*/ 926757 w 11034583"/>
              <a:gd name="connsiteY2" fmla="*/ 12440 h 5807758"/>
              <a:gd name="connsiteX3" fmla="*/ 1742302 w 11034583"/>
              <a:gd name="connsiteY3" fmla="*/ 1186331 h 5807758"/>
              <a:gd name="connsiteX4" fmla="*/ 2310713 w 11034583"/>
              <a:gd name="connsiteY4" fmla="*/ 1000981 h 5807758"/>
              <a:gd name="connsiteX5" fmla="*/ 2804984 w 11034583"/>
              <a:gd name="connsiteY5" fmla="*/ 1977164 h 5807758"/>
              <a:gd name="connsiteX6" fmla="*/ 3707027 w 11034583"/>
              <a:gd name="connsiteY6" fmla="*/ 1878309 h 5807758"/>
              <a:gd name="connsiteX7" fmla="*/ 4448432 w 11034583"/>
              <a:gd name="connsiteY7" fmla="*/ 2693856 h 5807758"/>
              <a:gd name="connsiteX8" fmla="*/ 5288691 w 11034583"/>
              <a:gd name="connsiteY8" fmla="*/ 2595002 h 5807758"/>
              <a:gd name="connsiteX9" fmla="*/ 6017740 w 11034583"/>
              <a:gd name="connsiteY9" fmla="*/ 3200482 h 5807758"/>
              <a:gd name="connsiteX10" fmla="*/ 6400800 w 11034583"/>
              <a:gd name="connsiteY10" fmla="*/ 3052201 h 5807758"/>
              <a:gd name="connsiteX11" fmla="*/ 7006281 w 11034583"/>
              <a:gd name="connsiteY11" fmla="*/ 3608256 h 5807758"/>
              <a:gd name="connsiteX12" fmla="*/ 8056605 w 11034583"/>
              <a:gd name="connsiteY12" fmla="*/ 3843034 h 5807758"/>
              <a:gd name="connsiteX13" fmla="*/ 9897762 w 11034583"/>
              <a:gd name="connsiteY13" fmla="*/ 4769791 h 5807758"/>
              <a:gd name="connsiteX14" fmla="*/ 11034583 w 11034583"/>
              <a:gd name="connsiteY14" fmla="*/ 5807758 h 5807758"/>
              <a:gd name="connsiteX0" fmla="*/ 0 w 11294075"/>
              <a:gd name="connsiteY0" fmla="*/ 1470085 h 5807306"/>
              <a:gd name="connsiteX1" fmla="*/ 580767 w 11294075"/>
              <a:gd name="connsiteY1" fmla="*/ 629825 h 5807306"/>
              <a:gd name="connsiteX2" fmla="*/ 1186249 w 11294075"/>
              <a:gd name="connsiteY2" fmla="*/ 11988 h 5807306"/>
              <a:gd name="connsiteX3" fmla="*/ 2001794 w 11294075"/>
              <a:gd name="connsiteY3" fmla="*/ 1185879 h 5807306"/>
              <a:gd name="connsiteX4" fmla="*/ 2570205 w 11294075"/>
              <a:gd name="connsiteY4" fmla="*/ 1000529 h 5807306"/>
              <a:gd name="connsiteX5" fmla="*/ 3064476 w 11294075"/>
              <a:gd name="connsiteY5" fmla="*/ 1976712 h 5807306"/>
              <a:gd name="connsiteX6" fmla="*/ 3966519 w 11294075"/>
              <a:gd name="connsiteY6" fmla="*/ 1877857 h 5807306"/>
              <a:gd name="connsiteX7" fmla="*/ 4707924 w 11294075"/>
              <a:gd name="connsiteY7" fmla="*/ 2693404 h 5807306"/>
              <a:gd name="connsiteX8" fmla="*/ 5548183 w 11294075"/>
              <a:gd name="connsiteY8" fmla="*/ 2594550 h 5807306"/>
              <a:gd name="connsiteX9" fmla="*/ 6277232 w 11294075"/>
              <a:gd name="connsiteY9" fmla="*/ 3200030 h 5807306"/>
              <a:gd name="connsiteX10" fmla="*/ 6660292 w 11294075"/>
              <a:gd name="connsiteY10" fmla="*/ 3051749 h 5807306"/>
              <a:gd name="connsiteX11" fmla="*/ 7265773 w 11294075"/>
              <a:gd name="connsiteY11" fmla="*/ 3607804 h 5807306"/>
              <a:gd name="connsiteX12" fmla="*/ 8316097 w 11294075"/>
              <a:gd name="connsiteY12" fmla="*/ 3842582 h 5807306"/>
              <a:gd name="connsiteX13" fmla="*/ 10157254 w 11294075"/>
              <a:gd name="connsiteY13" fmla="*/ 4769339 h 5807306"/>
              <a:gd name="connsiteX14" fmla="*/ 11294075 w 11294075"/>
              <a:gd name="connsiteY14" fmla="*/ 5807306 h 5807306"/>
              <a:gd name="connsiteX0" fmla="*/ 0 w 11294075"/>
              <a:gd name="connsiteY0" fmla="*/ 1496377 h 5833598"/>
              <a:gd name="connsiteX1" fmla="*/ 654908 w 11294075"/>
              <a:gd name="connsiteY1" fmla="*/ 396625 h 5833598"/>
              <a:gd name="connsiteX2" fmla="*/ 1186249 w 11294075"/>
              <a:gd name="connsiteY2" fmla="*/ 38280 h 5833598"/>
              <a:gd name="connsiteX3" fmla="*/ 2001794 w 11294075"/>
              <a:gd name="connsiteY3" fmla="*/ 1212171 h 5833598"/>
              <a:gd name="connsiteX4" fmla="*/ 2570205 w 11294075"/>
              <a:gd name="connsiteY4" fmla="*/ 1026821 h 5833598"/>
              <a:gd name="connsiteX5" fmla="*/ 3064476 w 11294075"/>
              <a:gd name="connsiteY5" fmla="*/ 2003004 h 5833598"/>
              <a:gd name="connsiteX6" fmla="*/ 3966519 w 11294075"/>
              <a:gd name="connsiteY6" fmla="*/ 1904149 h 5833598"/>
              <a:gd name="connsiteX7" fmla="*/ 4707924 w 11294075"/>
              <a:gd name="connsiteY7" fmla="*/ 2719696 h 5833598"/>
              <a:gd name="connsiteX8" fmla="*/ 5548183 w 11294075"/>
              <a:gd name="connsiteY8" fmla="*/ 2620842 h 5833598"/>
              <a:gd name="connsiteX9" fmla="*/ 6277232 w 11294075"/>
              <a:gd name="connsiteY9" fmla="*/ 3226322 h 5833598"/>
              <a:gd name="connsiteX10" fmla="*/ 6660292 w 11294075"/>
              <a:gd name="connsiteY10" fmla="*/ 3078041 h 5833598"/>
              <a:gd name="connsiteX11" fmla="*/ 7265773 w 11294075"/>
              <a:gd name="connsiteY11" fmla="*/ 3634096 h 5833598"/>
              <a:gd name="connsiteX12" fmla="*/ 8316097 w 11294075"/>
              <a:gd name="connsiteY12" fmla="*/ 3868874 h 5833598"/>
              <a:gd name="connsiteX13" fmla="*/ 10157254 w 11294075"/>
              <a:gd name="connsiteY13" fmla="*/ 4795631 h 5833598"/>
              <a:gd name="connsiteX14" fmla="*/ 11294075 w 11294075"/>
              <a:gd name="connsiteY14" fmla="*/ 5833598 h 5833598"/>
              <a:gd name="connsiteX0" fmla="*/ 0 w 11294075"/>
              <a:gd name="connsiteY0" fmla="*/ 1151435 h 5488656"/>
              <a:gd name="connsiteX1" fmla="*/ 654908 w 11294075"/>
              <a:gd name="connsiteY1" fmla="*/ 51683 h 5488656"/>
              <a:gd name="connsiteX2" fmla="*/ 1495167 w 11294075"/>
              <a:gd name="connsiteY2" fmla="*/ 249392 h 5488656"/>
              <a:gd name="connsiteX3" fmla="*/ 2001794 w 11294075"/>
              <a:gd name="connsiteY3" fmla="*/ 867229 h 5488656"/>
              <a:gd name="connsiteX4" fmla="*/ 2570205 w 11294075"/>
              <a:gd name="connsiteY4" fmla="*/ 681879 h 5488656"/>
              <a:gd name="connsiteX5" fmla="*/ 3064476 w 11294075"/>
              <a:gd name="connsiteY5" fmla="*/ 1658062 h 5488656"/>
              <a:gd name="connsiteX6" fmla="*/ 3966519 w 11294075"/>
              <a:gd name="connsiteY6" fmla="*/ 1559207 h 5488656"/>
              <a:gd name="connsiteX7" fmla="*/ 4707924 w 11294075"/>
              <a:gd name="connsiteY7" fmla="*/ 2374754 h 5488656"/>
              <a:gd name="connsiteX8" fmla="*/ 5548183 w 11294075"/>
              <a:gd name="connsiteY8" fmla="*/ 2275900 h 5488656"/>
              <a:gd name="connsiteX9" fmla="*/ 6277232 w 11294075"/>
              <a:gd name="connsiteY9" fmla="*/ 2881380 h 5488656"/>
              <a:gd name="connsiteX10" fmla="*/ 6660292 w 11294075"/>
              <a:gd name="connsiteY10" fmla="*/ 2733099 h 5488656"/>
              <a:gd name="connsiteX11" fmla="*/ 7265773 w 11294075"/>
              <a:gd name="connsiteY11" fmla="*/ 3289154 h 5488656"/>
              <a:gd name="connsiteX12" fmla="*/ 8316097 w 11294075"/>
              <a:gd name="connsiteY12" fmla="*/ 3523932 h 5488656"/>
              <a:gd name="connsiteX13" fmla="*/ 10157254 w 11294075"/>
              <a:gd name="connsiteY13" fmla="*/ 4450689 h 5488656"/>
              <a:gd name="connsiteX14" fmla="*/ 11294075 w 11294075"/>
              <a:gd name="connsiteY14" fmla="*/ 5488656 h 5488656"/>
              <a:gd name="connsiteX0" fmla="*/ 0 w 11294075"/>
              <a:gd name="connsiteY0" fmla="*/ 1355474 h 5692695"/>
              <a:gd name="connsiteX1" fmla="*/ 1000897 w 11294075"/>
              <a:gd name="connsiteY1" fmla="*/ 33301 h 5692695"/>
              <a:gd name="connsiteX2" fmla="*/ 1495167 w 11294075"/>
              <a:gd name="connsiteY2" fmla="*/ 453431 h 5692695"/>
              <a:gd name="connsiteX3" fmla="*/ 2001794 w 11294075"/>
              <a:gd name="connsiteY3" fmla="*/ 1071268 h 5692695"/>
              <a:gd name="connsiteX4" fmla="*/ 2570205 w 11294075"/>
              <a:gd name="connsiteY4" fmla="*/ 885918 h 5692695"/>
              <a:gd name="connsiteX5" fmla="*/ 3064476 w 11294075"/>
              <a:gd name="connsiteY5" fmla="*/ 1862101 h 5692695"/>
              <a:gd name="connsiteX6" fmla="*/ 3966519 w 11294075"/>
              <a:gd name="connsiteY6" fmla="*/ 1763246 h 5692695"/>
              <a:gd name="connsiteX7" fmla="*/ 4707924 w 11294075"/>
              <a:gd name="connsiteY7" fmla="*/ 2578793 h 5692695"/>
              <a:gd name="connsiteX8" fmla="*/ 5548183 w 11294075"/>
              <a:gd name="connsiteY8" fmla="*/ 2479939 h 5692695"/>
              <a:gd name="connsiteX9" fmla="*/ 6277232 w 11294075"/>
              <a:gd name="connsiteY9" fmla="*/ 3085419 h 5692695"/>
              <a:gd name="connsiteX10" fmla="*/ 6660292 w 11294075"/>
              <a:gd name="connsiteY10" fmla="*/ 2937138 h 5692695"/>
              <a:gd name="connsiteX11" fmla="*/ 7265773 w 11294075"/>
              <a:gd name="connsiteY11" fmla="*/ 3493193 h 5692695"/>
              <a:gd name="connsiteX12" fmla="*/ 8316097 w 11294075"/>
              <a:gd name="connsiteY12" fmla="*/ 3727971 h 5692695"/>
              <a:gd name="connsiteX13" fmla="*/ 10157254 w 11294075"/>
              <a:gd name="connsiteY13" fmla="*/ 4654728 h 5692695"/>
              <a:gd name="connsiteX14" fmla="*/ 11294075 w 11294075"/>
              <a:gd name="connsiteY14" fmla="*/ 5692695 h 5692695"/>
              <a:gd name="connsiteX0" fmla="*/ 0 w 11294075"/>
              <a:gd name="connsiteY0" fmla="*/ 1355474 h 5692695"/>
              <a:gd name="connsiteX1" fmla="*/ 1000897 w 11294075"/>
              <a:gd name="connsiteY1" fmla="*/ 33301 h 5692695"/>
              <a:gd name="connsiteX2" fmla="*/ 1495167 w 11294075"/>
              <a:gd name="connsiteY2" fmla="*/ 453431 h 5692695"/>
              <a:gd name="connsiteX3" fmla="*/ 2001794 w 11294075"/>
              <a:gd name="connsiteY3" fmla="*/ 1071268 h 5692695"/>
              <a:gd name="connsiteX4" fmla="*/ 2570205 w 11294075"/>
              <a:gd name="connsiteY4" fmla="*/ 885918 h 5692695"/>
              <a:gd name="connsiteX5" fmla="*/ 3496963 w 11294075"/>
              <a:gd name="connsiteY5" fmla="*/ 2133950 h 5692695"/>
              <a:gd name="connsiteX6" fmla="*/ 3966519 w 11294075"/>
              <a:gd name="connsiteY6" fmla="*/ 1763246 h 5692695"/>
              <a:gd name="connsiteX7" fmla="*/ 4707924 w 11294075"/>
              <a:gd name="connsiteY7" fmla="*/ 2578793 h 5692695"/>
              <a:gd name="connsiteX8" fmla="*/ 5548183 w 11294075"/>
              <a:gd name="connsiteY8" fmla="*/ 2479939 h 5692695"/>
              <a:gd name="connsiteX9" fmla="*/ 6277232 w 11294075"/>
              <a:gd name="connsiteY9" fmla="*/ 3085419 h 5692695"/>
              <a:gd name="connsiteX10" fmla="*/ 6660292 w 11294075"/>
              <a:gd name="connsiteY10" fmla="*/ 2937138 h 5692695"/>
              <a:gd name="connsiteX11" fmla="*/ 7265773 w 11294075"/>
              <a:gd name="connsiteY11" fmla="*/ 3493193 h 5692695"/>
              <a:gd name="connsiteX12" fmla="*/ 8316097 w 11294075"/>
              <a:gd name="connsiteY12" fmla="*/ 3727971 h 5692695"/>
              <a:gd name="connsiteX13" fmla="*/ 10157254 w 11294075"/>
              <a:gd name="connsiteY13" fmla="*/ 4654728 h 5692695"/>
              <a:gd name="connsiteX14" fmla="*/ 11294075 w 11294075"/>
              <a:gd name="connsiteY14" fmla="*/ 5692695 h 5692695"/>
              <a:gd name="connsiteX0" fmla="*/ 0 w 11294075"/>
              <a:gd name="connsiteY0" fmla="*/ 1355474 h 5692695"/>
              <a:gd name="connsiteX1" fmla="*/ 1000897 w 11294075"/>
              <a:gd name="connsiteY1" fmla="*/ 33301 h 5692695"/>
              <a:gd name="connsiteX2" fmla="*/ 1495167 w 11294075"/>
              <a:gd name="connsiteY2" fmla="*/ 453431 h 5692695"/>
              <a:gd name="connsiteX3" fmla="*/ 2001794 w 11294075"/>
              <a:gd name="connsiteY3" fmla="*/ 1071268 h 5692695"/>
              <a:gd name="connsiteX4" fmla="*/ 2780270 w 11294075"/>
              <a:gd name="connsiteY4" fmla="*/ 997128 h 5692695"/>
              <a:gd name="connsiteX5" fmla="*/ 3496963 w 11294075"/>
              <a:gd name="connsiteY5" fmla="*/ 2133950 h 5692695"/>
              <a:gd name="connsiteX6" fmla="*/ 3966519 w 11294075"/>
              <a:gd name="connsiteY6" fmla="*/ 1763246 h 5692695"/>
              <a:gd name="connsiteX7" fmla="*/ 4707924 w 11294075"/>
              <a:gd name="connsiteY7" fmla="*/ 2578793 h 5692695"/>
              <a:gd name="connsiteX8" fmla="*/ 5548183 w 11294075"/>
              <a:gd name="connsiteY8" fmla="*/ 2479939 h 5692695"/>
              <a:gd name="connsiteX9" fmla="*/ 6277232 w 11294075"/>
              <a:gd name="connsiteY9" fmla="*/ 3085419 h 5692695"/>
              <a:gd name="connsiteX10" fmla="*/ 6660292 w 11294075"/>
              <a:gd name="connsiteY10" fmla="*/ 2937138 h 5692695"/>
              <a:gd name="connsiteX11" fmla="*/ 7265773 w 11294075"/>
              <a:gd name="connsiteY11" fmla="*/ 3493193 h 5692695"/>
              <a:gd name="connsiteX12" fmla="*/ 8316097 w 11294075"/>
              <a:gd name="connsiteY12" fmla="*/ 3727971 h 5692695"/>
              <a:gd name="connsiteX13" fmla="*/ 10157254 w 11294075"/>
              <a:gd name="connsiteY13" fmla="*/ 4654728 h 5692695"/>
              <a:gd name="connsiteX14" fmla="*/ 11294075 w 11294075"/>
              <a:gd name="connsiteY14" fmla="*/ 5692695 h 5692695"/>
              <a:gd name="connsiteX0" fmla="*/ 0 w 11294075"/>
              <a:gd name="connsiteY0" fmla="*/ 1356888 h 5694109"/>
              <a:gd name="connsiteX1" fmla="*/ 1000897 w 11294075"/>
              <a:gd name="connsiteY1" fmla="*/ 34715 h 5694109"/>
              <a:gd name="connsiteX2" fmla="*/ 1495167 w 11294075"/>
              <a:gd name="connsiteY2" fmla="*/ 454845 h 5694109"/>
              <a:gd name="connsiteX3" fmla="*/ 2273642 w 11294075"/>
              <a:gd name="connsiteY3" fmla="*/ 1208607 h 5694109"/>
              <a:gd name="connsiteX4" fmla="*/ 2780270 w 11294075"/>
              <a:gd name="connsiteY4" fmla="*/ 998542 h 5694109"/>
              <a:gd name="connsiteX5" fmla="*/ 3496963 w 11294075"/>
              <a:gd name="connsiteY5" fmla="*/ 2135364 h 5694109"/>
              <a:gd name="connsiteX6" fmla="*/ 3966519 w 11294075"/>
              <a:gd name="connsiteY6" fmla="*/ 1764660 h 5694109"/>
              <a:gd name="connsiteX7" fmla="*/ 4707924 w 11294075"/>
              <a:gd name="connsiteY7" fmla="*/ 2580207 h 5694109"/>
              <a:gd name="connsiteX8" fmla="*/ 5548183 w 11294075"/>
              <a:gd name="connsiteY8" fmla="*/ 2481353 h 5694109"/>
              <a:gd name="connsiteX9" fmla="*/ 6277232 w 11294075"/>
              <a:gd name="connsiteY9" fmla="*/ 3086833 h 5694109"/>
              <a:gd name="connsiteX10" fmla="*/ 6660292 w 11294075"/>
              <a:gd name="connsiteY10" fmla="*/ 2938552 h 5694109"/>
              <a:gd name="connsiteX11" fmla="*/ 7265773 w 11294075"/>
              <a:gd name="connsiteY11" fmla="*/ 3494607 h 5694109"/>
              <a:gd name="connsiteX12" fmla="*/ 8316097 w 11294075"/>
              <a:gd name="connsiteY12" fmla="*/ 3729385 h 5694109"/>
              <a:gd name="connsiteX13" fmla="*/ 10157254 w 11294075"/>
              <a:gd name="connsiteY13" fmla="*/ 4656142 h 5694109"/>
              <a:gd name="connsiteX14" fmla="*/ 11294075 w 11294075"/>
              <a:gd name="connsiteY14" fmla="*/ 5694109 h 569410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780270 w 11294075"/>
              <a:gd name="connsiteY4" fmla="*/ 994172 h 5689739"/>
              <a:gd name="connsiteX5" fmla="*/ 3496963 w 11294075"/>
              <a:gd name="connsiteY5" fmla="*/ 2130994 h 5689739"/>
              <a:gd name="connsiteX6" fmla="*/ 3966519 w 11294075"/>
              <a:gd name="connsiteY6" fmla="*/ 1760290 h 5689739"/>
              <a:gd name="connsiteX7" fmla="*/ 4707924 w 11294075"/>
              <a:gd name="connsiteY7" fmla="*/ 2575837 h 5689739"/>
              <a:gd name="connsiteX8" fmla="*/ 5548183 w 11294075"/>
              <a:gd name="connsiteY8" fmla="*/ 2476983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496963 w 11294075"/>
              <a:gd name="connsiteY5" fmla="*/ 2130994 h 5689739"/>
              <a:gd name="connsiteX6" fmla="*/ 3966519 w 11294075"/>
              <a:gd name="connsiteY6" fmla="*/ 1760290 h 5689739"/>
              <a:gd name="connsiteX7" fmla="*/ 4707924 w 11294075"/>
              <a:gd name="connsiteY7" fmla="*/ 2575837 h 5689739"/>
              <a:gd name="connsiteX8" fmla="*/ 5548183 w 11294075"/>
              <a:gd name="connsiteY8" fmla="*/ 2476983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3966519 w 11294075"/>
              <a:gd name="connsiteY6" fmla="*/ 1760290 h 5689739"/>
              <a:gd name="connsiteX7" fmla="*/ 4707924 w 11294075"/>
              <a:gd name="connsiteY7" fmla="*/ 2575837 h 5689739"/>
              <a:gd name="connsiteX8" fmla="*/ 5548183 w 11294075"/>
              <a:gd name="connsiteY8" fmla="*/ 2476983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707924 w 11294075"/>
              <a:gd name="connsiteY7" fmla="*/ 2575837 h 5689739"/>
              <a:gd name="connsiteX8" fmla="*/ 5548183 w 11294075"/>
              <a:gd name="connsiteY8" fmla="*/ 2476983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548183 w 11294075"/>
              <a:gd name="connsiteY8" fmla="*/ 2476983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144897 w 11294075"/>
              <a:gd name="connsiteY13" fmla="*/ 4849480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144897 w 11294075"/>
              <a:gd name="connsiteY13" fmla="*/ 4849480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070756 w 11294075"/>
              <a:gd name="connsiteY13" fmla="*/ 4478777 h 5689739"/>
              <a:gd name="connsiteX14" fmla="*/ 11294075 w 11294075"/>
              <a:gd name="connsiteY14" fmla="*/ 5689739 h 5689739"/>
              <a:gd name="connsiteX0" fmla="*/ 0 w 11314180"/>
              <a:gd name="connsiteY0" fmla="*/ 1352518 h 5689739"/>
              <a:gd name="connsiteX1" fmla="*/ 1000897 w 11314180"/>
              <a:gd name="connsiteY1" fmla="*/ 30345 h 5689739"/>
              <a:gd name="connsiteX2" fmla="*/ 1791729 w 11314180"/>
              <a:gd name="connsiteY2" fmla="*/ 487546 h 5689739"/>
              <a:gd name="connsiteX3" fmla="*/ 2273642 w 11314180"/>
              <a:gd name="connsiteY3" fmla="*/ 1204237 h 5689739"/>
              <a:gd name="connsiteX4" fmla="*/ 2842054 w 11314180"/>
              <a:gd name="connsiteY4" fmla="*/ 882961 h 5689739"/>
              <a:gd name="connsiteX5" fmla="*/ 3682314 w 11314180"/>
              <a:gd name="connsiteY5" fmla="*/ 2056853 h 5689739"/>
              <a:gd name="connsiteX6" fmla="*/ 4164227 w 11314180"/>
              <a:gd name="connsiteY6" fmla="*/ 1785003 h 5689739"/>
              <a:gd name="connsiteX7" fmla="*/ 4979773 w 11314180"/>
              <a:gd name="connsiteY7" fmla="*/ 2600551 h 5689739"/>
              <a:gd name="connsiteX8" fmla="*/ 5659394 w 11314180"/>
              <a:gd name="connsiteY8" fmla="*/ 2489340 h 5689739"/>
              <a:gd name="connsiteX9" fmla="*/ 6277232 w 11314180"/>
              <a:gd name="connsiteY9" fmla="*/ 3082463 h 5689739"/>
              <a:gd name="connsiteX10" fmla="*/ 6833287 w 11314180"/>
              <a:gd name="connsiteY10" fmla="*/ 3020679 h 5689739"/>
              <a:gd name="connsiteX11" fmla="*/ 7698259 w 11314180"/>
              <a:gd name="connsiteY11" fmla="*/ 3638518 h 5689739"/>
              <a:gd name="connsiteX12" fmla="*/ 8390237 w 11314180"/>
              <a:gd name="connsiteY12" fmla="*/ 3490237 h 5689739"/>
              <a:gd name="connsiteX13" fmla="*/ 10070756 w 11314180"/>
              <a:gd name="connsiteY13" fmla="*/ 4478777 h 5689739"/>
              <a:gd name="connsiteX14" fmla="*/ 11294075 w 11314180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070756 w 11294075"/>
              <a:gd name="connsiteY13" fmla="*/ 4478777 h 5689739"/>
              <a:gd name="connsiteX14" fmla="*/ 10861588 w 11294075"/>
              <a:gd name="connsiteY14" fmla="*/ 4812410 h 5689739"/>
              <a:gd name="connsiteX15" fmla="*/ 11294075 w 11294075"/>
              <a:gd name="connsiteY15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070756 w 11294075"/>
              <a:gd name="connsiteY13" fmla="*/ 4478777 h 5689739"/>
              <a:gd name="connsiteX14" fmla="*/ 10911015 w 11294075"/>
              <a:gd name="connsiteY14" fmla="*/ 5207826 h 5689739"/>
              <a:gd name="connsiteX15" fmla="*/ 11294075 w 11294075"/>
              <a:gd name="connsiteY15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070756 w 11294075"/>
              <a:gd name="connsiteY13" fmla="*/ 4478777 h 5689739"/>
              <a:gd name="connsiteX14" fmla="*/ 10911015 w 11294075"/>
              <a:gd name="connsiteY14" fmla="*/ 5207826 h 5689739"/>
              <a:gd name="connsiteX15" fmla="*/ 11294075 w 11294075"/>
              <a:gd name="connsiteY15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9922475 w 11294075"/>
              <a:gd name="connsiteY13" fmla="*/ 4392280 h 5689739"/>
              <a:gd name="connsiteX14" fmla="*/ 10911015 w 11294075"/>
              <a:gd name="connsiteY14" fmla="*/ 5207826 h 5689739"/>
              <a:gd name="connsiteX15" fmla="*/ 11294075 w 11294075"/>
              <a:gd name="connsiteY15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9922475 w 11294075"/>
              <a:gd name="connsiteY13" fmla="*/ 4392280 h 5689739"/>
              <a:gd name="connsiteX14" fmla="*/ 10861588 w 11294075"/>
              <a:gd name="connsiteY14" fmla="*/ 5059545 h 5689739"/>
              <a:gd name="connsiteX15" fmla="*/ 11294075 w 11294075"/>
              <a:gd name="connsiteY15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9922475 w 11294075"/>
              <a:gd name="connsiteY13" fmla="*/ 4392280 h 5689739"/>
              <a:gd name="connsiteX14" fmla="*/ 10861588 w 11294075"/>
              <a:gd name="connsiteY14" fmla="*/ 5059545 h 5689739"/>
              <a:gd name="connsiteX15" fmla="*/ 11294075 w 11294075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922475 w 11417643"/>
              <a:gd name="connsiteY13" fmla="*/ 4392280 h 5689739"/>
              <a:gd name="connsiteX14" fmla="*/ 10861588 w 11417643"/>
              <a:gd name="connsiteY14" fmla="*/ 5059545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922475 w 11417643"/>
              <a:gd name="connsiteY13" fmla="*/ 4392280 h 5689739"/>
              <a:gd name="connsiteX14" fmla="*/ 10861588 w 11417643"/>
              <a:gd name="connsiteY14" fmla="*/ 5059545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00053 w 11417643"/>
              <a:gd name="connsiteY13" fmla="*/ 4281069 h 5689739"/>
              <a:gd name="connsiteX14" fmla="*/ 10861588 w 11417643"/>
              <a:gd name="connsiteY14" fmla="*/ 5059545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00053 w 11417643"/>
              <a:gd name="connsiteY13" fmla="*/ 4281069 h 5689739"/>
              <a:gd name="connsiteX14" fmla="*/ 10861588 w 11417643"/>
              <a:gd name="connsiteY14" fmla="*/ 5059545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00053 w 11417643"/>
              <a:gd name="connsiteY13" fmla="*/ 4281069 h 5689739"/>
              <a:gd name="connsiteX14" fmla="*/ 10911015 w 11417643"/>
              <a:gd name="connsiteY14" fmla="*/ 4935977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00053 w 11417643"/>
              <a:gd name="connsiteY13" fmla="*/ 4281069 h 5689739"/>
              <a:gd name="connsiteX14" fmla="*/ 10911015 w 11417643"/>
              <a:gd name="connsiteY14" fmla="*/ 4935977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00053 w 11417643"/>
              <a:gd name="connsiteY13" fmla="*/ 4281069 h 5689739"/>
              <a:gd name="connsiteX14" fmla="*/ 10911015 w 11417643"/>
              <a:gd name="connsiteY14" fmla="*/ 4935977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12410 w 11417643"/>
              <a:gd name="connsiteY13" fmla="*/ 4219285 h 5689739"/>
              <a:gd name="connsiteX14" fmla="*/ 10911015 w 11417643"/>
              <a:gd name="connsiteY14" fmla="*/ 4935977 h 5689739"/>
              <a:gd name="connsiteX15" fmla="*/ 11417643 w 11417643"/>
              <a:gd name="connsiteY15" fmla="*/ 5689739 h 5689739"/>
              <a:gd name="connsiteX0" fmla="*/ 0 w 11627708"/>
              <a:gd name="connsiteY0" fmla="*/ 1352518 h 5714453"/>
              <a:gd name="connsiteX1" fmla="*/ 1000897 w 11627708"/>
              <a:gd name="connsiteY1" fmla="*/ 30345 h 5714453"/>
              <a:gd name="connsiteX2" fmla="*/ 1791729 w 11627708"/>
              <a:gd name="connsiteY2" fmla="*/ 487546 h 5714453"/>
              <a:gd name="connsiteX3" fmla="*/ 2273642 w 11627708"/>
              <a:gd name="connsiteY3" fmla="*/ 1204237 h 5714453"/>
              <a:gd name="connsiteX4" fmla="*/ 2842054 w 11627708"/>
              <a:gd name="connsiteY4" fmla="*/ 882961 h 5714453"/>
              <a:gd name="connsiteX5" fmla="*/ 3682314 w 11627708"/>
              <a:gd name="connsiteY5" fmla="*/ 2056853 h 5714453"/>
              <a:gd name="connsiteX6" fmla="*/ 4164227 w 11627708"/>
              <a:gd name="connsiteY6" fmla="*/ 1785003 h 5714453"/>
              <a:gd name="connsiteX7" fmla="*/ 4979773 w 11627708"/>
              <a:gd name="connsiteY7" fmla="*/ 2600551 h 5714453"/>
              <a:gd name="connsiteX8" fmla="*/ 5659394 w 11627708"/>
              <a:gd name="connsiteY8" fmla="*/ 2489340 h 5714453"/>
              <a:gd name="connsiteX9" fmla="*/ 6277232 w 11627708"/>
              <a:gd name="connsiteY9" fmla="*/ 3082463 h 5714453"/>
              <a:gd name="connsiteX10" fmla="*/ 6833287 w 11627708"/>
              <a:gd name="connsiteY10" fmla="*/ 3020679 h 5714453"/>
              <a:gd name="connsiteX11" fmla="*/ 7698259 w 11627708"/>
              <a:gd name="connsiteY11" fmla="*/ 3638518 h 5714453"/>
              <a:gd name="connsiteX12" fmla="*/ 8390237 w 11627708"/>
              <a:gd name="connsiteY12" fmla="*/ 3490237 h 5714453"/>
              <a:gd name="connsiteX13" fmla="*/ 9712410 w 11627708"/>
              <a:gd name="connsiteY13" fmla="*/ 4219285 h 5714453"/>
              <a:gd name="connsiteX14" fmla="*/ 10911015 w 11627708"/>
              <a:gd name="connsiteY14" fmla="*/ 4935977 h 5714453"/>
              <a:gd name="connsiteX15" fmla="*/ 11627708 w 11627708"/>
              <a:gd name="connsiteY15" fmla="*/ 5714453 h 5714453"/>
              <a:gd name="connsiteX0" fmla="*/ 0 w 11627708"/>
              <a:gd name="connsiteY0" fmla="*/ 1352518 h 5714453"/>
              <a:gd name="connsiteX1" fmla="*/ 1000897 w 11627708"/>
              <a:gd name="connsiteY1" fmla="*/ 30345 h 5714453"/>
              <a:gd name="connsiteX2" fmla="*/ 1791729 w 11627708"/>
              <a:gd name="connsiteY2" fmla="*/ 487546 h 5714453"/>
              <a:gd name="connsiteX3" fmla="*/ 2273642 w 11627708"/>
              <a:gd name="connsiteY3" fmla="*/ 1204237 h 5714453"/>
              <a:gd name="connsiteX4" fmla="*/ 2842054 w 11627708"/>
              <a:gd name="connsiteY4" fmla="*/ 882961 h 5714453"/>
              <a:gd name="connsiteX5" fmla="*/ 3682314 w 11627708"/>
              <a:gd name="connsiteY5" fmla="*/ 2056853 h 5714453"/>
              <a:gd name="connsiteX6" fmla="*/ 4164227 w 11627708"/>
              <a:gd name="connsiteY6" fmla="*/ 1785003 h 5714453"/>
              <a:gd name="connsiteX7" fmla="*/ 4979773 w 11627708"/>
              <a:gd name="connsiteY7" fmla="*/ 2600551 h 5714453"/>
              <a:gd name="connsiteX8" fmla="*/ 5659394 w 11627708"/>
              <a:gd name="connsiteY8" fmla="*/ 2489340 h 5714453"/>
              <a:gd name="connsiteX9" fmla="*/ 6277232 w 11627708"/>
              <a:gd name="connsiteY9" fmla="*/ 3082463 h 5714453"/>
              <a:gd name="connsiteX10" fmla="*/ 6833287 w 11627708"/>
              <a:gd name="connsiteY10" fmla="*/ 3020679 h 5714453"/>
              <a:gd name="connsiteX11" fmla="*/ 7698259 w 11627708"/>
              <a:gd name="connsiteY11" fmla="*/ 3638518 h 5714453"/>
              <a:gd name="connsiteX12" fmla="*/ 8390237 w 11627708"/>
              <a:gd name="connsiteY12" fmla="*/ 3490237 h 5714453"/>
              <a:gd name="connsiteX13" fmla="*/ 9712410 w 11627708"/>
              <a:gd name="connsiteY13" fmla="*/ 4219285 h 5714453"/>
              <a:gd name="connsiteX14" fmla="*/ 10911015 w 11627708"/>
              <a:gd name="connsiteY14" fmla="*/ 4935977 h 5714453"/>
              <a:gd name="connsiteX15" fmla="*/ 11627708 w 11627708"/>
              <a:gd name="connsiteY15" fmla="*/ 5714453 h 5714453"/>
              <a:gd name="connsiteX0" fmla="*/ 0 w 11368216"/>
              <a:gd name="connsiteY0" fmla="*/ 1365532 h 5715111"/>
              <a:gd name="connsiteX1" fmla="*/ 741405 w 11368216"/>
              <a:gd name="connsiteY1" fmla="*/ 31003 h 5715111"/>
              <a:gd name="connsiteX2" fmla="*/ 1532237 w 11368216"/>
              <a:gd name="connsiteY2" fmla="*/ 488204 h 5715111"/>
              <a:gd name="connsiteX3" fmla="*/ 2014150 w 11368216"/>
              <a:gd name="connsiteY3" fmla="*/ 1204895 h 5715111"/>
              <a:gd name="connsiteX4" fmla="*/ 2582562 w 11368216"/>
              <a:gd name="connsiteY4" fmla="*/ 883619 h 5715111"/>
              <a:gd name="connsiteX5" fmla="*/ 3422822 w 11368216"/>
              <a:gd name="connsiteY5" fmla="*/ 2057511 h 5715111"/>
              <a:gd name="connsiteX6" fmla="*/ 3904735 w 11368216"/>
              <a:gd name="connsiteY6" fmla="*/ 1785661 h 5715111"/>
              <a:gd name="connsiteX7" fmla="*/ 4720281 w 11368216"/>
              <a:gd name="connsiteY7" fmla="*/ 2601209 h 5715111"/>
              <a:gd name="connsiteX8" fmla="*/ 5399902 w 11368216"/>
              <a:gd name="connsiteY8" fmla="*/ 2489998 h 5715111"/>
              <a:gd name="connsiteX9" fmla="*/ 6017740 w 11368216"/>
              <a:gd name="connsiteY9" fmla="*/ 3083121 h 5715111"/>
              <a:gd name="connsiteX10" fmla="*/ 6573795 w 11368216"/>
              <a:gd name="connsiteY10" fmla="*/ 3021337 h 5715111"/>
              <a:gd name="connsiteX11" fmla="*/ 7438767 w 11368216"/>
              <a:gd name="connsiteY11" fmla="*/ 3639176 h 5715111"/>
              <a:gd name="connsiteX12" fmla="*/ 8130745 w 11368216"/>
              <a:gd name="connsiteY12" fmla="*/ 3490895 h 5715111"/>
              <a:gd name="connsiteX13" fmla="*/ 9452918 w 11368216"/>
              <a:gd name="connsiteY13" fmla="*/ 4219943 h 5715111"/>
              <a:gd name="connsiteX14" fmla="*/ 10651523 w 11368216"/>
              <a:gd name="connsiteY14" fmla="*/ 4936635 h 5715111"/>
              <a:gd name="connsiteX15" fmla="*/ 11368216 w 11368216"/>
              <a:gd name="connsiteY15" fmla="*/ 5715111 h 5715111"/>
              <a:gd name="connsiteX0" fmla="*/ 0 w 11368216"/>
              <a:gd name="connsiteY0" fmla="*/ 1368628 h 5718207"/>
              <a:gd name="connsiteX1" fmla="*/ 741405 w 11368216"/>
              <a:gd name="connsiteY1" fmla="*/ 34099 h 5718207"/>
              <a:gd name="connsiteX2" fmla="*/ 1532237 w 11368216"/>
              <a:gd name="connsiteY2" fmla="*/ 491300 h 5718207"/>
              <a:gd name="connsiteX3" fmla="*/ 2014150 w 11368216"/>
              <a:gd name="connsiteY3" fmla="*/ 1207991 h 5718207"/>
              <a:gd name="connsiteX4" fmla="*/ 2582562 w 11368216"/>
              <a:gd name="connsiteY4" fmla="*/ 886715 h 5718207"/>
              <a:gd name="connsiteX5" fmla="*/ 3422822 w 11368216"/>
              <a:gd name="connsiteY5" fmla="*/ 2060607 h 5718207"/>
              <a:gd name="connsiteX6" fmla="*/ 3904735 w 11368216"/>
              <a:gd name="connsiteY6" fmla="*/ 1788757 h 5718207"/>
              <a:gd name="connsiteX7" fmla="*/ 4720281 w 11368216"/>
              <a:gd name="connsiteY7" fmla="*/ 2604305 h 5718207"/>
              <a:gd name="connsiteX8" fmla="*/ 5399902 w 11368216"/>
              <a:gd name="connsiteY8" fmla="*/ 2493094 h 5718207"/>
              <a:gd name="connsiteX9" fmla="*/ 6017740 w 11368216"/>
              <a:gd name="connsiteY9" fmla="*/ 3086217 h 5718207"/>
              <a:gd name="connsiteX10" fmla="*/ 6573795 w 11368216"/>
              <a:gd name="connsiteY10" fmla="*/ 3024433 h 5718207"/>
              <a:gd name="connsiteX11" fmla="*/ 7438767 w 11368216"/>
              <a:gd name="connsiteY11" fmla="*/ 3642272 h 5718207"/>
              <a:gd name="connsiteX12" fmla="*/ 8130745 w 11368216"/>
              <a:gd name="connsiteY12" fmla="*/ 3493991 h 5718207"/>
              <a:gd name="connsiteX13" fmla="*/ 9452918 w 11368216"/>
              <a:gd name="connsiteY13" fmla="*/ 4223039 h 5718207"/>
              <a:gd name="connsiteX14" fmla="*/ 10651523 w 11368216"/>
              <a:gd name="connsiteY14" fmla="*/ 4939731 h 5718207"/>
              <a:gd name="connsiteX15" fmla="*/ 11368216 w 11368216"/>
              <a:gd name="connsiteY15" fmla="*/ 5718207 h 5718207"/>
              <a:gd name="connsiteX0" fmla="*/ 0 w 11368216"/>
              <a:gd name="connsiteY0" fmla="*/ 1389074 h 5738653"/>
              <a:gd name="connsiteX1" fmla="*/ 889687 w 11368216"/>
              <a:gd name="connsiteY1" fmla="*/ 29832 h 5738653"/>
              <a:gd name="connsiteX2" fmla="*/ 1532237 w 11368216"/>
              <a:gd name="connsiteY2" fmla="*/ 511746 h 5738653"/>
              <a:gd name="connsiteX3" fmla="*/ 2014150 w 11368216"/>
              <a:gd name="connsiteY3" fmla="*/ 1228437 h 5738653"/>
              <a:gd name="connsiteX4" fmla="*/ 2582562 w 11368216"/>
              <a:gd name="connsiteY4" fmla="*/ 907161 h 5738653"/>
              <a:gd name="connsiteX5" fmla="*/ 3422822 w 11368216"/>
              <a:gd name="connsiteY5" fmla="*/ 2081053 h 5738653"/>
              <a:gd name="connsiteX6" fmla="*/ 3904735 w 11368216"/>
              <a:gd name="connsiteY6" fmla="*/ 1809203 h 5738653"/>
              <a:gd name="connsiteX7" fmla="*/ 4720281 w 11368216"/>
              <a:gd name="connsiteY7" fmla="*/ 2624751 h 5738653"/>
              <a:gd name="connsiteX8" fmla="*/ 5399902 w 11368216"/>
              <a:gd name="connsiteY8" fmla="*/ 2513540 h 5738653"/>
              <a:gd name="connsiteX9" fmla="*/ 6017740 w 11368216"/>
              <a:gd name="connsiteY9" fmla="*/ 3106663 h 5738653"/>
              <a:gd name="connsiteX10" fmla="*/ 6573795 w 11368216"/>
              <a:gd name="connsiteY10" fmla="*/ 3044879 h 5738653"/>
              <a:gd name="connsiteX11" fmla="*/ 7438767 w 11368216"/>
              <a:gd name="connsiteY11" fmla="*/ 3662718 h 5738653"/>
              <a:gd name="connsiteX12" fmla="*/ 8130745 w 11368216"/>
              <a:gd name="connsiteY12" fmla="*/ 3514437 h 5738653"/>
              <a:gd name="connsiteX13" fmla="*/ 9452918 w 11368216"/>
              <a:gd name="connsiteY13" fmla="*/ 4243485 h 5738653"/>
              <a:gd name="connsiteX14" fmla="*/ 10651523 w 11368216"/>
              <a:gd name="connsiteY14" fmla="*/ 4960177 h 5738653"/>
              <a:gd name="connsiteX15" fmla="*/ 11368216 w 11368216"/>
              <a:gd name="connsiteY15" fmla="*/ 5738653 h 5738653"/>
              <a:gd name="connsiteX0" fmla="*/ 0 w 11368216"/>
              <a:gd name="connsiteY0" fmla="*/ 1365938 h 5715517"/>
              <a:gd name="connsiteX1" fmla="*/ 889687 w 11368216"/>
              <a:gd name="connsiteY1" fmla="*/ 6696 h 5715517"/>
              <a:gd name="connsiteX2" fmla="*/ 1532237 w 11368216"/>
              <a:gd name="connsiteY2" fmla="*/ 488610 h 5715517"/>
              <a:gd name="connsiteX3" fmla="*/ 2014150 w 11368216"/>
              <a:gd name="connsiteY3" fmla="*/ 1205301 h 5715517"/>
              <a:gd name="connsiteX4" fmla="*/ 2582562 w 11368216"/>
              <a:gd name="connsiteY4" fmla="*/ 884025 h 5715517"/>
              <a:gd name="connsiteX5" fmla="*/ 3422822 w 11368216"/>
              <a:gd name="connsiteY5" fmla="*/ 2057917 h 5715517"/>
              <a:gd name="connsiteX6" fmla="*/ 3904735 w 11368216"/>
              <a:gd name="connsiteY6" fmla="*/ 1786067 h 5715517"/>
              <a:gd name="connsiteX7" fmla="*/ 4720281 w 11368216"/>
              <a:gd name="connsiteY7" fmla="*/ 2601615 h 5715517"/>
              <a:gd name="connsiteX8" fmla="*/ 5399902 w 11368216"/>
              <a:gd name="connsiteY8" fmla="*/ 2490404 h 5715517"/>
              <a:gd name="connsiteX9" fmla="*/ 6017740 w 11368216"/>
              <a:gd name="connsiteY9" fmla="*/ 3083527 h 5715517"/>
              <a:gd name="connsiteX10" fmla="*/ 6573795 w 11368216"/>
              <a:gd name="connsiteY10" fmla="*/ 3021743 h 5715517"/>
              <a:gd name="connsiteX11" fmla="*/ 7438767 w 11368216"/>
              <a:gd name="connsiteY11" fmla="*/ 3639582 h 5715517"/>
              <a:gd name="connsiteX12" fmla="*/ 8130745 w 11368216"/>
              <a:gd name="connsiteY12" fmla="*/ 3491301 h 5715517"/>
              <a:gd name="connsiteX13" fmla="*/ 9452918 w 11368216"/>
              <a:gd name="connsiteY13" fmla="*/ 4220349 h 5715517"/>
              <a:gd name="connsiteX14" fmla="*/ 10651523 w 11368216"/>
              <a:gd name="connsiteY14" fmla="*/ 4937041 h 5715517"/>
              <a:gd name="connsiteX15" fmla="*/ 11368216 w 11368216"/>
              <a:gd name="connsiteY15" fmla="*/ 5715517 h 5715517"/>
              <a:gd name="connsiteX0" fmla="*/ 0 w 11368216"/>
              <a:gd name="connsiteY0" fmla="*/ 1365938 h 5715517"/>
              <a:gd name="connsiteX1" fmla="*/ 889687 w 11368216"/>
              <a:gd name="connsiteY1" fmla="*/ 6696 h 5715517"/>
              <a:gd name="connsiteX2" fmla="*/ 1532237 w 11368216"/>
              <a:gd name="connsiteY2" fmla="*/ 488610 h 5715517"/>
              <a:gd name="connsiteX3" fmla="*/ 2014150 w 11368216"/>
              <a:gd name="connsiteY3" fmla="*/ 1205301 h 5715517"/>
              <a:gd name="connsiteX4" fmla="*/ 2631989 w 11368216"/>
              <a:gd name="connsiteY4" fmla="*/ 772814 h 5715517"/>
              <a:gd name="connsiteX5" fmla="*/ 3422822 w 11368216"/>
              <a:gd name="connsiteY5" fmla="*/ 2057917 h 5715517"/>
              <a:gd name="connsiteX6" fmla="*/ 3904735 w 11368216"/>
              <a:gd name="connsiteY6" fmla="*/ 1786067 h 5715517"/>
              <a:gd name="connsiteX7" fmla="*/ 4720281 w 11368216"/>
              <a:gd name="connsiteY7" fmla="*/ 2601615 h 5715517"/>
              <a:gd name="connsiteX8" fmla="*/ 5399902 w 11368216"/>
              <a:gd name="connsiteY8" fmla="*/ 2490404 h 5715517"/>
              <a:gd name="connsiteX9" fmla="*/ 6017740 w 11368216"/>
              <a:gd name="connsiteY9" fmla="*/ 3083527 h 5715517"/>
              <a:gd name="connsiteX10" fmla="*/ 6573795 w 11368216"/>
              <a:gd name="connsiteY10" fmla="*/ 3021743 h 5715517"/>
              <a:gd name="connsiteX11" fmla="*/ 7438767 w 11368216"/>
              <a:gd name="connsiteY11" fmla="*/ 3639582 h 5715517"/>
              <a:gd name="connsiteX12" fmla="*/ 8130745 w 11368216"/>
              <a:gd name="connsiteY12" fmla="*/ 3491301 h 5715517"/>
              <a:gd name="connsiteX13" fmla="*/ 9452918 w 11368216"/>
              <a:gd name="connsiteY13" fmla="*/ 4220349 h 5715517"/>
              <a:gd name="connsiteX14" fmla="*/ 10651523 w 11368216"/>
              <a:gd name="connsiteY14" fmla="*/ 4937041 h 5715517"/>
              <a:gd name="connsiteX15" fmla="*/ 11368216 w 11368216"/>
              <a:gd name="connsiteY15" fmla="*/ 5715517 h 5715517"/>
              <a:gd name="connsiteX0" fmla="*/ 0 w 11368216"/>
              <a:gd name="connsiteY0" fmla="*/ 1365938 h 5715517"/>
              <a:gd name="connsiteX1" fmla="*/ 889687 w 11368216"/>
              <a:gd name="connsiteY1" fmla="*/ 6696 h 5715517"/>
              <a:gd name="connsiteX2" fmla="*/ 1532237 w 11368216"/>
              <a:gd name="connsiteY2" fmla="*/ 488610 h 5715517"/>
              <a:gd name="connsiteX3" fmla="*/ 2014150 w 11368216"/>
              <a:gd name="connsiteY3" fmla="*/ 1205301 h 5715517"/>
              <a:gd name="connsiteX4" fmla="*/ 2631989 w 11368216"/>
              <a:gd name="connsiteY4" fmla="*/ 772814 h 5715517"/>
              <a:gd name="connsiteX5" fmla="*/ 3422822 w 11368216"/>
              <a:gd name="connsiteY5" fmla="*/ 2057917 h 5715517"/>
              <a:gd name="connsiteX6" fmla="*/ 4003589 w 11368216"/>
              <a:gd name="connsiteY6" fmla="*/ 1625430 h 5715517"/>
              <a:gd name="connsiteX7" fmla="*/ 4720281 w 11368216"/>
              <a:gd name="connsiteY7" fmla="*/ 2601615 h 5715517"/>
              <a:gd name="connsiteX8" fmla="*/ 5399902 w 11368216"/>
              <a:gd name="connsiteY8" fmla="*/ 2490404 h 5715517"/>
              <a:gd name="connsiteX9" fmla="*/ 6017740 w 11368216"/>
              <a:gd name="connsiteY9" fmla="*/ 3083527 h 5715517"/>
              <a:gd name="connsiteX10" fmla="*/ 6573795 w 11368216"/>
              <a:gd name="connsiteY10" fmla="*/ 3021743 h 5715517"/>
              <a:gd name="connsiteX11" fmla="*/ 7438767 w 11368216"/>
              <a:gd name="connsiteY11" fmla="*/ 3639582 h 5715517"/>
              <a:gd name="connsiteX12" fmla="*/ 8130745 w 11368216"/>
              <a:gd name="connsiteY12" fmla="*/ 3491301 h 5715517"/>
              <a:gd name="connsiteX13" fmla="*/ 9452918 w 11368216"/>
              <a:gd name="connsiteY13" fmla="*/ 4220349 h 5715517"/>
              <a:gd name="connsiteX14" fmla="*/ 10651523 w 11368216"/>
              <a:gd name="connsiteY14" fmla="*/ 4937041 h 5715517"/>
              <a:gd name="connsiteX15" fmla="*/ 11368216 w 11368216"/>
              <a:gd name="connsiteY15" fmla="*/ 5715517 h 5715517"/>
              <a:gd name="connsiteX0" fmla="*/ 0 w 11368216"/>
              <a:gd name="connsiteY0" fmla="*/ 1365938 h 5715517"/>
              <a:gd name="connsiteX1" fmla="*/ 889687 w 11368216"/>
              <a:gd name="connsiteY1" fmla="*/ 6696 h 5715517"/>
              <a:gd name="connsiteX2" fmla="*/ 1532237 w 11368216"/>
              <a:gd name="connsiteY2" fmla="*/ 488610 h 5715517"/>
              <a:gd name="connsiteX3" fmla="*/ 2014150 w 11368216"/>
              <a:gd name="connsiteY3" fmla="*/ 1205301 h 5715517"/>
              <a:gd name="connsiteX4" fmla="*/ 2631989 w 11368216"/>
              <a:gd name="connsiteY4" fmla="*/ 772814 h 5715517"/>
              <a:gd name="connsiteX5" fmla="*/ 3435179 w 11368216"/>
              <a:gd name="connsiteY5" fmla="*/ 1909636 h 5715517"/>
              <a:gd name="connsiteX6" fmla="*/ 4003589 w 11368216"/>
              <a:gd name="connsiteY6" fmla="*/ 1625430 h 5715517"/>
              <a:gd name="connsiteX7" fmla="*/ 4720281 w 11368216"/>
              <a:gd name="connsiteY7" fmla="*/ 2601615 h 5715517"/>
              <a:gd name="connsiteX8" fmla="*/ 5399902 w 11368216"/>
              <a:gd name="connsiteY8" fmla="*/ 2490404 h 5715517"/>
              <a:gd name="connsiteX9" fmla="*/ 6017740 w 11368216"/>
              <a:gd name="connsiteY9" fmla="*/ 3083527 h 5715517"/>
              <a:gd name="connsiteX10" fmla="*/ 6573795 w 11368216"/>
              <a:gd name="connsiteY10" fmla="*/ 3021743 h 5715517"/>
              <a:gd name="connsiteX11" fmla="*/ 7438767 w 11368216"/>
              <a:gd name="connsiteY11" fmla="*/ 3639582 h 5715517"/>
              <a:gd name="connsiteX12" fmla="*/ 8130745 w 11368216"/>
              <a:gd name="connsiteY12" fmla="*/ 3491301 h 5715517"/>
              <a:gd name="connsiteX13" fmla="*/ 9452918 w 11368216"/>
              <a:gd name="connsiteY13" fmla="*/ 4220349 h 5715517"/>
              <a:gd name="connsiteX14" fmla="*/ 10651523 w 11368216"/>
              <a:gd name="connsiteY14" fmla="*/ 4937041 h 5715517"/>
              <a:gd name="connsiteX15" fmla="*/ 11368216 w 11368216"/>
              <a:gd name="connsiteY15" fmla="*/ 5715517 h 5715517"/>
              <a:gd name="connsiteX0" fmla="*/ 0 w 11368216"/>
              <a:gd name="connsiteY0" fmla="*/ 1367000 h 5716579"/>
              <a:gd name="connsiteX1" fmla="*/ 889687 w 11368216"/>
              <a:gd name="connsiteY1" fmla="*/ 7758 h 5716579"/>
              <a:gd name="connsiteX2" fmla="*/ 1532237 w 11368216"/>
              <a:gd name="connsiteY2" fmla="*/ 489672 h 5716579"/>
              <a:gd name="connsiteX3" fmla="*/ 2100647 w 11368216"/>
              <a:gd name="connsiteY3" fmla="*/ 1539996 h 5716579"/>
              <a:gd name="connsiteX4" fmla="*/ 2631989 w 11368216"/>
              <a:gd name="connsiteY4" fmla="*/ 773876 h 5716579"/>
              <a:gd name="connsiteX5" fmla="*/ 3435179 w 11368216"/>
              <a:gd name="connsiteY5" fmla="*/ 1910698 h 5716579"/>
              <a:gd name="connsiteX6" fmla="*/ 4003589 w 11368216"/>
              <a:gd name="connsiteY6" fmla="*/ 1626492 h 5716579"/>
              <a:gd name="connsiteX7" fmla="*/ 4720281 w 11368216"/>
              <a:gd name="connsiteY7" fmla="*/ 2602677 h 5716579"/>
              <a:gd name="connsiteX8" fmla="*/ 5399902 w 11368216"/>
              <a:gd name="connsiteY8" fmla="*/ 2491466 h 5716579"/>
              <a:gd name="connsiteX9" fmla="*/ 6017740 w 11368216"/>
              <a:gd name="connsiteY9" fmla="*/ 3084589 h 5716579"/>
              <a:gd name="connsiteX10" fmla="*/ 6573795 w 11368216"/>
              <a:gd name="connsiteY10" fmla="*/ 3022805 h 5716579"/>
              <a:gd name="connsiteX11" fmla="*/ 7438767 w 11368216"/>
              <a:gd name="connsiteY11" fmla="*/ 3640644 h 5716579"/>
              <a:gd name="connsiteX12" fmla="*/ 8130745 w 11368216"/>
              <a:gd name="connsiteY12" fmla="*/ 3492363 h 5716579"/>
              <a:gd name="connsiteX13" fmla="*/ 9452918 w 11368216"/>
              <a:gd name="connsiteY13" fmla="*/ 4221411 h 5716579"/>
              <a:gd name="connsiteX14" fmla="*/ 10651523 w 11368216"/>
              <a:gd name="connsiteY14" fmla="*/ 4938103 h 5716579"/>
              <a:gd name="connsiteX15" fmla="*/ 11368216 w 11368216"/>
              <a:gd name="connsiteY15" fmla="*/ 5716579 h 5716579"/>
              <a:gd name="connsiteX0" fmla="*/ 0 w 11368216"/>
              <a:gd name="connsiteY0" fmla="*/ 1367000 h 5716579"/>
              <a:gd name="connsiteX1" fmla="*/ 889687 w 11368216"/>
              <a:gd name="connsiteY1" fmla="*/ 7758 h 5716579"/>
              <a:gd name="connsiteX2" fmla="*/ 1532237 w 11368216"/>
              <a:gd name="connsiteY2" fmla="*/ 489672 h 5716579"/>
              <a:gd name="connsiteX3" fmla="*/ 2100647 w 11368216"/>
              <a:gd name="connsiteY3" fmla="*/ 1539996 h 5716579"/>
              <a:gd name="connsiteX4" fmla="*/ 2780270 w 11368216"/>
              <a:gd name="connsiteY4" fmla="*/ 983941 h 5716579"/>
              <a:gd name="connsiteX5" fmla="*/ 3435179 w 11368216"/>
              <a:gd name="connsiteY5" fmla="*/ 1910698 h 5716579"/>
              <a:gd name="connsiteX6" fmla="*/ 4003589 w 11368216"/>
              <a:gd name="connsiteY6" fmla="*/ 1626492 h 5716579"/>
              <a:gd name="connsiteX7" fmla="*/ 4720281 w 11368216"/>
              <a:gd name="connsiteY7" fmla="*/ 2602677 h 5716579"/>
              <a:gd name="connsiteX8" fmla="*/ 5399902 w 11368216"/>
              <a:gd name="connsiteY8" fmla="*/ 2491466 h 5716579"/>
              <a:gd name="connsiteX9" fmla="*/ 6017740 w 11368216"/>
              <a:gd name="connsiteY9" fmla="*/ 3084589 h 5716579"/>
              <a:gd name="connsiteX10" fmla="*/ 6573795 w 11368216"/>
              <a:gd name="connsiteY10" fmla="*/ 3022805 h 5716579"/>
              <a:gd name="connsiteX11" fmla="*/ 7438767 w 11368216"/>
              <a:gd name="connsiteY11" fmla="*/ 3640644 h 5716579"/>
              <a:gd name="connsiteX12" fmla="*/ 8130745 w 11368216"/>
              <a:gd name="connsiteY12" fmla="*/ 3492363 h 5716579"/>
              <a:gd name="connsiteX13" fmla="*/ 9452918 w 11368216"/>
              <a:gd name="connsiteY13" fmla="*/ 4221411 h 5716579"/>
              <a:gd name="connsiteX14" fmla="*/ 10651523 w 11368216"/>
              <a:gd name="connsiteY14" fmla="*/ 4938103 h 5716579"/>
              <a:gd name="connsiteX15" fmla="*/ 11368216 w 11368216"/>
              <a:gd name="connsiteY15" fmla="*/ 5716579 h 5716579"/>
              <a:gd name="connsiteX0" fmla="*/ 0 w 11430000"/>
              <a:gd name="connsiteY0" fmla="*/ 1444393 h 5744545"/>
              <a:gd name="connsiteX1" fmla="*/ 951471 w 11430000"/>
              <a:gd name="connsiteY1" fmla="*/ 35724 h 5744545"/>
              <a:gd name="connsiteX2" fmla="*/ 1594021 w 11430000"/>
              <a:gd name="connsiteY2" fmla="*/ 517638 h 5744545"/>
              <a:gd name="connsiteX3" fmla="*/ 2162431 w 11430000"/>
              <a:gd name="connsiteY3" fmla="*/ 1567962 h 5744545"/>
              <a:gd name="connsiteX4" fmla="*/ 2842054 w 11430000"/>
              <a:gd name="connsiteY4" fmla="*/ 1011907 h 5744545"/>
              <a:gd name="connsiteX5" fmla="*/ 3496963 w 11430000"/>
              <a:gd name="connsiteY5" fmla="*/ 1938664 h 5744545"/>
              <a:gd name="connsiteX6" fmla="*/ 4065373 w 11430000"/>
              <a:gd name="connsiteY6" fmla="*/ 1654458 h 5744545"/>
              <a:gd name="connsiteX7" fmla="*/ 4782065 w 11430000"/>
              <a:gd name="connsiteY7" fmla="*/ 2630643 h 5744545"/>
              <a:gd name="connsiteX8" fmla="*/ 5461686 w 11430000"/>
              <a:gd name="connsiteY8" fmla="*/ 2519432 h 5744545"/>
              <a:gd name="connsiteX9" fmla="*/ 6079524 w 11430000"/>
              <a:gd name="connsiteY9" fmla="*/ 3112555 h 5744545"/>
              <a:gd name="connsiteX10" fmla="*/ 6635579 w 11430000"/>
              <a:gd name="connsiteY10" fmla="*/ 3050771 h 5744545"/>
              <a:gd name="connsiteX11" fmla="*/ 7500551 w 11430000"/>
              <a:gd name="connsiteY11" fmla="*/ 3668610 h 5744545"/>
              <a:gd name="connsiteX12" fmla="*/ 8192529 w 11430000"/>
              <a:gd name="connsiteY12" fmla="*/ 3520329 h 5744545"/>
              <a:gd name="connsiteX13" fmla="*/ 9514702 w 11430000"/>
              <a:gd name="connsiteY13" fmla="*/ 4249377 h 5744545"/>
              <a:gd name="connsiteX14" fmla="*/ 10713307 w 11430000"/>
              <a:gd name="connsiteY14" fmla="*/ 4966069 h 5744545"/>
              <a:gd name="connsiteX15" fmla="*/ 11430000 w 11430000"/>
              <a:gd name="connsiteY15" fmla="*/ 5744545 h 5744545"/>
              <a:gd name="connsiteX0" fmla="*/ 0 w 11590638"/>
              <a:gd name="connsiteY0" fmla="*/ 1444393 h 5793972"/>
              <a:gd name="connsiteX1" fmla="*/ 951471 w 11590638"/>
              <a:gd name="connsiteY1" fmla="*/ 35724 h 5793972"/>
              <a:gd name="connsiteX2" fmla="*/ 1594021 w 11590638"/>
              <a:gd name="connsiteY2" fmla="*/ 517638 h 5793972"/>
              <a:gd name="connsiteX3" fmla="*/ 2162431 w 11590638"/>
              <a:gd name="connsiteY3" fmla="*/ 1567962 h 5793972"/>
              <a:gd name="connsiteX4" fmla="*/ 2842054 w 11590638"/>
              <a:gd name="connsiteY4" fmla="*/ 1011907 h 5793972"/>
              <a:gd name="connsiteX5" fmla="*/ 3496963 w 11590638"/>
              <a:gd name="connsiteY5" fmla="*/ 1938664 h 5793972"/>
              <a:gd name="connsiteX6" fmla="*/ 4065373 w 11590638"/>
              <a:gd name="connsiteY6" fmla="*/ 1654458 h 5793972"/>
              <a:gd name="connsiteX7" fmla="*/ 4782065 w 11590638"/>
              <a:gd name="connsiteY7" fmla="*/ 2630643 h 5793972"/>
              <a:gd name="connsiteX8" fmla="*/ 5461686 w 11590638"/>
              <a:gd name="connsiteY8" fmla="*/ 2519432 h 5793972"/>
              <a:gd name="connsiteX9" fmla="*/ 6079524 w 11590638"/>
              <a:gd name="connsiteY9" fmla="*/ 3112555 h 5793972"/>
              <a:gd name="connsiteX10" fmla="*/ 6635579 w 11590638"/>
              <a:gd name="connsiteY10" fmla="*/ 3050771 h 5793972"/>
              <a:gd name="connsiteX11" fmla="*/ 7500551 w 11590638"/>
              <a:gd name="connsiteY11" fmla="*/ 3668610 h 5793972"/>
              <a:gd name="connsiteX12" fmla="*/ 8192529 w 11590638"/>
              <a:gd name="connsiteY12" fmla="*/ 3520329 h 5793972"/>
              <a:gd name="connsiteX13" fmla="*/ 9514702 w 11590638"/>
              <a:gd name="connsiteY13" fmla="*/ 4249377 h 5793972"/>
              <a:gd name="connsiteX14" fmla="*/ 10713307 w 11590638"/>
              <a:gd name="connsiteY14" fmla="*/ 4966069 h 5793972"/>
              <a:gd name="connsiteX15" fmla="*/ 11590638 w 11590638"/>
              <a:gd name="connsiteY15" fmla="*/ 5793972 h 5793972"/>
              <a:gd name="connsiteX0" fmla="*/ 0 w 11590638"/>
              <a:gd name="connsiteY0" fmla="*/ 1444393 h 5793972"/>
              <a:gd name="connsiteX1" fmla="*/ 951471 w 11590638"/>
              <a:gd name="connsiteY1" fmla="*/ 35724 h 5793972"/>
              <a:gd name="connsiteX2" fmla="*/ 1594021 w 11590638"/>
              <a:gd name="connsiteY2" fmla="*/ 517638 h 5793972"/>
              <a:gd name="connsiteX3" fmla="*/ 2162431 w 11590638"/>
              <a:gd name="connsiteY3" fmla="*/ 1567962 h 5793972"/>
              <a:gd name="connsiteX4" fmla="*/ 2842054 w 11590638"/>
              <a:gd name="connsiteY4" fmla="*/ 1011907 h 5793972"/>
              <a:gd name="connsiteX5" fmla="*/ 3496963 w 11590638"/>
              <a:gd name="connsiteY5" fmla="*/ 1938664 h 5793972"/>
              <a:gd name="connsiteX6" fmla="*/ 4065373 w 11590638"/>
              <a:gd name="connsiteY6" fmla="*/ 1654458 h 5793972"/>
              <a:gd name="connsiteX7" fmla="*/ 4782065 w 11590638"/>
              <a:gd name="connsiteY7" fmla="*/ 2630643 h 5793972"/>
              <a:gd name="connsiteX8" fmla="*/ 5461686 w 11590638"/>
              <a:gd name="connsiteY8" fmla="*/ 2519432 h 5793972"/>
              <a:gd name="connsiteX9" fmla="*/ 6079524 w 11590638"/>
              <a:gd name="connsiteY9" fmla="*/ 3112555 h 5793972"/>
              <a:gd name="connsiteX10" fmla="*/ 6635579 w 11590638"/>
              <a:gd name="connsiteY10" fmla="*/ 3050771 h 5793972"/>
              <a:gd name="connsiteX11" fmla="*/ 7500551 w 11590638"/>
              <a:gd name="connsiteY11" fmla="*/ 3668610 h 5793972"/>
              <a:gd name="connsiteX12" fmla="*/ 8192529 w 11590638"/>
              <a:gd name="connsiteY12" fmla="*/ 3520329 h 5793972"/>
              <a:gd name="connsiteX13" fmla="*/ 9514702 w 11590638"/>
              <a:gd name="connsiteY13" fmla="*/ 4249377 h 5793972"/>
              <a:gd name="connsiteX14" fmla="*/ 10713307 w 11590638"/>
              <a:gd name="connsiteY14" fmla="*/ 4966069 h 5793972"/>
              <a:gd name="connsiteX15" fmla="*/ 11590638 w 11590638"/>
              <a:gd name="connsiteY15" fmla="*/ 5793972 h 5793972"/>
              <a:gd name="connsiteX0" fmla="*/ 0 w 11590638"/>
              <a:gd name="connsiteY0" fmla="*/ 1448758 h 5798337"/>
              <a:gd name="connsiteX1" fmla="*/ 951471 w 11590638"/>
              <a:gd name="connsiteY1" fmla="*/ 40089 h 5798337"/>
              <a:gd name="connsiteX2" fmla="*/ 1594021 w 11590638"/>
              <a:gd name="connsiteY2" fmla="*/ 522003 h 5798337"/>
              <a:gd name="connsiteX3" fmla="*/ 2199501 w 11590638"/>
              <a:gd name="connsiteY3" fmla="*/ 1939034 h 5798337"/>
              <a:gd name="connsiteX4" fmla="*/ 2842054 w 11590638"/>
              <a:gd name="connsiteY4" fmla="*/ 1016272 h 5798337"/>
              <a:gd name="connsiteX5" fmla="*/ 3496963 w 11590638"/>
              <a:gd name="connsiteY5" fmla="*/ 1943029 h 5798337"/>
              <a:gd name="connsiteX6" fmla="*/ 4065373 w 11590638"/>
              <a:gd name="connsiteY6" fmla="*/ 1658823 h 5798337"/>
              <a:gd name="connsiteX7" fmla="*/ 4782065 w 11590638"/>
              <a:gd name="connsiteY7" fmla="*/ 2635008 h 5798337"/>
              <a:gd name="connsiteX8" fmla="*/ 5461686 w 11590638"/>
              <a:gd name="connsiteY8" fmla="*/ 2523797 h 5798337"/>
              <a:gd name="connsiteX9" fmla="*/ 6079524 w 11590638"/>
              <a:gd name="connsiteY9" fmla="*/ 3116920 h 5798337"/>
              <a:gd name="connsiteX10" fmla="*/ 6635579 w 11590638"/>
              <a:gd name="connsiteY10" fmla="*/ 3055136 h 5798337"/>
              <a:gd name="connsiteX11" fmla="*/ 7500551 w 11590638"/>
              <a:gd name="connsiteY11" fmla="*/ 3672975 h 5798337"/>
              <a:gd name="connsiteX12" fmla="*/ 8192529 w 11590638"/>
              <a:gd name="connsiteY12" fmla="*/ 3524694 h 5798337"/>
              <a:gd name="connsiteX13" fmla="*/ 9514702 w 11590638"/>
              <a:gd name="connsiteY13" fmla="*/ 4253742 h 5798337"/>
              <a:gd name="connsiteX14" fmla="*/ 10713307 w 11590638"/>
              <a:gd name="connsiteY14" fmla="*/ 4970434 h 5798337"/>
              <a:gd name="connsiteX15" fmla="*/ 11590638 w 11590638"/>
              <a:gd name="connsiteY15" fmla="*/ 5798337 h 5798337"/>
              <a:gd name="connsiteX0" fmla="*/ 0 w 11405287"/>
              <a:gd name="connsiteY0" fmla="*/ 1448758 h 5481803"/>
              <a:gd name="connsiteX1" fmla="*/ 951471 w 11405287"/>
              <a:gd name="connsiteY1" fmla="*/ 40089 h 5481803"/>
              <a:gd name="connsiteX2" fmla="*/ 1594021 w 11405287"/>
              <a:gd name="connsiteY2" fmla="*/ 522003 h 5481803"/>
              <a:gd name="connsiteX3" fmla="*/ 2199501 w 11405287"/>
              <a:gd name="connsiteY3" fmla="*/ 1939034 h 5481803"/>
              <a:gd name="connsiteX4" fmla="*/ 2842054 w 11405287"/>
              <a:gd name="connsiteY4" fmla="*/ 1016272 h 5481803"/>
              <a:gd name="connsiteX5" fmla="*/ 3496963 w 11405287"/>
              <a:gd name="connsiteY5" fmla="*/ 1943029 h 5481803"/>
              <a:gd name="connsiteX6" fmla="*/ 4065373 w 11405287"/>
              <a:gd name="connsiteY6" fmla="*/ 1658823 h 5481803"/>
              <a:gd name="connsiteX7" fmla="*/ 4782065 w 11405287"/>
              <a:gd name="connsiteY7" fmla="*/ 2635008 h 5481803"/>
              <a:gd name="connsiteX8" fmla="*/ 5461686 w 11405287"/>
              <a:gd name="connsiteY8" fmla="*/ 2523797 h 5481803"/>
              <a:gd name="connsiteX9" fmla="*/ 6079524 w 11405287"/>
              <a:gd name="connsiteY9" fmla="*/ 3116920 h 5481803"/>
              <a:gd name="connsiteX10" fmla="*/ 6635579 w 11405287"/>
              <a:gd name="connsiteY10" fmla="*/ 3055136 h 5481803"/>
              <a:gd name="connsiteX11" fmla="*/ 7500551 w 11405287"/>
              <a:gd name="connsiteY11" fmla="*/ 3672975 h 5481803"/>
              <a:gd name="connsiteX12" fmla="*/ 8192529 w 11405287"/>
              <a:gd name="connsiteY12" fmla="*/ 3524694 h 5481803"/>
              <a:gd name="connsiteX13" fmla="*/ 9514702 w 11405287"/>
              <a:gd name="connsiteY13" fmla="*/ 4253742 h 5481803"/>
              <a:gd name="connsiteX14" fmla="*/ 10713307 w 11405287"/>
              <a:gd name="connsiteY14" fmla="*/ 4970434 h 5481803"/>
              <a:gd name="connsiteX15" fmla="*/ 11405287 w 11405287"/>
              <a:gd name="connsiteY15" fmla="*/ 5481803 h 5481803"/>
              <a:gd name="connsiteX0" fmla="*/ 0 w 11405287"/>
              <a:gd name="connsiteY0" fmla="*/ 1448758 h 5481803"/>
              <a:gd name="connsiteX1" fmla="*/ 951471 w 11405287"/>
              <a:gd name="connsiteY1" fmla="*/ 40089 h 5481803"/>
              <a:gd name="connsiteX2" fmla="*/ 1594021 w 11405287"/>
              <a:gd name="connsiteY2" fmla="*/ 522003 h 5481803"/>
              <a:gd name="connsiteX3" fmla="*/ 2199501 w 11405287"/>
              <a:gd name="connsiteY3" fmla="*/ 1939034 h 5481803"/>
              <a:gd name="connsiteX4" fmla="*/ 2842054 w 11405287"/>
              <a:gd name="connsiteY4" fmla="*/ 1016272 h 5481803"/>
              <a:gd name="connsiteX5" fmla="*/ 3620531 w 11405287"/>
              <a:gd name="connsiteY5" fmla="*/ 2014968 h 5481803"/>
              <a:gd name="connsiteX6" fmla="*/ 4065373 w 11405287"/>
              <a:gd name="connsiteY6" fmla="*/ 1658823 h 5481803"/>
              <a:gd name="connsiteX7" fmla="*/ 4782065 w 11405287"/>
              <a:gd name="connsiteY7" fmla="*/ 2635008 h 5481803"/>
              <a:gd name="connsiteX8" fmla="*/ 5461686 w 11405287"/>
              <a:gd name="connsiteY8" fmla="*/ 2523797 h 5481803"/>
              <a:gd name="connsiteX9" fmla="*/ 6079524 w 11405287"/>
              <a:gd name="connsiteY9" fmla="*/ 3116920 h 5481803"/>
              <a:gd name="connsiteX10" fmla="*/ 6635579 w 11405287"/>
              <a:gd name="connsiteY10" fmla="*/ 3055136 h 5481803"/>
              <a:gd name="connsiteX11" fmla="*/ 7500551 w 11405287"/>
              <a:gd name="connsiteY11" fmla="*/ 3672975 h 5481803"/>
              <a:gd name="connsiteX12" fmla="*/ 8192529 w 11405287"/>
              <a:gd name="connsiteY12" fmla="*/ 3524694 h 5481803"/>
              <a:gd name="connsiteX13" fmla="*/ 9514702 w 11405287"/>
              <a:gd name="connsiteY13" fmla="*/ 4253742 h 5481803"/>
              <a:gd name="connsiteX14" fmla="*/ 10713307 w 11405287"/>
              <a:gd name="connsiteY14" fmla="*/ 4970434 h 5481803"/>
              <a:gd name="connsiteX15" fmla="*/ 11405287 w 11405287"/>
              <a:gd name="connsiteY15" fmla="*/ 5481803 h 5481803"/>
              <a:gd name="connsiteX0" fmla="*/ 0 w 11405287"/>
              <a:gd name="connsiteY0" fmla="*/ 1448758 h 5481803"/>
              <a:gd name="connsiteX1" fmla="*/ 951471 w 11405287"/>
              <a:gd name="connsiteY1" fmla="*/ 40089 h 5481803"/>
              <a:gd name="connsiteX2" fmla="*/ 1594021 w 11405287"/>
              <a:gd name="connsiteY2" fmla="*/ 522003 h 5481803"/>
              <a:gd name="connsiteX3" fmla="*/ 2199501 w 11405287"/>
              <a:gd name="connsiteY3" fmla="*/ 1939034 h 5481803"/>
              <a:gd name="connsiteX4" fmla="*/ 2842054 w 11405287"/>
              <a:gd name="connsiteY4" fmla="*/ 1016272 h 5481803"/>
              <a:gd name="connsiteX5" fmla="*/ 3620531 w 11405287"/>
              <a:gd name="connsiteY5" fmla="*/ 2014968 h 5481803"/>
              <a:gd name="connsiteX6" fmla="*/ 4238368 w 11405287"/>
              <a:gd name="connsiteY6" fmla="*/ 1500555 h 5481803"/>
              <a:gd name="connsiteX7" fmla="*/ 4782065 w 11405287"/>
              <a:gd name="connsiteY7" fmla="*/ 2635008 h 5481803"/>
              <a:gd name="connsiteX8" fmla="*/ 5461686 w 11405287"/>
              <a:gd name="connsiteY8" fmla="*/ 2523797 h 5481803"/>
              <a:gd name="connsiteX9" fmla="*/ 6079524 w 11405287"/>
              <a:gd name="connsiteY9" fmla="*/ 3116920 h 5481803"/>
              <a:gd name="connsiteX10" fmla="*/ 6635579 w 11405287"/>
              <a:gd name="connsiteY10" fmla="*/ 3055136 h 5481803"/>
              <a:gd name="connsiteX11" fmla="*/ 7500551 w 11405287"/>
              <a:gd name="connsiteY11" fmla="*/ 3672975 h 5481803"/>
              <a:gd name="connsiteX12" fmla="*/ 8192529 w 11405287"/>
              <a:gd name="connsiteY12" fmla="*/ 3524694 h 5481803"/>
              <a:gd name="connsiteX13" fmla="*/ 9514702 w 11405287"/>
              <a:gd name="connsiteY13" fmla="*/ 4253742 h 5481803"/>
              <a:gd name="connsiteX14" fmla="*/ 10713307 w 11405287"/>
              <a:gd name="connsiteY14" fmla="*/ 4970434 h 5481803"/>
              <a:gd name="connsiteX15" fmla="*/ 11405287 w 11405287"/>
              <a:gd name="connsiteY15" fmla="*/ 5481803 h 5481803"/>
              <a:gd name="connsiteX0" fmla="*/ 0 w 11405287"/>
              <a:gd name="connsiteY0" fmla="*/ 1448758 h 5481803"/>
              <a:gd name="connsiteX1" fmla="*/ 951471 w 11405287"/>
              <a:gd name="connsiteY1" fmla="*/ 40089 h 5481803"/>
              <a:gd name="connsiteX2" fmla="*/ 1594021 w 11405287"/>
              <a:gd name="connsiteY2" fmla="*/ 522003 h 5481803"/>
              <a:gd name="connsiteX3" fmla="*/ 2199501 w 11405287"/>
              <a:gd name="connsiteY3" fmla="*/ 1939034 h 5481803"/>
              <a:gd name="connsiteX4" fmla="*/ 2842054 w 11405287"/>
              <a:gd name="connsiteY4" fmla="*/ 1016272 h 5481803"/>
              <a:gd name="connsiteX5" fmla="*/ 3620531 w 11405287"/>
              <a:gd name="connsiteY5" fmla="*/ 2014968 h 5481803"/>
              <a:gd name="connsiteX6" fmla="*/ 4238368 w 11405287"/>
              <a:gd name="connsiteY6" fmla="*/ 1500555 h 5481803"/>
              <a:gd name="connsiteX7" fmla="*/ 4955059 w 11405287"/>
              <a:gd name="connsiteY7" fmla="*/ 2649395 h 5481803"/>
              <a:gd name="connsiteX8" fmla="*/ 5461686 w 11405287"/>
              <a:gd name="connsiteY8" fmla="*/ 2523797 h 5481803"/>
              <a:gd name="connsiteX9" fmla="*/ 6079524 w 11405287"/>
              <a:gd name="connsiteY9" fmla="*/ 3116920 h 5481803"/>
              <a:gd name="connsiteX10" fmla="*/ 6635579 w 11405287"/>
              <a:gd name="connsiteY10" fmla="*/ 3055136 h 5481803"/>
              <a:gd name="connsiteX11" fmla="*/ 7500551 w 11405287"/>
              <a:gd name="connsiteY11" fmla="*/ 3672975 h 5481803"/>
              <a:gd name="connsiteX12" fmla="*/ 8192529 w 11405287"/>
              <a:gd name="connsiteY12" fmla="*/ 3524694 h 5481803"/>
              <a:gd name="connsiteX13" fmla="*/ 9514702 w 11405287"/>
              <a:gd name="connsiteY13" fmla="*/ 4253742 h 5481803"/>
              <a:gd name="connsiteX14" fmla="*/ 10713307 w 11405287"/>
              <a:gd name="connsiteY14" fmla="*/ 4970434 h 5481803"/>
              <a:gd name="connsiteX15" fmla="*/ 11405287 w 11405287"/>
              <a:gd name="connsiteY15" fmla="*/ 5481803 h 5481803"/>
              <a:gd name="connsiteX0" fmla="*/ 0 w 11405287"/>
              <a:gd name="connsiteY0" fmla="*/ 1448758 h 5481803"/>
              <a:gd name="connsiteX1" fmla="*/ 951471 w 11405287"/>
              <a:gd name="connsiteY1" fmla="*/ 40089 h 5481803"/>
              <a:gd name="connsiteX2" fmla="*/ 1594021 w 11405287"/>
              <a:gd name="connsiteY2" fmla="*/ 522003 h 5481803"/>
              <a:gd name="connsiteX3" fmla="*/ 2199501 w 11405287"/>
              <a:gd name="connsiteY3" fmla="*/ 1939034 h 5481803"/>
              <a:gd name="connsiteX4" fmla="*/ 2842054 w 11405287"/>
              <a:gd name="connsiteY4" fmla="*/ 1016272 h 5481803"/>
              <a:gd name="connsiteX5" fmla="*/ 3620531 w 11405287"/>
              <a:gd name="connsiteY5" fmla="*/ 2014968 h 5481803"/>
              <a:gd name="connsiteX6" fmla="*/ 4238368 w 11405287"/>
              <a:gd name="connsiteY6" fmla="*/ 1500555 h 5481803"/>
              <a:gd name="connsiteX7" fmla="*/ 4955059 w 11405287"/>
              <a:gd name="connsiteY7" fmla="*/ 2649395 h 5481803"/>
              <a:gd name="connsiteX8" fmla="*/ 5511113 w 11405287"/>
              <a:gd name="connsiteY8" fmla="*/ 2451857 h 5481803"/>
              <a:gd name="connsiteX9" fmla="*/ 6079524 w 11405287"/>
              <a:gd name="connsiteY9" fmla="*/ 3116920 h 5481803"/>
              <a:gd name="connsiteX10" fmla="*/ 6635579 w 11405287"/>
              <a:gd name="connsiteY10" fmla="*/ 3055136 h 5481803"/>
              <a:gd name="connsiteX11" fmla="*/ 7500551 w 11405287"/>
              <a:gd name="connsiteY11" fmla="*/ 3672975 h 5481803"/>
              <a:gd name="connsiteX12" fmla="*/ 8192529 w 11405287"/>
              <a:gd name="connsiteY12" fmla="*/ 3524694 h 5481803"/>
              <a:gd name="connsiteX13" fmla="*/ 9514702 w 11405287"/>
              <a:gd name="connsiteY13" fmla="*/ 4253742 h 5481803"/>
              <a:gd name="connsiteX14" fmla="*/ 10713307 w 11405287"/>
              <a:gd name="connsiteY14" fmla="*/ 4970434 h 5481803"/>
              <a:gd name="connsiteX15" fmla="*/ 11405287 w 11405287"/>
              <a:gd name="connsiteY15" fmla="*/ 5481803 h 5481803"/>
              <a:gd name="connsiteX0" fmla="*/ 0 w 11405287"/>
              <a:gd name="connsiteY0" fmla="*/ 1448758 h 5481803"/>
              <a:gd name="connsiteX1" fmla="*/ 951471 w 11405287"/>
              <a:gd name="connsiteY1" fmla="*/ 40089 h 5481803"/>
              <a:gd name="connsiteX2" fmla="*/ 1594021 w 11405287"/>
              <a:gd name="connsiteY2" fmla="*/ 522003 h 5481803"/>
              <a:gd name="connsiteX3" fmla="*/ 2199501 w 11405287"/>
              <a:gd name="connsiteY3" fmla="*/ 1939034 h 5481803"/>
              <a:gd name="connsiteX4" fmla="*/ 2842054 w 11405287"/>
              <a:gd name="connsiteY4" fmla="*/ 1016272 h 5481803"/>
              <a:gd name="connsiteX5" fmla="*/ 3620531 w 11405287"/>
              <a:gd name="connsiteY5" fmla="*/ 2014968 h 5481803"/>
              <a:gd name="connsiteX6" fmla="*/ 4238368 w 11405287"/>
              <a:gd name="connsiteY6" fmla="*/ 1500555 h 5481803"/>
              <a:gd name="connsiteX7" fmla="*/ 4955059 w 11405287"/>
              <a:gd name="connsiteY7" fmla="*/ 2649395 h 5481803"/>
              <a:gd name="connsiteX8" fmla="*/ 5511113 w 11405287"/>
              <a:gd name="connsiteY8" fmla="*/ 2451857 h 5481803"/>
              <a:gd name="connsiteX9" fmla="*/ 6227805 w 11405287"/>
              <a:gd name="connsiteY9" fmla="*/ 3145697 h 5481803"/>
              <a:gd name="connsiteX10" fmla="*/ 6635579 w 11405287"/>
              <a:gd name="connsiteY10" fmla="*/ 3055136 h 5481803"/>
              <a:gd name="connsiteX11" fmla="*/ 7500551 w 11405287"/>
              <a:gd name="connsiteY11" fmla="*/ 3672975 h 5481803"/>
              <a:gd name="connsiteX12" fmla="*/ 8192529 w 11405287"/>
              <a:gd name="connsiteY12" fmla="*/ 3524694 h 5481803"/>
              <a:gd name="connsiteX13" fmla="*/ 9514702 w 11405287"/>
              <a:gd name="connsiteY13" fmla="*/ 4253742 h 5481803"/>
              <a:gd name="connsiteX14" fmla="*/ 10713307 w 11405287"/>
              <a:gd name="connsiteY14" fmla="*/ 4970434 h 5481803"/>
              <a:gd name="connsiteX15" fmla="*/ 11405287 w 11405287"/>
              <a:gd name="connsiteY15" fmla="*/ 5481803 h 5481803"/>
              <a:gd name="connsiteX0" fmla="*/ 0 w 11405287"/>
              <a:gd name="connsiteY0" fmla="*/ 1448758 h 5481803"/>
              <a:gd name="connsiteX1" fmla="*/ 951471 w 11405287"/>
              <a:gd name="connsiteY1" fmla="*/ 40089 h 5481803"/>
              <a:gd name="connsiteX2" fmla="*/ 1594021 w 11405287"/>
              <a:gd name="connsiteY2" fmla="*/ 522003 h 5481803"/>
              <a:gd name="connsiteX3" fmla="*/ 2199501 w 11405287"/>
              <a:gd name="connsiteY3" fmla="*/ 1939034 h 5481803"/>
              <a:gd name="connsiteX4" fmla="*/ 2842054 w 11405287"/>
              <a:gd name="connsiteY4" fmla="*/ 1016272 h 5481803"/>
              <a:gd name="connsiteX5" fmla="*/ 3620531 w 11405287"/>
              <a:gd name="connsiteY5" fmla="*/ 2014968 h 5481803"/>
              <a:gd name="connsiteX6" fmla="*/ 4238368 w 11405287"/>
              <a:gd name="connsiteY6" fmla="*/ 1500555 h 5481803"/>
              <a:gd name="connsiteX7" fmla="*/ 4955059 w 11405287"/>
              <a:gd name="connsiteY7" fmla="*/ 2649395 h 5481803"/>
              <a:gd name="connsiteX8" fmla="*/ 5511113 w 11405287"/>
              <a:gd name="connsiteY8" fmla="*/ 2451857 h 5481803"/>
              <a:gd name="connsiteX9" fmla="*/ 6227805 w 11405287"/>
              <a:gd name="connsiteY9" fmla="*/ 3145697 h 5481803"/>
              <a:gd name="connsiteX10" fmla="*/ 6697363 w 11405287"/>
              <a:gd name="connsiteY10" fmla="*/ 2954421 h 5481803"/>
              <a:gd name="connsiteX11" fmla="*/ 7500551 w 11405287"/>
              <a:gd name="connsiteY11" fmla="*/ 3672975 h 5481803"/>
              <a:gd name="connsiteX12" fmla="*/ 8192529 w 11405287"/>
              <a:gd name="connsiteY12" fmla="*/ 3524694 h 5481803"/>
              <a:gd name="connsiteX13" fmla="*/ 9514702 w 11405287"/>
              <a:gd name="connsiteY13" fmla="*/ 4253742 h 5481803"/>
              <a:gd name="connsiteX14" fmla="*/ 10713307 w 11405287"/>
              <a:gd name="connsiteY14" fmla="*/ 4970434 h 5481803"/>
              <a:gd name="connsiteX15" fmla="*/ 11405287 w 11405287"/>
              <a:gd name="connsiteY15" fmla="*/ 5481803 h 5481803"/>
              <a:gd name="connsiteX0" fmla="*/ 0 w 11405287"/>
              <a:gd name="connsiteY0" fmla="*/ 1425488 h 5458533"/>
              <a:gd name="connsiteX1" fmla="*/ 951471 w 11405287"/>
              <a:gd name="connsiteY1" fmla="*/ 16819 h 5458533"/>
              <a:gd name="connsiteX2" fmla="*/ 1618735 w 11405287"/>
              <a:gd name="connsiteY2" fmla="*/ 728940 h 5458533"/>
              <a:gd name="connsiteX3" fmla="*/ 2199501 w 11405287"/>
              <a:gd name="connsiteY3" fmla="*/ 1915764 h 5458533"/>
              <a:gd name="connsiteX4" fmla="*/ 2842054 w 11405287"/>
              <a:gd name="connsiteY4" fmla="*/ 993002 h 5458533"/>
              <a:gd name="connsiteX5" fmla="*/ 3620531 w 11405287"/>
              <a:gd name="connsiteY5" fmla="*/ 1991698 h 5458533"/>
              <a:gd name="connsiteX6" fmla="*/ 4238368 w 11405287"/>
              <a:gd name="connsiteY6" fmla="*/ 1477285 h 5458533"/>
              <a:gd name="connsiteX7" fmla="*/ 4955059 w 11405287"/>
              <a:gd name="connsiteY7" fmla="*/ 2626125 h 5458533"/>
              <a:gd name="connsiteX8" fmla="*/ 5511113 w 11405287"/>
              <a:gd name="connsiteY8" fmla="*/ 2428587 h 5458533"/>
              <a:gd name="connsiteX9" fmla="*/ 6227805 w 11405287"/>
              <a:gd name="connsiteY9" fmla="*/ 3122427 h 5458533"/>
              <a:gd name="connsiteX10" fmla="*/ 6697363 w 11405287"/>
              <a:gd name="connsiteY10" fmla="*/ 2931151 h 5458533"/>
              <a:gd name="connsiteX11" fmla="*/ 7500551 w 11405287"/>
              <a:gd name="connsiteY11" fmla="*/ 3649705 h 5458533"/>
              <a:gd name="connsiteX12" fmla="*/ 8192529 w 11405287"/>
              <a:gd name="connsiteY12" fmla="*/ 3501424 h 5458533"/>
              <a:gd name="connsiteX13" fmla="*/ 9514702 w 11405287"/>
              <a:gd name="connsiteY13" fmla="*/ 4230472 h 5458533"/>
              <a:gd name="connsiteX14" fmla="*/ 10713307 w 11405287"/>
              <a:gd name="connsiteY14" fmla="*/ 4947164 h 5458533"/>
              <a:gd name="connsiteX15" fmla="*/ 11405287 w 11405287"/>
              <a:gd name="connsiteY15" fmla="*/ 5458533 h 5458533"/>
              <a:gd name="connsiteX0" fmla="*/ 0 w 11405287"/>
              <a:gd name="connsiteY0" fmla="*/ 1094807 h 5127852"/>
              <a:gd name="connsiteX1" fmla="*/ 889687 w 11405287"/>
              <a:gd name="connsiteY1" fmla="*/ 31449 h 5127852"/>
              <a:gd name="connsiteX2" fmla="*/ 1618735 w 11405287"/>
              <a:gd name="connsiteY2" fmla="*/ 398259 h 5127852"/>
              <a:gd name="connsiteX3" fmla="*/ 2199501 w 11405287"/>
              <a:gd name="connsiteY3" fmla="*/ 1585083 h 5127852"/>
              <a:gd name="connsiteX4" fmla="*/ 2842054 w 11405287"/>
              <a:gd name="connsiteY4" fmla="*/ 662321 h 5127852"/>
              <a:gd name="connsiteX5" fmla="*/ 3620531 w 11405287"/>
              <a:gd name="connsiteY5" fmla="*/ 1661017 h 5127852"/>
              <a:gd name="connsiteX6" fmla="*/ 4238368 w 11405287"/>
              <a:gd name="connsiteY6" fmla="*/ 1146604 h 5127852"/>
              <a:gd name="connsiteX7" fmla="*/ 4955059 w 11405287"/>
              <a:gd name="connsiteY7" fmla="*/ 2295444 h 5127852"/>
              <a:gd name="connsiteX8" fmla="*/ 5511113 w 11405287"/>
              <a:gd name="connsiteY8" fmla="*/ 2097906 h 5127852"/>
              <a:gd name="connsiteX9" fmla="*/ 6227805 w 11405287"/>
              <a:gd name="connsiteY9" fmla="*/ 2791746 h 5127852"/>
              <a:gd name="connsiteX10" fmla="*/ 6697363 w 11405287"/>
              <a:gd name="connsiteY10" fmla="*/ 2600470 h 5127852"/>
              <a:gd name="connsiteX11" fmla="*/ 7500551 w 11405287"/>
              <a:gd name="connsiteY11" fmla="*/ 3319024 h 5127852"/>
              <a:gd name="connsiteX12" fmla="*/ 8192529 w 11405287"/>
              <a:gd name="connsiteY12" fmla="*/ 3170743 h 5127852"/>
              <a:gd name="connsiteX13" fmla="*/ 9514702 w 11405287"/>
              <a:gd name="connsiteY13" fmla="*/ 3899791 h 5127852"/>
              <a:gd name="connsiteX14" fmla="*/ 10713307 w 11405287"/>
              <a:gd name="connsiteY14" fmla="*/ 4616483 h 5127852"/>
              <a:gd name="connsiteX15" fmla="*/ 11405287 w 11405287"/>
              <a:gd name="connsiteY15" fmla="*/ 5127852 h 5127852"/>
              <a:gd name="connsiteX0" fmla="*/ 0 w 11405287"/>
              <a:gd name="connsiteY0" fmla="*/ 1094807 h 5127852"/>
              <a:gd name="connsiteX1" fmla="*/ 889687 w 11405287"/>
              <a:gd name="connsiteY1" fmla="*/ 31449 h 5127852"/>
              <a:gd name="connsiteX2" fmla="*/ 1618735 w 11405287"/>
              <a:gd name="connsiteY2" fmla="*/ 398259 h 5127852"/>
              <a:gd name="connsiteX3" fmla="*/ 2199501 w 11405287"/>
              <a:gd name="connsiteY3" fmla="*/ 1585083 h 5127852"/>
              <a:gd name="connsiteX4" fmla="*/ 2842054 w 11405287"/>
              <a:gd name="connsiteY4" fmla="*/ 662321 h 5127852"/>
              <a:gd name="connsiteX5" fmla="*/ 3620531 w 11405287"/>
              <a:gd name="connsiteY5" fmla="*/ 1661017 h 5127852"/>
              <a:gd name="connsiteX6" fmla="*/ 4250725 w 11405287"/>
              <a:gd name="connsiteY6" fmla="*/ 1333647 h 5127852"/>
              <a:gd name="connsiteX7" fmla="*/ 4955059 w 11405287"/>
              <a:gd name="connsiteY7" fmla="*/ 2295444 h 5127852"/>
              <a:gd name="connsiteX8" fmla="*/ 5511113 w 11405287"/>
              <a:gd name="connsiteY8" fmla="*/ 2097906 h 5127852"/>
              <a:gd name="connsiteX9" fmla="*/ 6227805 w 11405287"/>
              <a:gd name="connsiteY9" fmla="*/ 2791746 h 5127852"/>
              <a:gd name="connsiteX10" fmla="*/ 6697363 w 11405287"/>
              <a:gd name="connsiteY10" fmla="*/ 2600470 h 5127852"/>
              <a:gd name="connsiteX11" fmla="*/ 7500551 w 11405287"/>
              <a:gd name="connsiteY11" fmla="*/ 3319024 h 5127852"/>
              <a:gd name="connsiteX12" fmla="*/ 8192529 w 11405287"/>
              <a:gd name="connsiteY12" fmla="*/ 3170743 h 5127852"/>
              <a:gd name="connsiteX13" fmla="*/ 9514702 w 11405287"/>
              <a:gd name="connsiteY13" fmla="*/ 3899791 h 5127852"/>
              <a:gd name="connsiteX14" fmla="*/ 10713307 w 11405287"/>
              <a:gd name="connsiteY14" fmla="*/ 4616483 h 5127852"/>
              <a:gd name="connsiteX15" fmla="*/ 11405287 w 11405287"/>
              <a:gd name="connsiteY15" fmla="*/ 5127852 h 5127852"/>
              <a:gd name="connsiteX0" fmla="*/ 0 w 11368217"/>
              <a:gd name="connsiteY0" fmla="*/ 1830936 h 5173359"/>
              <a:gd name="connsiteX1" fmla="*/ 852617 w 11368217"/>
              <a:gd name="connsiteY1" fmla="*/ 76956 h 5173359"/>
              <a:gd name="connsiteX2" fmla="*/ 1581665 w 11368217"/>
              <a:gd name="connsiteY2" fmla="*/ 443766 h 5173359"/>
              <a:gd name="connsiteX3" fmla="*/ 2162431 w 11368217"/>
              <a:gd name="connsiteY3" fmla="*/ 1630590 h 5173359"/>
              <a:gd name="connsiteX4" fmla="*/ 2804984 w 11368217"/>
              <a:gd name="connsiteY4" fmla="*/ 707828 h 5173359"/>
              <a:gd name="connsiteX5" fmla="*/ 3583461 w 11368217"/>
              <a:gd name="connsiteY5" fmla="*/ 1706524 h 5173359"/>
              <a:gd name="connsiteX6" fmla="*/ 4213655 w 11368217"/>
              <a:gd name="connsiteY6" fmla="*/ 1379154 h 5173359"/>
              <a:gd name="connsiteX7" fmla="*/ 4917989 w 11368217"/>
              <a:gd name="connsiteY7" fmla="*/ 2340951 h 5173359"/>
              <a:gd name="connsiteX8" fmla="*/ 5474043 w 11368217"/>
              <a:gd name="connsiteY8" fmla="*/ 2143413 h 5173359"/>
              <a:gd name="connsiteX9" fmla="*/ 6190735 w 11368217"/>
              <a:gd name="connsiteY9" fmla="*/ 2837253 h 5173359"/>
              <a:gd name="connsiteX10" fmla="*/ 6660293 w 11368217"/>
              <a:gd name="connsiteY10" fmla="*/ 2645977 h 5173359"/>
              <a:gd name="connsiteX11" fmla="*/ 7463481 w 11368217"/>
              <a:gd name="connsiteY11" fmla="*/ 3364531 h 5173359"/>
              <a:gd name="connsiteX12" fmla="*/ 8155459 w 11368217"/>
              <a:gd name="connsiteY12" fmla="*/ 3216250 h 5173359"/>
              <a:gd name="connsiteX13" fmla="*/ 9477632 w 11368217"/>
              <a:gd name="connsiteY13" fmla="*/ 3945298 h 5173359"/>
              <a:gd name="connsiteX14" fmla="*/ 10676237 w 11368217"/>
              <a:gd name="connsiteY14" fmla="*/ 4661990 h 5173359"/>
              <a:gd name="connsiteX15" fmla="*/ 11368217 w 11368217"/>
              <a:gd name="connsiteY15" fmla="*/ 5173359 h 5173359"/>
              <a:gd name="connsiteX0" fmla="*/ 0 w 11368217"/>
              <a:gd name="connsiteY0" fmla="*/ 1778322 h 5120745"/>
              <a:gd name="connsiteX1" fmla="*/ 852617 w 11368217"/>
              <a:gd name="connsiteY1" fmla="*/ 24342 h 5120745"/>
              <a:gd name="connsiteX2" fmla="*/ 1556951 w 11368217"/>
              <a:gd name="connsiteY2" fmla="*/ 808403 h 5120745"/>
              <a:gd name="connsiteX3" fmla="*/ 2162431 w 11368217"/>
              <a:gd name="connsiteY3" fmla="*/ 1577976 h 5120745"/>
              <a:gd name="connsiteX4" fmla="*/ 2804984 w 11368217"/>
              <a:gd name="connsiteY4" fmla="*/ 655214 h 5120745"/>
              <a:gd name="connsiteX5" fmla="*/ 3583461 w 11368217"/>
              <a:gd name="connsiteY5" fmla="*/ 1653910 h 5120745"/>
              <a:gd name="connsiteX6" fmla="*/ 4213655 w 11368217"/>
              <a:gd name="connsiteY6" fmla="*/ 1326540 h 5120745"/>
              <a:gd name="connsiteX7" fmla="*/ 4917989 w 11368217"/>
              <a:gd name="connsiteY7" fmla="*/ 2288337 h 5120745"/>
              <a:gd name="connsiteX8" fmla="*/ 5474043 w 11368217"/>
              <a:gd name="connsiteY8" fmla="*/ 2090799 h 5120745"/>
              <a:gd name="connsiteX9" fmla="*/ 6190735 w 11368217"/>
              <a:gd name="connsiteY9" fmla="*/ 2784639 h 5120745"/>
              <a:gd name="connsiteX10" fmla="*/ 6660293 w 11368217"/>
              <a:gd name="connsiteY10" fmla="*/ 2593363 h 5120745"/>
              <a:gd name="connsiteX11" fmla="*/ 7463481 w 11368217"/>
              <a:gd name="connsiteY11" fmla="*/ 3311917 h 5120745"/>
              <a:gd name="connsiteX12" fmla="*/ 8155459 w 11368217"/>
              <a:gd name="connsiteY12" fmla="*/ 3163636 h 5120745"/>
              <a:gd name="connsiteX13" fmla="*/ 9477632 w 11368217"/>
              <a:gd name="connsiteY13" fmla="*/ 3892684 h 5120745"/>
              <a:gd name="connsiteX14" fmla="*/ 10676237 w 11368217"/>
              <a:gd name="connsiteY14" fmla="*/ 4609376 h 5120745"/>
              <a:gd name="connsiteX15" fmla="*/ 11368217 w 11368217"/>
              <a:gd name="connsiteY15" fmla="*/ 5120745 h 5120745"/>
              <a:gd name="connsiteX0" fmla="*/ 0 w 11368217"/>
              <a:gd name="connsiteY0" fmla="*/ 1779548 h 5121971"/>
              <a:gd name="connsiteX1" fmla="*/ 852617 w 11368217"/>
              <a:gd name="connsiteY1" fmla="*/ 25568 h 5121971"/>
              <a:gd name="connsiteX2" fmla="*/ 1556951 w 11368217"/>
              <a:gd name="connsiteY2" fmla="*/ 809629 h 5121971"/>
              <a:gd name="connsiteX3" fmla="*/ 2187144 w 11368217"/>
              <a:gd name="connsiteY3" fmla="*/ 1823797 h 5121971"/>
              <a:gd name="connsiteX4" fmla="*/ 2804984 w 11368217"/>
              <a:gd name="connsiteY4" fmla="*/ 656440 h 5121971"/>
              <a:gd name="connsiteX5" fmla="*/ 3583461 w 11368217"/>
              <a:gd name="connsiteY5" fmla="*/ 1655136 h 5121971"/>
              <a:gd name="connsiteX6" fmla="*/ 4213655 w 11368217"/>
              <a:gd name="connsiteY6" fmla="*/ 1327766 h 5121971"/>
              <a:gd name="connsiteX7" fmla="*/ 4917989 w 11368217"/>
              <a:gd name="connsiteY7" fmla="*/ 2289563 h 5121971"/>
              <a:gd name="connsiteX8" fmla="*/ 5474043 w 11368217"/>
              <a:gd name="connsiteY8" fmla="*/ 2092025 h 5121971"/>
              <a:gd name="connsiteX9" fmla="*/ 6190735 w 11368217"/>
              <a:gd name="connsiteY9" fmla="*/ 2785865 h 5121971"/>
              <a:gd name="connsiteX10" fmla="*/ 6660293 w 11368217"/>
              <a:gd name="connsiteY10" fmla="*/ 2594589 h 5121971"/>
              <a:gd name="connsiteX11" fmla="*/ 7463481 w 11368217"/>
              <a:gd name="connsiteY11" fmla="*/ 3313143 h 5121971"/>
              <a:gd name="connsiteX12" fmla="*/ 8155459 w 11368217"/>
              <a:gd name="connsiteY12" fmla="*/ 3164862 h 5121971"/>
              <a:gd name="connsiteX13" fmla="*/ 9477632 w 11368217"/>
              <a:gd name="connsiteY13" fmla="*/ 3893910 h 5121971"/>
              <a:gd name="connsiteX14" fmla="*/ 10676237 w 11368217"/>
              <a:gd name="connsiteY14" fmla="*/ 4610602 h 5121971"/>
              <a:gd name="connsiteX15" fmla="*/ 11368217 w 11368217"/>
              <a:gd name="connsiteY15" fmla="*/ 5121971 h 5121971"/>
              <a:gd name="connsiteX0" fmla="*/ 0 w 11368217"/>
              <a:gd name="connsiteY0" fmla="*/ 1779548 h 5121971"/>
              <a:gd name="connsiteX1" fmla="*/ 852617 w 11368217"/>
              <a:gd name="connsiteY1" fmla="*/ 25568 h 5121971"/>
              <a:gd name="connsiteX2" fmla="*/ 1556951 w 11368217"/>
              <a:gd name="connsiteY2" fmla="*/ 809629 h 5121971"/>
              <a:gd name="connsiteX3" fmla="*/ 2187144 w 11368217"/>
              <a:gd name="connsiteY3" fmla="*/ 1823797 h 5121971"/>
              <a:gd name="connsiteX4" fmla="*/ 2965622 w 11368217"/>
              <a:gd name="connsiteY4" fmla="*/ 857871 h 5121971"/>
              <a:gd name="connsiteX5" fmla="*/ 3583461 w 11368217"/>
              <a:gd name="connsiteY5" fmla="*/ 1655136 h 5121971"/>
              <a:gd name="connsiteX6" fmla="*/ 4213655 w 11368217"/>
              <a:gd name="connsiteY6" fmla="*/ 1327766 h 5121971"/>
              <a:gd name="connsiteX7" fmla="*/ 4917989 w 11368217"/>
              <a:gd name="connsiteY7" fmla="*/ 2289563 h 5121971"/>
              <a:gd name="connsiteX8" fmla="*/ 5474043 w 11368217"/>
              <a:gd name="connsiteY8" fmla="*/ 2092025 h 5121971"/>
              <a:gd name="connsiteX9" fmla="*/ 6190735 w 11368217"/>
              <a:gd name="connsiteY9" fmla="*/ 2785865 h 5121971"/>
              <a:gd name="connsiteX10" fmla="*/ 6660293 w 11368217"/>
              <a:gd name="connsiteY10" fmla="*/ 2594589 h 5121971"/>
              <a:gd name="connsiteX11" fmla="*/ 7463481 w 11368217"/>
              <a:gd name="connsiteY11" fmla="*/ 3313143 h 5121971"/>
              <a:gd name="connsiteX12" fmla="*/ 8155459 w 11368217"/>
              <a:gd name="connsiteY12" fmla="*/ 3164862 h 5121971"/>
              <a:gd name="connsiteX13" fmla="*/ 9477632 w 11368217"/>
              <a:gd name="connsiteY13" fmla="*/ 3893910 h 5121971"/>
              <a:gd name="connsiteX14" fmla="*/ 10676237 w 11368217"/>
              <a:gd name="connsiteY14" fmla="*/ 4610602 h 5121971"/>
              <a:gd name="connsiteX15" fmla="*/ 11368217 w 11368217"/>
              <a:gd name="connsiteY15" fmla="*/ 5121971 h 5121971"/>
              <a:gd name="connsiteX0" fmla="*/ 0 w 11368217"/>
              <a:gd name="connsiteY0" fmla="*/ 1779548 h 5121971"/>
              <a:gd name="connsiteX1" fmla="*/ 852617 w 11368217"/>
              <a:gd name="connsiteY1" fmla="*/ 25568 h 5121971"/>
              <a:gd name="connsiteX2" fmla="*/ 1556951 w 11368217"/>
              <a:gd name="connsiteY2" fmla="*/ 809629 h 5121971"/>
              <a:gd name="connsiteX3" fmla="*/ 2187144 w 11368217"/>
              <a:gd name="connsiteY3" fmla="*/ 1823797 h 5121971"/>
              <a:gd name="connsiteX4" fmla="*/ 2965622 w 11368217"/>
              <a:gd name="connsiteY4" fmla="*/ 857871 h 5121971"/>
              <a:gd name="connsiteX5" fmla="*/ 3583461 w 11368217"/>
              <a:gd name="connsiteY5" fmla="*/ 1655136 h 5121971"/>
              <a:gd name="connsiteX6" fmla="*/ 4151872 w 11368217"/>
              <a:gd name="connsiteY6" fmla="*/ 1284603 h 5121971"/>
              <a:gd name="connsiteX7" fmla="*/ 4917989 w 11368217"/>
              <a:gd name="connsiteY7" fmla="*/ 2289563 h 5121971"/>
              <a:gd name="connsiteX8" fmla="*/ 5474043 w 11368217"/>
              <a:gd name="connsiteY8" fmla="*/ 2092025 h 5121971"/>
              <a:gd name="connsiteX9" fmla="*/ 6190735 w 11368217"/>
              <a:gd name="connsiteY9" fmla="*/ 2785865 h 5121971"/>
              <a:gd name="connsiteX10" fmla="*/ 6660293 w 11368217"/>
              <a:gd name="connsiteY10" fmla="*/ 2594589 h 5121971"/>
              <a:gd name="connsiteX11" fmla="*/ 7463481 w 11368217"/>
              <a:gd name="connsiteY11" fmla="*/ 3313143 h 5121971"/>
              <a:gd name="connsiteX12" fmla="*/ 8155459 w 11368217"/>
              <a:gd name="connsiteY12" fmla="*/ 3164862 h 5121971"/>
              <a:gd name="connsiteX13" fmla="*/ 9477632 w 11368217"/>
              <a:gd name="connsiteY13" fmla="*/ 3893910 h 5121971"/>
              <a:gd name="connsiteX14" fmla="*/ 10676237 w 11368217"/>
              <a:gd name="connsiteY14" fmla="*/ 4610602 h 5121971"/>
              <a:gd name="connsiteX15" fmla="*/ 11368217 w 11368217"/>
              <a:gd name="connsiteY15" fmla="*/ 5121971 h 51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68217" h="5121971">
                <a:moveTo>
                  <a:pt x="0" y="1779548"/>
                </a:moveTo>
                <a:cubicBezTo>
                  <a:pt x="89768" y="1723442"/>
                  <a:pt x="593125" y="187221"/>
                  <a:pt x="852617" y="25568"/>
                </a:cubicBezTo>
                <a:cubicBezTo>
                  <a:pt x="1112109" y="-136085"/>
                  <a:pt x="1334530" y="509924"/>
                  <a:pt x="1556951" y="809629"/>
                </a:cubicBezTo>
                <a:cubicBezTo>
                  <a:pt x="1779372" y="1109334"/>
                  <a:pt x="1952366" y="1815757"/>
                  <a:pt x="2187144" y="1823797"/>
                </a:cubicBezTo>
                <a:cubicBezTo>
                  <a:pt x="2421922" y="1831837"/>
                  <a:pt x="2732903" y="885981"/>
                  <a:pt x="2965622" y="857871"/>
                </a:cubicBezTo>
                <a:cubicBezTo>
                  <a:pt x="3198341" y="829761"/>
                  <a:pt x="3385753" y="1584014"/>
                  <a:pt x="3583461" y="1655136"/>
                </a:cubicBezTo>
                <a:cubicBezTo>
                  <a:pt x="3781169" y="1726258"/>
                  <a:pt x="3929451" y="1178865"/>
                  <a:pt x="4151872" y="1284603"/>
                </a:cubicBezTo>
                <a:cubicBezTo>
                  <a:pt x="4374293" y="1390341"/>
                  <a:pt x="4697627" y="2154993"/>
                  <a:pt x="4917989" y="2289563"/>
                </a:cubicBezTo>
                <a:cubicBezTo>
                  <a:pt x="5138351" y="2424133"/>
                  <a:pt x="5261919" y="2009308"/>
                  <a:pt x="5474043" y="2092025"/>
                </a:cubicBezTo>
                <a:cubicBezTo>
                  <a:pt x="5686167" y="2174742"/>
                  <a:pt x="5993027" y="2702104"/>
                  <a:pt x="6190735" y="2785865"/>
                </a:cubicBezTo>
                <a:cubicBezTo>
                  <a:pt x="6388443" y="2869626"/>
                  <a:pt x="6448169" y="2506709"/>
                  <a:pt x="6660293" y="2594589"/>
                </a:cubicBezTo>
                <a:cubicBezTo>
                  <a:pt x="6872417" y="2682469"/>
                  <a:pt x="7214287" y="3218098"/>
                  <a:pt x="7463481" y="3313143"/>
                </a:cubicBezTo>
                <a:cubicBezTo>
                  <a:pt x="7712675" y="3408189"/>
                  <a:pt x="7819767" y="3068068"/>
                  <a:pt x="8155459" y="3164862"/>
                </a:cubicBezTo>
                <a:cubicBezTo>
                  <a:pt x="8491151" y="3261657"/>
                  <a:pt x="9119286" y="4283148"/>
                  <a:pt x="9477632" y="3893910"/>
                </a:cubicBezTo>
                <a:cubicBezTo>
                  <a:pt x="9805669" y="3537594"/>
                  <a:pt x="10287000" y="5038969"/>
                  <a:pt x="10676237" y="4610602"/>
                </a:cubicBezTo>
                <a:cubicBezTo>
                  <a:pt x="10880124" y="4342873"/>
                  <a:pt x="11135498" y="5074604"/>
                  <a:pt x="11368217" y="5121971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BBE1D6F-A3BB-4C4D-B537-64878C40F405}"/>
              </a:ext>
            </a:extLst>
          </p:cNvPr>
          <p:cNvSpPr/>
          <p:nvPr/>
        </p:nvSpPr>
        <p:spPr>
          <a:xfrm flipV="1">
            <a:off x="325394" y="57151"/>
            <a:ext cx="11640066" cy="4199326"/>
          </a:xfrm>
          <a:custGeom>
            <a:avLst/>
            <a:gdLst>
              <a:gd name="connsiteX0" fmla="*/ 0 w 7154562"/>
              <a:gd name="connsiteY0" fmla="*/ 432486 h 2310713"/>
              <a:gd name="connsiteX1" fmla="*/ 210065 w 7154562"/>
              <a:gd name="connsiteY1" fmla="*/ 308918 h 2310713"/>
              <a:gd name="connsiteX2" fmla="*/ 407773 w 7154562"/>
              <a:gd name="connsiteY2" fmla="*/ 210064 h 2310713"/>
              <a:gd name="connsiteX3" fmla="*/ 543697 w 7154562"/>
              <a:gd name="connsiteY3" fmla="*/ 172994 h 2310713"/>
              <a:gd name="connsiteX4" fmla="*/ 951470 w 7154562"/>
              <a:gd name="connsiteY4" fmla="*/ 49427 h 2310713"/>
              <a:gd name="connsiteX5" fmla="*/ 1705232 w 7154562"/>
              <a:gd name="connsiteY5" fmla="*/ 0 h 2310713"/>
              <a:gd name="connsiteX6" fmla="*/ 2965621 w 7154562"/>
              <a:gd name="connsiteY6" fmla="*/ 61783 h 2310713"/>
              <a:gd name="connsiteX7" fmla="*/ 4053016 w 7154562"/>
              <a:gd name="connsiteY7" fmla="*/ 407772 h 2310713"/>
              <a:gd name="connsiteX8" fmla="*/ 5090983 w 7154562"/>
              <a:gd name="connsiteY8" fmla="*/ 951470 h 2310713"/>
              <a:gd name="connsiteX9" fmla="*/ 5647038 w 7154562"/>
              <a:gd name="connsiteY9" fmla="*/ 1297459 h 2310713"/>
              <a:gd name="connsiteX10" fmla="*/ 6425513 w 7154562"/>
              <a:gd name="connsiteY10" fmla="*/ 1841156 h 2310713"/>
              <a:gd name="connsiteX11" fmla="*/ 6586151 w 7154562"/>
              <a:gd name="connsiteY11" fmla="*/ 1952367 h 2310713"/>
              <a:gd name="connsiteX12" fmla="*/ 6722075 w 7154562"/>
              <a:gd name="connsiteY12" fmla="*/ 2038864 h 2310713"/>
              <a:gd name="connsiteX13" fmla="*/ 6956854 w 7154562"/>
              <a:gd name="connsiteY13" fmla="*/ 2199502 h 2310713"/>
              <a:gd name="connsiteX14" fmla="*/ 7154562 w 7154562"/>
              <a:gd name="connsiteY14" fmla="*/ 2310713 h 2310713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6722075 w 10836875"/>
              <a:gd name="connsiteY12" fmla="*/ 2038864 h 4164226"/>
              <a:gd name="connsiteX13" fmla="*/ 6956854 w 10836875"/>
              <a:gd name="connsiteY13" fmla="*/ 2199502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6722075 w 10836875"/>
              <a:gd name="connsiteY12" fmla="*/ 2038864 h 4164226"/>
              <a:gd name="connsiteX13" fmla="*/ 6956854 w 10836875"/>
              <a:gd name="connsiteY13" fmla="*/ 2199502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6722075 w 10836875"/>
              <a:gd name="connsiteY12" fmla="*/ 2038864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6722075 w 10836875"/>
              <a:gd name="connsiteY12" fmla="*/ 2038864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6722075 w 10836875"/>
              <a:gd name="connsiteY12" fmla="*/ 2038864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7253416 w 10836875"/>
              <a:gd name="connsiteY12" fmla="*/ 2298356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6425513 w 10836875"/>
              <a:gd name="connsiteY10" fmla="*/ 1841156 h 4164226"/>
              <a:gd name="connsiteX11" fmla="*/ 6586151 w 10836875"/>
              <a:gd name="connsiteY11" fmla="*/ 1952367 h 4164226"/>
              <a:gd name="connsiteX12" fmla="*/ 7253416 w 10836875"/>
              <a:gd name="connsiteY12" fmla="*/ 2298356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5894173 w 10836875"/>
              <a:gd name="connsiteY10" fmla="*/ 1433383 h 4164226"/>
              <a:gd name="connsiteX11" fmla="*/ 6586151 w 10836875"/>
              <a:gd name="connsiteY11" fmla="*/ 1952367 h 4164226"/>
              <a:gd name="connsiteX12" fmla="*/ 7253416 w 10836875"/>
              <a:gd name="connsiteY12" fmla="*/ 2298356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647038 w 10836875"/>
              <a:gd name="connsiteY9" fmla="*/ 1297459 h 4164226"/>
              <a:gd name="connsiteX10" fmla="*/ 5894173 w 10836875"/>
              <a:gd name="connsiteY10" fmla="*/ 1433383 h 4164226"/>
              <a:gd name="connsiteX11" fmla="*/ 6326659 w 10836875"/>
              <a:gd name="connsiteY11" fmla="*/ 1729945 h 4164226"/>
              <a:gd name="connsiteX12" fmla="*/ 7253416 w 10836875"/>
              <a:gd name="connsiteY12" fmla="*/ 2298356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0836875"/>
              <a:gd name="connsiteY0" fmla="*/ 432486 h 4164226"/>
              <a:gd name="connsiteX1" fmla="*/ 210065 w 10836875"/>
              <a:gd name="connsiteY1" fmla="*/ 308918 h 4164226"/>
              <a:gd name="connsiteX2" fmla="*/ 407773 w 10836875"/>
              <a:gd name="connsiteY2" fmla="*/ 210064 h 4164226"/>
              <a:gd name="connsiteX3" fmla="*/ 543697 w 10836875"/>
              <a:gd name="connsiteY3" fmla="*/ 172994 h 4164226"/>
              <a:gd name="connsiteX4" fmla="*/ 951470 w 10836875"/>
              <a:gd name="connsiteY4" fmla="*/ 49427 h 4164226"/>
              <a:gd name="connsiteX5" fmla="*/ 1705232 w 10836875"/>
              <a:gd name="connsiteY5" fmla="*/ 0 h 4164226"/>
              <a:gd name="connsiteX6" fmla="*/ 2965621 w 10836875"/>
              <a:gd name="connsiteY6" fmla="*/ 61783 h 4164226"/>
              <a:gd name="connsiteX7" fmla="*/ 4053016 w 10836875"/>
              <a:gd name="connsiteY7" fmla="*/ 407772 h 4164226"/>
              <a:gd name="connsiteX8" fmla="*/ 5090983 w 10836875"/>
              <a:gd name="connsiteY8" fmla="*/ 951470 h 4164226"/>
              <a:gd name="connsiteX9" fmla="*/ 5474043 w 10836875"/>
              <a:gd name="connsiteY9" fmla="*/ 1161534 h 4164226"/>
              <a:gd name="connsiteX10" fmla="*/ 5894173 w 10836875"/>
              <a:gd name="connsiteY10" fmla="*/ 1433383 h 4164226"/>
              <a:gd name="connsiteX11" fmla="*/ 6326659 w 10836875"/>
              <a:gd name="connsiteY11" fmla="*/ 1729945 h 4164226"/>
              <a:gd name="connsiteX12" fmla="*/ 7253416 w 10836875"/>
              <a:gd name="connsiteY12" fmla="*/ 2298356 h 4164226"/>
              <a:gd name="connsiteX13" fmla="*/ 8612659 w 10836875"/>
              <a:gd name="connsiteY13" fmla="*/ 3002691 h 4164226"/>
              <a:gd name="connsiteX14" fmla="*/ 10836875 w 10836875"/>
              <a:gd name="connsiteY14" fmla="*/ 4164226 h 4164226"/>
              <a:gd name="connsiteX0" fmla="*/ 0 w 11034583"/>
              <a:gd name="connsiteY0" fmla="*/ 5759 h 4219413"/>
              <a:gd name="connsiteX1" fmla="*/ 407773 w 11034583"/>
              <a:gd name="connsiteY1" fmla="*/ 364105 h 4219413"/>
              <a:gd name="connsiteX2" fmla="*/ 605481 w 11034583"/>
              <a:gd name="connsiteY2" fmla="*/ 265251 h 4219413"/>
              <a:gd name="connsiteX3" fmla="*/ 741405 w 11034583"/>
              <a:gd name="connsiteY3" fmla="*/ 228181 h 4219413"/>
              <a:gd name="connsiteX4" fmla="*/ 1149178 w 11034583"/>
              <a:gd name="connsiteY4" fmla="*/ 104614 h 4219413"/>
              <a:gd name="connsiteX5" fmla="*/ 1902940 w 11034583"/>
              <a:gd name="connsiteY5" fmla="*/ 55187 h 4219413"/>
              <a:gd name="connsiteX6" fmla="*/ 3163329 w 11034583"/>
              <a:gd name="connsiteY6" fmla="*/ 116970 h 4219413"/>
              <a:gd name="connsiteX7" fmla="*/ 4250724 w 11034583"/>
              <a:gd name="connsiteY7" fmla="*/ 462959 h 4219413"/>
              <a:gd name="connsiteX8" fmla="*/ 5288691 w 11034583"/>
              <a:gd name="connsiteY8" fmla="*/ 1006657 h 4219413"/>
              <a:gd name="connsiteX9" fmla="*/ 5671751 w 11034583"/>
              <a:gd name="connsiteY9" fmla="*/ 1216721 h 4219413"/>
              <a:gd name="connsiteX10" fmla="*/ 6091881 w 11034583"/>
              <a:gd name="connsiteY10" fmla="*/ 1488570 h 4219413"/>
              <a:gd name="connsiteX11" fmla="*/ 6524367 w 11034583"/>
              <a:gd name="connsiteY11" fmla="*/ 1785132 h 4219413"/>
              <a:gd name="connsiteX12" fmla="*/ 7451124 w 11034583"/>
              <a:gd name="connsiteY12" fmla="*/ 2353543 h 4219413"/>
              <a:gd name="connsiteX13" fmla="*/ 8810367 w 11034583"/>
              <a:gd name="connsiteY13" fmla="*/ 3057878 h 4219413"/>
              <a:gd name="connsiteX14" fmla="*/ 11034583 w 11034583"/>
              <a:gd name="connsiteY14" fmla="*/ 4219413 h 4219413"/>
              <a:gd name="connsiteX0" fmla="*/ 0 w 11034583"/>
              <a:gd name="connsiteY0" fmla="*/ 423338 h 4636992"/>
              <a:gd name="connsiteX1" fmla="*/ 284205 w 11034583"/>
              <a:gd name="connsiteY1" fmla="*/ 3208 h 4636992"/>
              <a:gd name="connsiteX2" fmla="*/ 605481 w 11034583"/>
              <a:gd name="connsiteY2" fmla="*/ 682830 h 4636992"/>
              <a:gd name="connsiteX3" fmla="*/ 741405 w 11034583"/>
              <a:gd name="connsiteY3" fmla="*/ 645760 h 4636992"/>
              <a:gd name="connsiteX4" fmla="*/ 1149178 w 11034583"/>
              <a:gd name="connsiteY4" fmla="*/ 522193 h 4636992"/>
              <a:gd name="connsiteX5" fmla="*/ 1902940 w 11034583"/>
              <a:gd name="connsiteY5" fmla="*/ 472766 h 4636992"/>
              <a:gd name="connsiteX6" fmla="*/ 3163329 w 11034583"/>
              <a:gd name="connsiteY6" fmla="*/ 534549 h 4636992"/>
              <a:gd name="connsiteX7" fmla="*/ 4250724 w 11034583"/>
              <a:gd name="connsiteY7" fmla="*/ 880538 h 4636992"/>
              <a:gd name="connsiteX8" fmla="*/ 5288691 w 11034583"/>
              <a:gd name="connsiteY8" fmla="*/ 1424236 h 4636992"/>
              <a:gd name="connsiteX9" fmla="*/ 5671751 w 11034583"/>
              <a:gd name="connsiteY9" fmla="*/ 1634300 h 4636992"/>
              <a:gd name="connsiteX10" fmla="*/ 6091881 w 11034583"/>
              <a:gd name="connsiteY10" fmla="*/ 1906149 h 4636992"/>
              <a:gd name="connsiteX11" fmla="*/ 6524367 w 11034583"/>
              <a:gd name="connsiteY11" fmla="*/ 2202711 h 4636992"/>
              <a:gd name="connsiteX12" fmla="*/ 7451124 w 11034583"/>
              <a:gd name="connsiteY12" fmla="*/ 2771122 h 4636992"/>
              <a:gd name="connsiteX13" fmla="*/ 8810367 w 11034583"/>
              <a:gd name="connsiteY13" fmla="*/ 3475457 h 4636992"/>
              <a:gd name="connsiteX14" fmla="*/ 11034583 w 11034583"/>
              <a:gd name="connsiteY14" fmla="*/ 4636992 h 4636992"/>
              <a:gd name="connsiteX0" fmla="*/ 0 w 11034583"/>
              <a:gd name="connsiteY0" fmla="*/ 1319874 h 5533528"/>
              <a:gd name="connsiteX1" fmla="*/ 284205 w 11034583"/>
              <a:gd name="connsiteY1" fmla="*/ 899744 h 5533528"/>
              <a:gd name="connsiteX2" fmla="*/ 827903 w 11034583"/>
              <a:gd name="connsiteY2" fmla="*/ 10058 h 5533528"/>
              <a:gd name="connsiteX3" fmla="*/ 741405 w 11034583"/>
              <a:gd name="connsiteY3" fmla="*/ 1542296 h 5533528"/>
              <a:gd name="connsiteX4" fmla="*/ 1149178 w 11034583"/>
              <a:gd name="connsiteY4" fmla="*/ 1418729 h 5533528"/>
              <a:gd name="connsiteX5" fmla="*/ 1902940 w 11034583"/>
              <a:gd name="connsiteY5" fmla="*/ 1369302 h 5533528"/>
              <a:gd name="connsiteX6" fmla="*/ 3163329 w 11034583"/>
              <a:gd name="connsiteY6" fmla="*/ 1431085 h 5533528"/>
              <a:gd name="connsiteX7" fmla="*/ 4250724 w 11034583"/>
              <a:gd name="connsiteY7" fmla="*/ 1777074 h 5533528"/>
              <a:gd name="connsiteX8" fmla="*/ 5288691 w 11034583"/>
              <a:gd name="connsiteY8" fmla="*/ 2320772 h 5533528"/>
              <a:gd name="connsiteX9" fmla="*/ 5671751 w 11034583"/>
              <a:gd name="connsiteY9" fmla="*/ 2530836 h 5533528"/>
              <a:gd name="connsiteX10" fmla="*/ 6091881 w 11034583"/>
              <a:gd name="connsiteY10" fmla="*/ 2802685 h 5533528"/>
              <a:gd name="connsiteX11" fmla="*/ 6524367 w 11034583"/>
              <a:gd name="connsiteY11" fmla="*/ 3099247 h 5533528"/>
              <a:gd name="connsiteX12" fmla="*/ 7451124 w 11034583"/>
              <a:gd name="connsiteY12" fmla="*/ 3667658 h 5533528"/>
              <a:gd name="connsiteX13" fmla="*/ 8810367 w 11034583"/>
              <a:gd name="connsiteY13" fmla="*/ 4371993 h 5533528"/>
              <a:gd name="connsiteX14" fmla="*/ 11034583 w 11034583"/>
              <a:gd name="connsiteY14" fmla="*/ 5533528 h 5533528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1149178 w 11034583"/>
              <a:gd name="connsiteY4" fmla="*/ 1408746 h 5523545"/>
              <a:gd name="connsiteX5" fmla="*/ 1902940 w 11034583"/>
              <a:gd name="connsiteY5" fmla="*/ 1359319 h 5523545"/>
              <a:gd name="connsiteX6" fmla="*/ 3163329 w 11034583"/>
              <a:gd name="connsiteY6" fmla="*/ 1421102 h 5523545"/>
              <a:gd name="connsiteX7" fmla="*/ 4250724 w 11034583"/>
              <a:gd name="connsiteY7" fmla="*/ 1767091 h 5523545"/>
              <a:gd name="connsiteX8" fmla="*/ 5288691 w 11034583"/>
              <a:gd name="connsiteY8" fmla="*/ 2310789 h 5523545"/>
              <a:gd name="connsiteX9" fmla="*/ 5671751 w 11034583"/>
              <a:gd name="connsiteY9" fmla="*/ 2520853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1902940 w 11034583"/>
              <a:gd name="connsiteY5" fmla="*/ 1359319 h 5523545"/>
              <a:gd name="connsiteX6" fmla="*/ 3163329 w 11034583"/>
              <a:gd name="connsiteY6" fmla="*/ 1421102 h 5523545"/>
              <a:gd name="connsiteX7" fmla="*/ 4250724 w 11034583"/>
              <a:gd name="connsiteY7" fmla="*/ 1767091 h 5523545"/>
              <a:gd name="connsiteX8" fmla="*/ 5288691 w 11034583"/>
              <a:gd name="connsiteY8" fmla="*/ 2310789 h 5523545"/>
              <a:gd name="connsiteX9" fmla="*/ 5671751 w 11034583"/>
              <a:gd name="connsiteY9" fmla="*/ 2520853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163329 w 11034583"/>
              <a:gd name="connsiteY6" fmla="*/ 1421102 h 5523545"/>
              <a:gd name="connsiteX7" fmla="*/ 4250724 w 11034583"/>
              <a:gd name="connsiteY7" fmla="*/ 1767091 h 5523545"/>
              <a:gd name="connsiteX8" fmla="*/ 5288691 w 11034583"/>
              <a:gd name="connsiteY8" fmla="*/ 2310789 h 5523545"/>
              <a:gd name="connsiteX9" fmla="*/ 5671751 w 11034583"/>
              <a:gd name="connsiteY9" fmla="*/ 2520853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250724 w 11034583"/>
              <a:gd name="connsiteY7" fmla="*/ 1767091 h 5523545"/>
              <a:gd name="connsiteX8" fmla="*/ 5288691 w 11034583"/>
              <a:gd name="connsiteY8" fmla="*/ 2310789 h 5523545"/>
              <a:gd name="connsiteX9" fmla="*/ 5671751 w 11034583"/>
              <a:gd name="connsiteY9" fmla="*/ 2520853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5671751 w 11034583"/>
              <a:gd name="connsiteY9" fmla="*/ 2520853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6017740 w 11034583"/>
              <a:gd name="connsiteY9" fmla="*/ 2916269 h 5523545"/>
              <a:gd name="connsiteX10" fmla="*/ 6091881 w 11034583"/>
              <a:gd name="connsiteY10" fmla="*/ 2792702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6017740 w 11034583"/>
              <a:gd name="connsiteY9" fmla="*/ 2916269 h 5523545"/>
              <a:gd name="connsiteX10" fmla="*/ 6400800 w 11034583"/>
              <a:gd name="connsiteY10" fmla="*/ 2767988 h 5523545"/>
              <a:gd name="connsiteX11" fmla="*/ 6524367 w 11034583"/>
              <a:gd name="connsiteY11" fmla="*/ 3089264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6017740 w 11034583"/>
              <a:gd name="connsiteY9" fmla="*/ 2916269 h 5523545"/>
              <a:gd name="connsiteX10" fmla="*/ 6400800 w 11034583"/>
              <a:gd name="connsiteY10" fmla="*/ 2767988 h 5523545"/>
              <a:gd name="connsiteX11" fmla="*/ 7006281 w 11034583"/>
              <a:gd name="connsiteY11" fmla="*/ 3324043 h 5523545"/>
              <a:gd name="connsiteX12" fmla="*/ 7451124 w 11034583"/>
              <a:gd name="connsiteY12" fmla="*/ 3657675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6017740 w 11034583"/>
              <a:gd name="connsiteY9" fmla="*/ 2916269 h 5523545"/>
              <a:gd name="connsiteX10" fmla="*/ 6400800 w 11034583"/>
              <a:gd name="connsiteY10" fmla="*/ 2767988 h 5523545"/>
              <a:gd name="connsiteX11" fmla="*/ 7006281 w 11034583"/>
              <a:gd name="connsiteY11" fmla="*/ 3324043 h 5523545"/>
              <a:gd name="connsiteX12" fmla="*/ 8056605 w 11034583"/>
              <a:gd name="connsiteY12" fmla="*/ 3558821 h 5523545"/>
              <a:gd name="connsiteX13" fmla="*/ 8810367 w 11034583"/>
              <a:gd name="connsiteY13" fmla="*/ 4362010 h 5523545"/>
              <a:gd name="connsiteX14" fmla="*/ 11034583 w 11034583"/>
              <a:gd name="connsiteY14" fmla="*/ 5523545 h 5523545"/>
              <a:gd name="connsiteX0" fmla="*/ 0 w 11034583"/>
              <a:gd name="connsiteY0" fmla="*/ 1309891 h 5523545"/>
              <a:gd name="connsiteX1" fmla="*/ 284205 w 11034583"/>
              <a:gd name="connsiteY1" fmla="*/ 889761 h 5523545"/>
              <a:gd name="connsiteX2" fmla="*/ 827903 w 11034583"/>
              <a:gd name="connsiteY2" fmla="*/ 75 h 5523545"/>
              <a:gd name="connsiteX3" fmla="*/ 1198605 w 11034583"/>
              <a:gd name="connsiteY3" fmla="*/ 939188 h 5523545"/>
              <a:gd name="connsiteX4" fmla="*/ 2310713 w 11034583"/>
              <a:gd name="connsiteY4" fmla="*/ 716768 h 5523545"/>
              <a:gd name="connsiteX5" fmla="*/ 2804984 w 11034583"/>
              <a:gd name="connsiteY5" fmla="*/ 1692951 h 5523545"/>
              <a:gd name="connsiteX6" fmla="*/ 3707027 w 11034583"/>
              <a:gd name="connsiteY6" fmla="*/ 1594096 h 5523545"/>
              <a:gd name="connsiteX7" fmla="*/ 4448432 w 11034583"/>
              <a:gd name="connsiteY7" fmla="*/ 2409643 h 5523545"/>
              <a:gd name="connsiteX8" fmla="*/ 5288691 w 11034583"/>
              <a:gd name="connsiteY8" fmla="*/ 2310789 h 5523545"/>
              <a:gd name="connsiteX9" fmla="*/ 6017740 w 11034583"/>
              <a:gd name="connsiteY9" fmla="*/ 2916269 h 5523545"/>
              <a:gd name="connsiteX10" fmla="*/ 6400800 w 11034583"/>
              <a:gd name="connsiteY10" fmla="*/ 2767988 h 5523545"/>
              <a:gd name="connsiteX11" fmla="*/ 7006281 w 11034583"/>
              <a:gd name="connsiteY11" fmla="*/ 3324043 h 5523545"/>
              <a:gd name="connsiteX12" fmla="*/ 8056605 w 11034583"/>
              <a:gd name="connsiteY12" fmla="*/ 3558821 h 5523545"/>
              <a:gd name="connsiteX13" fmla="*/ 9897762 w 11034583"/>
              <a:gd name="connsiteY13" fmla="*/ 4485578 h 5523545"/>
              <a:gd name="connsiteX14" fmla="*/ 11034583 w 11034583"/>
              <a:gd name="connsiteY14" fmla="*/ 5523545 h 5523545"/>
              <a:gd name="connsiteX0" fmla="*/ 0 w 11034583"/>
              <a:gd name="connsiteY0" fmla="*/ 1333671 h 5547325"/>
              <a:gd name="connsiteX1" fmla="*/ 321275 w 11034583"/>
              <a:gd name="connsiteY1" fmla="*/ 369844 h 5547325"/>
              <a:gd name="connsiteX2" fmla="*/ 827903 w 11034583"/>
              <a:gd name="connsiteY2" fmla="*/ 23855 h 5547325"/>
              <a:gd name="connsiteX3" fmla="*/ 1198605 w 11034583"/>
              <a:gd name="connsiteY3" fmla="*/ 962968 h 5547325"/>
              <a:gd name="connsiteX4" fmla="*/ 2310713 w 11034583"/>
              <a:gd name="connsiteY4" fmla="*/ 740548 h 5547325"/>
              <a:gd name="connsiteX5" fmla="*/ 2804984 w 11034583"/>
              <a:gd name="connsiteY5" fmla="*/ 1716731 h 5547325"/>
              <a:gd name="connsiteX6" fmla="*/ 3707027 w 11034583"/>
              <a:gd name="connsiteY6" fmla="*/ 1617876 h 5547325"/>
              <a:gd name="connsiteX7" fmla="*/ 4448432 w 11034583"/>
              <a:gd name="connsiteY7" fmla="*/ 2433423 h 5547325"/>
              <a:gd name="connsiteX8" fmla="*/ 5288691 w 11034583"/>
              <a:gd name="connsiteY8" fmla="*/ 2334569 h 5547325"/>
              <a:gd name="connsiteX9" fmla="*/ 6017740 w 11034583"/>
              <a:gd name="connsiteY9" fmla="*/ 2940049 h 5547325"/>
              <a:gd name="connsiteX10" fmla="*/ 6400800 w 11034583"/>
              <a:gd name="connsiteY10" fmla="*/ 2791768 h 5547325"/>
              <a:gd name="connsiteX11" fmla="*/ 7006281 w 11034583"/>
              <a:gd name="connsiteY11" fmla="*/ 3347823 h 5547325"/>
              <a:gd name="connsiteX12" fmla="*/ 8056605 w 11034583"/>
              <a:gd name="connsiteY12" fmla="*/ 3582601 h 5547325"/>
              <a:gd name="connsiteX13" fmla="*/ 9897762 w 11034583"/>
              <a:gd name="connsiteY13" fmla="*/ 4509358 h 5547325"/>
              <a:gd name="connsiteX14" fmla="*/ 11034583 w 11034583"/>
              <a:gd name="connsiteY14" fmla="*/ 5547325 h 5547325"/>
              <a:gd name="connsiteX0" fmla="*/ 0 w 11034583"/>
              <a:gd name="connsiteY0" fmla="*/ 1178908 h 5392562"/>
              <a:gd name="connsiteX1" fmla="*/ 321275 w 11034583"/>
              <a:gd name="connsiteY1" fmla="*/ 215081 h 5392562"/>
              <a:gd name="connsiteX2" fmla="*/ 889687 w 11034583"/>
              <a:gd name="connsiteY2" fmla="*/ 42087 h 5392562"/>
              <a:gd name="connsiteX3" fmla="*/ 1198605 w 11034583"/>
              <a:gd name="connsiteY3" fmla="*/ 808205 h 5392562"/>
              <a:gd name="connsiteX4" fmla="*/ 2310713 w 11034583"/>
              <a:gd name="connsiteY4" fmla="*/ 585785 h 5392562"/>
              <a:gd name="connsiteX5" fmla="*/ 2804984 w 11034583"/>
              <a:gd name="connsiteY5" fmla="*/ 1561968 h 5392562"/>
              <a:gd name="connsiteX6" fmla="*/ 3707027 w 11034583"/>
              <a:gd name="connsiteY6" fmla="*/ 1463113 h 5392562"/>
              <a:gd name="connsiteX7" fmla="*/ 4448432 w 11034583"/>
              <a:gd name="connsiteY7" fmla="*/ 2278660 h 5392562"/>
              <a:gd name="connsiteX8" fmla="*/ 5288691 w 11034583"/>
              <a:gd name="connsiteY8" fmla="*/ 2179806 h 5392562"/>
              <a:gd name="connsiteX9" fmla="*/ 6017740 w 11034583"/>
              <a:gd name="connsiteY9" fmla="*/ 2785286 h 5392562"/>
              <a:gd name="connsiteX10" fmla="*/ 6400800 w 11034583"/>
              <a:gd name="connsiteY10" fmla="*/ 2637005 h 5392562"/>
              <a:gd name="connsiteX11" fmla="*/ 7006281 w 11034583"/>
              <a:gd name="connsiteY11" fmla="*/ 3193060 h 5392562"/>
              <a:gd name="connsiteX12" fmla="*/ 8056605 w 11034583"/>
              <a:gd name="connsiteY12" fmla="*/ 3427838 h 5392562"/>
              <a:gd name="connsiteX13" fmla="*/ 9897762 w 11034583"/>
              <a:gd name="connsiteY13" fmla="*/ 4354595 h 5392562"/>
              <a:gd name="connsiteX14" fmla="*/ 11034583 w 11034583"/>
              <a:gd name="connsiteY14" fmla="*/ 5392562 h 5392562"/>
              <a:gd name="connsiteX0" fmla="*/ 0 w 11034583"/>
              <a:gd name="connsiteY0" fmla="*/ 1176200 h 5389854"/>
              <a:gd name="connsiteX1" fmla="*/ 321275 w 11034583"/>
              <a:gd name="connsiteY1" fmla="*/ 212373 h 5389854"/>
              <a:gd name="connsiteX2" fmla="*/ 889687 w 11034583"/>
              <a:gd name="connsiteY2" fmla="*/ 39379 h 5389854"/>
              <a:gd name="connsiteX3" fmla="*/ 1742302 w 11034583"/>
              <a:gd name="connsiteY3" fmla="*/ 768427 h 5389854"/>
              <a:gd name="connsiteX4" fmla="*/ 2310713 w 11034583"/>
              <a:gd name="connsiteY4" fmla="*/ 583077 h 5389854"/>
              <a:gd name="connsiteX5" fmla="*/ 2804984 w 11034583"/>
              <a:gd name="connsiteY5" fmla="*/ 1559260 h 5389854"/>
              <a:gd name="connsiteX6" fmla="*/ 3707027 w 11034583"/>
              <a:gd name="connsiteY6" fmla="*/ 1460405 h 5389854"/>
              <a:gd name="connsiteX7" fmla="*/ 4448432 w 11034583"/>
              <a:gd name="connsiteY7" fmla="*/ 2275952 h 5389854"/>
              <a:gd name="connsiteX8" fmla="*/ 5288691 w 11034583"/>
              <a:gd name="connsiteY8" fmla="*/ 2177098 h 5389854"/>
              <a:gd name="connsiteX9" fmla="*/ 6017740 w 11034583"/>
              <a:gd name="connsiteY9" fmla="*/ 2782578 h 5389854"/>
              <a:gd name="connsiteX10" fmla="*/ 6400800 w 11034583"/>
              <a:gd name="connsiteY10" fmla="*/ 2634297 h 5389854"/>
              <a:gd name="connsiteX11" fmla="*/ 7006281 w 11034583"/>
              <a:gd name="connsiteY11" fmla="*/ 3190352 h 5389854"/>
              <a:gd name="connsiteX12" fmla="*/ 8056605 w 11034583"/>
              <a:gd name="connsiteY12" fmla="*/ 3425130 h 5389854"/>
              <a:gd name="connsiteX13" fmla="*/ 9897762 w 11034583"/>
              <a:gd name="connsiteY13" fmla="*/ 4351887 h 5389854"/>
              <a:gd name="connsiteX14" fmla="*/ 11034583 w 11034583"/>
              <a:gd name="connsiteY14" fmla="*/ 5389854 h 5389854"/>
              <a:gd name="connsiteX0" fmla="*/ 0 w 11034583"/>
              <a:gd name="connsiteY0" fmla="*/ 1594104 h 5807758"/>
              <a:gd name="connsiteX1" fmla="*/ 321275 w 11034583"/>
              <a:gd name="connsiteY1" fmla="*/ 630277 h 5807758"/>
              <a:gd name="connsiteX2" fmla="*/ 926757 w 11034583"/>
              <a:gd name="connsiteY2" fmla="*/ 12440 h 5807758"/>
              <a:gd name="connsiteX3" fmla="*/ 1742302 w 11034583"/>
              <a:gd name="connsiteY3" fmla="*/ 1186331 h 5807758"/>
              <a:gd name="connsiteX4" fmla="*/ 2310713 w 11034583"/>
              <a:gd name="connsiteY4" fmla="*/ 1000981 h 5807758"/>
              <a:gd name="connsiteX5" fmla="*/ 2804984 w 11034583"/>
              <a:gd name="connsiteY5" fmla="*/ 1977164 h 5807758"/>
              <a:gd name="connsiteX6" fmla="*/ 3707027 w 11034583"/>
              <a:gd name="connsiteY6" fmla="*/ 1878309 h 5807758"/>
              <a:gd name="connsiteX7" fmla="*/ 4448432 w 11034583"/>
              <a:gd name="connsiteY7" fmla="*/ 2693856 h 5807758"/>
              <a:gd name="connsiteX8" fmla="*/ 5288691 w 11034583"/>
              <a:gd name="connsiteY8" fmla="*/ 2595002 h 5807758"/>
              <a:gd name="connsiteX9" fmla="*/ 6017740 w 11034583"/>
              <a:gd name="connsiteY9" fmla="*/ 3200482 h 5807758"/>
              <a:gd name="connsiteX10" fmla="*/ 6400800 w 11034583"/>
              <a:gd name="connsiteY10" fmla="*/ 3052201 h 5807758"/>
              <a:gd name="connsiteX11" fmla="*/ 7006281 w 11034583"/>
              <a:gd name="connsiteY11" fmla="*/ 3608256 h 5807758"/>
              <a:gd name="connsiteX12" fmla="*/ 8056605 w 11034583"/>
              <a:gd name="connsiteY12" fmla="*/ 3843034 h 5807758"/>
              <a:gd name="connsiteX13" fmla="*/ 9897762 w 11034583"/>
              <a:gd name="connsiteY13" fmla="*/ 4769791 h 5807758"/>
              <a:gd name="connsiteX14" fmla="*/ 11034583 w 11034583"/>
              <a:gd name="connsiteY14" fmla="*/ 5807758 h 5807758"/>
              <a:gd name="connsiteX0" fmla="*/ 0 w 11294075"/>
              <a:gd name="connsiteY0" fmla="*/ 1470085 h 5807306"/>
              <a:gd name="connsiteX1" fmla="*/ 580767 w 11294075"/>
              <a:gd name="connsiteY1" fmla="*/ 629825 h 5807306"/>
              <a:gd name="connsiteX2" fmla="*/ 1186249 w 11294075"/>
              <a:gd name="connsiteY2" fmla="*/ 11988 h 5807306"/>
              <a:gd name="connsiteX3" fmla="*/ 2001794 w 11294075"/>
              <a:gd name="connsiteY3" fmla="*/ 1185879 h 5807306"/>
              <a:gd name="connsiteX4" fmla="*/ 2570205 w 11294075"/>
              <a:gd name="connsiteY4" fmla="*/ 1000529 h 5807306"/>
              <a:gd name="connsiteX5" fmla="*/ 3064476 w 11294075"/>
              <a:gd name="connsiteY5" fmla="*/ 1976712 h 5807306"/>
              <a:gd name="connsiteX6" fmla="*/ 3966519 w 11294075"/>
              <a:gd name="connsiteY6" fmla="*/ 1877857 h 5807306"/>
              <a:gd name="connsiteX7" fmla="*/ 4707924 w 11294075"/>
              <a:gd name="connsiteY7" fmla="*/ 2693404 h 5807306"/>
              <a:gd name="connsiteX8" fmla="*/ 5548183 w 11294075"/>
              <a:gd name="connsiteY8" fmla="*/ 2594550 h 5807306"/>
              <a:gd name="connsiteX9" fmla="*/ 6277232 w 11294075"/>
              <a:gd name="connsiteY9" fmla="*/ 3200030 h 5807306"/>
              <a:gd name="connsiteX10" fmla="*/ 6660292 w 11294075"/>
              <a:gd name="connsiteY10" fmla="*/ 3051749 h 5807306"/>
              <a:gd name="connsiteX11" fmla="*/ 7265773 w 11294075"/>
              <a:gd name="connsiteY11" fmla="*/ 3607804 h 5807306"/>
              <a:gd name="connsiteX12" fmla="*/ 8316097 w 11294075"/>
              <a:gd name="connsiteY12" fmla="*/ 3842582 h 5807306"/>
              <a:gd name="connsiteX13" fmla="*/ 10157254 w 11294075"/>
              <a:gd name="connsiteY13" fmla="*/ 4769339 h 5807306"/>
              <a:gd name="connsiteX14" fmla="*/ 11294075 w 11294075"/>
              <a:gd name="connsiteY14" fmla="*/ 5807306 h 5807306"/>
              <a:gd name="connsiteX0" fmla="*/ 0 w 11294075"/>
              <a:gd name="connsiteY0" fmla="*/ 1496377 h 5833598"/>
              <a:gd name="connsiteX1" fmla="*/ 654908 w 11294075"/>
              <a:gd name="connsiteY1" fmla="*/ 396625 h 5833598"/>
              <a:gd name="connsiteX2" fmla="*/ 1186249 w 11294075"/>
              <a:gd name="connsiteY2" fmla="*/ 38280 h 5833598"/>
              <a:gd name="connsiteX3" fmla="*/ 2001794 w 11294075"/>
              <a:gd name="connsiteY3" fmla="*/ 1212171 h 5833598"/>
              <a:gd name="connsiteX4" fmla="*/ 2570205 w 11294075"/>
              <a:gd name="connsiteY4" fmla="*/ 1026821 h 5833598"/>
              <a:gd name="connsiteX5" fmla="*/ 3064476 w 11294075"/>
              <a:gd name="connsiteY5" fmla="*/ 2003004 h 5833598"/>
              <a:gd name="connsiteX6" fmla="*/ 3966519 w 11294075"/>
              <a:gd name="connsiteY6" fmla="*/ 1904149 h 5833598"/>
              <a:gd name="connsiteX7" fmla="*/ 4707924 w 11294075"/>
              <a:gd name="connsiteY7" fmla="*/ 2719696 h 5833598"/>
              <a:gd name="connsiteX8" fmla="*/ 5548183 w 11294075"/>
              <a:gd name="connsiteY8" fmla="*/ 2620842 h 5833598"/>
              <a:gd name="connsiteX9" fmla="*/ 6277232 w 11294075"/>
              <a:gd name="connsiteY9" fmla="*/ 3226322 h 5833598"/>
              <a:gd name="connsiteX10" fmla="*/ 6660292 w 11294075"/>
              <a:gd name="connsiteY10" fmla="*/ 3078041 h 5833598"/>
              <a:gd name="connsiteX11" fmla="*/ 7265773 w 11294075"/>
              <a:gd name="connsiteY11" fmla="*/ 3634096 h 5833598"/>
              <a:gd name="connsiteX12" fmla="*/ 8316097 w 11294075"/>
              <a:gd name="connsiteY12" fmla="*/ 3868874 h 5833598"/>
              <a:gd name="connsiteX13" fmla="*/ 10157254 w 11294075"/>
              <a:gd name="connsiteY13" fmla="*/ 4795631 h 5833598"/>
              <a:gd name="connsiteX14" fmla="*/ 11294075 w 11294075"/>
              <a:gd name="connsiteY14" fmla="*/ 5833598 h 5833598"/>
              <a:gd name="connsiteX0" fmla="*/ 0 w 11294075"/>
              <a:gd name="connsiteY0" fmla="*/ 1151435 h 5488656"/>
              <a:gd name="connsiteX1" fmla="*/ 654908 w 11294075"/>
              <a:gd name="connsiteY1" fmla="*/ 51683 h 5488656"/>
              <a:gd name="connsiteX2" fmla="*/ 1495167 w 11294075"/>
              <a:gd name="connsiteY2" fmla="*/ 249392 h 5488656"/>
              <a:gd name="connsiteX3" fmla="*/ 2001794 w 11294075"/>
              <a:gd name="connsiteY3" fmla="*/ 867229 h 5488656"/>
              <a:gd name="connsiteX4" fmla="*/ 2570205 w 11294075"/>
              <a:gd name="connsiteY4" fmla="*/ 681879 h 5488656"/>
              <a:gd name="connsiteX5" fmla="*/ 3064476 w 11294075"/>
              <a:gd name="connsiteY5" fmla="*/ 1658062 h 5488656"/>
              <a:gd name="connsiteX6" fmla="*/ 3966519 w 11294075"/>
              <a:gd name="connsiteY6" fmla="*/ 1559207 h 5488656"/>
              <a:gd name="connsiteX7" fmla="*/ 4707924 w 11294075"/>
              <a:gd name="connsiteY7" fmla="*/ 2374754 h 5488656"/>
              <a:gd name="connsiteX8" fmla="*/ 5548183 w 11294075"/>
              <a:gd name="connsiteY8" fmla="*/ 2275900 h 5488656"/>
              <a:gd name="connsiteX9" fmla="*/ 6277232 w 11294075"/>
              <a:gd name="connsiteY9" fmla="*/ 2881380 h 5488656"/>
              <a:gd name="connsiteX10" fmla="*/ 6660292 w 11294075"/>
              <a:gd name="connsiteY10" fmla="*/ 2733099 h 5488656"/>
              <a:gd name="connsiteX11" fmla="*/ 7265773 w 11294075"/>
              <a:gd name="connsiteY11" fmla="*/ 3289154 h 5488656"/>
              <a:gd name="connsiteX12" fmla="*/ 8316097 w 11294075"/>
              <a:gd name="connsiteY12" fmla="*/ 3523932 h 5488656"/>
              <a:gd name="connsiteX13" fmla="*/ 10157254 w 11294075"/>
              <a:gd name="connsiteY13" fmla="*/ 4450689 h 5488656"/>
              <a:gd name="connsiteX14" fmla="*/ 11294075 w 11294075"/>
              <a:gd name="connsiteY14" fmla="*/ 5488656 h 5488656"/>
              <a:gd name="connsiteX0" fmla="*/ 0 w 11294075"/>
              <a:gd name="connsiteY0" fmla="*/ 1355474 h 5692695"/>
              <a:gd name="connsiteX1" fmla="*/ 1000897 w 11294075"/>
              <a:gd name="connsiteY1" fmla="*/ 33301 h 5692695"/>
              <a:gd name="connsiteX2" fmla="*/ 1495167 w 11294075"/>
              <a:gd name="connsiteY2" fmla="*/ 453431 h 5692695"/>
              <a:gd name="connsiteX3" fmla="*/ 2001794 w 11294075"/>
              <a:gd name="connsiteY3" fmla="*/ 1071268 h 5692695"/>
              <a:gd name="connsiteX4" fmla="*/ 2570205 w 11294075"/>
              <a:gd name="connsiteY4" fmla="*/ 885918 h 5692695"/>
              <a:gd name="connsiteX5" fmla="*/ 3064476 w 11294075"/>
              <a:gd name="connsiteY5" fmla="*/ 1862101 h 5692695"/>
              <a:gd name="connsiteX6" fmla="*/ 3966519 w 11294075"/>
              <a:gd name="connsiteY6" fmla="*/ 1763246 h 5692695"/>
              <a:gd name="connsiteX7" fmla="*/ 4707924 w 11294075"/>
              <a:gd name="connsiteY7" fmla="*/ 2578793 h 5692695"/>
              <a:gd name="connsiteX8" fmla="*/ 5548183 w 11294075"/>
              <a:gd name="connsiteY8" fmla="*/ 2479939 h 5692695"/>
              <a:gd name="connsiteX9" fmla="*/ 6277232 w 11294075"/>
              <a:gd name="connsiteY9" fmla="*/ 3085419 h 5692695"/>
              <a:gd name="connsiteX10" fmla="*/ 6660292 w 11294075"/>
              <a:gd name="connsiteY10" fmla="*/ 2937138 h 5692695"/>
              <a:gd name="connsiteX11" fmla="*/ 7265773 w 11294075"/>
              <a:gd name="connsiteY11" fmla="*/ 3493193 h 5692695"/>
              <a:gd name="connsiteX12" fmla="*/ 8316097 w 11294075"/>
              <a:gd name="connsiteY12" fmla="*/ 3727971 h 5692695"/>
              <a:gd name="connsiteX13" fmla="*/ 10157254 w 11294075"/>
              <a:gd name="connsiteY13" fmla="*/ 4654728 h 5692695"/>
              <a:gd name="connsiteX14" fmla="*/ 11294075 w 11294075"/>
              <a:gd name="connsiteY14" fmla="*/ 5692695 h 5692695"/>
              <a:gd name="connsiteX0" fmla="*/ 0 w 11294075"/>
              <a:gd name="connsiteY0" fmla="*/ 1355474 h 5692695"/>
              <a:gd name="connsiteX1" fmla="*/ 1000897 w 11294075"/>
              <a:gd name="connsiteY1" fmla="*/ 33301 h 5692695"/>
              <a:gd name="connsiteX2" fmla="*/ 1495167 w 11294075"/>
              <a:gd name="connsiteY2" fmla="*/ 453431 h 5692695"/>
              <a:gd name="connsiteX3" fmla="*/ 2001794 w 11294075"/>
              <a:gd name="connsiteY3" fmla="*/ 1071268 h 5692695"/>
              <a:gd name="connsiteX4" fmla="*/ 2570205 w 11294075"/>
              <a:gd name="connsiteY4" fmla="*/ 885918 h 5692695"/>
              <a:gd name="connsiteX5" fmla="*/ 3496963 w 11294075"/>
              <a:gd name="connsiteY5" fmla="*/ 2133950 h 5692695"/>
              <a:gd name="connsiteX6" fmla="*/ 3966519 w 11294075"/>
              <a:gd name="connsiteY6" fmla="*/ 1763246 h 5692695"/>
              <a:gd name="connsiteX7" fmla="*/ 4707924 w 11294075"/>
              <a:gd name="connsiteY7" fmla="*/ 2578793 h 5692695"/>
              <a:gd name="connsiteX8" fmla="*/ 5548183 w 11294075"/>
              <a:gd name="connsiteY8" fmla="*/ 2479939 h 5692695"/>
              <a:gd name="connsiteX9" fmla="*/ 6277232 w 11294075"/>
              <a:gd name="connsiteY9" fmla="*/ 3085419 h 5692695"/>
              <a:gd name="connsiteX10" fmla="*/ 6660292 w 11294075"/>
              <a:gd name="connsiteY10" fmla="*/ 2937138 h 5692695"/>
              <a:gd name="connsiteX11" fmla="*/ 7265773 w 11294075"/>
              <a:gd name="connsiteY11" fmla="*/ 3493193 h 5692695"/>
              <a:gd name="connsiteX12" fmla="*/ 8316097 w 11294075"/>
              <a:gd name="connsiteY12" fmla="*/ 3727971 h 5692695"/>
              <a:gd name="connsiteX13" fmla="*/ 10157254 w 11294075"/>
              <a:gd name="connsiteY13" fmla="*/ 4654728 h 5692695"/>
              <a:gd name="connsiteX14" fmla="*/ 11294075 w 11294075"/>
              <a:gd name="connsiteY14" fmla="*/ 5692695 h 5692695"/>
              <a:gd name="connsiteX0" fmla="*/ 0 w 11294075"/>
              <a:gd name="connsiteY0" fmla="*/ 1355474 h 5692695"/>
              <a:gd name="connsiteX1" fmla="*/ 1000897 w 11294075"/>
              <a:gd name="connsiteY1" fmla="*/ 33301 h 5692695"/>
              <a:gd name="connsiteX2" fmla="*/ 1495167 w 11294075"/>
              <a:gd name="connsiteY2" fmla="*/ 453431 h 5692695"/>
              <a:gd name="connsiteX3" fmla="*/ 2001794 w 11294075"/>
              <a:gd name="connsiteY3" fmla="*/ 1071268 h 5692695"/>
              <a:gd name="connsiteX4" fmla="*/ 2780270 w 11294075"/>
              <a:gd name="connsiteY4" fmla="*/ 997128 h 5692695"/>
              <a:gd name="connsiteX5" fmla="*/ 3496963 w 11294075"/>
              <a:gd name="connsiteY5" fmla="*/ 2133950 h 5692695"/>
              <a:gd name="connsiteX6" fmla="*/ 3966519 w 11294075"/>
              <a:gd name="connsiteY6" fmla="*/ 1763246 h 5692695"/>
              <a:gd name="connsiteX7" fmla="*/ 4707924 w 11294075"/>
              <a:gd name="connsiteY7" fmla="*/ 2578793 h 5692695"/>
              <a:gd name="connsiteX8" fmla="*/ 5548183 w 11294075"/>
              <a:gd name="connsiteY8" fmla="*/ 2479939 h 5692695"/>
              <a:gd name="connsiteX9" fmla="*/ 6277232 w 11294075"/>
              <a:gd name="connsiteY9" fmla="*/ 3085419 h 5692695"/>
              <a:gd name="connsiteX10" fmla="*/ 6660292 w 11294075"/>
              <a:gd name="connsiteY10" fmla="*/ 2937138 h 5692695"/>
              <a:gd name="connsiteX11" fmla="*/ 7265773 w 11294075"/>
              <a:gd name="connsiteY11" fmla="*/ 3493193 h 5692695"/>
              <a:gd name="connsiteX12" fmla="*/ 8316097 w 11294075"/>
              <a:gd name="connsiteY12" fmla="*/ 3727971 h 5692695"/>
              <a:gd name="connsiteX13" fmla="*/ 10157254 w 11294075"/>
              <a:gd name="connsiteY13" fmla="*/ 4654728 h 5692695"/>
              <a:gd name="connsiteX14" fmla="*/ 11294075 w 11294075"/>
              <a:gd name="connsiteY14" fmla="*/ 5692695 h 5692695"/>
              <a:gd name="connsiteX0" fmla="*/ 0 w 11294075"/>
              <a:gd name="connsiteY0" fmla="*/ 1356888 h 5694109"/>
              <a:gd name="connsiteX1" fmla="*/ 1000897 w 11294075"/>
              <a:gd name="connsiteY1" fmla="*/ 34715 h 5694109"/>
              <a:gd name="connsiteX2" fmla="*/ 1495167 w 11294075"/>
              <a:gd name="connsiteY2" fmla="*/ 454845 h 5694109"/>
              <a:gd name="connsiteX3" fmla="*/ 2273642 w 11294075"/>
              <a:gd name="connsiteY3" fmla="*/ 1208607 h 5694109"/>
              <a:gd name="connsiteX4" fmla="*/ 2780270 w 11294075"/>
              <a:gd name="connsiteY4" fmla="*/ 998542 h 5694109"/>
              <a:gd name="connsiteX5" fmla="*/ 3496963 w 11294075"/>
              <a:gd name="connsiteY5" fmla="*/ 2135364 h 5694109"/>
              <a:gd name="connsiteX6" fmla="*/ 3966519 w 11294075"/>
              <a:gd name="connsiteY6" fmla="*/ 1764660 h 5694109"/>
              <a:gd name="connsiteX7" fmla="*/ 4707924 w 11294075"/>
              <a:gd name="connsiteY7" fmla="*/ 2580207 h 5694109"/>
              <a:gd name="connsiteX8" fmla="*/ 5548183 w 11294075"/>
              <a:gd name="connsiteY8" fmla="*/ 2481353 h 5694109"/>
              <a:gd name="connsiteX9" fmla="*/ 6277232 w 11294075"/>
              <a:gd name="connsiteY9" fmla="*/ 3086833 h 5694109"/>
              <a:gd name="connsiteX10" fmla="*/ 6660292 w 11294075"/>
              <a:gd name="connsiteY10" fmla="*/ 2938552 h 5694109"/>
              <a:gd name="connsiteX11" fmla="*/ 7265773 w 11294075"/>
              <a:gd name="connsiteY11" fmla="*/ 3494607 h 5694109"/>
              <a:gd name="connsiteX12" fmla="*/ 8316097 w 11294075"/>
              <a:gd name="connsiteY12" fmla="*/ 3729385 h 5694109"/>
              <a:gd name="connsiteX13" fmla="*/ 10157254 w 11294075"/>
              <a:gd name="connsiteY13" fmla="*/ 4656142 h 5694109"/>
              <a:gd name="connsiteX14" fmla="*/ 11294075 w 11294075"/>
              <a:gd name="connsiteY14" fmla="*/ 5694109 h 569410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780270 w 11294075"/>
              <a:gd name="connsiteY4" fmla="*/ 994172 h 5689739"/>
              <a:gd name="connsiteX5" fmla="*/ 3496963 w 11294075"/>
              <a:gd name="connsiteY5" fmla="*/ 2130994 h 5689739"/>
              <a:gd name="connsiteX6" fmla="*/ 3966519 w 11294075"/>
              <a:gd name="connsiteY6" fmla="*/ 1760290 h 5689739"/>
              <a:gd name="connsiteX7" fmla="*/ 4707924 w 11294075"/>
              <a:gd name="connsiteY7" fmla="*/ 2575837 h 5689739"/>
              <a:gd name="connsiteX8" fmla="*/ 5548183 w 11294075"/>
              <a:gd name="connsiteY8" fmla="*/ 2476983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496963 w 11294075"/>
              <a:gd name="connsiteY5" fmla="*/ 2130994 h 5689739"/>
              <a:gd name="connsiteX6" fmla="*/ 3966519 w 11294075"/>
              <a:gd name="connsiteY6" fmla="*/ 1760290 h 5689739"/>
              <a:gd name="connsiteX7" fmla="*/ 4707924 w 11294075"/>
              <a:gd name="connsiteY7" fmla="*/ 2575837 h 5689739"/>
              <a:gd name="connsiteX8" fmla="*/ 5548183 w 11294075"/>
              <a:gd name="connsiteY8" fmla="*/ 2476983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3966519 w 11294075"/>
              <a:gd name="connsiteY6" fmla="*/ 1760290 h 5689739"/>
              <a:gd name="connsiteX7" fmla="*/ 4707924 w 11294075"/>
              <a:gd name="connsiteY7" fmla="*/ 2575837 h 5689739"/>
              <a:gd name="connsiteX8" fmla="*/ 5548183 w 11294075"/>
              <a:gd name="connsiteY8" fmla="*/ 2476983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707924 w 11294075"/>
              <a:gd name="connsiteY7" fmla="*/ 2575837 h 5689739"/>
              <a:gd name="connsiteX8" fmla="*/ 5548183 w 11294075"/>
              <a:gd name="connsiteY8" fmla="*/ 2476983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548183 w 11294075"/>
              <a:gd name="connsiteY8" fmla="*/ 2476983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660292 w 11294075"/>
              <a:gd name="connsiteY10" fmla="*/ 2934182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265773 w 11294075"/>
              <a:gd name="connsiteY11" fmla="*/ 3490237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16097 w 11294075"/>
              <a:gd name="connsiteY12" fmla="*/ 3725015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157254 w 11294075"/>
              <a:gd name="connsiteY13" fmla="*/ 4651772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144897 w 11294075"/>
              <a:gd name="connsiteY13" fmla="*/ 4849480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144897 w 11294075"/>
              <a:gd name="connsiteY13" fmla="*/ 4849480 h 5689739"/>
              <a:gd name="connsiteX14" fmla="*/ 11294075 w 11294075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070756 w 11294075"/>
              <a:gd name="connsiteY13" fmla="*/ 4478777 h 5689739"/>
              <a:gd name="connsiteX14" fmla="*/ 11294075 w 11294075"/>
              <a:gd name="connsiteY14" fmla="*/ 5689739 h 5689739"/>
              <a:gd name="connsiteX0" fmla="*/ 0 w 11314180"/>
              <a:gd name="connsiteY0" fmla="*/ 1352518 h 5689739"/>
              <a:gd name="connsiteX1" fmla="*/ 1000897 w 11314180"/>
              <a:gd name="connsiteY1" fmla="*/ 30345 h 5689739"/>
              <a:gd name="connsiteX2" fmla="*/ 1791729 w 11314180"/>
              <a:gd name="connsiteY2" fmla="*/ 487546 h 5689739"/>
              <a:gd name="connsiteX3" fmla="*/ 2273642 w 11314180"/>
              <a:gd name="connsiteY3" fmla="*/ 1204237 h 5689739"/>
              <a:gd name="connsiteX4" fmla="*/ 2842054 w 11314180"/>
              <a:gd name="connsiteY4" fmla="*/ 882961 h 5689739"/>
              <a:gd name="connsiteX5" fmla="*/ 3682314 w 11314180"/>
              <a:gd name="connsiteY5" fmla="*/ 2056853 h 5689739"/>
              <a:gd name="connsiteX6" fmla="*/ 4164227 w 11314180"/>
              <a:gd name="connsiteY6" fmla="*/ 1785003 h 5689739"/>
              <a:gd name="connsiteX7" fmla="*/ 4979773 w 11314180"/>
              <a:gd name="connsiteY7" fmla="*/ 2600551 h 5689739"/>
              <a:gd name="connsiteX8" fmla="*/ 5659394 w 11314180"/>
              <a:gd name="connsiteY8" fmla="*/ 2489340 h 5689739"/>
              <a:gd name="connsiteX9" fmla="*/ 6277232 w 11314180"/>
              <a:gd name="connsiteY9" fmla="*/ 3082463 h 5689739"/>
              <a:gd name="connsiteX10" fmla="*/ 6833287 w 11314180"/>
              <a:gd name="connsiteY10" fmla="*/ 3020679 h 5689739"/>
              <a:gd name="connsiteX11" fmla="*/ 7698259 w 11314180"/>
              <a:gd name="connsiteY11" fmla="*/ 3638518 h 5689739"/>
              <a:gd name="connsiteX12" fmla="*/ 8390237 w 11314180"/>
              <a:gd name="connsiteY12" fmla="*/ 3490237 h 5689739"/>
              <a:gd name="connsiteX13" fmla="*/ 10070756 w 11314180"/>
              <a:gd name="connsiteY13" fmla="*/ 4478777 h 5689739"/>
              <a:gd name="connsiteX14" fmla="*/ 11294075 w 11314180"/>
              <a:gd name="connsiteY14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070756 w 11294075"/>
              <a:gd name="connsiteY13" fmla="*/ 4478777 h 5689739"/>
              <a:gd name="connsiteX14" fmla="*/ 10861588 w 11294075"/>
              <a:gd name="connsiteY14" fmla="*/ 4812410 h 5689739"/>
              <a:gd name="connsiteX15" fmla="*/ 11294075 w 11294075"/>
              <a:gd name="connsiteY15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070756 w 11294075"/>
              <a:gd name="connsiteY13" fmla="*/ 4478777 h 5689739"/>
              <a:gd name="connsiteX14" fmla="*/ 10911015 w 11294075"/>
              <a:gd name="connsiteY14" fmla="*/ 5207826 h 5689739"/>
              <a:gd name="connsiteX15" fmla="*/ 11294075 w 11294075"/>
              <a:gd name="connsiteY15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10070756 w 11294075"/>
              <a:gd name="connsiteY13" fmla="*/ 4478777 h 5689739"/>
              <a:gd name="connsiteX14" fmla="*/ 10911015 w 11294075"/>
              <a:gd name="connsiteY14" fmla="*/ 5207826 h 5689739"/>
              <a:gd name="connsiteX15" fmla="*/ 11294075 w 11294075"/>
              <a:gd name="connsiteY15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9922475 w 11294075"/>
              <a:gd name="connsiteY13" fmla="*/ 4392280 h 5689739"/>
              <a:gd name="connsiteX14" fmla="*/ 10911015 w 11294075"/>
              <a:gd name="connsiteY14" fmla="*/ 5207826 h 5689739"/>
              <a:gd name="connsiteX15" fmla="*/ 11294075 w 11294075"/>
              <a:gd name="connsiteY15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9922475 w 11294075"/>
              <a:gd name="connsiteY13" fmla="*/ 4392280 h 5689739"/>
              <a:gd name="connsiteX14" fmla="*/ 10861588 w 11294075"/>
              <a:gd name="connsiteY14" fmla="*/ 5059545 h 5689739"/>
              <a:gd name="connsiteX15" fmla="*/ 11294075 w 11294075"/>
              <a:gd name="connsiteY15" fmla="*/ 5689739 h 5689739"/>
              <a:gd name="connsiteX0" fmla="*/ 0 w 11294075"/>
              <a:gd name="connsiteY0" fmla="*/ 1352518 h 5689739"/>
              <a:gd name="connsiteX1" fmla="*/ 1000897 w 11294075"/>
              <a:gd name="connsiteY1" fmla="*/ 30345 h 5689739"/>
              <a:gd name="connsiteX2" fmla="*/ 1791729 w 11294075"/>
              <a:gd name="connsiteY2" fmla="*/ 487546 h 5689739"/>
              <a:gd name="connsiteX3" fmla="*/ 2273642 w 11294075"/>
              <a:gd name="connsiteY3" fmla="*/ 1204237 h 5689739"/>
              <a:gd name="connsiteX4" fmla="*/ 2842054 w 11294075"/>
              <a:gd name="connsiteY4" fmla="*/ 882961 h 5689739"/>
              <a:gd name="connsiteX5" fmla="*/ 3682314 w 11294075"/>
              <a:gd name="connsiteY5" fmla="*/ 2056853 h 5689739"/>
              <a:gd name="connsiteX6" fmla="*/ 4164227 w 11294075"/>
              <a:gd name="connsiteY6" fmla="*/ 1785003 h 5689739"/>
              <a:gd name="connsiteX7" fmla="*/ 4979773 w 11294075"/>
              <a:gd name="connsiteY7" fmla="*/ 2600551 h 5689739"/>
              <a:gd name="connsiteX8" fmla="*/ 5659394 w 11294075"/>
              <a:gd name="connsiteY8" fmla="*/ 2489340 h 5689739"/>
              <a:gd name="connsiteX9" fmla="*/ 6277232 w 11294075"/>
              <a:gd name="connsiteY9" fmla="*/ 3082463 h 5689739"/>
              <a:gd name="connsiteX10" fmla="*/ 6833287 w 11294075"/>
              <a:gd name="connsiteY10" fmla="*/ 3020679 h 5689739"/>
              <a:gd name="connsiteX11" fmla="*/ 7698259 w 11294075"/>
              <a:gd name="connsiteY11" fmla="*/ 3638518 h 5689739"/>
              <a:gd name="connsiteX12" fmla="*/ 8390237 w 11294075"/>
              <a:gd name="connsiteY12" fmla="*/ 3490237 h 5689739"/>
              <a:gd name="connsiteX13" fmla="*/ 9922475 w 11294075"/>
              <a:gd name="connsiteY13" fmla="*/ 4392280 h 5689739"/>
              <a:gd name="connsiteX14" fmla="*/ 10861588 w 11294075"/>
              <a:gd name="connsiteY14" fmla="*/ 5059545 h 5689739"/>
              <a:gd name="connsiteX15" fmla="*/ 11294075 w 11294075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922475 w 11417643"/>
              <a:gd name="connsiteY13" fmla="*/ 4392280 h 5689739"/>
              <a:gd name="connsiteX14" fmla="*/ 10861588 w 11417643"/>
              <a:gd name="connsiteY14" fmla="*/ 5059545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922475 w 11417643"/>
              <a:gd name="connsiteY13" fmla="*/ 4392280 h 5689739"/>
              <a:gd name="connsiteX14" fmla="*/ 10861588 w 11417643"/>
              <a:gd name="connsiteY14" fmla="*/ 5059545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00053 w 11417643"/>
              <a:gd name="connsiteY13" fmla="*/ 4281069 h 5689739"/>
              <a:gd name="connsiteX14" fmla="*/ 10861588 w 11417643"/>
              <a:gd name="connsiteY14" fmla="*/ 5059545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00053 w 11417643"/>
              <a:gd name="connsiteY13" fmla="*/ 4281069 h 5689739"/>
              <a:gd name="connsiteX14" fmla="*/ 10861588 w 11417643"/>
              <a:gd name="connsiteY14" fmla="*/ 5059545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00053 w 11417643"/>
              <a:gd name="connsiteY13" fmla="*/ 4281069 h 5689739"/>
              <a:gd name="connsiteX14" fmla="*/ 10911015 w 11417643"/>
              <a:gd name="connsiteY14" fmla="*/ 4935977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00053 w 11417643"/>
              <a:gd name="connsiteY13" fmla="*/ 4281069 h 5689739"/>
              <a:gd name="connsiteX14" fmla="*/ 10911015 w 11417643"/>
              <a:gd name="connsiteY14" fmla="*/ 4935977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00053 w 11417643"/>
              <a:gd name="connsiteY13" fmla="*/ 4281069 h 5689739"/>
              <a:gd name="connsiteX14" fmla="*/ 10911015 w 11417643"/>
              <a:gd name="connsiteY14" fmla="*/ 4935977 h 5689739"/>
              <a:gd name="connsiteX15" fmla="*/ 11417643 w 11417643"/>
              <a:gd name="connsiteY15" fmla="*/ 5689739 h 5689739"/>
              <a:gd name="connsiteX0" fmla="*/ 0 w 11417643"/>
              <a:gd name="connsiteY0" fmla="*/ 1352518 h 5689739"/>
              <a:gd name="connsiteX1" fmla="*/ 1000897 w 11417643"/>
              <a:gd name="connsiteY1" fmla="*/ 30345 h 5689739"/>
              <a:gd name="connsiteX2" fmla="*/ 1791729 w 11417643"/>
              <a:gd name="connsiteY2" fmla="*/ 487546 h 5689739"/>
              <a:gd name="connsiteX3" fmla="*/ 2273642 w 11417643"/>
              <a:gd name="connsiteY3" fmla="*/ 1204237 h 5689739"/>
              <a:gd name="connsiteX4" fmla="*/ 2842054 w 11417643"/>
              <a:gd name="connsiteY4" fmla="*/ 882961 h 5689739"/>
              <a:gd name="connsiteX5" fmla="*/ 3682314 w 11417643"/>
              <a:gd name="connsiteY5" fmla="*/ 2056853 h 5689739"/>
              <a:gd name="connsiteX6" fmla="*/ 4164227 w 11417643"/>
              <a:gd name="connsiteY6" fmla="*/ 1785003 h 5689739"/>
              <a:gd name="connsiteX7" fmla="*/ 4979773 w 11417643"/>
              <a:gd name="connsiteY7" fmla="*/ 2600551 h 5689739"/>
              <a:gd name="connsiteX8" fmla="*/ 5659394 w 11417643"/>
              <a:gd name="connsiteY8" fmla="*/ 2489340 h 5689739"/>
              <a:gd name="connsiteX9" fmla="*/ 6277232 w 11417643"/>
              <a:gd name="connsiteY9" fmla="*/ 3082463 h 5689739"/>
              <a:gd name="connsiteX10" fmla="*/ 6833287 w 11417643"/>
              <a:gd name="connsiteY10" fmla="*/ 3020679 h 5689739"/>
              <a:gd name="connsiteX11" fmla="*/ 7698259 w 11417643"/>
              <a:gd name="connsiteY11" fmla="*/ 3638518 h 5689739"/>
              <a:gd name="connsiteX12" fmla="*/ 8390237 w 11417643"/>
              <a:gd name="connsiteY12" fmla="*/ 3490237 h 5689739"/>
              <a:gd name="connsiteX13" fmla="*/ 9712410 w 11417643"/>
              <a:gd name="connsiteY13" fmla="*/ 4219285 h 5689739"/>
              <a:gd name="connsiteX14" fmla="*/ 10911015 w 11417643"/>
              <a:gd name="connsiteY14" fmla="*/ 4935977 h 5689739"/>
              <a:gd name="connsiteX15" fmla="*/ 11417643 w 11417643"/>
              <a:gd name="connsiteY15" fmla="*/ 5689739 h 5689739"/>
              <a:gd name="connsiteX0" fmla="*/ 0 w 11627708"/>
              <a:gd name="connsiteY0" fmla="*/ 1352518 h 5714453"/>
              <a:gd name="connsiteX1" fmla="*/ 1000897 w 11627708"/>
              <a:gd name="connsiteY1" fmla="*/ 30345 h 5714453"/>
              <a:gd name="connsiteX2" fmla="*/ 1791729 w 11627708"/>
              <a:gd name="connsiteY2" fmla="*/ 487546 h 5714453"/>
              <a:gd name="connsiteX3" fmla="*/ 2273642 w 11627708"/>
              <a:gd name="connsiteY3" fmla="*/ 1204237 h 5714453"/>
              <a:gd name="connsiteX4" fmla="*/ 2842054 w 11627708"/>
              <a:gd name="connsiteY4" fmla="*/ 882961 h 5714453"/>
              <a:gd name="connsiteX5" fmla="*/ 3682314 w 11627708"/>
              <a:gd name="connsiteY5" fmla="*/ 2056853 h 5714453"/>
              <a:gd name="connsiteX6" fmla="*/ 4164227 w 11627708"/>
              <a:gd name="connsiteY6" fmla="*/ 1785003 h 5714453"/>
              <a:gd name="connsiteX7" fmla="*/ 4979773 w 11627708"/>
              <a:gd name="connsiteY7" fmla="*/ 2600551 h 5714453"/>
              <a:gd name="connsiteX8" fmla="*/ 5659394 w 11627708"/>
              <a:gd name="connsiteY8" fmla="*/ 2489340 h 5714453"/>
              <a:gd name="connsiteX9" fmla="*/ 6277232 w 11627708"/>
              <a:gd name="connsiteY9" fmla="*/ 3082463 h 5714453"/>
              <a:gd name="connsiteX10" fmla="*/ 6833287 w 11627708"/>
              <a:gd name="connsiteY10" fmla="*/ 3020679 h 5714453"/>
              <a:gd name="connsiteX11" fmla="*/ 7698259 w 11627708"/>
              <a:gd name="connsiteY11" fmla="*/ 3638518 h 5714453"/>
              <a:gd name="connsiteX12" fmla="*/ 8390237 w 11627708"/>
              <a:gd name="connsiteY12" fmla="*/ 3490237 h 5714453"/>
              <a:gd name="connsiteX13" fmla="*/ 9712410 w 11627708"/>
              <a:gd name="connsiteY13" fmla="*/ 4219285 h 5714453"/>
              <a:gd name="connsiteX14" fmla="*/ 10911015 w 11627708"/>
              <a:gd name="connsiteY14" fmla="*/ 4935977 h 5714453"/>
              <a:gd name="connsiteX15" fmla="*/ 11627708 w 11627708"/>
              <a:gd name="connsiteY15" fmla="*/ 5714453 h 5714453"/>
              <a:gd name="connsiteX0" fmla="*/ 0 w 11627708"/>
              <a:gd name="connsiteY0" fmla="*/ 1352518 h 5714453"/>
              <a:gd name="connsiteX1" fmla="*/ 1000897 w 11627708"/>
              <a:gd name="connsiteY1" fmla="*/ 30345 h 5714453"/>
              <a:gd name="connsiteX2" fmla="*/ 1791729 w 11627708"/>
              <a:gd name="connsiteY2" fmla="*/ 487546 h 5714453"/>
              <a:gd name="connsiteX3" fmla="*/ 2273642 w 11627708"/>
              <a:gd name="connsiteY3" fmla="*/ 1204237 h 5714453"/>
              <a:gd name="connsiteX4" fmla="*/ 2842054 w 11627708"/>
              <a:gd name="connsiteY4" fmla="*/ 882961 h 5714453"/>
              <a:gd name="connsiteX5" fmla="*/ 3682314 w 11627708"/>
              <a:gd name="connsiteY5" fmla="*/ 2056853 h 5714453"/>
              <a:gd name="connsiteX6" fmla="*/ 4164227 w 11627708"/>
              <a:gd name="connsiteY6" fmla="*/ 1785003 h 5714453"/>
              <a:gd name="connsiteX7" fmla="*/ 4979773 w 11627708"/>
              <a:gd name="connsiteY7" fmla="*/ 2600551 h 5714453"/>
              <a:gd name="connsiteX8" fmla="*/ 5659394 w 11627708"/>
              <a:gd name="connsiteY8" fmla="*/ 2489340 h 5714453"/>
              <a:gd name="connsiteX9" fmla="*/ 6277232 w 11627708"/>
              <a:gd name="connsiteY9" fmla="*/ 3082463 h 5714453"/>
              <a:gd name="connsiteX10" fmla="*/ 6833287 w 11627708"/>
              <a:gd name="connsiteY10" fmla="*/ 3020679 h 5714453"/>
              <a:gd name="connsiteX11" fmla="*/ 7698259 w 11627708"/>
              <a:gd name="connsiteY11" fmla="*/ 3638518 h 5714453"/>
              <a:gd name="connsiteX12" fmla="*/ 8390237 w 11627708"/>
              <a:gd name="connsiteY12" fmla="*/ 3490237 h 5714453"/>
              <a:gd name="connsiteX13" fmla="*/ 9712410 w 11627708"/>
              <a:gd name="connsiteY13" fmla="*/ 4219285 h 5714453"/>
              <a:gd name="connsiteX14" fmla="*/ 10911015 w 11627708"/>
              <a:gd name="connsiteY14" fmla="*/ 4935977 h 5714453"/>
              <a:gd name="connsiteX15" fmla="*/ 11627708 w 11627708"/>
              <a:gd name="connsiteY15" fmla="*/ 5714453 h 5714453"/>
              <a:gd name="connsiteX0" fmla="*/ 0 w 11368216"/>
              <a:gd name="connsiteY0" fmla="*/ 1365532 h 5715111"/>
              <a:gd name="connsiteX1" fmla="*/ 741405 w 11368216"/>
              <a:gd name="connsiteY1" fmla="*/ 31003 h 5715111"/>
              <a:gd name="connsiteX2" fmla="*/ 1532237 w 11368216"/>
              <a:gd name="connsiteY2" fmla="*/ 488204 h 5715111"/>
              <a:gd name="connsiteX3" fmla="*/ 2014150 w 11368216"/>
              <a:gd name="connsiteY3" fmla="*/ 1204895 h 5715111"/>
              <a:gd name="connsiteX4" fmla="*/ 2582562 w 11368216"/>
              <a:gd name="connsiteY4" fmla="*/ 883619 h 5715111"/>
              <a:gd name="connsiteX5" fmla="*/ 3422822 w 11368216"/>
              <a:gd name="connsiteY5" fmla="*/ 2057511 h 5715111"/>
              <a:gd name="connsiteX6" fmla="*/ 3904735 w 11368216"/>
              <a:gd name="connsiteY6" fmla="*/ 1785661 h 5715111"/>
              <a:gd name="connsiteX7" fmla="*/ 4720281 w 11368216"/>
              <a:gd name="connsiteY7" fmla="*/ 2601209 h 5715111"/>
              <a:gd name="connsiteX8" fmla="*/ 5399902 w 11368216"/>
              <a:gd name="connsiteY8" fmla="*/ 2489998 h 5715111"/>
              <a:gd name="connsiteX9" fmla="*/ 6017740 w 11368216"/>
              <a:gd name="connsiteY9" fmla="*/ 3083121 h 5715111"/>
              <a:gd name="connsiteX10" fmla="*/ 6573795 w 11368216"/>
              <a:gd name="connsiteY10" fmla="*/ 3021337 h 5715111"/>
              <a:gd name="connsiteX11" fmla="*/ 7438767 w 11368216"/>
              <a:gd name="connsiteY11" fmla="*/ 3639176 h 5715111"/>
              <a:gd name="connsiteX12" fmla="*/ 8130745 w 11368216"/>
              <a:gd name="connsiteY12" fmla="*/ 3490895 h 5715111"/>
              <a:gd name="connsiteX13" fmla="*/ 9452918 w 11368216"/>
              <a:gd name="connsiteY13" fmla="*/ 4219943 h 5715111"/>
              <a:gd name="connsiteX14" fmla="*/ 10651523 w 11368216"/>
              <a:gd name="connsiteY14" fmla="*/ 4936635 h 5715111"/>
              <a:gd name="connsiteX15" fmla="*/ 11368216 w 11368216"/>
              <a:gd name="connsiteY15" fmla="*/ 5715111 h 5715111"/>
              <a:gd name="connsiteX0" fmla="*/ 0 w 11368216"/>
              <a:gd name="connsiteY0" fmla="*/ 1368628 h 5718207"/>
              <a:gd name="connsiteX1" fmla="*/ 741405 w 11368216"/>
              <a:gd name="connsiteY1" fmla="*/ 34099 h 5718207"/>
              <a:gd name="connsiteX2" fmla="*/ 1532237 w 11368216"/>
              <a:gd name="connsiteY2" fmla="*/ 491300 h 5718207"/>
              <a:gd name="connsiteX3" fmla="*/ 2014150 w 11368216"/>
              <a:gd name="connsiteY3" fmla="*/ 1207991 h 5718207"/>
              <a:gd name="connsiteX4" fmla="*/ 2582562 w 11368216"/>
              <a:gd name="connsiteY4" fmla="*/ 886715 h 5718207"/>
              <a:gd name="connsiteX5" fmla="*/ 3422822 w 11368216"/>
              <a:gd name="connsiteY5" fmla="*/ 2060607 h 5718207"/>
              <a:gd name="connsiteX6" fmla="*/ 3904735 w 11368216"/>
              <a:gd name="connsiteY6" fmla="*/ 1788757 h 5718207"/>
              <a:gd name="connsiteX7" fmla="*/ 4720281 w 11368216"/>
              <a:gd name="connsiteY7" fmla="*/ 2604305 h 5718207"/>
              <a:gd name="connsiteX8" fmla="*/ 5399902 w 11368216"/>
              <a:gd name="connsiteY8" fmla="*/ 2493094 h 5718207"/>
              <a:gd name="connsiteX9" fmla="*/ 6017740 w 11368216"/>
              <a:gd name="connsiteY9" fmla="*/ 3086217 h 5718207"/>
              <a:gd name="connsiteX10" fmla="*/ 6573795 w 11368216"/>
              <a:gd name="connsiteY10" fmla="*/ 3024433 h 5718207"/>
              <a:gd name="connsiteX11" fmla="*/ 7438767 w 11368216"/>
              <a:gd name="connsiteY11" fmla="*/ 3642272 h 5718207"/>
              <a:gd name="connsiteX12" fmla="*/ 8130745 w 11368216"/>
              <a:gd name="connsiteY12" fmla="*/ 3493991 h 5718207"/>
              <a:gd name="connsiteX13" fmla="*/ 9452918 w 11368216"/>
              <a:gd name="connsiteY13" fmla="*/ 4223039 h 5718207"/>
              <a:gd name="connsiteX14" fmla="*/ 10651523 w 11368216"/>
              <a:gd name="connsiteY14" fmla="*/ 4939731 h 5718207"/>
              <a:gd name="connsiteX15" fmla="*/ 11368216 w 11368216"/>
              <a:gd name="connsiteY15" fmla="*/ 5718207 h 5718207"/>
              <a:gd name="connsiteX0" fmla="*/ 0 w 11368216"/>
              <a:gd name="connsiteY0" fmla="*/ 1389074 h 5738653"/>
              <a:gd name="connsiteX1" fmla="*/ 889687 w 11368216"/>
              <a:gd name="connsiteY1" fmla="*/ 29832 h 5738653"/>
              <a:gd name="connsiteX2" fmla="*/ 1532237 w 11368216"/>
              <a:gd name="connsiteY2" fmla="*/ 511746 h 5738653"/>
              <a:gd name="connsiteX3" fmla="*/ 2014150 w 11368216"/>
              <a:gd name="connsiteY3" fmla="*/ 1228437 h 5738653"/>
              <a:gd name="connsiteX4" fmla="*/ 2582562 w 11368216"/>
              <a:gd name="connsiteY4" fmla="*/ 907161 h 5738653"/>
              <a:gd name="connsiteX5" fmla="*/ 3422822 w 11368216"/>
              <a:gd name="connsiteY5" fmla="*/ 2081053 h 5738653"/>
              <a:gd name="connsiteX6" fmla="*/ 3904735 w 11368216"/>
              <a:gd name="connsiteY6" fmla="*/ 1809203 h 5738653"/>
              <a:gd name="connsiteX7" fmla="*/ 4720281 w 11368216"/>
              <a:gd name="connsiteY7" fmla="*/ 2624751 h 5738653"/>
              <a:gd name="connsiteX8" fmla="*/ 5399902 w 11368216"/>
              <a:gd name="connsiteY8" fmla="*/ 2513540 h 5738653"/>
              <a:gd name="connsiteX9" fmla="*/ 6017740 w 11368216"/>
              <a:gd name="connsiteY9" fmla="*/ 3106663 h 5738653"/>
              <a:gd name="connsiteX10" fmla="*/ 6573795 w 11368216"/>
              <a:gd name="connsiteY10" fmla="*/ 3044879 h 5738653"/>
              <a:gd name="connsiteX11" fmla="*/ 7438767 w 11368216"/>
              <a:gd name="connsiteY11" fmla="*/ 3662718 h 5738653"/>
              <a:gd name="connsiteX12" fmla="*/ 8130745 w 11368216"/>
              <a:gd name="connsiteY12" fmla="*/ 3514437 h 5738653"/>
              <a:gd name="connsiteX13" fmla="*/ 9452918 w 11368216"/>
              <a:gd name="connsiteY13" fmla="*/ 4243485 h 5738653"/>
              <a:gd name="connsiteX14" fmla="*/ 10651523 w 11368216"/>
              <a:gd name="connsiteY14" fmla="*/ 4960177 h 5738653"/>
              <a:gd name="connsiteX15" fmla="*/ 11368216 w 11368216"/>
              <a:gd name="connsiteY15" fmla="*/ 5738653 h 5738653"/>
              <a:gd name="connsiteX0" fmla="*/ 0 w 11368216"/>
              <a:gd name="connsiteY0" fmla="*/ 1365938 h 5715517"/>
              <a:gd name="connsiteX1" fmla="*/ 889687 w 11368216"/>
              <a:gd name="connsiteY1" fmla="*/ 6696 h 5715517"/>
              <a:gd name="connsiteX2" fmla="*/ 1532237 w 11368216"/>
              <a:gd name="connsiteY2" fmla="*/ 488610 h 5715517"/>
              <a:gd name="connsiteX3" fmla="*/ 2014150 w 11368216"/>
              <a:gd name="connsiteY3" fmla="*/ 1205301 h 5715517"/>
              <a:gd name="connsiteX4" fmla="*/ 2582562 w 11368216"/>
              <a:gd name="connsiteY4" fmla="*/ 884025 h 5715517"/>
              <a:gd name="connsiteX5" fmla="*/ 3422822 w 11368216"/>
              <a:gd name="connsiteY5" fmla="*/ 2057917 h 5715517"/>
              <a:gd name="connsiteX6" fmla="*/ 3904735 w 11368216"/>
              <a:gd name="connsiteY6" fmla="*/ 1786067 h 5715517"/>
              <a:gd name="connsiteX7" fmla="*/ 4720281 w 11368216"/>
              <a:gd name="connsiteY7" fmla="*/ 2601615 h 5715517"/>
              <a:gd name="connsiteX8" fmla="*/ 5399902 w 11368216"/>
              <a:gd name="connsiteY8" fmla="*/ 2490404 h 5715517"/>
              <a:gd name="connsiteX9" fmla="*/ 6017740 w 11368216"/>
              <a:gd name="connsiteY9" fmla="*/ 3083527 h 5715517"/>
              <a:gd name="connsiteX10" fmla="*/ 6573795 w 11368216"/>
              <a:gd name="connsiteY10" fmla="*/ 3021743 h 5715517"/>
              <a:gd name="connsiteX11" fmla="*/ 7438767 w 11368216"/>
              <a:gd name="connsiteY11" fmla="*/ 3639582 h 5715517"/>
              <a:gd name="connsiteX12" fmla="*/ 8130745 w 11368216"/>
              <a:gd name="connsiteY12" fmla="*/ 3491301 h 5715517"/>
              <a:gd name="connsiteX13" fmla="*/ 9452918 w 11368216"/>
              <a:gd name="connsiteY13" fmla="*/ 4220349 h 5715517"/>
              <a:gd name="connsiteX14" fmla="*/ 10651523 w 11368216"/>
              <a:gd name="connsiteY14" fmla="*/ 4937041 h 5715517"/>
              <a:gd name="connsiteX15" fmla="*/ 11368216 w 11368216"/>
              <a:gd name="connsiteY15" fmla="*/ 5715517 h 5715517"/>
              <a:gd name="connsiteX0" fmla="*/ 0 w 11368216"/>
              <a:gd name="connsiteY0" fmla="*/ 1365938 h 5715517"/>
              <a:gd name="connsiteX1" fmla="*/ 889687 w 11368216"/>
              <a:gd name="connsiteY1" fmla="*/ 6696 h 5715517"/>
              <a:gd name="connsiteX2" fmla="*/ 1532237 w 11368216"/>
              <a:gd name="connsiteY2" fmla="*/ 488610 h 5715517"/>
              <a:gd name="connsiteX3" fmla="*/ 2014150 w 11368216"/>
              <a:gd name="connsiteY3" fmla="*/ 1205301 h 5715517"/>
              <a:gd name="connsiteX4" fmla="*/ 2631989 w 11368216"/>
              <a:gd name="connsiteY4" fmla="*/ 772814 h 5715517"/>
              <a:gd name="connsiteX5" fmla="*/ 3422822 w 11368216"/>
              <a:gd name="connsiteY5" fmla="*/ 2057917 h 5715517"/>
              <a:gd name="connsiteX6" fmla="*/ 3904735 w 11368216"/>
              <a:gd name="connsiteY6" fmla="*/ 1786067 h 5715517"/>
              <a:gd name="connsiteX7" fmla="*/ 4720281 w 11368216"/>
              <a:gd name="connsiteY7" fmla="*/ 2601615 h 5715517"/>
              <a:gd name="connsiteX8" fmla="*/ 5399902 w 11368216"/>
              <a:gd name="connsiteY8" fmla="*/ 2490404 h 5715517"/>
              <a:gd name="connsiteX9" fmla="*/ 6017740 w 11368216"/>
              <a:gd name="connsiteY9" fmla="*/ 3083527 h 5715517"/>
              <a:gd name="connsiteX10" fmla="*/ 6573795 w 11368216"/>
              <a:gd name="connsiteY10" fmla="*/ 3021743 h 5715517"/>
              <a:gd name="connsiteX11" fmla="*/ 7438767 w 11368216"/>
              <a:gd name="connsiteY11" fmla="*/ 3639582 h 5715517"/>
              <a:gd name="connsiteX12" fmla="*/ 8130745 w 11368216"/>
              <a:gd name="connsiteY12" fmla="*/ 3491301 h 5715517"/>
              <a:gd name="connsiteX13" fmla="*/ 9452918 w 11368216"/>
              <a:gd name="connsiteY13" fmla="*/ 4220349 h 5715517"/>
              <a:gd name="connsiteX14" fmla="*/ 10651523 w 11368216"/>
              <a:gd name="connsiteY14" fmla="*/ 4937041 h 5715517"/>
              <a:gd name="connsiteX15" fmla="*/ 11368216 w 11368216"/>
              <a:gd name="connsiteY15" fmla="*/ 5715517 h 5715517"/>
              <a:gd name="connsiteX0" fmla="*/ 0 w 11368216"/>
              <a:gd name="connsiteY0" fmla="*/ 1365938 h 5715517"/>
              <a:gd name="connsiteX1" fmla="*/ 889687 w 11368216"/>
              <a:gd name="connsiteY1" fmla="*/ 6696 h 5715517"/>
              <a:gd name="connsiteX2" fmla="*/ 1532237 w 11368216"/>
              <a:gd name="connsiteY2" fmla="*/ 488610 h 5715517"/>
              <a:gd name="connsiteX3" fmla="*/ 2014150 w 11368216"/>
              <a:gd name="connsiteY3" fmla="*/ 1205301 h 5715517"/>
              <a:gd name="connsiteX4" fmla="*/ 2631989 w 11368216"/>
              <a:gd name="connsiteY4" fmla="*/ 772814 h 5715517"/>
              <a:gd name="connsiteX5" fmla="*/ 3422822 w 11368216"/>
              <a:gd name="connsiteY5" fmla="*/ 2057917 h 5715517"/>
              <a:gd name="connsiteX6" fmla="*/ 4003589 w 11368216"/>
              <a:gd name="connsiteY6" fmla="*/ 1625430 h 5715517"/>
              <a:gd name="connsiteX7" fmla="*/ 4720281 w 11368216"/>
              <a:gd name="connsiteY7" fmla="*/ 2601615 h 5715517"/>
              <a:gd name="connsiteX8" fmla="*/ 5399902 w 11368216"/>
              <a:gd name="connsiteY8" fmla="*/ 2490404 h 5715517"/>
              <a:gd name="connsiteX9" fmla="*/ 6017740 w 11368216"/>
              <a:gd name="connsiteY9" fmla="*/ 3083527 h 5715517"/>
              <a:gd name="connsiteX10" fmla="*/ 6573795 w 11368216"/>
              <a:gd name="connsiteY10" fmla="*/ 3021743 h 5715517"/>
              <a:gd name="connsiteX11" fmla="*/ 7438767 w 11368216"/>
              <a:gd name="connsiteY11" fmla="*/ 3639582 h 5715517"/>
              <a:gd name="connsiteX12" fmla="*/ 8130745 w 11368216"/>
              <a:gd name="connsiteY12" fmla="*/ 3491301 h 5715517"/>
              <a:gd name="connsiteX13" fmla="*/ 9452918 w 11368216"/>
              <a:gd name="connsiteY13" fmla="*/ 4220349 h 5715517"/>
              <a:gd name="connsiteX14" fmla="*/ 10651523 w 11368216"/>
              <a:gd name="connsiteY14" fmla="*/ 4937041 h 5715517"/>
              <a:gd name="connsiteX15" fmla="*/ 11368216 w 11368216"/>
              <a:gd name="connsiteY15" fmla="*/ 5715517 h 5715517"/>
              <a:gd name="connsiteX0" fmla="*/ 0 w 11368216"/>
              <a:gd name="connsiteY0" fmla="*/ 1365938 h 5715517"/>
              <a:gd name="connsiteX1" fmla="*/ 889687 w 11368216"/>
              <a:gd name="connsiteY1" fmla="*/ 6696 h 5715517"/>
              <a:gd name="connsiteX2" fmla="*/ 1532237 w 11368216"/>
              <a:gd name="connsiteY2" fmla="*/ 488610 h 5715517"/>
              <a:gd name="connsiteX3" fmla="*/ 2014150 w 11368216"/>
              <a:gd name="connsiteY3" fmla="*/ 1205301 h 5715517"/>
              <a:gd name="connsiteX4" fmla="*/ 2631989 w 11368216"/>
              <a:gd name="connsiteY4" fmla="*/ 772814 h 5715517"/>
              <a:gd name="connsiteX5" fmla="*/ 3435179 w 11368216"/>
              <a:gd name="connsiteY5" fmla="*/ 1909636 h 5715517"/>
              <a:gd name="connsiteX6" fmla="*/ 4003589 w 11368216"/>
              <a:gd name="connsiteY6" fmla="*/ 1625430 h 5715517"/>
              <a:gd name="connsiteX7" fmla="*/ 4720281 w 11368216"/>
              <a:gd name="connsiteY7" fmla="*/ 2601615 h 5715517"/>
              <a:gd name="connsiteX8" fmla="*/ 5399902 w 11368216"/>
              <a:gd name="connsiteY8" fmla="*/ 2490404 h 5715517"/>
              <a:gd name="connsiteX9" fmla="*/ 6017740 w 11368216"/>
              <a:gd name="connsiteY9" fmla="*/ 3083527 h 5715517"/>
              <a:gd name="connsiteX10" fmla="*/ 6573795 w 11368216"/>
              <a:gd name="connsiteY10" fmla="*/ 3021743 h 5715517"/>
              <a:gd name="connsiteX11" fmla="*/ 7438767 w 11368216"/>
              <a:gd name="connsiteY11" fmla="*/ 3639582 h 5715517"/>
              <a:gd name="connsiteX12" fmla="*/ 8130745 w 11368216"/>
              <a:gd name="connsiteY12" fmla="*/ 3491301 h 5715517"/>
              <a:gd name="connsiteX13" fmla="*/ 9452918 w 11368216"/>
              <a:gd name="connsiteY13" fmla="*/ 4220349 h 5715517"/>
              <a:gd name="connsiteX14" fmla="*/ 10651523 w 11368216"/>
              <a:gd name="connsiteY14" fmla="*/ 4937041 h 5715517"/>
              <a:gd name="connsiteX15" fmla="*/ 11368216 w 11368216"/>
              <a:gd name="connsiteY15" fmla="*/ 5715517 h 5715517"/>
              <a:gd name="connsiteX0" fmla="*/ 0 w 11368216"/>
              <a:gd name="connsiteY0" fmla="*/ 1367000 h 5716579"/>
              <a:gd name="connsiteX1" fmla="*/ 889687 w 11368216"/>
              <a:gd name="connsiteY1" fmla="*/ 7758 h 5716579"/>
              <a:gd name="connsiteX2" fmla="*/ 1532237 w 11368216"/>
              <a:gd name="connsiteY2" fmla="*/ 489672 h 5716579"/>
              <a:gd name="connsiteX3" fmla="*/ 2100647 w 11368216"/>
              <a:gd name="connsiteY3" fmla="*/ 1539996 h 5716579"/>
              <a:gd name="connsiteX4" fmla="*/ 2631989 w 11368216"/>
              <a:gd name="connsiteY4" fmla="*/ 773876 h 5716579"/>
              <a:gd name="connsiteX5" fmla="*/ 3435179 w 11368216"/>
              <a:gd name="connsiteY5" fmla="*/ 1910698 h 5716579"/>
              <a:gd name="connsiteX6" fmla="*/ 4003589 w 11368216"/>
              <a:gd name="connsiteY6" fmla="*/ 1626492 h 5716579"/>
              <a:gd name="connsiteX7" fmla="*/ 4720281 w 11368216"/>
              <a:gd name="connsiteY7" fmla="*/ 2602677 h 5716579"/>
              <a:gd name="connsiteX8" fmla="*/ 5399902 w 11368216"/>
              <a:gd name="connsiteY8" fmla="*/ 2491466 h 5716579"/>
              <a:gd name="connsiteX9" fmla="*/ 6017740 w 11368216"/>
              <a:gd name="connsiteY9" fmla="*/ 3084589 h 5716579"/>
              <a:gd name="connsiteX10" fmla="*/ 6573795 w 11368216"/>
              <a:gd name="connsiteY10" fmla="*/ 3022805 h 5716579"/>
              <a:gd name="connsiteX11" fmla="*/ 7438767 w 11368216"/>
              <a:gd name="connsiteY11" fmla="*/ 3640644 h 5716579"/>
              <a:gd name="connsiteX12" fmla="*/ 8130745 w 11368216"/>
              <a:gd name="connsiteY12" fmla="*/ 3492363 h 5716579"/>
              <a:gd name="connsiteX13" fmla="*/ 9452918 w 11368216"/>
              <a:gd name="connsiteY13" fmla="*/ 4221411 h 5716579"/>
              <a:gd name="connsiteX14" fmla="*/ 10651523 w 11368216"/>
              <a:gd name="connsiteY14" fmla="*/ 4938103 h 5716579"/>
              <a:gd name="connsiteX15" fmla="*/ 11368216 w 11368216"/>
              <a:gd name="connsiteY15" fmla="*/ 5716579 h 5716579"/>
              <a:gd name="connsiteX0" fmla="*/ 0 w 11368216"/>
              <a:gd name="connsiteY0" fmla="*/ 1367000 h 5716579"/>
              <a:gd name="connsiteX1" fmla="*/ 889687 w 11368216"/>
              <a:gd name="connsiteY1" fmla="*/ 7758 h 5716579"/>
              <a:gd name="connsiteX2" fmla="*/ 1532237 w 11368216"/>
              <a:gd name="connsiteY2" fmla="*/ 489672 h 5716579"/>
              <a:gd name="connsiteX3" fmla="*/ 2100647 w 11368216"/>
              <a:gd name="connsiteY3" fmla="*/ 1539996 h 5716579"/>
              <a:gd name="connsiteX4" fmla="*/ 2780270 w 11368216"/>
              <a:gd name="connsiteY4" fmla="*/ 983941 h 5716579"/>
              <a:gd name="connsiteX5" fmla="*/ 3435179 w 11368216"/>
              <a:gd name="connsiteY5" fmla="*/ 1910698 h 5716579"/>
              <a:gd name="connsiteX6" fmla="*/ 4003589 w 11368216"/>
              <a:gd name="connsiteY6" fmla="*/ 1626492 h 5716579"/>
              <a:gd name="connsiteX7" fmla="*/ 4720281 w 11368216"/>
              <a:gd name="connsiteY7" fmla="*/ 2602677 h 5716579"/>
              <a:gd name="connsiteX8" fmla="*/ 5399902 w 11368216"/>
              <a:gd name="connsiteY8" fmla="*/ 2491466 h 5716579"/>
              <a:gd name="connsiteX9" fmla="*/ 6017740 w 11368216"/>
              <a:gd name="connsiteY9" fmla="*/ 3084589 h 5716579"/>
              <a:gd name="connsiteX10" fmla="*/ 6573795 w 11368216"/>
              <a:gd name="connsiteY10" fmla="*/ 3022805 h 5716579"/>
              <a:gd name="connsiteX11" fmla="*/ 7438767 w 11368216"/>
              <a:gd name="connsiteY11" fmla="*/ 3640644 h 5716579"/>
              <a:gd name="connsiteX12" fmla="*/ 8130745 w 11368216"/>
              <a:gd name="connsiteY12" fmla="*/ 3492363 h 5716579"/>
              <a:gd name="connsiteX13" fmla="*/ 9452918 w 11368216"/>
              <a:gd name="connsiteY13" fmla="*/ 4221411 h 5716579"/>
              <a:gd name="connsiteX14" fmla="*/ 10651523 w 11368216"/>
              <a:gd name="connsiteY14" fmla="*/ 4938103 h 5716579"/>
              <a:gd name="connsiteX15" fmla="*/ 11368216 w 11368216"/>
              <a:gd name="connsiteY15" fmla="*/ 5716579 h 5716579"/>
              <a:gd name="connsiteX0" fmla="*/ 0 w 11430000"/>
              <a:gd name="connsiteY0" fmla="*/ 1444393 h 5744545"/>
              <a:gd name="connsiteX1" fmla="*/ 951471 w 11430000"/>
              <a:gd name="connsiteY1" fmla="*/ 35724 h 5744545"/>
              <a:gd name="connsiteX2" fmla="*/ 1594021 w 11430000"/>
              <a:gd name="connsiteY2" fmla="*/ 517638 h 5744545"/>
              <a:gd name="connsiteX3" fmla="*/ 2162431 w 11430000"/>
              <a:gd name="connsiteY3" fmla="*/ 1567962 h 5744545"/>
              <a:gd name="connsiteX4" fmla="*/ 2842054 w 11430000"/>
              <a:gd name="connsiteY4" fmla="*/ 1011907 h 5744545"/>
              <a:gd name="connsiteX5" fmla="*/ 3496963 w 11430000"/>
              <a:gd name="connsiteY5" fmla="*/ 1938664 h 5744545"/>
              <a:gd name="connsiteX6" fmla="*/ 4065373 w 11430000"/>
              <a:gd name="connsiteY6" fmla="*/ 1654458 h 5744545"/>
              <a:gd name="connsiteX7" fmla="*/ 4782065 w 11430000"/>
              <a:gd name="connsiteY7" fmla="*/ 2630643 h 5744545"/>
              <a:gd name="connsiteX8" fmla="*/ 5461686 w 11430000"/>
              <a:gd name="connsiteY8" fmla="*/ 2519432 h 5744545"/>
              <a:gd name="connsiteX9" fmla="*/ 6079524 w 11430000"/>
              <a:gd name="connsiteY9" fmla="*/ 3112555 h 5744545"/>
              <a:gd name="connsiteX10" fmla="*/ 6635579 w 11430000"/>
              <a:gd name="connsiteY10" fmla="*/ 3050771 h 5744545"/>
              <a:gd name="connsiteX11" fmla="*/ 7500551 w 11430000"/>
              <a:gd name="connsiteY11" fmla="*/ 3668610 h 5744545"/>
              <a:gd name="connsiteX12" fmla="*/ 8192529 w 11430000"/>
              <a:gd name="connsiteY12" fmla="*/ 3520329 h 5744545"/>
              <a:gd name="connsiteX13" fmla="*/ 9514702 w 11430000"/>
              <a:gd name="connsiteY13" fmla="*/ 4249377 h 5744545"/>
              <a:gd name="connsiteX14" fmla="*/ 10713307 w 11430000"/>
              <a:gd name="connsiteY14" fmla="*/ 4966069 h 5744545"/>
              <a:gd name="connsiteX15" fmla="*/ 11430000 w 11430000"/>
              <a:gd name="connsiteY15" fmla="*/ 5744545 h 5744545"/>
              <a:gd name="connsiteX0" fmla="*/ 0 w 11590638"/>
              <a:gd name="connsiteY0" fmla="*/ 1444393 h 5793972"/>
              <a:gd name="connsiteX1" fmla="*/ 951471 w 11590638"/>
              <a:gd name="connsiteY1" fmla="*/ 35724 h 5793972"/>
              <a:gd name="connsiteX2" fmla="*/ 1594021 w 11590638"/>
              <a:gd name="connsiteY2" fmla="*/ 517638 h 5793972"/>
              <a:gd name="connsiteX3" fmla="*/ 2162431 w 11590638"/>
              <a:gd name="connsiteY3" fmla="*/ 1567962 h 5793972"/>
              <a:gd name="connsiteX4" fmla="*/ 2842054 w 11590638"/>
              <a:gd name="connsiteY4" fmla="*/ 1011907 h 5793972"/>
              <a:gd name="connsiteX5" fmla="*/ 3496963 w 11590638"/>
              <a:gd name="connsiteY5" fmla="*/ 1938664 h 5793972"/>
              <a:gd name="connsiteX6" fmla="*/ 4065373 w 11590638"/>
              <a:gd name="connsiteY6" fmla="*/ 1654458 h 5793972"/>
              <a:gd name="connsiteX7" fmla="*/ 4782065 w 11590638"/>
              <a:gd name="connsiteY7" fmla="*/ 2630643 h 5793972"/>
              <a:gd name="connsiteX8" fmla="*/ 5461686 w 11590638"/>
              <a:gd name="connsiteY8" fmla="*/ 2519432 h 5793972"/>
              <a:gd name="connsiteX9" fmla="*/ 6079524 w 11590638"/>
              <a:gd name="connsiteY9" fmla="*/ 3112555 h 5793972"/>
              <a:gd name="connsiteX10" fmla="*/ 6635579 w 11590638"/>
              <a:gd name="connsiteY10" fmla="*/ 3050771 h 5793972"/>
              <a:gd name="connsiteX11" fmla="*/ 7500551 w 11590638"/>
              <a:gd name="connsiteY11" fmla="*/ 3668610 h 5793972"/>
              <a:gd name="connsiteX12" fmla="*/ 8192529 w 11590638"/>
              <a:gd name="connsiteY12" fmla="*/ 3520329 h 5793972"/>
              <a:gd name="connsiteX13" fmla="*/ 9514702 w 11590638"/>
              <a:gd name="connsiteY13" fmla="*/ 4249377 h 5793972"/>
              <a:gd name="connsiteX14" fmla="*/ 10713307 w 11590638"/>
              <a:gd name="connsiteY14" fmla="*/ 4966069 h 5793972"/>
              <a:gd name="connsiteX15" fmla="*/ 11590638 w 11590638"/>
              <a:gd name="connsiteY15" fmla="*/ 5793972 h 5793972"/>
              <a:gd name="connsiteX0" fmla="*/ 0 w 11590638"/>
              <a:gd name="connsiteY0" fmla="*/ 1444393 h 5793972"/>
              <a:gd name="connsiteX1" fmla="*/ 951471 w 11590638"/>
              <a:gd name="connsiteY1" fmla="*/ 35724 h 5793972"/>
              <a:gd name="connsiteX2" fmla="*/ 1594021 w 11590638"/>
              <a:gd name="connsiteY2" fmla="*/ 517638 h 5793972"/>
              <a:gd name="connsiteX3" fmla="*/ 2162431 w 11590638"/>
              <a:gd name="connsiteY3" fmla="*/ 1567962 h 5793972"/>
              <a:gd name="connsiteX4" fmla="*/ 2842054 w 11590638"/>
              <a:gd name="connsiteY4" fmla="*/ 1011907 h 5793972"/>
              <a:gd name="connsiteX5" fmla="*/ 3496963 w 11590638"/>
              <a:gd name="connsiteY5" fmla="*/ 1938664 h 5793972"/>
              <a:gd name="connsiteX6" fmla="*/ 4065373 w 11590638"/>
              <a:gd name="connsiteY6" fmla="*/ 1654458 h 5793972"/>
              <a:gd name="connsiteX7" fmla="*/ 4782065 w 11590638"/>
              <a:gd name="connsiteY7" fmla="*/ 2630643 h 5793972"/>
              <a:gd name="connsiteX8" fmla="*/ 5461686 w 11590638"/>
              <a:gd name="connsiteY8" fmla="*/ 2519432 h 5793972"/>
              <a:gd name="connsiteX9" fmla="*/ 6079524 w 11590638"/>
              <a:gd name="connsiteY9" fmla="*/ 3112555 h 5793972"/>
              <a:gd name="connsiteX10" fmla="*/ 6635579 w 11590638"/>
              <a:gd name="connsiteY10" fmla="*/ 3050771 h 5793972"/>
              <a:gd name="connsiteX11" fmla="*/ 7500551 w 11590638"/>
              <a:gd name="connsiteY11" fmla="*/ 3668610 h 5793972"/>
              <a:gd name="connsiteX12" fmla="*/ 8192529 w 11590638"/>
              <a:gd name="connsiteY12" fmla="*/ 3520329 h 5793972"/>
              <a:gd name="connsiteX13" fmla="*/ 9514702 w 11590638"/>
              <a:gd name="connsiteY13" fmla="*/ 4249377 h 5793972"/>
              <a:gd name="connsiteX14" fmla="*/ 10713307 w 11590638"/>
              <a:gd name="connsiteY14" fmla="*/ 4966069 h 5793972"/>
              <a:gd name="connsiteX15" fmla="*/ 11590638 w 11590638"/>
              <a:gd name="connsiteY15" fmla="*/ 5793972 h 5793972"/>
              <a:gd name="connsiteX0" fmla="*/ 0 w 11590638"/>
              <a:gd name="connsiteY0" fmla="*/ 1444393 h 5793972"/>
              <a:gd name="connsiteX1" fmla="*/ 951471 w 11590638"/>
              <a:gd name="connsiteY1" fmla="*/ 35724 h 5793972"/>
              <a:gd name="connsiteX2" fmla="*/ 1594021 w 11590638"/>
              <a:gd name="connsiteY2" fmla="*/ 517638 h 5793972"/>
              <a:gd name="connsiteX3" fmla="*/ 2162431 w 11590638"/>
              <a:gd name="connsiteY3" fmla="*/ 1567962 h 5793972"/>
              <a:gd name="connsiteX4" fmla="*/ 2842054 w 11590638"/>
              <a:gd name="connsiteY4" fmla="*/ 1011907 h 5793972"/>
              <a:gd name="connsiteX5" fmla="*/ 3496963 w 11590638"/>
              <a:gd name="connsiteY5" fmla="*/ 1938664 h 5793972"/>
              <a:gd name="connsiteX6" fmla="*/ 4065373 w 11590638"/>
              <a:gd name="connsiteY6" fmla="*/ 1654458 h 5793972"/>
              <a:gd name="connsiteX7" fmla="*/ 4782065 w 11590638"/>
              <a:gd name="connsiteY7" fmla="*/ 2630643 h 5793972"/>
              <a:gd name="connsiteX8" fmla="*/ 5684107 w 11590638"/>
              <a:gd name="connsiteY8" fmla="*/ 2723674 h 5793972"/>
              <a:gd name="connsiteX9" fmla="*/ 6079524 w 11590638"/>
              <a:gd name="connsiteY9" fmla="*/ 3112555 h 5793972"/>
              <a:gd name="connsiteX10" fmla="*/ 6635579 w 11590638"/>
              <a:gd name="connsiteY10" fmla="*/ 3050771 h 5793972"/>
              <a:gd name="connsiteX11" fmla="*/ 7500551 w 11590638"/>
              <a:gd name="connsiteY11" fmla="*/ 3668610 h 5793972"/>
              <a:gd name="connsiteX12" fmla="*/ 8192529 w 11590638"/>
              <a:gd name="connsiteY12" fmla="*/ 3520329 h 5793972"/>
              <a:gd name="connsiteX13" fmla="*/ 9514702 w 11590638"/>
              <a:gd name="connsiteY13" fmla="*/ 4249377 h 5793972"/>
              <a:gd name="connsiteX14" fmla="*/ 10713307 w 11590638"/>
              <a:gd name="connsiteY14" fmla="*/ 4966069 h 5793972"/>
              <a:gd name="connsiteX15" fmla="*/ 11590638 w 11590638"/>
              <a:gd name="connsiteY15" fmla="*/ 5793972 h 5793972"/>
              <a:gd name="connsiteX0" fmla="*/ 0 w 11590638"/>
              <a:gd name="connsiteY0" fmla="*/ 1444393 h 5793972"/>
              <a:gd name="connsiteX1" fmla="*/ 951471 w 11590638"/>
              <a:gd name="connsiteY1" fmla="*/ 35724 h 5793972"/>
              <a:gd name="connsiteX2" fmla="*/ 1594021 w 11590638"/>
              <a:gd name="connsiteY2" fmla="*/ 517638 h 5793972"/>
              <a:gd name="connsiteX3" fmla="*/ 2162431 w 11590638"/>
              <a:gd name="connsiteY3" fmla="*/ 1567962 h 5793972"/>
              <a:gd name="connsiteX4" fmla="*/ 2842054 w 11590638"/>
              <a:gd name="connsiteY4" fmla="*/ 1011907 h 5793972"/>
              <a:gd name="connsiteX5" fmla="*/ 3496963 w 11590638"/>
              <a:gd name="connsiteY5" fmla="*/ 1938664 h 5793972"/>
              <a:gd name="connsiteX6" fmla="*/ 4065373 w 11590638"/>
              <a:gd name="connsiteY6" fmla="*/ 1654458 h 5793972"/>
              <a:gd name="connsiteX7" fmla="*/ 5140411 w 11590638"/>
              <a:gd name="connsiteY7" fmla="*/ 2439167 h 5793972"/>
              <a:gd name="connsiteX8" fmla="*/ 5684107 w 11590638"/>
              <a:gd name="connsiteY8" fmla="*/ 2723674 h 5793972"/>
              <a:gd name="connsiteX9" fmla="*/ 6079524 w 11590638"/>
              <a:gd name="connsiteY9" fmla="*/ 3112555 h 5793972"/>
              <a:gd name="connsiteX10" fmla="*/ 6635579 w 11590638"/>
              <a:gd name="connsiteY10" fmla="*/ 3050771 h 5793972"/>
              <a:gd name="connsiteX11" fmla="*/ 7500551 w 11590638"/>
              <a:gd name="connsiteY11" fmla="*/ 3668610 h 5793972"/>
              <a:gd name="connsiteX12" fmla="*/ 8192529 w 11590638"/>
              <a:gd name="connsiteY12" fmla="*/ 3520329 h 5793972"/>
              <a:gd name="connsiteX13" fmla="*/ 9514702 w 11590638"/>
              <a:gd name="connsiteY13" fmla="*/ 4249377 h 5793972"/>
              <a:gd name="connsiteX14" fmla="*/ 10713307 w 11590638"/>
              <a:gd name="connsiteY14" fmla="*/ 4966069 h 5793972"/>
              <a:gd name="connsiteX15" fmla="*/ 11590638 w 11590638"/>
              <a:gd name="connsiteY15" fmla="*/ 5793972 h 5793972"/>
              <a:gd name="connsiteX0" fmla="*/ 0 w 11590638"/>
              <a:gd name="connsiteY0" fmla="*/ 1444393 h 5793972"/>
              <a:gd name="connsiteX1" fmla="*/ 951471 w 11590638"/>
              <a:gd name="connsiteY1" fmla="*/ 35724 h 5793972"/>
              <a:gd name="connsiteX2" fmla="*/ 1594021 w 11590638"/>
              <a:gd name="connsiteY2" fmla="*/ 517638 h 5793972"/>
              <a:gd name="connsiteX3" fmla="*/ 2162431 w 11590638"/>
              <a:gd name="connsiteY3" fmla="*/ 1567962 h 5793972"/>
              <a:gd name="connsiteX4" fmla="*/ 2842054 w 11590638"/>
              <a:gd name="connsiteY4" fmla="*/ 1011907 h 5793972"/>
              <a:gd name="connsiteX5" fmla="*/ 3435179 w 11590638"/>
              <a:gd name="connsiteY5" fmla="*/ 1708892 h 5793972"/>
              <a:gd name="connsiteX6" fmla="*/ 4065373 w 11590638"/>
              <a:gd name="connsiteY6" fmla="*/ 1654458 h 5793972"/>
              <a:gd name="connsiteX7" fmla="*/ 5140411 w 11590638"/>
              <a:gd name="connsiteY7" fmla="*/ 2439167 h 5793972"/>
              <a:gd name="connsiteX8" fmla="*/ 5684107 w 11590638"/>
              <a:gd name="connsiteY8" fmla="*/ 2723674 h 5793972"/>
              <a:gd name="connsiteX9" fmla="*/ 6079524 w 11590638"/>
              <a:gd name="connsiteY9" fmla="*/ 3112555 h 5793972"/>
              <a:gd name="connsiteX10" fmla="*/ 6635579 w 11590638"/>
              <a:gd name="connsiteY10" fmla="*/ 3050771 h 5793972"/>
              <a:gd name="connsiteX11" fmla="*/ 7500551 w 11590638"/>
              <a:gd name="connsiteY11" fmla="*/ 3668610 h 5793972"/>
              <a:gd name="connsiteX12" fmla="*/ 8192529 w 11590638"/>
              <a:gd name="connsiteY12" fmla="*/ 3520329 h 5793972"/>
              <a:gd name="connsiteX13" fmla="*/ 9514702 w 11590638"/>
              <a:gd name="connsiteY13" fmla="*/ 4249377 h 5793972"/>
              <a:gd name="connsiteX14" fmla="*/ 10713307 w 11590638"/>
              <a:gd name="connsiteY14" fmla="*/ 4966069 h 5793972"/>
              <a:gd name="connsiteX15" fmla="*/ 11590638 w 11590638"/>
              <a:gd name="connsiteY15" fmla="*/ 5793972 h 5793972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42054 w 11590638"/>
              <a:gd name="connsiteY4" fmla="*/ 1007191 h 5789256"/>
              <a:gd name="connsiteX5" fmla="*/ 3435179 w 11590638"/>
              <a:gd name="connsiteY5" fmla="*/ 1704176 h 5789256"/>
              <a:gd name="connsiteX6" fmla="*/ 4065373 w 11590638"/>
              <a:gd name="connsiteY6" fmla="*/ 1649742 h 5789256"/>
              <a:gd name="connsiteX7" fmla="*/ 5140411 w 11590638"/>
              <a:gd name="connsiteY7" fmla="*/ 2434451 h 5789256"/>
              <a:gd name="connsiteX8" fmla="*/ 5684107 w 11590638"/>
              <a:gd name="connsiteY8" fmla="*/ 2718958 h 5789256"/>
              <a:gd name="connsiteX9" fmla="*/ 6079524 w 11590638"/>
              <a:gd name="connsiteY9" fmla="*/ 3107839 h 5789256"/>
              <a:gd name="connsiteX10" fmla="*/ 6635579 w 11590638"/>
              <a:gd name="connsiteY10" fmla="*/ 3046055 h 5789256"/>
              <a:gd name="connsiteX11" fmla="*/ 7500551 w 11590638"/>
              <a:gd name="connsiteY11" fmla="*/ 3663894 h 5789256"/>
              <a:gd name="connsiteX12" fmla="*/ 8192529 w 11590638"/>
              <a:gd name="connsiteY12" fmla="*/ 3515613 h 5789256"/>
              <a:gd name="connsiteX13" fmla="*/ 9514702 w 11590638"/>
              <a:gd name="connsiteY13" fmla="*/ 4244661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35179 w 11590638"/>
              <a:gd name="connsiteY5" fmla="*/ 1704176 h 5789256"/>
              <a:gd name="connsiteX6" fmla="*/ 4065373 w 11590638"/>
              <a:gd name="connsiteY6" fmla="*/ 1649742 h 5789256"/>
              <a:gd name="connsiteX7" fmla="*/ 5140411 w 11590638"/>
              <a:gd name="connsiteY7" fmla="*/ 2434451 h 5789256"/>
              <a:gd name="connsiteX8" fmla="*/ 5684107 w 11590638"/>
              <a:gd name="connsiteY8" fmla="*/ 2718958 h 5789256"/>
              <a:gd name="connsiteX9" fmla="*/ 6079524 w 11590638"/>
              <a:gd name="connsiteY9" fmla="*/ 3107839 h 5789256"/>
              <a:gd name="connsiteX10" fmla="*/ 6635579 w 11590638"/>
              <a:gd name="connsiteY10" fmla="*/ 3046055 h 5789256"/>
              <a:gd name="connsiteX11" fmla="*/ 7500551 w 11590638"/>
              <a:gd name="connsiteY11" fmla="*/ 3663894 h 5789256"/>
              <a:gd name="connsiteX12" fmla="*/ 8192529 w 11590638"/>
              <a:gd name="connsiteY12" fmla="*/ 3515613 h 5789256"/>
              <a:gd name="connsiteX13" fmla="*/ 9514702 w 11590638"/>
              <a:gd name="connsiteY13" fmla="*/ 4244661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649742 h 5789256"/>
              <a:gd name="connsiteX7" fmla="*/ 5140411 w 11590638"/>
              <a:gd name="connsiteY7" fmla="*/ 2434451 h 5789256"/>
              <a:gd name="connsiteX8" fmla="*/ 5684107 w 11590638"/>
              <a:gd name="connsiteY8" fmla="*/ 2718958 h 5789256"/>
              <a:gd name="connsiteX9" fmla="*/ 6079524 w 11590638"/>
              <a:gd name="connsiteY9" fmla="*/ 3107839 h 5789256"/>
              <a:gd name="connsiteX10" fmla="*/ 6635579 w 11590638"/>
              <a:gd name="connsiteY10" fmla="*/ 3046055 h 5789256"/>
              <a:gd name="connsiteX11" fmla="*/ 7500551 w 11590638"/>
              <a:gd name="connsiteY11" fmla="*/ 3663894 h 5789256"/>
              <a:gd name="connsiteX12" fmla="*/ 8192529 w 11590638"/>
              <a:gd name="connsiteY12" fmla="*/ 3515613 h 5789256"/>
              <a:gd name="connsiteX13" fmla="*/ 9514702 w 11590638"/>
              <a:gd name="connsiteY13" fmla="*/ 4244661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84107 w 11590638"/>
              <a:gd name="connsiteY8" fmla="*/ 2718958 h 5789256"/>
              <a:gd name="connsiteX9" fmla="*/ 6079524 w 11590638"/>
              <a:gd name="connsiteY9" fmla="*/ 3107839 h 5789256"/>
              <a:gd name="connsiteX10" fmla="*/ 6635579 w 11590638"/>
              <a:gd name="connsiteY10" fmla="*/ 3046055 h 5789256"/>
              <a:gd name="connsiteX11" fmla="*/ 7500551 w 11590638"/>
              <a:gd name="connsiteY11" fmla="*/ 3663894 h 5789256"/>
              <a:gd name="connsiteX12" fmla="*/ 8192529 w 11590638"/>
              <a:gd name="connsiteY12" fmla="*/ 3515613 h 5789256"/>
              <a:gd name="connsiteX13" fmla="*/ 9514702 w 11590638"/>
              <a:gd name="connsiteY13" fmla="*/ 4244661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22323 w 11590638"/>
              <a:gd name="connsiteY8" fmla="*/ 2859374 h 5789256"/>
              <a:gd name="connsiteX9" fmla="*/ 6079524 w 11590638"/>
              <a:gd name="connsiteY9" fmla="*/ 3107839 h 5789256"/>
              <a:gd name="connsiteX10" fmla="*/ 6635579 w 11590638"/>
              <a:gd name="connsiteY10" fmla="*/ 3046055 h 5789256"/>
              <a:gd name="connsiteX11" fmla="*/ 7500551 w 11590638"/>
              <a:gd name="connsiteY11" fmla="*/ 3663894 h 5789256"/>
              <a:gd name="connsiteX12" fmla="*/ 8192529 w 11590638"/>
              <a:gd name="connsiteY12" fmla="*/ 3515613 h 5789256"/>
              <a:gd name="connsiteX13" fmla="*/ 9514702 w 11590638"/>
              <a:gd name="connsiteY13" fmla="*/ 4244661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22323 w 11590638"/>
              <a:gd name="connsiteY8" fmla="*/ 2859374 h 5789256"/>
              <a:gd name="connsiteX9" fmla="*/ 6128951 w 11590638"/>
              <a:gd name="connsiteY9" fmla="*/ 3209960 h 5789256"/>
              <a:gd name="connsiteX10" fmla="*/ 6635579 w 11590638"/>
              <a:gd name="connsiteY10" fmla="*/ 3046055 h 5789256"/>
              <a:gd name="connsiteX11" fmla="*/ 7500551 w 11590638"/>
              <a:gd name="connsiteY11" fmla="*/ 3663894 h 5789256"/>
              <a:gd name="connsiteX12" fmla="*/ 8192529 w 11590638"/>
              <a:gd name="connsiteY12" fmla="*/ 3515613 h 5789256"/>
              <a:gd name="connsiteX13" fmla="*/ 9514702 w 11590638"/>
              <a:gd name="connsiteY13" fmla="*/ 4244661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22323 w 11590638"/>
              <a:gd name="connsiteY8" fmla="*/ 2859374 h 5789256"/>
              <a:gd name="connsiteX9" fmla="*/ 6128951 w 11590638"/>
              <a:gd name="connsiteY9" fmla="*/ 3209960 h 5789256"/>
              <a:gd name="connsiteX10" fmla="*/ 6660293 w 11590638"/>
              <a:gd name="connsiteY10" fmla="*/ 3173706 h 5789256"/>
              <a:gd name="connsiteX11" fmla="*/ 7500551 w 11590638"/>
              <a:gd name="connsiteY11" fmla="*/ 3663894 h 5789256"/>
              <a:gd name="connsiteX12" fmla="*/ 8192529 w 11590638"/>
              <a:gd name="connsiteY12" fmla="*/ 3515613 h 5789256"/>
              <a:gd name="connsiteX13" fmla="*/ 9514702 w 11590638"/>
              <a:gd name="connsiteY13" fmla="*/ 4244661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22323 w 11590638"/>
              <a:gd name="connsiteY8" fmla="*/ 2859374 h 5789256"/>
              <a:gd name="connsiteX9" fmla="*/ 6128951 w 11590638"/>
              <a:gd name="connsiteY9" fmla="*/ 3209960 h 5789256"/>
              <a:gd name="connsiteX10" fmla="*/ 6660293 w 11590638"/>
              <a:gd name="connsiteY10" fmla="*/ 3173706 h 5789256"/>
              <a:gd name="connsiteX11" fmla="*/ 7525264 w 11590638"/>
              <a:gd name="connsiteY11" fmla="*/ 3829840 h 5789256"/>
              <a:gd name="connsiteX12" fmla="*/ 8192529 w 11590638"/>
              <a:gd name="connsiteY12" fmla="*/ 3515613 h 5789256"/>
              <a:gd name="connsiteX13" fmla="*/ 9514702 w 11590638"/>
              <a:gd name="connsiteY13" fmla="*/ 4244661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22323 w 11590638"/>
              <a:gd name="connsiteY8" fmla="*/ 2859374 h 5789256"/>
              <a:gd name="connsiteX9" fmla="*/ 6128951 w 11590638"/>
              <a:gd name="connsiteY9" fmla="*/ 3209960 h 5789256"/>
              <a:gd name="connsiteX10" fmla="*/ 6660293 w 11590638"/>
              <a:gd name="connsiteY10" fmla="*/ 3173706 h 5789256"/>
              <a:gd name="connsiteX11" fmla="*/ 7525264 w 11590638"/>
              <a:gd name="connsiteY11" fmla="*/ 3829840 h 5789256"/>
              <a:gd name="connsiteX12" fmla="*/ 8526161 w 11590638"/>
              <a:gd name="connsiteY12" fmla="*/ 3668794 h 5789256"/>
              <a:gd name="connsiteX13" fmla="*/ 9514702 w 11590638"/>
              <a:gd name="connsiteY13" fmla="*/ 4244661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22323 w 11590638"/>
              <a:gd name="connsiteY8" fmla="*/ 2859374 h 5789256"/>
              <a:gd name="connsiteX9" fmla="*/ 6128951 w 11590638"/>
              <a:gd name="connsiteY9" fmla="*/ 3209960 h 5789256"/>
              <a:gd name="connsiteX10" fmla="*/ 6660293 w 11590638"/>
              <a:gd name="connsiteY10" fmla="*/ 3173706 h 5789256"/>
              <a:gd name="connsiteX11" fmla="*/ 7525264 w 11590638"/>
              <a:gd name="connsiteY11" fmla="*/ 3829840 h 5789256"/>
              <a:gd name="connsiteX12" fmla="*/ 8526161 w 11590638"/>
              <a:gd name="connsiteY12" fmla="*/ 3668794 h 5789256"/>
              <a:gd name="connsiteX13" fmla="*/ 9514702 w 11590638"/>
              <a:gd name="connsiteY13" fmla="*/ 4499964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22323 w 11590638"/>
              <a:gd name="connsiteY8" fmla="*/ 2859374 h 5789256"/>
              <a:gd name="connsiteX9" fmla="*/ 6128951 w 11590638"/>
              <a:gd name="connsiteY9" fmla="*/ 3209960 h 5789256"/>
              <a:gd name="connsiteX10" fmla="*/ 6660293 w 11590638"/>
              <a:gd name="connsiteY10" fmla="*/ 3173706 h 5789256"/>
              <a:gd name="connsiteX11" fmla="*/ 7525264 w 11590638"/>
              <a:gd name="connsiteY11" fmla="*/ 3829840 h 5789256"/>
              <a:gd name="connsiteX12" fmla="*/ 8526161 w 11590638"/>
              <a:gd name="connsiteY12" fmla="*/ 3668794 h 5789256"/>
              <a:gd name="connsiteX13" fmla="*/ 9514702 w 11590638"/>
              <a:gd name="connsiteY13" fmla="*/ 4499964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22323 w 11590638"/>
              <a:gd name="connsiteY8" fmla="*/ 2859374 h 5789256"/>
              <a:gd name="connsiteX9" fmla="*/ 6128951 w 11590638"/>
              <a:gd name="connsiteY9" fmla="*/ 3209960 h 5789256"/>
              <a:gd name="connsiteX10" fmla="*/ 6660293 w 11590638"/>
              <a:gd name="connsiteY10" fmla="*/ 3173706 h 5789256"/>
              <a:gd name="connsiteX11" fmla="*/ 7525264 w 11590638"/>
              <a:gd name="connsiteY11" fmla="*/ 3829840 h 5789256"/>
              <a:gd name="connsiteX12" fmla="*/ 8526161 w 11590638"/>
              <a:gd name="connsiteY12" fmla="*/ 3668794 h 5789256"/>
              <a:gd name="connsiteX13" fmla="*/ 9514702 w 11590638"/>
              <a:gd name="connsiteY13" fmla="*/ 4499964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22323 w 11590638"/>
              <a:gd name="connsiteY8" fmla="*/ 2859374 h 5789256"/>
              <a:gd name="connsiteX9" fmla="*/ 6128951 w 11590638"/>
              <a:gd name="connsiteY9" fmla="*/ 3209960 h 5789256"/>
              <a:gd name="connsiteX10" fmla="*/ 6660293 w 11590638"/>
              <a:gd name="connsiteY10" fmla="*/ 3173706 h 5789256"/>
              <a:gd name="connsiteX11" fmla="*/ 7525264 w 11590638"/>
              <a:gd name="connsiteY11" fmla="*/ 3829840 h 5789256"/>
              <a:gd name="connsiteX12" fmla="*/ 8526161 w 11590638"/>
              <a:gd name="connsiteY12" fmla="*/ 3668794 h 5789256"/>
              <a:gd name="connsiteX13" fmla="*/ 9514702 w 11590638"/>
              <a:gd name="connsiteY13" fmla="*/ 4499964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590638"/>
              <a:gd name="connsiteY0" fmla="*/ 1439677 h 5789256"/>
              <a:gd name="connsiteX1" fmla="*/ 951471 w 11590638"/>
              <a:gd name="connsiteY1" fmla="*/ 31008 h 5789256"/>
              <a:gd name="connsiteX2" fmla="*/ 1594021 w 11590638"/>
              <a:gd name="connsiteY2" fmla="*/ 512922 h 5789256"/>
              <a:gd name="connsiteX3" fmla="*/ 2051220 w 11590638"/>
              <a:gd name="connsiteY3" fmla="*/ 1065407 h 5789256"/>
              <a:gd name="connsiteX4" fmla="*/ 2817340 w 11590638"/>
              <a:gd name="connsiteY4" fmla="*/ 1134842 h 5789256"/>
              <a:gd name="connsiteX5" fmla="*/ 3447536 w 11590638"/>
              <a:gd name="connsiteY5" fmla="*/ 1870123 h 5789256"/>
              <a:gd name="connsiteX6" fmla="*/ 4065373 w 11590638"/>
              <a:gd name="connsiteY6" fmla="*/ 1713568 h 5789256"/>
              <a:gd name="connsiteX7" fmla="*/ 5140411 w 11590638"/>
              <a:gd name="connsiteY7" fmla="*/ 2434451 h 5789256"/>
              <a:gd name="connsiteX8" fmla="*/ 5622323 w 11590638"/>
              <a:gd name="connsiteY8" fmla="*/ 2859374 h 5789256"/>
              <a:gd name="connsiteX9" fmla="*/ 6128951 w 11590638"/>
              <a:gd name="connsiteY9" fmla="*/ 3209960 h 5789256"/>
              <a:gd name="connsiteX10" fmla="*/ 6660293 w 11590638"/>
              <a:gd name="connsiteY10" fmla="*/ 3173706 h 5789256"/>
              <a:gd name="connsiteX11" fmla="*/ 7525264 w 11590638"/>
              <a:gd name="connsiteY11" fmla="*/ 3829840 h 5789256"/>
              <a:gd name="connsiteX12" fmla="*/ 8526161 w 11590638"/>
              <a:gd name="connsiteY12" fmla="*/ 3668794 h 5789256"/>
              <a:gd name="connsiteX13" fmla="*/ 9514702 w 11590638"/>
              <a:gd name="connsiteY13" fmla="*/ 4499964 h 5789256"/>
              <a:gd name="connsiteX14" fmla="*/ 10713307 w 11590638"/>
              <a:gd name="connsiteY14" fmla="*/ 4961353 h 5789256"/>
              <a:gd name="connsiteX15" fmla="*/ 11590638 w 11590638"/>
              <a:gd name="connsiteY15" fmla="*/ 5789256 h 5789256"/>
              <a:gd name="connsiteX0" fmla="*/ 0 w 11726563"/>
              <a:gd name="connsiteY0" fmla="*/ 1439677 h 5993498"/>
              <a:gd name="connsiteX1" fmla="*/ 951471 w 11726563"/>
              <a:gd name="connsiteY1" fmla="*/ 31008 h 5993498"/>
              <a:gd name="connsiteX2" fmla="*/ 1594021 w 11726563"/>
              <a:gd name="connsiteY2" fmla="*/ 512922 h 5993498"/>
              <a:gd name="connsiteX3" fmla="*/ 2051220 w 11726563"/>
              <a:gd name="connsiteY3" fmla="*/ 1065407 h 5993498"/>
              <a:gd name="connsiteX4" fmla="*/ 2817340 w 11726563"/>
              <a:gd name="connsiteY4" fmla="*/ 1134842 h 5993498"/>
              <a:gd name="connsiteX5" fmla="*/ 3447536 w 11726563"/>
              <a:gd name="connsiteY5" fmla="*/ 1870123 h 5993498"/>
              <a:gd name="connsiteX6" fmla="*/ 4065373 w 11726563"/>
              <a:gd name="connsiteY6" fmla="*/ 1713568 h 5993498"/>
              <a:gd name="connsiteX7" fmla="*/ 5140411 w 11726563"/>
              <a:gd name="connsiteY7" fmla="*/ 2434451 h 5993498"/>
              <a:gd name="connsiteX8" fmla="*/ 5622323 w 11726563"/>
              <a:gd name="connsiteY8" fmla="*/ 2859374 h 5993498"/>
              <a:gd name="connsiteX9" fmla="*/ 6128951 w 11726563"/>
              <a:gd name="connsiteY9" fmla="*/ 3209960 h 5993498"/>
              <a:gd name="connsiteX10" fmla="*/ 6660293 w 11726563"/>
              <a:gd name="connsiteY10" fmla="*/ 3173706 h 5993498"/>
              <a:gd name="connsiteX11" fmla="*/ 7525264 w 11726563"/>
              <a:gd name="connsiteY11" fmla="*/ 3829840 h 5993498"/>
              <a:gd name="connsiteX12" fmla="*/ 8526161 w 11726563"/>
              <a:gd name="connsiteY12" fmla="*/ 3668794 h 5993498"/>
              <a:gd name="connsiteX13" fmla="*/ 9514702 w 11726563"/>
              <a:gd name="connsiteY13" fmla="*/ 4499964 h 5993498"/>
              <a:gd name="connsiteX14" fmla="*/ 10713307 w 11726563"/>
              <a:gd name="connsiteY14" fmla="*/ 4961353 h 5993498"/>
              <a:gd name="connsiteX15" fmla="*/ 11726563 w 11726563"/>
              <a:gd name="connsiteY15" fmla="*/ 5993498 h 5993498"/>
              <a:gd name="connsiteX0" fmla="*/ 0 w 11726563"/>
              <a:gd name="connsiteY0" fmla="*/ 1439677 h 5993498"/>
              <a:gd name="connsiteX1" fmla="*/ 951471 w 11726563"/>
              <a:gd name="connsiteY1" fmla="*/ 31008 h 5993498"/>
              <a:gd name="connsiteX2" fmla="*/ 1594021 w 11726563"/>
              <a:gd name="connsiteY2" fmla="*/ 512922 h 5993498"/>
              <a:gd name="connsiteX3" fmla="*/ 2051220 w 11726563"/>
              <a:gd name="connsiteY3" fmla="*/ 1065407 h 5993498"/>
              <a:gd name="connsiteX4" fmla="*/ 2804984 w 11726563"/>
              <a:gd name="connsiteY4" fmla="*/ 777418 h 5993498"/>
              <a:gd name="connsiteX5" fmla="*/ 3447536 w 11726563"/>
              <a:gd name="connsiteY5" fmla="*/ 1870123 h 5993498"/>
              <a:gd name="connsiteX6" fmla="*/ 4065373 w 11726563"/>
              <a:gd name="connsiteY6" fmla="*/ 1713568 h 5993498"/>
              <a:gd name="connsiteX7" fmla="*/ 5140411 w 11726563"/>
              <a:gd name="connsiteY7" fmla="*/ 2434451 h 5993498"/>
              <a:gd name="connsiteX8" fmla="*/ 5622323 w 11726563"/>
              <a:gd name="connsiteY8" fmla="*/ 2859374 h 5993498"/>
              <a:gd name="connsiteX9" fmla="*/ 6128951 w 11726563"/>
              <a:gd name="connsiteY9" fmla="*/ 3209960 h 5993498"/>
              <a:gd name="connsiteX10" fmla="*/ 6660293 w 11726563"/>
              <a:gd name="connsiteY10" fmla="*/ 3173706 h 5993498"/>
              <a:gd name="connsiteX11" fmla="*/ 7525264 w 11726563"/>
              <a:gd name="connsiteY11" fmla="*/ 3829840 h 5993498"/>
              <a:gd name="connsiteX12" fmla="*/ 8526161 w 11726563"/>
              <a:gd name="connsiteY12" fmla="*/ 3668794 h 5993498"/>
              <a:gd name="connsiteX13" fmla="*/ 9514702 w 11726563"/>
              <a:gd name="connsiteY13" fmla="*/ 4499964 h 5993498"/>
              <a:gd name="connsiteX14" fmla="*/ 10713307 w 11726563"/>
              <a:gd name="connsiteY14" fmla="*/ 4961353 h 5993498"/>
              <a:gd name="connsiteX15" fmla="*/ 11726563 w 11726563"/>
              <a:gd name="connsiteY15" fmla="*/ 5993498 h 5993498"/>
              <a:gd name="connsiteX0" fmla="*/ 0 w 11726563"/>
              <a:gd name="connsiteY0" fmla="*/ 1439677 h 5993498"/>
              <a:gd name="connsiteX1" fmla="*/ 951471 w 11726563"/>
              <a:gd name="connsiteY1" fmla="*/ 31008 h 5993498"/>
              <a:gd name="connsiteX2" fmla="*/ 1594021 w 11726563"/>
              <a:gd name="connsiteY2" fmla="*/ 512922 h 5993498"/>
              <a:gd name="connsiteX3" fmla="*/ 2051220 w 11726563"/>
              <a:gd name="connsiteY3" fmla="*/ 1065407 h 5993498"/>
              <a:gd name="connsiteX4" fmla="*/ 2804984 w 11726563"/>
              <a:gd name="connsiteY4" fmla="*/ 777418 h 5993498"/>
              <a:gd name="connsiteX5" fmla="*/ 3534033 w 11726563"/>
              <a:gd name="connsiteY5" fmla="*/ 1768002 h 5993498"/>
              <a:gd name="connsiteX6" fmla="*/ 4065373 w 11726563"/>
              <a:gd name="connsiteY6" fmla="*/ 1713568 h 5993498"/>
              <a:gd name="connsiteX7" fmla="*/ 5140411 w 11726563"/>
              <a:gd name="connsiteY7" fmla="*/ 2434451 h 5993498"/>
              <a:gd name="connsiteX8" fmla="*/ 5622323 w 11726563"/>
              <a:gd name="connsiteY8" fmla="*/ 2859374 h 5993498"/>
              <a:gd name="connsiteX9" fmla="*/ 6128951 w 11726563"/>
              <a:gd name="connsiteY9" fmla="*/ 3209960 h 5993498"/>
              <a:gd name="connsiteX10" fmla="*/ 6660293 w 11726563"/>
              <a:gd name="connsiteY10" fmla="*/ 3173706 h 5993498"/>
              <a:gd name="connsiteX11" fmla="*/ 7525264 w 11726563"/>
              <a:gd name="connsiteY11" fmla="*/ 3829840 h 5993498"/>
              <a:gd name="connsiteX12" fmla="*/ 8526161 w 11726563"/>
              <a:gd name="connsiteY12" fmla="*/ 3668794 h 5993498"/>
              <a:gd name="connsiteX13" fmla="*/ 9514702 w 11726563"/>
              <a:gd name="connsiteY13" fmla="*/ 4499964 h 5993498"/>
              <a:gd name="connsiteX14" fmla="*/ 10713307 w 11726563"/>
              <a:gd name="connsiteY14" fmla="*/ 4961353 h 5993498"/>
              <a:gd name="connsiteX15" fmla="*/ 11726563 w 11726563"/>
              <a:gd name="connsiteY15" fmla="*/ 5993498 h 5993498"/>
              <a:gd name="connsiteX0" fmla="*/ 0 w 11726563"/>
              <a:gd name="connsiteY0" fmla="*/ 1439677 h 5993498"/>
              <a:gd name="connsiteX1" fmla="*/ 951471 w 11726563"/>
              <a:gd name="connsiteY1" fmla="*/ 31008 h 5993498"/>
              <a:gd name="connsiteX2" fmla="*/ 1594021 w 11726563"/>
              <a:gd name="connsiteY2" fmla="*/ 512922 h 5993498"/>
              <a:gd name="connsiteX3" fmla="*/ 2051220 w 11726563"/>
              <a:gd name="connsiteY3" fmla="*/ 1065407 h 5993498"/>
              <a:gd name="connsiteX4" fmla="*/ 2804984 w 11726563"/>
              <a:gd name="connsiteY4" fmla="*/ 777418 h 5993498"/>
              <a:gd name="connsiteX5" fmla="*/ 3534033 w 11726563"/>
              <a:gd name="connsiteY5" fmla="*/ 1768002 h 5993498"/>
              <a:gd name="connsiteX6" fmla="*/ 4114800 w 11726563"/>
              <a:gd name="connsiteY6" fmla="*/ 1573152 h 5993498"/>
              <a:gd name="connsiteX7" fmla="*/ 5140411 w 11726563"/>
              <a:gd name="connsiteY7" fmla="*/ 2434451 h 5993498"/>
              <a:gd name="connsiteX8" fmla="*/ 5622323 w 11726563"/>
              <a:gd name="connsiteY8" fmla="*/ 2859374 h 5993498"/>
              <a:gd name="connsiteX9" fmla="*/ 6128951 w 11726563"/>
              <a:gd name="connsiteY9" fmla="*/ 3209960 h 5993498"/>
              <a:gd name="connsiteX10" fmla="*/ 6660293 w 11726563"/>
              <a:gd name="connsiteY10" fmla="*/ 3173706 h 5993498"/>
              <a:gd name="connsiteX11" fmla="*/ 7525264 w 11726563"/>
              <a:gd name="connsiteY11" fmla="*/ 3829840 h 5993498"/>
              <a:gd name="connsiteX12" fmla="*/ 8526161 w 11726563"/>
              <a:gd name="connsiteY12" fmla="*/ 3668794 h 5993498"/>
              <a:gd name="connsiteX13" fmla="*/ 9514702 w 11726563"/>
              <a:gd name="connsiteY13" fmla="*/ 4499964 h 5993498"/>
              <a:gd name="connsiteX14" fmla="*/ 10713307 w 11726563"/>
              <a:gd name="connsiteY14" fmla="*/ 4961353 h 5993498"/>
              <a:gd name="connsiteX15" fmla="*/ 11726563 w 11726563"/>
              <a:gd name="connsiteY15" fmla="*/ 5993498 h 5993498"/>
              <a:gd name="connsiteX0" fmla="*/ 0 w 11726563"/>
              <a:gd name="connsiteY0" fmla="*/ 1439677 h 5993498"/>
              <a:gd name="connsiteX1" fmla="*/ 951471 w 11726563"/>
              <a:gd name="connsiteY1" fmla="*/ 31008 h 5993498"/>
              <a:gd name="connsiteX2" fmla="*/ 1594021 w 11726563"/>
              <a:gd name="connsiteY2" fmla="*/ 512922 h 5993498"/>
              <a:gd name="connsiteX3" fmla="*/ 2051220 w 11726563"/>
              <a:gd name="connsiteY3" fmla="*/ 1065407 h 5993498"/>
              <a:gd name="connsiteX4" fmla="*/ 2804984 w 11726563"/>
              <a:gd name="connsiteY4" fmla="*/ 777418 h 5993498"/>
              <a:gd name="connsiteX5" fmla="*/ 3534033 w 11726563"/>
              <a:gd name="connsiteY5" fmla="*/ 1768002 h 5993498"/>
              <a:gd name="connsiteX6" fmla="*/ 4114800 w 11726563"/>
              <a:gd name="connsiteY6" fmla="*/ 1573152 h 5993498"/>
              <a:gd name="connsiteX7" fmla="*/ 5140411 w 11726563"/>
              <a:gd name="connsiteY7" fmla="*/ 2434451 h 5993498"/>
              <a:gd name="connsiteX8" fmla="*/ 5622323 w 11726563"/>
              <a:gd name="connsiteY8" fmla="*/ 2859374 h 5993498"/>
              <a:gd name="connsiteX9" fmla="*/ 6128951 w 11726563"/>
              <a:gd name="connsiteY9" fmla="*/ 3209960 h 5993498"/>
              <a:gd name="connsiteX10" fmla="*/ 6660293 w 11726563"/>
              <a:gd name="connsiteY10" fmla="*/ 2956699 h 5993498"/>
              <a:gd name="connsiteX11" fmla="*/ 7525264 w 11726563"/>
              <a:gd name="connsiteY11" fmla="*/ 3829840 h 5993498"/>
              <a:gd name="connsiteX12" fmla="*/ 8526161 w 11726563"/>
              <a:gd name="connsiteY12" fmla="*/ 3668794 h 5993498"/>
              <a:gd name="connsiteX13" fmla="*/ 9514702 w 11726563"/>
              <a:gd name="connsiteY13" fmla="*/ 4499964 h 5993498"/>
              <a:gd name="connsiteX14" fmla="*/ 10713307 w 11726563"/>
              <a:gd name="connsiteY14" fmla="*/ 4961353 h 5993498"/>
              <a:gd name="connsiteX15" fmla="*/ 11726563 w 11726563"/>
              <a:gd name="connsiteY15" fmla="*/ 5993498 h 5993498"/>
              <a:gd name="connsiteX0" fmla="*/ 0 w 11726563"/>
              <a:gd name="connsiteY0" fmla="*/ 1439677 h 5993498"/>
              <a:gd name="connsiteX1" fmla="*/ 951471 w 11726563"/>
              <a:gd name="connsiteY1" fmla="*/ 31008 h 5993498"/>
              <a:gd name="connsiteX2" fmla="*/ 1594021 w 11726563"/>
              <a:gd name="connsiteY2" fmla="*/ 512922 h 5993498"/>
              <a:gd name="connsiteX3" fmla="*/ 2051220 w 11726563"/>
              <a:gd name="connsiteY3" fmla="*/ 1065407 h 5993498"/>
              <a:gd name="connsiteX4" fmla="*/ 2804984 w 11726563"/>
              <a:gd name="connsiteY4" fmla="*/ 777418 h 5993498"/>
              <a:gd name="connsiteX5" fmla="*/ 3534033 w 11726563"/>
              <a:gd name="connsiteY5" fmla="*/ 1768002 h 5993498"/>
              <a:gd name="connsiteX6" fmla="*/ 4114800 w 11726563"/>
              <a:gd name="connsiteY6" fmla="*/ 1573152 h 5993498"/>
              <a:gd name="connsiteX7" fmla="*/ 5140411 w 11726563"/>
              <a:gd name="connsiteY7" fmla="*/ 2434451 h 5993498"/>
              <a:gd name="connsiteX8" fmla="*/ 5622323 w 11726563"/>
              <a:gd name="connsiteY8" fmla="*/ 2859374 h 5993498"/>
              <a:gd name="connsiteX9" fmla="*/ 6128951 w 11726563"/>
              <a:gd name="connsiteY9" fmla="*/ 3209960 h 5993498"/>
              <a:gd name="connsiteX10" fmla="*/ 6660293 w 11726563"/>
              <a:gd name="connsiteY10" fmla="*/ 2956699 h 5993498"/>
              <a:gd name="connsiteX11" fmla="*/ 7834183 w 11726563"/>
              <a:gd name="connsiteY11" fmla="*/ 3957491 h 5993498"/>
              <a:gd name="connsiteX12" fmla="*/ 8526161 w 11726563"/>
              <a:gd name="connsiteY12" fmla="*/ 3668794 h 5993498"/>
              <a:gd name="connsiteX13" fmla="*/ 9514702 w 11726563"/>
              <a:gd name="connsiteY13" fmla="*/ 4499964 h 5993498"/>
              <a:gd name="connsiteX14" fmla="*/ 10713307 w 11726563"/>
              <a:gd name="connsiteY14" fmla="*/ 4961353 h 5993498"/>
              <a:gd name="connsiteX15" fmla="*/ 11726563 w 11726563"/>
              <a:gd name="connsiteY15" fmla="*/ 5993498 h 5993498"/>
              <a:gd name="connsiteX0" fmla="*/ 0 w 11726563"/>
              <a:gd name="connsiteY0" fmla="*/ 1439677 h 5993498"/>
              <a:gd name="connsiteX1" fmla="*/ 951471 w 11726563"/>
              <a:gd name="connsiteY1" fmla="*/ 31008 h 5993498"/>
              <a:gd name="connsiteX2" fmla="*/ 1594021 w 11726563"/>
              <a:gd name="connsiteY2" fmla="*/ 512922 h 5993498"/>
              <a:gd name="connsiteX3" fmla="*/ 2051220 w 11726563"/>
              <a:gd name="connsiteY3" fmla="*/ 1065407 h 5993498"/>
              <a:gd name="connsiteX4" fmla="*/ 2804984 w 11726563"/>
              <a:gd name="connsiteY4" fmla="*/ 777418 h 5993498"/>
              <a:gd name="connsiteX5" fmla="*/ 3534033 w 11726563"/>
              <a:gd name="connsiteY5" fmla="*/ 1768002 h 5993498"/>
              <a:gd name="connsiteX6" fmla="*/ 4114800 w 11726563"/>
              <a:gd name="connsiteY6" fmla="*/ 1573152 h 5993498"/>
              <a:gd name="connsiteX7" fmla="*/ 5140411 w 11726563"/>
              <a:gd name="connsiteY7" fmla="*/ 2434451 h 5993498"/>
              <a:gd name="connsiteX8" fmla="*/ 5622323 w 11726563"/>
              <a:gd name="connsiteY8" fmla="*/ 2859374 h 5993498"/>
              <a:gd name="connsiteX9" fmla="*/ 6128951 w 11726563"/>
              <a:gd name="connsiteY9" fmla="*/ 3209960 h 5993498"/>
              <a:gd name="connsiteX10" fmla="*/ 6660293 w 11726563"/>
              <a:gd name="connsiteY10" fmla="*/ 2956699 h 5993498"/>
              <a:gd name="connsiteX11" fmla="*/ 7834183 w 11726563"/>
              <a:gd name="connsiteY11" fmla="*/ 3957491 h 5993498"/>
              <a:gd name="connsiteX12" fmla="*/ 8526161 w 11726563"/>
              <a:gd name="connsiteY12" fmla="*/ 3668794 h 5993498"/>
              <a:gd name="connsiteX13" fmla="*/ 9440562 w 11726563"/>
              <a:gd name="connsiteY13" fmla="*/ 4487199 h 5993498"/>
              <a:gd name="connsiteX14" fmla="*/ 10713307 w 11726563"/>
              <a:gd name="connsiteY14" fmla="*/ 4961353 h 5993498"/>
              <a:gd name="connsiteX15" fmla="*/ 11726563 w 11726563"/>
              <a:gd name="connsiteY15" fmla="*/ 5993498 h 5993498"/>
              <a:gd name="connsiteX0" fmla="*/ 0 w 11726563"/>
              <a:gd name="connsiteY0" fmla="*/ 1439677 h 5993498"/>
              <a:gd name="connsiteX1" fmla="*/ 951471 w 11726563"/>
              <a:gd name="connsiteY1" fmla="*/ 31008 h 5993498"/>
              <a:gd name="connsiteX2" fmla="*/ 1594021 w 11726563"/>
              <a:gd name="connsiteY2" fmla="*/ 512922 h 5993498"/>
              <a:gd name="connsiteX3" fmla="*/ 2051220 w 11726563"/>
              <a:gd name="connsiteY3" fmla="*/ 1065407 h 5993498"/>
              <a:gd name="connsiteX4" fmla="*/ 2804984 w 11726563"/>
              <a:gd name="connsiteY4" fmla="*/ 777418 h 5993498"/>
              <a:gd name="connsiteX5" fmla="*/ 3534033 w 11726563"/>
              <a:gd name="connsiteY5" fmla="*/ 1768002 h 5993498"/>
              <a:gd name="connsiteX6" fmla="*/ 4114800 w 11726563"/>
              <a:gd name="connsiteY6" fmla="*/ 1573152 h 5993498"/>
              <a:gd name="connsiteX7" fmla="*/ 5140411 w 11726563"/>
              <a:gd name="connsiteY7" fmla="*/ 2434451 h 5993498"/>
              <a:gd name="connsiteX8" fmla="*/ 5622323 w 11726563"/>
              <a:gd name="connsiteY8" fmla="*/ 2859374 h 5993498"/>
              <a:gd name="connsiteX9" fmla="*/ 6128951 w 11726563"/>
              <a:gd name="connsiteY9" fmla="*/ 3209960 h 5993498"/>
              <a:gd name="connsiteX10" fmla="*/ 6660293 w 11726563"/>
              <a:gd name="connsiteY10" fmla="*/ 2956699 h 5993498"/>
              <a:gd name="connsiteX11" fmla="*/ 7834183 w 11726563"/>
              <a:gd name="connsiteY11" fmla="*/ 3957491 h 5993498"/>
              <a:gd name="connsiteX12" fmla="*/ 8526161 w 11726563"/>
              <a:gd name="connsiteY12" fmla="*/ 3668794 h 5993498"/>
              <a:gd name="connsiteX13" fmla="*/ 9440562 w 11726563"/>
              <a:gd name="connsiteY13" fmla="*/ 4487199 h 5993498"/>
              <a:gd name="connsiteX14" fmla="*/ 10713307 w 11726563"/>
              <a:gd name="connsiteY14" fmla="*/ 4961353 h 5993498"/>
              <a:gd name="connsiteX15" fmla="*/ 11726563 w 11726563"/>
              <a:gd name="connsiteY15" fmla="*/ 5993498 h 5993498"/>
              <a:gd name="connsiteX0" fmla="*/ 0 w 11726563"/>
              <a:gd name="connsiteY0" fmla="*/ 1443781 h 5997602"/>
              <a:gd name="connsiteX1" fmla="*/ 951471 w 11726563"/>
              <a:gd name="connsiteY1" fmla="*/ 35112 h 5997602"/>
              <a:gd name="connsiteX2" fmla="*/ 1594021 w 11726563"/>
              <a:gd name="connsiteY2" fmla="*/ 517026 h 5997602"/>
              <a:gd name="connsiteX3" fmla="*/ 2211857 w 11726563"/>
              <a:gd name="connsiteY3" fmla="*/ 1509540 h 5997602"/>
              <a:gd name="connsiteX4" fmla="*/ 2804984 w 11726563"/>
              <a:gd name="connsiteY4" fmla="*/ 781522 h 5997602"/>
              <a:gd name="connsiteX5" fmla="*/ 3534033 w 11726563"/>
              <a:gd name="connsiteY5" fmla="*/ 1772106 h 5997602"/>
              <a:gd name="connsiteX6" fmla="*/ 4114800 w 11726563"/>
              <a:gd name="connsiteY6" fmla="*/ 1577256 h 5997602"/>
              <a:gd name="connsiteX7" fmla="*/ 5140411 w 11726563"/>
              <a:gd name="connsiteY7" fmla="*/ 2438555 h 5997602"/>
              <a:gd name="connsiteX8" fmla="*/ 5622323 w 11726563"/>
              <a:gd name="connsiteY8" fmla="*/ 2863478 h 5997602"/>
              <a:gd name="connsiteX9" fmla="*/ 6128951 w 11726563"/>
              <a:gd name="connsiteY9" fmla="*/ 3214064 h 5997602"/>
              <a:gd name="connsiteX10" fmla="*/ 6660293 w 11726563"/>
              <a:gd name="connsiteY10" fmla="*/ 2960803 h 5997602"/>
              <a:gd name="connsiteX11" fmla="*/ 7834183 w 11726563"/>
              <a:gd name="connsiteY11" fmla="*/ 3961595 h 5997602"/>
              <a:gd name="connsiteX12" fmla="*/ 8526161 w 11726563"/>
              <a:gd name="connsiteY12" fmla="*/ 3672898 h 5997602"/>
              <a:gd name="connsiteX13" fmla="*/ 9440562 w 11726563"/>
              <a:gd name="connsiteY13" fmla="*/ 4491303 h 5997602"/>
              <a:gd name="connsiteX14" fmla="*/ 10713307 w 11726563"/>
              <a:gd name="connsiteY14" fmla="*/ 4965457 h 5997602"/>
              <a:gd name="connsiteX15" fmla="*/ 11726563 w 11726563"/>
              <a:gd name="connsiteY15" fmla="*/ 5997602 h 5997602"/>
              <a:gd name="connsiteX0" fmla="*/ 0 w 11726563"/>
              <a:gd name="connsiteY0" fmla="*/ 1443781 h 5997602"/>
              <a:gd name="connsiteX1" fmla="*/ 951471 w 11726563"/>
              <a:gd name="connsiteY1" fmla="*/ 35112 h 5997602"/>
              <a:gd name="connsiteX2" fmla="*/ 1594021 w 11726563"/>
              <a:gd name="connsiteY2" fmla="*/ 517026 h 5997602"/>
              <a:gd name="connsiteX3" fmla="*/ 2211857 w 11726563"/>
              <a:gd name="connsiteY3" fmla="*/ 1509540 h 5997602"/>
              <a:gd name="connsiteX4" fmla="*/ 3076833 w 11726563"/>
              <a:gd name="connsiteY4" fmla="*/ 751174 h 5997602"/>
              <a:gd name="connsiteX5" fmla="*/ 3534033 w 11726563"/>
              <a:gd name="connsiteY5" fmla="*/ 1772106 h 5997602"/>
              <a:gd name="connsiteX6" fmla="*/ 4114800 w 11726563"/>
              <a:gd name="connsiteY6" fmla="*/ 1577256 h 5997602"/>
              <a:gd name="connsiteX7" fmla="*/ 5140411 w 11726563"/>
              <a:gd name="connsiteY7" fmla="*/ 2438555 h 5997602"/>
              <a:gd name="connsiteX8" fmla="*/ 5622323 w 11726563"/>
              <a:gd name="connsiteY8" fmla="*/ 2863478 h 5997602"/>
              <a:gd name="connsiteX9" fmla="*/ 6128951 w 11726563"/>
              <a:gd name="connsiteY9" fmla="*/ 3214064 h 5997602"/>
              <a:gd name="connsiteX10" fmla="*/ 6660293 w 11726563"/>
              <a:gd name="connsiteY10" fmla="*/ 2960803 h 5997602"/>
              <a:gd name="connsiteX11" fmla="*/ 7834183 w 11726563"/>
              <a:gd name="connsiteY11" fmla="*/ 3961595 h 5997602"/>
              <a:gd name="connsiteX12" fmla="*/ 8526161 w 11726563"/>
              <a:gd name="connsiteY12" fmla="*/ 3672898 h 5997602"/>
              <a:gd name="connsiteX13" fmla="*/ 9440562 w 11726563"/>
              <a:gd name="connsiteY13" fmla="*/ 4491303 h 5997602"/>
              <a:gd name="connsiteX14" fmla="*/ 10713307 w 11726563"/>
              <a:gd name="connsiteY14" fmla="*/ 4965457 h 5997602"/>
              <a:gd name="connsiteX15" fmla="*/ 11726563 w 11726563"/>
              <a:gd name="connsiteY15" fmla="*/ 5997602 h 5997602"/>
              <a:gd name="connsiteX0" fmla="*/ 0 w 11726563"/>
              <a:gd name="connsiteY0" fmla="*/ 1443781 h 5997602"/>
              <a:gd name="connsiteX1" fmla="*/ 951471 w 11726563"/>
              <a:gd name="connsiteY1" fmla="*/ 35112 h 5997602"/>
              <a:gd name="connsiteX2" fmla="*/ 1594021 w 11726563"/>
              <a:gd name="connsiteY2" fmla="*/ 517026 h 5997602"/>
              <a:gd name="connsiteX3" fmla="*/ 2211857 w 11726563"/>
              <a:gd name="connsiteY3" fmla="*/ 1509540 h 5997602"/>
              <a:gd name="connsiteX4" fmla="*/ 3076833 w 11726563"/>
              <a:gd name="connsiteY4" fmla="*/ 751174 h 5997602"/>
              <a:gd name="connsiteX5" fmla="*/ 3756455 w 11726563"/>
              <a:gd name="connsiteY5" fmla="*/ 1908668 h 5997602"/>
              <a:gd name="connsiteX6" fmla="*/ 4114800 w 11726563"/>
              <a:gd name="connsiteY6" fmla="*/ 1577256 h 5997602"/>
              <a:gd name="connsiteX7" fmla="*/ 5140411 w 11726563"/>
              <a:gd name="connsiteY7" fmla="*/ 2438555 h 5997602"/>
              <a:gd name="connsiteX8" fmla="*/ 5622323 w 11726563"/>
              <a:gd name="connsiteY8" fmla="*/ 2863478 h 5997602"/>
              <a:gd name="connsiteX9" fmla="*/ 6128951 w 11726563"/>
              <a:gd name="connsiteY9" fmla="*/ 3214064 h 5997602"/>
              <a:gd name="connsiteX10" fmla="*/ 6660293 w 11726563"/>
              <a:gd name="connsiteY10" fmla="*/ 2960803 h 5997602"/>
              <a:gd name="connsiteX11" fmla="*/ 7834183 w 11726563"/>
              <a:gd name="connsiteY11" fmla="*/ 3961595 h 5997602"/>
              <a:gd name="connsiteX12" fmla="*/ 8526161 w 11726563"/>
              <a:gd name="connsiteY12" fmla="*/ 3672898 h 5997602"/>
              <a:gd name="connsiteX13" fmla="*/ 9440562 w 11726563"/>
              <a:gd name="connsiteY13" fmla="*/ 4491303 h 5997602"/>
              <a:gd name="connsiteX14" fmla="*/ 10713307 w 11726563"/>
              <a:gd name="connsiteY14" fmla="*/ 4965457 h 5997602"/>
              <a:gd name="connsiteX15" fmla="*/ 11726563 w 11726563"/>
              <a:gd name="connsiteY15" fmla="*/ 5997602 h 5997602"/>
              <a:gd name="connsiteX0" fmla="*/ 0 w 11726563"/>
              <a:gd name="connsiteY0" fmla="*/ 1443781 h 5997602"/>
              <a:gd name="connsiteX1" fmla="*/ 951471 w 11726563"/>
              <a:gd name="connsiteY1" fmla="*/ 35112 h 5997602"/>
              <a:gd name="connsiteX2" fmla="*/ 1594021 w 11726563"/>
              <a:gd name="connsiteY2" fmla="*/ 517026 h 5997602"/>
              <a:gd name="connsiteX3" fmla="*/ 2211857 w 11726563"/>
              <a:gd name="connsiteY3" fmla="*/ 1509540 h 5997602"/>
              <a:gd name="connsiteX4" fmla="*/ 3076833 w 11726563"/>
              <a:gd name="connsiteY4" fmla="*/ 751174 h 5997602"/>
              <a:gd name="connsiteX5" fmla="*/ 3756455 w 11726563"/>
              <a:gd name="connsiteY5" fmla="*/ 1908668 h 5997602"/>
              <a:gd name="connsiteX6" fmla="*/ 4399005 w 11726563"/>
              <a:gd name="connsiteY6" fmla="*/ 1683470 h 5997602"/>
              <a:gd name="connsiteX7" fmla="*/ 5140411 w 11726563"/>
              <a:gd name="connsiteY7" fmla="*/ 2438555 h 5997602"/>
              <a:gd name="connsiteX8" fmla="*/ 5622323 w 11726563"/>
              <a:gd name="connsiteY8" fmla="*/ 2863478 h 5997602"/>
              <a:gd name="connsiteX9" fmla="*/ 6128951 w 11726563"/>
              <a:gd name="connsiteY9" fmla="*/ 3214064 h 5997602"/>
              <a:gd name="connsiteX10" fmla="*/ 6660293 w 11726563"/>
              <a:gd name="connsiteY10" fmla="*/ 2960803 h 5997602"/>
              <a:gd name="connsiteX11" fmla="*/ 7834183 w 11726563"/>
              <a:gd name="connsiteY11" fmla="*/ 3961595 h 5997602"/>
              <a:gd name="connsiteX12" fmla="*/ 8526161 w 11726563"/>
              <a:gd name="connsiteY12" fmla="*/ 3672898 h 5997602"/>
              <a:gd name="connsiteX13" fmla="*/ 9440562 w 11726563"/>
              <a:gd name="connsiteY13" fmla="*/ 4491303 h 5997602"/>
              <a:gd name="connsiteX14" fmla="*/ 10713307 w 11726563"/>
              <a:gd name="connsiteY14" fmla="*/ 4965457 h 5997602"/>
              <a:gd name="connsiteX15" fmla="*/ 11726563 w 11726563"/>
              <a:gd name="connsiteY15" fmla="*/ 5997602 h 5997602"/>
              <a:gd name="connsiteX0" fmla="*/ 0 w 11726563"/>
              <a:gd name="connsiteY0" fmla="*/ 1443781 h 5997602"/>
              <a:gd name="connsiteX1" fmla="*/ 951471 w 11726563"/>
              <a:gd name="connsiteY1" fmla="*/ 35112 h 5997602"/>
              <a:gd name="connsiteX2" fmla="*/ 1594021 w 11726563"/>
              <a:gd name="connsiteY2" fmla="*/ 517026 h 5997602"/>
              <a:gd name="connsiteX3" fmla="*/ 2211857 w 11726563"/>
              <a:gd name="connsiteY3" fmla="*/ 1509540 h 5997602"/>
              <a:gd name="connsiteX4" fmla="*/ 3076833 w 11726563"/>
              <a:gd name="connsiteY4" fmla="*/ 751174 h 5997602"/>
              <a:gd name="connsiteX5" fmla="*/ 3756455 w 11726563"/>
              <a:gd name="connsiteY5" fmla="*/ 1908668 h 5997602"/>
              <a:gd name="connsiteX6" fmla="*/ 4399005 w 11726563"/>
              <a:gd name="connsiteY6" fmla="*/ 1683470 h 5997602"/>
              <a:gd name="connsiteX7" fmla="*/ 5152767 w 11726563"/>
              <a:gd name="connsiteY7" fmla="*/ 2635810 h 5997602"/>
              <a:gd name="connsiteX8" fmla="*/ 5622323 w 11726563"/>
              <a:gd name="connsiteY8" fmla="*/ 2863478 h 5997602"/>
              <a:gd name="connsiteX9" fmla="*/ 6128951 w 11726563"/>
              <a:gd name="connsiteY9" fmla="*/ 3214064 h 5997602"/>
              <a:gd name="connsiteX10" fmla="*/ 6660293 w 11726563"/>
              <a:gd name="connsiteY10" fmla="*/ 2960803 h 5997602"/>
              <a:gd name="connsiteX11" fmla="*/ 7834183 w 11726563"/>
              <a:gd name="connsiteY11" fmla="*/ 3961595 h 5997602"/>
              <a:gd name="connsiteX12" fmla="*/ 8526161 w 11726563"/>
              <a:gd name="connsiteY12" fmla="*/ 3672898 h 5997602"/>
              <a:gd name="connsiteX13" fmla="*/ 9440562 w 11726563"/>
              <a:gd name="connsiteY13" fmla="*/ 4491303 h 5997602"/>
              <a:gd name="connsiteX14" fmla="*/ 10713307 w 11726563"/>
              <a:gd name="connsiteY14" fmla="*/ 4965457 h 5997602"/>
              <a:gd name="connsiteX15" fmla="*/ 11726563 w 11726563"/>
              <a:gd name="connsiteY15" fmla="*/ 5997602 h 5997602"/>
              <a:gd name="connsiteX0" fmla="*/ 0 w 11726563"/>
              <a:gd name="connsiteY0" fmla="*/ 1443781 h 5997602"/>
              <a:gd name="connsiteX1" fmla="*/ 951471 w 11726563"/>
              <a:gd name="connsiteY1" fmla="*/ 35112 h 5997602"/>
              <a:gd name="connsiteX2" fmla="*/ 1594021 w 11726563"/>
              <a:gd name="connsiteY2" fmla="*/ 517026 h 5997602"/>
              <a:gd name="connsiteX3" fmla="*/ 2211857 w 11726563"/>
              <a:gd name="connsiteY3" fmla="*/ 1509540 h 5997602"/>
              <a:gd name="connsiteX4" fmla="*/ 3076833 w 11726563"/>
              <a:gd name="connsiteY4" fmla="*/ 751174 h 5997602"/>
              <a:gd name="connsiteX5" fmla="*/ 3756455 w 11726563"/>
              <a:gd name="connsiteY5" fmla="*/ 1908668 h 5997602"/>
              <a:gd name="connsiteX6" fmla="*/ 4399005 w 11726563"/>
              <a:gd name="connsiteY6" fmla="*/ 1683470 h 5997602"/>
              <a:gd name="connsiteX7" fmla="*/ 5152767 w 11726563"/>
              <a:gd name="connsiteY7" fmla="*/ 2635810 h 5997602"/>
              <a:gd name="connsiteX8" fmla="*/ 5634680 w 11726563"/>
              <a:gd name="connsiteY8" fmla="*/ 2560010 h 5997602"/>
              <a:gd name="connsiteX9" fmla="*/ 6128951 w 11726563"/>
              <a:gd name="connsiteY9" fmla="*/ 3214064 h 5997602"/>
              <a:gd name="connsiteX10" fmla="*/ 6660293 w 11726563"/>
              <a:gd name="connsiteY10" fmla="*/ 2960803 h 5997602"/>
              <a:gd name="connsiteX11" fmla="*/ 7834183 w 11726563"/>
              <a:gd name="connsiteY11" fmla="*/ 3961595 h 5997602"/>
              <a:gd name="connsiteX12" fmla="*/ 8526161 w 11726563"/>
              <a:gd name="connsiteY12" fmla="*/ 3672898 h 5997602"/>
              <a:gd name="connsiteX13" fmla="*/ 9440562 w 11726563"/>
              <a:gd name="connsiteY13" fmla="*/ 4491303 h 5997602"/>
              <a:gd name="connsiteX14" fmla="*/ 10713307 w 11726563"/>
              <a:gd name="connsiteY14" fmla="*/ 4965457 h 5997602"/>
              <a:gd name="connsiteX15" fmla="*/ 11726563 w 11726563"/>
              <a:gd name="connsiteY15" fmla="*/ 5997602 h 5997602"/>
              <a:gd name="connsiteX0" fmla="*/ 0 w 11738920"/>
              <a:gd name="connsiteY0" fmla="*/ 1277728 h 5989060"/>
              <a:gd name="connsiteX1" fmla="*/ 963828 w 11738920"/>
              <a:gd name="connsiteY1" fmla="*/ 26570 h 5989060"/>
              <a:gd name="connsiteX2" fmla="*/ 1606378 w 11738920"/>
              <a:gd name="connsiteY2" fmla="*/ 508484 h 5989060"/>
              <a:gd name="connsiteX3" fmla="*/ 2224214 w 11738920"/>
              <a:gd name="connsiteY3" fmla="*/ 1500998 h 5989060"/>
              <a:gd name="connsiteX4" fmla="*/ 3089190 w 11738920"/>
              <a:gd name="connsiteY4" fmla="*/ 742632 h 5989060"/>
              <a:gd name="connsiteX5" fmla="*/ 3768812 w 11738920"/>
              <a:gd name="connsiteY5" fmla="*/ 1900126 h 5989060"/>
              <a:gd name="connsiteX6" fmla="*/ 4411362 w 11738920"/>
              <a:gd name="connsiteY6" fmla="*/ 1674928 h 5989060"/>
              <a:gd name="connsiteX7" fmla="*/ 5165124 w 11738920"/>
              <a:gd name="connsiteY7" fmla="*/ 2627268 h 5989060"/>
              <a:gd name="connsiteX8" fmla="*/ 5647037 w 11738920"/>
              <a:gd name="connsiteY8" fmla="*/ 2551468 h 5989060"/>
              <a:gd name="connsiteX9" fmla="*/ 6141308 w 11738920"/>
              <a:gd name="connsiteY9" fmla="*/ 3205522 h 5989060"/>
              <a:gd name="connsiteX10" fmla="*/ 6672650 w 11738920"/>
              <a:gd name="connsiteY10" fmla="*/ 2952261 h 5989060"/>
              <a:gd name="connsiteX11" fmla="*/ 7846540 w 11738920"/>
              <a:gd name="connsiteY11" fmla="*/ 3953053 h 5989060"/>
              <a:gd name="connsiteX12" fmla="*/ 8538518 w 11738920"/>
              <a:gd name="connsiteY12" fmla="*/ 3664356 h 5989060"/>
              <a:gd name="connsiteX13" fmla="*/ 9452919 w 11738920"/>
              <a:gd name="connsiteY13" fmla="*/ 4482761 h 5989060"/>
              <a:gd name="connsiteX14" fmla="*/ 10725664 w 11738920"/>
              <a:gd name="connsiteY14" fmla="*/ 4956915 h 5989060"/>
              <a:gd name="connsiteX15" fmla="*/ 11738920 w 11738920"/>
              <a:gd name="connsiteY15" fmla="*/ 5989060 h 5989060"/>
              <a:gd name="connsiteX0" fmla="*/ 0 w 11738920"/>
              <a:gd name="connsiteY0" fmla="*/ 1277728 h 5989060"/>
              <a:gd name="connsiteX1" fmla="*/ 963828 w 11738920"/>
              <a:gd name="connsiteY1" fmla="*/ 26570 h 5989060"/>
              <a:gd name="connsiteX2" fmla="*/ 1606378 w 11738920"/>
              <a:gd name="connsiteY2" fmla="*/ 508484 h 5989060"/>
              <a:gd name="connsiteX3" fmla="*/ 2224214 w 11738920"/>
              <a:gd name="connsiteY3" fmla="*/ 1500998 h 5989060"/>
              <a:gd name="connsiteX4" fmla="*/ 3089190 w 11738920"/>
              <a:gd name="connsiteY4" fmla="*/ 742632 h 5989060"/>
              <a:gd name="connsiteX5" fmla="*/ 3768812 w 11738920"/>
              <a:gd name="connsiteY5" fmla="*/ 1900126 h 5989060"/>
              <a:gd name="connsiteX6" fmla="*/ 4213654 w 11738920"/>
              <a:gd name="connsiteY6" fmla="*/ 1191440 h 5989060"/>
              <a:gd name="connsiteX7" fmla="*/ 5165124 w 11738920"/>
              <a:gd name="connsiteY7" fmla="*/ 2627268 h 5989060"/>
              <a:gd name="connsiteX8" fmla="*/ 5647037 w 11738920"/>
              <a:gd name="connsiteY8" fmla="*/ 2551468 h 5989060"/>
              <a:gd name="connsiteX9" fmla="*/ 6141308 w 11738920"/>
              <a:gd name="connsiteY9" fmla="*/ 3205522 h 5989060"/>
              <a:gd name="connsiteX10" fmla="*/ 6672650 w 11738920"/>
              <a:gd name="connsiteY10" fmla="*/ 2952261 h 5989060"/>
              <a:gd name="connsiteX11" fmla="*/ 7846540 w 11738920"/>
              <a:gd name="connsiteY11" fmla="*/ 3953053 h 5989060"/>
              <a:gd name="connsiteX12" fmla="*/ 8538518 w 11738920"/>
              <a:gd name="connsiteY12" fmla="*/ 3664356 h 5989060"/>
              <a:gd name="connsiteX13" fmla="*/ 9452919 w 11738920"/>
              <a:gd name="connsiteY13" fmla="*/ 4482761 h 5989060"/>
              <a:gd name="connsiteX14" fmla="*/ 10725664 w 11738920"/>
              <a:gd name="connsiteY14" fmla="*/ 4956915 h 5989060"/>
              <a:gd name="connsiteX15" fmla="*/ 11738920 w 11738920"/>
              <a:gd name="connsiteY15" fmla="*/ 5989060 h 5989060"/>
              <a:gd name="connsiteX0" fmla="*/ 0 w 11738920"/>
              <a:gd name="connsiteY0" fmla="*/ 1277728 h 5989060"/>
              <a:gd name="connsiteX1" fmla="*/ 963828 w 11738920"/>
              <a:gd name="connsiteY1" fmla="*/ 26570 h 5989060"/>
              <a:gd name="connsiteX2" fmla="*/ 1606378 w 11738920"/>
              <a:gd name="connsiteY2" fmla="*/ 508484 h 5989060"/>
              <a:gd name="connsiteX3" fmla="*/ 2224214 w 11738920"/>
              <a:gd name="connsiteY3" fmla="*/ 1500998 h 5989060"/>
              <a:gd name="connsiteX4" fmla="*/ 2879125 w 11738920"/>
              <a:gd name="connsiteY4" fmla="*/ 810839 h 5989060"/>
              <a:gd name="connsiteX5" fmla="*/ 3768812 w 11738920"/>
              <a:gd name="connsiteY5" fmla="*/ 1900126 h 5989060"/>
              <a:gd name="connsiteX6" fmla="*/ 4213654 w 11738920"/>
              <a:gd name="connsiteY6" fmla="*/ 1191440 h 5989060"/>
              <a:gd name="connsiteX7" fmla="*/ 5165124 w 11738920"/>
              <a:gd name="connsiteY7" fmla="*/ 2627268 h 5989060"/>
              <a:gd name="connsiteX8" fmla="*/ 5647037 w 11738920"/>
              <a:gd name="connsiteY8" fmla="*/ 2551468 h 5989060"/>
              <a:gd name="connsiteX9" fmla="*/ 6141308 w 11738920"/>
              <a:gd name="connsiteY9" fmla="*/ 3205522 h 5989060"/>
              <a:gd name="connsiteX10" fmla="*/ 6672650 w 11738920"/>
              <a:gd name="connsiteY10" fmla="*/ 2952261 h 5989060"/>
              <a:gd name="connsiteX11" fmla="*/ 7846540 w 11738920"/>
              <a:gd name="connsiteY11" fmla="*/ 3953053 h 5989060"/>
              <a:gd name="connsiteX12" fmla="*/ 8538518 w 11738920"/>
              <a:gd name="connsiteY12" fmla="*/ 3664356 h 5989060"/>
              <a:gd name="connsiteX13" fmla="*/ 9452919 w 11738920"/>
              <a:gd name="connsiteY13" fmla="*/ 4482761 h 5989060"/>
              <a:gd name="connsiteX14" fmla="*/ 10725664 w 11738920"/>
              <a:gd name="connsiteY14" fmla="*/ 4956915 h 5989060"/>
              <a:gd name="connsiteX15" fmla="*/ 11738920 w 11738920"/>
              <a:gd name="connsiteY15" fmla="*/ 5989060 h 5989060"/>
              <a:gd name="connsiteX0" fmla="*/ 0 w 11640066"/>
              <a:gd name="connsiteY0" fmla="*/ 186193 h 5971787"/>
              <a:gd name="connsiteX1" fmla="*/ 864974 w 11640066"/>
              <a:gd name="connsiteY1" fmla="*/ 9297 h 5971787"/>
              <a:gd name="connsiteX2" fmla="*/ 1507524 w 11640066"/>
              <a:gd name="connsiteY2" fmla="*/ 491211 h 5971787"/>
              <a:gd name="connsiteX3" fmla="*/ 2125360 w 11640066"/>
              <a:gd name="connsiteY3" fmla="*/ 1483725 h 5971787"/>
              <a:gd name="connsiteX4" fmla="*/ 2780271 w 11640066"/>
              <a:gd name="connsiteY4" fmla="*/ 793566 h 5971787"/>
              <a:gd name="connsiteX5" fmla="*/ 3669958 w 11640066"/>
              <a:gd name="connsiteY5" fmla="*/ 1882853 h 5971787"/>
              <a:gd name="connsiteX6" fmla="*/ 4114800 w 11640066"/>
              <a:gd name="connsiteY6" fmla="*/ 1174167 h 5971787"/>
              <a:gd name="connsiteX7" fmla="*/ 5066270 w 11640066"/>
              <a:gd name="connsiteY7" fmla="*/ 2609995 h 5971787"/>
              <a:gd name="connsiteX8" fmla="*/ 5548183 w 11640066"/>
              <a:gd name="connsiteY8" fmla="*/ 2534195 h 5971787"/>
              <a:gd name="connsiteX9" fmla="*/ 6042454 w 11640066"/>
              <a:gd name="connsiteY9" fmla="*/ 3188249 h 5971787"/>
              <a:gd name="connsiteX10" fmla="*/ 6573796 w 11640066"/>
              <a:gd name="connsiteY10" fmla="*/ 2934988 h 5971787"/>
              <a:gd name="connsiteX11" fmla="*/ 7747686 w 11640066"/>
              <a:gd name="connsiteY11" fmla="*/ 3935780 h 5971787"/>
              <a:gd name="connsiteX12" fmla="*/ 8439664 w 11640066"/>
              <a:gd name="connsiteY12" fmla="*/ 3647083 h 5971787"/>
              <a:gd name="connsiteX13" fmla="*/ 9354065 w 11640066"/>
              <a:gd name="connsiteY13" fmla="*/ 4465488 h 5971787"/>
              <a:gd name="connsiteX14" fmla="*/ 10626810 w 11640066"/>
              <a:gd name="connsiteY14" fmla="*/ 4939642 h 5971787"/>
              <a:gd name="connsiteX15" fmla="*/ 11640066 w 11640066"/>
              <a:gd name="connsiteY15" fmla="*/ 5971787 h 5971787"/>
              <a:gd name="connsiteX0" fmla="*/ 0 w 11640066"/>
              <a:gd name="connsiteY0" fmla="*/ 186193 h 5971787"/>
              <a:gd name="connsiteX1" fmla="*/ 864974 w 11640066"/>
              <a:gd name="connsiteY1" fmla="*/ 9297 h 5971787"/>
              <a:gd name="connsiteX2" fmla="*/ 1507524 w 11640066"/>
              <a:gd name="connsiteY2" fmla="*/ 491211 h 5971787"/>
              <a:gd name="connsiteX3" fmla="*/ 2125360 w 11640066"/>
              <a:gd name="connsiteY3" fmla="*/ 1483725 h 5971787"/>
              <a:gd name="connsiteX4" fmla="*/ 2780271 w 11640066"/>
              <a:gd name="connsiteY4" fmla="*/ 793566 h 5971787"/>
              <a:gd name="connsiteX5" fmla="*/ 3669958 w 11640066"/>
              <a:gd name="connsiteY5" fmla="*/ 1882853 h 5971787"/>
              <a:gd name="connsiteX6" fmla="*/ 4114800 w 11640066"/>
              <a:gd name="connsiteY6" fmla="*/ 1174167 h 5971787"/>
              <a:gd name="connsiteX7" fmla="*/ 4823382 w 11640066"/>
              <a:gd name="connsiteY7" fmla="*/ 2386497 h 5971787"/>
              <a:gd name="connsiteX8" fmla="*/ 5548183 w 11640066"/>
              <a:gd name="connsiteY8" fmla="*/ 2534195 h 5971787"/>
              <a:gd name="connsiteX9" fmla="*/ 6042454 w 11640066"/>
              <a:gd name="connsiteY9" fmla="*/ 3188249 h 5971787"/>
              <a:gd name="connsiteX10" fmla="*/ 6573796 w 11640066"/>
              <a:gd name="connsiteY10" fmla="*/ 2934988 h 5971787"/>
              <a:gd name="connsiteX11" fmla="*/ 7747686 w 11640066"/>
              <a:gd name="connsiteY11" fmla="*/ 3935780 h 5971787"/>
              <a:gd name="connsiteX12" fmla="*/ 8439664 w 11640066"/>
              <a:gd name="connsiteY12" fmla="*/ 3647083 h 5971787"/>
              <a:gd name="connsiteX13" fmla="*/ 9354065 w 11640066"/>
              <a:gd name="connsiteY13" fmla="*/ 4465488 h 5971787"/>
              <a:gd name="connsiteX14" fmla="*/ 10626810 w 11640066"/>
              <a:gd name="connsiteY14" fmla="*/ 4939642 h 5971787"/>
              <a:gd name="connsiteX15" fmla="*/ 11640066 w 11640066"/>
              <a:gd name="connsiteY15" fmla="*/ 5971787 h 5971787"/>
              <a:gd name="connsiteX0" fmla="*/ 0 w 11640066"/>
              <a:gd name="connsiteY0" fmla="*/ 186193 h 5971787"/>
              <a:gd name="connsiteX1" fmla="*/ 864974 w 11640066"/>
              <a:gd name="connsiteY1" fmla="*/ 9297 h 5971787"/>
              <a:gd name="connsiteX2" fmla="*/ 1507524 w 11640066"/>
              <a:gd name="connsiteY2" fmla="*/ 491211 h 5971787"/>
              <a:gd name="connsiteX3" fmla="*/ 2125360 w 11640066"/>
              <a:gd name="connsiteY3" fmla="*/ 1483725 h 5971787"/>
              <a:gd name="connsiteX4" fmla="*/ 2780271 w 11640066"/>
              <a:gd name="connsiteY4" fmla="*/ 793566 h 5971787"/>
              <a:gd name="connsiteX5" fmla="*/ 3669958 w 11640066"/>
              <a:gd name="connsiteY5" fmla="*/ 1882853 h 5971787"/>
              <a:gd name="connsiteX6" fmla="*/ 4114800 w 11640066"/>
              <a:gd name="connsiteY6" fmla="*/ 1174167 h 5971787"/>
              <a:gd name="connsiteX7" fmla="*/ 4823382 w 11640066"/>
              <a:gd name="connsiteY7" fmla="*/ 2386497 h 5971787"/>
              <a:gd name="connsiteX8" fmla="*/ 5348158 w 11640066"/>
              <a:gd name="connsiteY8" fmla="*/ 2229424 h 5971787"/>
              <a:gd name="connsiteX9" fmla="*/ 6042454 w 11640066"/>
              <a:gd name="connsiteY9" fmla="*/ 3188249 h 5971787"/>
              <a:gd name="connsiteX10" fmla="*/ 6573796 w 11640066"/>
              <a:gd name="connsiteY10" fmla="*/ 2934988 h 5971787"/>
              <a:gd name="connsiteX11" fmla="*/ 7747686 w 11640066"/>
              <a:gd name="connsiteY11" fmla="*/ 3935780 h 5971787"/>
              <a:gd name="connsiteX12" fmla="*/ 8439664 w 11640066"/>
              <a:gd name="connsiteY12" fmla="*/ 3647083 h 5971787"/>
              <a:gd name="connsiteX13" fmla="*/ 9354065 w 11640066"/>
              <a:gd name="connsiteY13" fmla="*/ 4465488 h 5971787"/>
              <a:gd name="connsiteX14" fmla="*/ 10626810 w 11640066"/>
              <a:gd name="connsiteY14" fmla="*/ 4939642 h 5971787"/>
              <a:gd name="connsiteX15" fmla="*/ 11640066 w 11640066"/>
              <a:gd name="connsiteY15" fmla="*/ 5971787 h 5971787"/>
              <a:gd name="connsiteX0" fmla="*/ 0 w 11640066"/>
              <a:gd name="connsiteY0" fmla="*/ 186193 h 5971787"/>
              <a:gd name="connsiteX1" fmla="*/ 864974 w 11640066"/>
              <a:gd name="connsiteY1" fmla="*/ 9297 h 5971787"/>
              <a:gd name="connsiteX2" fmla="*/ 1507524 w 11640066"/>
              <a:gd name="connsiteY2" fmla="*/ 491211 h 5971787"/>
              <a:gd name="connsiteX3" fmla="*/ 2125360 w 11640066"/>
              <a:gd name="connsiteY3" fmla="*/ 1483725 h 5971787"/>
              <a:gd name="connsiteX4" fmla="*/ 2780271 w 11640066"/>
              <a:gd name="connsiteY4" fmla="*/ 793566 h 5971787"/>
              <a:gd name="connsiteX5" fmla="*/ 3669958 w 11640066"/>
              <a:gd name="connsiteY5" fmla="*/ 1882853 h 5971787"/>
              <a:gd name="connsiteX6" fmla="*/ 4114800 w 11640066"/>
              <a:gd name="connsiteY6" fmla="*/ 1174167 h 5971787"/>
              <a:gd name="connsiteX7" fmla="*/ 4823382 w 11640066"/>
              <a:gd name="connsiteY7" fmla="*/ 2386497 h 5971787"/>
              <a:gd name="connsiteX8" fmla="*/ 5348158 w 11640066"/>
              <a:gd name="connsiteY8" fmla="*/ 2229424 h 5971787"/>
              <a:gd name="connsiteX9" fmla="*/ 6042454 w 11640066"/>
              <a:gd name="connsiteY9" fmla="*/ 3188249 h 5971787"/>
              <a:gd name="connsiteX10" fmla="*/ 6888121 w 11640066"/>
              <a:gd name="connsiteY10" fmla="*/ 2914670 h 5971787"/>
              <a:gd name="connsiteX11" fmla="*/ 7747686 w 11640066"/>
              <a:gd name="connsiteY11" fmla="*/ 3935780 h 5971787"/>
              <a:gd name="connsiteX12" fmla="*/ 8439664 w 11640066"/>
              <a:gd name="connsiteY12" fmla="*/ 3647083 h 5971787"/>
              <a:gd name="connsiteX13" fmla="*/ 9354065 w 11640066"/>
              <a:gd name="connsiteY13" fmla="*/ 4465488 h 5971787"/>
              <a:gd name="connsiteX14" fmla="*/ 10626810 w 11640066"/>
              <a:gd name="connsiteY14" fmla="*/ 4939642 h 5971787"/>
              <a:gd name="connsiteX15" fmla="*/ 11640066 w 11640066"/>
              <a:gd name="connsiteY15" fmla="*/ 5971787 h 5971787"/>
              <a:gd name="connsiteX0" fmla="*/ 0 w 11640066"/>
              <a:gd name="connsiteY0" fmla="*/ 186193 h 5971787"/>
              <a:gd name="connsiteX1" fmla="*/ 864974 w 11640066"/>
              <a:gd name="connsiteY1" fmla="*/ 9297 h 5971787"/>
              <a:gd name="connsiteX2" fmla="*/ 1507524 w 11640066"/>
              <a:gd name="connsiteY2" fmla="*/ 491211 h 5971787"/>
              <a:gd name="connsiteX3" fmla="*/ 2125360 w 11640066"/>
              <a:gd name="connsiteY3" fmla="*/ 1483725 h 5971787"/>
              <a:gd name="connsiteX4" fmla="*/ 2780271 w 11640066"/>
              <a:gd name="connsiteY4" fmla="*/ 793566 h 5971787"/>
              <a:gd name="connsiteX5" fmla="*/ 3669958 w 11640066"/>
              <a:gd name="connsiteY5" fmla="*/ 1882853 h 5971787"/>
              <a:gd name="connsiteX6" fmla="*/ 4114800 w 11640066"/>
              <a:gd name="connsiteY6" fmla="*/ 1174167 h 5971787"/>
              <a:gd name="connsiteX7" fmla="*/ 4823382 w 11640066"/>
              <a:gd name="connsiteY7" fmla="*/ 2386497 h 5971787"/>
              <a:gd name="connsiteX8" fmla="*/ 5348158 w 11640066"/>
              <a:gd name="connsiteY8" fmla="*/ 2229424 h 5971787"/>
              <a:gd name="connsiteX9" fmla="*/ 6242479 w 11640066"/>
              <a:gd name="connsiteY9" fmla="*/ 3127294 h 5971787"/>
              <a:gd name="connsiteX10" fmla="*/ 6888121 w 11640066"/>
              <a:gd name="connsiteY10" fmla="*/ 2914670 h 5971787"/>
              <a:gd name="connsiteX11" fmla="*/ 7747686 w 11640066"/>
              <a:gd name="connsiteY11" fmla="*/ 3935780 h 5971787"/>
              <a:gd name="connsiteX12" fmla="*/ 8439664 w 11640066"/>
              <a:gd name="connsiteY12" fmla="*/ 3647083 h 5971787"/>
              <a:gd name="connsiteX13" fmla="*/ 9354065 w 11640066"/>
              <a:gd name="connsiteY13" fmla="*/ 4465488 h 5971787"/>
              <a:gd name="connsiteX14" fmla="*/ 10626810 w 11640066"/>
              <a:gd name="connsiteY14" fmla="*/ 4939642 h 5971787"/>
              <a:gd name="connsiteX15" fmla="*/ 11640066 w 11640066"/>
              <a:gd name="connsiteY15" fmla="*/ 5971787 h 597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640066" h="5971787">
                <a:moveTo>
                  <a:pt x="0" y="186193"/>
                </a:moveTo>
                <a:cubicBezTo>
                  <a:pt x="89768" y="130087"/>
                  <a:pt x="613720" y="-41539"/>
                  <a:pt x="864974" y="9297"/>
                </a:cubicBezTo>
                <a:cubicBezTo>
                  <a:pt x="1116228" y="60133"/>
                  <a:pt x="1297460" y="245473"/>
                  <a:pt x="1507524" y="491211"/>
                </a:cubicBezTo>
                <a:cubicBezTo>
                  <a:pt x="1717588" y="736949"/>
                  <a:pt x="1913235" y="1433332"/>
                  <a:pt x="2125360" y="1483725"/>
                </a:cubicBezTo>
                <a:cubicBezTo>
                  <a:pt x="2337485" y="1534118"/>
                  <a:pt x="2522838" y="727045"/>
                  <a:pt x="2780271" y="793566"/>
                </a:cubicBezTo>
                <a:cubicBezTo>
                  <a:pt x="3037704" y="860087"/>
                  <a:pt x="3447536" y="1819419"/>
                  <a:pt x="3669958" y="1882853"/>
                </a:cubicBezTo>
                <a:cubicBezTo>
                  <a:pt x="3892380" y="1946287"/>
                  <a:pt x="3922563" y="1090226"/>
                  <a:pt x="4114800" y="1174167"/>
                </a:cubicBezTo>
                <a:cubicBezTo>
                  <a:pt x="4307037" y="1258108"/>
                  <a:pt x="4617822" y="2210621"/>
                  <a:pt x="4823382" y="2386497"/>
                </a:cubicBezTo>
                <a:cubicBezTo>
                  <a:pt x="5028942" y="2562373"/>
                  <a:pt x="5111642" y="2105958"/>
                  <a:pt x="5348158" y="2229424"/>
                </a:cubicBezTo>
                <a:cubicBezTo>
                  <a:pt x="5584674" y="2352890"/>
                  <a:pt x="5985819" y="3013086"/>
                  <a:pt x="6242479" y="3127294"/>
                </a:cubicBezTo>
                <a:cubicBezTo>
                  <a:pt x="6499139" y="3241502"/>
                  <a:pt x="6637253" y="2779922"/>
                  <a:pt x="6888121" y="2914670"/>
                </a:cubicBezTo>
                <a:cubicBezTo>
                  <a:pt x="7138989" y="3049418"/>
                  <a:pt x="7489096" y="3813711"/>
                  <a:pt x="7747686" y="3935780"/>
                </a:cubicBezTo>
                <a:cubicBezTo>
                  <a:pt x="8006276" y="4057849"/>
                  <a:pt x="8171934" y="3558798"/>
                  <a:pt x="8439664" y="3647083"/>
                </a:cubicBezTo>
                <a:cubicBezTo>
                  <a:pt x="8707394" y="3735368"/>
                  <a:pt x="9095808" y="4670974"/>
                  <a:pt x="9354065" y="4465488"/>
                </a:cubicBezTo>
                <a:cubicBezTo>
                  <a:pt x="9927818" y="4008973"/>
                  <a:pt x="10237573" y="5368009"/>
                  <a:pt x="10626810" y="4939642"/>
                </a:cubicBezTo>
                <a:cubicBezTo>
                  <a:pt x="10855410" y="4378315"/>
                  <a:pt x="11407347" y="5924420"/>
                  <a:pt x="11640066" y="5971787"/>
                </a:cubicBezTo>
              </a:path>
            </a:pathLst>
          </a:custGeom>
          <a:noFill/>
          <a:ln w="76200">
            <a:solidFill>
              <a:srgbClr val="00B0F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orizontal Scroll 8">
            <a:extLst>
              <a:ext uri="{FF2B5EF4-FFF2-40B4-BE49-F238E27FC236}">
                <a16:creationId xmlns:a16="http://schemas.microsoft.com/office/drawing/2014/main" id="{1D949928-D828-C746-8F44-285B4D103190}"/>
              </a:ext>
            </a:extLst>
          </p:cNvPr>
          <p:cNvSpPr/>
          <p:nvPr/>
        </p:nvSpPr>
        <p:spPr>
          <a:xfrm>
            <a:off x="263609" y="145568"/>
            <a:ext cx="2100648" cy="2080956"/>
          </a:xfrm>
          <a:prstGeom prst="horizontalScroll">
            <a:avLst>
              <a:gd name="adj" fmla="val 975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HEB. 11:25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”pleasures of sin for a season”</a:t>
            </a:r>
          </a:p>
        </p:txBody>
      </p:sp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D1980A9E-A0B0-4849-AC06-78EFBD362A37}"/>
              </a:ext>
            </a:extLst>
          </p:cNvPr>
          <p:cNvSpPr/>
          <p:nvPr/>
        </p:nvSpPr>
        <p:spPr>
          <a:xfrm>
            <a:off x="9601592" y="2513312"/>
            <a:ext cx="2284324" cy="143518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Luke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15:11-24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id="{BDE5AF84-4214-854B-A193-410BB233AB74}"/>
              </a:ext>
            </a:extLst>
          </p:cNvPr>
          <p:cNvSpPr/>
          <p:nvPr/>
        </p:nvSpPr>
        <p:spPr>
          <a:xfrm>
            <a:off x="6715125" y="2513313"/>
            <a:ext cx="2284324" cy="143518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Prov.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23:29-35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9ECBADE-4E7B-C544-81E8-97520DE85D52}"/>
              </a:ext>
            </a:extLst>
          </p:cNvPr>
          <p:cNvSpPr/>
          <p:nvPr/>
        </p:nvSpPr>
        <p:spPr>
          <a:xfrm>
            <a:off x="148282" y="5408328"/>
            <a:ext cx="2520778" cy="1297460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chilly" dir="t"/>
          </a:scene3d>
          <a:sp3d prstMaterial="metal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SUBSTANCE ABUSE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638693A-8D64-2C45-A006-6535C30EE378}"/>
              </a:ext>
            </a:extLst>
          </p:cNvPr>
          <p:cNvSpPr/>
          <p:nvPr/>
        </p:nvSpPr>
        <p:spPr>
          <a:xfrm>
            <a:off x="5263976" y="5411100"/>
            <a:ext cx="2520778" cy="1297460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chilly" dir="t"/>
          </a:scene3d>
          <a:sp3d prstMaterial="metal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PROMISCUITY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E16CA64-4717-6A4E-8E19-DEDF1FF6D3E7}"/>
              </a:ext>
            </a:extLst>
          </p:cNvPr>
          <p:cNvSpPr/>
          <p:nvPr/>
        </p:nvSpPr>
        <p:spPr>
          <a:xfrm>
            <a:off x="2706129" y="5408328"/>
            <a:ext cx="2520778" cy="1297460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chilly" dir="t"/>
          </a:scene3d>
          <a:sp3d prstMaterial="metal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DISHONESTY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08FCD3C-DF4E-BC42-A360-571110CFF1AB}"/>
              </a:ext>
            </a:extLst>
          </p:cNvPr>
          <p:cNvSpPr/>
          <p:nvPr/>
        </p:nvSpPr>
        <p:spPr>
          <a:xfrm>
            <a:off x="7836242" y="5408328"/>
            <a:ext cx="2697890" cy="1297460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chilly" dir="t"/>
          </a:scene3d>
          <a:sp3d prstMaterial="metal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PORNOGRAPHY</a:t>
            </a:r>
          </a:p>
        </p:txBody>
      </p:sp>
    </p:spTree>
    <p:extLst>
      <p:ext uri="{BB962C8B-B14F-4D97-AF65-F5344CB8AC3E}">
        <p14:creationId xmlns:p14="http://schemas.microsoft.com/office/powerpoint/2010/main" val="35203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619A887-7D7F-AF42-AF3C-021E644725A2}"/>
              </a:ext>
            </a:extLst>
          </p:cNvPr>
          <p:cNvSpPr/>
          <p:nvPr/>
        </p:nvSpPr>
        <p:spPr>
          <a:xfrm>
            <a:off x="444843" y="3299254"/>
            <a:ext cx="3608173" cy="3270511"/>
          </a:xfrm>
          <a:prstGeom prst="ellipse">
            <a:avLst/>
          </a:prstGeom>
          <a:solidFill>
            <a:schemeClr val="tx1">
              <a:lumMod val="95000"/>
            </a:schemeClr>
          </a:solidFill>
          <a:scene3d>
            <a:camera prst="perspectiveRelaxed" fov="2100000"/>
            <a:lightRig rig="chilly" dir="t">
              <a:rot lat="0" lon="0" rev="15000000"/>
            </a:lightRig>
          </a:scene3d>
          <a:sp3d z="31750">
            <a:bevelT w="317500" h="190500" prst="hardEdg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051A85-E98F-C642-854F-349A0A399288}"/>
              </a:ext>
            </a:extLst>
          </p:cNvPr>
          <p:cNvGrpSpPr/>
          <p:nvPr/>
        </p:nvGrpSpPr>
        <p:grpSpPr>
          <a:xfrm>
            <a:off x="1453609" y="3732285"/>
            <a:ext cx="1554911" cy="1627969"/>
            <a:chOff x="1919734" y="3818782"/>
            <a:chExt cx="1554911" cy="162796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D5B377-EDB0-C045-99AE-5F4F65D12966}"/>
                </a:ext>
              </a:extLst>
            </p:cNvPr>
            <p:cNvSpPr/>
            <p:nvPr/>
          </p:nvSpPr>
          <p:spPr>
            <a:xfrm rot="186466">
              <a:off x="1919734" y="4605043"/>
              <a:ext cx="1206572" cy="841708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>
              <a:extLst>
                <a:ext uri="{FF2B5EF4-FFF2-40B4-BE49-F238E27FC236}">
                  <a16:creationId xmlns:a16="http://schemas.microsoft.com/office/drawing/2014/main" id="{18B5EA75-8D39-DC4F-B3BE-53DD10395E94}"/>
                </a:ext>
              </a:extLst>
            </p:cNvPr>
            <p:cNvSpPr/>
            <p:nvPr/>
          </p:nvSpPr>
          <p:spPr>
            <a:xfrm>
              <a:off x="2276041" y="3818782"/>
              <a:ext cx="1198604" cy="1508345"/>
            </a:xfrm>
            <a:prstGeom prst="can">
              <a:avLst>
                <a:gd name="adj" fmla="val 55328"/>
              </a:avLst>
            </a:prstGeom>
            <a:gradFill flip="none" rotWithShape="1">
              <a:gsLst>
                <a:gs pos="7000">
                  <a:schemeClr val="tx1">
                    <a:lumMod val="65000"/>
                  </a:schemeClr>
                </a:gs>
                <a:gs pos="17000">
                  <a:schemeClr val="tx1">
                    <a:lumMod val="75000"/>
                  </a:schemeClr>
                </a:gs>
                <a:gs pos="51000">
                  <a:schemeClr val="tx1">
                    <a:lumMod val="95000"/>
                  </a:schemeClr>
                </a:gs>
                <a:gs pos="34000">
                  <a:schemeClr val="tx1">
                    <a:lumMod val="85000"/>
                  </a:schemeClr>
                </a:gs>
                <a:gs pos="75000">
                  <a:schemeClr val="tx1">
                    <a:lumMod val="9000"/>
                    <a:lumOff val="91000"/>
                  </a:schemeClr>
                </a:gs>
              </a:gsLst>
              <a:lin ang="20400000" scaled="0"/>
              <a:tileRect/>
            </a:gradFill>
            <a:ln w="952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8C698C7-2675-BA4A-83D5-0AFE6F00BF35}"/>
              </a:ext>
            </a:extLst>
          </p:cNvPr>
          <p:cNvSpPr/>
          <p:nvPr/>
        </p:nvSpPr>
        <p:spPr>
          <a:xfrm>
            <a:off x="8111872" y="3429000"/>
            <a:ext cx="3608173" cy="3270511"/>
          </a:xfrm>
          <a:prstGeom prst="ellipse">
            <a:avLst/>
          </a:prstGeom>
          <a:solidFill>
            <a:schemeClr val="tx1">
              <a:lumMod val="95000"/>
            </a:schemeClr>
          </a:solidFill>
          <a:scene3d>
            <a:camera prst="perspectiveRelaxed" fov="2100000"/>
            <a:lightRig rig="chilly" dir="t">
              <a:rot lat="0" lon="0" rev="15000000"/>
            </a:lightRig>
          </a:scene3d>
          <a:sp3d z="31750">
            <a:bevelT w="317500" h="190500" prst="hardEdg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FD1851-4E04-4747-8BF8-8B25886B078B}"/>
              </a:ext>
            </a:extLst>
          </p:cNvPr>
          <p:cNvGrpSpPr/>
          <p:nvPr/>
        </p:nvGrpSpPr>
        <p:grpSpPr>
          <a:xfrm>
            <a:off x="8586111" y="3574978"/>
            <a:ext cx="1554911" cy="1627969"/>
            <a:chOff x="9586763" y="3948528"/>
            <a:chExt cx="1554911" cy="16279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95239F-BB1E-3346-9C93-08E22AF5EC8C}"/>
                </a:ext>
              </a:extLst>
            </p:cNvPr>
            <p:cNvSpPr/>
            <p:nvPr/>
          </p:nvSpPr>
          <p:spPr>
            <a:xfrm rot="186466">
              <a:off x="9586763" y="4734789"/>
              <a:ext cx="1206572" cy="841708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n 8">
              <a:extLst>
                <a:ext uri="{FF2B5EF4-FFF2-40B4-BE49-F238E27FC236}">
                  <a16:creationId xmlns:a16="http://schemas.microsoft.com/office/drawing/2014/main" id="{3E13D7ED-8182-0646-AE4E-4DA5B0CC546F}"/>
                </a:ext>
              </a:extLst>
            </p:cNvPr>
            <p:cNvSpPr/>
            <p:nvPr/>
          </p:nvSpPr>
          <p:spPr>
            <a:xfrm>
              <a:off x="9943070" y="3948528"/>
              <a:ext cx="1198604" cy="1508345"/>
            </a:xfrm>
            <a:prstGeom prst="can">
              <a:avLst>
                <a:gd name="adj" fmla="val 55328"/>
              </a:avLst>
            </a:prstGeom>
            <a:gradFill flip="none" rotWithShape="1">
              <a:gsLst>
                <a:gs pos="7000">
                  <a:schemeClr val="tx1">
                    <a:lumMod val="65000"/>
                  </a:schemeClr>
                </a:gs>
                <a:gs pos="17000">
                  <a:schemeClr val="tx1">
                    <a:lumMod val="75000"/>
                  </a:schemeClr>
                </a:gs>
                <a:gs pos="51000">
                  <a:schemeClr val="tx1">
                    <a:lumMod val="95000"/>
                  </a:schemeClr>
                </a:gs>
                <a:gs pos="34000">
                  <a:schemeClr val="tx1">
                    <a:lumMod val="85000"/>
                  </a:schemeClr>
                </a:gs>
                <a:gs pos="75000">
                  <a:schemeClr val="tx1">
                    <a:lumMod val="9000"/>
                    <a:lumOff val="91000"/>
                  </a:schemeClr>
                </a:gs>
              </a:gsLst>
              <a:lin ang="20400000" scaled="0"/>
              <a:tileRect/>
            </a:gradFill>
            <a:ln w="952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F06875-1105-4544-A07D-0A69A44BC8E8}"/>
              </a:ext>
            </a:extLst>
          </p:cNvPr>
          <p:cNvGrpSpPr/>
          <p:nvPr/>
        </p:nvGrpSpPr>
        <p:grpSpPr>
          <a:xfrm>
            <a:off x="9541720" y="4275750"/>
            <a:ext cx="1554911" cy="1627969"/>
            <a:chOff x="9586763" y="3948528"/>
            <a:chExt cx="1554911" cy="162796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CFA7F6-39A5-A64F-A769-9C0F5ECC663C}"/>
                </a:ext>
              </a:extLst>
            </p:cNvPr>
            <p:cNvSpPr/>
            <p:nvPr/>
          </p:nvSpPr>
          <p:spPr>
            <a:xfrm rot="186466">
              <a:off x="9586763" y="4734789"/>
              <a:ext cx="1206572" cy="841708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7FF8B585-7B71-F94D-A68C-2DFDB333BA4A}"/>
                </a:ext>
              </a:extLst>
            </p:cNvPr>
            <p:cNvSpPr/>
            <p:nvPr/>
          </p:nvSpPr>
          <p:spPr>
            <a:xfrm>
              <a:off x="9943070" y="3948528"/>
              <a:ext cx="1198604" cy="1508345"/>
            </a:xfrm>
            <a:prstGeom prst="can">
              <a:avLst>
                <a:gd name="adj" fmla="val 55328"/>
              </a:avLst>
            </a:prstGeom>
            <a:gradFill flip="none" rotWithShape="1">
              <a:gsLst>
                <a:gs pos="7000">
                  <a:schemeClr val="tx1">
                    <a:lumMod val="65000"/>
                  </a:schemeClr>
                </a:gs>
                <a:gs pos="17000">
                  <a:schemeClr val="tx1">
                    <a:lumMod val="75000"/>
                  </a:schemeClr>
                </a:gs>
                <a:gs pos="51000">
                  <a:schemeClr val="tx1">
                    <a:lumMod val="95000"/>
                  </a:schemeClr>
                </a:gs>
                <a:gs pos="34000">
                  <a:schemeClr val="tx1">
                    <a:lumMod val="85000"/>
                  </a:schemeClr>
                </a:gs>
                <a:gs pos="75000">
                  <a:schemeClr val="tx1">
                    <a:lumMod val="9000"/>
                    <a:lumOff val="91000"/>
                  </a:schemeClr>
                </a:gs>
              </a:gsLst>
              <a:lin ang="20400000" scaled="0"/>
              <a:tileRect/>
            </a:gradFill>
            <a:ln w="9525"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4C8555B-FB76-1E45-B9FC-585587E40EFE}"/>
              </a:ext>
            </a:extLst>
          </p:cNvPr>
          <p:cNvSpPr txBox="1"/>
          <p:nvPr/>
        </p:nvSpPr>
        <p:spPr>
          <a:xfrm>
            <a:off x="8954775" y="2037895"/>
            <a:ext cx="215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LATER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056217-CFA9-1D4F-AA2D-4756E2F65C02}"/>
              </a:ext>
            </a:extLst>
          </p:cNvPr>
          <p:cNvSpPr txBox="1"/>
          <p:nvPr/>
        </p:nvSpPr>
        <p:spPr>
          <a:xfrm>
            <a:off x="1351619" y="2025538"/>
            <a:ext cx="2115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NOW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ABA550-B3E0-AE45-A009-1DDD5715B2E9}"/>
              </a:ext>
            </a:extLst>
          </p:cNvPr>
          <p:cNvGrpSpPr/>
          <p:nvPr/>
        </p:nvGrpSpPr>
        <p:grpSpPr>
          <a:xfrm>
            <a:off x="4373593" y="197707"/>
            <a:ext cx="3128209" cy="4707953"/>
            <a:chOff x="4346790" y="74140"/>
            <a:chExt cx="3128209" cy="470795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8F989F-4E26-D34F-B29F-5511881CBAE5}"/>
                </a:ext>
              </a:extLst>
            </p:cNvPr>
            <p:cNvSpPr/>
            <p:nvPr/>
          </p:nvSpPr>
          <p:spPr>
            <a:xfrm>
              <a:off x="4346790" y="74140"/>
              <a:ext cx="3030225" cy="4683239"/>
            </a:xfrm>
            <a:prstGeom prst="rect">
              <a:avLst/>
            </a:prstGeom>
            <a:solidFill>
              <a:srgbClr val="000000">
                <a:alpha val="56078"/>
              </a:srgbClr>
            </a:solidFill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EC7808-6A61-064B-9ECE-2191C11DF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3574" y="326741"/>
              <a:ext cx="2851425" cy="4455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47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0B92-DCEE-6D4C-9C3D-8EC5F7248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6642100" cy="1866901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2</a:t>
            </a:r>
            <a:r>
              <a:rPr lang="en-US" sz="6600" baseline="30000" dirty="0"/>
              <a:t>nd</a:t>
            </a:r>
            <a:r>
              <a:rPr lang="en-US" sz="6600" dirty="0"/>
              <a:t> TIMOTHY 2:22</a:t>
            </a:r>
            <a:br>
              <a:rPr lang="en-US" sz="6600" dirty="0"/>
            </a:br>
            <a:r>
              <a:rPr lang="en-US" sz="5400" dirty="0"/>
              <a:t>FLEE YOUTHFUL LUSTS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AC0425-BFFB-1A40-B804-2C488680AC16}"/>
              </a:ext>
            </a:extLst>
          </p:cNvPr>
          <p:cNvGrpSpPr/>
          <p:nvPr/>
        </p:nvGrpSpPr>
        <p:grpSpPr>
          <a:xfrm rot="19573253">
            <a:off x="495300" y="2495549"/>
            <a:ext cx="11201400" cy="1866901"/>
            <a:chOff x="444500" y="3987799"/>
            <a:chExt cx="11201400" cy="1866901"/>
          </a:xfrm>
        </p:grpSpPr>
        <p:sp>
          <p:nvSpPr>
            <p:cNvPr id="3" name="Left Arrow 2">
              <a:extLst>
                <a:ext uri="{FF2B5EF4-FFF2-40B4-BE49-F238E27FC236}">
                  <a16:creationId xmlns:a16="http://schemas.microsoft.com/office/drawing/2014/main" id="{73C76280-D9C5-804A-89A6-C34648CBD389}"/>
                </a:ext>
              </a:extLst>
            </p:cNvPr>
            <p:cNvSpPr/>
            <p:nvPr/>
          </p:nvSpPr>
          <p:spPr>
            <a:xfrm>
              <a:off x="444500" y="3987800"/>
              <a:ext cx="5194300" cy="1866900"/>
            </a:xfrm>
            <a:prstGeom prst="leftArrow">
              <a:avLst>
                <a:gd name="adj1" fmla="val 78571"/>
                <a:gd name="adj2" fmla="val 50000"/>
              </a:avLst>
            </a:prstGeom>
            <a:solidFill>
              <a:schemeClr val="bg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FLEE YOUTHFUL LUSTS</a:t>
              </a: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71FCDC8A-71C9-F741-BC02-39FE2E70C9D6}"/>
                </a:ext>
              </a:extLst>
            </p:cNvPr>
            <p:cNvSpPr/>
            <p:nvPr/>
          </p:nvSpPr>
          <p:spPr>
            <a:xfrm>
              <a:off x="6337300" y="3987799"/>
              <a:ext cx="5308600" cy="1866900"/>
            </a:xfrm>
            <a:prstGeom prst="rightArrow">
              <a:avLst>
                <a:gd name="adj1" fmla="val 79932"/>
                <a:gd name="adj2" fmla="val 50000"/>
              </a:avLst>
            </a:prstGeom>
            <a:solidFill>
              <a:schemeClr val="tx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PURSUE</a:t>
              </a: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RIGHTEOUSNESS</a:t>
              </a:r>
            </a:p>
          </p:txBody>
        </p:sp>
      </p:grpSp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B8CFED13-BFEC-3243-90C4-B71B64BCD3F9}"/>
              </a:ext>
            </a:extLst>
          </p:cNvPr>
          <p:cNvSpPr/>
          <p:nvPr/>
        </p:nvSpPr>
        <p:spPr>
          <a:xfrm>
            <a:off x="7772400" y="3756716"/>
            <a:ext cx="2871788" cy="2615509"/>
          </a:xfrm>
          <a:prstGeom prst="horizontalScroll">
            <a:avLst>
              <a:gd name="adj" fmla="val 975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EPH.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4.17-5.21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”put on”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“put off”</a:t>
            </a:r>
          </a:p>
        </p:txBody>
      </p:sp>
    </p:spTree>
    <p:extLst>
      <p:ext uri="{BB962C8B-B14F-4D97-AF65-F5344CB8AC3E}">
        <p14:creationId xmlns:p14="http://schemas.microsoft.com/office/powerpoint/2010/main" val="13343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01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F1F155-BD4B-1E47-8AE0-185A69613E77}"/>
              </a:ext>
            </a:extLst>
          </p:cNvPr>
          <p:cNvSpPr/>
          <p:nvPr/>
        </p:nvSpPr>
        <p:spPr>
          <a:xfrm>
            <a:off x="255810" y="2501363"/>
            <a:ext cx="2566531" cy="399950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20B92-DCEE-6D4C-9C3D-8EC5F7248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405" y="49183"/>
            <a:ext cx="8676222" cy="1063932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PAUL &amp; TIMOTHY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CC831D-E273-E34E-A89D-7B97E365BFA3}"/>
              </a:ext>
            </a:extLst>
          </p:cNvPr>
          <p:cNvGrpSpPr/>
          <p:nvPr/>
        </p:nvGrpSpPr>
        <p:grpSpPr>
          <a:xfrm rot="336331">
            <a:off x="37343" y="5511730"/>
            <a:ext cx="1908313" cy="362152"/>
            <a:chOff x="2352730" y="5444938"/>
            <a:chExt cx="2027887" cy="344801"/>
          </a:xfrm>
        </p:grpSpPr>
        <p:sp>
          <p:nvSpPr>
            <p:cNvPr id="15" name="Donut 14">
              <a:extLst>
                <a:ext uri="{FF2B5EF4-FFF2-40B4-BE49-F238E27FC236}">
                  <a16:creationId xmlns:a16="http://schemas.microsoft.com/office/drawing/2014/main" id="{A3C373A0-C91B-8F4B-A8CF-580DA146ADDE}"/>
                </a:ext>
              </a:extLst>
            </p:cNvPr>
            <p:cNvSpPr/>
            <p:nvPr/>
          </p:nvSpPr>
          <p:spPr>
            <a:xfrm rot="367223">
              <a:off x="2352730" y="5444938"/>
              <a:ext cx="347353" cy="220987"/>
            </a:xfrm>
            <a:prstGeom prst="don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Donut 16">
              <a:extLst>
                <a:ext uri="{FF2B5EF4-FFF2-40B4-BE49-F238E27FC236}">
                  <a16:creationId xmlns:a16="http://schemas.microsoft.com/office/drawing/2014/main" id="{A8E12518-F928-E24E-99E4-9B1F33D234EF}"/>
                </a:ext>
              </a:extLst>
            </p:cNvPr>
            <p:cNvSpPr/>
            <p:nvPr/>
          </p:nvSpPr>
          <p:spPr>
            <a:xfrm>
              <a:off x="3172107" y="5550268"/>
              <a:ext cx="347353" cy="220987"/>
            </a:xfrm>
            <a:prstGeom prst="don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17">
              <a:extLst>
                <a:ext uri="{FF2B5EF4-FFF2-40B4-BE49-F238E27FC236}">
                  <a16:creationId xmlns:a16="http://schemas.microsoft.com/office/drawing/2014/main" id="{8E539DBB-73E6-6F49-85BF-95F4F3CCB35C}"/>
                </a:ext>
              </a:extLst>
            </p:cNvPr>
            <p:cNvSpPr/>
            <p:nvPr/>
          </p:nvSpPr>
          <p:spPr>
            <a:xfrm rot="21329291">
              <a:off x="4033264" y="5499816"/>
              <a:ext cx="347353" cy="220987"/>
            </a:xfrm>
            <a:prstGeom prst="don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onut 18">
              <a:extLst>
                <a:ext uri="{FF2B5EF4-FFF2-40B4-BE49-F238E27FC236}">
                  <a16:creationId xmlns:a16="http://schemas.microsoft.com/office/drawing/2014/main" id="{F5758909-8AE5-5C45-A757-52A254530DEE}"/>
                </a:ext>
              </a:extLst>
            </p:cNvPr>
            <p:cNvSpPr/>
            <p:nvPr/>
          </p:nvSpPr>
          <p:spPr>
            <a:xfrm rot="21329291">
              <a:off x="3609314" y="5568752"/>
              <a:ext cx="347353" cy="220987"/>
            </a:xfrm>
            <a:prstGeom prst="don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Donut 19">
              <a:extLst>
                <a:ext uri="{FF2B5EF4-FFF2-40B4-BE49-F238E27FC236}">
                  <a16:creationId xmlns:a16="http://schemas.microsoft.com/office/drawing/2014/main" id="{AD1FB69A-6CAA-5143-9026-46E3968EF530}"/>
                </a:ext>
              </a:extLst>
            </p:cNvPr>
            <p:cNvSpPr/>
            <p:nvPr/>
          </p:nvSpPr>
          <p:spPr>
            <a:xfrm>
              <a:off x="2755919" y="5513136"/>
              <a:ext cx="347353" cy="220987"/>
            </a:xfrm>
            <a:prstGeom prst="donu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Donut 20">
              <a:extLst>
                <a:ext uri="{FF2B5EF4-FFF2-40B4-BE49-F238E27FC236}">
                  <a16:creationId xmlns:a16="http://schemas.microsoft.com/office/drawing/2014/main" id="{BEE76DCF-4ADB-5947-815C-B99C8346853C}"/>
                </a:ext>
              </a:extLst>
            </p:cNvPr>
            <p:cNvSpPr/>
            <p:nvPr/>
          </p:nvSpPr>
          <p:spPr>
            <a:xfrm rot="475104">
              <a:off x="2541554" y="5533067"/>
              <a:ext cx="347353" cy="110494"/>
            </a:xfrm>
            <a:prstGeom prst="donut">
              <a:avLst>
                <a:gd name="adj" fmla="val 47780"/>
              </a:avLst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Donut 21">
              <a:extLst>
                <a:ext uri="{FF2B5EF4-FFF2-40B4-BE49-F238E27FC236}">
                  <a16:creationId xmlns:a16="http://schemas.microsoft.com/office/drawing/2014/main" id="{3E81A349-33C8-544F-B7E5-A4DA1CDB6B07}"/>
                </a:ext>
              </a:extLst>
            </p:cNvPr>
            <p:cNvSpPr/>
            <p:nvPr/>
          </p:nvSpPr>
          <p:spPr>
            <a:xfrm rot="294380">
              <a:off x="2957580" y="5597520"/>
              <a:ext cx="347353" cy="110494"/>
            </a:xfrm>
            <a:prstGeom prst="donut">
              <a:avLst>
                <a:gd name="adj" fmla="val 47780"/>
              </a:avLst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Donut 22">
              <a:extLst>
                <a:ext uri="{FF2B5EF4-FFF2-40B4-BE49-F238E27FC236}">
                  <a16:creationId xmlns:a16="http://schemas.microsoft.com/office/drawing/2014/main" id="{E3E76F71-979D-D84C-BDAD-82F713737C06}"/>
                </a:ext>
              </a:extLst>
            </p:cNvPr>
            <p:cNvSpPr/>
            <p:nvPr/>
          </p:nvSpPr>
          <p:spPr>
            <a:xfrm rot="21331776">
              <a:off x="3388171" y="5617072"/>
              <a:ext cx="347353" cy="110494"/>
            </a:xfrm>
            <a:prstGeom prst="donut">
              <a:avLst>
                <a:gd name="adj" fmla="val 47780"/>
              </a:avLst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Donut 23">
              <a:extLst>
                <a:ext uri="{FF2B5EF4-FFF2-40B4-BE49-F238E27FC236}">
                  <a16:creationId xmlns:a16="http://schemas.microsoft.com/office/drawing/2014/main" id="{8B82093C-7168-7A4A-B20A-269487F636FF}"/>
                </a:ext>
              </a:extLst>
            </p:cNvPr>
            <p:cNvSpPr/>
            <p:nvPr/>
          </p:nvSpPr>
          <p:spPr>
            <a:xfrm rot="21233616">
              <a:off x="3819563" y="5585838"/>
              <a:ext cx="347353" cy="110494"/>
            </a:xfrm>
            <a:prstGeom prst="donut">
              <a:avLst>
                <a:gd name="adj" fmla="val 47780"/>
              </a:avLst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BD1217-12A5-374D-B2B1-328F9AA91491}"/>
              </a:ext>
            </a:extLst>
          </p:cNvPr>
          <p:cNvGrpSpPr/>
          <p:nvPr/>
        </p:nvGrpSpPr>
        <p:grpSpPr>
          <a:xfrm>
            <a:off x="998302" y="2786163"/>
            <a:ext cx="1554559" cy="3394079"/>
            <a:chOff x="906571" y="2929957"/>
            <a:chExt cx="1554559" cy="339407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1DD99BE-0041-004B-BCFB-13318A65C072}"/>
                </a:ext>
              </a:extLst>
            </p:cNvPr>
            <p:cNvSpPr/>
            <p:nvPr/>
          </p:nvSpPr>
          <p:spPr>
            <a:xfrm rot="21099160">
              <a:off x="1541524" y="2929957"/>
              <a:ext cx="556591" cy="62616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DD5F16-B481-C14D-8B00-5F425B2CEAB3}"/>
                </a:ext>
              </a:extLst>
            </p:cNvPr>
            <p:cNvSpPr/>
            <p:nvPr/>
          </p:nvSpPr>
          <p:spPr>
            <a:xfrm rot="1342629">
              <a:off x="906571" y="3903048"/>
              <a:ext cx="423945" cy="1016125"/>
            </a:xfrm>
            <a:custGeom>
              <a:avLst/>
              <a:gdLst>
                <a:gd name="connsiteX0" fmla="*/ 0 w 1758708"/>
                <a:gd name="connsiteY0" fmla="*/ 943011 h 1886021"/>
                <a:gd name="connsiteX1" fmla="*/ 879354 w 1758708"/>
                <a:gd name="connsiteY1" fmla="*/ 0 h 1886021"/>
                <a:gd name="connsiteX2" fmla="*/ 1758708 w 1758708"/>
                <a:gd name="connsiteY2" fmla="*/ 943011 h 1886021"/>
                <a:gd name="connsiteX3" fmla="*/ 879354 w 1758708"/>
                <a:gd name="connsiteY3" fmla="*/ 1886022 h 1886021"/>
                <a:gd name="connsiteX4" fmla="*/ 0 w 1758708"/>
                <a:gd name="connsiteY4" fmla="*/ 943011 h 1886021"/>
                <a:gd name="connsiteX0" fmla="*/ 14696 w 1773404"/>
                <a:gd name="connsiteY0" fmla="*/ 943011 h 1933588"/>
                <a:gd name="connsiteX1" fmla="*/ 894050 w 1773404"/>
                <a:gd name="connsiteY1" fmla="*/ 0 h 1933588"/>
                <a:gd name="connsiteX2" fmla="*/ 1773404 w 1773404"/>
                <a:gd name="connsiteY2" fmla="*/ 943011 h 1933588"/>
                <a:gd name="connsiteX3" fmla="*/ 894050 w 1773404"/>
                <a:gd name="connsiteY3" fmla="*/ 1886022 h 1933588"/>
                <a:gd name="connsiteX4" fmla="*/ 382819 w 1773404"/>
                <a:gd name="connsiteY4" fmla="*/ 1705333 h 1933588"/>
                <a:gd name="connsiteX5" fmla="*/ 14696 w 1773404"/>
                <a:gd name="connsiteY5" fmla="*/ 943011 h 1933588"/>
                <a:gd name="connsiteX0" fmla="*/ 52505 w 1811213"/>
                <a:gd name="connsiteY0" fmla="*/ 943011 h 1925032"/>
                <a:gd name="connsiteX1" fmla="*/ 931859 w 1811213"/>
                <a:gd name="connsiteY1" fmla="*/ 0 h 1925032"/>
                <a:gd name="connsiteX2" fmla="*/ 1811213 w 1811213"/>
                <a:gd name="connsiteY2" fmla="*/ 943011 h 1925032"/>
                <a:gd name="connsiteX3" fmla="*/ 931859 w 1811213"/>
                <a:gd name="connsiteY3" fmla="*/ 1886022 h 1925032"/>
                <a:gd name="connsiteX4" fmla="*/ 420628 w 1811213"/>
                <a:gd name="connsiteY4" fmla="*/ 1705333 h 1925032"/>
                <a:gd name="connsiteX5" fmla="*/ 134823 w 1811213"/>
                <a:gd name="connsiteY5" fmla="*/ 1336362 h 1925032"/>
                <a:gd name="connsiteX6" fmla="*/ 52505 w 1811213"/>
                <a:gd name="connsiteY6" fmla="*/ 943011 h 1925032"/>
                <a:gd name="connsiteX0" fmla="*/ 52505 w 1811213"/>
                <a:gd name="connsiteY0" fmla="*/ 947749 h 1929770"/>
                <a:gd name="connsiteX1" fmla="*/ 99261 w 1811213"/>
                <a:gd name="connsiteY1" fmla="*/ 598375 h 1929770"/>
                <a:gd name="connsiteX2" fmla="*/ 931859 w 1811213"/>
                <a:gd name="connsiteY2" fmla="*/ 4738 h 1929770"/>
                <a:gd name="connsiteX3" fmla="*/ 1811213 w 1811213"/>
                <a:gd name="connsiteY3" fmla="*/ 947749 h 1929770"/>
                <a:gd name="connsiteX4" fmla="*/ 931859 w 1811213"/>
                <a:gd name="connsiteY4" fmla="*/ 1890760 h 1929770"/>
                <a:gd name="connsiteX5" fmla="*/ 420628 w 1811213"/>
                <a:gd name="connsiteY5" fmla="*/ 1710071 h 1929770"/>
                <a:gd name="connsiteX6" fmla="*/ 134823 w 1811213"/>
                <a:gd name="connsiteY6" fmla="*/ 1341100 h 1929770"/>
                <a:gd name="connsiteX7" fmla="*/ 52505 w 1811213"/>
                <a:gd name="connsiteY7" fmla="*/ 947749 h 1929770"/>
                <a:gd name="connsiteX0" fmla="*/ 52505 w 1811213"/>
                <a:gd name="connsiteY0" fmla="*/ 966871 h 1948892"/>
                <a:gd name="connsiteX1" fmla="*/ 99261 w 1811213"/>
                <a:gd name="connsiteY1" fmla="*/ 617497 h 1948892"/>
                <a:gd name="connsiteX2" fmla="*/ 474122 w 1811213"/>
                <a:gd name="connsiteY2" fmla="*/ 310262 h 1948892"/>
                <a:gd name="connsiteX3" fmla="*/ 931859 w 1811213"/>
                <a:gd name="connsiteY3" fmla="*/ 23860 h 1948892"/>
                <a:gd name="connsiteX4" fmla="*/ 1811213 w 1811213"/>
                <a:gd name="connsiteY4" fmla="*/ 966871 h 1948892"/>
                <a:gd name="connsiteX5" fmla="*/ 931859 w 1811213"/>
                <a:gd name="connsiteY5" fmla="*/ 1909882 h 1948892"/>
                <a:gd name="connsiteX6" fmla="*/ 420628 w 1811213"/>
                <a:gd name="connsiteY6" fmla="*/ 1729193 h 1948892"/>
                <a:gd name="connsiteX7" fmla="*/ 134823 w 1811213"/>
                <a:gd name="connsiteY7" fmla="*/ 1360222 h 1948892"/>
                <a:gd name="connsiteX8" fmla="*/ 52505 w 1811213"/>
                <a:gd name="connsiteY8" fmla="*/ 966871 h 1948892"/>
                <a:gd name="connsiteX0" fmla="*/ 52505 w 1825080"/>
                <a:gd name="connsiteY0" fmla="*/ 943127 h 1925148"/>
                <a:gd name="connsiteX1" fmla="*/ 99261 w 1825080"/>
                <a:gd name="connsiteY1" fmla="*/ 593753 h 1925148"/>
                <a:gd name="connsiteX2" fmla="*/ 474122 w 1825080"/>
                <a:gd name="connsiteY2" fmla="*/ 286518 h 1925148"/>
                <a:gd name="connsiteX3" fmla="*/ 931859 w 1825080"/>
                <a:gd name="connsiteY3" fmla="*/ 116 h 1925148"/>
                <a:gd name="connsiteX4" fmla="*/ 1433077 w 1825080"/>
                <a:gd name="connsiteY4" fmla="*/ 319607 h 1925148"/>
                <a:gd name="connsiteX5" fmla="*/ 1811213 w 1825080"/>
                <a:gd name="connsiteY5" fmla="*/ 943127 h 1925148"/>
                <a:gd name="connsiteX6" fmla="*/ 931859 w 1825080"/>
                <a:gd name="connsiteY6" fmla="*/ 1886138 h 1925148"/>
                <a:gd name="connsiteX7" fmla="*/ 420628 w 1825080"/>
                <a:gd name="connsiteY7" fmla="*/ 1705449 h 1925148"/>
                <a:gd name="connsiteX8" fmla="*/ 134823 w 1825080"/>
                <a:gd name="connsiteY8" fmla="*/ 1336478 h 1925148"/>
                <a:gd name="connsiteX9" fmla="*/ 52505 w 1825080"/>
                <a:gd name="connsiteY9" fmla="*/ 943127 h 1925148"/>
                <a:gd name="connsiteX0" fmla="*/ 9885 w 1782460"/>
                <a:gd name="connsiteY0" fmla="*/ 943127 h 1925148"/>
                <a:gd name="connsiteX1" fmla="*/ 288108 w 1782460"/>
                <a:gd name="connsiteY1" fmla="*/ 841764 h 1925148"/>
                <a:gd name="connsiteX2" fmla="*/ 431502 w 1782460"/>
                <a:gd name="connsiteY2" fmla="*/ 286518 h 1925148"/>
                <a:gd name="connsiteX3" fmla="*/ 889239 w 1782460"/>
                <a:gd name="connsiteY3" fmla="*/ 116 h 1925148"/>
                <a:gd name="connsiteX4" fmla="*/ 1390457 w 1782460"/>
                <a:gd name="connsiteY4" fmla="*/ 319607 h 1925148"/>
                <a:gd name="connsiteX5" fmla="*/ 1768593 w 1782460"/>
                <a:gd name="connsiteY5" fmla="*/ 943127 h 1925148"/>
                <a:gd name="connsiteX6" fmla="*/ 889239 w 1782460"/>
                <a:gd name="connsiteY6" fmla="*/ 1886138 h 1925148"/>
                <a:gd name="connsiteX7" fmla="*/ 378008 w 1782460"/>
                <a:gd name="connsiteY7" fmla="*/ 1705449 h 1925148"/>
                <a:gd name="connsiteX8" fmla="*/ 92203 w 1782460"/>
                <a:gd name="connsiteY8" fmla="*/ 1336478 h 1925148"/>
                <a:gd name="connsiteX9" fmla="*/ 9885 w 1782460"/>
                <a:gd name="connsiteY9" fmla="*/ 943127 h 1925148"/>
                <a:gd name="connsiteX0" fmla="*/ 439029 w 1695860"/>
                <a:gd name="connsiteY0" fmla="*/ 1347640 h 1925148"/>
                <a:gd name="connsiteX1" fmla="*/ 201508 w 1695860"/>
                <a:gd name="connsiteY1" fmla="*/ 841764 h 1925148"/>
                <a:gd name="connsiteX2" fmla="*/ 344902 w 1695860"/>
                <a:gd name="connsiteY2" fmla="*/ 286518 h 1925148"/>
                <a:gd name="connsiteX3" fmla="*/ 802639 w 1695860"/>
                <a:gd name="connsiteY3" fmla="*/ 116 h 1925148"/>
                <a:gd name="connsiteX4" fmla="*/ 1303857 w 1695860"/>
                <a:gd name="connsiteY4" fmla="*/ 319607 h 1925148"/>
                <a:gd name="connsiteX5" fmla="*/ 1681993 w 1695860"/>
                <a:gd name="connsiteY5" fmla="*/ 943127 h 1925148"/>
                <a:gd name="connsiteX6" fmla="*/ 802639 w 1695860"/>
                <a:gd name="connsiteY6" fmla="*/ 1886138 h 1925148"/>
                <a:gd name="connsiteX7" fmla="*/ 291408 w 1695860"/>
                <a:gd name="connsiteY7" fmla="*/ 1705449 h 1925148"/>
                <a:gd name="connsiteX8" fmla="*/ 5603 w 1695860"/>
                <a:gd name="connsiteY8" fmla="*/ 1336478 h 1925148"/>
                <a:gd name="connsiteX9" fmla="*/ 439029 w 1695860"/>
                <a:gd name="connsiteY9" fmla="*/ 1347640 h 1925148"/>
                <a:gd name="connsiteX0" fmla="*/ 268869 w 1525700"/>
                <a:gd name="connsiteY0" fmla="*/ 1347640 h 1925148"/>
                <a:gd name="connsiteX1" fmla="*/ 31348 w 1525700"/>
                <a:gd name="connsiteY1" fmla="*/ 841764 h 1925148"/>
                <a:gd name="connsiteX2" fmla="*/ 174742 w 1525700"/>
                <a:gd name="connsiteY2" fmla="*/ 286518 h 1925148"/>
                <a:gd name="connsiteX3" fmla="*/ 632479 w 1525700"/>
                <a:gd name="connsiteY3" fmla="*/ 116 h 1925148"/>
                <a:gd name="connsiteX4" fmla="*/ 1133697 w 1525700"/>
                <a:gd name="connsiteY4" fmla="*/ 319607 h 1925148"/>
                <a:gd name="connsiteX5" fmla="*/ 1511833 w 1525700"/>
                <a:gd name="connsiteY5" fmla="*/ 943127 h 1925148"/>
                <a:gd name="connsiteX6" fmla="*/ 632479 w 1525700"/>
                <a:gd name="connsiteY6" fmla="*/ 1886138 h 1925148"/>
                <a:gd name="connsiteX7" fmla="*/ 121248 w 1525700"/>
                <a:gd name="connsiteY7" fmla="*/ 1705449 h 1925148"/>
                <a:gd name="connsiteX8" fmla="*/ 268869 w 1525700"/>
                <a:gd name="connsiteY8" fmla="*/ 1347640 h 1925148"/>
                <a:gd name="connsiteX0" fmla="*/ 276486 w 1533317"/>
                <a:gd name="connsiteY0" fmla="*/ 1347640 h 1923142"/>
                <a:gd name="connsiteX1" fmla="*/ 38965 w 1533317"/>
                <a:gd name="connsiteY1" fmla="*/ 841764 h 1923142"/>
                <a:gd name="connsiteX2" fmla="*/ 182359 w 1533317"/>
                <a:gd name="connsiteY2" fmla="*/ 286518 h 1923142"/>
                <a:gd name="connsiteX3" fmla="*/ 640096 w 1533317"/>
                <a:gd name="connsiteY3" fmla="*/ 116 h 1923142"/>
                <a:gd name="connsiteX4" fmla="*/ 1141314 w 1533317"/>
                <a:gd name="connsiteY4" fmla="*/ 319607 h 1923142"/>
                <a:gd name="connsiteX5" fmla="*/ 1519450 w 1533317"/>
                <a:gd name="connsiteY5" fmla="*/ 943127 h 1923142"/>
                <a:gd name="connsiteX6" fmla="*/ 640096 w 1533317"/>
                <a:gd name="connsiteY6" fmla="*/ 1886138 h 1923142"/>
                <a:gd name="connsiteX7" fmla="*/ 491444 w 1533317"/>
                <a:gd name="connsiteY7" fmla="*/ 1694473 h 1923142"/>
                <a:gd name="connsiteX8" fmla="*/ 276486 w 1533317"/>
                <a:gd name="connsiteY8" fmla="*/ 1347640 h 1923142"/>
                <a:gd name="connsiteX0" fmla="*/ 276486 w 1533317"/>
                <a:gd name="connsiteY0" fmla="*/ 1347640 h 1808951"/>
                <a:gd name="connsiteX1" fmla="*/ 38965 w 1533317"/>
                <a:gd name="connsiteY1" fmla="*/ 841764 h 1808951"/>
                <a:gd name="connsiteX2" fmla="*/ 182359 w 1533317"/>
                <a:gd name="connsiteY2" fmla="*/ 286518 h 1808951"/>
                <a:gd name="connsiteX3" fmla="*/ 640096 w 1533317"/>
                <a:gd name="connsiteY3" fmla="*/ 116 h 1808951"/>
                <a:gd name="connsiteX4" fmla="*/ 1141314 w 1533317"/>
                <a:gd name="connsiteY4" fmla="*/ 319607 h 1808951"/>
                <a:gd name="connsiteX5" fmla="*/ 1519450 w 1533317"/>
                <a:gd name="connsiteY5" fmla="*/ 943127 h 1808951"/>
                <a:gd name="connsiteX6" fmla="*/ 733936 w 1533317"/>
                <a:gd name="connsiteY6" fmla="*/ 1745980 h 1808951"/>
                <a:gd name="connsiteX7" fmla="*/ 491444 w 1533317"/>
                <a:gd name="connsiteY7" fmla="*/ 1694473 h 1808951"/>
                <a:gd name="connsiteX8" fmla="*/ 276486 w 1533317"/>
                <a:gd name="connsiteY8" fmla="*/ 1347640 h 1808951"/>
                <a:gd name="connsiteX0" fmla="*/ 276486 w 1181990"/>
                <a:gd name="connsiteY0" fmla="*/ 1347640 h 1766891"/>
                <a:gd name="connsiteX1" fmla="*/ 38965 w 1181990"/>
                <a:gd name="connsiteY1" fmla="*/ 841764 h 1766891"/>
                <a:gd name="connsiteX2" fmla="*/ 182359 w 1181990"/>
                <a:gd name="connsiteY2" fmla="*/ 286518 h 1766891"/>
                <a:gd name="connsiteX3" fmla="*/ 640096 w 1181990"/>
                <a:gd name="connsiteY3" fmla="*/ 116 h 1766891"/>
                <a:gd name="connsiteX4" fmla="*/ 1141314 w 1181990"/>
                <a:gd name="connsiteY4" fmla="*/ 319607 h 1766891"/>
                <a:gd name="connsiteX5" fmla="*/ 914048 w 1181990"/>
                <a:gd name="connsiteY5" fmla="*/ 1518898 h 1766891"/>
                <a:gd name="connsiteX6" fmla="*/ 733936 w 1181990"/>
                <a:gd name="connsiteY6" fmla="*/ 1745980 h 1766891"/>
                <a:gd name="connsiteX7" fmla="*/ 491444 w 1181990"/>
                <a:gd name="connsiteY7" fmla="*/ 1694473 h 1766891"/>
                <a:gd name="connsiteX8" fmla="*/ 276486 w 1181990"/>
                <a:gd name="connsiteY8" fmla="*/ 1347640 h 1766891"/>
                <a:gd name="connsiteX0" fmla="*/ 276486 w 1188728"/>
                <a:gd name="connsiteY0" fmla="*/ 1347640 h 1766891"/>
                <a:gd name="connsiteX1" fmla="*/ 38965 w 1188728"/>
                <a:gd name="connsiteY1" fmla="*/ 841764 h 1766891"/>
                <a:gd name="connsiteX2" fmla="*/ 182359 w 1188728"/>
                <a:gd name="connsiteY2" fmla="*/ 286518 h 1766891"/>
                <a:gd name="connsiteX3" fmla="*/ 640096 w 1188728"/>
                <a:gd name="connsiteY3" fmla="*/ 116 h 1766891"/>
                <a:gd name="connsiteX4" fmla="*/ 1141314 w 1188728"/>
                <a:gd name="connsiteY4" fmla="*/ 319607 h 1766891"/>
                <a:gd name="connsiteX5" fmla="*/ 914048 w 1188728"/>
                <a:gd name="connsiteY5" fmla="*/ 1518898 h 1766891"/>
                <a:gd name="connsiteX6" fmla="*/ 733936 w 1188728"/>
                <a:gd name="connsiteY6" fmla="*/ 1745980 h 1766891"/>
                <a:gd name="connsiteX7" fmla="*/ 491444 w 1188728"/>
                <a:gd name="connsiteY7" fmla="*/ 1694473 h 1766891"/>
                <a:gd name="connsiteX8" fmla="*/ 276486 w 1188728"/>
                <a:gd name="connsiteY8" fmla="*/ 1347640 h 1766891"/>
                <a:gd name="connsiteX0" fmla="*/ 276486 w 1063292"/>
                <a:gd name="connsiteY0" fmla="*/ 1402068 h 1821319"/>
                <a:gd name="connsiteX1" fmla="*/ 38965 w 1063292"/>
                <a:gd name="connsiteY1" fmla="*/ 896192 h 1821319"/>
                <a:gd name="connsiteX2" fmla="*/ 182359 w 1063292"/>
                <a:gd name="connsiteY2" fmla="*/ 340946 h 1821319"/>
                <a:gd name="connsiteX3" fmla="*/ 640096 w 1063292"/>
                <a:gd name="connsiteY3" fmla="*/ 54544 h 1821319"/>
                <a:gd name="connsiteX4" fmla="*/ 981174 w 1063292"/>
                <a:gd name="connsiteY4" fmla="*/ 1510117 h 1821319"/>
                <a:gd name="connsiteX5" fmla="*/ 914048 w 1063292"/>
                <a:gd name="connsiteY5" fmla="*/ 1573326 h 1821319"/>
                <a:gd name="connsiteX6" fmla="*/ 733936 w 1063292"/>
                <a:gd name="connsiteY6" fmla="*/ 1800408 h 1821319"/>
                <a:gd name="connsiteX7" fmla="*/ 491444 w 1063292"/>
                <a:gd name="connsiteY7" fmla="*/ 1748901 h 1821319"/>
                <a:gd name="connsiteX8" fmla="*/ 276486 w 1063292"/>
                <a:gd name="connsiteY8" fmla="*/ 1402068 h 1821319"/>
                <a:gd name="connsiteX0" fmla="*/ 276486 w 1063292"/>
                <a:gd name="connsiteY0" fmla="*/ 1070156 h 1489407"/>
                <a:gd name="connsiteX1" fmla="*/ 38965 w 1063292"/>
                <a:gd name="connsiteY1" fmla="*/ 564280 h 1489407"/>
                <a:gd name="connsiteX2" fmla="*/ 182359 w 1063292"/>
                <a:gd name="connsiteY2" fmla="*/ 9034 h 1489407"/>
                <a:gd name="connsiteX3" fmla="*/ 538455 w 1063292"/>
                <a:gd name="connsiteY3" fmla="*/ 847135 h 1489407"/>
                <a:gd name="connsiteX4" fmla="*/ 981174 w 1063292"/>
                <a:gd name="connsiteY4" fmla="*/ 1178205 h 1489407"/>
                <a:gd name="connsiteX5" fmla="*/ 914048 w 1063292"/>
                <a:gd name="connsiteY5" fmla="*/ 1241414 h 1489407"/>
                <a:gd name="connsiteX6" fmla="*/ 733936 w 1063292"/>
                <a:gd name="connsiteY6" fmla="*/ 1468496 h 1489407"/>
                <a:gd name="connsiteX7" fmla="*/ 491444 w 1063292"/>
                <a:gd name="connsiteY7" fmla="*/ 1416989 h 1489407"/>
                <a:gd name="connsiteX8" fmla="*/ 276486 w 1063292"/>
                <a:gd name="connsiteY8" fmla="*/ 1070156 h 1489407"/>
                <a:gd name="connsiteX0" fmla="*/ 276486 w 1063292"/>
                <a:gd name="connsiteY0" fmla="*/ 965530 h 1384781"/>
                <a:gd name="connsiteX1" fmla="*/ 38965 w 1063292"/>
                <a:gd name="connsiteY1" fmla="*/ 459654 h 1384781"/>
                <a:gd name="connsiteX2" fmla="*/ 416056 w 1063292"/>
                <a:gd name="connsiteY2" fmla="*/ 10130 h 1384781"/>
                <a:gd name="connsiteX3" fmla="*/ 538455 w 1063292"/>
                <a:gd name="connsiteY3" fmla="*/ 742509 h 1384781"/>
                <a:gd name="connsiteX4" fmla="*/ 981174 w 1063292"/>
                <a:gd name="connsiteY4" fmla="*/ 1073579 h 1384781"/>
                <a:gd name="connsiteX5" fmla="*/ 914048 w 1063292"/>
                <a:gd name="connsiteY5" fmla="*/ 1136788 h 1384781"/>
                <a:gd name="connsiteX6" fmla="*/ 733936 w 1063292"/>
                <a:gd name="connsiteY6" fmla="*/ 1363870 h 1384781"/>
                <a:gd name="connsiteX7" fmla="*/ 491444 w 1063292"/>
                <a:gd name="connsiteY7" fmla="*/ 1312363 h 1384781"/>
                <a:gd name="connsiteX8" fmla="*/ 276486 w 1063292"/>
                <a:gd name="connsiteY8" fmla="*/ 965530 h 1384781"/>
                <a:gd name="connsiteX0" fmla="*/ 162524 w 949330"/>
                <a:gd name="connsiteY0" fmla="*/ 965530 h 1384781"/>
                <a:gd name="connsiteX1" fmla="*/ 52255 w 949330"/>
                <a:gd name="connsiteY1" fmla="*/ 181167 h 1384781"/>
                <a:gd name="connsiteX2" fmla="*/ 302094 w 949330"/>
                <a:gd name="connsiteY2" fmla="*/ 10130 h 1384781"/>
                <a:gd name="connsiteX3" fmla="*/ 424493 w 949330"/>
                <a:gd name="connsiteY3" fmla="*/ 742509 h 1384781"/>
                <a:gd name="connsiteX4" fmla="*/ 867212 w 949330"/>
                <a:gd name="connsiteY4" fmla="*/ 1073579 h 1384781"/>
                <a:gd name="connsiteX5" fmla="*/ 800086 w 949330"/>
                <a:gd name="connsiteY5" fmla="*/ 1136788 h 1384781"/>
                <a:gd name="connsiteX6" fmla="*/ 619974 w 949330"/>
                <a:gd name="connsiteY6" fmla="*/ 1363870 h 1384781"/>
                <a:gd name="connsiteX7" fmla="*/ 377482 w 949330"/>
                <a:gd name="connsiteY7" fmla="*/ 1312363 h 1384781"/>
                <a:gd name="connsiteX8" fmla="*/ 162524 w 949330"/>
                <a:gd name="connsiteY8" fmla="*/ 965530 h 1384781"/>
                <a:gd name="connsiteX0" fmla="*/ 162524 w 976713"/>
                <a:gd name="connsiteY0" fmla="*/ 965290 h 1384541"/>
                <a:gd name="connsiteX1" fmla="*/ 52255 w 976713"/>
                <a:gd name="connsiteY1" fmla="*/ 180927 h 1384541"/>
                <a:gd name="connsiteX2" fmla="*/ 302094 w 976713"/>
                <a:gd name="connsiteY2" fmla="*/ 9890 h 1384541"/>
                <a:gd name="connsiteX3" fmla="*/ 424493 w 976713"/>
                <a:gd name="connsiteY3" fmla="*/ 742269 h 1384541"/>
                <a:gd name="connsiteX4" fmla="*/ 906413 w 976713"/>
                <a:gd name="connsiteY4" fmla="*/ 964261 h 1384541"/>
                <a:gd name="connsiteX5" fmla="*/ 800086 w 976713"/>
                <a:gd name="connsiteY5" fmla="*/ 1136548 h 1384541"/>
                <a:gd name="connsiteX6" fmla="*/ 619974 w 976713"/>
                <a:gd name="connsiteY6" fmla="*/ 1363630 h 1384541"/>
                <a:gd name="connsiteX7" fmla="*/ 377482 w 976713"/>
                <a:gd name="connsiteY7" fmla="*/ 1312123 h 1384541"/>
                <a:gd name="connsiteX8" fmla="*/ 162524 w 976713"/>
                <a:gd name="connsiteY8" fmla="*/ 965290 h 1384541"/>
                <a:gd name="connsiteX0" fmla="*/ 162524 w 980550"/>
                <a:gd name="connsiteY0" fmla="*/ 965290 h 1390561"/>
                <a:gd name="connsiteX1" fmla="*/ 52255 w 980550"/>
                <a:gd name="connsiteY1" fmla="*/ 180927 h 1390561"/>
                <a:gd name="connsiteX2" fmla="*/ 302094 w 980550"/>
                <a:gd name="connsiteY2" fmla="*/ 9890 h 1390561"/>
                <a:gd name="connsiteX3" fmla="*/ 424493 w 980550"/>
                <a:gd name="connsiteY3" fmla="*/ 742269 h 1390561"/>
                <a:gd name="connsiteX4" fmla="*/ 906413 w 980550"/>
                <a:gd name="connsiteY4" fmla="*/ 964261 h 1390561"/>
                <a:gd name="connsiteX5" fmla="*/ 813897 w 980550"/>
                <a:gd name="connsiteY5" fmla="*/ 1052758 h 1390561"/>
                <a:gd name="connsiteX6" fmla="*/ 619974 w 980550"/>
                <a:gd name="connsiteY6" fmla="*/ 1363630 h 1390561"/>
                <a:gd name="connsiteX7" fmla="*/ 377482 w 980550"/>
                <a:gd name="connsiteY7" fmla="*/ 1312123 h 1390561"/>
                <a:gd name="connsiteX8" fmla="*/ 162524 w 980550"/>
                <a:gd name="connsiteY8" fmla="*/ 965290 h 1390561"/>
                <a:gd name="connsiteX0" fmla="*/ 162524 w 980550"/>
                <a:gd name="connsiteY0" fmla="*/ 965290 h 1337215"/>
                <a:gd name="connsiteX1" fmla="*/ 52255 w 980550"/>
                <a:gd name="connsiteY1" fmla="*/ 180927 h 1337215"/>
                <a:gd name="connsiteX2" fmla="*/ 302094 w 980550"/>
                <a:gd name="connsiteY2" fmla="*/ 9890 h 1337215"/>
                <a:gd name="connsiteX3" fmla="*/ 424493 w 980550"/>
                <a:gd name="connsiteY3" fmla="*/ 742269 h 1337215"/>
                <a:gd name="connsiteX4" fmla="*/ 906413 w 980550"/>
                <a:gd name="connsiteY4" fmla="*/ 964261 h 1337215"/>
                <a:gd name="connsiteX5" fmla="*/ 813897 w 980550"/>
                <a:gd name="connsiteY5" fmla="*/ 1052758 h 1337215"/>
                <a:gd name="connsiteX6" fmla="*/ 856205 w 980550"/>
                <a:gd name="connsiteY6" fmla="*/ 1175023 h 1337215"/>
                <a:gd name="connsiteX7" fmla="*/ 377482 w 980550"/>
                <a:gd name="connsiteY7" fmla="*/ 1312123 h 1337215"/>
                <a:gd name="connsiteX8" fmla="*/ 162524 w 980550"/>
                <a:gd name="connsiteY8" fmla="*/ 965290 h 1337215"/>
                <a:gd name="connsiteX0" fmla="*/ 162524 w 1000967"/>
                <a:gd name="connsiteY0" fmla="*/ 965290 h 1336636"/>
                <a:gd name="connsiteX1" fmla="*/ 52255 w 1000967"/>
                <a:gd name="connsiteY1" fmla="*/ 180927 h 1336636"/>
                <a:gd name="connsiteX2" fmla="*/ 302094 w 1000967"/>
                <a:gd name="connsiteY2" fmla="*/ 9890 h 1336636"/>
                <a:gd name="connsiteX3" fmla="*/ 424493 w 1000967"/>
                <a:gd name="connsiteY3" fmla="*/ 742269 h 1336636"/>
                <a:gd name="connsiteX4" fmla="*/ 906413 w 1000967"/>
                <a:gd name="connsiteY4" fmla="*/ 964261 h 1336636"/>
                <a:gd name="connsiteX5" fmla="*/ 872297 w 1000967"/>
                <a:gd name="connsiteY5" fmla="*/ 1091857 h 1336636"/>
                <a:gd name="connsiteX6" fmla="*/ 856205 w 1000967"/>
                <a:gd name="connsiteY6" fmla="*/ 1175023 h 1336636"/>
                <a:gd name="connsiteX7" fmla="*/ 377482 w 1000967"/>
                <a:gd name="connsiteY7" fmla="*/ 1312123 h 1336636"/>
                <a:gd name="connsiteX8" fmla="*/ 162524 w 1000967"/>
                <a:gd name="connsiteY8" fmla="*/ 965290 h 1336636"/>
                <a:gd name="connsiteX0" fmla="*/ 170390 w 1008833"/>
                <a:gd name="connsiteY0" fmla="*/ 965290 h 1235197"/>
                <a:gd name="connsiteX1" fmla="*/ 60121 w 1008833"/>
                <a:gd name="connsiteY1" fmla="*/ 180927 h 1235197"/>
                <a:gd name="connsiteX2" fmla="*/ 309960 w 1008833"/>
                <a:gd name="connsiteY2" fmla="*/ 9890 h 1235197"/>
                <a:gd name="connsiteX3" fmla="*/ 432359 w 1008833"/>
                <a:gd name="connsiteY3" fmla="*/ 742269 h 1235197"/>
                <a:gd name="connsiteX4" fmla="*/ 914279 w 1008833"/>
                <a:gd name="connsiteY4" fmla="*/ 964261 h 1235197"/>
                <a:gd name="connsiteX5" fmla="*/ 880163 w 1008833"/>
                <a:gd name="connsiteY5" fmla="*/ 1091857 h 1235197"/>
                <a:gd name="connsiteX6" fmla="*/ 864071 w 1008833"/>
                <a:gd name="connsiteY6" fmla="*/ 1175023 h 1235197"/>
                <a:gd name="connsiteX7" fmla="*/ 672358 w 1008833"/>
                <a:gd name="connsiteY7" fmla="*/ 1072937 h 1235197"/>
                <a:gd name="connsiteX8" fmla="*/ 170390 w 1008833"/>
                <a:gd name="connsiteY8" fmla="*/ 965290 h 1235197"/>
                <a:gd name="connsiteX0" fmla="*/ 290872 w 988755"/>
                <a:gd name="connsiteY0" fmla="*/ 856413 h 1235197"/>
                <a:gd name="connsiteX1" fmla="*/ 40043 w 988755"/>
                <a:gd name="connsiteY1" fmla="*/ 180927 h 1235197"/>
                <a:gd name="connsiteX2" fmla="*/ 289882 w 988755"/>
                <a:gd name="connsiteY2" fmla="*/ 9890 h 1235197"/>
                <a:gd name="connsiteX3" fmla="*/ 412281 w 988755"/>
                <a:gd name="connsiteY3" fmla="*/ 742269 h 1235197"/>
                <a:gd name="connsiteX4" fmla="*/ 894201 w 988755"/>
                <a:gd name="connsiteY4" fmla="*/ 964261 h 1235197"/>
                <a:gd name="connsiteX5" fmla="*/ 860085 w 988755"/>
                <a:gd name="connsiteY5" fmla="*/ 1091857 h 1235197"/>
                <a:gd name="connsiteX6" fmla="*/ 843993 w 988755"/>
                <a:gd name="connsiteY6" fmla="*/ 1175023 h 1235197"/>
                <a:gd name="connsiteX7" fmla="*/ 652280 w 988755"/>
                <a:gd name="connsiteY7" fmla="*/ 1072937 h 1235197"/>
                <a:gd name="connsiteX8" fmla="*/ 290872 w 988755"/>
                <a:gd name="connsiteY8" fmla="*/ 856413 h 1235197"/>
                <a:gd name="connsiteX0" fmla="*/ 290872 w 988755"/>
                <a:gd name="connsiteY0" fmla="*/ 856462 h 1235246"/>
                <a:gd name="connsiteX1" fmla="*/ 40043 w 988755"/>
                <a:gd name="connsiteY1" fmla="*/ 180976 h 1235246"/>
                <a:gd name="connsiteX2" fmla="*/ 289882 w 988755"/>
                <a:gd name="connsiteY2" fmla="*/ 9939 h 1235246"/>
                <a:gd name="connsiteX3" fmla="*/ 482461 w 988755"/>
                <a:gd name="connsiteY3" fmla="*/ 738558 h 1235246"/>
                <a:gd name="connsiteX4" fmla="*/ 894201 w 988755"/>
                <a:gd name="connsiteY4" fmla="*/ 964310 h 1235246"/>
                <a:gd name="connsiteX5" fmla="*/ 860085 w 988755"/>
                <a:gd name="connsiteY5" fmla="*/ 1091906 h 1235246"/>
                <a:gd name="connsiteX6" fmla="*/ 843993 w 988755"/>
                <a:gd name="connsiteY6" fmla="*/ 1175072 h 1235246"/>
                <a:gd name="connsiteX7" fmla="*/ 652280 w 988755"/>
                <a:gd name="connsiteY7" fmla="*/ 1072986 h 1235246"/>
                <a:gd name="connsiteX8" fmla="*/ 290872 w 988755"/>
                <a:gd name="connsiteY8" fmla="*/ 856462 h 1235246"/>
                <a:gd name="connsiteX0" fmla="*/ 290872 w 988755"/>
                <a:gd name="connsiteY0" fmla="*/ 707699 h 1086483"/>
                <a:gd name="connsiteX1" fmla="*/ 40043 w 988755"/>
                <a:gd name="connsiteY1" fmla="*/ 32213 h 1086483"/>
                <a:gd name="connsiteX2" fmla="*/ 390838 w 988755"/>
                <a:gd name="connsiteY2" fmla="*/ 64096 h 1086483"/>
                <a:gd name="connsiteX3" fmla="*/ 482461 w 988755"/>
                <a:gd name="connsiteY3" fmla="*/ 589795 h 1086483"/>
                <a:gd name="connsiteX4" fmla="*/ 894201 w 988755"/>
                <a:gd name="connsiteY4" fmla="*/ 815547 h 1086483"/>
                <a:gd name="connsiteX5" fmla="*/ 860085 w 988755"/>
                <a:gd name="connsiteY5" fmla="*/ 943143 h 1086483"/>
                <a:gd name="connsiteX6" fmla="*/ 843993 w 988755"/>
                <a:gd name="connsiteY6" fmla="*/ 1026309 h 1086483"/>
                <a:gd name="connsiteX7" fmla="*/ 652280 w 988755"/>
                <a:gd name="connsiteY7" fmla="*/ 924223 h 1086483"/>
                <a:gd name="connsiteX8" fmla="*/ 290872 w 988755"/>
                <a:gd name="connsiteY8" fmla="*/ 707699 h 1086483"/>
                <a:gd name="connsiteX0" fmla="*/ 140684 w 838567"/>
                <a:gd name="connsiteY0" fmla="*/ 710893 h 1089677"/>
                <a:gd name="connsiteX1" fmla="*/ 61394 w 838567"/>
                <a:gd name="connsiteY1" fmla="*/ 31849 h 1089677"/>
                <a:gd name="connsiteX2" fmla="*/ 240650 w 838567"/>
                <a:gd name="connsiteY2" fmla="*/ 67290 h 1089677"/>
                <a:gd name="connsiteX3" fmla="*/ 332273 w 838567"/>
                <a:gd name="connsiteY3" fmla="*/ 592989 h 1089677"/>
                <a:gd name="connsiteX4" fmla="*/ 744013 w 838567"/>
                <a:gd name="connsiteY4" fmla="*/ 818741 h 1089677"/>
                <a:gd name="connsiteX5" fmla="*/ 709897 w 838567"/>
                <a:gd name="connsiteY5" fmla="*/ 946337 h 1089677"/>
                <a:gd name="connsiteX6" fmla="*/ 693805 w 838567"/>
                <a:gd name="connsiteY6" fmla="*/ 1029503 h 1089677"/>
                <a:gd name="connsiteX7" fmla="*/ 502092 w 838567"/>
                <a:gd name="connsiteY7" fmla="*/ 927417 h 1089677"/>
                <a:gd name="connsiteX8" fmla="*/ 140684 w 838567"/>
                <a:gd name="connsiteY8" fmla="*/ 710893 h 1089677"/>
                <a:gd name="connsiteX0" fmla="*/ 140684 w 838567"/>
                <a:gd name="connsiteY0" fmla="*/ 743679 h 1122463"/>
                <a:gd name="connsiteX1" fmla="*/ 61394 w 838567"/>
                <a:gd name="connsiteY1" fmla="*/ 64635 h 1122463"/>
                <a:gd name="connsiteX2" fmla="*/ 240650 w 838567"/>
                <a:gd name="connsiteY2" fmla="*/ 100076 h 1122463"/>
                <a:gd name="connsiteX3" fmla="*/ 332273 w 838567"/>
                <a:gd name="connsiteY3" fmla="*/ 625775 h 1122463"/>
                <a:gd name="connsiteX4" fmla="*/ 744013 w 838567"/>
                <a:gd name="connsiteY4" fmla="*/ 851527 h 1122463"/>
                <a:gd name="connsiteX5" fmla="*/ 709897 w 838567"/>
                <a:gd name="connsiteY5" fmla="*/ 979123 h 1122463"/>
                <a:gd name="connsiteX6" fmla="*/ 693805 w 838567"/>
                <a:gd name="connsiteY6" fmla="*/ 1062289 h 1122463"/>
                <a:gd name="connsiteX7" fmla="*/ 502092 w 838567"/>
                <a:gd name="connsiteY7" fmla="*/ 960203 h 1122463"/>
                <a:gd name="connsiteX8" fmla="*/ 140684 w 838567"/>
                <a:gd name="connsiteY8" fmla="*/ 743679 h 1122463"/>
                <a:gd name="connsiteX0" fmla="*/ 140684 w 838567"/>
                <a:gd name="connsiteY0" fmla="*/ 743679 h 1199392"/>
                <a:gd name="connsiteX1" fmla="*/ 61394 w 838567"/>
                <a:gd name="connsiteY1" fmla="*/ 64635 h 1199392"/>
                <a:gd name="connsiteX2" fmla="*/ 240650 w 838567"/>
                <a:gd name="connsiteY2" fmla="*/ 100076 h 1199392"/>
                <a:gd name="connsiteX3" fmla="*/ 332273 w 838567"/>
                <a:gd name="connsiteY3" fmla="*/ 625775 h 1199392"/>
                <a:gd name="connsiteX4" fmla="*/ 744013 w 838567"/>
                <a:gd name="connsiteY4" fmla="*/ 851527 h 1199392"/>
                <a:gd name="connsiteX5" fmla="*/ 709897 w 838567"/>
                <a:gd name="connsiteY5" fmla="*/ 979123 h 1199392"/>
                <a:gd name="connsiteX6" fmla="*/ 705475 w 838567"/>
                <a:gd name="connsiteY6" fmla="*/ 1195065 h 1199392"/>
                <a:gd name="connsiteX7" fmla="*/ 502092 w 838567"/>
                <a:gd name="connsiteY7" fmla="*/ 960203 h 1199392"/>
                <a:gd name="connsiteX8" fmla="*/ 140684 w 838567"/>
                <a:gd name="connsiteY8" fmla="*/ 743679 h 1199392"/>
                <a:gd name="connsiteX0" fmla="*/ 140684 w 838567"/>
                <a:gd name="connsiteY0" fmla="*/ 743679 h 1008064"/>
                <a:gd name="connsiteX1" fmla="*/ 61394 w 838567"/>
                <a:gd name="connsiteY1" fmla="*/ 64635 h 1008064"/>
                <a:gd name="connsiteX2" fmla="*/ 240650 w 838567"/>
                <a:gd name="connsiteY2" fmla="*/ 100076 h 1008064"/>
                <a:gd name="connsiteX3" fmla="*/ 332273 w 838567"/>
                <a:gd name="connsiteY3" fmla="*/ 625775 h 1008064"/>
                <a:gd name="connsiteX4" fmla="*/ 744013 w 838567"/>
                <a:gd name="connsiteY4" fmla="*/ 851527 h 1008064"/>
                <a:gd name="connsiteX5" fmla="*/ 709897 w 838567"/>
                <a:gd name="connsiteY5" fmla="*/ 979123 h 1008064"/>
                <a:gd name="connsiteX6" fmla="*/ 502092 w 838567"/>
                <a:gd name="connsiteY6" fmla="*/ 960203 h 1008064"/>
                <a:gd name="connsiteX7" fmla="*/ 140684 w 838567"/>
                <a:gd name="connsiteY7" fmla="*/ 743679 h 1008064"/>
                <a:gd name="connsiteX0" fmla="*/ 140684 w 827366"/>
                <a:gd name="connsiteY0" fmla="*/ 743679 h 1149016"/>
                <a:gd name="connsiteX1" fmla="*/ 61394 w 827366"/>
                <a:gd name="connsiteY1" fmla="*/ 64635 h 1149016"/>
                <a:gd name="connsiteX2" fmla="*/ 240650 w 827366"/>
                <a:gd name="connsiteY2" fmla="*/ 100076 h 1149016"/>
                <a:gd name="connsiteX3" fmla="*/ 332273 w 827366"/>
                <a:gd name="connsiteY3" fmla="*/ 625775 h 1149016"/>
                <a:gd name="connsiteX4" fmla="*/ 744013 w 827366"/>
                <a:gd name="connsiteY4" fmla="*/ 851527 h 1149016"/>
                <a:gd name="connsiteX5" fmla="*/ 680480 w 827366"/>
                <a:gd name="connsiteY5" fmla="*/ 1137415 h 1149016"/>
                <a:gd name="connsiteX6" fmla="*/ 502092 w 827366"/>
                <a:gd name="connsiteY6" fmla="*/ 960203 h 1149016"/>
                <a:gd name="connsiteX7" fmla="*/ 140684 w 827366"/>
                <a:gd name="connsiteY7" fmla="*/ 743679 h 1149016"/>
                <a:gd name="connsiteX0" fmla="*/ 140684 w 797037"/>
                <a:gd name="connsiteY0" fmla="*/ 743679 h 1138871"/>
                <a:gd name="connsiteX1" fmla="*/ 61394 w 797037"/>
                <a:gd name="connsiteY1" fmla="*/ 64635 h 1138871"/>
                <a:gd name="connsiteX2" fmla="*/ 240650 w 797037"/>
                <a:gd name="connsiteY2" fmla="*/ 100076 h 1138871"/>
                <a:gd name="connsiteX3" fmla="*/ 332273 w 797037"/>
                <a:gd name="connsiteY3" fmla="*/ 625775 h 1138871"/>
                <a:gd name="connsiteX4" fmla="*/ 744013 w 797037"/>
                <a:gd name="connsiteY4" fmla="*/ 851527 h 1138871"/>
                <a:gd name="connsiteX5" fmla="*/ 680480 w 797037"/>
                <a:gd name="connsiteY5" fmla="*/ 1137415 h 1138871"/>
                <a:gd name="connsiteX6" fmla="*/ 502092 w 797037"/>
                <a:gd name="connsiteY6" fmla="*/ 960203 h 1138871"/>
                <a:gd name="connsiteX7" fmla="*/ 140684 w 797037"/>
                <a:gd name="connsiteY7" fmla="*/ 743679 h 1138871"/>
                <a:gd name="connsiteX0" fmla="*/ 140684 w 797037"/>
                <a:gd name="connsiteY0" fmla="*/ 743679 h 1137415"/>
                <a:gd name="connsiteX1" fmla="*/ 61394 w 797037"/>
                <a:gd name="connsiteY1" fmla="*/ 64635 h 1137415"/>
                <a:gd name="connsiteX2" fmla="*/ 240650 w 797037"/>
                <a:gd name="connsiteY2" fmla="*/ 100076 h 1137415"/>
                <a:gd name="connsiteX3" fmla="*/ 332273 w 797037"/>
                <a:gd name="connsiteY3" fmla="*/ 625775 h 1137415"/>
                <a:gd name="connsiteX4" fmla="*/ 744013 w 797037"/>
                <a:gd name="connsiteY4" fmla="*/ 851527 h 1137415"/>
                <a:gd name="connsiteX5" fmla="*/ 680480 w 797037"/>
                <a:gd name="connsiteY5" fmla="*/ 1137415 h 1137415"/>
                <a:gd name="connsiteX6" fmla="*/ 502092 w 797037"/>
                <a:gd name="connsiteY6" fmla="*/ 960203 h 1137415"/>
                <a:gd name="connsiteX7" fmla="*/ 140684 w 797037"/>
                <a:gd name="connsiteY7" fmla="*/ 743679 h 1137415"/>
                <a:gd name="connsiteX0" fmla="*/ 140684 w 785752"/>
                <a:gd name="connsiteY0" fmla="*/ 743679 h 1148359"/>
                <a:gd name="connsiteX1" fmla="*/ 61394 w 785752"/>
                <a:gd name="connsiteY1" fmla="*/ 64635 h 1148359"/>
                <a:gd name="connsiteX2" fmla="*/ 240650 w 785752"/>
                <a:gd name="connsiteY2" fmla="*/ 100076 h 1148359"/>
                <a:gd name="connsiteX3" fmla="*/ 332273 w 785752"/>
                <a:gd name="connsiteY3" fmla="*/ 625775 h 1148359"/>
                <a:gd name="connsiteX4" fmla="*/ 744013 w 785752"/>
                <a:gd name="connsiteY4" fmla="*/ 851527 h 1148359"/>
                <a:gd name="connsiteX5" fmla="*/ 680480 w 785752"/>
                <a:gd name="connsiteY5" fmla="*/ 1137415 h 1148359"/>
                <a:gd name="connsiteX6" fmla="*/ 502092 w 785752"/>
                <a:gd name="connsiteY6" fmla="*/ 960203 h 1148359"/>
                <a:gd name="connsiteX7" fmla="*/ 140684 w 785752"/>
                <a:gd name="connsiteY7" fmla="*/ 743679 h 1148359"/>
                <a:gd name="connsiteX0" fmla="*/ 140684 w 798102"/>
                <a:gd name="connsiteY0" fmla="*/ 743679 h 1051943"/>
                <a:gd name="connsiteX1" fmla="*/ 61394 w 798102"/>
                <a:gd name="connsiteY1" fmla="*/ 64635 h 1051943"/>
                <a:gd name="connsiteX2" fmla="*/ 240650 w 798102"/>
                <a:gd name="connsiteY2" fmla="*/ 100076 h 1051943"/>
                <a:gd name="connsiteX3" fmla="*/ 332273 w 798102"/>
                <a:gd name="connsiteY3" fmla="*/ 625775 h 1051943"/>
                <a:gd name="connsiteX4" fmla="*/ 744013 w 798102"/>
                <a:gd name="connsiteY4" fmla="*/ 851527 h 1051943"/>
                <a:gd name="connsiteX5" fmla="*/ 766552 w 798102"/>
                <a:gd name="connsiteY5" fmla="*/ 1033188 h 1051943"/>
                <a:gd name="connsiteX6" fmla="*/ 502092 w 798102"/>
                <a:gd name="connsiteY6" fmla="*/ 960203 h 1051943"/>
                <a:gd name="connsiteX7" fmla="*/ 140684 w 798102"/>
                <a:gd name="connsiteY7" fmla="*/ 743679 h 1051943"/>
                <a:gd name="connsiteX0" fmla="*/ 140684 w 1084071"/>
                <a:gd name="connsiteY0" fmla="*/ 743679 h 1828759"/>
                <a:gd name="connsiteX1" fmla="*/ 61394 w 1084071"/>
                <a:gd name="connsiteY1" fmla="*/ 64635 h 1828759"/>
                <a:gd name="connsiteX2" fmla="*/ 240650 w 1084071"/>
                <a:gd name="connsiteY2" fmla="*/ 100076 h 1828759"/>
                <a:gd name="connsiteX3" fmla="*/ 332273 w 1084071"/>
                <a:gd name="connsiteY3" fmla="*/ 625775 h 1828759"/>
                <a:gd name="connsiteX4" fmla="*/ 744013 w 1084071"/>
                <a:gd name="connsiteY4" fmla="*/ 851527 h 1828759"/>
                <a:gd name="connsiteX5" fmla="*/ 1075744 w 1084071"/>
                <a:gd name="connsiteY5" fmla="*/ 1825966 h 1828759"/>
                <a:gd name="connsiteX6" fmla="*/ 502092 w 1084071"/>
                <a:gd name="connsiteY6" fmla="*/ 960203 h 1828759"/>
                <a:gd name="connsiteX7" fmla="*/ 140684 w 1084071"/>
                <a:gd name="connsiteY7" fmla="*/ 743679 h 1828759"/>
                <a:gd name="connsiteX0" fmla="*/ 140684 w 784463"/>
                <a:gd name="connsiteY0" fmla="*/ 743679 h 994211"/>
                <a:gd name="connsiteX1" fmla="*/ 61394 w 784463"/>
                <a:gd name="connsiteY1" fmla="*/ 64635 h 994211"/>
                <a:gd name="connsiteX2" fmla="*/ 240650 w 784463"/>
                <a:gd name="connsiteY2" fmla="*/ 100076 h 994211"/>
                <a:gd name="connsiteX3" fmla="*/ 332273 w 784463"/>
                <a:gd name="connsiteY3" fmla="*/ 625775 h 994211"/>
                <a:gd name="connsiteX4" fmla="*/ 744013 w 784463"/>
                <a:gd name="connsiteY4" fmla="*/ 851527 h 994211"/>
                <a:gd name="connsiteX5" fmla="*/ 668379 w 784463"/>
                <a:gd name="connsiteY5" fmla="*/ 961822 h 994211"/>
                <a:gd name="connsiteX6" fmla="*/ 502092 w 784463"/>
                <a:gd name="connsiteY6" fmla="*/ 960203 h 994211"/>
                <a:gd name="connsiteX7" fmla="*/ 140684 w 784463"/>
                <a:gd name="connsiteY7" fmla="*/ 743679 h 994211"/>
                <a:gd name="connsiteX0" fmla="*/ 135839 w 800154"/>
                <a:gd name="connsiteY0" fmla="*/ 743679 h 1407563"/>
                <a:gd name="connsiteX1" fmla="*/ 56549 w 800154"/>
                <a:gd name="connsiteY1" fmla="*/ 64635 h 1407563"/>
                <a:gd name="connsiteX2" fmla="*/ 235805 w 800154"/>
                <a:gd name="connsiteY2" fmla="*/ 100076 h 1407563"/>
                <a:gd name="connsiteX3" fmla="*/ 327428 w 800154"/>
                <a:gd name="connsiteY3" fmla="*/ 625775 h 1407563"/>
                <a:gd name="connsiteX4" fmla="*/ 739168 w 800154"/>
                <a:gd name="connsiteY4" fmla="*/ 851527 h 1407563"/>
                <a:gd name="connsiteX5" fmla="*/ 663534 w 800154"/>
                <a:gd name="connsiteY5" fmla="*/ 961822 h 1407563"/>
                <a:gd name="connsiteX6" fmla="*/ 336336 w 800154"/>
                <a:gd name="connsiteY6" fmla="*/ 1404799 h 1407563"/>
                <a:gd name="connsiteX7" fmla="*/ 135839 w 800154"/>
                <a:gd name="connsiteY7" fmla="*/ 743679 h 1407563"/>
                <a:gd name="connsiteX0" fmla="*/ 135839 w 846010"/>
                <a:gd name="connsiteY0" fmla="*/ 743679 h 1413626"/>
                <a:gd name="connsiteX1" fmla="*/ 56549 w 846010"/>
                <a:gd name="connsiteY1" fmla="*/ 64635 h 1413626"/>
                <a:gd name="connsiteX2" fmla="*/ 235805 w 846010"/>
                <a:gd name="connsiteY2" fmla="*/ 100076 h 1413626"/>
                <a:gd name="connsiteX3" fmla="*/ 327428 w 846010"/>
                <a:gd name="connsiteY3" fmla="*/ 625775 h 1413626"/>
                <a:gd name="connsiteX4" fmla="*/ 739168 w 846010"/>
                <a:gd name="connsiteY4" fmla="*/ 851527 h 1413626"/>
                <a:gd name="connsiteX5" fmla="*/ 791970 w 846010"/>
                <a:gd name="connsiteY5" fmla="*/ 1252897 h 1413626"/>
                <a:gd name="connsiteX6" fmla="*/ 336336 w 846010"/>
                <a:gd name="connsiteY6" fmla="*/ 1404799 h 1413626"/>
                <a:gd name="connsiteX7" fmla="*/ 135839 w 846010"/>
                <a:gd name="connsiteY7" fmla="*/ 743679 h 1413626"/>
                <a:gd name="connsiteX0" fmla="*/ 135839 w 890989"/>
                <a:gd name="connsiteY0" fmla="*/ 743679 h 1413330"/>
                <a:gd name="connsiteX1" fmla="*/ 56549 w 890989"/>
                <a:gd name="connsiteY1" fmla="*/ 64635 h 1413330"/>
                <a:gd name="connsiteX2" fmla="*/ 235805 w 890989"/>
                <a:gd name="connsiteY2" fmla="*/ 100076 h 1413330"/>
                <a:gd name="connsiteX3" fmla="*/ 327428 w 890989"/>
                <a:gd name="connsiteY3" fmla="*/ 625775 h 1413330"/>
                <a:gd name="connsiteX4" fmla="*/ 811825 w 890989"/>
                <a:gd name="connsiteY4" fmla="*/ 881805 h 1413330"/>
                <a:gd name="connsiteX5" fmla="*/ 791970 w 890989"/>
                <a:gd name="connsiteY5" fmla="*/ 1252897 h 1413330"/>
                <a:gd name="connsiteX6" fmla="*/ 336336 w 890989"/>
                <a:gd name="connsiteY6" fmla="*/ 1404799 h 1413330"/>
                <a:gd name="connsiteX7" fmla="*/ 135839 w 890989"/>
                <a:gd name="connsiteY7" fmla="*/ 743679 h 1413330"/>
                <a:gd name="connsiteX0" fmla="*/ 139401 w 889130"/>
                <a:gd name="connsiteY0" fmla="*/ 743679 h 1254875"/>
                <a:gd name="connsiteX1" fmla="*/ 60111 w 889130"/>
                <a:gd name="connsiteY1" fmla="*/ 64635 h 1254875"/>
                <a:gd name="connsiteX2" fmla="*/ 239367 w 889130"/>
                <a:gd name="connsiteY2" fmla="*/ 100076 h 1254875"/>
                <a:gd name="connsiteX3" fmla="*/ 330990 w 889130"/>
                <a:gd name="connsiteY3" fmla="*/ 625775 h 1254875"/>
                <a:gd name="connsiteX4" fmla="*/ 815387 w 889130"/>
                <a:gd name="connsiteY4" fmla="*/ 881805 h 1254875"/>
                <a:gd name="connsiteX5" fmla="*/ 795532 w 889130"/>
                <a:gd name="connsiteY5" fmla="*/ 1252897 h 1254875"/>
                <a:gd name="connsiteX6" fmla="*/ 460152 w 889130"/>
                <a:gd name="connsiteY6" fmla="*/ 1028536 h 1254875"/>
                <a:gd name="connsiteX7" fmla="*/ 139401 w 889130"/>
                <a:gd name="connsiteY7" fmla="*/ 743679 h 1254875"/>
                <a:gd name="connsiteX0" fmla="*/ 139401 w 876369"/>
                <a:gd name="connsiteY0" fmla="*/ 743679 h 1098986"/>
                <a:gd name="connsiteX1" fmla="*/ 60111 w 876369"/>
                <a:gd name="connsiteY1" fmla="*/ 64635 h 1098986"/>
                <a:gd name="connsiteX2" fmla="*/ 239367 w 876369"/>
                <a:gd name="connsiteY2" fmla="*/ 100076 h 1098986"/>
                <a:gd name="connsiteX3" fmla="*/ 330990 w 876369"/>
                <a:gd name="connsiteY3" fmla="*/ 625775 h 1098986"/>
                <a:gd name="connsiteX4" fmla="*/ 815387 w 876369"/>
                <a:gd name="connsiteY4" fmla="*/ 881805 h 1098986"/>
                <a:gd name="connsiteX5" fmla="*/ 746669 w 876369"/>
                <a:gd name="connsiteY5" fmla="*/ 1092440 h 1098986"/>
                <a:gd name="connsiteX6" fmla="*/ 460152 w 876369"/>
                <a:gd name="connsiteY6" fmla="*/ 1028536 h 1098986"/>
                <a:gd name="connsiteX7" fmla="*/ 139401 w 876369"/>
                <a:gd name="connsiteY7" fmla="*/ 743679 h 1098986"/>
                <a:gd name="connsiteX0" fmla="*/ 139401 w 876369"/>
                <a:gd name="connsiteY0" fmla="*/ 687989 h 1043296"/>
                <a:gd name="connsiteX1" fmla="*/ 60111 w 876369"/>
                <a:gd name="connsiteY1" fmla="*/ 8945 h 1043296"/>
                <a:gd name="connsiteX2" fmla="*/ 239367 w 876369"/>
                <a:gd name="connsiteY2" fmla="*/ 44386 h 1043296"/>
                <a:gd name="connsiteX3" fmla="*/ 330990 w 876369"/>
                <a:gd name="connsiteY3" fmla="*/ 570085 h 1043296"/>
                <a:gd name="connsiteX4" fmla="*/ 815387 w 876369"/>
                <a:gd name="connsiteY4" fmla="*/ 826115 h 1043296"/>
                <a:gd name="connsiteX5" fmla="*/ 746669 w 876369"/>
                <a:gd name="connsiteY5" fmla="*/ 1036750 h 1043296"/>
                <a:gd name="connsiteX6" fmla="*/ 460152 w 876369"/>
                <a:gd name="connsiteY6" fmla="*/ 972846 h 1043296"/>
                <a:gd name="connsiteX7" fmla="*/ 139401 w 876369"/>
                <a:gd name="connsiteY7" fmla="*/ 687989 h 1043296"/>
                <a:gd name="connsiteX0" fmla="*/ 139401 w 876369"/>
                <a:gd name="connsiteY0" fmla="*/ 769453 h 1124760"/>
                <a:gd name="connsiteX1" fmla="*/ 60111 w 876369"/>
                <a:gd name="connsiteY1" fmla="*/ 90409 h 1124760"/>
                <a:gd name="connsiteX2" fmla="*/ 189636 w 876369"/>
                <a:gd name="connsiteY2" fmla="*/ 25939 h 1124760"/>
                <a:gd name="connsiteX3" fmla="*/ 330990 w 876369"/>
                <a:gd name="connsiteY3" fmla="*/ 651549 h 1124760"/>
                <a:gd name="connsiteX4" fmla="*/ 815387 w 876369"/>
                <a:gd name="connsiteY4" fmla="*/ 907579 h 1124760"/>
                <a:gd name="connsiteX5" fmla="*/ 746669 w 876369"/>
                <a:gd name="connsiteY5" fmla="*/ 1118214 h 1124760"/>
                <a:gd name="connsiteX6" fmla="*/ 460152 w 876369"/>
                <a:gd name="connsiteY6" fmla="*/ 1054310 h 1124760"/>
                <a:gd name="connsiteX7" fmla="*/ 139401 w 876369"/>
                <a:gd name="connsiteY7" fmla="*/ 769453 h 1124760"/>
                <a:gd name="connsiteX0" fmla="*/ 151906 w 888874"/>
                <a:gd name="connsiteY0" fmla="*/ 774102 h 1129409"/>
                <a:gd name="connsiteX1" fmla="*/ 57481 w 888874"/>
                <a:gd name="connsiteY1" fmla="*/ 58295 h 1129409"/>
                <a:gd name="connsiteX2" fmla="*/ 202141 w 888874"/>
                <a:gd name="connsiteY2" fmla="*/ 30588 h 1129409"/>
                <a:gd name="connsiteX3" fmla="*/ 343495 w 888874"/>
                <a:gd name="connsiteY3" fmla="*/ 656198 h 1129409"/>
                <a:gd name="connsiteX4" fmla="*/ 827892 w 888874"/>
                <a:gd name="connsiteY4" fmla="*/ 912228 h 1129409"/>
                <a:gd name="connsiteX5" fmla="*/ 759174 w 888874"/>
                <a:gd name="connsiteY5" fmla="*/ 1122863 h 1129409"/>
                <a:gd name="connsiteX6" fmla="*/ 472657 w 888874"/>
                <a:gd name="connsiteY6" fmla="*/ 1058959 h 1129409"/>
                <a:gd name="connsiteX7" fmla="*/ 151906 w 888874"/>
                <a:gd name="connsiteY7" fmla="*/ 774102 h 1129409"/>
                <a:gd name="connsiteX0" fmla="*/ 151906 w 888874"/>
                <a:gd name="connsiteY0" fmla="*/ 789728 h 1145035"/>
                <a:gd name="connsiteX1" fmla="*/ 57481 w 888874"/>
                <a:gd name="connsiteY1" fmla="*/ 73921 h 1145035"/>
                <a:gd name="connsiteX2" fmla="*/ 202141 w 888874"/>
                <a:gd name="connsiteY2" fmla="*/ 46214 h 1145035"/>
                <a:gd name="connsiteX3" fmla="*/ 343495 w 888874"/>
                <a:gd name="connsiteY3" fmla="*/ 671824 h 1145035"/>
                <a:gd name="connsiteX4" fmla="*/ 827892 w 888874"/>
                <a:gd name="connsiteY4" fmla="*/ 927854 h 1145035"/>
                <a:gd name="connsiteX5" fmla="*/ 759174 w 888874"/>
                <a:gd name="connsiteY5" fmla="*/ 1138489 h 1145035"/>
                <a:gd name="connsiteX6" fmla="*/ 472657 w 888874"/>
                <a:gd name="connsiteY6" fmla="*/ 1074585 h 1145035"/>
                <a:gd name="connsiteX7" fmla="*/ 151906 w 888874"/>
                <a:gd name="connsiteY7" fmla="*/ 789728 h 1145035"/>
                <a:gd name="connsiteX0" fmla="*/ 148538 w 889621"/>
                <a:gd name="connsiteY0" fmla="*/ 789728 h 1208074"/>
                <a:gd name="connsiteX1" fmla="*/ 54113 w 889621"/>
                <a:gd name="connsiteY1" fmla="*/ 73921 h 1208074"/>
                <a:gd name="connsiteX2" fmla="*/ 198773 w 889621"/>
                <a:gd name="connsiteY2" fmla="*/ 46214 h 1208074"/>
                <a:gd name="connsiteX3" fmla="*/ 340127 w 889621"/>
                <a:gd name="connsiteY3" fmla="*/ 671824 h 1208074"/>
                <a:gd name="connsiteX4" fmla="*/ 824524 w 889621"/>
                <a:gd name="connsiteY4" fmla="*/ 927854 h 1208074"/>
                <a:gd name="connsiteX5" fmla="*/ 755806 w 889621"/>
                <a:gd name="connsiteY5" fmla="*/ 1138489 h 1208074"/>
                <a:gd name="connsiteX6" fmla="*/ 346455 w 889621"/>
                <a:gd name="connsiteY6" fmla="*/ 1193946 h 1208074"/>
                <a:gd name="connsiteX7" fmla="*/ 148538 w 889621"/>
                <a:gd name="connsiteY7" fmla="*/ 789728 h 1208074"/>
                <a:gd name="connsiteX0" fmla="*/ 148538 w 850407"/>
                <a:gd name="connsiteY0" fmla="*/ 789728 h 1380987"/>
                <a:gd name="connsiteX1" fmla="*/ 54113 w 850407"/>
                <a:gd name="connsiteY1" fmla="*/ 73921 h 1380987"/>
                <a:gd name="connsiteX2" fmla="*/ 198773 w 850407"/>
                <a:gd name="connsiteY2" fmla="*/ 46214 h 1380987"/>
                <a:gd name="connsiteX3" fmla="*/ 340127 w 850407"/>
                <a:gd name="connsiteY3" fmla="*/ 671824 h 1380987"/>
                <a:gd name="connsiteX4" fmla="*/ 824524 w 850407"/>
                <a:gd name="connsiteY4" fmla="*/ 927854 h 1380987"/>
                <a:gd name="connsiteX5" fmla="*/ 371307 w 850407"/>
                <a:gd name="connsiteY5" fmla="*/ 1374179 h 1380987"/>
                <a:gd name="connsiteX6" fmla="*/ 346455 w 850407"/>
                <a:gd name="connsiteY6" fmla="*/ 1193946 h 1380987"/>
                <a:gd name="connsiteX7" fmla="*/ 148538 w 850407"/>
                <a:gd name="connsiteY7" fmla="*/ 789728 h 1380987"/>
                <a:gd name="connsiteX0" fmla="*/ 148538 w 850407"/>
                <a:gd name="connsiteY0" fmla="*/ 789728 h 1384696"/>
                <a:gd name="connsiteX1" fmla="*/ 54113 w 850407"/>
                <a:gd name="connsiteY1" fmla="*/ 73921 h 1384696"/>
                <a:gd name="connsiteX2" fmla="*/ 198773 w 850407"/>
                <a:gd name="connsiteY2" fmla="*/ 46214 h 1384696"/>
                <a:gd name="connsiteX3" fmla="*/ 340127 w 850407"/>
                <a:gd name="connsiteY3" fmla="*/ 671824 h 1384696"/>
                <a:gd name="connsiteX4" fmla="*/ 824524 w 850407"/>
                <a:gd name="connsiteY4" fmla="*/ 927854 h 1384696"/>
                <a:gd name="connsiteX5" fmla="*/ 371307 w 850407"/>
                <a:gd name="connsiteY5" fmla="*/ 1374179 h 1384696"/>
                <a:gd name="connsiteX6" fmla="*/ 346455 w 850407"/>
                <a:gd name="connsiteY6" fmla="*/ 1193946 h 1384696"/>
                <a:gd name="connsiteX7" fmla="*/ 148538 w 850407"/>
                <a:gd name="connsiteY7" fmla="*/ 789728 h 1384696"/>
                <a:gd name="connsiteX0" fmla="*/ 148538 w 648735"/>
                <a:gd name="connsiteY0" fmla="*/ 789728 h 1397586"/>
                <a:gd name="connsiteX1" fmla="*/ 54113 w 648735"/>
                <a:gd name="connsiteY1" fmla="*/ 73921 h 1397586"/>
                <a:gd name="connsiteX2" fmla="*/ 198773 w 648735"/>
                <a:gd name="connsiteY2" fmla="*/ 46214 h 1397586"/>
                <a:gd name="connsiteX3" fmla="*/ 340127 w 648735"/>
                <a:gd name="connsiteY3" fmla="*/ 671824 h 1397586"/>
                <a:gd name="connsiteX4" fmla="*/ 612584 w 648735"/>
                <a:gd name="connsiteY4" fmla="*/ 1290273 h 1397586"/>
                <a:gd name="connsiteX5" fmla="*/ 371307 w 648735"/>
                <a:gd name="connsiteY5" fmla="*/ 1374179 h 1397586"/>
                <a:gd name="connsiteX6" fmla="*/ 346455 w 648735"/>
                <a:gd name="connsiteY6" fmla="*/ 1193946 h 1397586"/>
                <a:gd name="connsiteX7" fmla="*/ 148538 w 648735"/>
                <a:gd name="connsiteY7" fmla="*/ 789728 h 1397586"/>
                <a:gd name="connsiteX0" fmla="*/ 148538 w 648735"/>
                <a:gd name="connsiteY0" fmla="*/ 789728 h 1397586"/>
                <a:gd name="connsiteX1" fmla="*/ 54113 w 648735"/>
                <a:gd name="connsiteY1" fmla="*/ 73921 h 1397586"/>
                <a:gd name="connsiteX2" fmla="*/ 198773 w 648735"/>
                <a:gd name="connsiteY2" fmla="*/ 46214 h 1397586"/>
                <a:gd name="connsiteX3" fmla="*/ 460963 w 648735"/>
                <a:gd name="connsiteY3" fmla="*/ 738230 h 1397586"/>
                <a:gd name="connsiteX4" fmla="*/ 612584 w 648735"/>
                <a:gd name="connsiteY4" fmla="*/ 1290273 h 1397586"/>
                <a:gd name="connsiteX5" fmla="*/ 371307 w 648735"/>
                <a:gd name="connsiteY5" fmla="*/ 1374179 h 1397586"/>
                <a:gd name="connsiteX6" fmla="*/ 346455 w 648735"/>
                <a:gd name="connsiteY6" fmla="*/ 1193946 h 1397586"/>
                <a:gd name="connsiteX7" fmla="*/ 148538 w 648735"/>
                <a:gd name="connsiteY7" fmla="*/ 789728 h 1397586"/>
                <a:gd name="connsiteX0" fmla="*/ 148538 w 648735"/>
                <a:gd name="connsiteY0" fmla="*/ 759029 h 1366887"/>
                <a:gd name="connsiteX1" fmla="*/ 54113 w 648735"/>
                <a:gd name="connsiteY1" fmla="*/ 43222 h 1366887"/>
                <a:gd name="connsiteX2" fmla="*/ 383550 w 648735"/>
                <a:gd name="connsiteY2" fmla="*/ 67364 h 1366887"/>
                <a:gd name="connsiteX3" fmla="*/ 460963 w 648735"/>
                <a:gd name="connsiteY3" fmla="*/ 707531 h 1366887"/>
                <a:gd name="connsiteX4" fmla="*/ 612584 w 648735"/>
                <a:gd name="connsiteY4" fmla="*/ 1259574 h 1366887"/>
                <a:gd name="connsiteX5" fmla="*/ 371307 w 648735"/>
                <a:gd name="connsiteY5" fmla="*/ 1343480 h 1366887"/>
                <a:gd name="connsiteX6" fmla="*/ 346455 w 648735"/>
                <a:gd name="connsiteY6" fmla="*/ 1163247 h 1366887"/>
                <a:gd name="connsiteX7" fmla="*/ 148538 w 648735"/>
                <a:gd name="connsiteY7" fmla="*/ 759029 h 1366887"/>
                <a:gd name="connsiteX0" fmla="*/ 74812 w 575009"/>
                <a:gd name="connsiteY0" fmla="*/ 760593 h 1368451"/>
                <a:gd name="connsiteX1" fmla="*/ 72484 w 575009"/>
                <a:gd name="connsiteY1" fmla="*/ 41879 h 1368451"/>
                <a:gd name="connsiteX2" fmla="*/ 309824 w 575009"/>
                <a:gd name="connsiteY2" fmla="*/ 68928 h 1368451"/>
                <a:gd name="connsiteX3" fmla="*/ 387237 w 575009"/>
                <a:gd name="connsiteY3" fmla="*/ 709095 h 1368451"/>
                <a:gd name="connsiteX4" fmla="*/ 538858 w 575009"/>
                <a:gd name="connsiteY4" fmla="*/ 1261138 h 1368451"/>
                <a:gd name="connsiteX5" fmla="*/ 297581 w 575009"/>
                <a:gd name="connsiteY5" fmla="*/ 1345044 h 1368451"/>
                <a:gd name="connsiteX6" fmla="*/ 272729 w 575009"/>
                <a:gd name="connsiteY6" fmla="*/ 1164811 h 1368451"/>
                <a:gd name="connsiteX7" fmla="*/ 74812 w 575009"/>
                <a:gd name="connsiteY7" fmla="*/ 760593 h 13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009" h="1368451">
                  <a:moveTo>
                    <a:pt x="74812" y="760593"/>
                  </a:moveTo>
                  <a:cubicBezTo>
                    <a:pt x="41438" y="573438"/>
                    <a:pt x="-74075" y="199047"/>
                    <a:pt x="72484" y="41879"/>
                  </a:cubicBezTo>
                  <a:cubicBezTo>
                    <a:pt x="147939" y="-13528"/>
                    <a:pt x="315679" y="-22870"/>
                    <a:pt x="309824" y="68928"/>
                  </a:cubicBezTo>
                  <a:cubicBezTo>
                    <a:pt x="448590" y="-30011"/>
                    <a:pt x="349065" y="510393"/>
                    <a:pt x="387237" y="709095"/>
                  </a:cubicBezTo>
                  <a:cubicBezTo>
                    <a:pt x="425409" y="907797"/>
                    <a:pt x="392299" y="1103970"/>
                    <a:pt x="538858" y="1261138"/>
                  </a:cubicBezTo>
                  <a:cubicBezTo>
                    <a:pt x="685417" y="1418306"/>
                    <a:pt x="341936" y="1361098"/>
                    <a:pt x="297581" y="1345044"/>
                  </a:cubicBezTo>
                  <a:cubicBezTo>
                    <a:pt x="253226" y="1328990"/>
                    <a:pt x="229628" y="1286651"/>
                    <a:pt x="272729" y="1164811"/>
                  </a:cubicBezTo>
                  <a:cubicBezTo>
                    <a:pt x="177860" y="1125570"/>
                    <a:pt x="108186" y="947748"/>
                    <a:pt x="74812" y="760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FC9041C5-65FE-B941-BCF7-7D2B25583D1F}"/>
                </a:ext>
              </a:extLst>
            </p:cNvPr>
            <p:cNvSpPr/>
            <p:nvPr/>
          </p:nvSpPr>
          <p:spPr>
            <a:xfrm rot="21017752" flipH="1">
              <a:off x="2080719" y="3963518"/>
              <a:ext cx="380411" cy="1016125"/>
            </a:xfrm>
            <a:custGeom>
              <a:avLst/>
              <a:gdLst>
                <a:gd name="connsiteX0" fmla="*/ 0 w 1758708"/>
                <a:gd name="connsiteY0" fmla="*/ 943011 h 1886021"/>
                <a:gd name="connsiteX1" fmla="*/ 879354 w 1758708"/>
                <a:gd name="connsiteY1" fmla="*/ 0 h 1886021"/>
                <a:gd name="connsiteX2" fmla="*/ 1758708 w 1758708"/>
                <a:gd name="connsiteY2" fmla="*/ 943011 h 1886021"/>
                <a:gd name="connsiteX3" fmla="*/ 879354 w 1758708"/>
                <a:gd name="connsiteY3" fmla="*/ 1886022 h 1886021"/>
                <a:gd name="connsiteX4" fmla="*/ 0 w 1758708"/>
                <a:gd name="connsiteY4" fmla="*/ 943011 h 1886021"/>
                <a:gd name="connsiteX0" fmla="*/ 14696 w 1773404"/>
                <a:gd name="connsiteY0" fmla="*/ 943011 h 1933588"/>
                <a:gd name="connsiteX1" fmla="*/ 894050 w 1773404"/>
                <a:gd name="connsiteY1" fmla="*/ 0 h 1933588"/>
                <a:gd name="connsiteX2" fmla="*/ 1773404 w 1773404"/>
                <a:gd name="connsiteY2" fmla="*/ 943011 h 1933588"/>
                <a:gd name="connsiteX3" fmla="*/ 894050 w 1773404"/>
                <a:gd name="connsiteY3" fmla="*/ 1886022 h 1933588"/>
                <a:gd name="connsiteX4" fmla="*/ 382819 w 1773404"/>
                <a:gd name="connsiteY4" fmla="*/ 1705333 h 1933588"/>
                <a:gd name="connsiteX5" fmla="*/ 14696 w 1773404"/>
                <a:gd name="connsiteY5" fmla="*/ 943011 h 1933588"/>
                <a:gd name="connsiteX0" fmla="*/ 52505 w 1811213"/>
                <a:gd name="connsiteY0" fmla="*/ 943011 h 1925032"/>
                <a:gd name="connsiteX1" fmla="*/ 931859 w 1811213"/>
                <a:gd name="connsiteY1" fmla="*/ 0 h 1925032"/>
                <a:gd name="connsiteX2" fmla="*/ 1811213 w 1811213"/>
                <a:gd name="connsiteY2" fmla="*/ 943011 h 1925032"/>
                <a:gd name="connsiteX3" fmla="*/ 931859 w 1811213"/>
                <a:gd name="connsiteY3" fmla="*/ 1886022 h 1925032"/>
                <a:gd name="connsiteX4" fmla="*/ 420628 w 1811213"/>
                <a:gd name="connsiteY4" fmla="*/ 1705333 h 1925032"/>
                <a:gd name="connsiteX5" fmla="*/ 134823 w 1811213"/>
                <a:gd name="connsiteY5" fmla="*/ 1336362 h 1925032"/>
                <a:gd name="connsiteX6" fmla="*/ 52505 w 1811213"/>
                <a:gd name="connsiteY6" fmla="*/ 943011 h 1925032"/>
                <a:gd name="connsiteX0" fmla="*/ 52505 w 1811213"/>
                <a:gd name="connsiteY0" fmla="*/ 947749 h 1929770"/>
                <a:gd name="connsiteX1" fmla="*/ 99261 w 1811213"/>
                <a:gd name="connsiteY1" fmla="*/ 598375 h 1929770"/>
                <a:gd name="connsiteX2" fmla="*/ 931859 w 1811213"/>
                <a:gd name="connsiteY2" fmla="*/ 4738 h 1929770"/>
                <a:gd name="connsiteX3" fmla="*/ 1811213 w 1811213"/>
                <a:gd name="connsiteY3" fmla="*/ 947749 h 1929770"/>
                <a:gd name="connsiteX4" fmla="*/ 931859 w 1811213"/>
                <a:gd name="connsiteY4" fmla="*/ 1890760 h 1929770"/>
                <a:gd name="connsiteX5" fmla="*/ 420628 w 1811213"/>
                <a:gd name="connsiteY5" fmla="*/ 1710071 h 1929770"/>
                <a:gd name="connsiteX6" fmla="*/ 134823 w 1811213"/>
                <a:gd name="connsiteY6" fmla="*/ 1341100 h 1929770"/>
                <a:gd name="connsiteX7" fmla="*/ 52505 w 1811213"/>
                <a:gd name="connsiteY7" fmla="*/ 947749 h 1929770"/>
                <a:gd name="connsiteX0" fmla="*/ 52505 w 1811213"/>
                <a:gd name="connsiteY0" fmla="*/ 966871 h 1948892"/>
                <a:gd name="connsiteX1" fmla="*/ 99261 w 1811213"/>
                <a:gd name="connsiteY1" fmla="*/ 617497 h 1948892"/>
                <a:gd name="connsiteX2" fmla="*/ 474122 w 1811213"/>
                <a:gd name="connsiteY2" fmla="*/ 310262 h 1948892"/>
                <a:gd name="connsiteX3" fmla="*/ 931859 w 1811213"/>
                <a:gd name="connsiteY3" fmla="*/ 23860 h 1948892"/>
                <a:gd name="connsiteX4" fmla="*/ 1811213 w 1811213"/>
                <a:gd name="connsiteY4" fmla="*/ 966871 h 1948892"/>
                <a:gd name="connsiteX5" fmla="*/ 931859 w 1811213"/>
                <a:gd name="connsiteY5" fmla="*/ 1909882 h 1948892"/>
                <a:gd name="connsiteX6" fmla="*/ 420628 w 1811213"/>
                <a:gd name="connsiteY6" fmla="*/ 1729193 h 1948892"/>
                <a:gd name="connsiteX7" fmla="*/ 134823 w 1811213"/>
                <a:gd name="connsiteY7" fmla="*/ 1360222 h 1948892"/>
                <a:gd name="connsiteX8" fmla="*/ 52505 w 1811213"/>
                <a:gd name="connsiteY8" fmla="*/ 966871 h 1948892"/>
                <a:gd name="connsiteX0" fmla="*/ 52505 w 1825080"/>
                <a:gd name="connsiteY0" fmla="*/ 943127 h 1925148"/>
                <a:gd name="connsiteX1" fmla="*/ 99261 w 1825080"/>
                <a:gd name="connsiteY1" fmla="*/ 593753 h 1925148"/>
                <a:gd name="connsiteX2" fmla="*/ 474122 w 1825080"/>
                <a:gd name="connsiteY2" fmla="*/ 286518 h 1925148"/>
                <a:gd name="connsiteX3" fmla="*/ 931859 w 1825080"/>
                <a:gd name="connsiteY3" fmla="*/ 116 h 1925148"/>
                <a:gd name="connsiteX4" fmla="*/ 1433077 w 1825080"/>
                <a:gd name="connsiteY4" fmla="*/ 319607 h 1925148"/>
                <a:gd name="connsiteX5" fmla="*/ 1811213 w 1825080"/>
                <a:gd name="connsiteY5" fmla="*/ 943127 h 1925148"/>
                <a:gd name="connsiteX6" fmla="*/ 931859 w 1825080"/>
                <a:gd name="connsiteY6" fmla="*/ 1886138 h 1925148"/>
                <a:gd name="connsiteX7" fmla="*/ 420628 w 1825080"/>
                <a:gd name="connsiteY7" fmla="*/ 1705449 h 1925148"/>
                <a:gd name="connsiteX8" fmla="*/ 134823 w 1825080"/>
                <a:gd name="connsiteY8" fmla="*/ 1336478 h 1925148"/>
                <a:gd name="connsiteX9" fmla="*/ 52505 w 1825080"/>
                <a:gd name="connsiteY9" fmla="*/ 943127 h 1925148"/>
                <a:gd name="connsiteX0" fmla="*/ 9885 w 1782460"/>
                <a:gd name="connsiteY0" fmla="*/ 943127 h 1925148"/>
                <a:gd name="connsiteX1" fmla="*/ 288108 w 1782460"/>
                <a:gd name="connsiteY1" fmla="*/ 841764 h 1925148"/>
                <a:gd name="connsiteX2" fmla="*/ 431502 w 1782460"/>
                <a:gd name="connsiteY2" fmla="*/ 286518 h 1925148"/>
                <a:gd name="connsiteX3" fmla="*/ 889239 w 1782460"/>
                <a:gd name="connsiteY3" fmla="*/ 116 h 1925148"/>
                <a:gd name="connsiteX4" fmla="*/ 1390457 w 1782460"/>
                <a:gd name="connsiteY4" fmla="*/ 319607 h 1925148"/>
                <a:gd name="connsiteX5" fmla="*/ 1768593 w 1782460"/>
                <a:gd name="connsiteY5" fmla="*/ 943127 h 1925148"/>
                <a:gd name="connsiteX6" fmla="*/ 889239 w 1782460"/>
                <a:gd name="connsiteY6" fmla="*/ 1886138 h 1925148"/>
                <a:gd name="connsiteX7" fmla="*/ 378008 w 1782460"/>
                <a:gd name="connsiteY7" fmla="*/ 1705449 h 1925148"/>
                <a:gd name="connsiteX8" fmla="*/ 92203 w 1782460"/>
                <a:gd name="connsiteY8" fmla="*/ 1336478 h 1925148"/>
                <a:gd name="connsiteX9" fmla="*/ 9885 w 1782460"/>
                <a:gd name="connsiteY9" fmla="*/ 943127 h 1925148"/>
                <a:gd name="connsiteX0" fmla="*/ 439029 w 1695860"/>
                <a:gd name="connsiteY0" fmla="*/ 1347640 h 1925148"/>
                <a:gd name="connsiteX1" fmla="*/ 201508 w 1695860"/>
                <a:gd name="connsiteY1" fmla="*/ 841764 h 1925148"/>
                <a:gd name="connsiteX2" fmla="*/ 344902 w 1695860"/>
                <a:gd name="connsiteY2" fmla="*/ 286518 h 1925148"/>
                <a:gd name="connsiteX3" fmla="*/ 802639 w 1695860"/>
                <a:gd name="connsiteY3" fmla="*/ 116 h 1925148"/>
                <a:gd name="connsiteX4" fmla="*/ 1303857 w 1695860"/>
                <a:gd name="connsiteY4" fmla="*/ 319607 h 1925148"/>
                <a:gd name="connsiteX5" fmla="*/ 1681993 w 1695860"/>
                <a:gd name="connsiteY5" fmla="*/ 943127 h 1925148"/>
                <a:gd name="connsiteX6" fmla="*/ 802639 w 1695860"/>
                <a:gd name="connsiteY6" fmla="*/ 1886138 h 1925148"/>
                <a:gd name="connsiteX7" fmla="*/ 291408 w 1695860"/>
                <a:gd name="connsiteY7" fmla="*/ 1705449 h 1925148"/>
                <a:gd name="connsiteX8" fmla="*/ 5603 w 1695860"/>
                <a:gd name="connsiteY8" fmla="*/ 1336478 h 1925148"/>
                <a:gd name="connsiteX9" fmla="*/ 439029 w 1695860"/>
                <a:gd name="connsiteY9" fmla="*/ 1347640 h 1925148"/>
                <a:gd name="connsiteX0" fmla="*/ 268869 w 1525700"/>
                <a:gd name="connsiteY0" fmla="*/ 1347640 h 1925148"/>
                <a:gd name="connsiteX1" fmla="*/ 31348 w 1525700"/>
                <a:gd name="connsiteY1" fmla="*/ 841764 h 1925148"/>
                <a:gd name="connsiteX2" fmla="*/ 174742 w 1525700"/>
                <a:gd name="connsiteY2" fmla="*/ 286518 h 1925148"/>
                <a:gd name="connsiteX3" fmla="*/ 632479 w 1525700"/>
                <a:gd name="connsiteY3" fmla="*/ 116 h 1925148"/>
                <a:gd name="connsiteX4" fmla="*/ 1133697 w 1525700"/>
                <a:gd name="connsiteY4" fmla="*/ 319607 h 1925148"/>
                <a:gd name="connsiteX5" fmla="*/ 1511833 w 1525700"/>
                <a:gd name="connsiteY5" fmla="*/ 943127 h 1925148"/>
                <a:gd name="connsiteX6" fmla="*/ 632479 w 1525700"/>
                <a:gd name="connsiteY6" fmla="*/ 1886138 h 1925148"/>
                <a:gd name="connsiteX7" fmla="*/ 121248 w 1525700"/>
                <a:gd name="connsiteY7" fmla="*/ 1705449 h 1925148"/>
                <a:gd name="connsiteX8" fmla="*/ 268869 w 1525700"/>
                <a:gd name="connsiteY8" fmla="*/ 1347640 h 1925148"/>
                <a:gd name="connsiteX0" fmla="*/ 276486 w 1533317"/>
                <a:gd name="connsiteY0" fmla="*/ 1347640 h 1923142"/>
                <a:gd name="connsiteX1" fmla="*/ 38965 w 1533317"/>
                <a:gd name="connsiteY1" fmla="*/ 841764 h 1923142"/>
                <a:gd name="connsiteX2" fmla="*/ 182359 w 1533317"/>
                <a:gd name="connsiteY2" fmla="*/ 286518 h 1923142"/>
                <a:gd name="connsiteX3" fmla="*/ 640096 w 1533317"/>
                <a:gd name="connsiteY3" fmla="*/ 116 h 1923142"/>
                <a:gd name="connsiteX4" fmla="*/ 1141314 w 1533317"/>
                <a:gd name="connsiteY4" fmla="*/ 319607 h 1923142"/>
                <a:gd name="connsiteX5" fmla="*/ 1519450 w 1533317"/>
                <a:gd name="connsiteY5" fmla="*/ 943127 h 1923142"/>
                <a:gd name="connsiteX6" fmla="*/ 640096 w 1533317"/>
                <a:gd name="connsiteY6" fmla="*/ 1886138 h 1923142"/>
                <a:gd name="connsiteX7" fmla="*/ 491444 w 1533317"/>
                <a:gd name="connsiteY7" fmla="*/ 1694473 h 1923142"/>
                <a:gd name="connsiteX8" fmla="*/ 276486 w 1533317"/>
                <a:gd name="connsiteY8" fmla="*/ 1347640 h 1923142"/>
                <a:gd name="connsiteX0" fmla="*/ 276486 w 1533317"/>
                <a:gd name="connsiteY0" fmla="*/ 1347640 h 1808951"/>
                <a:gd name="connsiteX1" fmla="*/ 38965 w 1533317"/>
                <a:gd name="connsiteY1" fmla="*/ 841764 h 1808951"/>
                <a:gd name="connsiteX2" fmla="*/ 182359 w 1533317"/>
                <a:gd name="connsiteY2" fmla="*/ 286518 h 1808951"/>
                <a:gd name="connsiteX3" fmla="*/ 640096 w 1533317"/>
                <a:gd name="connsiteY3" fmla="*/ 116 h 1808951"/>
                <a:gd name="connsiteX4" fmla="*/ 1141314 w 1533317"/>
                <a:gd name="connsiteY4" fmla="*/ 319607 h 1808951"/>
                <a:gd name="connsiteX5" fmla="*/ 1519450 w 1533317"/>
                <a:gd name="connsiteY5" fmla="*/ 943127 h 1808951"/>
                <a:gd name="connsiteX6" fmla="*/ 733936 w 1533317"/>
                <a:gd name="connsiteY6" fmla="*/ 1745980 h 1808951"/>
                <a:gd name="connsiteX7" fmla="*/ 491444 w 1533317"/>
                <a:gd name="connsiteY7" fmla="*/ 1694473 h 1808951"/>
                <a:gd name="connsiteX8" fmla="*/ 276486 w 1533317"/>
                <a:gd name="connsiteY8" fmla="*/ 1347640 h 1808951"/>
                <a:gd name="connsiteX0" fmla="*/ 276486 w 1181990"/>
                <a:gd name="connsiteY0" fmla="*/ 1347640 h 1766891"/>
                <a:gd name="connsiteX1" fmla="*/ 38965 w 1181990"/>
                <a:gd name="connsiteY1" fmla="*/ 841764 h 1766891"/>
                <a:gd name="connsiteX2" fmla="*/ 182359 w 1181990"/>
                <a:gd name="connsiteY2" fmla="*/ 286518 h 1766891"/>
                <a:gd name="connsiteX3" fmla="*/ 640096 w 1181990"/>
                <a:gd name="connsiteY3" fmla="*/ 116 h 1766891"/>
                <a:gd name="connsiteX4" fmla="*/ 1141314 w 1181990"/>
                <a:gd name="connsiteY4" fmla="*/ 319607 h 1766891"/>
                <a:gd name="connsiteX5" fmla="*/ 914048 w 1181990"/>
                <a:gd name="connsiteY5" fmla="*/ 1518898 h 1766891"/>
                <a:gd name="connsiteX6" fmla="*/ 733936 w 1181990"/>
                <a:gd name="connsiteY6" fmla="*/ 1745980 h 1766891"/>
                <a:gd name="connsiteX7" fmla="*/ 491444 w 1181990"/>
                <a:gd name="connsiteY7" fmla="*/ 1694473 h 1766891"/>
                <a:gd name="connsiteX8" fmla="*/ 276486 w 1181990"/>
                <a:gd name="connsiteY8" fmla="*/ 1347640 h 1766891"/>
                <a:gd name="connsiteX0" fmla="*/ 276486 w 1188728"/>
                <a:gd name="connsiteY0" fmla="*/ 1347640 h 1766891"/>
                <a:gd name="connsiteX1" fmla="*/ 38965 w 1188728"/>
                <a:gd name="connsiteY1" fmla="*/ 841764 h 1766891"/>
                <a:gd name="connsiteX2" fmla="*/ 182359 w 1188728"/>
                <a:gd name="connsiteY2" fmla="*/ 286518 h 1766891"/>
                <a:gd name="connsiteX3" fmla="*/ 640096 w 1188728"/>
                <a:gd name="connsiteY3" fmla="*/ 116 h 1766891"/>
                <a:gd name="connsiteX4" fmla="*/ 1141314 w 1188728"/>
                <a:gd name="connsiteY4" fmla="*/ 319607 h 1766891"/>
                <a:gd name="connsiteX5" fmla="*/ 914048 w 1188728"/>
                <a:gd name="connsiteY5" fmla="*/ 1518898 h 1766891"/>
                <a:gd name="connsiteX6" fmla="*/ 733936 w 1188728"/>
                <a:gd name="connsiteY6" fmla="*/ 1745980 h 1766891"/>
                <a:gd name="connsiteX7" fmla="*/ 491444 w 1188728"/>
                <a:gd name="connsiteY7" fmla="*/ 1694473 h 1766891"/>
                <a:gd name="connsiteX8" fmla="*/ 276486 w 1188728"/>
                <a:gd name="connsiteY8" fmla="*/ 1347640 h 1766891"/>
                <a:gd name="connsiteX0" fmla="*/ 276486 w 1063292"/>
                <a:gd name="connsiteY0" fmla="*/ 1402068 h 1821319"/>
                <a:gd name="connsiteX1" fmla="*/ 38965 w 1063292"/>
                <a:gd name="connsiteY1" fmla="*/ 896192 h 1821319"/>
                <a:gd name="connsiteX2" fmla="*/ 182359 w 1063292"/>
                <a:gd name="connsiteY2" fmla="*/ 340946 h 1821319"/>
                <a:gd name="connsiteX3" fmla="*/ 640096 w 1063292"/>
                <a:gd name="connsiteY3" fmla="*/ 54544 h 1821319"/>
                <a:gd name="connsiteX4" fmla="*/ 981174 w 1063292"/>
                <a:gd name="connsiteY4" fmla="*/ 1510117 h 1821319"/>
                <a:gd name="connsiteX5" fmla="*/ 914048 w 1063292"/>
                <a:gd name="connsiteY5" fmla="*/ 1573326 h 1821319"/>
                <a:gd name="connsiteX6" fmla="*/ 733936 w 1063292"/>
                <a:gd name="connsiteY6" fmla="*/ 1800408 h 1821319"/>
                <a:gd name="connsiteX7" fmla="*/ 491444 w 1063292"/>
                <a:gd name="connsiteY7" fmla="*/ 1748901 h 1821319"/>
                <a:gd name="connsiteX8" fmla="*/ 276486 w 1063292"/>
                <a:gd name="connsiteY8" fmla="*/ 1402068 h 1821319"/>
                <a:gd name="connsiteX0" fmla="*/ 276486 w 1063292"/>
                <a:gd name="connsiteY0" fmla="*/ 1070156 h 1489407"/>
                <a:gd name="connsiteX1" fmla="*/ 38965 w 1063292"/>
                <a:gd name="connsiteY1" fmla="*/ 564280 h 1489407"/>
                <a:gd name="connsiteX2" fmla="*/ 182359 w 1063292"/>
                <a:gd name="connsiteY2" fmla="*/ 9034 h 1489407"/>
                <a:gd name="connsiteX3" fmla="*/ 538455 w 1063292"/>
                <a:gd name="connsiteY3" fmla="*/ 847135 h 1489407"/>
                <a:gd name="connsiteX4" fmla="*/ 981174 w 1063292"/>
                <a:gd name="connsiteY4" fmla="*/ 1178205 h 1489407"/>
                <a:gd name="connsiteX5" fmla="*/ 914048 w 1063292"/>
                <a:gd name="connsiteY5" fmla="*/ 1241414 h 1489407"/>
                <a:gd name="connsiteX6" fmla="*/ 733936 w 1063292"/>
                <a:gd name="connsiteY6" fmla="*/ 1468496 h 1489407"/>
                <a:gd name="connsiteX7" fmla="*/ 491444 w 1063292"/>
                <a:gd name="connsiteY7" fmla="*/ 1416989 h 1489407"/>
                <a:gd name="connsiteX8" fmla="*/ 276486 w 1063292"/>
                <a:gd name="connsiteY8" fmla="*/ 1070156 h 1489407"/>
                <a:gd name="connsiteX0" fmla="*/ 276486 w 1063292"/>
                <a:gd name="connsiteY0" fmla="*/ 965530 h 1384781"/>
                <a:gd name="connsiteX1" fmla="*/ 38965 w 1063292"/>
                <a:gd name="connsiteY1" fmla="*/ 459654 h 1384781"/>
                <a:gd name="connsiteX2" fmla="*/ 416056 w 1063292"/>
                <a:gd name="connsiteY2" fmla="*/ 10130 h 1384781"/>
                <a:gd name="connsiteX3" fmla="*/ 538455 w 1063292"/>
                <a:gd name="connsiteY3" fmla="*/ 742509 h 1384781"/>
                <a:gd name="connsiteX4" fmla="*/ 981174 w 1063292"/>
                <a:gd name="connsiteY4" fmla="*/ 1073579 h 1384781"/>
                <a:gd name="connsiteX5" fmla="*/ 914048 w 1063292"/>
                <a:gd name="connsiteY5" fmla="*/ 1136788 h 1384781"/>
                <a:gd name="connsiteX6" fmla="*/ 733936 w 1063292"/>
                <a:gd name="connsiteY6" fmla="*/ 1363870 h 1384781"/>
                <a:gd name="connsiteX7" fmla="*/ 491444 w 1063292"/>
                <a:gd name="connsiteY7" fmla="*/ 1312363 h 1384781"/>
                <a:gd name="connsiteX8" fmla="*/ 276486 w 1063292"/>
                <a:gd name="connsiteY8" fmla="*/ 965530 h 1384781"/>
                <a:gd name="connsiteX0" fmla="*/ 162524 w 949330"/>
                <a:gd name="connsiteY0" fmla="*/ 965530 h 1384781"/>
                <a:gd name="connsiteX1" fmla="*/ 52255 w 949330"/>
                <a:gd name="connsiteY1" fmla="*/ 181167 h 1384781"/>
                <a:gd name="connsiteX2" fmla="*/ 302094 w 949330"/>
                <a:gd name="connsiteY2" fmla="*/ 10130 h 1384781"/>
                <a:gd name="connsiteX3" fmla="*/ 424493 w 949330"/>
                <a:gd name="connsiteY3" fmla="*/ 742509 h 1384781"/>
                <a:gd name="connsiteX4" fmla="*/ 867212 w 949330"/>
                <a:gd name="connsiteY4" fmla="*/ 1073579 h 1384781"/>
                <a:gd name="connsiteX5" fmla="*/ 800086 w 949330"/>
                <a:gd name="connsiteY5" fmla="*/ 1136788 h 1384781"/>
                <a:gd name="connsiteX6" fmla="*/ 619974 w 949330"/>
                <a:gd name="connsiteY6" fmla="*/ 1363870 h 1384781"/>
                <a:gd name="connsiteX7" fmla="*/ 377482 w 949330"/>
                <a:gd name="connsiteY7" fmla="*/ 1312363 h 1384781"/>
                <a:gd name="connsiteX8" fmla="*/ 162524 w 949330"/>
                <a:gd name="connsiteY8" fmla="*/ 965530 h 1384781"/>
                <a:gd name="connsiteX0" fmla="*/ 162524 w 976713"/>
                <a:gd name="connsiteY0" fmla="*/ 965290 h 1384541"/>
                <a:gd name="connsiteX1" fmla="*/ 52255 w 976713"/>
                <a:gd name="connsiteY1" fmla="*/ 180927 h 1384541"/>
                <a:gd name="connsiteX2" fmla="*/ 302094 w 976713"/>
                <a:gd name="connsiteY2" fmla="*/ 9890 h 1384541"/>
                <a:gd name="connsiteX3" fmla="*/ 424493 w 976713"/>
                <a:gd name="connsiteY3" fmla="*/ 742269 h 1384541"/>
                <a:gd name="connsiteX4" fmla="*/ 906413 w 976713"/>
                <a:gd name="connsiteY4" fmla="*/ 964261 h 1384541"/>
                <a:gd name="connsiteX5" fmla="*/ 800086 w 976713"/>
                <a:gd name="connsiteY5" fmla="*/ 1136548 h 1384541"/>
                <a:gd name="connsiteX6" fmla="*/ 619974 w 976713"/>
                <a:gd name="connsiteY6" fmla="*/ 1363630 h 1384541"/>
                <a:gd name="connsiteX7" fmla="*/ 377482 w 976713"/>
                <a:gd name="connsiteY7" fmla="*/ 1312123 h 1384541"/>
                <a:gd name="connsiteX8" fmla="*/ 162524 w 976713"/>
                <a:gd name="connsiteY8" fmla="*/ 965290 h 1384541"/>
                <a:gd name="connsiteX0" fmla="*/ 162524 w 980550"/>
                <a:gd name="connsiteY0" fmla="*/ 965290 h 1390561"/>
                <a:gd name="connsiteX1" fmla="*/ 52255 w 980550"/>
                <a:gd name="connsiteY1" fmla="*/ 180927 h 1390561"/>
                <a:gd name="connsiteX2" fmla="*/ 302094 w 980550"/>
                <a:gd name="connsiteY2" fmla="*/ 9890 h 1390561"/>
                <a:gd name="connsiteX3" fmla="*/ 424493 w 980550"/>
                <a:gd name="connsiteY3" fmla="*/ 742269 h 1390561"/>
                <a:gd name="connsiteX4" fmla="*/ 906413 w 980550"/>
                <a:gd name="connsiteY4" fmla="*/ 964261 h 1390561"/>
                <a:gd name="connsiteX5" fmla="*/ 813897 w 980550"/>
                <a:gd name="connsiteY5" fmla="*/ 1052758 h 1390561"/>
                <a:gd name="connsiteX6" fmla="*/ 619974 w 980550"/>
                <a:gd name="connsiteY6" fmla="*/ 1363630 h 1390561"/>
                <a:gd name="connsiteX7" fmla="*/ 377482 w 980550"/>
                <a:gd name="connsiteY7" fmla="*/ 1312123 h 1390561"/>
                <a:gd name="connsiteX8" fmla="*/ 162524 w 980550"/>
                <a:gd name="connsiteY8" fmla="*/ 965290 h 1390561"/>
                <a:gd name="connsiteX0" fmla="*/ 162524 w 980550"/>
                <a:gd name="connsiteY0" fmla="*/ 965290 h 1337215"/>
                <a:gd name="connsiteX1" fmla="*/ 52255 w 980550"/>
                <a:gd name="connsiteY1" fmla="*/ 180927 h 1337215"/>
                <a:gd name="connsiteX2" fmla="*/ 302094 w 980550"/>
                <a:gd name="connsiteY2" fmla="*/ 9890 h 1337215"/>
                <a:gd name="connsiteX3" fmla="*/ 424493 w 980550"/>
                <a:gd name="connsiteY3" fmla="*/ 742269 h 1337215"/>
                <a:gd name="connsiteX4" fmla="*/ 906413 w 980550"/>
                <a:gd name="connsiteY4" fmla="*/ 964261 h 1337215"/>
                <a:gd name="connsiteX5" fmla="*/ 813897 w 980550"/>
                <a:gd name="connsiteY5" fmla="*/ 1052758 h 1337215"/>
                <a:gd name="connsiteX6" fmla="*/ 856205 w 980550"/>
                <a:gd name="connsiteY6" fmla="*/ 1175023 h 1337215"/>
                <a:gd name="connsiteX7" fmla="*/ 377482 w 980550"/>
                <a:gd name="connsiteY7" fmla="*/ 1312123 h 1337215"/>
                <a:gd name="connsiteX8" fmla="*/ 162524 w 980550"/>
                <a:gd name="connsiteY8" fmla="*/ 965290 h 1337215"/>
                <a:gd name="connsiteX0" fmla="*/ 162524 w 1000967"/>
                <a:gd name="connsiteY0" fmla="*/ 965290 h 1336636"/>
                <a:gd name="connsiteX1" fmla="*/ 52255 w 1000967"/>
                <a:gd name="connsiteY1" fmla="*/ 180927 h 1336636"/>
                <a:gd name="connsiteX2" fmla="*/ 302094 w 1000967"/>
                <a:gd name="connsiteY2" fmla="*/ 9890 h 1336636"/>
                <a:gd name="connsiteX3" fmla="*/ 424493 w 1000967"/>
                <a:gd name="connsiteY3" fmla="*/ 742269 h 1336636"/>
                <a:gd name="connsiteX4" fmla="*/ 906413 w 1000967"/>
                <a:gd name="connsiteY4" fmla="*/ 964261 h 1336636"/>
                <a:gd name="connsiteX5" fmla="*/ 872297 w 1000967"/>
                <a:gd name="connsiteY5" fmla="*/ 1091857 h 1336636"/>
                <a:gd name="connsiteX6" fmla="*/ 856205 w 1000967"/>
                <a:gd name="connsiteY6" fmla="*/ 1175023 h 1336636"/>
                <a:gd name="connsiteX7" fmla="*/ 377482 w 1000967"/>
                <a:gd name="connsiteY7" fmla="*/ 1312123 h 1336636"/>
                <a:gd name="connsiteX8" fmla="*/ 162524 w 1000967"/>
                <a:gd name="connsiteY8" fmla="*/ 965290 h 1336636"/>
                <a:gd name="connsiteX0" fmla="*/ 170390 w 1008833"/>
                <a:gd name="connsiteY0" fmla="*/ 965290 h 1235197"/>
                <a:gd name="connsiteX1" fmla="*/ 60121 w 1008833"/>
                <a:gd name="connsiteY1" fmla="*/ 180927 h 1235197"/>
                <a:gd name="connsiteX2" fmla="*/ 309960 w 1008833"/>
                <a:gd name="connsiteY2" fmla="*/ 9890 h 1235197"/>
                <a:gd name="connsiteX3" fmla="*/ 432359 w 1008833"/>
                <a:gd name="connsiteY3" fmla="*/ 742269 h 1235197"/>
                <a:gd name="connsiteX4" fmla="*/ 914279 w 1008833"/>
                <a:gd name="connsiteY4" fmla="*/ 964261 h 1235197"/>
                <a:gd name="connsiteX5" fmla="*/ 880163 w 1008833"/>
                <a:gd name="connsiteY5" fmla="*/ 1091857 h 1235197"/>
                <a:gd name="connsiteX6" fmla="*/ 864071 w 1008833"/>
                <a:gd name="connsiteY6" fmla="*/ 1175023 h 1235197"/>
                <a:gd name="connsiteX7" fmla="*/ 672358 w 1008833"/>
                <a:gd name="connsiteY7" fmla="*/ 1072937 h 1235197"/>
                <a:gd name="connsiteX8" fmla="*/ 170390 w 1008833"/>
                <a:gd name="connsiteY8" fmla="*/ 965290 h 1235197"/>
                <a:gd name="connsiteX0" fmla="*/ 290872 w 988755"/>
                <a:gd name="connsiteY0" fmla="*/ 856413 h 1235197"/>
                <a:gd name="connsiteX1" fmla="*/ 40043 w 988755"/>
                <a:gd name="connsiteY1" fmla="*/ 180927 h 1235197"/>
                <a:gd name="connsiteX2" fmla="*/ 289882 w 988755"/>
                <a:gd name="connsiteY2" fmla="*/ 9890 h 1235197"/>
                <a:gd name="connsiteX3" fmla="*/ 412281 w 988755"/>
                <a:gd name="connsiteY3" fmla="*/ 742269 h 1235197"/>
                <a:gd name="connsiteX4" fmla="*/ 894201 w 988755"/>
                <a:gd name="connsiteY4" fmla="*/ 964261 h 1235197"/>
                <a:gd name="connsiteX5" fmla="*/ 860085 w 988755"/>
                <a:gd name="connsiteY5" fmla="*/ 1091857 h 1235197"/>
                <a:gd name="connsiteX6" fmla="*/ 843993 w 988755"/>
                <a:gd name="connsiteY6" fmla="*/ 1175023 h 1235197"/>
                <a:gd name="connsiteX7" fmla="*/ 652280 w 988755"/>
                <a:gd name="connsiteY7" fmla="*/ 1072937 h 1235197"/>
                <a:gd name="connsiteX8" fmla="*/ 290872 w 988755"/>
                <a:gd name="connsiteY8" fmla="*/ 856413 h 1235197"/>
                <a:gd name="connsiteX0" fmla="*/ 290872 w 988755"/>
                <a:gd name="connsiteY0" fmla="*/ 856462 h 1235246"/>
                <a:gd name="connsiteX1" fmla="*/ 40043 w 988755"/>
                <a:gd name="connsiteY1" fmla="*/ 180976 h 1235246"/>
                <a:gd name="connsiteX2" fmla="*/ 289882 w 988755"/>
                <a:gd name="connsiteY2" fmla="*/ 9939 h 1235246"/>
                <a:gd name="connsiteX3" fmla="*/ 482461 w 988755"/>
                <a:gd name="connsiteY3" fmla="*/ 738558 h 1235246"/>
                <a:gd name="connsiteX4" fmla="*/ 894201 w 988755"/>
                <a:gd name="connsiteY4" fmla="*/ 964310 h 1235246"/>
                <a:gd name="connsiteX5" fmla="*/ 860085 w 988755"/>
                <a:gd name="connsiteY5" fmla="*/ 1091906 h 1235246"/>
                <a:gd name="connsiteX6" fmla="*/ 843993 w 988755"/>
                <a:gd name="connsiteY6" fmla="*/ 1175072 h 1235246"/>
                <a:gd name="connsiteX7" fmla="*/ 652280 w 988755"/>
                <a:gd name="connsiteY7" fmla="*/ 1072986 h 1235246"/>
                <a:gd name="connsiteX8" fmla="*/ 290872 w 988755"/>
                <a:gd name="connsiteY8" fmla="*/ 856462 h 1235246"/>
                <a:gd name="connsiteX0" fmla="*/ 290872 w 988755"/>
                <a:gd name="connsiteY0" fmla="*/ 707699 h 1086483"/>
                <a:gd name="connsiteX1" fmla="*/ 40043 w 988755"/>
                <a:gd name="connsiteY1" fmla="*/ 32213 h 1086483"/>
                <a:gd name="connsiteX2" fmla="*/ 390838 w 988755"/>
                <a:gd name="connsiteY2" fmla="*/ 64096 h 1086483"/>
                <a:gd name="connsiteX3" fmla="*/ 482461 w 988755"/>
                <a:gd name="connsiteY3" fmla="*/ 589795 h 1086483"/>
                <a:gd name="connsiteX4" fmla="*/ 894201 w 988755"/>
                <a:gd name="connsiteY4" fmla="*/ 815547 h 1086483"/>
                <a:gd name="connsiteX5" fmla="*/ 860085 w 988755"/>
                <a:gd name="connsiteY5" fmla="*/ 943143 h 1086483"/>
                <a:gd name="connsiteX6" fmla="*/ 843993 w 988755"/>
                <a:gd name="connsiteY6" fmla="*/ 1026309 h 1086483"/>
                <a:gd name="connsiteX7" fmla="*/ 652280 w 988755"/>
                <a:gd name="connsiteY7" fmla="*/ 924223 h 1086483"/>
                <a:gd name="connsiteX8" fmla="*/ 290872 w 988755"/>
                <a:gd name="connsiteY8" fmla="*/ 707699 h 1086483"/>
                <a:gd name="connsiteX0" fmla="*/ 140684 w 838567"/>
                <a:gd name="connsiteY0" fmla="*/ 710893 h 1089677"/>
                <a:gd name="connsiteX1" fmla="*/ 61394 w 838567"/>
                <a:gd name="connsiteY1" fmla="*/ 31849 h 1089677"/>
                <a:gd name="connsiteX2" fmla="*/ 240650 w 838567"/>
                <a:gd name="connsiteY2" fmla="*/ 67290 h 1089677"/>
                <a:gd name="connsiteX3" fmla="*/ 332273 w 838567"/>
                <a:gd name="connsiteY3" fmla="*/ 592989 h 1089677"/>
                <a:gd name="connsiteX4" fmla="*/ 744013 w 838567"/>
                <a:gd name="connsiteY4" fmla="*/ 818741 h 1089677"/>
                <a:gd name="connsiteX5" fmla="*/ 709897 w 838567"/>
                <a:gd name="connsiteY5" fmla="*/ 946337 h 1089677"/>
                <a:gd name="connsiteX6" fmla="*/ 693805 w 838567"/>
                <a:gd name="connsiteY6" fmla="*/ 1029503 h 1089677"/>
                <a:gd name="connsiteX7" fmla="*/ 502092 w 838567"/>
                <a:gd name="connsiteY7" fmla="*/ 927417 h 1089677"/>
                <a:gd name="connsiteX8" fmla="*/ 140684 w 838567"/>
                <a:gd name="connsiteY8" fmla="*/ 710893 h 1089677"/>
                <a:gd name="connsiteX0" fmla="*/ 140684 w 838567"/>
                <a:gd name="connsiteY0" fmla="*/ 743679 h 1122463"/>
                <a:gd name="connsiteX1" fmla="*/ 61394 w 838567"/>
                <a:gd name="connsiteY1" fmla="*/ 64635 h 1122463"/>
                <a:gd name="connsiteX2" fmla="*/ 240650 w 838567"/>
                <a:gd name="connsiteY2" fmla="*/ 100076 h 1122463"/>
                <a:gd name="connsiteX3" fmla="*/ 332273 w 838567"/>
                <a:gd name="connsiteY3" fmla="*/ 625775 h 1122463"/>
                <a:gd name="connsiteX4" fmla="*/ 744013 w 838567"/>
                <a:gd name="connsiteY4" fmla="*/ 851527 h 1122463"/>
                <a:gd name="connsiteX5" fmla="*/ 709897 w 838567"/>
                <a:gd name="connsiteY5" fmla="*/ 979123 h 1122463"/>
                <a:gd name="connsiteX6" fmla="*/ 693805 w 838567"/>
                <a:gd name="connsiteY6" fmla="*/ 1062289 h 1122463"/>
                <a:gd name="connsiteX7" fmla="*/ 502092 w 838567"/>
                <a:gd name="connsiteY7" fmla="*/ 960203 h 1122463"/>
                <a:gd name="connsiteX8" fmla="*/ 140684 w 838567"/>
                <a:gd name="connsiteY8" fmla="*/ 743679 h 1122463"/>
                <a:gd name="connsiteX0" fmla="*/ 140684 w 838567"/>
                <a:gd name="connsiteY0" fmla="*/ 743679 h 1199392"/>
                <a:gd name="connsiteX1" fmla="*/ 61394 w 838567"/>
                <a:gd name="connsiteY1" fmla="*/ 64635 h 1199392"/>
                <a:gd name="connsiteX2" fmla="*/ 240650 w 838567"/>
                <a:gd name="connsiteY2" fmla="*/ 100076 h 1199392"/>
                <a:gd name="connsiteX3" fmla="*/ 332273 w 838567"/>
                <a:gd name="connsiteY3" fmla="*/ 625775 h 1199392"/>
                <a:gd name="connsiteX4" fmla="*/ 744013 w 838567"/>
                <a:gd name="connsiteY4" fmla="*/ 851527 h 1199392"/>
                <a:gd name="connsiteX5" fmla="*/ 709897 w 838567"/>
                <a:gd name="connsiteY5" fmla="*/ 979123 h 1199392"/>
                <a:gd name="connsiteX6" fmla="*/ 705475 w 838567"/>
                <a:gd name="connsiteY6" fmla="*/ 1195065 h 1199392"/>
                <a:gd name="connsiteX7" fmla="*/ 502092 w 838567"/>
                <a:gd name="connsiteY7" fmla="*/ 960203 h 1199392"/>
                <a:gd name="connsiteX8" fmla="*/ 140684 w 838567"/>
                <a:gd name="connsiteY8" fmla="*/ 743679 h 1199392"/>
                <a:gd name="connsiteX0" fmla="*/ 140684 w 838567"/>
                <a:gd name="connsiteY0" fmla="*/ 743679 h 1008064"/>
                <a:gd name="connsiteX1" fmla="*/ 61394 w 838567"/>
                <a:gd name="connsiteY1" fmla="*/ 64635 h 1008064"/>
                <a:gd name="connsiteX2" fmla="*/ 240650 w 838567"/>
                <a:gd name="connsiteY2" fmla="*/ 100076 h 1008064"/>
                <a:gd name="connsiteX3" fmla="*/ 332273 w 838567"/>
                <a:gd name="connsiteY3" fmla="*/ 625775 h 1008064"/>
                <a:gd name="connsiteX4" fmla="*/ 744013 w 838567"/>
                <a:gd name="connsiteY4" fmla="*/ 851527 h 1008064"/>
                <a:gd name="connsiteX5" fmla="*/ 709897 w 838567"/>
                <a:gd name="connsiteY5" fmla="*/ 979123 h 1008064"/>
                <a:gd name="connsiteX6" fmla="*/ 502092 w 838567"/>
                <a:gd name="connsiteY6" fmla="*/ 960203 h 1008064"/>
                <a:gd name="connsiteX7" fmla="*/ 140684 w 838567"/>
                <a:gd name="connsiteY7" fmla="*/ 743679 h 1008064"/>
                <a:gd name="connsiteX0" fmla="*/ 140684 w 827366"/>
                <a:gd name="connsiteY0" fmla="*/ 743679 h 1149016"/>
                <a:gd name="connsiteX1" fmla="*/ 61394 w 827366"/>
                <a:gd name="connsiteY1" fmla="*/ 64635 h 1149016"/>
                <a:gd name="connsiteX2" fmla="*/ 240650 w 827366"/>
                <a:gd name="connsiteY2" fmla="*/ 100076 h 1149016"/>
                <a:gd name="connsiteX3" fmla="*/ 332273 w 827366"/>
                <a:gd name="connsiteY3" fmla="*/ 625775 h 1149016"/>
                <a:gd name="connsiteX4" fmla="*/ 744013 w 827366"/>
                <a:gd name="connsiteY4" fmla="*/ 851527 h 1149016"/>
                <a:gd name="connsiteX5" fmla="*/ 680480 w 827366"/>
                <a:gd name="connsiteY5" fmla="*/ 1137415 h 1149016"/>
                <a:gd name="connsiteX6" fmla="*/ 502092 w 827366"/>
                <a:gd name="connsiteY6" fmla="*/ 960203 h 1149016"/>
                <a:gd name="connsiteX7" fmla="*/ 140684 w 827366"/>
                <a:gd name="connsiteY7" fmla="*/ 743679 h 1149016"/>
                <a:gd name="connsiteX0" fmla="*/ 140684 w 797037"/>
                <a:gd name="connsiteY0" fmla="*/ 743679 h 1138871"/>
                <a:gd name="connsiteX1" fmla="*/ 61394 w 797037"/>
                <a:gd name="connsiteY1" fmla="*/ 64635 h 1138871"/>
                <a:gd name="connsiteX2" fmla="*/ 240650 w 797037"/>
                <a:gd name="connsiteY2" fmla="*/ 100076 h 1138871"/>
                <a:gd name="connsiteX3" fmla="*/ 332273 w 797037"/>
                <a:gd name="connsiteY3" fmla="*/ 625775 h 1138871"/>
                <a:gd name="connsiteX4" fmla="*/ 744013 w 797037"/>
                <a:gd name="connsiteY4" fmla="*/ 851527 h 1138871"/>
                <a:gd name="connsiteX5" fmla="*/ 680480 w 797037"/>
                <a:gd name="connsiteY5" fmla="*/ 1137415 h 1138871"/>
                <a:gd name="connsiteX6" fmla="*/ 502092 w 797037"/>
                <a:gd name="connsiteY6" fmla="*/ 960203 h 1138871"/>
                <a:gd name="connsiteX7" fmla="*/ 140684 w 797037"/>
                <a:gd name="connsiteY7" fmla="*/ 743679 h 1138871"/>
                <a:gd name="connsiteX0" fmla="*/ 140684 w 797037"/>
                <a:gd name="connsiteY0" fmla="*/ 743679 h 1137415"/>
                <a:gd name="connsiteX1" fmla="*/ 61394 w 797037"/>
                <a:gd name="connsiteY1" fmla="*/ 64635 h 1137415"/>
                <a:gd name="connsiteX2" fmla="*/ 240650 w 797037"/>
                <a:gd name="connsiteY2" fmla="*/ 100076 h 1137415"/>
                <a:gd name="connsiteX3" fmla="*/ 332273 w 797037"/>
                <a:gd name="connsiteY3" fmla="*/ 625775 h 1137415"/>
                <a:gd name="connsiteX4" fmla="*/ 744013 w 797037"/>
                <a:gd name="connsiteY4" fmla="*/ 851527 h 1137415"/>
                <a:gd name="connsiteX5" fmla="*/ 680480 w 797037"/>
                <a:gd name="connsiteY5" fmla="*/ 1137415 h 1137415"/>
                <a:gd name="connsiteX6" fmla="*/ 502092 w 797037"/>
                <a:gd name="connsiteY6" fmla="*/ 960203 h 1137415"/>
                <a:gd name="connsiteX7" fmla="*/ 140684 w 797037"/>
                <a:gd name="connsiteY7" fmla="*/ 743679 h 1137415"/>
                <a:gd name="connsiteX0" fmla="*/ 140684 w 785752"/>
                <a:gd name="connsiteY0" fmla="*/ 743679 h 1148359"/>
                <a:gd name="connsiteX1" fmla="*/ 61394 w 785752"/>
                <a:gd name="connsiteY1" fmla="*/ 64635 h 1148359"/>
                <a:gd name="connsiteX2" fmla="*/ 240650 w 785752"/>
                <a:gd name="connsiteY2" fmla="*/ 100076 h 1148359"/>
                <a:gd name="connsiteX3" fmla="*/ 332273 w 785752"/>
                <a:gd name="connsiteY3" fmla="*/ 625775 h 1148359"/>
                <a:gd name="connsiteX4" fmla="*/ 744013 w 785752"/>
                <a:gd name="connsiteY4" fmla="*/ 851527 h 1148359"/>
                <a:gd name="connsiteX5" fmla="*/ 680480 w 785752"/>
                <a:gd name="connsiteY5" fmla="*/ 1137415 h 1148359"/>
                <a:gd name="connsiteX6" fmla="*/ 502092 w 785752"/>
                <a:gd name="connsiteY6" fmla="*/ 960203 h 1148359"/>
                <a:gd name="connsiteX7" fmla="*/ 140684 w 785752"/>
                <a:gd name="connsiteY7" fmla="*/ 743679 h 1148359"/>
                <a:gd name="connsiteX0" fmla="*/ 140684 w 798102"/>
                <a:gd name="connsiteY0" fmla="*/ 743679 h 1051943"/>
                <a:gd name="connsiteX1" fmla="*/ 61394 w 798102"/>
                <a:gd name="connsiteY1" fmla="*/ 64635 h 1051943"/>
                <a:gd name="connsiteX2" fmla="*/ 240650 w 798102"/>
                <a:gd name="connsiteY2" fmla="*/ 100076 h 1051943"/>
                <a:gd name="connsiteX3" fmla="*/ 332273 w 798102"/>
                <a:gd name="connsiteY3" fmla="*/ 625775 h 1051943"/>
                <a:gd name="connsiteX4" fmla="*/ 744013 w 798102"/>
                <a:gd name="connsiteY4" fmla="*/ 851527 h 1051943"/>
                <a:gd name="connsiteX5" fmla="*/ 766552 w 798102"/>
                <a:gd name="connsiteY5" fmla="*/ 1033188 h 1051943"/>
                <a:gd name="connsiteX6" fmla="*/ 502092 w 798102"/>
                <a:gd name="connsiteY6" fmla="*/ 960203 h 1051943"/>
                <a:gd name="connsiteX7" fmla="*/ 140684 w 798102"/>
                <a:gd name="connsiteY7" fmla="*/ 743679 h 1051943"/>
                <a:gd name="connsiteX0" fmla="*/ 140684 w 1084071"/>
                <a:gd name="connsiteY0" fmla="*/ 743679 h 1828759"/>
                <a:gd name="connsiteX1" fmla="*/ 61394 w 1084071"/>
                <a:gd name="connsiteY1" fmla="*/ 64635 h 1828759"/>
                <a:gd name="connsiteX2" fmla="*/ 240650 w 1084071"/>
                <a:gd name="connsiteY2" fmla="*/ 100076 h 1828759"/>
                <a:gd name="connsiteX3" fmla="*/ 332273 w 1084071"/>
                <a:gd name="connsiteY3" fmla="*/ 625775 h 1828759"/>
                <a:gd name="connsiteX4" fmla="*/ 744013 w 1084071"/>
                <a:gd name="connsiteY4" fmla="*/ 851527 h 1828759"/>
                <a:gd name="connsiteX5" fmla="*/ 1075744 w 1084071"/>
                <a:gd name="connsiteY5" fmla="*/ 1825966 h 1828759"/>
                <a:gd name="connsiteX6" fmla="*/ 502092 w 1084071"/>
                <a:gd name="connsiteY6" fmla="*/ 960203 h 1828759"/>
                <a:gd name="connsiteX7" fmla="*/ 140684 w 1084071"/>
                <a:gd name="connsiteY7" fmla="*/ 743679 h 1828759"/>
                <a:gd name="connsiteX0" fmla="*/ 140684 w 784463"/>
                <a:gd name="connsiteY0" fmla="*/ 743679 h 994211"/>
                <a:gd name="connsiteX1" fmla="*/ 61394 w 784463"/>
                <a:gd name="connsiteY1" fmla="*/ 64635 h 994211"/>
                <a:gd name="connsiteX2" fmla="*/ 240650 w 784463"/>
                <a:gd name="connsiteY2" fmla="*/ 100076 h 994211"/>
                <a:gd name="connsiteX3" fmla="*/ 332273 w 784463"/>
                <a:gd name="connsiteY3" fmla="*/ 625775 h 994211"/>
                <a:gd name="connsiteX4" fmla="*/ 744013 w 784463"/>
                <a:gd name="connsiteY4" fmla="*/ 851527 h 994211"/>
                <a:gd name="connsiteX5" fmla="*/ 668379 w 784463"/>
                <a:gd name="connsiteY5" fmla="*/ 961822 h 994211"/>
                <a:gd name="connsiteX6" fmla="*/ 502092 w 784463"/>
                <a:gd name="connsiteY6" fmla="*/ 960203 h 994211"/>
                <a:gd name="connsiteX7" fmla="*/ 140684 w 784463"/>
                <a:gd name="connsiteY7" fmla="*/ 743679 h 994211"/>
                <a:gd name="connsiteX0" fmla="*/ 135839 w 800154"/>
                <a:gd name="connsiteY0" fmla="*/ 743679 h 1407563"/>
                <a:gd name="connsiteX1" fmla="*/ 56549 w 800154"/>
                <a:gd name="connsiteY1" fmla="*/ 64635 h 1407563"/>
                <a:gd name="connsiteX2" fmla="*/ 235805 w 800154"/>
                <a:gd name="connsiteY2" fmla="*/ 100076 h 1407563"/>
                <a:gd name="connsiteX3" fmla="*/ 327428 w 800154"/>
                <a:gd name="connsiteY3" fmla="*/ 625775 h 1407563"/>
                <a:gd name="connsiteX4" fmla="*/ 739168 w 800154"/>
                <a:gd name="connsiteY4" fmla="*/ 851527 h 1407563"/>
                <a:gd name="connsiteX5" fmla="*/ 663534 w 800154"/>
                <a:gd name="connsiteY5" fmla="*/ 961822 h 1407563"/>
                <a:gd name="connsiteX6" fmla="*/ 336336 w 800154"/>
                <a:gd name="connsiteY6" fmla="*/ 1404799 h 1407563"/>
                <a:gd name="connsiteX7" fmla="*/ 135839 w 800154"/>
                <a:gd name="connsiteY7" fmla="*/ 743679 h 1407563"/>
                <a:gd name="connsiteX0" fmla="*/ 135839 w 846010"/>
                <a:gd name="connsiteY0" fmla="*/ 743679 h 1413626"/>
                <a:gd name="connsiteX1" fmla="*/ 56549 w 846010"/>
                <a:gd name="connsiteY1" fmla="*/ 64635 h 1413626"/>
                <a:gd name="connsiteX2" fmla="*/ 235805 w 846010"/>
                <a:gd name="connsiteY2" fmla="*/ 100076 h 1413626"/>
                <a:gd name="connsiteX3" fmla="*/ 327428 w 846010"/>
                <a:gd name="connsiteY3" fmla="*/ 625775 h 1413626"/>
                <a:gd name="connsiteX4" fmla="*/ 739168 w 846010"/>
                <a:gd name="connsiteY4" fmla="*/ 851527 h 1413626"/>
                <a:gd name="connsiteX5" fmla="*/ 791970 w 846010"/>
                <a:gd name="connsiteY5" fmla="*/ 1252897 h 1413626"/>
                <a:gd name="connsiteX6" fmla="*/ 336336 w 846010"/>
                <a:gd name="connsiteY6" fmla="*/ 1404799 h 1413626"/>
                <a:gd name="connsiteX7" fmla="*/ 135839 w 846010"/>
                <a:gd name="connsiteY7" fmla="*/ 743679 h 1413626"/>
                <a:gd name="connsiteX0" fmla="*/ 135839 w 890989"/>
                <a:gd name="connsiteY0" fmla="*/ 743679 h 1413330"/>
                <a:gd name="connsiteX1" fmla="*/ 56549 w 890989"/>
                <a:gd name="connsiteY1" fmla="*/ 64635 h 1413330"/>
                <a:gd name="connsiteX2" fmla="*/ 235805 w 890989"/>
                <a:gd name="connsiteY2" fmla="*/ 100076 h 1413330"/>
                <a:gd name="connsiteX3" fmla="*/ 327428 w 890989"/>
                <a:gd name="connsiteY3" fmla="*/ 625775 h 1413330"/>
                <a:gd name="connsiteX4" fmla="*/ 811825 w 890989"/>
                <a:gd name="connsiteY4" fmla="*/ 881805 h 1413330"/>
                <a:gd name="connsiteX5" fmla="*/ 791970 w 890989"/>
                <a:gd name="connsiteY5" fmla="*/ 1252897 h 1413330"/>
                <a:gd name="connsiteX6" fmla="*/ 336336 w 890989"/>
                <a:gd name="connsiteY6" fmla="*/ 1404799 h 1413330"/>
                <a:gd name="connsiteX7" fmla="*/ 135839 w 890989"/>
                <a:gd name="connsiteY7" fmla="*/ 743679 h 1413330"/>
                <a:gd name="connsiteX0" fmla="*/ 139401 w 889130"/>
                <a:gd name="connsiteY0" fmla="*/ 743679 h 1254875"/>
                <a:gd name="connsiteX1" fmla="*/ 60111 w 889130"/>
                <a:gd name="connsiteY1" fmla="*/ 64635 h 1254875"/>
                <a:gd name="connsiteX2" fmla="*/ 239367 w 889130"/>
                <a:gd name="connsiteY2" fmla="*/ 100076 h 1254875"/>
                <a:gd name="connsiteX3" fmla="*/ 330990 w 889130"/>
                <a:gd name="connsiteY3" fmla="*/ 625775 h 1254875"/>
                <a:gd name="connsiteX4" fmla="*/ 815387 w 889130"/>
                <a:gd name="connsiteY4" fmla="*/ 881805 h 1254875"/>
                <a:gd name="connsiteX5" fmla="*/ 795532 w 889130"/>
                <a:gd name="connsiteY5" fmla="*/ 1252897 h 1254875"/>
                <a:gd name="connsiteX6" fmla="*/ 460152 w 889130"/>
                <a:gd name="connsiteY6" fmla="*/ 1028536 h 1254875"/>
                <a:gd name="connsiteX7" fmla="*/ 139401 w 889130"/>
                <a:gd name="connsiteY7" fmla="*/ 743679 h 1254875"/>
                <a:gd name="connsiteX0" fmla="*/ 139401 w 876369"/>
                <a:gd name="connsiteY0" fmla="*/ 743679 h 1098986"/>
                <a:gd name="connsiteX1" fmla="*/ 60111 w 876369"/>
                <a:gd name="connsiteY1" fmla="*/ 64635 h 1098986"/>
                <a:gd name="connsiteX2" fmla="*/ 239367 w 876369"/>
                <a:gd name="connsiteY2" fmla="*/ 100076 h 1098986"/>
                <a:gd name="connsiteX3" fmla="*/ 330990 w 876369"/>
                <a:gd name="connsiteY3" fmla="*/ 625775 h 1098986"/>
                <a:gd name="connsiteX4" fmla="*/ 815387 w 876369"/>
                <a:gd name="connsiteY4" fmla="*/ 881805 h 1098986"/>
                <a:gd name="connsiteX5" fmla="*/ 746669 w 876369"/>
                <a:gd name="connsiteY5" fmla="*/ 1092440 h 1098986"/>
                <a:gd name="connsiteX6" fmla="*/ 460152 w 876369"/>
                <a:gd name="connsiteY6" fmla="*/ 1028536 h 1098986"/>
                <a:gd name="connsiteX7" fmla="*/ 139401 w 876369"/>
                <a:gd name="connsiteY7" fmla="*/ 743679 h 1098986"/>
                <a:gd name="connsiteX0" fmla="*/ 139401 w 876369"/>
                <a:gd name="connsiteY0" fmla="*/ 687989 h 1043296"/>
                <a:gd name="connsiteX1" fmla="*/ 60111 w 876369"/>
                <a:gd name="connsiteY1" fmla="*/ 8945 h 1043296"/>
                <a:gd name="connsiteX2" fmla="*/ 239367 w 876369"/>
                <a:gd name="connsiteY2" fmla="*/ 44386 h 1043296"/>
                <a:gd name="connsiteX3" fmla="*/ 330990 w 876369"/>
                <a:gd name="connsiteY3" fmla="*/ 570085 h 1043296"/>
                <a:gd name="connsiteX4" fmla="*/ 815387 w 876369"/>
                <a:gd name="connsiteY4" fmla="*/ 826115 h 1043296"/>
                <a:gd name="connsiteX5" fmla="*/ 746669 w 876369"/>
                <a:gd name="connsiteY5" fmla="*/ 1036750 h 1043296"/>
                <a:gd name="connsiteX6" fmla="*/ 460152 w 876369"/>
                <a:gd name="connsiteY6" fmla="*/ 972846 h 1043296"/>
                <a:gd name="connsiteX7" fmla="*/ 139401 w 876369"/>
                <a:gd name="connsiteY7" fmla="*/ 687989 h 1043296"/>
                <a:gd name="connsiteX0" fmla="*/ 139401 w 876369"/>
                <a:gd name="connsiteY0" fmla="*/ 769453 h 1124760"/>
                <a:gd name="connsiteX1" fmla="*/ 60111 w 876369"/>
                <a:gd name="connsiteY1" fmla="*/ 90409 h 1124760"/>
                <a:gd name="connsiteX2" fmla="*/ 189636 w 876369"/>
                <a:gd name="connsiteY2" fmla="*/ 25939 h 1124760"/>
                <a:gd name="connsiteX3" fmla="*/ 330990 w 876369"/>
                <a:gd name="connsiteY3" fmla="*/ 651549 h 1124760"/>
                <a:gd name="connsiteX4" fmla="*/ 815387 w 876369"/>
                <a:gd name="connsiteY4" fmla="*/ 907579 h 1124760"/>
                <a:gd name="connsiteX5" fmla="*/ 746669 w 876369"/>
                <a:gd name="connsiteY5" fmla="*/ 1118214 h 1124760"/>
                <a:gd name="connsiteX6" fmla="*/ 460152 w 876369"/>
                <a:gd name="connsiteY6" fmla="*/ 1054310 h 1124760"/>
                <a:gd name="connsiteX7" fmla="*/ 139401 w 876369"/>
                <a:gd name="connsiteY7" fmla="*/ 769453 h 1124760"/>
                <a:gd name="connsiteX0" fmla="*/ 151906 w 888874"/>
                <a:gd name="connsiteY0" fmla="*/ 774102 h 1129409"/>
                <a:gd name="connsiteX1" fmla="*/ 57481 w 888874"/>
                <a:gd name="connsiteY1" fmla="*/ 58295 h 1129409"/>
                <a:gd name="connsiteX2" fmla="*/ 202141 w 888874"/>
                <a:gd name="connsiteY2" fmla="*/ 30588 h 1129409"/>
                <a:gd name="connsiteX3" fmla="*/ 343495 w 888874"/>
                <a:gd name="connsiteY3" fmla="*/ 656198 h 1129409"/>
                <a:gd name="connsiteX4" fmla="*/ 827892 w 888874"/>
                <a:gd name="connsiteY4" fmla="*/ 912228 h 1129409"/>
                <a:gd name="connsiteX5" fmla="*/ 759174 w 888874"/>
                <a:gd name="connsiteY5" fmla="*/ 1122863 h 1129409"/>
                <a:gd name="connsiteX6" fmla="*/ 472657 w 888874"/>
                <a:gd name="connsiteY6" fmla="*/ 1058959 h 1129409"/>
                <a:gd name="connsiteX7" fmla="*/ 151906 w 888874"/>
                <a:gd name="connsiteY7" fmla="*/ 774102 h 1129409"/>
                <a:gd name="connsiteX0" fmla="*/ 151906 w 888874"/>
                <a:gd name="connsiteY0" fmla="*/ 789728 h 1145035"/>
                <a:gd name="connsiteX1" fmla="*/ 57481 w 888874"/>
                <a:gd name="connsiteY1" fmla="*/ 73921 h 1145035"/>
                <a:gd name="connsiteX2" fmla="*/ 202141 w 888874"/>
                <a:gd name="connsiteY2" fmla="*/ 46214 h 1145035"/>
                <a:gd name="connsiteX3" fmla="*/ 343495 w 888874"/>
                <a:gd name="connsiteY3" fmla="*/ 671824 h 1145035"/>
                <a:gd name="connsiteX4" fmla="*/ 827892 w 888874"/>
                <a:gd name="connsiteY4" fmla="*/ 927854 h 1145035"/>
                <a:gd name="connsiteX5" fmla="*/ 759174 w 888874"/>
                <a:gd name="connsiteY5" fmla="*/ 1138489 h 1145035"/>
                <a:gd name="connsiteX6" fmla="*/ 472657 w 888874"/>
                <a:gd name="connsiteY6" fmla="*/ 1074585 h 1145035"/>
                <a:gd name="connsiteX7" fmla="*/ 151906 w 888874"/>
                <a:gd name="connsiteY7" fmla="*/ 789728 h 1145035"/>
                <a:gd name="connsiteX0" fmla="*/ 148538 w 889621"/>
                <a:gd name="connsiteY0" fmla="*/ 789728 h 1208074"/>
                <a:gd name="connsiteX1" fmla="*/ 54113 w 889621"/>
                <a:gd name="connsiteY1" fmla="*/ 73921 h 1208074"/>
                <a:gd name="connsiteX2" fmla="*/ 198773 w 889621"/>
                <a:gd name="connsiteY2" fmla="*/ 46214 h 1208074"/>
                <a:gd name="connsiteX3" fmla="*/ 340127 w 889621"/>
                <a:gd name="connsiteY3" fmla="*/ 671824 h 1208074"/>
                <a:gd name="connsiteX4" fmla="*/ 824524 w 889621"/>
                <a:gd name="connsiteY4" fmla="*/ 927854 h 1208074"/>
                <a:gd name="connsiteX5" fmla="*/ 755806 w 889621"/>
                <a:gd name="connsiteY5" fmla="*/ 1138489 h 1208074"/>
                <a:gd name="connsiteX6" fmla="*/ 346455 w 889621"/>
                <a:gd name="connsiteY6" fmla="*/ 1193946 h 1208074"/>
                <a:gd name="connsiteX7" fmla="*/ 148538 w 889621"/>
                <a:gd name="connsiteY7" fmla="*/ 789728 h 1208074"/>
                <a:gd name="connsiteX0" fmla="*/ 148538 w 850407"/>
                <a:gd name="connsiteY0" fmla="*/ 789728 h 1380987"/>
                <a:gd name="connsiteX1" fmla="*/ 54113 w 850407"/>
                <a:gd name="connsiteY1" fmla="*/ 73921 h 1380987"/>
                <a:gd name="connsiteX2" fmla="*/ 198773 w 850407"/>
                <a:gd name="connsiteY2" fmla="*/ 46214 h 1380987"/>
                <a:gd name="connsiteX3" fmla="*/ 340127 w 850407"/>
                <a:gd name="connsiteY3" fmla="*/ 671824 h 1380987"/>
                <a:gd name="connsiteX4" fmla="*/ 824524 w 850407"/>
                <a:gd name="connsiteY4" fmla="*/ 927854 h 1380987"/>
                <a:gd name="connsiteX5" fmla="*/ 371307 w 850407"/>
                <a:gd name="connsiteY5" fmla="*/ 1374179 h 1380987"/>
                <a:gd name="connsiteX6" fmla="*/ 346455 w 850407"/>
                <a:gd name="connsiteY6" fmla="*/ 1193946 h 1380987"/>
                <a:gd name="connsiteX7" fmla="*/ 148538 w 850407"/>
                <a:gd name="connsiteY7" fmla="*/ 789728 h 1380987"/>
                <a:gd name="connsiteX0" fmla="*/ 148538 w 850407"/>
                <a:gd name="connsiteY0" fmla="*/ 789728 h 1384696"/>
                <a:gd name="connsiteX1" fmla="*/ 54113 w 850407"/>
                <a:gd name="connsiteY1" fmla="*/ 73921 h 1384696"/>
                <a:gd name="connsiteX2" fmla="*/ 198773 w 850407"/>
                <a:gd name="connsiteY2" fmla="*/ 46214 h 1384696"/>
                <a:gd name="connsiteX3" fmla="*/ 340127 w 850407"/>
                <a:gd name="connsiteY3" fmla="*/ 671824 h 1384696"/>
                <a:gd name="connsiteX4" fmla="*/ 824524 w 850407"/>
                <a:gd name="connsiteY4" fmla="*/ 927854 h 1384696"/>
                <a:gd name="connsiteX5" fmla="*/ 371307 w 850407"/>
                <a:gd name="connsiteY5" fmla="*/ 1374179 h 1384696"/>
                <a:gd name="connsiteX6" fmla="*/ 346455 w 850407"/>
                <a:gd name="connsiteY6" fmla="*/ 1193946 h 1384696"/>
                <a:gd name="connsiteX7" fmla="*/ 148538 w 850407"/>
                <a:gd name="connsiteY7" fmla="*/ 789728 h 1384696"/>
                <a:gd name="connsiteX0" fmla="*/ 148538 w 648735"/>
                <a:gd name="connsiteY0" fmla="*/ 789728 h 1397586"/>
                <a:gd name="connsiteX1" fmla="*/ 54113 w 648735"/>
                <a:gd name="connsiteY1" fmla="*/ 73921 h 1397586"/>
                <a:gd name="connsiteX2" fmla="*/ 198773 w 648735"/>
                <a:gd name="connsiteY2" fmla="*/ 46214 h 1397586"/>
                <a:gd name="connsiteX3" fmla="*/ 340127 w 648735"/>
                <a:gd name="connsiteY3" fmla="*/ 671824 h 1397586"/>
                <a:gd name="connsiteX4" fmla="*/ 612584 w 648735"/>
                <a:gd name="connsiteY4" fmla="*/ 1290273 h 1397586"/>
                <a:gd name="connsiteX5" fmla="*/ 371307 w 648735"/>
                <a:gd name="connsiteY5" fmla="*/ 1374179 h 1397586"/>
                <a:gd name="connsiteX6" fmla="*/ 346455 w 648735"/>
                <a:gd name="connsiteY6" fmla="*/ 1193946 h 1397586"/>
                <a:gd name="connsiteX7" fmla="*/ 148538 w 648735"/>
                <a:gd name="connsiteY7" fmla="*/ 789728 h 1397586"/>
                <a:gd name="connsiteX0" fmla="*/ 148538 w 648735"/>
                <a:gd name="connsiteY0" fmla="*/ 789728 h 1397586"/>
                <a:gd name="connsiteX1" fmla="*/ 54113 w 648735"/>
                <a:gd name="connsiteY1" fmla="*/ 73921 h 1397586"/>
                <a:gd name="connsiteX2" fmla="*/ 198773 w 648735"/>
                <a:gd name="connsiteY2" fmla="*/ 46214 h 1397586"/>
                <a:gd name="connsiteX3" fmla="*/ 460963 w 648735"/>
                <a:gd name="connsiteY3" fmla="*/ 738230 h 1397586"/>
                <a:gd name="connsiteX4" fmla="*/ 612584 w 648735"/>
                <a:gd name="connsiteY4" fmla="*/ 1290273 h 1397586"/>
                <a:gd name="connsiteX5" fmla="*/ 371307 w 648735"/>
                <a:gd name="connsiteY5" fmla="*/ 1374179 h 1397586"/>
                <a:gd name="connsiteX6" fmla="*/ 346455 w 648735"/>
                <a:gd name="connsiteY6" fmla="*/ 1193946 h 1397586"/>
                <a:gd name="connsiteX7" fmla="*/ 148538 w 648735"/>
                <a:gd name="connsiteY7" fmla="*/ 789728 h 1397586"/>
                <a:gd name="connsiteX0" fmla="*/ 148538 w 648735"/>
                <a:gd name="connsiteY0" fmla="*/ 759029 h 1366887"/>
                <a:gd name="connsiteX1" fmla="*/ 54113 w 648735"/>
                <a:gd name="connsiteY1" fmla="*/ 43222 h 1366887"/>
                <a:gd name="connsiteX2" fmla="*/ 383550 w 648735"/>
                <a:gd name="connsiteY2" fmla="*/ 67364 h 1366887"/>
                <a:gd name="connsiteX3" fmla="*/ 460963 w 648735"/>
                <a:gd name="connsiteY3" fmla="*/ 707531 h 1366887"/>
                <a:gd name="connsiteX4" fmla="*/ 612584 w 648735"/>
                <a:gd name="connsiteY4" fmla="*/ 1259574 h 1366887"/>
                <a:gd name="connsiteX5" fmla="*/ 371307 w 648735"/>
                <a:gd name="connsiteY5" fmla="*/ 1343480 h 1366887"/>
                <a:gd name="connsiteX6" fmla="*/ 346455 w 648735"/>
                <a:gd name="connsiteY6" fmla="*/ 1163247 h 1366887"/>
                <a:gd name="connsiteX7" fmla="*/ 148538 w 648735"/>
                <a:gd name="connsiteY7" fmla="*/ 759029 h 1366887"/>
                <a:gd name="connsiteX0" fmla="*/ 74812 w 575009"/>
                <a:gd name="connsiteY0" fmla="*/ 760593 h 1368451"/>
                <a:gd name="connsiteX1" fmla="*/ 72484 w 575009"/>
                <a:gd name="connsiteY1" fmla="*/ 41879 h 1368451"/>
                <a:gd name="connsiteX2" fmla="*/ 309824 w 575009"/>
                <a:gd name="connsiteY2" fmla="*/ 68928 h 1368451"/>
                <a:gd name="connsiteX3" fmla="*/ 387237 w 575009"/>
                <a:gd name="connsiteY3" fmla="*/ 709095 h 1368451"/>
                <a:gd name="connsiteX4" fmla="*/ 538858 w 575009"/>
                <a:gd name="connsiteY4" fmla="*/ 1261138 h 1368451"/>
                <a:gd name="connsiteX5" fmla="*/ 297581 w 575009"/>
                <a:gd name="connsiteY5" fmla="*/ 1345044 h 1368451"/>
                <a:gd name="connsiteX6" fmla="*/ 272729 w 575009"/>
                <a:gd name="connsiteY6" fmla="*/ 1164811 h 1368451"/>
                <a:gd name="connsiteX7" fmla="*/ 74812 w 575009"/>
                <a:gd name="connsiteY7" fmla="*/ 760593 h 136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009" h="1368451">
                  <a:moveTo>
                    <a:pt x="74812" y="760593"/>
                  </a:moveTo>
                  <a:cubicBezTo>
                    <a:pt x="41438" y="573438"/>
                    <a:pt x="-74075" y="199047"/>
                    <a:pt x="72484" y="41879"/>
                  </a:cubicBezTo>
                  <a:cubicBezTo>
                    <a:pt x="147939" y="-13528"/>
                    <a:pt x="315679" y="-22870"/>
                    <a:pt x="309824" y="68928"/>
                  </a:cubicBezTo>
                  <a:cubicBezTo>
                    <a:pt x="448590" y="-30011"/>
                    <a:pt x="349065" y="510393"/>
                    <a:pt x="387237" y="709095"/>
                  </a:cubicBezTo>
                  <a:cubicBezTo>
                    <a:pt x="425409" y="907797"/>
                    <a:pt x="392299" y="1103970"/>
                    <a:pt x="538858" y="1261138"/>
                  </a:cubicBezTo>
                  <a:cubicBezTo>
                    <a:pt x="685417" y="1418306"/>
                    <a:pt x="341936" y="1361098"/>
                    <a:pt x="297581" y="1345044"/>
                  </a:cubicBezTo>
                  <a:cubicBezTo>
                    <a:pt x="253226" y="1328990"/>
                    <a:pt x="229628" y="1286651"/>
                    <a:pt x="272729" y="1164811"/>
                  </a:cubicBezTo>
                  <a:cubicBezTo>
                    <a:pt x="177860" y="1125570"/>
                    <a:pt x="108186" y="947748"/>
                    <a:pt x="74812" y="760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E66E4381-3190-2D48-AB70-E9B14C42D1AE}"/>
                </a:ext>
              </a:extLst>
            </p:cNvPr>
            <p:cNvSpPr/>
            <p:nvPr/>
          </p:nvSpPr>
          <p:spPr>
            <a:xfrm rot="21193696">
              <a:off x="1692807" y="5307430"/>
              <a:ext cx="609989" cy="895509"/>
            </a:xfrm>
            <a:custGeom>
              <a:avLst/>
              <a:gdLst>
                <a:gd name="connsiteX0" fmla="*/ 0 w 1758708"/>
                <a:gd name="connsiteY0" fmla="*/ 943011 h 1886021"/>
                <a:gd name="connsiteX1" fmla="*/ 879354 w 1758708"/>
                <a:gd name="connsiteY1" fmla="*/ 0 h 1886021"/>
                <a:gd name="connsiteX2" fmla="*/ 1758708 w 1758708"/>
                <a:gd name="connsiteY2" fmla="*/ 943011 h 1886021"/>
                <a:gd name="connsiteX3" fmla="*/ 879354 w 1758708"/>
                <a:gd name="connsiteY3" fmla="*/ 1886022 h 1886021"/>
                <a:gd name="connsiteX4" fmla="*/ 0 w 1758708"/>
                <a:gd name="connsiteY4" fmla="*/ 943011 h 1886021"/>
                <a:gd name="connsiteX0" fmla="*/ 14696 w 1773404"/>
                <a:gd name="connsiteY0" fmla="*/ 943011 h 1933588"/>
                <a:gd name="connsiteX1" fmla="*/ 894050 w 1773404"/>
                <a:gd name="connsiteY1" fmla="*/ 0 h 1933588"/>
                <a:gd name="connsiteX2" fmla="*/ 1773404 w 1773404"/>
                <a:gd name="connsiteY2" fmla="*/ 943011 h 1933588"/>
                <a:gd name="connsiteX3" fmla="*/ 894050 w 1773404"/>
                <a:gd name="connsiteY3" fmla="*/ 1886022 h 1933588"/>
                <a:gd name="connsiteX4" fmla="*/ 382819 w 1773404"/>
                <a:gd name="connsiteY4" fmla="*/ 1705333 h 1933588"/>
                <a:gd name="connsiteX5" fmla="*/ 14696 w 1773404"/>
                <a:gd name="connsiteY5" fmla="*/ 943011 h 1933588"/>
                <a:gd name="connsiteX0" fmla="*/ 52505 w 1811213"/>
                <a:gd name="connsiteY0" fmla="*/ 943011 h 1925032"/>
                <a:gd name="connsiteX1" fmla="*/ 931859 w 1811213"/>
                <a:gd name="connsiteY1" fmla="*/ 0 h 1925032"/>
                <a:gd name="connsiteX2" fmla="*/ 1811213 w 1811213"/>
                <a:gd name="connsiteY2" fmla="*/ 943011 h 1925032"/>
                <a:gd name="connsiteX3" fmla="*/ 931859 w 1811213"/>
                <a:gd name="connsiteY3" fmla="*/ 1886022 h 1925032"/>
                <a:gd name="connsiteX4" fmla="*/ 420628 w 1811213"/>
                <a:gd name="connsiteY4" fmla="*/ 1705333 h 1925032"/>
                <a:gd name="connsiteX5" fmla="*/ 134823 w 1811213"/>
                <a:gd name="connsiteY5" fmla="*/ 1336362 h 1925032"/>
                <a:gd name="connsiteX6" fmla="*/ 52505 w 1811213"/>
                <a:gd name="connsiteY6" fmla="*/ 943011 h 1925032"/>
                <a:gd name="connsiteX0" fmla="*/ 52505 w 1811213"/>
                <a:gd name="connsiteY0" fmla="*/ 947749 h 1929770"/>
                <a:gd name="connsiteX1" fmla="*/ 99261 w 1811213"/>
                <a:gd name="connsiteY1" fmla="*/ 598375 h 1929770"/>
                <a:gd name="connsiteX2" fmla="*/ 931859 w 1811213"/>
                <a:gd name="connsiteY2" fmla="*/ 4738 h 1929770"/>
                <a:gd name="connsiteX3" fmla="*/ 1811213 w 1811213"/>
                <a:gd name="connsiteY3" fmla="*/ 947749 h 1929770"/>
                <a:gd name="connsiteX4" fmla="*/ 931859 w 1811213"/>
                <a:gd name="connsiteY4" fmla="*/ 1890760 h 1929770"/>
                <a:gd name="connsiteX5" fmla="*/ 420628 w 1811213"/>
                <a:gd name="connsiteY5" fmla="*/ 1710071 h 1929770"/>
                <a:gd name="connsiteX6" fmla="*/ 134823 w 1811213"/>
                <a:gd name="connsiteY6" fmla="*/ 1341100 h 1929770"/>
                <a:gd name="connsiteX7" fmla="*/ 52505 w 1811213"/>
                <a:gd name="connsiteY7" fmla="*/ 947749 h 1929770"/>
                <a:gd name="connsiteX0" fmla="*/ 52505 w 1811213"/>
                <a:gd name="connsiteY0" fmla="*/ 966871 h 1948892"/>
                <a:gd name="connsiteX1" fmla="*/ 99261 w 1811213"/>
                <a:gd name="connsiteY1" fmla="*/ 617497 h 1948892"/>
                <a:gd name="connsiteX2" fmla="*/ 474122 w 1811213"/>
                <a:gd name="connsiteY2" fmla="*/ 310262 h 1948892"/>
                <a:gd name="connsiteX3" fmla="*/ 931859 w 1811213"/>
                <a:gd name="connsiteY3" fmla="*/ 23860 h 1948892"/>
                <a:gd name="connsiteX4" fmla="*/ 1811213 w 1811213"/>
                <a:gd name="connsiteY4" fmla="*/ 966871 h 1948892"/>
                <a:gd name="connsiteX5" fmla="*/ 931859 w 1811213"/>
                <a:gd name="connsiteY5" fmla="*/ 1909882 h 1948892"/>
                <a:gd name="connsiteX6" fmla="*/ 420628 w 1811213"/>
                <a:gd name="connsiteY6" fmla="*/ 1729193 h 1948892"/>
                <a:gd name="connsiteX7" fmla="*/ 134823 w 1811213"/>
                <a:gd name="connsiteY7" fmla="*/ 1360222 h 1948892"/>
                <a:gd name="connsiteX8" fmla="*/ 52505 w 1811213"/>
                <a:gd name="connsiteY8" fmla="*/ 966871 h 1948892"/>
                <a:gd name="connsiteX0" fmla="*/ 52505 w 1825080"/>
                <a:gd name="connsiteY0" fmla="*/ 943127 h 1925148"/>
                <a:gd name="connsiteX1" fmla="*/ 99261 w 1825080"/>
                <a:gd name="connsiteY1" fmla="*/ 593753 h 1925148"/>
                <a:gd name="connsiteX2" fmla="*/ 474122 w 1825080"/>
                <a:gd name="connsiteY2" fmla="*/ 286518 h 1925148"/>
                <a:gd name="connsiteX3" fmla="*/ 931859 w 1825080"/>
                <a:gd name="connsiteY3" fmla="*/ 116 h 1925148"/>
                <a:gd name="connsiteX4" fmla="*/ 1433077 w 1825080"/>
                <a:gd name="connsiteY4" fmla="*/ 319607 h 1925148"/>
                <a:gd name="connsiteX5" fmla="*/ 1811213 w 1825080"/>
                <a:gd name="connsiteY5" fmla="*/ 943127 h 1925148"/>
                <a:gd name="connsiteX6" fmla="*/ 931859 w 1825080"/>
                <a:gd name="connsiteY6" fmla="*/ 1886138 h 1925148"/>
                <a:gd name="connsiteX7" fmla="*/ 420628 w 1825080"/>
                <a:gd name="connsiteY7" fmla="*/ 1705449 h 1925148"/>
                <a:gd name="connsiteX8" fmla="*/ 134823 w 1825080"/>
                <a:gd name="connsiteY8" fmla="*/ 1336478 h 1925148"/>
                <a:gd name="connsiteX9" fmla="*/ 52505 w 1825080"/>
                <a:gd name="connsiteY9" fmla="*/ 943127 h 1925148"/>
                <a:gd name="connsiteX0" fmla="*/ 9885 w 1782460"/>
                <a:gd name="connsiteY0" fmla="*/ 943127 h 1925148"/>
                <a:gd name="connsiteX1" fmla="*/ 288108 w 1782460"/>
                <a:gd name="connsiteY1" fmla="*/ 841764 h 1925148"/>
                <a:gd name="connsiteX2" fmla="*/ 431502 w 1782460"/>
                <a:gd name="connsiteY2" fmla="*/ 286518 h 1925148"/>
                <a:gd name="connsiteX3" fmla="*/ 889239 w 1782460"/>
                <a:gd name="connsiteY3" fmla="*/ 116 h 1925148"/>
                <a:gd name="connsiteX4" fmla="*/ 1390457 w 1782460"/>
                <a:gd name="connsiteY4" fmla="*/ 319607 h 1925148"/>
                <a:gd name="connsiteX5" fmla="*/ 1768593 w 1782460"/>
                <a:gd name="connsiteY5" fmla="*/ 943127 h 1925148"/>
                <a:gd name="connsiteX6" fmla="*/ 889239 w 1782460"/>
                <a:gd name="connsiteY6" fmla="*/ 1886138 h 1925148"/>
                <a:gd name="connsiteX7" fmla="*/ 378008 w 1782460"/>
                <a:gd name="connsiteY7" fmla="*/ 1705449 h 1925148"/>
                <a:gd name="connsiteX8" fmla="*/ 92203 w 1782460"/>
                <a:gd name="connsiteY8" fmla="*/ 1336478 h 1925148"/>
                <a:gd name="connsiteX9" fmla="*/ 9885 w 1782460"/>
                <a:gd name="connsiteY9" fmla="*/ 943127 h 1925148"/>
                <a:gd name="connsiteX0" fmla="*/ 439029 w 1695860"/>
                <a:gd name="connsiteY0" fmla="*/ 1347640 h 1925148"/>
                <a:gd name="connsiteX1" fmla="*/ 201508 w 1695860"/>
                <a:gd name="connsiteY1" fmla="*/ 841764 h 1925148"/>
                <a:gd name="connsiteX2" fmla="*/ 344902 w 1695860"/>
                <a:gd name="connsiteY2" fmla="*/ 286518 h 1925148"/>
                <a:gd name="connsiteX3" fmla="*/ 802639 w 1695860"/>
                <a:gd name="connsiteY3" fmla="*/ 116 h 1925148"/>
                <a:gd name="connsiteX4" fmla="*/ 1303857 w 1695860"/>
                <a:gd name="connsiteY4" fmla="*/ 319607 h 1925148"/>
                <a:gd name="connsiteX5" fmla="*/ 1681993 w 1695860"/>
                <a:gd name="connsiteY5" fmla="*/ 943127 h 1925148"/>
                <a:gd name="connsiteX6" fmla="*/ 802639 w 1695860"/>
                <a:gd name="connsiteY6" fmla="*/ 1886138 h 1925148"/>
                <a:gd name="connsiteX7" fmla="*/ 291408 w 1695860"/>
                <a:gd name="connsiteY7" fmla="*/ 1705449 h 1925148"/>
                <a:gd name="connsiteX8" fmla="*/ 5603 w 1695860"/>
                <a:gd name="connsiteY8" fmla="*/ 1336478 h 1925148"/>
                <a:gd name="connsiteX9" fmla="*/ 439029 w 1695860"/>
                <a:gd name="connsiteY9" fmla="*/ 1347640 h 1925148"/>
                <a:gd name="connsiteX0" fmla="*/ 268869 w 1525700"/>
                <a:gd name="connsiteY0" fmla="*/ 1347640 h 1925148"/>
                <a:gd name="connsiteX1" fmla="*/ 31348 w 1525700"/>
                <a:gd name="connsiteY1" fmla="*/ 841764 h 1925148"/>
                <a:gd name="connsiteX2" fmla="*/ 174742 w 1525700"/>
                <a:gd name="connsiteY2" fmla="*/ 286518 h 1925148"/>
                <a:gd name="connsiteX3" fmla="*/ 632479 w 1525700"/>
                <a:gd name="connsiteY3" fmla="*/ 116 h 1925148"/>
                <a:gd name="connsiteX4" fmla="*/ 1133697 w 1525700"/>
                <a:gd name="connsiteY4" fmla="*/ 319607 h 1925148"/>
                <a:gd name="connsiteX5" fmla="*/ 1511833 w 1525700"/>
                <a:gd name="connsiteY5" fmla="*/ 943127 h 1925148"/>
                <a:gd name="connsiteX6" fmla="*/ 632479 w 1525700"/>
                <a:gd name="connsiteY6" fmla="*/ 1886138 h 1925148"/>
                <a:gd name="connsiteX7" fmla="*/ 121248 w 1525700"/>
                <a:gd name="connsiteY7" fmla="*/ 1705449 h 1925148"/>
                <a:gd name="connsiteX8" fmla="*/ 268869 w 1525700"/>
                <a:gd name="connsiteY8" fmla="*/ 1347640 h 1925148"/>
                <a:gd name="connsiteX0" fmla="*/ 276486 w 1533317"/>
                <a:gd name="connsiteY0" fmla="*/ 1347640 h 1923142"/>
                <a:gd name="connsiteX1" fmla="*/ 38965 w 1533317"/>
                <a:gd name="connsiteY1" fmla="*/ 841764 h 1923142"/>
                <a:gd name="connsiteX2" fmla="*/ 182359 w 1533317"/>
                <a:gd name="connsiteY2" fmla="*/ 286518 h 1923142"/>
                <a:gd name="connsiteX3" fmla="*/ 640096 w 1533317"/>
                <a:gd name="connsiteY3" fmla="*/ 116 h 1923142"/>
                <a:gd name="connsiteX4" fmla="*/ 1141314 w 1533317"/>
                <a:gd name="connsiteY4" fmla="*/ 319607 h 1923142"/>
                <a:gd name="connsiteX5" fmla="*/ 1519450 w 1533317"/>
                <a:gd name="connsiteY5" fmla="*/ 943127 h 1923142"/>
                <a:gd name="connsiteX6" fmla="*/ 640096 w 1533317"/>
                <a:gd name="connsiteY6" fmla="*/ 1886138 h 1923142"/>
                <a:gd name="connsiteX7" fmla="*/ 491444 w 1533317"/>
                <a:gd name="connsiteY7" fmla="*/ 1694473 h 1923142"/>
                <a:gd name="connsiteX8" fmla="*/ 276486 w 1533317"/>
                <a:gd name="connsiteY8" fmla="*/ 1347640 h 1923142"/>
                <a:gd name="connsiteX0" fmla="*/ 276486 w 1533317"/>
                <a:gd name="connsiteY0" fmla="*/ 1347640 h 1808951"/>
                <a:gd name="connsiteX1" fmla="*/ 38965 w 1533317"/>
                <a:gd name="connsiteY1" fmla="*/ 841764 h 1808951"/>
                <a:gd name="connsiteX2" fmla="*/ 182359 w 1533317"/>
                <a:gd name="connsiteY2" fmla="*/ 286518 h 1808951"/>
                <a:gd name="connsiteX3" fmla="*/ 640096 w 1533317"/>
                <a:gd name="connsiteY3" fmla="*/ 116 h 1808951"/>
                <a:gd name="connsiteX4" fmla="*/ 1141314 w 1533317"/>
                <a:gd name="connsiteY4" fmla="*/ 319607 h 1808951"/>
                <a:gd name="connsiteX5" fmla="*/ 1519450 w 1533317"/>
                <a:gd name="connsiteY5" fmla="*/ 943127 h 1808951"/>
                <a:gd name="connsiteX6" fmla="*/ 733936 w 1533317"/>
                <a:gd name="connsiteY6" fmla="*/ 1745980 h 1808951"/>
                <a:gd name="connsiteX7" fmla="*/ 491444 w 1533317"/>
                <a:gd name="connsiteY7" fmla="*/ 1694473 h 1808951"/>
                <a:gd name="connsiteX8" fmla="*/ 276486 w 1533317"/>
                <a:gd name="connsiteY8" fmla="*/ 1347640 h 1808951"/>
                <a:gd name="connsiteX0" fmla="*/ 276486 w 1181990"/>
                <a:gd name="connsiteY0" fmla="*/ 1347640 h 1766891"/>
                <a:gd name="connsiteX1" fmla="*/ 38965 w 1181990"/>
                <a:gd name="connsiteY1" fmla="*/ 841764 h 1766891"/>
                <a:gd name="connsiteX2" fmla="*/ 182359 w 1181990"/>
                <a:gd name="connsiteY2" fmla="*/ 286518 h 1766891"/>
                <a:gd name="connsiteX3" fmla="*/ 640096 w 1181990"/>
                <a:gd name="connsiteY3" fmla="*/ 116 h 1766891"/>
                <a:gd name="connsiteX4" fmla="*/ 1141314 w 1181990"/>
                <a:gd name="connsiteY4" fmla="*/ 319607 h 1766891"/>
                <a:gd name="connsiteX5" fmla="*/ 914048 w 1181990"/>
                <a:gd name="connsiteY5" fmla="*/ 1518898 h 1766891"/>
                <a:gd name="connsiteX6" fmla="*/ 733936 w 1181990"/>
                <a:gd name="connsiteY6" fmla="*/ 1745980 h 1766891"/>
                <a:gd name="connsiteX7" fmla="*/ 491444 w 1181990"/>
                <a:gd name="connsiteY7" fmla="*/ 1694473 h 1766891"/>
                <a:gd name="connsiteX8" fmla="*/ 276486 w 1181990"/>
                <a:gd name="connsiteY8" fmla="*/ 1347640 h 1766891"/>
                <a:gd name="connsiteX0" fmla="*/ 276486 w 1188728"/>
                <a:gd name="connsiteY0" fmla="*/ 1347640 h 1766891"/>
                <a:gd name="connsiteX1" fmla="*/ 38965 w 1188728"/>
                <a:gd name="connsiteY1" fmla="*/ 841764 h 1766891"/>
                <a:gd name="connsiteX2" fmla="*/ 182359 w 1188728"/>
                <a:gd name="connsiteY2" fmla="*/ 286518 h 1766891"/>
                <a:gd name="connsiteX3" fmla="*/ 640096 w 1188728"/>
                <a:gd name="connsiteY3" fmla="*/ 116 h 1766891"/>
                <a:gd name="connsiteX4" fmla="*/ 1141314 w 1188728"/>
                <a:gd name="connsiteY4" fmla="*/ 319607 h 1766891"/>
                <a:gd name="connsiteX5" fmla="*/ 914048 w 1188728"/>
                <a:gd name="connsiteY5" fmla="*/ 1518898 h 1766891"/>
                <a:gd name="connsiteX6" fmla="*/ 733936 w 1188728"/>
                <a:gd name="connsiteY6" fmla="*/ 1745980 h 1766891"/>
                <a:gd name="connsiteX7" fmla="*/ 491444 w 1188728"/>
                <a:gd name="connsiteY7" fmla="*/ 1694473 h 1766891"/>
                <a:gd name="connsiteX8" fmla="*/ 276486 w 1188728"/>
                <a:gd name="connsiteY8" fmla="*/ 1347640 h 1766891"/>
                <a:gd name="connsiteX0" fmla="*/ 276486 w 1063292"/>
                <a:gd name="connsiteY0" fmla="*/ 1402068 h 1821319"/>
                <a:gd name="connsiteX1" fmla="*/ 38965 w 1063292"/>
                <a:gd name="connsiteY1" fmla="*/ 896192 h 1821319"/>
                <a:gd name="connsiteX2" fmla="*/ 182359 w 1063292"/>
                <a:gd name="connsiteY2" fmla="*/ 340946 h 1821319"/>
                <a:gd name="connsiteX3" fmla="*/ 640096 w 1063292"/>
                <a:gd name="connsiteY3" fmla="*/ 54544 h 1821319"/>
                <a:gd name="connsiteX4" fmla="*/ 981174 w 1063292"/>
                <a:gd name="connsiteY4" fmla="*/ 1510117 h 1821319"/>
                <a:gd name="connsiteX5" fmla="*/ 914048 w 1063292"/>
                <a:gd name="connsiteY5" fmla="*/ 1573326 h 1821319"/>
                <a:gd name="connsiteX6" fmla="*/ 733936 w 1063292"/>
                <a:gd name="connsiteY6" fmla="*/ 1800408 h 1821319"/>
                <a:gd name="connsiteX7" fmla="*/ 491444 w 1063292"/>
                <a:gd name="connsiteY7" fmla="*/ 1748901 h 1821319"/>
                <a:gd name="connsiteX8" fmla="*/ 276486 w 1063292"/>
                <a:gd name="connsiteY8" fmla="*/ 1402068 h 1821319"/>
                <a:gd name="connsiteX0" fmla="*/ 276486 w 1063292"/>
                <a:gd name="connsiteY0" fmla="*/ 1070156 h 1489407"/>
                <a:gd name="connsiteX1" fmla="*/ 38965 w 1063292"/>
                <a:gd name="connsiteY1" fmla="*/ 564280 h 1489407"/>
                <a:gd name="connsiteX2" fmla="*/ 182359 w 1063292"/>
                <a:gd name="connsiteY2" fmla="*/ 9034 h 1489407"/>
                <a:gd name="connsiteX3" fmla="*/ 538455 w 1063292"/>
                <a:gd name="connsiteY3" fmla="*/ 847135 h 1489407"/>
                <a:gd name="connsiteX4" fmla="*/ 981174 w 1063292"/>
                <a:gd name="connsiteY4" fmla="*/ 1178205 h 1489407"/>
                <a:gd name="connsiteX5" fmla="*/ 914048 w 1063292"/>
                <a:gd name="connsiteY5" fmla="*/ 1241414 h 1489407"/>
                <a:gd name="connsiteX6" fmla="*/ 733936 w 1063292"/>
                <a:gd name="connsiteY6" fmla="*/ 1468496 h 1489407"/>
                <a:gd name="connsiteX7" fmla="*/ 491444 w 1063292"/>
                <a:gd name="connsiteY7" fmla="*/ 1416989 h 1489407"/>
                <a:gd name="connsiteX8" fmla="*/ 276486 w 1063292"/>
                <a:gd name="connsiteY8" fmla="*/ 1070156 h 1489407"/>
                <a:gd name="connsiteX0" fmla="*/ 276486 w 1063292"/>
                <a:gd name="connsiteY0" fmla="*/ 965530 h 1384781"/>
                <a:gd name="connsiteX1" fmla="*/ 38965 w 1063292"/>
                <a:gd name="connsiteY1" fmla="*/ 459654 h 1384781"/>
                <a:gd name="connsiteX2" fmla="*/ 416056 w 1063292"/>
                <a:gd name="connsiteY2" fmla="*/ 10130 h 1384781"/>
                <a:gd name="connsiteX3" fmla="*/ 538455 w 1063292"/>
                <a:gd name="connsiteY3" fmla="*/ 742509 h 1384781"/>
                <a:gd name="connsiteX4" fmla="*/ 981174 w 1063292"/>
                <a:gd name="connsiteY4" fmla="*/ 1073579 h 1384781"/>
                <a:gd name="connsiteX5" fmla="*/ 914048 w 1063292"/>
                <a:gd name="connsiteY5" fmla="*/ 1136788 h 1384781"/>
                <a:gd name="connsiteX6" fmla="*/ 733936 w 1063292"/>
                <a:gd name="connsiteY6" fmla="*/ 1363870 h 1384781"/>
                <a:gd name="connsiteX7" fmla="*/ 491444 w 1063292"/>
                <a:gd name="connsiteY7" fmla="*/ 1312363 h 1384781"/>
                <a:gd name="connsiteX8" fmla="*/ 276486 w 1063292"/>
                <a:gd name="connsiteY8" fmla="*/ 965530 h 1384781"/>
                <a:gd name="connsiteX0" fmla="*/ 162524 w 949330"/>
                <a:gd name="connsiteY0" fmla="*/ 965530 h 1384781"/>
                <a:gd name="connsiteX1" fmla="*/ 52255 w 949330"/>
                <a:gd name="connsiteY1" fmla="*/ 181167 h 1384781"/>
                <a:gd name="connsiteX2" fmla="*/ 302094 w 949330"/>
                <a:gd name="connsiteY2" fmla="*/ 10130 h 1384781"/>
                <a:gd name="connsiteX3" fmla="*/ 424493 w 949330"/>
                <a:gd name="connsiteY3" fmla="*/ 742509 h 1384781"/>
                <a:gd name="connsiteX4" fmla="*/ 867212 w 949330"/>
                <a:gd name="connsiteY4" fmla="*/ 1073579 h 1384781"/>
                <a:gd name="connsiteX5" fmla="*/ 800086 w 949330"/>
                <a:gd name="connsiteY5" fmla="*/ 1136788 h 1384781"/>
                <a:gd name="connsiteX6" fmla="*/ 619974 w 949330"/>
                <a:gd name="connsiteY6" fmla="*/ 1363870 h 1384781"/>
                <a:gd name="connsiteX7" fmla="*/ 377482 w 949330"/>
                <a:gd name="connsiteY7" fmla="*/ 1312363 h 1384781"/>
                <a:gd name="connsiteX8" fmla="*/ 162524 w 949330"/>
                <a:gd name="connsiteY8" fmla="*/ 965530 h 1384781"/>
                <a:gd name="connsiteX0" fmla="*/ 162524 w 976713"/>
                <a:gd name="connsiteY0" fmla="*/ 965290 h 1384541"/>
                <a:gd name="connsiteX1" fmla="*/ 52255 w 976713"/>
                <a:gd name="connsiteY1" fmla="*/ 180927 h 1384541"/>
                <a:gd name="connsiteX2" fmla="*/ 302094 w 976713"/>
                <a:gd name="connsiteY2" fmla="*/ 9890 h 1384541"/>
                <a:gd name="connsiteX3" fmla="*/ 424493 w 976713"/>
                <a:gd name="connsiteY3" fmla="*/ 742269 h 1384541"/>
                <a:gd name="connsiteX4" fmla="*/ 906413 w 976713"/>
                <a:gd name="connsiteY4" fmla="*/ 964261 h 1384541"/>
                <a:gd name="connsiteX5" fmla="*/ 800086 w 976713"/>
                <a:gd name="connsiteY5" fmla="*/ 1136548 h 1384541"/>
                <a:gd name="connsiteX6" fmla="*/ 619974 w 976713"/>
                <a:gd name="connsiteY6" fmla="*/ 1363630 h 1384541"/>
                <a:gd name="connsiteX7" fmla="*/ 377482 w 976713"/>
                <a:gd name="connsiteY7" fmla="*/ 1312123 h 1384541"/>
                <a:gd name="connsiteX8" fmla="*/ 162524 w 976713"/>
                <a:gd name="connsiteY8" fmla="*/ 965290 h 1384541"/>
                <a:gd name="connsiteX0" fmla="*/ 162524 w 980550"/>
                <a:gd name="connsiteY0" fmla="*/ 965290 h 1390561"/>
                <a:gd name="connsiteX1" fmla="*/ 52255 w 980550"/>
                <a:gd name="connsiteY1" fmla="*/ 180927 h 1390561"/>
                <a:gd name="connsiteX2" fmla="*/ 302094 w 980550"/>
                <a:gd name="connsiteY2" fmla="*/ 9890 h 1390561"/>
                <a:gd name="connsiteX3" fmla="*/ 424493 w 980550"/>
                <a:gd name="connsiteY3" fmla="*/ 742269 h 1390561"/>
                <a:gd name="connsiteX4" fmla="*/ 906413 w 980550"/>
                <a:gd name="connsiteY4" fmla="*/ 964261 h 1390561"/>
                <a:gd name="connsiteX5" fmla="*/ 813897 w 980550"/>
                <a:gd name="connsiteY5" fmla="*/ 1052758 h 1390561"/>
                <a:gd name="connsiteX6" fmla="*/ 619974 w 980550"/>
                <a:gd name="connsiteY6" fmla="*/ 1363630 h 1390561"/>
                <a:gd name="connsiteX7" fmla="*/ 377482 w 980550"/>
                <a:gd name="connsiteY7" fmla="*/ 1312123 h 1390561"/>
                <a:gd name="connsiteX8" fmla="*/ 162524 w 980550"/>
                <a:gd name="connsiteY8" fmla="*/ 965290 h 1390561"/>
                <a:gd name="connsiteX0" fmla="*/ 162524 w 980550"/>
                <a:gd name="connsiteY0" fmla="*/ 965290 h 1337215"/>
                <a:gd name="connsiteX1" fmla="*/ 52255 w 980550"/>
                <a:gd name="connsiteY1" fmla="*/ 180927 h 1337215"/>
                <a:gd name="connsiteX2" fmla="*/ 302094 w 980550"/>
                <a:gd name="connsiteY2" fmla="*/ 9890 h 1337215"/>
                <a:gd name="connsiteX3" fmla="*/ 424493 w 980550"/>
                <a:gd name="connsiteY3" fmla="*/ 742269 h 1337215"/>
                <a:gd name="connsiteX4" fmla="*/ 906413 w 980550"/>
                <a:gd name="connsiteY4" fmla="*/ 964261 h 1337215"/>
                <a:gd name="connsiteX5" fmla="*/ 813897 w 980550"/>
                <a:gd name="connsiteY5" fmla="*/ 1052758 h 1337215"/>
                <a:gd name="connsiteX6" fmla="*/ 856205 w 980550"/>
                <a:gd name="connsiteY6" fmla="*/ 1175023 h 1337215"/>
                <a:gd name="connsiteX7" fmla="*/ 377482 w 980550"/>
                <a:gd name="connsiteY7" fmla="*/ 1312123 h 1337215"/>
                <a:gd name="connsiteX8" fmla="*/ 162524 w 980550"/>
                <a:gd name="connsiteY8" fmla="*/ 965290 h 1337215"/>
                <a:gd name="connsiteX0" fmla="*/ 162524 w 1000967"/>
                <a:gd name="connsiteY0" fmla="*/ 965290 h 1336636"/>
                <a:gd name="connsiteX1" fmla="*/ 52255 w 1000967"/>
                <a:gd name="connsiteY1" fmla="*/ 180927 h 1336636"/>
                <a:gd name="connsiteX2" fmla="*/ 302094 w 1000967"/>
                <a:gd name="connsiteY2" fmla="*/ 9890 h 1336636"/>
                <a:gd name="connsiteX3" fmla="*/ 424493 w 1000967"/>
                <a:gd name="connsiteY3" fmla="*/ 742269 h 1336636"/>
                <a:gd name="connsiteX4" fmla="*/ 906413 w 1000967"/>
                <a:gd name="connsiteY4" fmla="*/ 964261 h 1336636"/>
                <a:gd name="connsiteX5" fmla="*/ 872297 w 1000967"/>
                <a:gd name="connsiteY5" fmla="*/ 1091857 h 1336636"/>
                <a:gd name="connsiteX6" fmla="*/ 856205 w 1000967"/>
                <a:gd name="connsiteY6" fmla="*/ 1175023 h 1336636"/>
                <a:gd name="connsiteX7" fmla="*/ 377482 w 1000967"/>
                <a:gd name="connsiteY7" fmla="*/ 1312123 h 1336636"/>
                <a:gd name="connsiteX8" fmla="*/ 162524 w 1000967"/>
                <a:gd name="connsiteY8" fmla="*/ 965290 h 1336636"/>
                <a:gd name="connsiteX0" fmla="*/ 170390 w 1008833"/>
                <a:gd name="connsiteY0" fmla="*/ 965290 h 1235197"/>
                <a:gd name="connsiteX1" fmla="*/ 60121 w 1008833"/>
                <a:gd name="connsiteY1" fmla="*/ 180927 h 1235197"/>
                <a:gd name="connsiteX2" fmla="*/ 309960 w 1008833"/>
                <a:gd name="connsiteY2" fmla="*/ 9890 h 1235197"/>
                <a:gd name="connsiteX3" fmla="*/ 432359 w 1008833"/>
                <a:gd name="connsiteY3" fmla="*/ 742269 h 1235197"/>
                <a:gd name="connsiteX4" fmla="*/ 914279 w 1008833"/>
                <a:gd name="connsiteY4" fmla="*/ 964261 h 1235197"/>
                <a:gd name="connsiteX5" fmla="*/ 880163 w 1008833"/>
                <a:gd name="connsiteY5" fmla="*/ 1091857 h 1235197"/>
                <a:gd name="connsiteX6" fmla="*/ 864071 w 1008833"/>
                <a:gd name="connsiteY6" fmla="*/ 1175023 h 1235197"/>
                <a:gd name="connsiteX7" fmla="*/ 672358 w 1008833"/>
                <a:gd name="connsiteY7" fmla="*/ 1072937 h 1235197"/>
                <a:gd name="connsiteX8" fmla="*/ 170390 w 1008833"/>
                <a:gd name="connsiteY8" fmla="*/ 965290 h 1235197"/>
                <a:gd name="connsiteX0" fmla="*/ 290872 w 988755"/>
                <a:gd name="connsiteY0" fmla="*/ 856413 h 1235197"/>
                <a:gd name="connsiteX1" fmla="*/ 40043 w 988755"/>
                <a:gd name="connsiteY1" fmla="*/ 180927 h 1235197"/>
                <a:gd name="connsiteX2" fmla="*/ 289882 w 988755"/>
                <a:gd name="connsiteY2" fmla="*/ 9890 h 1235197"/>
                <a:gd name="connsiteX3" fmla="*/ 412281 w 988755"/>
                <a:gd name="connsiteY3" fmla="*/ 742269 h 1235197"/>
                <a:gd name="connsiteX4" fmla="*/ 894201 w 988755"/>
                <a:gd name="connsiteY4" fmla="*/ 964261 h 1235197"/>
                <a:gd name="connsiteX5" fmla="*/ 860085 w 988755"/>
                <a:gd name="connsiteY5" fmla="*/ 1091857 h 1235197"/>
                <a:gd name="connsiteX6" fmla="*/ 843993 w 988755"/>
                <a:gd name="connsiteY6" fmla="*/ 1175023 h 1235197"/>
                <a:gd name="connsiteX7" fmla="*/ 652280 w 988755"/>
                <a:gd name="connsiteY7" fmla="*/ 1072937 h 1235197"/>
                <a:gd name="connsiteX8" fmla="*/ 290872 w 988755"/>
                <a:gd name="connsiteY8" fmla="*/ 856413 h 1235197"/>
                <a:gd name="connsiteX0" fmla="*/ 290872 w 988755"/>
                <a:gd name="connsiteY0" fmla="*/ 856462 h 1235246"/>
                <a:gd name="connsiteX1" fmla="*/ 40043 w 988755"/>
                <a:gd name="connsiteY1" fmla="*/ 180976 h 1235246"/>
                <a:gd name="connsiteX2" fmla="*/ 289882 w 988755"/>
                <a:gd name="connsiteY2" fmla="*/ 9939 h 1235246"/>
                <a:gd name="connsiteX3" fmla="*/ 482461 w 988755"/>
                <a:gd name="connsiteY3" fmla="*/ 738558 h 1235246"/>
                <a:gd name="connsiteX4" fmla="*/ 894201 w 988755"/>
                <a:gd name="connsiteY4" fmla="*/ 964310 h 1235246"/>
                <a:gd name="connsiteX5" fmla="*/ 860085 w 988755"/>
                <a:gd name="connsiteY5" fmla="*/ 1091906 h 1235246"/>
                <a:gd name="connsiteX6" fmla="*/ 843993 w 988755"/>
                <a:gd name="connsiteY6" fmla="*/ 1175072 h 1235246"/>
                <a:gd name="connsiteX7" fmla="*/ 652280 w 988755"/>
                <a:gd name="connsiteY7" fmla="*/ 1072986 h 1235246"/>
                <a:gd name="connsiteX8" fmla="*/ 290872 w 988755"/>
                <a:gd name="connsiteY8" fmla="*/ 856462 h 1235246"/>
                <a:gd name="connsiteX0" fmla="*/ 290872 w 988755"/>
                <a:gd name="connsiteY0" fmla="*/ 707699 h 1086483"/>
                <a:gd name="connsiteX1" fmla="*/ 40043 w 988755"/>
                <a:gd name="connsiteY1" fmla="*/ 32213 h 1086483"/>
                <a:gd name="connsiteX2" fmla="*/ 390838 w 988755"/>
                <a:gd name="connsiteY2" fmla="*/ 64096 h 1086483"/>
                <a:gd name="connsiteX3" fmla="*/ 482461 w 988755"/>
                <a:gd name="connsiteY3" fmla="*/ 589795 h 1086483"/>
                <a:gd name="connsiteX4" fmla="*/ 894201 w 988755"/>
                <a:gd name="connsiteY4" fmla="*/ 815547 h 1086483"/>
                <a:gd name="connsiteX5" fmla="*/ 860085 w 988755"/>
                <a:gd name="connsiteY5" fmla="*/ 943143 h 1086483"/>
                <a:gd name="connsiteX6" fmla="*/ 843993 w 988755"/>
                <a:gd name="connsiteY6" fmla="*/ 1026309 h 1086483"/>
                <a:gd name="connsiteX7" fmla="*/ 652280 w 988755"/>
                <a:gd name="connsiteY7" fmla="*/ 924223 h 1086483"/>
                <a:gd name="connsiteX8" fmla="*/ 290872 w 988755"/>
                <a:gd name="connsiteY8" fmla="*/ 707699 h 1086483"/>
                <a:gd name="connsiteX0" fmla="*/ 140684 w 838567"/>
                <a:gd name="connsiteY0" fmla="*/ 710893 h 1089677"/>
                <a:gd name="connsiteX1" fmla="*/ 61394 w 838567"/>
                <a:gd name="connsiteY1" fmla="*/ 31849 h 1089677"/>
                <a:gd name="connsiteX2" fmla="*/ 240650 w 838567"/>
                <a:gd name="connsiteY2" fmla="*/ 67290 h 1089677"/>
                <a:gd name="connsiteX3" fmla="*/ 332273 w 838567"/>
                <a:gd name="connsiteY3" fmla="*/ 592989 h 1089677"/>
                <a:gd name="connsiteX4" fmla="*/ 744013 w 838567"/>
                <a:gd name="connsiteY4" fmla="*/ 818741 h 1089677"/>
                <a:gd name="connsiteX5" fmla="*/ 709897 w 838567"/>
                <a:gd name="connsiteY5" fmla="*/ 946337 h 1089677"/>
                <a:gd name="connsiteX6" fmla="*/ 693805 w 838567"/>
                <a:gd name="connsiteY6" fmla="*/ 1029503 h 1089677"/>
                <a:gd name="connsiteX7" fmla="*/ 502092 w 838567"/>
                <a:gd name="connsiteY7" fmla="*/ 927417 h 1089677"/>
                <a:gd name="connsiteX8" fmla="*/ 140684 w 838567"/>
                <a:gd name="connsiteY8" fmla="*/ 710893 h 1089677"/>
                <a:gd name="connsiteX0" fmla="*/ 140684 w 838567"/>
                <a:gd name="connsiteY0" fmla="*/ 743679 h 1122463"/>
                <a:gd name="connsiteX1" fmla="*/ 61394 w 838567"/>
                <a:gd name="connsiteY1" fmla="*/ 64635 h 1122463"/>
                <a:gd name="connsiteX2" fmla="*/ 240650 w 838567"/>
                <a:gd name="connsiteY2" fmla="*/ 100076 h 1122463"/>
                <a:gd name="connsiteX3" fmla="*/ 332273 w 838567"/>
                <a:gd name="connsiteY3" fmla="*/ 625775 h 1122463"/>
                <a:gd name="connsiteX4" fmla="*/ 744013 w 838567"/>
                <a:gd name="connsiteY4" fmla="*/ 851527 h 1122463"/>
                <a:gd name="connsiteX5" fmla="*/ 709897 w 838567"/>
                <a:gd name="connsiteY5" fmla="*/ 979123 h 1122463"/>
                <a:gd name="connsiteX6" fmla="*/ 693805 w 838567"/>
                <a:gd name="connsiteY6" fmla="*/ 1062289 h 1122463"/>
                <a:gd name="connsiteX7" fmla="*/ 502092 w 838567"/>
                <a:gd name="connsiteY7" fmla="*/ 960203 h 1122463"/>
                <a:gd name="connsiteX8" fmla="*/ 140684 w 838567"/>
                <a:gd name="connsiteY8" fmla="*/ 743679 h 1122463"/>
                <a:gd name="connsiteX0" fmla="*/ 140684 w 838567"/>
                <a:gd name="connsiteY0" fmla="*/ 743679 h 1199392"/>
                <a:gd name="connsiteX1" fmla="*/ 61394 w 838567"/>
                <a:gd name="connsiteY1" fmla="*/ 64635 h 1199392"/>
                <a:gd name="connsiteX2" fmla="*/ 240650 w 838567"/>
                <a:gd name="connsiteY2" fmla="*/ 100076 h 1199392"/>
                <a:gd name="connsiteX3" fmla="*/ 332273 w 838567"/>
                <a:gd name="connsiteY3" fmla="*/ 625775 h 1199392"/>
                <a:gd name="connsiteX4" fmla="*/ 744013 w 838567"/>
                <a:gd name="connsiteY4" fmla="*/ 851527 h 1199392"/>
                <a:gd name="connsiteX5" fmla="*/ 709897 w 838567"/>
                <a:gd name="connsiteY5" fmla="*/ 979123 h 1199392"/>
                <a:gd name="connsiteX6" fmla="*/ 705475 w 838567"/>
                <a:gd name="connsiteY6" fmla="*/ 1195065 h 1199392"/>
                <a:gd name="connsiteX7" fmla="*/ 502092 w 838567"/>
                <a:gd name="connsiteY7" fmla="*/ 960203 h 1199392"/>
                <a:gd name="connsiteX8" fmla="*/ 140684 w 838567"/>
                <a:gd name="connsiteY8" fmla="*/ 743679 h 1199392"/>
                <a:gd name="connsiteX0" fmla="*/ 140684 w 838567"/>
                <a:gd name="connsiteY0" fmla="*/ 743679 h 1008064"/>
                <a:gd name="connsiteX1" fmla="*/ 61394 w 838567"/>
                <a:gd name="connsiteY1" fmla="*/ 64635 h 1008064"/>
                <a:gd name="connsiteX2" fmla="*/ 240650 w 838567"/>
                <a:gd name="connsiteY2" fmla="*/ 100076 h 1008064"/>
                <a:gd name="connsiteX3" fmla="*/ 332273 w 838567"/>
                <a:gd name="connsiteY3" fmla="*/ 625775 h 1008064"/>
                <a:gd name="connsiteX4" fmla="*/ 744013 w 838567"/>
                <a:gd name="connsiteY4" fmla="*/ 851527 h 1008064"/>
                <a:gd name="connsiteX5" fmla="*/ 709897 w 838567"/>
                <a:gd name="connsiteY5" fmla="*/ 979123 h 1008064"/>
                <a:gd name="connsiteX6" fmla="*/ 502092 w 838567"/>
                <a:gd name="connsiteY6" fmla="*/ 960203 h 1008064"/>
                <a:gd name="connsiteX7" fmla="*/ 140684 w 838567"/>
                <a:gd name="connsiteY7" fmla="*/ 743679 h 1008064"/>
                <a:gd name="connsiteX0" fmla="*/ 140684 w 827366"/>
                <a:gd name="connsiteY0" fmla="*/ 743679 h 1149016"/>
                <a:gd name="connsiteX1" fmla="*/ 61394 w 827366"/>
                <a:gd name="connsiteY1" fmla="*/ 64635 h 1149016"/>
                <a:gd name="connsiteX2" fmla="*/ 240650 w 827366"/>
                <a:gd name="connsiteY2" fmla="*/ 100076 h 1149016"/>
                <a:gd name="connsiteX3" fmla="*/ 332273 w 827366"/>
                <a:gd name="connsiteY3" fmla="*/ 625775 h 1149016"/>
                <a:gd name="connsiteX4" fmla="*/ 744013 w 827366"/>
                <a:gd name="connsiteY4" fmla="*/ 851527 h 1149016"/>
                <a:gd name="connsiteX5" fmla="*/ 680480 w 827366"/>
                <a:gd name="connsiteY5" fmla="*/ 1137415 h 1149016"/>
                <a:gd name="connsiteX6" fmla="*/ 502092 w 827366"/>
                <a:gd name="connsiteY6" fmla="*/ 960203 h 1149016"/>
                <a:gd name="connsiteX7" fmla="*/ 140684 w 827366"/>
                <a:gd name="connsiteY7" fmla="*/ 743679 h 1149016"/>
                <a:gd name="connsiteX0" fmla="*/ 140684 w 797037"/>
                <a:gd name="connsiteY0" fmla="*/ 743679 h 1138871"/>
                <a:gd name="connsiteX1" fmla="*/ 61394 w 797037"/>
                <a:gd name="connsiteY1" fmla="*/ 64635 h 1138871"/>
                <a:gd name="connsiteX2" fmla="*/ 240650 w 797037"/>
                <a:gd name="connsiteY2" fmla="*/ 100076 h 1138871"/>
                <a:gd name="connsiteX3" fmla="*/ 332273 w 797037"/>
                <a:gd name="connsiteY3" fmla="*/ 625775 h 1138871"/>
                <a:gd name="connsiteX4" fmla="*/ 744013 w 797037"/>
                <a:gd name="connsiteY4" fmla="*/ 851527 h 1138871"/>
                <a:gd name="connsiteX5" fmla="*/ 680480 w 797037"/>
                <a:gd name="connsiteY5" fmla="*/ 1137415 h 1138871"/>
                <a:gd name="connsiteX6" fmla="*/ 502092 w 797037"/>
                <a:gd name="connsiteY6" fmla="*/ 960203 h 1138871"/>
                <a:gd name="connsiteX7" fmla="*/ 140684 w 797037"/>
                <a:gd name="connsiteY7" fmla="*/ 743679 h 1138871"/>
                <a:gd name="connsiteX0" fmla="*/ 140684 w 797037"/>
                <a:gd name="connsiteY0" fmla="*/ 743679 h 1137415"/>
                <a:gd name="connsiteX1" fmla="*/ 61394 w 797037"/>
                <a:gd name="connsiteY1" fmla="*/ 64635 h 1137415"/>
                <a:gd name="connsiteX2" fmla="*/ 240650 w 797037"/>
                <a:gd name="connsiteY2" fmla="*/ 100076 h 1137415"/>
                <a:gd name="connsiteX3" fmla="*/ 332273 w 797037"/>
                <a:gd name="connsiteY3" fmla="*/ 625775 h 1137415"/>
                <a:gd name="connsiteX4" fmla="*/ 744013 w 797037"/>
                <a:gd name="connsiteY4" fmla="*/ 851527 h 1137415"/>
                <a:gd name="connsiteX5" fmla="*/ 680480 w 797037"/>
                <a:gd name="connsiteY5" fmla="*/ 1137415 h 1137415"/>
                <a:gd name="connsiteX6" fmla="*/ 502092 w 797037"/>
                <a:gd name="connsiteY6" fmla="*/ 960203 h 1137415"/>
                <a:gd name="connsiteX7" fmla="*/ 140684 w 797037"/>
                <a:gd name="connsiteY7" fmla="*/ 743679 h 1137415"/>
                <a:gd name="connsiteX0" fmla="*/ 140684 w 785752"/>
                <a:gd name="connsiteY0" fmla="*/ 743679 h 1148359"/>
                <a:gd name="connsiteX1" fmla="*/ 61394 w 785752"/>
                <a:gd name="connsiteY1" fmla="*/ 64635 h 1148359"/>
                <a:gd name="connsiteX2" fmla="*/ 240650 w 785752"/>
                <a:gd name="connsiteY2" fmla="*/ 100076 h 1148359"/>
                <a:gd name="connsiteX3" fmla="*/ 332273 w 785752"/>
                <a:gd name="connsiteY3" fmla="*/ 625775 h 1148359"/>
                <a:gd name="connsiteX4" fmla="*/ 744013 w 785752"/>
                <a:gd name="connsiteY4" fmla="*/ 851527 h 1148359"/>
                <a:gd name="connsiteX5" fmla="*/ 680480 w 785752"/>
                <a:gd name="connsiteY5" fmla="*/ 1137415 h 1148359"/>
                <a:gd name="connsiteX6" fmla="*/ 502092 w 785752"/>
                <a:gd name="connsiteY6" fmla="*/ 960203 h 1148359"/>
                <a:gd name="connsiteX7" fmla="*/ 140684 w 785752"/>
                <a:gd name="connsiteY7" fmla="*/ 743679 h 1148359"/>
                <a:gd name="connsiteX0" fmla="*/ 140684 w 798102"/>
                <a:gd name="connsiteY0" fmla="*/ 743679 h 1051943"/>
                <a:gd name="connsiteX1" fmla="*/ 61394 w 798102"/>
                <a:gd name="connsiteY1" fmla="*/ 64635 h 1051943"/>
                <a:gd name="connsiteX2" fmla="*/ 240650 w 798102"/>
                <a:gd name="connsiteY2" fmla="*/ 100076 h 1051943"/>
                <a:gd name="connsiteX3" fmla="*/ 332273 w 798102"/>
                <a:gd name="connsiteY3" fmla="*/ 625775 h 1051943"/>
                <a:gd name="connsiteX4" fmla="*/ 744013 w 798102"/>
                <a:gd name="connsiteY4" fmla="*/ 851527 h 1051943"/>
                <a:gd name="connsiteX5" fmla="*/ 766552 w 798102"/>
                <a:gd name="connsiteY5" fmla="*/ 1033188 h 1051943"/>
                <a:gd name="connsiteX6" fmla="*/ 502092 w 798102"/>
                <a:gd name="connsiteY6" fmla="*/ 960203 h 1051943"/>
                <a:gd name="connsiteX7" fmla="*/ 140684 w 798102"/>
                <a:gd name="connsiteY7" fmla="*/ 743679 h 1051943"/>
                <a:gd name="connsiteX0" fmla="*/ 140684 w 1084071"/>
                <a:gd name="connsiteY0" fmla="*/ 743679 h 1828759"/>
                <a:gd name="connsiteX1" fmla="*/ 61394 w 1084071"/>
                <a:gd name="connsiteY1" fmla="*/ 64635 h 1828759"/>
                <a:gd name="connsiteX2" fmla="*/ 240650 w 1084071"/>
                <a:gd name="connsiteY2" fmla="*/ 100076 h 1828759"/>
                <a:gd name="connsiteX3" fmla="*/ 332273 w 1084071"/>
                <a:gd name="connsiteY3" fmla="*/ 625775 h 1828759"/>
                <a:gd name="connsiteX4" fmla="*/ 744013 w 1084071"/>
                <a:gd name="connsiteY4" fmla="*/ 851527 h 1828759"/>
                <a:gd name="connsiteX5" fmla="*/ 1075744 w 1084071"/>
                <a:gd name="connsiteY5" fmla="*/ 1825966 h 1828759"/>
                <a:gd name="connsiteX6" fmla="*/ 502092 w 1084071"/>
                <a:gd name="connsiteY6" fmla="*/ 960203 h 1828759"/>
                <a:gd name="connsiteX7" fmla="*/ 140684 w 1084071"/>
                <a:gd name="connsiteY7" fmla="*/ 743679 h 1828759"/>
                <a:gd name="connsiteX0" fmla="*/ 140684 w 784463"/>
                <a:gd name="connsiteY0" fmla="*/ 743679 h 994211"/>
                <a:gd name="connsiteX1" fmla="*/ 61394 w 784463"/>
                <a:gd name="connsiteY1" fmla="*/ 64635 h 994211"/>
                <a:gd name="connsiteX2" fmla="*/ 240650 w 784463"/>
                <a:gd name="connsiteY2" fmla="*/ 100076 h 994211"/>
                <a:gd name="connsiteX3" fmla="*/ 332273 w 784463"/>
                <a:gd name="connsiteY3" fmla="*/ 625775 h 994211"/>
                <a:gd name="connsiteX4" fmla="*/ 744013 w 784463"/>
                <a:gd name="connsiteY4" fmla="*/ 851527 h 994211"/>
                <a:gd name="connsiteX5" fmla="*/ 668379 w 784463"/>
                <a:gd name="connsiteY5" fmla="*/ 961822 h 994211"/>
                <a:gd name="connsiteX6" fmla="*/ 502092 w 784463"/>
                <a:gd name="connsiteY6" fmla="*/ 960203 h 994211"/>
                <a:gd name="connsiteX7" fmla="*/ 140684 w 784463"/>
                <a:gd name="connsiteY7" fmla="*/ 743679 h 994211"/>
                <a:gd name="connsiteX0" fmla="*/ 135839 w 800154"/>
                <a:gd name="connsiteY0" fmla="*/ 743679 h 1407563"/>
                <a:gd name="connsiteX1" fmla="*/ 56549 w 800154"/>
                <a:gd name="connsiteY1" fmla="*/ 64635 h 1407563"/>
                <a:gd name="connsiteX2" fmla="*/ 235805 w 800154"/>
                <a:gd name="connsiteY2" fmla="*/ 100076 h 1407563"/>
                <a:gd name="connsiteX3" fmla="*/ 327428 w 800154"/>
                <a:gd name="connsiteY3" fmla="*/ 625775 h 1407563"/>
                <a:gd name="connsiteX4" fmla="*/ 739168 w 800154"/>
                <a:gd name="connsiteY4" fmla="*/ 851527 h 1407563"/>
                <a:gd name="connsiteX5" fmla="*/ 663534 w 800154"/>
                <a:gd name="connsiteY5" fmla="*/ 961822 h 1407563"/>
                <a:gd name="connsiteX6" fmla="*/ 336336 w 800154"/>
                <a:gd name="connsiteY6" fmla="*/ 1404799 h 1407563"/>
                <a:gd name="connsiteX7" fmla="*/ 135839 w 800154"/>
                <a:gd name="connsiteY7" fmla="*/ 743679 h 1407563"/>
                <a:gd name="connsiteX0" fmla="*/ 135839 w 846010"/>
                <a:gd name="connsiteY0" fmla="*/ 743679 h 1413626"/>
                <a:gd name="connsiteX1" fmla="*/ 56549 w 846010"/>
                <a:gd name="connsiteY1" fmla="*/ 64635 h 1413626"/>
                <a:gd name="connsiteX2" fmla="*/ 235805 w 846010"/>
                <a:gd name="connsiteY2" fmla="*/ 100076 h 1413626"/>
                <a:gd name="connsiteX3" fmla="*/ 327428 w 846010"/>
                <a:gd name="connsiteY3" fmla="*/ 625775 h 1413626"/>
                <a:gd name="connsiteX4" fmla="*/ 739168 w 846010"/>
                <a:gd name="connsiteY4" fmla="*/ 851527 h 1413626"/>
                <a:gd name="connsiteX5" fmla="*/ 791970 w 846010"/>
                <a:gd name="connsiteY5" fmla="*/ 1252897 h 1413626"/>
                <a:gd name="connsiteX6" fmla="*/ 336336 w 846010"/>
                <a:gd name="connsiteY6" fmla="*/ 1404799 h 1413626"/>
                <a:gd name="connsiteX7" fmla="*/ 135839 w 846010"/>
                <a:gd name="connsiteY7" fmla="*/ 743679 h 1413626"/>
                <a:gd name="connsiteX0" fmla="*/ 135839 w 890989"/>
                <a:gd name="connsiteY0" fmla="*/ 743679 h 1413330"/>
                <a:gd name="connsiteX1" fmla="*/ 56549 w 890989"/>
                <a:gd name="connsiteY1" fmla="*/ 64635 h 1413330"/>
                <a:gd name="connsiteX2" fmla="*/ 235805 w 890989"/>
                <a:gd name="connsiteY2" fmla="*/ 100076 h 1413330"/>
                <a:gd name="connsiteX3" fmla="*/ 327428 w 890989"/>
                <a:gd name="connsiteY3" fmla="*/ 625775 h 1413330"/>
                <a:gd name="connsiteX4" fmla="*/ 811825 w 890989"/>
                <a:gd name="connsiteY4" fmla="*/ 881805 h 1413330"/>
                <a:gd name="connsiteX5" fmla="*/ 791970 w 890989"/>
                <a:gd name="connsiteY5" fmla="*/ 1252897 h 1413330"/>
                <a:gd name="connsiteX6" fmla="*/ 336336 w 890989"/>
                <a:gd name="connsiteY6" fmla="*/ 1404799 h 1413330"/>
                <a:gd name="connsiteX7" fmla="*/ 135839 w 890989"/>
                <a:gd name="connsiteY7" fmla="*/ 743679 h 1413330"/>
                <a:gd name="connsiteX0" fmla="*/ 139401 w 889130"/>
                <a:gd name="connsiteY0" fmla="*/ 743679 h 1254875"/>
                <a:gd name="connsiteX1" fmla="*/ 60111 w 889130"/>
                <a:gd name="connsiteY1" fmla="*/ 64635 h 1254875"/>
                <a:gd name="connsiteX2" fmla="*/ 239367 w 889130"/>
                <a:gd name="connsiteY2" fmla="*/ 100076 h 1254875"/>
                <a:gd name="connsiteX3" fmla="*/ 330990 w 889130"/>
                <a:gd name="connsiteY3" fmla="*/ 625775 h 1254875"/>
                <a:gd name="connsiteX4" fmla="*/ 815387 w 889130"/>
                <a:gd name="connsiteY4" fmla="*/ 881805 h 1254875"/>
                <a:gd name="connsiteX5" fmla="*/ 795532 w 889130"/>
                <a:gd name="connsiteY5" fmla="*/ 1252897 h 1254875"/>
                <a:gd name="connsiteX6" fmla="*/ 460152 w 889130"/>
                <a:gd name="connsiteY6" fmla="*/ 1028536 h 1254875"/>
                <a:gd name="connsiteX7" fmla="*/ 139401 w 889130"/>
                <a:gd name="connsiteY7" fmla="*/ 743679 h 1254875"/>
                <a:gd name="connsiteX0" fmla="*/ 139401 w 876369"/>
                <a:gd name="connsiteY0" fmla="*/ 743679 h 1098986"/>
                <a:gd name="connsiteX1" fmla="*/ 60111 w 876369"/>
                <a:gd name="connsiteY1" fmla="*/ 64635 h 1098986"/>
                <a:gd name="connsiteX2" fmla="*/ 239367 w 876369"/>
                <a:gd name="connsiteY2" fmla="*/ 100076 h 1098986"/>
                <a:gd name="connsiteX3" fmla="*/ 330990 w 876369"/>
                <a:gd name="connsiteY3" fmla="*/ 625775 h 1098986"/>
                <a:gd name="connsiteX4" fmla="*/ 815387 w 876369"/>
                <a:gd name="connsiteY4" fmla="*/ 881805 h 1098986"/>
                <a:gd name="connsiteX5" fmla="*/ 746669 w 876369"/>
                <a:gd name="connsiteY5" fmla="*/ 1092440 h 1098986"/>
                <a:gd name="connsiteX6" fmla="*/ 460152 w 876369"/>
                <a:gd name="connsiteY6" fmla="*/ 1028536 h 1098986"/>
                <a:gd name="connsiteX7" fmla="*/ 139401 w 876369"/>
                <a:gd name="connsiteY7" fmla="*/ 743679 h 1098986"/>
                <a:gd name="connsiteX0" fmla="*/ 139401 w 876369"/>
                <a:gd name="connsiteY0" fmla="*/ 687989 h 1043296"/>
                <a:gd name="connsiteX1" fmla="*/ 60111 w 876369"/>
                <a:gd name="connsiteY1" fmla="*/ 8945 h 1043296"/>
                <a:gd name="connsiteX2" fmla="*/ 239367 w 876369"/>
                <a:gd name="connsiteY2" fmla="*/ 44386 h 1043296"/>
                <a:gd name="connsiteX3" fmla="*/ 330990 w 876369"/>
                <a:gd name="connsiteY3" fmla="*/ 570085 h 1043296"/>
                <a:gd name="connsiteX4" fmla="*/ 815387 w 876369"/>
                <a:gd name="connsiteY4" fmla="*/ 826115 h 1043296"/>
                <a:gd name="connsiteX5" fmla="*/ 746669 w 876369"/>
                <a:gd name="connsiteY5" fmla="*/ 1036750 h 1043296"/>
                <a:gd name="connsiteX6" fmla="*/ 460152 w 876369"/>
                <a:gd name="connsiteY6" fmla="*/ 972846 h 1043296"/>
                <a:gd name="connsiteX7" fmla="*/ 139401 w 876369"/>
                <a:gd name="connsiteY7" fmla="*/ 687989 h 1043296"/>
                <a:gd name="connsiteX0" fmla="*/ 139401 w 876369"/>
                <a:gd name="connsiteY0" fmla="*/ 769453 h 1124760"/>
                <a:gd name="connsiteX1" fmla="*/ 60111 w 876369"/>
                <a:gd name="connsiteY1" fmla="*/ 90409 h 1124760"/>
                <a:gd name="connsiteX2" fmla="*/ 189636 w 876369"/>
                <a:gd name="connsiteY2" fmla="*/ 25939 h 1124760"/>
                <a:gd name="connsiteX3" fmla="*/ 330990 w 876369"/>
                <a:gd name="connsiteY3" fmla="*/ 651549 h 1124760"/>
                <a:gd name="connsiteX4" fmla="*/ 815387 w 876369"/>
                <a:gd name="connsiteY4" fmla="*/ 907579 h 1124760"/>
                <a:gd name="connsiteX5" fmla="*/ 746669 w 876369"/>
                <a:gd name="connsiteY5" fmla="*/ 1118214 h 1124760"/>
                <a:gd name="connsiteX6" fmla="*/ 460152 w 876369"/>
                <a:gd name="connsiteY6" fmla="*/ 1054310 h 1124760"/>
                <a:gd name="connsiteX7" fmla="*/ 139401 w 876369"/>
                <a:gd name="connsiteY7" fmla="*/ 769453 h 1124760"/>
                <a:gd name="connsiteX0" fmla="*/ 151906 w 888874"/>
                <a:gd name="connsiteY0" fmla="*/ 774102 h 1129409"/>
                <a:gd name="connsiteX1" fmla="*/ 57481 w 888874"/>
                <a:gd name="connsiteY1" fmla="*/ 58295 h 1129409"/>
                <a:gd name="connsiteX2" fmla="*/ 202141 w 888874"/>
                <a:gd name="connsiteY2" fmla="*/ 30588 h 1129409"/>
                <a:gd name="connsiteX3" fmla="*/ 343495 w 888874"/>
                <a:gd name="connsiteY3" fmla="*/ 656198 h 1129409"/>
                <a:gd name="connsiteX4" fmla="*/ 827892 w 888874"/>
                <a:gd name="connsiteY4" fmla="*/ 912228 h 1129409"/>
                <a:gd name="connsiteX5" fmla="*/ 759174 w 888874"/>
                <a:gd name="connsiteY5" fmla="*/ 1122863 h 1129409"/>
                <a:gd name="connsiteX6" fmla="*/ 472657 w 888874"/>
                <a:gd name="connsiteY6" fmla="*/ 1058959 h 1129409"/>
                <a:gd name="connsiteX7" fmla="*/ 151906 w 888874"/>
                <a:gd name="connsiteY7" fmla="*/ 774102 h 1129409"/>
                <a:gd name="connsiteX0" fmla="*/ 151906 w 888874"/>
                <a:gd name="connsiteY0" fmla="*/ 789728 h 1145035"/>
                <a:gd name="connsiteX1" fmla="*/ 57481 w 888874"/>
                <a:gd name="connsiteY1" fmla="*/ 73921 h 1145035"/>
                <a:gd name="connsiteX2" fmla="*/ 202141 w 888874"/>
                <a:gd name="connsiteY2" fmla="*/ 46214 h 1145035"/>
                <a:gd name="connsiteX3" fmla="*/ 343495 w 888874"/>
                <a:gd name="connsiteY3" fmla="*/ 671824 h 1145035"/>
                <a:gd name="connsiteX4" fmla="*/ 827892 w 888874"/>
                <a:gd name="connsiteY4" fmla="*/ 927854 h 1145035"/>
                <a:gd name="connsiteX5" fmla="*/ 759174 w 888874"/>
                <a:gd name="connsiteY5" fmla="*/ 1138489 h 1145035"/>
                <a:gd name="connsiteX6" fmla="*/ 472657 w 888874"/>
                <a:gd name="connsiteY6" fmla="*/ 1074585 h 1145035"/>
                <a:gd name="connsiteX7" fmla="*/ 151906 w 888874"/>
                <a:gd name="connsiteY7" fmla="*/ 789728 h 1145035"/>
                <a:gd name="connsiteX0" fmla="*/ 148538 w 889621"/>
                <a:gd name="connsiteY0" fmla="*/ 789728 h 1208074"/>
                <a:gd name="connsiteX1" fmla="*/ 54113 w 889621"/>
                <a:gd name="connsiteY1" fmla="*/ 73921 h 1208074"/>
                <a:gd name="connsiteX2" fmla="*/ 198773 w 889621"/>
                <a:gd name="connsiteY2" fmla="*/ 46214 h 1208074"/>
                <a:gd name="connsiteX3" fmla="*/ 340127 w 889621"/>
                <a:gd name="connsiteY3" fmla="*/ 671824 h 1208074"/>
                <a:gd name="connsiteX4" fmla="*/ 824524 w 889621"/>
                <a:gd name="connsiteY4" fmla="*/ 927854 h 1208074"/>
                <a:gd name="connsiteX5" fmla="*/ 755806 w 889621"/>
                <a:gd name="connsiteY5" fmla="*/ 1138489 h 1208074"/>
                <a:gd name="connsiteX6" fmla="*/ 346455 w 889621"/>
                <a:gd name="connsiteY6" fmla="*/ 1193946 h 1208074"/>
                <a:gd name="connsiteX7" fmla="*/ 148538 w 889621"/>
                <a:gd name="connsiteY7" fmla="*/ 789728 h 1208074"/>
                <a:gd name="connsiteX0" fmla="*/ 148538 w 850407"/>
                <a:gd name="connsiteY0" fmla="*/ 789728 h 1380987"/>
                <a:gd name="connsiteX1" fmla="*/ 54113 w 850407"/>
                <a:gd name="connsiteY1" fmla="*/ 73921 h 1380987"/>
                <a:gd name="connsiteX2" fmla="*/ 198773 w 850407"/>
                <a:gd name="connsiteY2" fmla="*/ 46214 h 1380987"/>
                <a:gd name="connsiteX3" fmla="*/ 340127 w 850407"/>
                <a:gd name="connsiteY3" fmla="*/ 671824 h 1380987"/>
                <a:gd name="connsiteX4" fmla="*/ 824524 w 850407"/>
                <a:gd name="connsiteY4" fmla="*/ 927854 h 1380987"/>
                <a:gd name="connsiteX5" fmla="*/ 371307 w 850407"/>
                <a:gd name="connsiteY5" fmla="*/ 1374179 h 1380987"/>
                <a:gd name="connsiteX6" fmla="*/ 346455 w 850407"/>
                <a:gd name="connsiteY6" fmla="*/ 1193946 h 1380987"/>
                <a:gd name="connsiteX7" fmla="*/ 148538 w 850407"/>
                <a:gd name="connsiteY7" fmla="*/ 789728 h 1380987"/>
                <a:gd name="connsiteX0" fmla="*/ 148538 w 850407"/>
                <a:gd name="connsiteY0" fmla="*/ 789728 h 1384696"/>
                <a:gd name="connsiteX1" fmla="*/ 54113 w 850407"/>
                <a:gd name="connsiteY1" fmla="*/ 73921 h 1384696"/>
                <a:gd name="connsiteX2" fmla="*/ 198773 w 850407"/>
                <a:gd name="connsiteY2" fmla="*/ 46214 h 1384696"/>
                <a:gd name="connsiteX3" fmla="*/ 340127 w 850407"/>
                <a:gd name="connsiteY3" fmla="*/ 671824 h 1384696"/>
                <a:gd name="connsiteX4" fmla="*/ 824524 w 850407"/>
                <a:gd name="connsiteY4" fmla="*/ 927854 h 1384696"/>
                <a:gd name="connsiteX5" fmla="*/ 371307 w 850407"/>
                <a:gd name="connsiteY5" fmla="*/ 1374179 h 1384696"/>
                <a:gd name="connsiteX6" fmla="*/ 346455 w 850407"/>
                <a:gd name="connsiteY6" fmla="*/ 1193946 h 1384696"/>
                <a:gd name="connsiteX7" fmla="*/ 148538 w 850407"/>
                <a:gd name="connsiteY7" fmla="*/ 789728 h 1384696"/>
                <a:gd name="connsiteX0" fmla="*/ 148538 w 648735"/>
                <a:gd name="connsiteY0" fmla="*/ 789728 h 1397586"/>
                <a:gd name="connsiteX1" fmla="*/ 54113 w 648735"/>
                <a:gd name="connsiteY1" fmla="*/ 73921 h 1397586"/>
                <a:gd name="connsiteX2" fmla="*/ 198773 w 648735"/>
                <a:gd name="connsiteY2" fmla="*/ 46214 h 1397586"/>
                <a:gd name="connsiteX3" fmla="*/ 340127 w 648735"/>
                <a:gd name="connsiteY3" fmla="*/ 671824 h 1397586"/>
                <a:gd name="connsiteX4" fmla="*/ 612584 w 648735"/>
                <a:gd name="connsiteY4" fmla="*/ 1290273 h 1397586"/>
                <a:gd name="connsiteX5" fmla="*/ 371307 w 648735"/>
                <a:gd name="connsiteY5" fmla="*/ 1374179 h 1397586"/>
                <a:gd name="connsiteX6" fmla="*/ 346455 w 648735"/>
                <a:gd name="connsiteY6" fmla="*/ 1193946 h 1397586"/>
                <a:gd name="connsiteX7" fmla="*/ 148538 w 648735"/>
                <a:gd name="connsiteY7" fmla="*/ 789728 h 1397586"/>
                <a:gd name="connsiteX0" fmla="*/ 148538 w 648735"/>
                <a:gd name="connsiteY0" fmla="*/ 789728 h 1397586"/>
                <a:gd name="connsiteX1" fmla="*/ 54113 w 648735"/>
                <a:gd name="connsiteY1" fmla="*/ 73921 h 1397586"/>
                <a:gd name="connsiteX2" fmla="*/ 198773 w 648735"/>
                <a:gd name="connsiteY2" fmla="*/ 46214 h 1397586"/>
                <a:gd name="connsiteX3" fmla="*/ 460963 w 648735"/>
                <a:gd name="connsiteY3" fmla="*/ 738230 h 1397586"/>
                <a:gd name="connsiteX4" fmla="*/ 612584 w 648735"/>
                <a:gd name="connsiteY4" fmla="*/ 1290273 h 1397586"/>
                <a:gd name="connsiteX5" fmla="*/ 371307 w 648735"/>
                <a:gd name="connsiteY5" fmla="*/ 1374179 h 1397586"/>
                <a:gd name="connsiteX6" fmla="*/ 346455 w 648735"/>
                <a:gd name="connsiteY6" fmla="*/ 1193946 h 1397586"/>
                <a:gd name="connsiteX7" fmla="*/ 148538 w 648735"/>
                <a:gd name="connsiteY7" fmla="*/ 789728 h 1397586"/>
                <a:gd name="connsiteX0" fmla="*/ 148538 w 648735"/>
                <a:gd name="connsiteY0" fmla="*/ 759029 h 1366887"/>
                <a:gd name="connsiteX1" fmla="*/ 54113 w 648735"/>
                <a:gd name="connsiteY1" fmla="*/ 43222 h 1366887"/>
                <a:gd name="connsiteX2" fmla="*/ 383550 w 648735"/>
                <a:gd name="connsiteY2" fmla="*/ 67364 h 1366887"/>
                <a:gd name="connsiteX3" fmla="*/ 460963 w 648735"/>
                <a:gd name="connsiteY3" fmla="*/ 707531 h 1366887"/>
                <a:gd name="connsiteX4" fmla="*/ 612584 w 648735"/>
                <a:gd name="connsiteY4" fmla="*/ 1259574 h 1366887"/>
                <a:gd name="connsiteX5" fmla="*/ 371307 w 648735"/>
                <a:gd name="connsiteY5" fmla="*/ 1343480 h 1366887"/>
                <a:gd name="connsiteX6" fmla="*/ 346455 w 648735"/>
                <a:gd name="connsiteY6" fmla="*/ 1163247 h 1366887"/>
                <a:gd name="connsiteX7" fmla="*/ 148538 w 648735"/>
                <a:gd name="connsiteY7" fmla="*/ 759029 h 1366887"/>
                <a:gd name="connsiteX0" fmla="*/ 74812 w 575009"/>
                <a:gd name="connsiteY0" fmla="*/ 760593 h 1368451"/>
                <a:gd name="connsiteX1" fmla="*/ 72484 w 575009"/>
                <a:gd name="connsiteY1" fmla="*/ 41879 h 1368451"/>
                <a:gd name="connsiteX2" fmla="*/ 309824 w 575009"/>
                <a:gd name="connsiteY2" fmla="*/ 68928 h 1368451"/>
                <a:gd name="connsiteX3" fmla="*/ 387237 w 575009"/>
                <a:gd name="connsiteY3" fmla="*/ 709095 h 1368451"/>
                <a:gd name="connsiteX4" fmla="*/ 538858 w 575009"/>
                <a:gd name="connsiteY4" fmla="*/ 1261138 h 1368451"/>
                <a:gd name="connsiteX5" fmla="*/ 297581 w 575009"/>
                <a:gd name="connsiteY5" fmla="*/ 1345044 h 1368451"/>
                <a:gd name="connsiteX6" fmla="*/ 272729 w 575009"/>
                <a:gd name="connsiteY6" fmla="*/ 1164811 h 1368451"/>
                <a:gd name="connsiteX7" fmla="*/ 74812 w 575009"/>
                <a:gd name="connsiteY7" fmla="*/ 760593 h 1368451"/>
                <a:gd name="connsiteX0" fmla="*/ 70426 w 571998"/>
                <a:gd name="connsiteY0" fmla="*/ 760593 h 1373468"/>
                <a:gd name="connsiteX1" fmla="*/ 68098 w 571998"/>
                <a:gd name="connsiteY1" fmla="*/ 41879 h 1373468"/>
                <a:gd name="connsiteX2" fmla="*/ 305438 w 571998"/>
                <a:gd name="connsiteY2" fmla="*/ 68928 h 1373468"/>
                <a:gd name="connsiteX3" fmla="*/ 382851 w 571998"/>
                <a:gd name="connsiteY3" fmla="*/ 709095 h 1373468"/>
                <a:gd name="connsiteX4" fmla="*/ 534472 w 571998"/>
                <a:gd name="connsiteY4" fmla="*/ 1261138 h 1373468"/>
                <a:gd name="connsiteX5" fmla="*/ 293195 w 571998"/>
                <a:gd name="connsiteY5" fmla="*/ 1345044 h 1373468"/>
                <a:gd name="connsiteX6" fmla="*/ 161874 w 571998"/>
                <a:gd name="connsiteY6" fmla="*/ 1090986 h 1373468"/>
                <a:gd name="connsiteX7" fmla="*/ 70426 w 571998"/>
                <a:gd name="connsiteY7" fmla="*/ 760593 h 1373468"/>
                <a:gd name="connsiteX0" fmla="*/ 70425 w 558509"/>
                <a:gd name="connsiteY0" fmla="*/ 760593 h 1355059"/>
                <a:gd name="connsiteX1" fmla="*/ 68097 w 558509"/>
                <a:gd name="connsiteY1" fmla="*/ 41879 h 1355059"/>
                <a:gd name="connsiteX2" fmla="*/ 305437 w 558509"/>
                <a:gd name="connsiteY2" fmla="*/ 68928 h 1355059"/>
                <a:gd name="connsiteX3" fmla="*/ 382850 w 558509"/>
                <a:gd name="connsiteY3" fmla="*/ 709095 h 1355059"/>
                <a:gd name="connsiteX4" fmla="*/ 534471 w 558509"/>
                <a:gd name="connsiteY4" fmla="*/ 1261138 h 1355059"/>
                <a:gd name="connsiteX5" fmla="*/ 50001 w 558509"/>
                <a:gd name="connsiteY5" fmla="*/ 1308744 h 1355059"/>
                <a:gd name="connsiteX6" fmla="*/ 161873 w 558509"/>
                <a:gd name="connsiteY6" fmla="*/ 1090986 h 1355059"/>
                <a:gd name="connsiteX7" fmla="*/ 70425 w 558509"/>
                <a:gd name="connsiteY7" fmla="*/ 760593 h 1355059"/>
                <a:gd name="connsiteX0" fmla="*/ 70425 w 829548"/>
                <a:gd name="connsiteY0" fmla="*/ 760593 h 1460802"/>
                <a:gd name="connsiteX1" fmla="*/ 68097 w 829548"/>
                <a:gd name="connsiteY1" fmla="*/ 41879 h 1460802"/>
                <a:gd name="connsiteX2" fmla="*/ 305437 w 829548"/>
                <a:gd name="connsiteY2" fmla="*/ 68928 h 1460802"/>
                <a:gd name="connsiteX3" fmla="*/ 382850 w 829548"/>
                <a:gd name="connsiteY3" fmla="*/ 709095 h 1460802"/>
                <a:gd name="connsiteX4" fmla="*/ 811679 w 829548"/>
                <a:gd name="connsiteY4" fmla="*/ 1401288 h 1460802"/>
                <a:gd name="connsiteX5" fmla="*/ 50001 w 829548"/>
                <a:gd name="connsiteY5" fmla="*/ 1308744 h 1460802"/>
                <a:gd name="connsiteX6" fmla="*/ 161873 w 829548"/>
                <a:gd name="connsiteY6" fmla="*/ 1090986 h 1460802"/>
                <a:gd name="connsiteX7" fmla="*/ 70425 w 829548"/>
                <a:gd name="connsiteY7" fmla="*/ 760593 h 1460802"/>
                <a:gd name="connsiteX0" fmla="*/ 70425 w 829548"/>
                <a:gd name="connsiteY0" fmla="*/ 760593 h 1460802"/>
                <a:gd name="connsiteX1" fmla="*/ 68097 w 829548"/>
                <a:gd name="connsiteY1" fmla="*/ 41879 h 1460802"/>
                <a:gd name="connsiteX2" fmla="*/ 305437 w 829548"/>
                <a:gd name="connsiteY2" fmla="*/ 68928 h 1460802"/>
                <a:gd name="connsiteX3" fmla="*/ 402987 w 829548"/>
                <a:gd name="connsiteY3" fmla="*/ 1062553 h 1460802"/>
                <a:gd name="connsiteX4" fmla="*/ 811679 w 829548"/>
                <a:gd name="connsiteY4" fmla="*/ 1401288 h 1460802"/>
                <a:gd name="connsiteX5" fmla="*/ 50001 w 829548"/>
                <a:gd name="connsiteY5" fmla="*/ 1308744 h 1460802"/>
                <a:gd name="connsiteX6" fmla="*/ 161873 w 829548"/>
                <a:gd name="connsiteY6" fmla="*/ 1090986 h 1460802"/>
                <a:gd name="connsiteX7" fmla="*/ 70425 w 829548"/>
                <a:gd name="connsiteY7" fmla="*/ 760593 h 1460802"/>
                <a:gd name="connsiteX0" fmla="*/ 70425 w 829548"/>
                <a:gd name="connsiteY0" fmla="*/ 760593 h 1460802"/>
                <a:gd name="connsiteX1" fmla="*/ 68097 w 829548"/>
                <a:gd name="connsiteY1" fmla="*/ 41879 h 1460802"/>
                <a:gd name="connsiteX2" fmla="*/ 305437 w 829548"/>
                <a:gd name="connsiteY2" fmla="*/ 68928 h 1460802"/>
                <a:gd name="connsiteX3" fmla="*/ 402987 w 829548"/>
                <a:gd name="connsiteY3" fmla="*/ 1062553 h 1460802"/>
                <a:gd name="connsiteX4" fmla="*/ 811679 w 829548"/>
                <a:gd name="connsiteY4" fmla="*/ 1401288 h 1460802"/>
                <a:gd name="connsiteX5" fmla="*/ 50001 w 829548"/>
                <a:gd name="connsiteY5" fmla="*/ 1308744 h 1460802"/>
                <a:gd name="connsiteX6" fmla="*/ 161873 w 829548"/>
                <a:gd name="connsiteY6" fmla="*/ 1090986 h 1460802"/>
                <a:gd name="connsiteX7" fmla="*/ 70425 w 829548"/>
                <a:gd name="connsiteY7" fmla="*/ 760593 h 1460802"/>
                <a:gd name="connsiteX0" fmla="*/ 70425 w 829548"/>
                <a:gd name="connsiteY0" fmla="*/ 725054 h 1425263"/>
                <a:gd name="connsiteX1" fmla="*/ 68097 w 829548"/>
                <a:gd name="connsiteY1" fmla="*/ 6340 h 1425263"/>
                <a:gd name="connsiteX2" fmla="*/ 410002 w 829548"/>
                <a:gd name="connsiteY2" fmla="*/ 366208 h 1425263"/>
                <a:gd name="connsiteX3" fmla="*/ 402987 w 829548"/>
                <a:gd name="connsiteY3" fmla="*/ 1027014 h 1425263"/>
                <a:gd name="connsiteX4" fmla="*/ 811679 w 829548"/>
                <a:gd name="connsiteY4" fmla="*/ 1365749 h 1425263"/>
                <a:gd name="connsiteX5" fmla="*/ 50001 w 829548"/>
                <a:gd name="connsiteY5" fmla="*/ 1273205 h 1425263"/>
                <a:gd name="connsiteX6" fmla="*/ 161873 w 829548"/>
                <a:gd name="connsiteY6" fmla="*/ 1055447 h 1425263"/>
                <a:gd name="connsiteX7" fmla="*/ 70425 w 829548"/>
                <a:gd name="connsiteY7" fmla="*/ 725054 h 1425263"/>
                <a:gd name="connsiteX0" fmla="*/ 91609 w 850732"/>
                <a:gd name="connsiteY0" fmla="*/ 505684 h 1205893"/>
                <a:gd name="connsiteX1" fmla="*/ 62173 w 850732"/>
                <a:gd name="connsiteY1" fmla="*/ 16559 h 1205893"/>
                <a:gd name="connsiteX2" fmla="*/ 431186 w 850732"/>
                <a:gd name="connsiteY2" fmla="*/ 146838 h 1205893"/>
                <a:gd name="connsiteX3" fmla="*/ 424171 w 850732"/>
                <a:gd name="connsiteY3" fmla="*/ 807644 h 1205893"/>
                <a:gd name="connsiteX4" fmla="*/ 832863 w 850732"/>
                <a:gd name="connsiteY4" fmla="*/ 1146379 h 1205893"/>
                <a:gd name="connsiteX5" fmla="*/ 71185 w 850732"/>
                <a:gd name="connsiteY5" fmla="*/ 1053835 h 1205893"/>
                <a:gd name="connsiteX6" fmla="*/ 183057 w 850732"/>
                <a:gd name="connsiteY6" fmla="*/ 836077 h 1205893"/>
                <a:gd name="connsiteX7" fmla="*/ 91609 w 850732"/>
                <a:gd name="connsiteY7" fmla="*/ 505684 h 1205893"/>
                <a:gd name="connsiteX0" fmla="*/ 59293 w 818416"/>
                <a:gd name="connsiteY0" fmla="*/ 505684 h 1205893"/>
                <a:gd name="connsiteX1" fmla="*/ 29857 w 818416"/>
                <a:gd name="connsiteY1" fmla="*/ 16559 h 1205893"/>
                <a:gd name="connsiteX2" fmla="*/ 398870 w 818416"/>
                <a:gd name="connsiteY2" fmla="*/ 146838 h 1205893"/>
                <a:gd name="connsiteX3" fmla="*/ 391855 w 818416"/>
                <a:gd name="connsiteY3" fmla="*/ 807644 h 1205893"/>
                <a:gd name="connsiteX4" fmla="*/ 800547 w 818416"/>
                <a:gd name="connsiteY4" fmla="*/ 1146379 h 1205893"/>
                <a:gd name="connsiteX5" fmla="*/ 38869 w 818416"/>
                <a:gd name="connsiteY5" fmla="*/ 1053835 h 1205893"/>
                <a:gd name="connsiteX6" fmla="*/ 150741 w 818416"/>
                <a:gd name="connsiteY6" fmla="*/ 836077 h 1205893"/>
                <a:gd name="connsiteX7" fmla="*/ 59293 w 818416"/>
                <a:gd name="connsiteY7" fmla="*/ 505684 h 1205893"/>
                <a:gd name="connsiteX0" fmla="*/ 59293 w 818416"/>
                <a:gd name="connsiteY0" fmla="*/ 505684 h 1205893"/>
                <a:gd name="connsiteX1" fmla="*/ 29857 w 818416"/>
                <a:gd name="connsiteY1" fmla="*/ 16559 h 1205893"/>
                <a:gd name="connsiteX2" fmla="*/ 398870 w 818416"/>
                <a:gd name="connsiteY2" fmla="*/ 146838 h 1205893"/>
                <a:gd name="connsiteX3" fmla="*/ 391855 w 818416"/>
                <a:gd name="connsiteY3" fmla="*/ 807644 h 1205893"/>
                <a:gd name="connsiteX4" fmla="*/ 800547 w 818416"/>
                <a:gd name="connsiteY4" fmla="*/ 1146379 h 1205893"/>
                <a:gd name="connsiteX5" fmla="*/ 38869 w 818416"/>
                <a:gd name="connsiteY5" fmla="*/ 1053835 h 1205893"/>
                <a:gd name="connsiteX6" fmla="*/ 150741 w 818416"/>
                <a:gd name="connsiteY6" fmla="*/ 836077 h 1205893"/>
                <a:gd name="connsiteX7" fmla="*/ 59293 w 818416"/>
                <a:gd name="connsiteY7" fmla="*/ 505684 h 1205893"/>
                <a:gd name="connsiteX0" fmla="*/ 59293 w 818416"/>
                <a:gd name="connsiteY0" fmla="*/ 505684 h 1205893"/>
                <a:gd name="connsiteX1" fmla="*/ 29857 w 818416"/>
                <a:gd name="connsiteY1" fmla="*/ 16559 h 1205893"/>
                <a:gd name="connsiteX2" fmla="*/ 398870 w 818416"/>
                <a:gd name="connsiteY2" fmla="*/ 146838 h 1205893"/>
                <a:gd name="connsiteX3" fmla="*/ 391855 w 818416"/>
                <a:gd name="connsiteY3" fmla="*/ 807644 h 1205893"/>
                <a:gd name="connsiteX4" fmla="*/ 800547 w 818416"/>
                <a:gd name="connsiteY4" fmla="*/ 1146379 h 1205893"/>
                <a:gd name="connsiteX5" fmla="*/ 38869 w 818416"/>
                <a:gd name="connsiteY5" fmla="*/ 1053835 h 1205893"/>
                <a:gd name="connsiteX6" fmla="*/ 150741 w 818416"/>
                <a:gd name="connsiteY6" fmla="*/ 836077 h 1205893"/>
                <a:gd name="connsiteX7" fmla="*/ 59293 w 818416"/>
                <a:gd name="connsiteY7" fmla="*/ 505684 h 1205893"/>
                <a:gd name="connsiteX0" fmla="*/ 68045 w 827345"/>
                <a:gd name="connsiteY0" fmla="*/ 505684 h 1206013"/>
                <a:gd name="connsiteX1" fmla="*/ 38609 w 827345"/>
                <a:gd name="connsiteY1" fmla="*/ 16559 h 1206013"/>
                <a:gd name="connsiteX2" fmla="*/ 407622 w 827345"/>
                <a:gd name="connsiteY2" fmla="*/ 146838 h 1206013"/>
                <a:gd name="connsiteX3" fmla="*/ 400607 w 827345"/>
                <a:gd name="connsiteY3" fmla="*/ 807644 h 1206013"/>
                <a:gd name="connsiteX4" fmla="*/ 809299 w 827345"/>
                <a:gd name="connsiteY4" fmla="*/ 1146379 h 1206013"/>
                <a:gd name="connsiteX5" fmla="*/ 47621 w 827345"/>
                <a:gd name="connsiteY5" fmla="*/ 1053835 h 1206013"/>
                <a:gd name="connsiteX6" fmla="*/ 104681 w 827345"/>
                <a:gd name="connsiteY6" fmla="*/ 831694 h 1206013"/>
                <a:gd name="connsiteX7" fmla="*/ 68045 w 827345"/>
                <a:gd name="connsiteY7" fmla="*/ 505684 h 1206013"/>
                <a:gd name="connsiteX0" fmla="*/ 68046 w 827345"/>
                <a:gd name="connsiteY0" fmla="*/ 505684 h 1206013"/>
                <a:gd name="connsiteX1" fmla="*/ 38610 w 827345"/>
                <a:gd name="connsiteY1" fmla="*/ 16559 h 1206013"/>
                <a:gd name="connsiteX2" fmla="*/ 407623 w 827345"/>
                <a:gd name="connsiteY2" fmla="*/ 146838 h 1206013"/>
                <a:gd name="connsiteX3" fmla="*/ 400608 w 827345"/>
                <a:gd name="connsiteY3" fmla="*/ 807644 h 1206013"/>
                <a:gd name="connsiteX4" fmla="*/ 809300 w 827345"/>
                <a:gd name="connsiteY4" fmla="*/ 1146379 h 1206013"/>
                <a:gd name="connsiteX5" fmla="*/ 47622 w 827345"/>
                <a:gd name="connsiteY5" fmla="*/ 1053835 h 1206013"/>
                <a:gd name="connsiteX6" fmla="*/ 104682 w 827345"/>
                <a:gd name="connsiteY6" fmla="*/ 831694 h 1206013"/>
                <a:gd name="connsiteX7" fmla="*/ 68046 w 827345"/>
                <a:gd name="connsiteY7" fmla="*/ 505684 h 120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345" h="1206013">
                  <a:moveTo>
                    <a:pt x="68046" y="505684"/>
                  </a:moveTo>
                  <a:cubicBezTo>
                    <a:pt x="57034" y="369828"/>
                    <a:pt x="-34869" y="240668"/>
                    <a:pt x="38610" y="16559"/>
                  </a:cubicBezTo>
                  <a:cubicBezTo>
                    <a:pt x="114065" y="-38848"/>
                    <a:pt x="413478" y="55040"/>
                    <a:pt x="407623" y="146838"/>
                  </a:cubicBezTo>
                  <a:cubicBezTo>
                    <a:pt x="546389" y="47899"/>
                    <a:pt x="333662" y="641054"/>
                    <a:pt x="400608" y="807644"/>
                  </a:cubicBezTo>
                  <a:cubicBezTo>
                    <a:pt x="467554" y="974234"/>
                    <a:pt x="822146" y="959821"/>
                    <a:pt x="809300" y="1146379"/>
                  </a:cubicBezTo>
                  <a:cubicBezTo>
                    <a:pt x="955859" y="1303547"/>
                    <a:pt x="165058" y="1106282"/>
                    <a:pt x="47622" y="1053835"/>
                  </a:cubicBezTo>
                  <a:cubicBezTo>
                    <a:pt x="-69814" y="1001388"/>
                    <a:pt x="61581" y="953534"/>
                    <a:pt x="104682" y="831694"/>
                  </a:cubicBezTo>
                  <a:cubicBezTo>
                    <a:pt x="130786" y="713638"/>
                    <a:pt x="79058" y="641540"/>
                    <a:pt x="68046" y="5056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3D6D02B3-8445-4E47-BF63-627DEEC7F083}"/>
                </a:ext>
              </a:extLst>
            </p:cNvPr>
            <p:cNvSpPr/>
            <p:nvPr/>
          </p:nvSpPr>
          <p:spPr>
            <a:xfrm>
              <a:off x="1265742" y="5344382"/>
              <a:ext cx="517785" cy="979654"/>
            </a:xfrm>
            <a:custGeom>
              <a:avLst/>
              <a:gdLst>
                <a:gd name="connsiteX0" fmla="*/ 0 w 1758708"/>
                <a:gd name="connsiteY0" fmla="*/ 943011 h 1886021"/>
                <a:gd name="connsiteX1" fmla="*/ 879354 w 1758708"/>
                <a:gd name="connsiteY1" fmla="*/ 0 h 1886021"/>
                <a:gd name="connsiteX2" fmla="*/ 1758708 w 1758708"/>
                <a:gd name="connsiteY2" fmla="*/ 943011 h 1886021"/>
                <a:gd name="connsiteX3" fmla="*/ 879354 w 1758708"/>
                <a:gd name="connsiteY3" fmla="*/ 1886022 h 1886021"/>
                <a:gd name="connsiteX4" fmla="*/ 0 w 1758708"/>
                <a:gd name="connsiteY4" fmla="*/ 943011 h 1886021"/>
                <a:gd name="connsiteX0" fmla="*/ 14696 w 1773404"/>
                <a:gd name="connsiteY0" fmla="*/ 943011 h 1933588"/>
                <a:gd name="connsiteX1" fmla="*/ 894050 w 1773404"/>
                <a:gd name="connsiteY1" fmla="*/ 0 h 1933588"/>
                <a:gd name="connsiteX2" fmla="*/ 1773404 w 1773404"/>
                <a:gd name="connsiteY2" fmla="*/ 943011 h 1933588"/>
                <a:gd name="connsiteX3" fmla="*/ 894050 w 1773404"/>
                <a:gd name="connsiteY3" fmla="*/ 1886022 h 1933588"/>
                <a:gd name="connsiteX4" fmla="*/ 382819 w 1773404"/>
                <a:gd name="connsiteY4" fmla="*/ 1705333 h 1933588"/>
                <a:gd name="connsiteX5" fmla="*/ 14696 w 1773404"/>
                <a:gd name="connsiteY5" fmla="*/ 943011 h 1933588"/>
                <a:gd name="connsiteX0" fmla="*/ 52505 w 1811213"/>
                <a:gd name="connsiteY0" fmla="*/ 943011 h 1925032"/>
                <a:gd name="connsiteX1" fmla="*/ 931859 w 1811213"/>
                <a:gd name="connsiteY1" fmla="*/ 0 h 1925032"/>
                <a:gd name="connsiteX2" fmla="*/ 1811213 w 1811213"/>
                <a:gd name="connsiteY2" fmla="*/ 943011 h 1925032"/>
                <a:gd name="connsiteX3" fmla="*/ 931859 w 1811213"/>
                <a:gd name="connsiteY3" fmla="*/ 1886022 h 1925032"/>
                <a:gd name="connsiteX4" fmla="*/ 420628 w 1811213"/>
                <a:gd name="connsiteY4" fmla="*/ 1705333 h 1925032"/>
                <a:gd name="connsiteX5" fmla="*/ 134823 w 1811213"/>
                <a:gd name="connsiteY5" fmla="*/ 1336362 h 1925032"/>
                <a:gd name="connsiteX6" fmla="*/ 52505 w 1811213"/>
                <a:gd name="connsiteY6" fmla="*/ 943011 h 1925032"/>
                <a:gd name="connsiteX0" fmla="*/ 52505 w 1811213"/>
                <a:gd name="connsiteY0" fmla="*/ 947749 h 1929770"/>
                <a:gd name="connsiteX1" fmla="*/ 99261 w 1811213"/>
                <a:gd name="connsiteY1" fmla="*/ 598375 h 1929770"/>
                <a:gd name="connsiteX2" fmla="*/ 931859 w 1811213"/>
                <a:gd name="connsiteY2" fmla="*/ 4738 h 1929770"/>
                <a:gd name="connsiteX3" fmla="*/ 1811213 w 1811213"/>
                <a:gd name="connsiteY3" fmla="*/ 947749 h 1929770"/>
                <a:gd name="connsiteX4" fmla="*/ 931859 w 1811213"/>
                <a:gd name="connsiteY4" fmla="*/ 1890760 h 1929770"/>
                <a:gd name="connsiteX5" fmla="*/ 420628 w 1811213"/>
                <a:gd name="connsiteY5" fmla="*/ 1710071 h 1929770"/>
                <a:gd name="connsiteX6" fmla="*/ 134823 w 1811213"/>
                <a:gd name="connsiteY6" fmla="*/ 1341100 h 1929770"/>
                <a:gd name="connsiteX7" fmla="*/ 52505 w 1811213"/>
                <a:gd name="connsiteY7" fmla="*/ 947749 h 1929770"/>
                <a:gd name="connsiteX0" fmla="*/ 52505 w 1811213"/>
                <a:gd name="connsiteY0" fmla="*/ 966871 h 1948892"/>
                <a:gd name="connsiteX1" fmla="*/ 99261 w 1811213"/>
                <a:gd name="connsiteY1" fmla="*/ 617497 h 1948892"/>
                <a:gd name="connsiteX2" fmla="*/ 474122 w 1811213"/>
                <a:gd name="connsiteY2" fmla="*/ 310262 h 1948892"/>
                <a:gd name="connsiteX3" fmla="*/ 931859 w 1811213"/>
                <a:gd name="connsiteY3" fmla="*/ 23860 h 1948892"/>
                <a:gd name="connsiteX4" fmla="*/ 1811213 w 1811213"/>
                <a:gd name="connsiteY4" fmla="*/ 966871 h 1948892"/>
                <a:gd name="connsiteX5" fmla="*/ 931859 w 1811213"/>
                <a:gd name="connsiteY5" fmla="*/ 1909882 h 1948892"/>
                <a:gd name="connsiteX6" fmla="*/ 420628 w 1811213"/>
                <a:gd name="connsiteY6" fmla="*/ 1729193 h 1948892"/>
                <a:gd name="connsiteX7" fmla="*/ 134823 w 1811213"/>
                <a:gd name="connsiteY7" fmla="*/ 1360222 h 1948892"/>
                <a:gd name="connsiteX8" fmla="*/ 52505 w 1811213"/>
                <a:gd name="connsiteY8" fmla="*/ 966871 h 1948892"/>
                <a:gd name="connsiteX0" fmla="*/ 52505 w 1825080"/>
                <a:gd name="connsiteY0" fmla="*/ 943127 h 1925148"/>
                <a:gd name="connsiteX1" fmla="*/ 99261 w 1825080"/>
                <a:gd name="connsiteY1" fmla="*/ 593753 h 1925148"/>
                <a:gd name="connsiteX2" fmla="*/ 474122 w 1825080"/>
                <a:gd name="connsiteY2" fmla="*/ 286518 h 1925148"/>
                <a:gd name="connsiteX3" fmla="*/ 931859 w 1825080"/>
                <a:gd name="connsiteY3" fmla="*/ 116 h 1925148"/>
                <a:gd name="connsiteX4" fmla="*/ 1433077 w 1825080"/>
                <a:gd name="connsiteY4" fmla="*/ 319607 h 1925148"/>
                <a:gd name="connsiteX5" fmla="*/ 1811213 w 1825080"/>
                <a:gd name="connsiteY5" fmla="*/ 943127 h 1925148"/>
                <a:gd name="connsiteX6" fmla="*/ 931859 w 1825080"/>
                <a:gd name="connsiteY6" fmla="*/ 1886138 h 1925148"/>
                <a:gd name="connsiteX7" fmla="*/ 420628 w 1825080"/>
                <a:gd name="connsiteY7" fmla="*/ 1705449 h 1925148"/>
                <a:gd name="connsiteX8" fmla="*/ 134823 w 1825080"/>
                <a:gd name="connsiteY8" fmla="*/ 1336478 h 1925148"/>
                <a:gd name="connsiteX9" fmla="*/ 52505 w 1825080"/>
                <a:gd name="connsiteY9" fmla="*/ 943127 h 1925148"/>
                <a:gd name="connsiteX0" fmla="*/ 9885 w 1782460"/>
                <a:gd name="connsiteY0" fmla="*/ 943127 h 1925148"/>
                <a:gd name="connsiteX1" fmla="*/ 288108 w 1782460"/>
                <a:gd name="connsiteY1" fmla="*/ 841764 h 1925148"/>
                <a:gd name="connsiteX2" fmla="*/ 431502 w 1782460"/>
                <a:gd name="connsiteY2" fmla="*/ 286518 h 1925148"/>
                <a:gd name="connsiteX3" fmla="*/ 889239 w 1782460"/>
                <a:gd name="connsiteY3" fmla="*/ 116 h 1925148"/>
                <a:gd name="connsiteX4" fmla="*/ 1390457 w 1782460"/>
                <a:gd name="connsiteY4" fmla="*/ 319607 h 1925148"/>
                <a:gd name="connsiteX5" fmla="*/ 1768593 w 1782460"/>
                <a:gd name="connsiteY5" fmla="*/ 943127 h 1925148"/>
                <a:gd name="connsiteX6" fmla="*/ 889239 w 1782460"/>
                <a:gd name="connsiteY6" fmla="*/ 1886138 h 1925148"/>
                <a:gd name="connsiteX7" fmla="*/ 378008 w 1782460"/>
                <a:gd name="connsiteY7" fmla="*/ 1705449 h 1925148"/>
                <a:gd name="connsiteX8" fmla="*/ 92203 w 1782460"/>
                <a:gd name="connsiteY8" fmla="*/ 1336478 h 1925148"/>
                <a:gd name="connsiteX9" fmla="*/ 9885 w 1782460"/>
                <a:gd name="connsiteY9" fmla="*/ 943127 h 1925148"/>
                <a:gd name="connsiteX0" fmla="*/ 439029 w 1695860"/>
                <a:gd name="connsiteY0" fmla="*/ 1347640 h 1925148"/>
                <a:gd name="connsiteX1" fmla="*/ 201508 w 1695860"/>
                <a:gd name="connsiteY1" fmla="*/ 841764 h 1925148"/>
                <a:gd name="connsiteX2" fmla="*/ 344902 w 1695860"/>
                <a:gd name="connsiteY2" fmla="*/ 286518 h 1925148"/>
                <a:gd name="connsiteX3" fmla="*/ 802639 w 1695860"/>
                <a:gd name="connsiteY3" fmla="*/ 116 h 1925148"/>
                <a:gd name="connsiteX4" fmla="*/ 1303857 w 1695860"/>
                <a:gd name="connsiteY4" fmla="*/ 319607 h 1925148"/>
                <a:gd name="connsiteX5" fmla="*/ 1681993 w 1695860"/>
                <a:gd name="connsiteY5" fmla="*/ 943127 h 1925148"/>
                <a:gd name="connsiteX6" fmla="*/ 802639 w 1695860"/>
                <a:gd name="connsiteY6" fmla="*/ 1886138 h 1925148"/>
                <a:gd name="connsiteX7" fmla="*/ 291408 w 1695860"/>
                <a:gd name="connsiteY7" fmla="*/ 1705449 h 1925148"/>
                <a:gd name="connsiteX8" fmla="*/ 5603 w 1695860"/>
                <a:gd name="connsiteY8" fmla="*/ 1336478 h 1925148"/>
                <a:gd name="connsiteX9" fmla="*/ 439029 w 1695860"/>
                <a:gd name="connsiteY9" fmla="*/ 1347640 h 1925148"/>
                <a:gd name="connsiteX0" fmla="*/ 268869 w 1525700"/>
                <a:gd name="connsiteY0" fmla="*/ 1347640 h 1925148"/>
                <a:gd name="connsiteX1" fmla="*/ 31348 w 1525700"/>
                <a:gd name="connsiteY1" fmla="*/ 841764 h 1925148"/>
                <a:gd name="connsiteX2" fmla="*/ 174742 w 1525700"/>
                <a:gd name="connsiteY2" fmla="*/ 286518 h 1925148"/>
                <a:gd name="connsiteX3" fmla="*/ 632479 w 1525700"/>
                <a:gd name="connsiteY3" fmla="*/ 116 h 1925148"/>
                <a:gd name="connsiteX4" fmla="*/ 1133697 w 1525700"/>
                <a:gd name="connsiteY4" fmla="*/ 319607 h 1925148"/>
                <a:gd name="connsiteX5" fmla="*/ 1511833 w 1525700"/>
                <a:gd name="connsiteY5" fmla="*/ 943127 h 1925148"/>
                <a:gd name="connsiteX6" fmla="*/ 632479 w 1525700"/>
                <a:gd name="connsiteY6" fmla="*/ 1886138 h 1925148"/>
                <a:gd name="connsiteX7" fmla="*/ 121248 w 1525700"/>
                <a:gd name="connsiteY7" fmla="*/ 1705449 h 1925148"/>
                <a:gd name="connsiteX8" fmla="*/ 268869 w 1525700"/>
                <a:gd name="connsiteY8" fmla="*/ 1347640 h 1925148"/>
                <a:gd name="connsiteX0" fmla="*/ 276486 w 1533317"/>
                <a:gd name="connsiteY0" fmla="*/ 1347640 h 1923142"/>
                <a:gd name="connsiteX1" fmla="*/ 38965 w 1533317"/>
                <a:gd name="connsiteY1" fmla="*/ 841764 h 1923142"/>
                <a:gd name="connsiteX2" fmla="*/ 182359 w 1533317"/>
                <a:gd name="connsiteY2" fmla="*/ 286518 h 1923142"/>
                <a:gd name="connsiteX3" fmla="*/ 640096 w 1533317"/>
                <a:gd name="connsiteY3" fmla="*/ 116 h 1923142"/>
                <a:gd name="connsiteX4" fmla="*/ 1141314 w 1533317"/>
                <a:gd name="connsiteY4" fmla="*/ 319607 h 1923142"/>
                <a:gd name="connsiteX5" fmla="*/ 1519450 w 1533317"/>
                <a:gd name="connsiteY5" fmla="*/ 943127 h 1923142"/>
                <a:gd name="connsiteX6" fmla="*/ 640096 w 1533317"/>
                <a:gd name="connsiteY6" fmla="*/ 1886138 h 1923142"/>
                <a:gd name="connsiteX7" fmla="*/ 491444 w 1533317"/>
                <a:gd name="connsiteY7" fmla="*/ 1694473 h 1923142"/>
                <a:gd name="connsiteX8" fmla="*/ 276486 w 1533317"/>
                <a:gd name="connsiteY8" fmla="*/ 1347640 h 1923142"/>
                <a:gd name="connsiteX0" fmla="*/ 276486 w 1533317"/>
                <a:gd name="connsiteY0" fmla="*/ 1347640 h 1808951"/>
                <a:gd name="connsiteX1" fmla="*/ 38965 w 1533317"/>
                <a:gd name="connsiteY1" fmla="*/ 841764 h 1808951"/>
                <a:gd name="connsiteX2" fmla="*/ 182359 w 1533317"/>
                <a:gd name="connsiteY2" fmla="*/ 286518 h 1808951"/>
                <a:gd name="connsiteX3" fmla="*/ 640096 w 1533317"/>
                <a:gd name="connsiteY3" fmla="*/ 116 h 1808951"/>
                <a:gd name="connsiteX4" fmla="*/ 1141314 w 1533317"/>
                <a:gd name="connsiteY4" fmla="*/ 319607 h 1808951"/>
                <a:gd name="connsiteX5" fmla="*/ 1519450 w 1533317"/>
                <a:gd name="connsiteY5" fmla="*/ 943127 h 1808951"/>
                <a:gd name="connsiteX6" fmla="*/ 733936 w 1533317"/>
                <a:gd name="connsiteY6" fmla="*/ 1745980 h 1808951"/>
                <a:gd name="connsiteX7" fmla="*/ 491444 w 1533317"/>
                <a:gd name="connsiteY7" fmla="*/ 1694473 h 1808951"/>
                <a:gd name="connsiteX8" fmla="*/ 276486 w 1533317"/>
                <a:gd name="connsiteY8" fmla="*/ 1347640 h 1808951"/>
                <a:gd name="connsiteX0" fmla="*/ 276486 w 1181990"/>
                <a:gd name="connsiteY0" fmla="*/ 1347640 h 1766891"/>
                <a:gd name="connsiteX1" fmla="*/ 38965 w 1181990"/>
                <a:gd name="connsiteY1" fmla="*/ 841764 h 1766891"/>
                <a:gd name="connsiteX2" fmla="*/ 182359 w 1181990"/>
                <a:gd name="connsiteY2" fmla="*/ 286518 h 1766891"/>
                <a:gd name="connsiteX3" fmla="*/ 640096 w 1181990"/>
                <a:gd name="connsiteY3" fmla="*/ 116 h 1766891"/>
                <a:gd name="connsiteX4" fmla="*/ 1141314 w 1181990"/>
                <a:gd name="connsiteY4" fmla="*/ 319607 h 1766891"/>
                <a:gd name="connsiteX5" fmla="*/ 914048 w 1181990"/>
                <a:gd name="connsiteY5" fmla="*/ 1518898 h 1766891"/>
                <a:gd name="connsiteX6" fmla="*/ 733936 w 1181990"/>
                <a:gd name="connsiteY6" fmla="*/ 1745980 h 1766891"/>
                <a:gd name="connsiteX7" fmla="*/ 491444 w 1181990"/>
                <a:gd name="connsiteY7" fmla="*/ 1694473 h 1766891"/>
                <a:gd name="connsiteX8" fmla="*/ 276486 w 1181990"/>
                <a:gd name="connsiteY8" fmla="*/ 1347640 h 1766891"/>
                <a:gd name="connsiteX0" fmla="*/ 276486 w 1188728"/>
                <a:gd name="connsiteY0" fmla="*/ 1347640 h 1766891"/>
                <a:gd name="connsiteX1" fmla="*/ 38965 w 1188728"/>
                <a:gd name="connsiteY1" fmla="*/ 841764 h 1766891"/>
                <a:gd name="connsiteX2" fmla="*/ 182359 w 1188728"/>
                <a:gd name="connsiteY2" fmla="*/ 286518 h 1766891"/>
                <a:gd name="connsiteX3" fmla="*/ 640096 w 1188728"/>
                <a:gd name="connsiteY3" fmla="*/ 116 h 1766891"/>
                <a:gd name="connsiteX4" fmla="*/ 1141314 w 1188728"/>
                <a:gd name="connsiteY4" fmla="*/ 319607 h 1766891"/>
                <a:gd name="connsiteX5" fmla="*/ 914048 w 1188728"/>
                <a:gd name="connsiteY5" fmla="*/ 1518898 h 1766891"/>
                <a:gd name="connsiteX6" fmla="*/ 733936 w 1188728"/>
                <a:gd name="connsiteY6" fmla="*/ 1745980 h 1766891"/>
                <a:gd name="connsiteX7" fmla="*/ 491444 w 1188728"/>
                <a:gd name="connsiteY7" fmla="*/ 1694473 h 1766891"/>
                <a:gd name="connsiteX8" fmla="*/ 276486 w 1188728"/>
                <a:gd name="connsiteY8" fmla="*/ 1347640 h 1766891"/>
                <a:gd name="connsiteX0" fmla="*/ 276486 w 1063292"/>
                <a:gd name="connsiteY0" fmla="*/ 1402068 h 1821319"/>
                <a:gd name="connsiteX1" fmla="*/ 38965 w 1063292"/>
                <a:gd name="connsiteY1" fmla="*/ 896192 h 1821319"/>
                <a:gd name="connsiteX2" fmla="*/ 182359 w 1063292"/>
                <a:gd name="connsiteY2" fmla="*/ 340946 h 1821319"/>
                <a:gd name="connsiteX3" fmla="*/ 640096 w 1063292"/>
                <a:gd name="connsiteY3" fmla="*/ 54544 h 1821319"/>
                <a:gd name="connsiteX4" fmla="*/ 981174 w 1063292"/>
                <a:gd name="connsiteY4" fmla="*/ 1510117 h 1821319"/>
                <a:gd name="connsiteX5" fmla="*/ 914048 w 1063292"/>
                <a:gd name="connsiteY5" fmla="*/ 1573326 h 1821319"/>
                <a:gd name="connsiteX6" fmla="*/ 733936 w 1063292"/>
                <a:gd name="connsiteY6" fmla="*/ 1800408 h 1821319"/>
                <a:gd name="connsiteX7" fmla="*/ 491444 w 1063292"/>
                <a:gd name="connsiteY7" fmla="*/ 1748901 h 1821319"/>
                <a:gd name="connsiteX8" fmla="*/ 276486 w 1063292"/>
                <a:gd name="connsiteY8" fmla="*/ 1402068 h 1821319"/>
                <a:gd name="connsiteX0" fmla="*/ 276486 w 1063292"/>
                <a:gd name="connsiteY0" fmla="*/ 1070156 h 1489407"/>
                <a:gd name="connsiteX1" fmla="*/ 38965 w 1063292"/>
                <a:gd name="connsiteY1" fmla="*/ 564280 h 1489407"/>
                <a:gd name="connsiteX2" fmla="*/ 182359 w 1063292"/>
                <a:gd name="connsiteY2" fmla="*/ 9034 h 1489407"/>
                <a:gd name="connsiteX3" fmla="*/ 538455 w 1063292"/>
                <a:gd name="connsiteY3" fmla="*/ 847135 h 1489407"/>
                <a:gd name="connsiteX4" fmla="*/ 981174 w 1063292"/>
                <a:gd name="connsiteY4" fmla="*/ 1178205 h 1489407"/>
                <a:gd name="connsiteX5" fmla="*/ 914048 w 1063292"/>
                <a:gd name="connsiteY5" fmla="*/ 1241414 h 1489407"/>
                <a:gd name="connsiteX6" fmla="*/ 733936 w 1063292"/>
                <a:gd name="connsiteY6" fmla="*/ 1468496 h 1489407"/>
                <a:gd name="connsiteX7" fmla="*/ 491444 w 1063292"/>
                <a:gd name="connsiteY7" fmla="*/ 1416989 h 1489407"/>
                <a:gd name="connsiteX8" fmla="*/ 276486 w 1063292"/>
                <a:gd name="connsiteY8" fmla="*/ 1070156 h 1489407"/>
                <a:gd name="connsiteX0" fmla="*/ 276486 w 1063292"/>
                <a:gd name="connsiteY0" fmla="*/ 965530 h 1384781"/>
                <a:gd name="connsiteX1" fmla="*/ 38965 w 1063292"/>
                <a:gd name="connsiteY1" fmla="*/ 459654 h 1384781"/>
                <a:gd name="connsiteX2" fmla="*/ 416056 w 1063292"/>
                <a:gd name="connsiteY2" fmla="*/ 10130 h 1384781"/>
                <a:gd name="connsiteX3" fmla="*/ 538455 w 1063292"/>
                <a:gd name="connsiteY3" fmla="*/ 742509 h 1384781"/>
                <a:gd name="connsiteX4" fmla="*/ 981174 w 1063292"/>
                <a:gd name="connsiteY4" fmla="*/ 1073579 h 1384781"/>
                <a:gd name="connsiteX5" fmla="*/ 914048 w 1063292"/>
                <a:gd name="connsiteY5" fmla="*/ 1136788 h 1384781"/>
                <a:gd name="connsiteX6" fmla="*/ 733936 w 1063292"/>
                <a:gd name="connsiteY6" fmla="*/ 1363870 h 1384781"/>
                <a:gd name="connsiteX7" fmla="*/ 491444 w 1063292"/>
                <a:gd name="connsiteY7" fmla="*/ 1312363 h 1384781"/>
                <a:gd name="connsiteX8" fmla="*/ 276486 w 1063292"/>
                <a:gd name="connsiteY8" fmla="*/ 965530 h 1384781"/>
                <a:gd name="connsiteX0" fmla="*/ 162524 w 949330"/>
                <a:gd name="connsiteY0" fmla="*/ 965530 h 1384781"/>
                <a:gd name="connsiteX1" fmla="*/ 52255 w 949330"/>
                <a:gd name="connsiteY1" fmla="*/ 181167 h 1384781"/>
                <a:gd name="connsiteX2" fmla="*/ 302094 w 949330"/>
                <a:gd name="connsiteY2" fmla="*/ 10130 h 1384781"/>
                <a:gd name="connsiteX3" fmla="*/ 424493 w 949330"/>
                <a:gd name="connsiteY3" fmla="*/ 742509 h 1384781"/>
                <a:gd name="connsiteX4" fmla="*/ 867212 w 949330"/>
                <a:gd name="connsiteY4" fmla="*/ 1073579 h 1384781"/>
                <a:gd name="connsiteX5" fmla="*/ 800086 w 949330"/>
                <a:gd name="connsiteY5" fmla="*/ 1136788 h 1384781"/>
                <a:gd name="connsiteX6" fmla="*/ 619974 w 949330"/>
                <a:gd name="connsiteY6" fmla="*/ 1363870 h 1384781"/>
                <a:gd name="connsiteX7" fmla="*/ 377482 w 949330"/>
                <a:gd name="connsiteY7" fmla="*/ 1312363 h 1384781"/>
                <a:gd name="connsiteX8" fmla="*/ 162524 w 949330"/>
                <a:gd name="connsiteY8" fmla="*/ 965530 h 1384781"/>
                <a:gd name="connsiteX0" fmla="*/ 162524 w 976713"/>
                <a:gd name="connsiteY0" fmla="*/ 965290 h 1384541"/>
                <a:gd name="connsiteX1" fmla="*/ 52255 w 976713"/>
                <a:gd name="connsiteY1" fmla="*/ 180927 h 1384541"/>
                <a:gd name="connsiteX2" fmla="*/ 302094 w 976713"/>
                <a:gd name="connsiteY2" fmla="*/ 9890 h 1384541"/>
                <a:gd name="connsiteX3" fmla="*/ 424493 w 976713"/>
                <a:gd name="connsiteY3" fmla="*/ 742269 h 1384541"/>
                <a:gd name="connsiteX4" fmla="*/ 906413 w 976713"/>
                <a:gd name="connsiteY4" fmla="*/ 964261 h 1384541"/>
                <a:gd name="connsiteX5" fmla="*/ 800086 w 976713"/>
                <a:gd name="connsiteY5" fmla="*/ 1136548 h 1384541"/>
                <a:gd name="connsiteX6" fmla="*/ 619974 w 976713"/>
                <a:gd name="connsiteY6" fmla="*/ 1363630 h 1384541"/>
                <a:gd name="connsiteX7" fmla="*/ 377482 w 976713"/>
                <a:gd name="connsiteY7" fmla="*/ 1312123 h 1384541"/>
                <a:gd name="connsiteX8" fmla="*/ 162524 w 976713"/>
                <a:gd name="connsiteY8" fmla="*/ 965290 h 1384541"/>
                <a:gd name="connsiteX0" fmla="*/ 162524 w 980550"/>
                <a:gd name="connsiteY0" fmla="*/ 965290 h 1390561"/>
                <a:gd name="connsiteX1" fmla="*/ 52255 w 980550"/>
                <a:gd name="connsiteY1" fmla="*/ 180927 h 1390561"/>
                <a:gd name="connsiteX2" fmla="*/ 302094 w 980550"/>
                <a:gd name="connsiteY2" fmla="*/ 9890 h 1390561"/>
                <a:gd name="connsiteX3" fmla="*/ 424493 w 980550"/>
                <a:gd name="connsiteY3" fmla="*/ 742269 h 1390561"/>
                <a:gd name="connsiteX4" fmla="*/ 906413 w 980550"/>
                <a:gd name="connsiteY4" fmla="*/ 964261 h 1390561"/>
                <a:gd name="connsiteX5" fmla="*/ 813897 w 980550"/>
                <a:gd name="connsiteY5" fmla="*/ 1052758 h 1390561"/>
                <a:gd name="connsiteX6" fmla="*/ 619974 w 980550"/>
                <a:gd name="connsiteY6" fmla="*/ 1363630 h 1390561"/>
                <a:gd name="connsiteX7" fmla="*/ 377482 w 980550"/>
                <a:gd name="connsiteY7" fmla="*/ 1312123 h 1390561"/>
                <a:gd name="connsiteX8" fmla="*/ 162524 w 980550"/>
                <a:gd name="connsiteY8" fmla="*/ 965290 h 1390561"/>
                <a:gd name="connsiteX0" fmla="*/ 162524 w 980550"/>
                <a:gd name="connsiteY0" fmla="*/ 965290 h 1337215"/>
                <a:gd name="connsiteX1" fmla="*/ 52255 w 980550"/>
                <a:gd name="connsiteY1" fmla="*/ 180927 h 1337215"/>
                <a:gd name="connsiteX2" fmla="*/ 302094 w 980550"/>
                <a:gd name="connsiteY2" fmla="*/ 9890 h 1337215"/>
                <a:gd name="connsiteX3" fmla="*/ 424493 w 980550"/>
                <a:gd name="connsiteY3" fmla="*/ 742269 h 1337215"/>
                <a:gd name="connsiteX4" fmla="*/ 906413 w 980550"/>
                <a:gd name="connsiteY4" fmla="*/ 964261 h 1337215"/>
                <a:gd name="connsiteX5" fmla="*/ 813897 w 980550"/>
                <a:gd name="connsiteY5" fmla="*/ 1052758 h 1337215"/>
                <a:gd name="connsiteX6" fmla="*/ 856205 w 980550"/>
                <a:gd name="connsiteY6" fmla="*/ 1175023 h 1337215"/>
                <a:gd name="connsiteX7" fmla="*/ 377482 w 980550"/>
                <a:gd name="connsiteY7" fmla="*/ 1312123 h 1337215"/>
                <a:gd name="connsiteX8" fmla="*/ 162524 w 980550"/>
                <a:gd name="connsiteY8" fmla="*/ 965290 h 1337215"/>
                <a:gd name="connsiteX0" fmla="*/ 162524 w 1000967"/>
                <a:gd name="connsiteY0" fmla="*/ 965290 h 1336636"/>
                <a:gd name="connsiteX1" fmla="*/ 52255 w 1000967"/>
                <a:gd name="connsiteY1" fmla="*/ 180927 h 1336636"/>
                <a:gd name="connsiteX2" fmla="*/ 302094 w 1000967"/>
                <a:gd name="connsiteY2" fmla="*/ 9890 h 1336636"/>
                <a:gd name="connsiteX3" fmla="*/ 424493 w 1000967"/>
                <a:gd name="connsiteY3" fmla="*/ 742269 h 1336636"/>
                <a:gd name="connsiteX4" fmla="*/ 906413 w 1000967"/>
                <a:gd name="connsiteY4" fmla="*/ 964261 h 1336636"/>
                <a:gd name="connsiteX5" fmla="*/ 872297 w 1000967"/>
                <a:gd name="connsiteY5" fmla="*/ 1091857 h 1336636"/>
                <a:gd name="connsiteX6" fmla="*/ 856205 w 1000967"/>
                <a:gd name="connsiteY6" fmla="*/ 1175023 h 1336636"/>
                <a:gd name="connsiteX7" fmla="*/ 377482 w 1000967"/>
                <a:gd name="connsiteY7" fmla="*/ 1312123 h 1336636"/>
                <a:gd name="connsiteX8" fmla="*/ 162524 w 1000967"/>
                <a:gd name="connsiteY8" fmla="*/ 965290 h 1336636"/>
                <a:gd name="connsiteX0" fmla="*/ 170390 w 1008833"/>
                <a:gd name="connsiteY0" fmla="*/ 965290 h 1235197"/>
                <a:gd name="connsiteX1" fmla="*/ 60121 w 1008833"/>
                <a:gd name="connsiteY1" fmla="*/ 180927 h 1235197"/>
                <a:gd name="connsiteX2" fmla="*/ 309960 w 1008833"/>
                <a:gd name="connsiteY2" fmla="*/ 9890 h 1235197"/>
                <a:gd name="connsiteX3" fmla="*/ 432359 w 1008833"/>
                <a:gd name="connsiteY3" fmla="*/ 742269 h 1235197"/>
                <a:gd name="connsiteX4" fmla="*/ 914279 w 1008833"/>
                <a:gd name="connsiteY4" fmla="*/ 964261 h 1235197"/>
                <a:gd name="connsiteX5" fmla="*/ 880163 w 1008833"/>
                <a:gd name="connsiteY5" fmla="*/ 1091857 h 1235197"/>
                <a:gd name="connsiteX6" fmla="*/ 864071 w 1008833"/>
                <a:gd name="connsiteY6" fmla="*/ 1175023 h 1235197"/>
                <a:gd name="connsiteX7" fmla="*/ 672358 w 1008833"/>
                <a:gd name="connsiteY7" fmla="*/ 1072937 h 1235197"/>
                <a:gd name="connsiteX8" fmla="*/ 170390 w 1008833"/>
                <a:gd name="connsiteY8" fmla="*/ 965290 h 1235197"/>
                <a:gd name="connsiteX0" fmla="*/ 290872 w 988755"/>
                <a:gd name="connsiteY0" fmla="*/ 856413 h 1235197"/>
                <a:gd name="connsiteX1" fmla="*/ 40043 w 988755"/>
                <a:gd name="connsiteY1" fmla="*/ 180927 h 1235197"/>
                <a:gd name="connsiteX2" fmla="*/ 289882 w 988755"/>
                <a:gd name="connsiteY2" fmla="*/ 9890 h 1235197"/>
                <a:gd name="connsiteX3" fmla="*/ 412281 w 988755"/>
                <a:gd name="connsiteY3" fmla="*/ 742269 h 1235197"/>
                <a:gd name="connsiteX4" fmla="*/ 894201 w 988755"/>
                <a:gd name="connsiteY4" fmla="*/ 964261 h 1235197"/>
                <a:gd name="connsiteX5" fmla="*/ 860085 w 988755"/>
                <a:gd name="connsiteY5" fmla="*/ 1091857 h 1235197"/>
                <a:gd name="connsiteX6" fmla="*/ 843993 w 988755"/>
                <a:gd name="connsiteY6" fmla="*/ 1175023 h 1235197"/>
                <a:gd name="connsiteX7" fmla="*/ 652280 w 988755"/>
                <a:gd name="connsiteY7" fmla="*/ 1072937 h 1235197"/>
                <a:gd name="connsiteX8" fmla="*/ 290872 w 988755"/>
                <a:gd name="connsiteY8" fmla="*/ 856413 h 1235197"/>
                <a:gd name="connsiteX0" fmla="*/ 290872 w 988755"/>
                <a:gd name="connsiteY0" fmla="*/ 856462 h 1235246"/>
                <a:gd name="connsiteX1" fmla="*/ 40043 w 988755"/>
                <a:gd name="connsiteY1" fmla="*/ 180976 h 1235246"/>
                <a:gd name="connsiteX2" fmla="*/ 289882 w 988755"/>
                <a:gd name="connsiteY2" fmla="*/ 9939 h 1235246"/>
                <a:gd name="connsiteX3" fmla="*/ 482461 w 988755"/>
                <a:gd name="connsiteY3" fmla="*/ 738558 h 1235246"/>
                <a:gd name="connsiteX4" fmla="*/ 894201 w 988755"/>
                <a:gd name="connsiteY4" fmla="*/ 964310 h 1235246"/>
                <a:gd name="connsiteX5" fmla="*/ 860085 w 988755"/>
                <a:gd name="connsiteY5" fmla="*/ 1091906 h 1235246"/>
                <a:gd name="connsiteX6" fmla="*/ 843993 w 988755"/>
                <a:gd name="connsiteY6" fmla="*/ 1175072 h 1235246"/>
                <a:gd name="connsiteX7" fmla="*/ 652280 w 988755"/>
                <a:gd name="connsiteY7" fmla="*/ 1072986 h 1235246"/>
                <a:gd name="connsiteX8" fmla="*/ 290872 w 988755"/>
                <a:gd name="connsiteY8" fmla="*/ 856462 h 1235246"/>
                <a:gd name="connsiteX0" fmla="*/ 290872 w 988755"/>
                <a:gd name="connsiteY0" fmla="*/ 707699 h 1086483"/>
                <a:gd name="connsiteX1" fmla="*/ 40043 w 988755"/>
                <a:gd name="connsiteY1" fmla="*/ 32213 h 1086483"/>
                <a:gd name="connsiteX2" fmla="*/ 390838 w 988755"/>
                <a:gd name="connsiteY2" fmla="*/ 64096 h 1086483"/>
                <a:gd name="connsiteX3" fmla="*/ 482461 w 988755"/>
                <a:gd name="connsiteY3" fmla="*/ 589795 h 1086483"/>
                <a:gd name="connsiteX4" fmla="*/ 894201 w 988755"/>
                <a:gd name="connsiteY4" fmla="*/ 815547 h 1086483"/>
                <a:gd name="connsiteX5" fmla="*/ 860085 w 988755"/>
                <a:gd name="connsiteY5" fmla="*/ 943143 h 1086483"/>
                <a:gd name="connsiteX6" fmla="*/ 843993 w 988755"/>
                <a:gd name="connsiteY6" fmla="*/ 1026309 h 1086483"/>
                <a:gd name="connsiteX7" fmla="*/ 652280 w 988755"/>
                <a:gd name="connsiteY7" fmla="*/ 924223 h 1086483"/>
                <a:gd name="connsiteX8" fmla="*/ 290872 w 988755"/>
                <a:gd name="connsiteY8" fmla="*/ 707699 h 1086483"/>
                <a:gd name="connsiteX0" fmla="*/ 140684 w 838567"/>
                <a:gd name="connsiteY0" fmla="*/ 710893 h 1089677"/>
                <a:gd name="connsiteX1" fmla="*/ 61394 w 838567"/>
                <a:gd name="connsiteY1" fmla="*/ 31849 h 1089677"/>
                <a:gd name="connsiteX2" fmla="*/ 240650 w 838567"/>
                <a:gd name="connsiteY2" fmla="*/ 67290 h 1089677"/>
                <a:gd name="connsiteX3" fmla="*/ 332273 w 838567"/>
                <a:gd name="connsiteY3" fmla="*/ 592989 h 1089677"/>
                <a:gd name="connsiteX4" fmla="*/ 744013 w 838567"/>
                <a:gd name="connsiteY4" fmla="*/ 818741 h 1089677"/>
                <a:gd name="connsiteX5" fmla="*/ 709897 w 838567"/>
                <a:gd name="connsiteY5" fmla="*/ 946337 h 1089677"/>
                <a:gd name="connsiteX6" fmla="*/ 693805 w 838567"/>
                <a:gd name="connsiteY6" fmla="*/ 1029503 h 1089677"/>
                <a:gd name="connsiteX7" fmla="*/ 502092 w 838567"/>
                <a:gd name="connsiteY7" fmla="*/ 927417 h 1089677"/>
                <a:gd name="connsiteX8" fmla="*/ 140684 w 838567"/>
                <a:gd name="connsiteY8" fmla="*/ 710893 h 1089677"/>
                <a:gd name="connsiteX0" fmla="*/ 140684 w 838567"/>
                <a:gd name="connsiteY0" fmla="*/ 743679 h 1122463"/>
                <a:gd name="connsiteX1" fmla="*/ 61394 w 838567"/>
                <a:gd name="connsiteY1" fmla="*/ 64635 h 1122463"/>
                <a:gd name="connsiteX2" fmla="*/ 240650 w 838567"/>
                <a:gd name="connsiteY2" fmla="*/ 100076 h 1122463"/>
                <a:gd name="connsiteX3" fmla="*/ 332273 w 838567"/>
                <a:gd name="connsiteY3" fmla="*/ 625775 h 1122463"/>
                <a:gd name="connsiteX4" fmla="*/ 744013 w 838567"/>
                <a:gd name="connsiteY4" fmla="*/ 851527 h 1122463"/>
                <a:gd name="connsiteX5" fmla="*/ 709897 w 838567"/>
                <a:gd name="connsiteY5" fmla="*/ 979123 h 1122463"/>
                <a:gd name="connsiteX6" fmla="*/ 693805 w 838567"/>
                <a:gd name="connsiteY6" fmla="*/ 1062289 h 1122463"/>
                <a:gd name="connsiteX7" fmla="*/ 502092 w 838567"/>
                <a:gd name="connsiteY7" fmla="*/ 960203 h 1122463"/>
                <a:gd name="connsiteX8" fmla="*/ 140684 w 838567"/>
                <a:gd name="connsiteY8" fmla="*/ 743679 h 1122463"/>
                <a:gd name="connsiteX0" fmla="*/ 140684 w 838567"/>
                <a:gd name="connsiteY0" fmla="*/ 743679 h 1199392"/>
                <a:gd name="connsiteX1" fmla="*/ 61394 w 838567"/>
                <a:gd name="connsiteY1" fmla="*/ 64635 h 1199392"/>
                <a:gd name="connsiteX2" fmla="*/ 240650 w 838567"/>
                <a:gd name="connsiteY2" fmla="*/ 100076 h 1199392"/>
                <a:gd name="connsiteX3" fmla="*/ 332273 w 838567"/>
                <a:gd name="connsiteY3" fmla="*/ 625775 h 1199392"/>
                <a:gd name="connsiteX4" fmla="*/ 744013 w 838567"/>
                <a:gd name="connsiteY4" fmla="*/ 851527 h 1199392"/>
                <a:gd name="connsiteX5" fmla="*/ 709897 w 838567"/>
                <a:gd name="connsiteY5" fmla="*/ 979123 h 1199392"/>
                <a:gd name="connsiteX6" fmla="*/ 705475 w 838567"/>
                <a:gd name="connsiteY6" fmla="*/ 1195065 h 1199392"/>
                <a:gd name="connsiteX7" fmla="*/ 502092 w 838567"/>
                <a:gd name="connsiteY7" fmla="*/ 960203 h 1199392"/>
                <a:gd name="connsiteX8" fmla="*/ 140684 w 838567"/>
                <a:gd name="connsiteY8" fmla="*/ 743679 h 1199392"/>
                <a:gd name="connsiteX0" fmla="*/ 140684 w 838567"/>
                <a:gd name="connsiteY0" fmla="*/ 743679 h 1008064"/>
                <a:gd name="connsiteX1" fmla="*/ 61394 w 838567"/>
                <a:gd name="connsiteY1" fmla="*/ 64635 h 1008064"/>
                <a:gd name="connsiteX2" fmla="*/ 240650 w 838567"/>
                <a:gd name="connsiteY2" fmla="*/ 100076 h 1008064"/>
                <a:gd name="connsiteX3" fmla="*/ 332273 w 838567"/>
                <a:gd name="connsiteY3" fmla="*/ 625775 h 1008064"/>
                <a:gd name="connsiteX4" fmla="*/ 744013 w 838567"/>
                <a:gd name="connsiteY4" fmla="*/ 851527 h 1008064"/>
                <a:gd name="connsiteX5" fmla="*/ 709897 w 838567"/>
                <a:gd name="connsiteY5" fmla="*/ 979123 h 1008064"/>
                <a:gd name="connsiteX6" fmla="*/ 502092 w 838567"/>
                <a:gd name="connsiteY6" fmla="*/ 960203 h 1008064"/>
                <a:gd name="connsiteX7" fmla="*/ 140684 w 838567"/>
                <a:gd name="connsiteY7" fmla="*/ 743679 h 1008064"/>
                <a:gd name="connsiteX0" fmla="*/ 140684 w 827366"/>
                <a:gd name="connsiteY0" fmla="*/ 743679 h 1149016"/>
                <a:gd name="connsiteX1" fmla="*/ 61394 w 827366"/>
                <a:gd name="connsiteY1" fmla="*/ 64635 h 1149016"/>
                <a:gd name="connsiteX2" fmla="*/ 240650 w 827366"/>
                <a:gd name="connsiteY2" fmla="*/ 100076 h 1149016"/>
                <a:gd name="connsiteX3" fmla="*/ 332273 w 827366"/>
                <a:gd name="connsiteY3" fmla="*/ 625775 h 1149016"/>
                <a:gd name="connsiteX4" fmla="*/ 744013 w 827366"/>
                <a:gd name="connsiteY4" fmla="*/ 851527 h 1149016"/>
                <a:gd name="connsiteX5" fmla="*/ 680480 w 827366"/>
                <a:gd name="connsiteY5" fmla="*/ 1137415 h 1149016"/>
                <a:gd name="connsiteX6" fmla="*/ 502092 w 827366"/>
                <a:gd name="connsiteY6" fmla="*/ 960203 h 1149016"/>
                <a:gd name="connsiteX7" fmla="*/ 140684 w 827366"/>
                <a:gd name="connsiteY7" fmla="*/ 743679 h 1149016"/>
                <a:gd name="connsiteX0" fmla="*/ 140684 w 797037"/>
                <a:gd name="connsiteY0" fmla="*/ 743679 h 1138871"/>
                <a:gd name="connsiteX1" fmla="*/ 61394 w 797037"/>
                <a:gd name="connsiteY1" fmla="*/ 64635 h 1138871"/>
                <a:gd name="connsiteX2" fmla="*/ 240650 w 797037"/>
                <a:gd name="connsiteY2" fmla="*/ 100076 h 1138871"/>
                <a:gd name="connsiteX3" fmla="*/ 332273 w 797037"/>
                <a:gd name="connsiteY3" fmla="*/ 625775 h 1138871"/>
                <a:gd name="connsiteX4" fmla="*/ 744013 w 797037"/>
                <a:gd name="connsiteY4" fmla="*/ 851527 h 1138871"/>
                <a:gd name="connsiteX5" fmla="*/ 680480 w 797037"/>
                <a:gd name="connsiteY5" fmla="*/ 1137415 h 1138871"/>
                <a:gd name="connsiteX6" fmla="*/ 502092 w 797037"/>
                <a:gd name="connsiteY6" fmla="*/ 960203 h 1138871"/>
                <a:gd name="connsiteX7" fmla="*/ 140684 w 797037"/>
                <a:gd name="connsiteY7" fmla="*/ 743679 h 1138871"/>
                <a:gd name="connsiteX0" fmla="*/ 140684 w 797037"/>
                <a:gd name="connsiteY0" fmla="*/ 743679 h 1137415"/>
                <a:gd name="connsiteX1" fmla="*/ 61394 w 797037"/>
                <a:gd name="connsiteY1" fmla="*/ 64635 h 1137415"/>
                <a:gd name="connsiteX2" fmla="*/ 240650 w 797037"/>
                <a:gd name="connsiteY2" fmla="*/ 100076 h 1137415"/>
                <a:gd name="connsiteX3" fmla="*/ 332273 w 797037"/>
                <a:gd name="connsiteY3" fmla="*/ 625775 h 1137415"/>
                <a:gd name="connsiteX4" fmla="*/ 744013 w 797037"/>
                <a:gd name="connsiteY4" fmla="*/ 851527 h 1137415"/>
                <a:gd name="connsiteX5" fmla="*/ 680480 w 797037"/>
                <a:gd name="connsiteY5" fmla="*/ 1137415 h 1137415"/>
                <a:gd name="connsiteX6" fmla="*/ 502092 w 797037"/>
                <a:gd name="connsiteY6" fmla="*/ 960203 h 1137415"/>
                <a:gd name="connsiteX7" fmla="*/ 140684 w 797037"/>
                <a:gd name="connsiteY7" fmla="*/ 743679 h 1137415"/>
                <a:gd name="connsiteX0" fmla="*/ 140684 w 785752"/>
                <a:gd name="connsiteY0" fmla="*/ 743679 h 1148359"/>
                <a:gd name="connsiteX1" fmla="*/ 61394 w 785752"/>
                <a:gd name="connsiteY1" fmla="*/ 64635 h 1148359"/>
                <a:gd name="connsiteX2" fmla="*/ 240650 w 785752"/>
                <a:gd name="connsiteY2" fmla="*/ 100076 h 1148359"/>
                <a:gd name="connsiteX3" fmla="*/ 332273 w 785752"/>
                <a:gd name="connsiteY3" fmla="*/ 625775 h 1148359"/>
                <a:gd name="connsiteX4" fmla="*/ 744013 w 785752"/>
                <a:gd name="connsiteY4" fmla="*/ 851527 h 1148359"/>
                <a:gd name="connsiteX5" fmla="*/ 680480 w 785752"/>
                <a:gd name="connsiteY5" fmla="*/ 1137415 h 1148359"/>
                <a:gd name="connsiteX6" fmla="*/ 502092 w 785752"/>
                <a:gd name="connsiteY6" fmla="*/ 960203 h 1148359"/>
                <a:gd name="connsiteX7" fmla="*/ 140684 w 785752"/>
                <a:gd name="connsiteY7" fmla="*/ 743679 h 1148359"/>
                <a:gd name="connsiteX0" fmla="*/ 140684 w 798102"/>
                <a:gd name="connsiteY0" fmla="*/ 743679 h 1051943"/>
                <a:gd name="connsiteX1" fmla="*/ 61394 w 798102"/>
                <a:gd name="connsiteY1" fmla="*/ 64635 h 1051943"/>
                <a:gd name="connsiteX2" fmla="*/ 240650 w 798102"/>
                <a:gd name="connsiteY2" fmla="*/ 100076 h 1051943"/>
                <a:gd name="connsiteX3" fmla="*/ 332273 w 798102"/>
                <a:gd name="connsiteY3" fmla="*/ 625775 h 1051943"/>
                <a:gd name="connsiteX4" fmla="*/ 744013 w 798102"/>
                <a:gd name="connsiteY4" fmla="*/ 851527 h 1051943"/>
                <a:gd name="connsiteX5" fmla="*/ 766552 w 798102"/>
                <a:gd name="connsiteY5" fmla="*/ 1033188 h 1051943"/>
                <a:gd name="connsiteX6" fmla="*/ 502092 w 798102"/>
                <a:gd name="connsiteY6" fmla="*/ 960203 h 1051943"/>
                <a:gd name="connsiteX7" fmla="*/ 140684 w 798102"/>
                <a:gd name="connsiteY7" fmla="*/ 743679 h 1051943"/>
                <a:gd name="connsiteX0" fmla="*/ 140684 w 1084071"/>
                <a:gd name="connsiteY0" fmla="*/ 743679 h 1828759"/>
                <a:gd name="connsiteX1" fmla="*/ 61394 w 1084071"/>
                <a:gd name="connsiteY1" fmla="*/ 64635 h 1828759"/>
                <a:gd name="connsiteX2" fmla="*/ 240650 w 1084071"/>
                <a:gd name="connsiteY2" fmla="*/ 100076 h 1828759"/>
                <a:gd name="connsiteX3" fmla="*/ 332273 w 1084071"/>
                <a:gd name="connsiteY3" fmla="*/ 625775 h 1828759"/>
                <a:gd name="connsiteX4" fmla="*/ 744013 w 1084071"/>
                <a:gd name="connsiteY4" fmla="*/ 851527 h 1828759"/>
                <a:gd name="connsiteX5" fmla="*/ 1075744 w 1084071"/>
                <a:gd name="connsiteY5" fmla="*/ 1825966 h 1828759"/>
                <a:gd name="connsiteX6" fmla="*/ 502092 w 1084071"/>
                <a:gd name="connsiteY6" fmla="*/ 960203 h 1828759"/>
                <a:gd name="connsiteX7" fmla="*/ 140684 w 1084071"/>
                <a:gd name="connsiteY7" fmla="*/ 743679 h 1828759"/>
                <a:gd name="connsiteX0" fmla="*/ 140684 w 784463"/>
                <a:gd name="connsiteY0" fmla="*/ 743679 h 994211"/>
                <a:gd name="connsiteX1" fmla="*/ 61394 w 784463"/>
                <a:gd name="connsiteY1" fmla="*/ 64635 h 994211"/>
                <a:gd name="connsiteX2" fmla="*/ 240650 w 784463"/>
                <a:gd name="connsiteY2" fmla="*/ 100076 h 994211"/>
                <a:gd name="connsiteX3" fmla="*/ 332273 w 784463"/>
                <a:gd name="connsiteY3" fmla="*/ 625775 h 994211"/>
                <a:gd name="connsiteX4" fmla="*/ 744013 w 784463"/>
                <a:gd name="connsiteY4" fmla="*/ 851527 h 994211"/>
                <a:gd name="connsiteX5" fmla="*/ 668379 w 784463"/>
                <a:gd name="connsiteY5" fmla="*/ 961822 h 994211"/>
                <a:gd name="connsiteX6" fmla="*/ 502092 w 784463"/>
                <a:gd name="connsiteY6" fmla="*/ 960203 h 994211"/>
                <a:gd name="connsiteX7" fmla="*/ 140684 w 784463"/>
                <a:gd name="connsiteY7" fmla="*/ 743679 h 994211"/>
                <a:gd name="connsiteX0" fmla="*/ 135839 w 800154"/>
                <a:gd name="connsiteY0" fmla="*/ 743679 h 1407563"/>
                <a:gd name="connsiteX1" fmla="*/ 56549 w 800154"/>
                <a:gd name="connsiteY1" fmla="*/ 64635 h 1407563"/>
                <a:gd name="connsiteX2" fmla="*/ 235805 w 800154"/>
                <a:gd name="connsiteY2" fmla="*/ 100076 h 1407563"/>
                <a:gd name="connsiteX3" fmla="*/ 327428 w 800154"/>
                <a:gd name="connsiteY3" fmla="*/ 625775 h 1407563"/>
                <a:gd name="connsiteX4" fmla="*/ 739168 w 800154"/>
                <a:gd name="connsiteY4" fmla="*/ 851527 h 1407563"/>
                <a:gd name="connsiteX5" fmla="*/ 663534 w 800154"/>
                <a:gd name="connsiteY5" fmla="*/ 961822 h 1407563"/>
                <a:gd name="connsiteX6" fmla="*/ 336336 w 800154"/>
                <a:gd name="connsiteY6" fmla="*/ 1404799 h 1407563"/>
                <a:gd name="connsiteX7" fmla="*/ 135839 w 800154"/>
                <a:gd name="connsiteY7" fmla="*/ 743679 h 1407563"/>
                <a:gd name="connsiteX0" fmla="*/ 135839 w 846010"/>
                <a:gd name="connsiteY0" fmla="*/ 743679 h 1413626"/>
                <a:gd name="connsiteX1" fmla="*/ 56549 w 846010"/>
                <a:gd name="connsiteY1" fmla="*/ 64635 h 1413626"/>
                <a:gd name="connsiteX2" fmla="*/ 235805 w 846010"/>
                <a:gd name="connsiteY2" fmla="*/ 100076 h 1413626"/>
                <a:gd name="connsiteX3" fmla="*/ 327428 w 846010"/>
                <a:gd name="connsiteY3" fmla="*/ 625775 h 1413626"/>
                <a:gd name="connsiteX4" fmla="*/ 739168 w 846010"/>
                <a:gd name="connsiteY4" fmla="*/ 851527 h 1413626"/>
                <a:gd name="connsiteX5" fmla="*/ 791970 w 846010"/>
                <a:gd name="connsiteY5" fmla="*/ 1252897 h 1413626"/>
                <a:gd name="connsiteX6" fmla="*/ 336336 w 846010"/>
                <a:gd name="connsiteY6" fmla="*/ 1404799 h 1413626"/>
                <a:gd name="connsiteX7" fmla="*/ 135839 w 846010"/>
                <a:gd name="connsiteY7" fmla="*/ 743679 h 1413626"/>
                <a:gd name="connsiteX0" fmla="*/ 135839 w 890989"/>
                <a:gd name="connsiteY0" fmla="*/ 743679 h 1413330"/>
                <a:gd name="connsiteX1" fmla="*/ 56549 w 890989"/>
                <a:gd name="connsiteY1" fmla="*/ 64635 h 1413330"/>
                <a:gd name="connsiteX2" fmla="*/ 235805 w 890989"/>
                <a:gd name="connsiteY2" fmla="*/ 100076 h 1413330"/>
                <a:gd name="connsiteX3" fmla="*/ 327428 w 890989"/>
                <a:gd name="connsiteY3" fmla="*/ 625775 h 1413330"/>
                <a:gd name="connsiteX4" fmla="*/ 811825 w 890989"/>
                <a:gd name="connsiteY4" fmla="*/ 881805 h 1413330"/>
                <a:gd name="connsiteX5" fmla="*/ 791970 w 890989"/>
                <a:gd name="connsiteY5" fmla="*/ 1252897 h 1413330"/>
                <a:gd name="connsiteX6" fmla="*/ 336336 w 890989"/>
                <a:gd name="connsiteY6" fmla="*/ 1404799 h 1413330"/>
                <a:gd name="connsiteX7" fmla="*/ 135839 w 890989"/>
                <a:gd name="connsiteY7" fmla="*/ 743679 h 1413330"/>
                <a:gd name="connsiteX0" fmla="*/ 139401 w 889130"/>
                <a:gd name="connsiteY0" fmla="*/ 743679 h 1254875"/>
                <a:gd name="connsiteX1" fmla="*/ 60111 w 889130"/>
                <a:gd name="connsiteY1" fmla="*/ 64635 h 1254875"/>
                <a:gd name="connsiteX2" fmla="*/ 239367 w 889130"/>
                <a:gd name="connsiteY2" fmla="*/ 100076 h 1254875"/>
                <a:gd name="connsiteX3" fmla="*/ 330990 w 889130"/>
                <a:gd name="connsiteY3" fmla="*/ 625775 h 1254875"/>
                <a:gd name="connsiteX4" fmla="*/ 815387 w 889130"/>
                <a:gd name="connsiteY4" fmla="*/ 881805 h 1254875"/>
                <a:gd name="connsiteX5" fmla="*/ 795532 w 889130"/>
                <a:gd name="connsiteY5" fmla="*/ 1252897 h 1254875"/>
                <a:gd name="connsiteX6" fmla="*/ 460152 w 889130"/>
                <a:gd name="connsiteY6" fmla="*/ 1028536 h 1254875"/>
                <a:gd name="connsiteX7" fmla="*/ 139401 w 889130"/>
                <a:gd name="connsiteY7" fmla="*/ 743679 h 1254875"/>
                <a:gd name="connsiteX0" fmla="*/ 139401 w 876369"/>
                <a:gd name="connsiteY0" fmla="*/ 743679 h 1098986"/>
                <a:gd name="connsiteX1" fmla="*/ 60111 w 876369"/>
                <a:gd name="connsiteY1" fmla="*/ 64635 h 1098986"/>
                <a:gd name="connsiteX2" fmla="*/ 239367 w 876369"/>
                <a:gd name="connsiteY2" fmla="*/ 100076 h 1098986"/>
                <a:gd name="connsiteX3" fmla="*/ 330990 w 876369"/>
                <a:gd name="connsiteY3" fmla="*/ 625775 h 1098986"/>
                <a:gd name="connsiteX4" fmla="*/ 815387 w 876369"/>
                <a:gd name="connsiteY4" fmla="*/ 881805 h 1098986"/>
                <a:gd name="connsiteX5" fmla="*/ 746669 w 876369"/>
                <a:gd name="connsiteY5" fmla="*/ 1092440 h 1098986"/>
                <a:gd name="connsiteX6" fmla="*/ 460152 w 876369"/>
                <a:gd name="connsiteY6" fmla="*/ 1028536 h 1098986"/>
                <a:gd name="connsiteX7" fmla="*/ 139401 w 876369"/>
                <a:gd name="connsiteY7" fmla="*/ 743679 h 1098986"/>
                <a:gd name="connsiteX0" fmla="*/ 139401 w 876369"/>
                <a:gd name="connsiteY0" fmla="*/ 687989 h 1043296"/>
                <a:gd name="connsiteX1" fmla="*/ 60111 w 876369"/>
                <a:gd name="connsiteY1" fmla="*/ 8945 h 1043296"/>
                <a:gd name="connsiteX2" fmla="*/ 239367 w 876369"/>
                <a:gd name="connsiteY2" fmla="*/ 44386 h 1043296"/>
                <a:gd name="connsiteX3" fmla="*/ 330990 w 876369"/>
                <a:gd name="connsiteY3" fmla="*/ 570085 h 1043296"/>
                <a:gd name="connsiteX4" fmla="*/ 815387 w 876369"/>
                <a:gd name="connsiteY4" fmla="*/ 826115 h 1043296"/>
                <a:gd name="connsiteX5" fmla="*/ 746669 w 876369"/>
                <a:gd name="connsiteY5" fmla="*/ 1036750 h 1043296"/>
                <a:gd name="connsiteX6" fmla="*/ 460152 w 876369"/>
                <a:gd name="connsiteY6" fmla="*/ 972846 h 1043296"/>
                <a:gd name="connsiteX7" fmla="*/ 139401 w 876369"/>
                <a:gd name="connsiteY7" fmla="*/ 687989 h 1043296"/>
                <a:gd name="connsiteX0" fmla="*/ 139401 w 876369"/>
                <a:gd name="connsiteY0" fmla="*/ 769453 h 1124760"/>
                <a:gd name="connsiteX1" fmla="*/ 60111 w 876369"/>
                <a:gd name="connsiteY1" fmla="*/ 90409 h 1124760"/>
                <a:gd name="connsiteX2" fmla="*/ 189636 w 876369"/>
                <a:gd name="connsiteY2" fmla="*/ 25939 h 1124760"/>
                <a:gd name="connsiteX3" fmla="*/ 330990 w 876369"/>
                <a:gd name="connsiteY3" fmla="*/ 651549 h 1124760"/>
                <a:gd name="connsiteX4" fmla="*/ 815387 w 876369"/>
                <a:gd name="connsiteY4" fmla="*/ 907579 h 1124760"/>
                <a:gd name="connsiteX5" fmla="*/ 746669 w 876369"/>
                <a:gd name="connsiteY5" fmla="*/ 1118214 h 1124760"/>
                <a:gd name="connsiteX6" fmla="*/ 460152 w 876369"/>
                <a:gd name="connsiteY6" fmla="*/ 1054310 h 1124760"/>
                <a:gd name="connsiteX7" fmla="*/ 139401 w 876369"/>
                <a:gd name="connsiteY7" fmla="*/ 769453 h 1124760"/>
                <a:gd name="connsiteX0" fmla="*/ 151906 w 888874"/>
                <a:gd name="connsiteY0" fmla="*/ 774102 h 1129409"/>
                <a:gd name="connsiteX1" fmla="*/ 57481 w 888874"/>
                <a:gd name="connsiteY1" fmla="*/ 58295 h 1129409"/>
                <a:gd name="connsiteX2" fmla="*/ 202141 w 888874"/>
                <a:gd name="connsiteY2" fmla="*/ 30588 h 1129409"/>
                <a:gd name="connsiteX3" fmla="*/ 343495 w 888874"/>
                <a:gd name="connsiteY3" fmla="*/ 656198 h 1129409"/>
                <a:gd name="connsiteX4" fmla="*/ 827892 w 888874"/>
                <a:gd name="connsiteY4" fmla="*/ 912228 h 1129409"/>
                <a:gd name="connsiteX5" fmla="*/ 759174 w 888874"/>
                <a:gd name="connsiteY5" fmla="*/ 1122863 h 1129409"/>
                <a:gd name="connsiteX6" fmla="*/ 472657 w 888874"/>
                <a:gd name="connsiteY6" fmla="*/ 1058959 h 1129409"/>
                <a:gd name="connsiteX7" fmla="*/ 151906 w 888874"/>
                <a:gd name="connsiteY7" fmla="*/ 774102 h 1129409"/>
                <a:gd name="connsiteX0" fmla="*/ 151906 w 888874"/>
                <a:gd name="connsiteY0" fmla="*/ 789728 h 1145035"/>
                <a:gd name="connsiteX1" fmla="*/ 57481 w 888874"/>
                <a:gd name="connsiteY1" fmla="*/ 73921 h 1145035"/>
                <a:gd name="connsiteX2" fmla="*/ 202141 w 888874"/>
                <a:gd name="connsiteY2" fmla="*/ 46214 h 1145035"/>
                <a:gd name="connsiteX3" fmla="*/ 343495 w 888874"/>
                <a:gd name="connsiteY3" fmla="*/ 671824 h 1145035"/>
                <a:gd name="connsiteX4" fmla="*/ 827892 w 888874"/>
                <a:gd name="connsiteY4" fmla="*/ 927854 h 1145035"/>
                <a:gd name="connsiteX5" fmla="*/ 759174 w 888874"/>
                <a:gd name="connsiteY5" fmla="*/ 1138489 h 1145035"/>
                <a:gd name="connsiteX6" fmla="*/ 472657 w 888874"/>
                <a:gd name="connsiteY6" fmla="*/ 1074585 h 1145035"/>
                <a:gd name="connsiteX7" fmla="*/ 151906 w 888874"/>
                <a:gd name="connsiteY7" fmla="*/ 789728 h 1145035"/>
                <a:gd name="connsiteX0" fmla="*/ 148538 w 889621"/>
                <a:gd name="connsiteY0" fmla="*/ 789728 h 1208074"/>
                <a:gd name="connsiteX1" fmla="*/ 54113 w 889621"/>
                <a:gd name="connsiteY1" fmla="*/ 73921 h 1208074"/>
                <a:gd name="connsiteX2" fmla="*/ 198773 w 889621"/>
                <a:gd name="connsiteY2" fmla="*/ 46214 h 1208074"/>
                <a:gd name="connsiteX3" fmla="*/ 340127 w 889621"/>
                <a:gd name="connsiteY3" fmla="*/ 671824 h 1208074"/>
                <a:gd name="connsiteX4" fmla="*/ 824524 w 889621"/>
                <a:gd name="connsiteY4" fmla="*/ 927854 h 1208074"/>
                <a:gd name="connsiteX5" fmla="*/ 755806 w 889621"/>
                <a:gd name="connsiteY5" fmla="*/ 1138489 h 1208074"/>
                <a:gd name="connsiteX6" fmla="*/ 346455 w 889621"/>
                <a:gd name="connsiteY6" fmla="*/ 1193946 h 1208074"/>
                <a:gd name="connsiteX7" fmla="*/ 148538 w 889621"/>
                <a:gd name="connsiteY7" fmla="*/ 789728 h 1208074"/>
                <a:gd name="connsiteX0" fmla="*/ 148538 w 850407"/>
                <a:gd name="connsiteY0" fmla="*/ 789728 h 1380987"/>
                <a:gd name="connsiteX1" fmla="*/ 54113 w 850407"/>
                <a:gd name="connsiteY1" fmla="*/ 73921 h 1380987"/>
                <a:gd name="connsiteX2" fmla="*/ 198773 w 850407"/>
                <a:gd name="connsiteY2" fmla="*/ 46214 h 1380987"/>
                <a:gd name="connsiteX3" fmla="*/ 340127 w 850407"/>
                <a:gd name="connsiteY3" fmla="*/ 671824 h 1380987"/>
                <a:gd name="connsiteX4" fmla="*/ 824524 w 850407"/>
                <a:gd name="connsiteY4" fmla="*/ 927854 h 1380987"/>
                <a:gd name="connsiteX5" fmla="*/ 371307 w 850407"/>
                <a:gd name="connsiteY5" fmla="*/ 1374179 h 1380987"/>
                <a:gd name="connsiteX6" fmla="*/ 346455 w 850407"/>
                <a:gd name="connsiteY6" fmla="*/ 1193946 h 1380987"/>
                <a:gd name="connsiteX7" fmla="*/ 148538 w 850407"/>
                <a:gd name="connsiteY7" fmla="*/ 789728 h 1380987"/>
                <a:gd name="connsiteX0" fmla="*/ 148538 w 850407"/>
                <a:gd name="connsiteY0" fmla="*/ 789728 h 1384696"/>
                <a:gd name="connsiteX1" fmla="*/ 54113 w 850407"/>
                <a:gd name="connsiteY1" fmla="*/ 73921 h 1384696"/>
                <a:gd name="connsiteX2" fmla="*/ 198773 w 850407"/>
                <a:gd name="connsiteY2" fmla="*/ 46214 h 1384696"/>
                <a:gd name="connsiteX3" fmla="*/ 340127 w 850407"/>
                <a:gd name="connsiteY3" fmla="*/ 671824 h 1384696"/>
                <a:gd name="connsiteX4" fmla="*/ 824524 w 850407"/>
                <a:gd name="connsiteY4" fmla="*/ 927854 h 1384696"/>
                <a:gd name="connsiteX5" fmla="*/ 371307 w 850407"/>
                <a:gd name="connsiteY5" fmla="*/ 1374179 h 1384696"/>
                <a:gd name="connsiteX6" fmla="*/ 346455 w 850407"/>
                <a:gd name="connsiteY6" fmla="*/ 1193946 h 1384696"/>
                <a:gd name="connsiteX7" fmla="*/ 148538 w 850407"/>
                <a:gd name="connsiteY7" fmla="*/ 789728 h 1384696"/>
                <a:gd name="connsiteX0" fmla="*/ 148538 w 648735"/>
                <a:gd name="connsiteY0" fmla="*/ 789728 h 1397586"/>
                <a:gd name="connsiteX1" fmla="*/ 54113 w 648735"/>
                <a:gd name="connsiteY1" fmla="*/ 73921 h 1397586"/>
                <a:gd name="connsiteX2" fmla="*/ 198773 w 648735"/>
                <a:gd name="connsiteY2" fmla="*/ 46214 h 1397586"/>
                <a:gd name="connsiteX3" fmla="*/ 340127 w 648735"/>
                <a:gd name="connsiteY3" fmla="*/ 671824 h 1397586"/>
                <a:gd name="connsiteX4" fmla="*/ 612584 w 648735"/>
                <a:gd name="connsiteY4" fmla="*/ 1290273 h 1397586"/>
                <a:gd name="connsiteX5" fmla="*/ 371307 w 648735"/>
                <a:gd name="connsiteY5" fmla="*/ 1374179 h 1397586"/>
                <a:gd name="connsiteX6" fmla="*/ 346455 w 648735"/>
                <a:gd name="connsiteY6" fmla="*/ 1193946 h 1397586"/>
                <a:gd name="connsiteX7" fmla="*/ 148538 w 648735"/>
                <a:gd name="connsiteY7" fmla="*/ 789728 h 1397586"/>
                <a:gd name="connsiteX0" fmla="*/ 148538 w 648735"/>
                <a:gd name="connsiteY0" fmla="*/ 789728 h 1397586"/>
                <a:gd name="connsiteX1" fmla="*/ 54113 w 648735"/>
                <a:gd name="connsiteY1" fmla="*/ 73921 h 1397586"/>
                <a:gd name="connsiteX2" fmla="*/ 198773 w 648735"/>
                <a:gd name="connsiteY2" fmla="*/ 46214 h 1397586"/>
                <a:gd name="connsiteX3" fmla="*/ 460963 w 648735"/>
                <a:gd name="connsiteY3" fmla="*/ 738230 h 1397586"/>
                <a:gd name="connsiteX4" fmla="*/ 612584 w 648735"/>
                <a:gd name="connsiteY4" fmla="*/ 1290273 h 1397586"/>
                <a:gd name="connsiteX5" fmla="*/ 371307 w 648735"/>
                <a:gd name="connsiteY5" fmla="*/ 1374179 h 1397586"/>
                <a:gd name="connsiteX6" fmla="*/ 346455 w 648735"/>
                <a:gd name="connsiteY6" fmla="*/ 1193946 h 1397586"/>
                <a:gd name="connsiteX7" fmla="*/ 148538 w 648735"/>
                <a:gd name="connsiteY7" fmla="*/ 789728 h 1397586"/>
                <a:gd name="connsiteX0" fmla="*/ 148538 w 648735"/>
                <a:gd name="connsiteY0" fmla="*/ 759029 h 1366887"/>
                <a:gd name="connsiteX1" fmla="*/ 54113 w 648735"/>
                <a:gd name="connsiteY1" fmla="*/ 43222 h 1366887"/>
                <a:gd name="connsiteX2" fmla="*/ 383550 w 648735"/>
                <a:gd name="connsiteY2" fmla="*/ 67364 h 1366887"/>
                <a:gd name="connsiteX3" fmla="*/ 460963 w 648735"/>
                <a:gd name="connsiteY3" fmla="*/ 707531 h 1366887"/>
                <a:gd name="connsiteX4" fmla="*/ 612584 w 648735"/>
                <a:gd name="connsiteY4" fmla="*/ 1259574 h 1366887"/>
                <a:gd name="connsiteX5" fmla="*/ 371307 w 648735"/>
                <a:gd name="connsiteY5" fmla="*/ 1343480 h 1366887"/>
                <a:gd name="connsiteX6" fmla="*/ 346455 w 648735"/>
                <a:gd name="connsiteY6" fmla="*/ 1163247 h 1366887"/>
                <a:gd name="connsiteX7" fmla="*/ 148538 w 648735"/>
                <a:gd name="connsiteY7" fmla="*/ 759029 h 1366887"/>
                <a:gd name="connsiteX0" fmla="*/ 74812 w 575009"/>
                <a:gd name="connsiteY0" fmla="*/ 760593 h 1368451"/>
                <a:gd name="connsiteX1" fmla="*/ 72484 w 575009"/>
                <a:gd name="connsiteY1" fmla="*/ 41879 h 1368451"/>
                <a:gd name="connsiteX2" fmla="*/ 309824 w 575009"/>
                <a:gd name="connsiteY2" fmla="*/ 68928 h 1368451"/>
                <a:gd name="connsiteX3" fmla="*/ 387237 w 575009"/>
                <a:gd name="connsiteY3" fmla="*/ 709095 h 1368451"/>
                <a:gd name="connsiteX4" fmla="*/ 538858 w 575009"/>
                <a:gd name="connsiteY4" fmla="*/ 1261138 h 1368451"/>
                <a:gd name="connsiteX5" fmla="*/ 297581 w 575009"/>
                <a:gd name="connsiteY5" fmla="*/ 1345044 h 1368451"/>
                <a:gd name="connsiteX6" fmla="*/ 272729 w 575009"/>
                <a:gd name="connsiteY6" fmla="*/ 1164811 h 1368451"/>
                <a:gd name="connsiteX7" fmla="*/ 74812 w 575009"/>
                <a:gd name="connsiteY7" fmla="*/ 760593 h 1368451"/>
                <a:gd name="connsiteX0" fmla="*/ 70426 w 571998"/>
                <a:gd name="connsiteY0" fmla="*/ 760593 h 1373468"/>
                <a:gd name="connsiteX1" fmla="*/ 68098 w 571998"/>
                <a:gd name="connsiteY1" fmla="*/ 41879 h 1373468"/>
                <a:gd name="connsiteX2" fmla="*/ 305438 w 571998"/>
                <a:gd name="connsiteY2" fmla="*/ 68928 h 1373468"/>
                <a:gd name="connsiteX3" fmla="*/ 382851 w 571998"/>
                <a:gd name="connsiteY3" fmla="*/ 709095 h 1373468"/>
                <a:gd name="connsiteX4" fmla="*/ 534472 w 571998"/>
                <a:gd name="connsiteY4" fmla="*/ 1261138 h 1373468"/>
                <a:gd name="connsiteX5" fmla="*/ 293195 w 571998"/>
                <a:gd name="connsiteY5" fmla="*/ 1345044 h 1373468"/>
                <a:gd name="connsiteX6" fmla="*/ 161874 w 571998"/>
                <a:gd name="connsiteY6" fmla="*/ 1090986 h 1373468"/>
                <a:gd name="connsiteX7" fmla="*/ 70426 w 571998"/>
                <a:gd name="connsiteY7" fmla="*/ 760593 h 1373468"/>
                <a:gd name="connsiteX0" fmla="*/ 70425 w 558509"/>
                <a:gd name="connsiteY0" fmla="*/ 760593 h 1355059"/>
                <a:gd name="connsiteX1" fmla="*/ 68097 w 558509"/>
                <a:gd name="connsiteY1" fmla="*/ 41879 h 1355059"/>
                <a:gd name="connsiteX2" fmla="*/ 305437 w 558509"/>
                <a:gd name="connsiteY2" fmla="*/ 68928 h 1355059"/>
                <a:gd name="connsiteX3" fmla="*/ 382850 w 558509"/>
                <a:gd name="connsiteY3" fmla="*/ 709095 h 1355059"/>
                <a:gd name="connsiteX4" fmla="*/ 534471 w 558509"/>
                <a:gd name="connsiteY4" fmla="*/ 1261138 h 1355059"/>
                <a:gd name="connsiteX5" fmla="*/ 50001 w 558509"/>
                <a:gd name="connsiteY5" fmla="*/ 1308744 h 1355059"/>
                <a:gd name="connsiteX6" fmla="*/ 161873 w 558509"/>
                <a:gd name="connsiteY6" fmla="*/ 1090986 h 1355059"/>
                <a:gd name="connsiteX7" fmla="*/ 70425 w 558509"/>
                <a:gd name="connsiteY7" fmla="*/ 760593 h 1355059"/>
                <a:gd name="connsiteX0" fmla="*/ 70425 w 829548"/>
                <a:gd name="connsiteY0" fmla="*/ 760593 h 1460802"/>
                <a:gd name="connsiteX1" fmla="*/ 68097 w 829548"/>
                <a:gd name="connsiteY1" fmla="*/ 41879 h 1460802"/>
                <a:gd name="connsiteX2" fmla="*/ 305437 w 829548"/>
                <a:gd name="connsiteY2" fmla="*/ 68928 h 1460802"/>
                <a:gd name="connsiteX3" fmla="*/ 382850 w 829548"/>
                <a:gd name="connsiteY3" fmla="*/ 709095 h 1460802"/>
                <a:gd name="connsiteX4" fmla="*/ 811679 w 829548"/>
                <a:gd name="connsiteY4" fmla="*/ 1401288 h 1460802"/>
                <a:gd name="connsiteX5" fmla="*/ 50001 w 829548"/>
                <a:gd name="connsiteY5" fmla="*/ 1308744 h 1460802"/>
                <a:gd name="connsiteX6" fmla="*/ 161873 w 829548"/>
                <a:gd name="connsiteY6" fmla="*/ 1090986 h 1460802"/>
                <a:gd name="connsiteX7" fmla="*/ 70425 w 829548"/>
                <a:gd name="connsiteY7" fmla="*/ 760593 h 1460802"/>
                <a:gd name="connsiteX0" fmla="*/ 70425 w 829548"/>
                <a:gd name="connsiteY0" fmla="*/ 760593 h 1460802"/>
                <a:gd name="connsiteX1" fmla="*/ 68097 w 829548"/>
                <a:gd name="connsiteY1" fmla="*/ 41879 h 1460802"/>
                <a:gd name="connsiteX2" fmla="*/ 305437 w 829548"/>
                <a:gd name="connsiteY2" fmla="*/ 68928 h 1460802"/>
                <a:gd name="connsiteX3" fmla="*/ 402987 w 829548"/>
                <a:gd name="connsiteY3" fmla="*/ 1062553 h 1460802"/>
                <a:gd name="connsiteX4" fmla="*/ 811679 w 829548"/>
                <a:gd name="connsiteY4" fmla="*/ 1401288 h 1460802"/>
                <a:gd name="connsiteX5" fmla="*/ 50001 w 829548"/>
                <a:gd name="connsiteY5" fmla="*/ 1308744 h 1460802"/>
                <a:gd name="connsiteX6" fmla="*/ 161873 w 829548"/>
                <a:gd name="connsiteY6" fmla="*/ 1090986 h 1460802"/>
                <a:gd name="connsiteX7" fmla="*/ 70425 w 829548"/>
                <a:gd name="connsiteY7" fmla="*/ 760593 h 1460802"/>
                <a:gd name="connsiteX0" fmla="*/ 70425 w 829548"/>
                <a:gd name="connsiteY0" fmla="*/ 760593 h 1460802"/>
                <a:gd name="connsiteX1" fmla="*/ 68097 w 829548"/>
                <a:gd name="connsiteY1" fmla="*/ 41879 h 1460802"/>
                <a:gd name="connsiteX2" fmla="*/ 305437 w 829548"/>
                <a:gd name="connsiteY2" fmla="*/ 68928 h 1460802"/>
                <a:gd name="connsiteX3" fmla="*/ 402987 w 829548"/>
                <a:gd name="connsiteY3" fmla="*/ 1062553 h 1460802"/>
                <a:gd name="connsiteX4" fmla="*/ 811679 w 829548"/>
                <a:gd name="connsiteY4" fmla="*/ 1401288 h 1460802"/>
                <a:gd name="connsiteX5" fmla="*/ 50001 w 829548"/>
                <a:gd name="connsiteY5" fmla="*/ 1308744 h 1460802"/>
                <a:gd name="connsiteX6" fmla="*/ 161873 w 829548"/>
                <a:gd name="connsiteY6" fmla="*/ 1090986 h 1460802"/>
                <a:gd name="connsiteX7" fmla="*/ 70425 w 829548"/>
                <a:gd name="connsiteY7" fmla="*/ 760593 h 1460802"/>
                <a:gd name="connsiteX0" fmla="*/ 70425 w 829548"/>
                <a:gd name="connsiteY0" fmla="*/ 725054 h 1425263"/>
                <a:gd name="connsiteX1" fmla="*/ 68097 w 829548"/>
                <a:gd name="connsiteY1" fmla="*/ 6340 h 1425263"/>
                <a:gd name="connsiteX2" fmla="*/ 410002 w 829548"/>
                <a:gd name="connsiteY2" fmla="*/ 366208 h 1425263"/>
                <a:gd name="connsiteX3" fmla="*/ 402987 w 829548"/>
                <a:gd name="connsiteY3" fmla="*/ 1027014 h 1425263"/>
                <a:gd name="connsiteX4" fmla="*/ 811679 w 829548"/>
                <a:gd name="connsiteY4" fmla="*/ 1365749 h 1425263"/>
                <a:gd name="connsiteX5" fmla="*/ 50001 w 829548"/>
                <a:gd name="connsiteY5" fmla="*/ 1273205 h 1425263"/>
                <a:gd name="connsiteX6" fmla="*/ 161873 w 829548"/>
                <a:gd name="connsiteY6" fmla="*/ 1055447 h 1425263"/>
                <a:gd name="connsiteX7" fmla="*/ 70425 w 829548"/>
                <a:gd name="connsiteY7" fmla="*/ 725054 h 1425263"/>
                <a:gd name="connsiteX0" fmla="*/ 91609 w 850732"/>
                <a:gd name="connsiteY0" fmla="*/ 505684 h 1205893"/>
                <a:gd name="connsiteX1" fmla="*/ 62173 w 850732"/>
                <a:gd name="connsiteY1" fmla="*/ 16559 h 1205893"/>
                <a:gd name="connsiteX2" fmla="*/ 431186 w 850732"/>
                <a:gd name="connsiteY2" fmla="*/ 146838 h 1205893"/>
                <a:gd name="connsiteX3" fmla="*/ 424171 w 850732"/>
                <a:gd name="connsiteY3" fmla="*/ 807644 h 1205893"/>
                <a:gd name="connsiteX4" fmla="*/ 832863 w 850732"/>
                <a:gd name="connsiteY4" fmla="*/ 1146379 h 1205893"/>
                <a:gd name="connsiteX5" fmla="*/ 71185 w 850732"/>
                <a:gd name="connsiteY5" fmla="*/ 1053835 h 1205893"/>
                <a:gd name="connsiteX6" fmla="*/ 183057 w 850732"/>
                <a:gd name="connsiteY6" fmla="*/ 836077 h 1205893"/>
                <a:gd name="connsiteX7" fmla="*/ 91609 w 850732"/>
                <a:gd name="connsiteY7" fmla="*/ 505684 h 1205893"/>
                <a:gd name="connsiteX0" fmla="*/ 59293 w 818416"/>
                <a:gd name="connsiteY0" fmla="*/ 505684 h 1205893"/>
                <a:gd name="connsiteX1" fmla="*/ 29857 w 818416"/>
                <a:gd name="connsiteY1" fmla="*/ 16559 h 1205893"/>
                <a:gd name="connsiteX2" fmla="*/ 398870 w 818416"/>
                <a:gd name="connsiteY2" fmla="*/ 146838 h 1205893"/>
                <a:gd name="connsiteX3" fmla="*/ 391855 w 818416"/>
                <a:gd name="connsiteY3" fmla="*/ 807644 h 1205893"/>
                <a:gd name="connsiteX4" fmla="*/ 800547 w 818416"/>
                <a:gd name="connsiteY4" fmla="*/ 1146379 h 1205893"/>
                <a:gd name="connsiteX5" fmla="*/ 38869 w 818416"/>
                <a:gd name="connsiteY5" fmla="*/ 1053835 h 1205893"/>
                <a:gd name="connsiteX6" fmla="*/ 150741 w 818416"/>
                <a:gd name="connsiteY6" fmla="*/ 836077 h 1205893"/>
                <a:gd name="connsiteX7" fmla="*/ 59293 w 818416"/>
                <a:gd name="connsiteY7" fmla="*/ 505684 h 1205893"/>
                <a:gd name="connsiteX0" fmla="*/ 59293 w 818416"/>
                <a:gd name="connsiteY0" fmla="*/ 505684 h 1205893"/>
                <a:gd name="connsiteX1" fmla="*/ 29857 w 818416"/>
                <a:gd name="connsiteY1" fmla="*/ 16559 h 1205893"/>
                <a:gd name="connsiteX2" fmla="*/ 398870 w 818416"/>
                <a:gd name="connsiteY2" fmla="*/ 146838 h 1205893"/>
                <a:gd name="connsiteX3" fmla="*/ 391855 w 818416"/>
                <a:gd name="connsiteY3" fmla="*/ 807644 h 1205893"/>
                <a:gd name="connsiteX4" fmla="*/ 800547 w 818416"/>
                <a:gd name="connsiteY4" fmla="*/ 1146379 h 1205893"/>
                <a:gd name="connsiteX5" fmla="*/ 38869 w 818416"/>
                <a:gd name="connsiteY5" fmla="*/ 1053835 h 1205893"/>
                <a:gd name="connsiteX6" fmla="*/ 150741 w 818416"/>
                <a:gd name="connsiteY6" fmla="*/ 836077 h 1205893"/>
                <a:gd name="connsiteX7" fmla="*/ 59293 w 818416"/>
                <a:gd name="connsiteY7" fmla="*/ 505684 h 1205893"/>
                <a:gd name="connsiteX0" fmla="*/ 59293 w 818416"/>
                <a:gd name="connsiteY0" fmla="*/ 505684 h 1205893"/>
                <a:gd name="connsiteX1" fmla="*/ 29857 w 818416"/>
                <a:gd name="connsiteY1" fmla="*/ 16559 h 1205893"/>
                <a:gd name="connsiteX2" fmla="*/ 398870 w 818416"/>
                <a:gd name="connsiteY2" fmla="*/ 146838 h 1205893"/>
                <a:gd name="connsiteX3" fmla="*/ 391855 w 818416"/>
                <a:gd name="connsiteY3" fmla="*/ 807644 h 1205893"/>
                <a:gd name="connsiteX4" fmla="*/ 800547 w 818416"/>
                <a:gd name="connsiteY4" fmla="*/ 1146379 h 1205893"/>
                <a:gd name="connsiteX5" fmla="*/ 38869 w 818416"/>
                <a:gd name="connsiteY5" fmla="*/ 1053835 h 1205893"/>
                <a:gd name="connsiteX6" fmla="*/ 150741 w 818416"/>
                <a:gd name="connsiteY6" fmla="*/ 836077 h 1205893"/>
                <a:gd name="connsiteX7" fmla="*/ 59293 w 818416"/>
                <a:gd name="connsiteY7" fmla="*/ 505684 h 1205893"/>
                <a:gd name="connsiteX0" fmla="*/ 68045 w 827345"/>
                <a:gd name="connsiteY0" fmla="*/ 505684 h 1206013"/>
                <a:gd name="connsiteX1" fmla="*/ 38609 w 827345"/>
                <a:gd name="connsiteY1" fmla="*/ 16559 h 1206013"/>
                <a:gd name="connsiteX2" fmla="*/ 407622 w 827345"/>
                <a:gd name="connsiteY2" fmla="*/ 146838 h 1206013"/>
                <a:gd name="connsiteX3" fmla="*/ 400607 w 827345"/>
                <a:gd name="connsiteY3" fmla="*/ 807644 h 1206013"/>
                <a:gd name="connsiteX4" fmla="*/ 809299 w 827345"/>
                <a:gd name="connsiteY4" fmla="*/ 1146379 h 1206013"/>
                <a:gd name="connsiteX5" fmla="*/ 47621 w 827345"/>
                <a:gd name="connsiteY5" fmla="*/ 1053835 h 1206013"/>
                <a:gd name="connsiteX6" fmla="*/ 104681 w 827345"/>
                <a:gd name="connsiteY6" fmla="*/ 831694 h 1206013"/>
                <a:gd name="connsiteX7" fmla="*/ 68045 w 827345"/>
                <a:gd name="connsiteY7" fmla="*/ 505684 h 1206013"/>
                <a:gd name="connsiteX0" fmla="*/ 68046 w 827345"/>
                <a:gd name="connsiteY0" fmla="*/ 505684 h 1206013"/>
                <a:gd name="connsiteX1" fmla="*/ 38610 w 827345"/>
                <a:gd name="connsiteY1" fmla="*/ 16559 h 1206013"/>
                <a:gd name="connsiteX2" fmla="*/ 407623 w 827345"/>
                <a:gd name="connsiteY2" fmla="*/ 146838 h 1206013"/>
                <a:gd name="connsiteX3" fmla="*/ 400608 w 827345"/>
                <a:gd name="connsiteY3" fmla="*/ 807644 h 1206013"/>
                <a:gd name="connsiteX4" fmla="*/ 809300 w 827345"/>
                <a:gd name="connsiteY4" fmla="*/ 1146379 h 1206013"/>
                <a:gd name="connsiteX5" fmla="*/ 47622 w 827345"/>
                <a:gd name="connsiteY5" fmla="*/ 1053835 h 1206013"/>
                <a:gd name="connsiteX6" fmla="*/ 104682 w 827345"/>
                <a:gd name="connsiteY6" fmla="*/ 831694 h 1206013"/>
                <a:gd name="connsiteX7" fmla="*/ 68046 w 827345"/>
                <a:gd name="connsiteY7" fmla="*/ 505684 h 1206013"/>
                <a:gd name="connsiteX0" fmla="*/ 59366 w 702286"/>
                <a:gd name="connsiteY0" fmla="*/ 505684 h 1319334"/>
                <a:gd name="connsiteX1" fmla="*/ 29930 w 702286"/>
                <a:gd name="connsiteY1" fmla="*/ 16559 h 1319334"/>
                <a:gd name="connsiteX2" fmla="*/ 398943 w 702286"/>
                <a:gd name="connsiteY2" fmla="*/ 146838 h 1319334"/>
                <a:gd name="connsiteX3" fmla="*/ 391928 w 702286"/>
                <a:gd name="connsiteY3" fmla="*/ 807644 h 1319334"/>
                <a:gd name="connsiteX4" fmla="*/ 681991 w 702286"/>
                <a:gd name="connsiteY4" fmla="*/ 1274880 h 1319334"/>
                <a:gd name="connsiteX5" fmla="*/ 38942 w 702286"/>
                <a:gd name="connsiteY5" fmla="*/ 1053835 h 1319334"/>
                <a:gd name="connsiteX6" fmla="*/ 96002 w 702286"/>
                <a:gd name="connsiteY6" fmla="*/ 831694 h 1319334"/>
                <a:gd name="connsiteX7" fmla="*/ 59366 w 702286"/>
                <a:gd name="connsiteY7" fmla="*/ 505684 h 131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2286" h="1319334">
                  <a:moveTo>
                    <a:pt x="59366" y="505684"/>
                  </a:moveTo>
                  <a:cubicBezTo>
                    <a:pt x="48354" y="369828"/>
                    <a:pt x="-43549" y="240668"/>
                    <a:pt x="29930" y="16559"/>
                  </a:cubicBezTo>
                  <a:cubicBezTo>
                    <a:pt x="105385" y="-38848"/>
                    <a:pt x="404798" y="55040"/>
                    <a:pt x="398943" y="146838"/>
                  </a:cubicBezTo>
                  <a:cubicBezTo>
                    <a:pt x="537709" y="47899"/>
                    <a:pt x="344753" y="619637"/>
                    <a:pt x="391928" y="807644"/>
                  </a:cubicBezTo>
                  <a:cubicBezTo>
                    <a:pt x="439103" y="995651"/>
                    <a:pt x="694837" y="1088322"/>
                    <a:pt x="681991" y="1274880"/>
                  </a:cubicBezTo>
                  <a:cubicBezTo>
                    <a:pt x="828550" y="1432048"/>
                    <a:pt x="136607" y="1127699"/>
                    <a:pt x="38942" y="1053835"/>
                  </a:cubicBezTo>
                  <a:cubicBezTo>
                    <a:pt x="-58723" y="979971"/>
                    <a:pt x="52901" y="953534"/>
                    <a:pt x="96002" y="831694"/>
                  </a:cubicBezTo>
                  <a:cubicBezTo>
                    <a:pt x="122106" y="713638"/>
                    <a:pt x="70378" y="641540"/>
                    <a:pt x="59366" y="5056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4">
              <a:extLst>
                <a:ext uri="{FF2B5EF4-FFF2-40B4-BE49-F238E27FC236}">
                  <a16:creationId xmlns:a16="http://schemas.microsoft.com/office/drawing/2014/main" id="{377CCF71-38B1-FB4D-87D8-1BAA6E0DAFFF}"/>
                </a:ext>
              </a:extLst>
            </p:cNvPr>
            <p:cNvSpPr/>
            <p:nvPr/>
          </p:nvSpPr>
          <p:spPr>
            <a:xfrm>
              <a:off x="1006212" y="3637159"/>
              <a:ext cx="1445113" cy="2003927"/>
            </a:xfrm>
            <a:custGeom>
              <a:avLst/>
              <a:gdLst>
                <a:gd name="connsiteX0" fmla="*/ 0 w 866429"/>
                <a:gd name="connsiteY0" fmla="*/ 1143000 h 1143000"/>
                <a:gd name="connsiteX1" fmla="*/ 216607 w 866429"/>
                <a:gd name="connsiteY1" fmla="*/ 0 h 1143000"/>
                <a:gd name="connsiteX2" fmla="*/ 866429 w 866429"/>
                <a:gd name="connsiteY2" fmla="*/ 0 h 1143000"/>
                <a:gd name="connsiteX3" fmla="*/ 649822 w 866429"/>
                <a:gd name="connsiteY3" fmla="*/ 1143000 h 1143000"/>
                <a:gd name="connsiteX4" fmla="*/ 0 w 866429"/>
                <a:gd name="connsiteY4" fmla="*/ 1143000 h 1143000"/>
                <a:gd name="connsiteX0" fmla="*/ 0 w 866429"/>
                <a:gd name="connsiteY0" fmla="*/ 1143000 h 1143000"/>
                <a:gd name="connsiteX1" fmla="*/ 149087 w 866429"/>
                <a:gd name="connsiteY1" fmla="*/ 260034 h 1143000"/>
                <a:gd name="connsiteX2" fmla="*/ 216607 w 866429"/>
                <a:gd name="connsiteY2" fmla="*/ 0 h 1143000"/>
                <a:gd name="connsiteX3" fmla="*/ 866429 w 866429"/>
                <a:gd name="connsiteY3" fmla="*/ 0 h 1143000"/>
                <a:gd name="connsiteX4" fmla="*/ 649822 w 866429"/>
                <a:gd name="connsiteY4" fmla="*/ 1143000 h 1143000"/>
                <a:gd name="connsiteX5" fmla="*/ 0 w 866429"/>
                <a:gd name="connsiteY5" fmla="*/ 1143000 h 1143000"/>
                <a:gd name="connsiteX0" fmla="*/ 0 w 866429"/>
                <a:gd name="connsiteY0" fmla="*/ 1143000 h 1143000"/>
                <a:gd name="connsiteX1" fmla="*/ 49696 w 866429"/>
                <a:gd name="connsiteY1" fmla="*/ 747051 h 1143000"/>
                <a:gd name="connsiteX2" fmla="*/ 149087 w 866429"/>
                <a:gd name="connsiteY2" fmla="*/ 260034 h 1143000"/>
                <a:gd name="connsiteX3" fmla="*/ 216607 w 866429"/>
                <a:gd name="connsiteY3" fmla="*/ 0 h 1143000"/>
                <a:gd name="connsiteX4" fmla="*/ 866429 w 866429"/>
                <a:gd name="connsiteY4" fmla="*/ 0 h 1143000"/>
                <a:gd name="connsiteX5" fmla="*/ 649822 w 866429"/>
                <a:gd name="connsiteY5" fmla="*/ 1143000 h 1143000"/>
                <a:gd name="connsiteX6" fmla="*/ 0 w 866429"/>
                <a:gd name="connsiteY6" fmla="*/ 1143000 h 1143000"/>
                <a:gd name="connsiteX0" fmla="*/ 9939 w 876368"/>
                <a:gd name="connsiteY0" fmla="*/ 1143000 h 1143000"/>
                <a:gd name="connsiteX1" fmla="*/ 0 w 876368"/>
                <a:gd name="connsiteY1" fmla="*/ 1015408 h 1143000"/>
                <a:gd name="connsiteX2" fmla="*/ 59635 w 876368"/>
                <a:gd name="connsiteY2" fmla="*/ 747051 h 1143000"/>
                <a:gd name="connsiteX3" fmla="*/ 159026 w 876368"/>
                <a:gd name="connsiteY3" fmla="*/ 260034 h 1143000"/>
                <a:gd name="connsiteX4" fmla="*/ 226546 w 876368"/>
                <a:gd name="connsiteY4" fmla="*/ 0 h 1143000"/>
                <a:gd name="connsiteX5" fmla="*/ 876368 w 876368"/>
                <a:gd name="connsiteY5" fmla="*/ 0 h 1143000"/>
                <a:gd name="connsiteX6" fmla="*/ 659761 w 876368"/>
                <a:gd name="connsiteY6" fmla="*/ 1143000 h 1143000"/>
                <a:gd name="connsiteX7" fmla="*/ 9939 w 876368"/>
                <a:gd name="connsiteY7" fmla="*/ 1143000 h 1143000"/>
                <a:gd name="connsiteX0" fmla="*/ 9939 w 876368"/>
                <a:gd name="connsiteY0" fmla="*/ 1143000 h 1143000"/>
                <a:gd name="connsiteX1" fmla="*/ 0 w 876368"/>
                <a:gd name="connsiteY1" fmla="*/ 1015408 h 1143000"/>
                <a:gd name="connsiteX2" fmla="*/ 59635 w 876368"/>
                <a:gd name="connsiteY2" fmla="*/ 747051 h 1143000"/>
                <a:gd name="connsiteX3" fmla="*/ 159026 w 876368"/>
                <a:gd name="connsiteY3" fmla="*/ 260034 h 1143000"/>
                <a:gd name="connsiteX4" fmla="*/ 226546 w 876368"/>
                <a:gd name="connsiteY4" fmla="*/ 0 h 1143000"/>
                <a:gd name="connsiteX5" fmla="*/ 876368 w 876368"/>
                <a:gd name="connsiteY5" fmla="*/ 0 h 1143000"/>
                <a:gd name="connsiteX6" fmla="*/ 685800 w 876368"/>
                <a:gd name="connsiteY6" fmla="*/ 955773 h 1143000"/>
                <a:gd name="connsiteX7" fmla="*/ 659761 w 876368"/>
                <a:gd name="connsiteY7" fmla="*/ 1143000 h 1143000"/>
                <a:gd name="connsiteX8" fmla="*/ 9939 w 876368"/>
                <a:gd name="connsiteY8" fmla="*/ 1143000 h 1143000"/>
                <a:gd name="connsiteX0" fmla="*/ 9939 w 876368"/>
                <a:gd name="connsiteY0" fmla="*/ 1143000 h 1143000"/>
                <a:gd name="connsiteX1" fmla="*/ 0 w 876368"/>
                <a:gd name="connsiteY1" fmla="*/ 1015408 h 1143000"/>
                <a:gd name="connsiteX2" fmla="*/ 59635 w 876368"/>
                <a:gd name="connsiteY2" fmla="*/ 747051 h 1143000"/>
                <a:gd name="connsiteX3" fmla="*/ 159026 w 876368"/>
                <a:gd name="connsiteY3" fmla="*/ 260034 h 1143000"/>
                <a:gd name="connsiteX4" fmla="*/ 226546 w 876368"/>
                <a:gd name="connsiteY4" fmla="*/ 0 h 1143000"/>
                <a:gd name="connsiteX5" fmla="*/ 876368 w 876368"/>
                <a:gd name="connsiteY5" fmla="*/ 0 h 1143000"/>
                <a:gd name="connsiteX6" fmla="*/ 824948 w 876368"/>
                <a:gd name="connsiteY6" fmla="*/ 210338 h 1143000"/>
                <a:gd name="connsiteX7" fmla="*/ 685800 w 876368"/>
                <a:gd name="connsiteY7" fmla="*/ 955773 h 1143000"/>
                <a:gd name="connsiteX8" fmla="*/ 659761 w 876368"/>
                <a:gd name="connsiteY8" fmla="*/ 1143000 h 1143000"/>
                <a:gd name="connsiteX9" fmla="*/ 9939 w 876368"/>
                <a:gd name="connsiteY9" fmla="*/ 1143000 h 1143000"/>
                <a:gd name="connsiteX0" fmla="*/ 9939 w 876368"/>
                <a:gd name="connsiteY0" fmla="*/ 1143000 h 1143000"/>
                <a:gd name="connsiteX1" fmla="*/ 0 w 876368"/>
                <a:gd name="connsiteY1" fmla="*/ 1015408 h 1143000"/>
                <a:gd name="connsiteX2" fmla="*/ 59635 w 876368"/>
                <a:gd name="connsiteY2" fmla="*/ 747051 h 1143000"/>
                <a:gd name="connsiteX3" fmla="*/ 159026 w 876368"/>
                <a:gd name="connsiteY3" fmla="*/ 260034 h 1143000"/>
                <a:gd name="connsiteX4" fmla="*/ 226546 w 876368"/>
                <a:gd name="connsiteY4" fmla="*/ 0 h 1143000"/>
                <a:gd name="connsiteX5" fmla="*/ 876368 w 876368"/>
                <a:gd name="connsiteY5" fmla="*/ 0 h 1143000"/>
                <a:gd name="connsiteX6" fmla="*/ 824948 w 876368"/>
                <a:gd name="connsiteY6" fmla="*/ 210338 h 1143000"/>
                <a:gd name="connsiteX7" fmla="*/ 685800 w 876368"/>
                <a:gd name="connsiteY7" fmla="*/ 955773 h 1143000"/>
                <a:gd name="connsiteX8" fmla="*/ 765313 w 876368"/>
                <a:gd name="connsiteY8" fmla="*/ 448877 h 1143000"/>
                <a:gd name="connsiteX9" fmla="*/ 659761 w 876368"/>
                <a:gd name="connsiteY9" fmla="*/ 1143000 h 1143000"/>
                <a:gd name="connsiteX10" fmla="*/ 9939 w 876368"/>
                <a:gd name="connsiteY10" fmla="*/ 1143000 h 1143000"/>
                <a:gd name="connsiteX0" fmla="*/ 208722 w 1075151"/>
                <a:gd name="connsiteY0" fmla="*/ 1143000 h 1143000"/>
                <a:gd name="connsiteX1" fmla="*/ 198783 w 1075151"/>
                <a:gd name="connsiteY1" fmla="*/ 1015408 h 1143000"/>
                <a:gd name="connsiteX2" fmla="*/ 258418 w 1075151"/>
                <a:gd name="connsiteY2" fmla="*/ 747051 h 1143000"/>
                <a:gd name="connsiteX3" fmla="*/ 0 w 1075151"/>
                <a:gd name="connsiteY3" fmla="*/ 428999 h 1143000"/>
                <a:gd name="connsiteX4" fmla="*/ 425329 w 1075151"/>
                <a:gd name="connsiteY4" fmla="*/ 0 h 1143000"/>
                <a:gd name="connsiteX5" fmla="*/ 1075151 w 1075151"/>
                <a:gd name="connsiteY5" fmla="*/ 0 h 1143000"/>
                <a:gd name="connsiteX6" fmla="*/ 1023731 w 1075151"/>
                <a:gd name="connsiteY6" fmla="*/ 210338 h 1143000"/>
                <a:gd name="connsiteX7" fmla="*/ 884583 w 1075151"/>
                <a:gd name="connsiteY7" fmla="*/ 955773 h 1143000"/>
                <a:gd name="connsiteX8" fmla="*/ 964096 w 1075151"/>
                <a:gd name="connsiteY8" fmla="*/ 448877 h 1143000"/>
                <a:gd name="connsiteX9" fmla="*/ 858544 w 1075151"/>
                <a:gd name="connsiteY9" fmla="*/ 1143000 h 1143000"/>
                <a:gd name="connsiteX10" fmla="*/ 208722 w 1075151"/>
                <a:gd name="connsiteY10" fmla="*/ 1143000 h 1143000"/>
                <a:gd name="connsiteX0" fmla="*/ 397565 w 1075151"/>
                <a:gd name="connsiteY0" fmla="*/ 1540565 h 1540565"/>
                <a:gd name="connsiteX1" fmla="*/ 198783 w 1075151"/>
                <a:gd name="connsiteY1" fmla="*/ 1015408 h 1540565"/>
                <a:gd name="connsiteX2" fmla="*/ 258418 w 1075151"/>
                <a:gd name="connsiteY2" fmla="*/ 747051 h 1540565"/>
                <a:gd name="connsiteX3" fmla="*/ 0 w 1075151"/>
                <a:gd name="connsiteY3" fmla="*/ 428999 h 1540565"/>
                <a:gd name="connsiteX4" fmla="*/ 425329 w 1075151"/>
                <a:gd name="connsiteY4" fmla="*/ 0 h 1540565"/>
                <a:gd name="connsiteX5" fmla="*/ 1075151 w 1075151"/>
                <a:gd name="connsiteY5" fmla="*/ 0 h 1540565"/>
                <a:gd name="connsiteX6" fmla="*/ 1023731 w 1075151"/>
                <a:gd name="connsiteY6" fmla="*/ 210338 h 1540565"/>
                <a:gd name="connsiteX7" fmla="*/ 884583 w 1075151"/>
                <a:gd name="connsiteY7" fmla="*/ 955773 h 1540565"/>
                <a:gd name="connsiteX8" fmla="*/ 964096 w 1075151"/>
                <a:gd name="connsiteY8" fmla="*/ 448877 h 1540565"/>
                <a:gd name="connsiteX9" fmla="*/ 858544 w 1075151"/>
                <a:gd name="connsiteY9" fmla="*/ 1143000 h 1540565"/>
                <a:gd name="connsiteX10" fmla="*/ 397565 w 1075151"/>
                <a:gd name="connsiteY10" fmla="*/ 1540565 h 1540565"/>
                <a:gd name="connsiteX0" fmla="*/ 457200 w 1134786"/>
                <a:gd name="connsiteY0" fmla="*/ 1540565 h 1540565"/>
                <a:gd name="connsiteX1" fmla="*/ 0 w 1134786"/>
                <a:gd name="connsiteY1" fmla="*/ 1343399 h 1540565"/>
                <a:gd name="connsiteX2" fmla="*/ 318053 w 1134786"/>
                <a:gd name="connsiteY2" fmla="*/ 747051 h 1540565"/>
                <a:gd name="connsiteX3" fmla="*/ 59635 w 1134786"/>
                <a:gd name="connsiteY3" fmla="*/ 428999 h 1540565"/>
                <a:gd name="connsiteX4" fmla="*/ 484964 w 1134786"/>
                <a:gd name="connsiteY4" fmla="*/ 0 h 1540565"/>
                <a:gd name="connsiteX5" fmla="*/ 1134786 w 1134786"/>
                <a:gd name="connsiteY5" fmla="*/ 0 h 1540565"/>
                <a:gd name="connsiteX6" fmla="*/ 1083366 w 1134786"/>
                <a:gd name="connsiteY6" fmla="*/ 210338 h 1540565"/>
                <a:gd name="connsiteX7" fmla="*/ 944218 w 1134786"/>
                <a:gd name="connsiteY7" fmla="*/ 955773 h 1540565"/>
                <a:gd name="connsiteX8" fmla="*/ 1023731 w 1134786"/>
                <a:gd name="connsiteY8" fmla="*/ 448877 h 1540565"/>
                <a:gd name="connsiteX9" fmla="*/ 918179 w 1134786"/>
                <a:gd name="connsiteY9" fmla="*/ 1143000 h 1540565"/>
                <a:gd name="connsiteX10" fmla="*/ 457200 w 1134786"/>
                <a:gd name="connsiteY10" fmla="*/ 1540565 h 1540565"/>
                <a:gd name="connsiteX0" fmla="*/ 457200 w 1134786"/>
                <a:gd name="connsiteY0" fmla="*/ 1540565 h 1540565"/>
                <a:gd name="connsiteX1" fmla="*/ 0 w 1134786"/>
                <a:gd name="connsiteY1" fmla="*/ 1343399 h 1540565"/>
                <a:gd name="connsiteX2" fmla="*/ 258418 w 1134786"/>
                <a:gd name="connsiteY2" fmla="*/ 677477 h 1540565"/>
                <a:gd name="connsiteX3" fmla="*/ 59635 w 1134786"/>
                <a:gd name="connsiteY3" fmla="*/ 428999 h 1540565"/>
                <a:gd name="connsiteX4" fmla="*/ 484964 w 1134786"/>
                <a:gd name="connsiteY4" fmla="*/ 0 h 1540565"/>
                <a:gd name="connsiteX5" fmla="*/ 1134786 w 1134786"/>
                <a:gd name="connsiteY5" fmla="*/ 0 h 1540565"/>
                <a:gd name="connsiteX6" fmla="*/ 1083366 w 1134786"/>
                <a:gd name="connsiteY6" fmla="*/ 210338 h 1540565"/>
                <a:gd name="connsiteX7" fmla="*/ 944218 w 1134786"/>
                <a:gd name="connsiteY7" fmla="*/ 955773 h 1540565"/>
                <a:gd name="connsiteX8" fmla="*/ 1023731 w 1134786"/>
                <a:gd name="connsiteY8" fmla="*/ 448877 h 1540565"/>
                <a:gd name="connsiteX9" fmla="*/ 918179 w 1134786"/>
                <a:gd name="connsiteY9" fmla="*/ 1143000 h 1540565"/>
                <a:gd name="connsiteX10" fmla="*/ 457200 w 1134786"/>
                <a:gd name="connsiteY10" fmla="*/ 1540565 h 1540565"/>
                <a:gd name="connsiteX0" fmla="*/ 457200 w 1490870"/>
                <a:gd name="connsiteY0" fmla="*/ 1540565 h 1540565"/>
                <a:gd name="connsiteX1" fmla="*/ 0 w 1490870"/>
                <a:gd name="connsiteY1" fmla="*/ 1343399 h 1540565"/>
                <a:gd name="connsiteX2" fmla="*/ 258418 w 1490870"/>
                <a:gd name="connsiteY2" fmla="*/ 677477 h 1540565"/>
                <a:gd name="connsiteX3" fmla="*/ 59635 w 1490870"/>
                <a:gd name="connsiteY3" fmla="*/ 428999 h 1540565"/>
                <a:gd name="connsiteX4" fmla="*/ 484964 w 1490870"/>
                <a:gd name="connsiteY4" fmla="*/ 0 h 1540565"/>
                <a:gd name="connsiteX5" fmla="*/ 1134786 w 1490870"/>
                <a:gd name="connsiteY5" fmla="*/ 0 h 1540565"/>
                <a:gd name="connsiteX6" fmla="*/ 1083366 w 1490870"/>
                <a:gd name="connsiteY6" fmla="*/ 210338 h 1540565"/>
                <a:gd name="connsiteX7" fmla="*/ 1490870 w 1490870"/>
                <a:gd name="connsiteY7" fmla="*/ 737112 h 1540565"/>
                <a:gd name="connsiteX8" fmla="*/ 1023731 w 1490870"/>
                <a:gd name="connsiteY8" fmla="*/ 448877 h 1540565"/>
                <a:gd name="connsiteX9" fmla="*/ 918179 w 1490870"/>
                <a:gd name="connsiteY9" fmla="*/ 1143000 h 1540565"/>
                <a:gd name="connsiteX10" fmla="*/ 457200 w 1490870"/>
                <a:gd name="connsiteY10" fmla="*/ 1540565 h 1540565"/>
                <a:gd name="connsiteX0" fmla="*/ 457200 w 1500810"/>
                <a:gd name="connsiteY0" fmla="*/ 1540565 h 1540565"/>
                <a:gd name="connsiteX1" fmla="*/ 0 w 1500810"/>
                <a:gd name="connsiteY1" fmla="*/ 1343399 h 1540565"/>
                <a:gd name="connsiteX2" fmla="*/ 258418 w 1500810"/>
                <a:gd name="connsiteY2" fmla="*/ 677477 h 1540565"/>
                <a:gd name="connsiteX3" fmla="*/ 59635 w 1500810"/>
                <a:gd name="connsiteY3" fmla="*/ 428999 h 1540565"/>
                <a:gd name="connsiteX4" fmla="*/ 484964 w 1500810"/>
                <a:gd name="connsiteY4" fmla="*/ 0 h 1540565"/>
                <a:gd name="connsiteX5" fmla="*/ 1134786 w 1500810"/>
                <a:gd name="connsiteY5" fmla="*/ 0 h 1540565"/>
                <a:gd name="connsiteX6" fmla="*/ 1500810 w 1500810"/>
                <a:gd name="connsiteY6" fmla="*/ 458816 h 1540565"/>
                <a:gd name="connsiteX7" fmla="*/ 1490870 w 1500810"/>
                <a:gd name="connsiteY7" fmla="*/ 737112 h 1540565"/>
                <a:gd name="connsiteX8" fmla="*/ 1023731 w 1500810"/>
                <a:gd name="connsiteY8" fmla="*/ 448877 h 1540565"/>
                <a:gd name="connsiteX9" fmla="*/ 918179 w 1500810"/>
                <a:gd name="connsiteY9" fmla="*/ 1143000 h 1540565"/>
                <a:gd name="connsiteX10" fmla="*/ 457200 w 1500810"/>
                <a:gd name="connsiteY10" fmla="*/ 1540565 h 1540565"/>
                <a:gd name="connsiteX0" fmla="*/ 1222513 w 1500810"/>
                <a:gd name="connsiteY0" fmla="*/ 1620078 h 1620078"/>
                <a:gd name="connsiteX1" fmla="*/ 0 w 1500810"/>
                <a:gd name="connsiteY1" fmla="*/ 1343399 h 1620078"/>
                <a:gd name="connsiteX2" fmla="*/ 258418 w 1500810"/>
                <a:gd name="connsiteY2" fmla="*/ 677477 h 1620078"/>
                <a:gd name="connsiteX3" fmla="*/ 59635 w 1500810"/>
                <a:gd name="connsiteY3" fmla="*/ 428999 h 1620078"/>
                <a:gd name="connsiteX4" fmla="*/ 484964 w 1500810"/>
                <a:gd name="connsiteY4" fmla="*/ 0 h 1620078"/>
                <a:gd name="connsiteX5" fmla="*/ 1134786 w 1500810"/>
                <a:gd name="connsiteY5" fmla="*/ 0 h 1620078"/>
                <a:gd name="connsiteX6" fmla="*/ 1500810 w 1500810"/>
                <a:gd name="connsiteY6" fmla="*/ 458816 h 1620078"/>
                <a:gd name="connsiteX7" fmla="*/ 1490870 w 1500810"/>
                <a:gd name="connsiteY7" fmla="*/ 737112 h 1620078"/>
                <a:gd name="connsiteX8" fmla="*/ 1023731 w 1500810"/>
                <a:gd name="connsiteY8" fmla="*/ 448877 h 1620078"/>
                <a:gd name="connsiteX9" fmla="*/ 918179 w 1500810"/>
                <a:gd name="connsiteY9" fmla="*/ 1143000 h 1620078"/>
                <a:gd name="connsiteX10" fmla="*/ 1222513 w 1500810"/>
                <a:gd name="connsiteY10" fmla="*/ 1620078 h 1620078"/>
                <a:gd name="connsiteX0" fmla="*/ 1222513 w 1500810"/>
                <a:gd name="connsiteY0" fmla="*/ 1620078 h 1620078"/>
                <a:gd name="connsiteX1" fmla="*/ 437323 w 1500810"/>
                <a:gd name="connsiteY1" fmla="*/ 1442789 h 1620078"/>
                <a:gd name="connsiteX2" fmla="*/ 0 w 1500810"/>
                <a:gd name="connsiteY2" fmla="*/ 1343399 h 1620078"/>
                <a:gd name="connsiteX3" fmla="*/ 258418 w 1500810"/>
                <a:gd name="connsiteY3" fmla="*/ 677477 h 1620078"/>
                <a:gd name="connsiteX4" fmla="*/ 59635 w 1500810"/>
                <a:gd name="connsiteY4" fmla="*/ 428999 h 1620078"/>
                <a:gd name="connsiteX5" fmla="*/ 484964 w 1500810"/>
                <a:gd name="connsiteY5" fmla="*/ 0 h 1620078"/>
                <a:gd name="connsiteX6" fmla="*/ 1134786 w 1500810"/>
                <a:gd name="connsiteY6" fmla="*/ 0 h 1620078"/>
                <a:gd name="connsiteX7" fmla="*/ 1500810 w 1500810"/>
                <a:gd name="connsiteY7" fmla="*/ 458816 h 1620078"/>
                <a:gd name="connsiteX8" fmla="*/ 1490870 w 1500810"/>
                <a:gd name="connsiteY8" fmla="*/ 737112 h 1620078"/>
                <a:gd name="connsiteX9" fmla="*/ 1023731 w 1500810"/>
                <a:gd name="connsiteY9" fmla="*/ 448877 h 1620078"/>
                <a:gd name="connsiteX10" fmla="*/ 918179 w 1500810"/>
                <a:gd name="connsiteY10" fmla="*/ 1143000 h 1620078"/>
                <a:gd name="connsiteX11" fmla="*/ 1222513 w 1500810"/>
                <a:gd name="connsiteY11" fmla="*/ 1620078 h 1620078"/>
                <a:gd name="connsiteX0" fmla="*/ 1222513 w 1500810"/>
                <a:gd name="connsiteY0" fmla="*/ 1620078 h 1949685"/>
                <a:gd name="connsiteX1" fmla="*/ 566532 w 1500810"/>
                <a:gd name="connsiteY1" fmla="*/ 1949685 h 1949685"/>
                <a:gd name="connsiteX2" fmla="*/ 0 w 1500810"/>
                <a:gd name="connsiteY2" fmla="*/ 1343399 h 1949685"/>
                <a:gd name="connsiteX3" fmla="*/ 258418 w 1500810"/>
                <a:gd name="connsiteY3" fmla="*/ 677477 h 1949685"/>
                <a:gd name="connsiteX4" fmla="*/ 59635 w 1500810"/>
                <a:gd name="connsiteY4" fmla="*/ 428999 h 1949685"/>
                <a:gd name="connsiteX5" fmla="*/ 484964 w 1500810"/>
                <a:gd name="connsiteY5" fmla="*/ 0 h 1949685"/>
                <a:gd name="connsiteX6" fmla="*/ 1134786 w 1500810"/>
                <a:gd name="connsiteY6" fmla="*/ 0 h 1949685"/>
                <a:gd name="connsiteX7" fmla="*/ 1500810 w 1500810"/>
                <a:gd name="connsiteY7" fmla="*/ 458816 h 1949685"/>
                <a:gd name="connsiteX8" fmla="*/ 1490870 w 1500810"/>
                <a:gd name="connsiteY8" fmla="*/ 737112 h 1949685"/>
                <a:gd name="connsiteX9" fmla="*/ 1023731 w 1500810"/>
                <a:gd name="connsiteY9" fmla="*/ 448877 h 1949685"/>
                <a:gd name="connsiteX10" fmla="*/ 918179 w 1500810"/>
                <a:gd name="connsiteY10" fmla="*/ 1143000 h 1949685"/>
                <a:gd name="connsiteX11" fmla="*/ 1222513 w 1500810"/>
                <a:gd name="connsiteY11" fmla="*/ 1620078 h 1949685"/>
                <a:gd name="connsiteX0" fmla="*/ 1228424 w 1506721"/>
                <a:gd name="connsiteY0" fmla="*/ 1620078 h 1949685"/>
                <a:gd name="connsiteX1" fmla="*/ 572443 w 1506721"/>
                <a:gd name="connsiteY1" fmla="*/ 1949685 h 1949685"/>
                <a:gd name="connsiteX2" fmla="*/ 5911 w 1506721"/>
                <a:gd name="connsiteY2" fmla="*/ 1343399 h 1949685"/>
                <a:gd name="connsiteX3" fmla="*/ 264329 w 1506721"/>
                <a:gd name="connsiteY3" fmla="*/ 677477 h 1949685"/>
                <a:gd name="connsiteX4" fmla="*/ 65546 w 1506721"/>
                <a:gd name="connsiteY4" fmla="*/ 428999 h 1949685"/>
                <a:gd name="connsiteX5" fmla="*/ 490875 w 1506721"/>
                <a:gd name="connsiteY5" fmla="*/ 0 h 1949685"/>
                <a:gd name="connsiteX6" fmla="*/ 1140697 w 1506721"/>
                <a:gd name="connsiteY6" fmla="*/ 0 h 1949685"/>
                <a:gd name="connsiteX7" fmla="*/ 1506721 w 1506721"/>
                <a:gd name="connsiteY7" fmla="*/ 458816 h 1949685"/>
                <a:gd name="connsiteX8" fmla="*/ 1496781 w 1506721"/>
                <a:gd name="connsiteY8" fmla="*/ 737112 h 1949685"/>
                <a:gd name="connsiteX9" fmla="*/ 1029642 w 1506721"/>
                <a:gd name="connsiteY9" fmla="*/ 448877 h 1949685"/>
                <a:gd name="connsiteX10" fmla="*/ 924090 w 1506721"/>
                <a:gd name="connsiteY10" fmla="*/ 1143000 h 1949685"/>
                <a:gd name="connsiteX11" fmla="*/ 1228424 w 1506721"/>
                <a:gd name="connsiteY11" fmla="*/ 1620078 h 1949685"/>
                <a:gd name="connsiteX0" fmla="*/ 1227349 w 1505646"/>
                <a:gd name="connsiteY0" fmla="*/ 1620078 h 1949685"/>
                <a:gd name="connsiteX1" fmla="*/ 571368 w 1505646"/>
                <a:gd name="connsiteY1" fmla="*/ 1949685 h 1949685"/>
                <a:gd name="connsiteX2" fmla="*/ 4836 w 1505646"/>
                <a:gd name="connsiteY2" fmla="*/ 1343399 h 1949685"/>
                <a:gd name="connsiteX3" fmla="*/ 263254 w 1505646"/>
                <a:gd name="connsiteY3" fmla="*/ 677477 h 1949685"/>
                <a:gd name="connsiteX4" fmla="*/ 64471 w 1505646"/>
                <a:gd name="connsiteY4" fmla="*/ 428999 h 1949685"/>
                <a:gd name="connsiteX5" fmla="*/ 489800 w 1505646"/>
                <a:gd name="connsiteY5" fmla="*/ 0 h 1949685"/>
                <a:gd name="connsiteX6" fmla="*/ 1139622 w 1505646"/>
                <a:gd name="connsiteY6" fmla="*/ 0 h 1949685"/>
                <a:gd name="connsiteX7" fmla="*/ 1505646 w 1505646"/>
                <a:gd name="connsiteY7" fmla="*/ 458816 h 1949685"/>
                <a:gd name="connsiteX8" fmla="*/ 1495706 w 1505646"/>
                <a:gd name="connsiteY8" fmla="*/ 737112 h 1949685"/>
                <a:gd name="connsiteX9" fmla="*/ 1028567 w 1505646"/>
                <a:gd name="connsiteY9" fmla="*/ 448877 h 1949685"/>
                <a:gd name="connsiteX10" fmla="*/ 923015 w 1505646"/>
                <a:gd name="connsiteY10" fmla="*/ 1143000 h 1949685"/>
                <a:gd name="connsiteX11" fmla="*/ 1227349 w 1505646"/>
                <a:gd name="connsiteY11" fmla="*/ 1620078 h 1949685"/>
                <a:gd name="connsiteX0" fmla="*/ 1227349 w 1505646"/>
                <a:gd name="connsiteY0" fmla="*/ 1675582 h 2005189"/>
                <a:gd name="connsiteX1" fmla="*/ 571368 w 1505646"/>
                <a:gd name="connsiteY1" fmla="*/ 2005189 h 2005189"/>
                <a:gd name="connsiteX2" fmla="*/ 4836 w 1505646"/>
                <a:gd name="connsiteY2" fmla="*/ 1398903 h 2005189"/>
                <a:gd name="connsiteX3" fmla="*/ 263254 w 1505646"/>
                <a:gd name="connsiteY3" fmla="*/ 732981 h 2005189"/>
                <a:gd name="connsiteX4" fmla="*/ 64471 w 1505646"/>
                <a:gd name="connsiteY4" fmla="*/ 484503 h 2005189"/>
                <a:gd name="connsiteX5" fmla="*/ 489800 w 1505646"/>
                <a:gd name="connsiteY5" fmla="*/ 55504 h 2005189"/>
                <a:gd name="connsiteX6" fmla="*/ 1139622 w 1505646"/>
                <a:gd name="connsiteY6" fmla="*/ 55504 h 2005189"/>
                <a:gd name="connsiteX7" fmla="*/ 1505646 w 1505646"/>
                <a:gd name="connsiteY7" fmla="*/ 514320 h 2005189"/>
                <a:gd name="connsiteX8" fmla="*/ 1495706 w 1505646"/>
                <a:gd name="connsiteY8" fmla="*/ 792616 h 2005189"/>
                <a:gd name="connsiteX9" fmla="*/ 1028567 w 1505646"/>
                <a:gd name="connsiteY9" fmla="*/ 504381 h 2005189"/>
                <a:gd name="connsiteX10" fmla="*/ 923015 w 1505646"/>
                <a:gd name="connsiteY10" fmla="*/ 1198504 h 2005189"/>
                <a:gd name="connsiteX11" fmla="*/ 1227349 w 1505646"/>
                <a:gd name="connsiteY11" fmla="*/ 1675582 h 2005189"/>
                <a:gd name="connsiteX0" fmla="*/ 1227349 w 1505646"/>
                <a:gd name="connsiteY0" fmla="*/ 1675582 h 2005189"/>
                <a:gd name="connsiteX1" fmla="*/ 571368 w 1505646"/>
                <a:gd name="connsiteY1" fmla="*/ 2005189 h 2005189"/>
                <a:gd name="connsiteX2" fmla="*/ 4836 w 1505646"/>
                <a:gd name="connsiteY2" fmla="*/ 1398903 h 2005189"/>
                <a:gd name="connsiteX3" fmla="*/ 263254 w 1505646"/>
                <a:gd name="connsiteY3" fmla="*/ 732981 h 2005189"/>
                <a:gd name="connsiteX4" fmla="*/ 64471 w 1505646"/>
                <a:gd name="connsiteY4" fmla="*/ 484503 h 2005189"/>
                <a:gd name="connsiteX5" fmla="*/ 489800 w 1505646"/>
                <a:gd name="connsiteY5" fmla="*/ 55504 h 2005189"/>
                <a:gd name="connsiteX6" fmla="*/ 1139622 w 1505646"/>
                <a:gd name="connsiteY6" fmla="*/ 55504 h 2005189"/>
                <a:gd name="connsiteX7" fmla="*/ 1505646 w 1505646"/>
                <a:gd name="connsiteY7" fmla="*/ 514320 h 2005189"/>
                <a:gd name="connsiteX8" fmla="*/ 1495706 w 1505646"/>
                <a:gd name="connsiteY8" fmla="*/ 792616 h 2005189"/>
                <a:gd name="connsiteX9" fmla="*/ 1028567 w 1505646"/>
                <a:gd name="connsiteY9" fmla="*/ 504381 h 2005189"/>
                <a:gd name="connsiteX10" fmla="*/ 923015 w 1505646"/>
                <a:gd name="connsiteY10" fmla="*/ 1198504 h 2005189"/>
                <a:gd name="connsiteX11" fmla="*/ 1227349 w 1505646"/>
                <a:gd name="connsiteY11" fmla="*/ 1675582 h 2005189"/>
                <a:gd name="connsiteX0" fmla="*/ 1227349 w 1505646"/>
                <a:gd name="connsiteY0" fmla="*/ 1675582 h 2005189"/>
                <a:gd name="connsiteX1" fmla="*/ 571368 w 1505646"/>
                <a:gd name="connsiteY1" fmla="*/ 2005189 h 2005189"/>
                <a:gd name="connsiteX2" fmla="*/ 4836 w 1505646"/>
                <a:gd name="connsiteY2" fmla="*/ 1398903 h 2005189"/>
                <a:gd name="connsiteX3" fmla="*/ 263254 w 1505646"/>
                <a:gd name="connsiteY3" fmla="*/ 732981 h 2005189"/>
                <a:gd name="connsiteX4" fmla="*/ 64471 w 1505646"/>
                <a:gd name="connsiteY4" fmla="*/ 484503 h 2005189"/>
                <a:gd name="connsiteX5" fmla="*/ 489800 w 1505646"/>
                <a:gd name="connsiteY5" fmla="*/ 55504 h 2005189"/>
                <a:gd name="connsiteX6" fmla="*/ 1139622 w 1505646"/>
                <a:gd name="connsiteY6" fmla="*/ 55504 h 2005189"/>
                <a:gd name="connsiteX7" fmla="*/ 1505646 w 1505646"/>
                <a:gd name="connsiteY7" fmla="*/ 514320 h 2005189"/>
                <a:gd name="connsiteX8" fmla="*/ 1495706 w 1505646"/>
                <a:gd name="connsiteY8" fmla="*/ 792616 h 2005189"/>
                <a:gd name="connsiteX9" fmla="*/ 1028567 w 1505646"/>
                <a:gd name="connsiteY9" fmla="*/ 504381 h 2005189"/>
                <a:gd name="connsiteX10" fmla="*/ 1082042 w 1505646"/>
                <a:gd name="connsiteY10" fmla="*/ 1218383 h 2005189"/>
                <a:gd name="connsiteX11" fmla="*/ 1227349 w 1505646"/>
                <a:gd name="connsiteY11" fmla="*/ 1675582 h 2005189"/>
                <a:gd name="connsiteX0" fmla="*/ 1162878 w 1441175"/>
                <a:gd name="connsiteY0" fmla="*/ 1675582 h 2005189"/>
                <a:gd name="connsiteX1" fmla="*/ 506897 w 1441175"/>
                <a:gd name="connsiteY1" fmla="*/ 2005189 h 2005189"/>
                <a:gd name="connsiteX2" fmla="*/ 188844 w 1441175"/>
                <a:gd name="connsiteY2" fmla="*/ 1418782 h 2005189"/>
                <a:gd name="connsiteX3" fmla="*/ 198783 w 1441175"/>
                <a:gd name="connsiteY3" fmla="*/ 732981 h 2005189"/>
                <a:gd name="connsiteX4" fmla="*/ 0 w 1441175"/>
                <a:gd name="connsiteY4" fmla="*/ 484503 h 2005189"/>
                <a:gd name="connsiteX5" fmla="*/ 425329 w 1441175"/>
                <a:gd name="connsiteY5" fmla="*/ 55504 h 2005189"/>
                <a:gd name="connsiteX6" fmla="*/ 1075151 w 1441175"/>
                <a:gd name="connsiteY6" fmla="*/ 55504 h 2005189"/>
                <a:gd name="connsiteX7" fmla="*/ 1441175 w 1441175"/>
                <a:gd name="connsiteY7" fmla="*/ 514320 h 2005189"/>
                <a:gd name="connsiteX8" fmla="*/ 1431235 w 1441175"/>
                <a:gd name="connsiteY8" fmla="*/ 792616 h 2005189"/>
                <a:gd name="connsiteX9" fmla="*/ 964096 w 1441175"/>
                <a:gd name="connsiteY9" fmla="*/ 504381 h 2005189"/>
                <a:gd name="connsiteX10" fmla="*/ 1017571 w 1441175"/>
                <a:gd name="connsiteY10" fmla="*/ 1218383 h 2005189"/>
                <a:gd name="connsiteX11" fmla="*/ 1162878 w 1441175"/>
                <a:gd name="connsiteY11" fmla="*/ 1675582 h 2005189"/>
                <a:gd name="connsiteX0" fmla="*/ 1649895 w 1649895"/>
                <a:gd name="connsiteY0" fmla="*/ 1804791 h 2005189"/>
                <a:gd name="connsiteX1" fmla="*/ 506897 w 1649895"/>
                <a:gd name="connsiteY1" fmla="*/ 2005189 h 2005189"/>
                <a:gd name="connsiteX2" fmla="*/ 188844 w 1649895"/>
                <a:gd name="connsiteY2" fmla="*/ 1418782 h 2005189"/>
                <a:gd name="connsiteX3" fmla="*/ 198783 w 1649895"/>
                <a:gd name="connsiteY3" fmla="*/ 732981 h 2005189"/>
                <a:gd name="connsiteX4" fmla="*/ 0 w 1649895"/>
                <a:gd name="connsiteY4" fmla="*/ 484503 h 2005189"/>
                <a:gd name="connsiteX5" fmla="*/ 425329 w 1649895"/>
                <a:gd name="connsiteY5" fmla="*/ 55504 h 2005189"/>
                <a:gd name="connsiteX6" fmla="*/ 1075151 w 1649895"/>
                <a:gd name="connsiteY6" fmla="*/ 55504 h 2005189"/>
                <a:gd name="connsiteX7" fmla="*/ 1441175 w 1649895"/>
                <a:gd name="connsiteY7" fmla="*/ 514320 h 2005189"/>
                <a:gd name="connsiteX8" fmla="*/ 1431235 w 1649895"/>
                <a:gd name="connsiteY8" fmla="*/ 792616 h 2005189"/>
                <a:gd name="connsiteX9" fmla="*/ 964096 w 1649895"/>
                <a:gd name="connsiteY9" fmla="*/ 504381 h 2005189"/>
                <a:gd name="connsiteX10" fmla="*/ 1017571 w 1649895"/>
                <a:gd name="connsiteY10" fmla="*/ 1218383 h 2005189"/>
                <a:gd name="connsiteX11" fmla="*/ 1649895 w 1649895"/>
                <a:gd name="connsiteY11" fmla="*/ 1804791 h 2005189"/>
                <a:gd name="connsiteX0" fmla="*/ 1649895 w 1649895"/>
                <a:gd name="connsiteY0" fmla="*/ 1804791 h 2005189"/>
                <a:gd name="connsiteX1" fmla="*/ 506897 w 1649895"/>
                <a:gd name="connsiteY1" fmla="*/ 2005189 h 2005189"/>
                <a:gd name="connsiteX2" fmla="*/ 188844 w 1649895"/>
                <a:gd name="connsiteY2" fmla="*/ 1418782 h 2005189"/>
                <a:gd name="connsiteX3" fmla="*/ 198783 w 1649895"/>
                <a:gd name="connsiteY3" fmla="*/ 732981 h 2005189"/>
                <a:gd name="connsiteX4" fmla="*/ 0 w 1649895"/>
                <a:gd name="connsiteY4" fmla="*/ 484503 h 2005189"/>
                <a:gd name="connsiteX5" fmla="*/ 425329 w 1649895"/>
                <a:gd name="connsiteY5" fmla="*/ 55504 h 2005189"/>
                <a:gd name="connsiteX6" fmla="*/ 1075151 w 1649895"/>
                <a:gd name="connsiteY6" fmla="*/ 55504 h 2005189"/>
                <a:gd name="connsiteX7" fmla="*/ 1441175 w 1649895"/>
                <a:gd name="connsiteY7" fmla="*/ 514320 h 2005189"/>
                <a:gd name="connsiteX8" fmla="*/ 1431235 w 1649895"/>
                <a:gd name="connsiteY8" fmla="*/ 792616 h 2005189"/>
                <a:gd name="connsiteX9" fmla="*/ 964096 w 1649895"/>
                <a:gd name="connsiteY9" fmla="*/ 504381 h 2005189"/>
                <a:gd name="connsiteX10" fmla="*/ 1017571 w 1649895"/>
                <a:gd name="connsiteY10" fmla="*/ 1218383 h 2005189"/>
                <a:gd name="connsiteX11" fmla="*/ 1331845 w 1649895"/>
                <a:gd name="connsiteY11" fmla="*/ 1508232 h 2005189"/>
                <a:gd name="connsiteX12" fmla="*/ 1649895 w 1649895"/>
                <a:gd name="connsiteY12" fmla="*/ 1804791 h 2005189"/>
                <a:gd name="connsiteX0" fmla="*/ 1649895 w 1699593"/>
                <a:gd name="connsiteY0" fmla="*/ 1804791 h 2005189"/>
                <a:gd name="connsiteX1" fmla="*/ 506897 w 1699593"/>
                <a:gd name="connsiteY1" fmla="*/ 2005189 h 2005189"/>
                <a:gd name="connsiteX2" fmla="*/ 188844 w 1699593"/>
                <a:gd name="connsiteY2" fmla="*/ 1418782 h 2005189"/>
                <a:gd name="connsiteX3" fmla="*/ 198783 w 1699593"/>
                <a:gd name="connsiteY3" fmla="*/ 732981 h 2005189"/>
                <a:gd name="connsiteX4" fmla="*/ 0 w 1699593"/>
                <a:gd name="connsiteY4" fmla="*/ 484503 h 2005189"/>
                <a:gd name="connsiteX5" fmla="*/ 425329 w 1699593"/>
                <a:gd name="connsiteY5" fmla="*/ 55504 h 2005189"/>
                <a:gd name="connsiteX6" fmla="*/ 1075151 w 1699593"/>
                <a:gd name="connsiteY6" fmla="*/ 55504 h 2005189"/>
                <a:gd name="connsiteX7" fmla="*/ 1441175 w 1699593"/>
                <a:gd name="connsiteY7" fmla="*/ 514320 h 2005189"/>
                <a:gd name="connsiteX8" fmla="*/ 1431235 w 1699593"/>
                <a:gd name="connsiteY8" fmla="*/ 792616 h 2005189"/>
                <a:gd name="connsiteX9" fmla="*/ 964096 w 1699593"/>
                <a:gd name="connsiteY9" fmla="*/ 504381 h 2005189"/>
                <a:gd name="connsiteX10" fmla="*/ 1017571 w 1699593"/>
                <a:gd name="connsiteY10" fmla="*/ 1218383 h 2005189"/>
                <a:gd name="connsiteX11" fmla="*/ 1699593 w 1699593"/>
                <a:gd name="connsiteY11" fmla="*/ 1597685 h 2005189"/>
                <a:gd name="connsiteX12" fmla="*/ 1649895 w 1699593"/>
                <a:gd name="connsiteY12" fmla="*/ 1804791 h 2005189"/>
                <a:gd name="connsiteX0" fmla="*/ 1480930 w 1699593"/>
                <a:gd name="connsiteY0" fmla="*/ 2013513 h 2013513"/>
                <a:gd name="connsiteX1" fmla="*/ 506897 w 1699593"/>
                <a:gd name="connsiteY1" fmla="*/ 2005189 h 2013513"/>
                <a:gd name="connsiteX2" fmla="*/ 188844 w 1699593"/>
                <a:gd name="connsiteY2" fmla="*/ 1418782 h 2013513"/>
                <a:gd name="connsiteX3" fmla="*/ 198783 w 1699593"/>
                <a:gd name="connsiteY3" fmla="*/ 732981 h 2013513"/>
                <a:gd name="connsiteX4" fmla="*/ 0 w 1699593"/>
                <a:gd name="connsiteY4" fmla="*/ 484503 h 2013513"/>
                <a:gd name="connsiteX5" fmla="*/ 425329 w 1699593"/>
                <a:gd name="connsiteY5" fmla="*/ 55504 h 2013513"/>
                <a:gd name="connsiteX6" fmla="*/ 1075151 w 1699593"/>
                <a:gd name="connsiteY6" fmla="*/ 55504 h 2013513"/>
                <a:gd name="connsiteX7" fmla="*/ 1441175 w 1699593"/>
                <a:gd name="connsiteY7" fmla="*/ 514320 h 2013513"/>
                <a:gd name="connsiteX8" fmla="*/ 1431235 w 1699593"/>
                <a:gd name="connsiteY8" fmla="*/ 792616 h 2013513"/>
                <a:gd name="connsiteX9" fmla="*/ 964096 w 1699593"/>
                <a:gd name="connsiteY9" fmla="*/ 504381 h 2013513"/>
                <a:gd name="connsiteX10" fmla="*/ 1017571 w 1699593"/>
                <a:gd name="connsiteY10" fmla="*/ 1218383 h 2013513"/>
                <a:gd name="connsiteX11" fmla="*/ 1699593 w 1699593"/>
                <a:gd name="connsiteY11" fmla="*/ 1597685 h 2013513"/>
                <a:gd name="connsiteX12" fmla="*/ 1480930 w 1699593"/>
                <a:gd name="connsiteY12" fmla="*/ 2013513 h 2013513"/>
                <a:gd name="connsiteX0" fmla="*/ 1480930 w 1699593"/>
                <a:gd name="connsiteY0" fmla="*/ 2013513 h 2013513"/>
                <a:gd name="connsiteX1" fmla="*/ 884583 w 1699593"/>
                <a:gd name="connsiteY1" fmla="*/ 1995250 h 2013513"/>
                <a:gd name="connsiteX2" fmla="*/ 188844 w 1699593"/>
                <a:gd name="connsiteY2" fmla="*/ 1418782 h 2013513"/>
                <a:gd name="connsiteX3" fmla="*/ 198783 w 1699593"/>
                <a:gd name="connsiteY3" fmla="*/ 732981 h 2013513"/>
                <a:gd name="connsiteX4" fmla="*/ 0 w 1699593"/>
                <a:gd name="connsiteY4" fmla="*/ 484503 h 2013513"/>
                <a:gd name="connsiteX5" fmla="*/ 425329 w 1699593"/>
                <a:gd name="connsiteY5" fmla="*/ 55504 h 2013513"/>
                <a:gd name="connsiteX6" fmla="*/ 1075151 w 1699593"/>
                <a:gd name="connsiteY6" fmla="*/ 55504 h 2013513"/>
                <a:gd name="connsiteX7" fmla="*/ 1441175 w 1699593"/>
                <a:gd name="connsiteY7" fmla="*/ 514320 h 2013513"/>
                <a:gd name="connsiteX8" fmla="*/ 1431235 w 1699593"/>
                <a:gd name="connsiteY8" fmla="*/ 792616 h 2013513"/>
                <a:gd name="connsiteX9" fmla="*/ 964096 w 1699593"/>
                <a:gd name="connsiteY9" fmla="*/ 504381 h 2013513"/>
                <a:gd name="connsiteX10" fmla="*/ 1017571 w 1699593"/>
                <a:gd name="connsiteY10" fmla="*/ 1218383 h 2013513"/>
                <a:gd name="connsiteX11" fmla="*/ 1699593 w 1699593"/>
                <a:gd name="connsiteY11" fmla="*/ 1597685 h 2013513"/>
                <a:gd name="connsiteX12" fmla="*/ 1480930 w 1699593"/>
                <a:gd name="connsiteY12" fmla="*/ 2013513 h 2013513"/>
                <a:gd name="connsiteX0" fmla="*/ 1480930 w 1699593"/>
                <a:gd name="connsiteY0" fmla="*/ 2013513 h 2013513"/>
                <a:gd name="connsiteX1" fmla="*/ 884583 w 1699593"/>
                <a:gd name="connsiteY1" fmla="*/ 1995250 h 2013513"/>
                <a:gd name="connsiteX2" fmla="*/ 188844 w 1699593"/>
                <a:gd name="connsiteY2" fmla="*/ 1418782 h 2013513"/>
                <a:gd name="connsiteX3" fmla="*/ 198783 w 1699593"/>
                <a:gd name="connsiteY3" fmla="*/ 732981 h 2013513"/>
                <a:gd name="connsiteX4" fmla="*/ 0 w 1699593"/>
                <a:gd name="connsiteY4" fmla="*/ 484503 h 2013513"/>
                <a:gd name="connsiteX5" fmla="*/ 425329 w 1699593"/>
                <a:gd name="connsiteY5" fmla="*/ 55504 h 2013513"/>
                <a:gd name="connsiteX6" fmla="*/ 1075151 w 1699593"/>
                <a:gd name="connsiteY6" fmla="*/ 55504 h 2013513"/>
                <a:gd name="connsiteX7" fmla="*/ 1441175 w 1699593"/>
                <a:gd name="connsiteY7" fmla="*/ 514320 h 2013513"/>
                <a:gd name="connsiteX8" fmla="*/ 1431235 w 1699593"/>
                <a:gd name="connsiteY8" fmla="*/ 792616 h 2013513"/>
                <a:gd name="connsiteX9" fmla="*/ 964096 w 1699593"/>
                <a:gd name="connsiteY9" fmla="*/ 504381 h 2013513"/>
                <a:gd name="connsiteX10" fmla="*/ 1017571 w 1699593"/>
                <a:gd name="connsiteY10" fmla="*/ 1218383 h 2013513"/>
                <a:gd name="connsiteX11" fmla="*/ 1699593 w 1699593"/>
                <a:gd name="connsiteY11" fmla="*/ 1597685 h 2013513"/>
                <a:gd name="connsiteX12" fmla="*/ 1480930 w 1699593"/>
                <a:gd name="connsiteY12" fmla="*/ 2013513 h 2013513"/>
                <a:gd name="connsiteX0" fmla="*/ 1480930 w 1699593"/>
                <a:gd name="connsiteY0" fmla="*/ 2013513 h 2013513"/>
                <a:gd name="connsiteX1" fmla="*/ 616226 w 1699593"/>
                <a:gd name="connsiteY1" fmla="*/ 1965433 h 2013513"/>
                <a:gd name="connsiteX2" fmla="*/ 188844 w 1699593"/>
                <a:gd name="connsiteY2" fmla="*/ 1418782 h 2013513"/>
                <a:gd name="connsiteX3" fmla="*/ 198783 w 1699593"/>
                <a:gd name="connsiteY3" fmla="*/ 732981 h 2013513"/>
                <a:gd name="connsiteX4" fmla="*/ 0 w 1699593"/>
                <a:gd name="connsiteY4" fmla="*/ 484503 h 2013513"/>
                <a:gd name="connsiteX5" fmla="*/ 425329 w 1699593"/>
                <a:gd name="connsiteY5" fmla="*/ 55504 h 2013513"/>
                <a:gd name="connsiteX6" fmla="*/ 1075151 w 1699593"/>
                <a:gd name="connsiteY6" fmla="*/ 55504 h 2013513"/>
                <a:gd name="connsiteX7" fmla="*/ 1441175 w 1699593"/>
                <a:gd name="connsiteY7" fmla="*/ 514320 h 2013513"/>
                <a:gd name="connsiteX8" fmla="*/ 1431235 w 1699593"/>
                <a:gd name="connsiteY8" fmla="*/ 792616 h 2013513"/>
                <a:gd name="connsiteX9" fmla="*/ 964096 w 1699593"/>
                <a:gd name="connsiteY9" fmla="*/ 504381 h 2013513"/>
                <a:gd name="connsiteX10" fmla="*/ 1017571 w 1699593"/>
                <a:gd name="connsiteY10" fmla="*/ 1218383 h 2013513"/>
                <a:gd name="connsiteX11" fmla="*/ 1699593 w 1699593"/>
                <a:gd name="connsiteY11" fmla="*/ 1597685 h 2013513"/>
                <a:gd name="connsiteX12" fmla="*/ 1480930 w 1699593"/>
                <a:gd name="connsiteY12" fmla="*/ 2013513 h 2013513"/>
                <a:gd name="connsiteX0" fmla="*/ 1480930 w 1723967"/>
                <a:gd name="connsiteY0" fmla="*/ 2013513 h 2051629"/>
                <a:gd name="connsiteX1" fmla="*/ 616226 w 1723967"/>
                <a:gd name="connsiteY1" fmla="*/ 1965433 h 2051629"/>
                <a:gd name="connsiteX2" fmla="*/ 188844 w 1723967"/>
                <a:gd name="connsiteY2" fmla="*/ 1418782 h 2051629"/>
                <a:gd name="connsiteX3" fmla="*/ 198783 w 1723967"/>
                <a:gd name="connsiteY3" fmla="*/ 732981 h 2051629"/>
                <a:gd name="connsiteX4" fmla="*/ 0 w 1723967"/>
                <a:gd name="connsiteY4" fmla="*/ 484503 h 2051629"/>
                <a:gd name="connsiteX5" fmla="*/ 425329 w 1723967"/>
                <a:gd name="connsiteY5" fmla="*/ 55504 h 2051629"/>
                <a:gd name="connsiteX6" fmla="*/ 1075151 w 1723967"/>
                <a:gd name="connsiteY6" fmla="*/ 55504 h 2051629"/>
                <a:gd name="connsiteX7" fmla="*/ 1441175 w 1723967"/>
                <a:gd name="connsiteY7" fmla="*/ 514320 h 2051629"/>
                <a:gd name="connsiteX8" fmla="*/ 1431235 w 1723967"/>
                <a:gd name="connsiteY8" fmla="*/ 792616 h 2051629"/>
                <a:gd name="connsiteX9" fmla="*/ 964096 w 1723967"/>
                <a:gd name="connsiteY9" fmla="*/ 504381 h 2051629"/>
                <a:gd name="connsiteX10" fmla="*/ 1017571 w 1723967"/>
                <a:gd name="connsiteY10" fmla="*/ 1218383 h 2051629"/>
                <a:gd name="connsiteX11" fmla="*/ 1699593 w 1723967"/>
                <a:gd name="connsiteY11" fmla="*/ 1597685 h 2051629"/>
                <a:gd name="connsiteX12" fmla="*/ 1480930 w 1723967"/>
                <a:gd name="connsiteY12" fmla="*/ 2013513 h 2051629"/>
                <a:gd name="connsiteX0" fmla="*/ 1484906 w 1744328"/>
                <a:gd name="connsiteY0" fmla="*/ 2013513 h 2591198"/>
                <a:gd name="connsiteX1" fmla="*/ 0 w 1744328"/>
                <a:gd name="connsiteY1" fmla="*/ 2578321 h 2591198"/>
                <a:gd name="connsiteX2" fmla="*/ 192820 w 1744328"/>
                <a:gd name="connsiteY2" fmla="*/ 1418782 h 2591198"/>
                <a:gd name="connsiteX3" fmla="*/ 202759 w 1744328"/>
                <a:gd name="connsiteY3" fmla="*/ 732981 h 2591198"/>
                <a:gd name="connsiteX4" fmla="*/ 3976 w 1744328"/>
                <a:gd name="connsiteY4" fmla="*/ 484503 h 2591198"/>
                <a:gd name="connsiteX5" fmla="*/ 429305 w 1744328"/>
                <a:gd name="connsiteY5" fmla="*/ 55504 h 2591198"/>
                <a:gd name="connsiteX6" fmla="*/ 1079127 w 1744328"/>
                <a:gd name="connsiteY6" fmla="*/ 55504 h 2591198"/>
                <a:gd name="connsiteX7" fmla="*/ 1445151 w 1744328"/>
                <a:gd name="connsiteY7" fmla="*/ 514320 h 2591198"/>
                <a:gd name="connsiteX8" fmla="*/ 1435211 w 1744328"/>
                <a:gd name="connsiteY8" fmla="*/ 792616 h 2591198"/>
                <a:gd name="connsiteX9" fmla="*/ 968072 w 1744328"/>
                <a:gd name="connsiteY9" fmla="*/ 504381 h 2591198"/>
                <a:gd name="connsiteX10" fmla="*/ 1021547 w 1744328"/>
                <a:gd name="connsiteY10" fmla="*/ 1218383 h 2591198"/>
                <a:gd name="connsiteX11" fmla="*/ 1703569 w 1744328"/>
                <a:gd name="connsiteY11" fmla="*/ 1597685 h 2591198"/>
                <a:gd name="connsiteX12" fmla="*/ 1484906 w 1744328"/>
                <a:gd name="connsiteY12" fmla="*/ 2013513 h 2591198"/>
                <a:gd name="connsiteX0" fmla="*/ 1484906 w 1518513"/>
                <a:gd name="connsiteY0" fmla="*/ 2013513 h 2589900"/>
                <a:gd name="connsiteX1" fmla="*/ 0 w 1518513"/>
                <a:gd name="connsiteY1" fmla="*/ 2578321 h 2589900"/>
                <a:gd name="connsiteX2" fmla="*/ 192820 w 1518513"/>
                <a:gd name="connsiteY2" fmla="*/ 1418782 h 2589900"/>
                <a:gd name="connsiteX3" fmla="*/ 202759 w 1518513"/>
                <a:gd name="connsiteY3" fmla="*/ 732981 h 2589900"/>
                <a:gd name="connsiteX4" fmla="*/ 3976 w 1518513"/>
                <a:gd name="connsiteY4" fmla="*/ 484503 h 2589900"/>
                <a:gd name="connsiteX5" fmla="*/ 429305 w 1518513"/>
                <a:gd name="connsiteY5" fmla="*/ 55504 h 2589900"/>
                <a:gd name="connsiteX6" fmla="*/ 1079127 w 1518513"/>
                <a:gd name="connsiteY6" fmla="*/ 55504 h 2589900"/>
                <a:gd name="connsiteX7" fmla="*/ 1445151 w 1518513"/>
                <a:gd name="connsiteY7" fmla="*/ 514320 h 2589900"/>
                <a:gd name="connsiteX8" fmla="*/ 1435211 w 1518513"/>
                <a:gd name="connsiteY8" fmla="*/ 792616 h 2589900"/>
                <a:gd name="connsiteX9" fmla="*/ 968072 w 1518513"/>
                <a:gd name="connsiteY9" fmla="*/ 504381 h 2589900"/>
                <a:gd name="connsiteX10" fmla="*/ 1021547 w 1518513"/>
                <a:gd name="connsiteY10" fmla="*/ 1218383 h 2589900"/>
                <a:gd name="connsiteX11" fmla="*/ 1035660 w 1518513"/>
                <a:gd name="connsiteY11" fmla="*/ 1996991 h 2589900"/>
                <a:gd name="connsiteX12" fmla="*/ 1484906 w 1518513"/>
                <a:gd name="connsiteY12" fmla="*/ 2013513 h 2589900"/>
                <a:gd name="connsiteX0" fmla="*/ 896510 w 1445151"/>
                <a:gd name="connsiteY0" fmla="*/ 2384961 h 2605607"/>
                <a:gd name="connsiteX1" fmla="*/ 0 w 1445151"/>
                <a:gd name="connsiteY1" fmla="*/ 2578321 h 2605607"/>
                <a:gd name="connsiteX2" fmla="*/ 192820 w 1445151"/>
                <a:gd name="connsiteY2" fmla="*/ 1418782 h 2605607"/>
                <a:gd name="connsiteX3" fmla="*/ 202759 w 1445151"/>
                <a:gd name="connsiteY3" fmla="*/ 732981 h 2605607"/>
                <a:gd name="connsiteX4" fmla="*/ 3976 w 1445151"/>
                <a:gd name="connsiteY4" fmla="*/ 484503 h 2605607"/>
                <a:gd name="connsiteX5" fmla="*/ 429305 w 1445151"/>
                <a:gd name="connsiteY5" fmla="*/ 55504 h 2605607"/>
                <a:gd name="connsiteX6" fmla="*/ 1079127 w 1445151"/>
                <a:gd name="connsiteY6" fmla="*/ 55504 h 2605607"/>
                <a:gd name="connsiteX7" fmla="*/ 1445151 w 1445151"/>
                <a:gd name="connsiteY7" fmla="*/ 514320 h 2605607"/>
                <a:gd name="connsiteX8" fmla="*/ 1435211 w 1445151"/>
                <a:gd name="connsiteY8" fmla="*/ 792616 h 2605607"/>
                <a:gd name="connsiteX9" fmla="*/ 968072 w 1445151"/>
                <a:gd name="connsiteY9" fmla="*/ 504381 h 2605607"/>
                <a:gd name="connsiteX10" fmla="*/ 1021547 w 1445151"/>
                <a:gd name="connsiteY10" fmla="*/ 1218383 h 2605607"/>
                <a:gd name="connsiteX11" fmla="*/ 1035660 w 1445151"/>
                <a:gd name="connsiteY11" fmla="*/ 1996991 h 2605607"/>
                <a:gd name="connsiteX12" fmla="*/ 896510 w 1445151"/>
                <a:gd name="connsiteY12" fmla="*/ 2384961 h 2605607"/>
                <a:gd name="connsiteX0" fmla="*/ 892534 w 1441175"/>
                <a:gd name="connsiteY0" fmla="*/ 2384961 h 2430011"/>
                <a:gd name="connsiteX1" fmla="*/ 115294 w 1441175"/>
                <a:gd name="connsiteY1" fmla="*/ 2355453 h 2430011"/>
                <a:gd name="connsiteX2" fmla="*/ 188844 w 1441175"/>
                <a:gd name="connsiteY2" fmla="*/ 1418782 h 2430011"/>
                <a:gd name="connsiteX3" fmla="*/ 198783 w 1441175"/>
                <a:gd name="connsiteY3" fmla="*/ 732981 h 2430011"/>
                <a:gd name="connsiteX4" fmla="*/ 0 w 1441175"/>
                <a:gd name="connsiteY4" fmla="*/ 484503 h 2430011"/>
                <a:gd name="connsiteX5" fmla="*/ 425329 w 1441175"/>
                <a:gd name="connsiteY5" fmla="*/ 55504 h 2430011"/>
                <a:gd name="connsiteX6" fmla="*/ 1075151 w 1441175"/>
                <a:gd name="connsiteY6" fmla="*/ 55504 h 2430011"/>
                <a:gd name="connsiteX7" fmla="*/ 1441175 w 1441175"/>
                <a:gd name="connsiteY7" fmla="*/ 514320 h 2430011"/>
                <a:gd name="connsiteX8" fmla="*/ 1431235 w 1441175"/>
                <a:gd name="connsiteY8" fmla="*/ 792616 h 2430011"/>
                <a:gd name="connsiteX9" fmla="*/ 964096 w 1441175"/>
                <a:gd name="connsiteY9" fmla="*/ 504381 h 2430011"/>
                <a:gd name="connsiteX10" fmla="*/ 1017571 w 1441175"/>
                <a:gd name="connsiteY10" fmla="*/ 1218383 h 2430011"/>
                <a:gd name="connsiteX11" fmla="*/ 1031684 w 1441175"/>
                <a:gd name="connsiteY11" fmla="*/ 1996991 h 2430011"/>
                <a:gd name="connsiteX12" fmla="*/ 892534 w 1441175"/>
                <a:gd name="connsiteY12" fmla="*/ 2384961 h 2430011"/>
                <a:gd name="connsiteX0" fmla="*/ 892534 w 1441175"/>
                <a:gd name="connsiteY0" fmla="*/ 2384961 h 2430011"/>
                <a:gd name="connsiteX1" fmla="*/ 115294 w 1441175"/>
                <a:gd name="connsiteY1" fmla="*/ 2355453 h 2430011"/>
                <a:gd name="connsiteX2" fmla="*/ 347871 w 1441175"/>
                <a:gd name="connsiteY2" fmla="*/ 1335207 h 2430011"/>
                <a:gd name="connsiteX3" fmla="*/ 198783 w 1441175"/>
                <a:gd name="connsiteY3" fmla="*/ 732981 h 2430011"/>
                <a:gd name="connsiteX4" fmla="*/ 0 w 1441175"/>
                <a:gd name="connsiteY4" fmla="*/ 484503 h 2430011"/>
                <a:gd name="connsiteX5" fmla="*/ 425329 w 1441175"/>
                <a:gd name="connsiteY5" fmla="*/ 55504 h 2430011"/>
                <a:gd name="connsiteX6" fmla="*/ 1075151 w 1441175"/>
                <a:gd name="connsiteY6" fmla="*/ 55504 h 2430011"/>
                <a:gd name="connsiteX7" fmla="*/ 1441175 w 1441175"/>
                <a:gd name="connsiteY7" fmla="*/ 514320 h 2430011"/>
                <a:gd name="connsiteX8" fmla="*/ 1431235 w 1441175"/>
                <a:gd name="connsiteY8" fmla="*/ 792616 h 2430011"/>
                <a:gd name="connsiteX9" fmla="*/ 964096 w 1441175"/>
                <a:gd name="connsiteY9" fmla="*/ 504381 h 2430011"/>
                <a:gd name="connsiteX10" fmla="*/ 1017571 w 1441175"/>
                <a:gd name="connsiteY10" fmla="*/ 1218383 h 2430011"/>
                <a:gd name="connsiteX11" fmla="*/ 1031684 w 1441175"/>
                <a:gd name="connsiteY11" fmla="*/ 1996991 h 2430011"/>
                <a:gd name="connsiteX12" fmla="*/ 892534 w 1441175"/>
                <a:gd name="connsiteY12" fmla="*/ 2384961 h 2430011"/>
                <a:gd name="connsiteX0" fmla="*/ 892534 w 1441175"/>
                <a:gd name="connsiteY0" fmla="*/ 2384961 h 2430011"/>
                <a:gd name="connsiteX1" fmla="*/ 115294 w 1441175"/>
                <a:gd name="connsiteY1" fmla="*/ 2355453 h 2430011"/>
                <a:gd name="connsiteX2" fmla="*/ 347871 w 1441175"/>
                <a:gd name="connsiteY2" fmla="*/ 1335207 h 2430011"/>
                <a:gd name="connsiteX3" fmla="*/ 381663 w 1441175"/>
                <a:gd name="connsiteY3" fmla="*/ 593688 h 2430011"/>
                <a:gd name="connsiteX4" fmla="*/ 0 w 1441175"/>
                <a:gd name="connsiteY4" fmla="*/ 484503 h 2430011"/>
                <a:gd name="connsiteX5" fmla="*/ 425329 w 1441175"/>
                <a:gd name="connsiteY5" fmla="*/ 55504 h 2430011"/>
                <a:gd name="connsiteX6" fmla="*/ 1075151 w 1441175"/>
                <a:gd name="connsiteY6" fmla="*/ 55504 h 2430011"/>
                <a:gd name="connsiteX7" fmla="*/ 1441175 w 1441175"/>
                <a:gd name="connsiteY7" fmla="*/ 514320 h 2430011"/>
                <a:gd name="connsiteX8" fmla="*/ 1431235 w 1441175"/>
                <a:gd name="connsiteY8" fmla="*/ 792616 h 2430011"/>
                <a:gd name="connsiteX9" fmla="*/ 964096 w 1441175"/>
                <a:gd name="connsiteY9" fmla="*/ 504381 h 2430011"/>
                <a:gd name="connsiteX10" fmla="*/ 1017571 w 1441175"/>
                <a:gd name="connsiteY10" fmla="*/ 1218383 h 2430011"/>
                <a:gd name="connsiteX11" fmla="*/ 1031684 w 1441175"/>
                <a:gd name="connsiteY11" fmla="*/ 1996991 h 2430011"/>
                <a:gd name="connsiteX12" fmla="*/ 892534 w 1441175"/>
                <a:gd name="connsiteY12" fmla="*/ 2384961 h 2430011"/>
                <a:gd name="connsiteX0" fmla="*/ 892534 w 1441175"/>
                <a:gd name="connsiteY0" fmla="*/ 2384961 h 2430011"/>
                <a:gd name="connsiteX1" fmla="*/ 115294 w 1441175"/>
                <a:gd name="connsiteY1" fmla="*/ 2355453 h 2430011"/>
                <a:gd name="connsiteX2" fmla="*/ 347871 w 1441175"/>
                <a:gd name="connsiteY2" fmla="*/ 1335207 h 2430011"/>
                <a:gd name="connsiteX3" fmla="*/ 381663 w 1441175"/>
                <a:gd name="connsiteY3" fmla="*/ 593688 h 2430011"/>
                <a:gd name="connsiteX4" fmla="*/ 0 w 1441175"/>
                <a:gd name="connsiteY4" fmla="*/ 484503 h 2430011"/>
                <a:gd name="connsiteX5" fmla="*/ 425329 w 1441175"/>
                <a:gd name="connsiteY5" fmla="*/ 55504 h 2430011"/>
                <a:gd name="connsiteX6" fmla="*/ 1075151 w 1441175"/>
                <a:gd name="connsiteY6" fmla="*/ 55504 h 2430011"/>
                <a:gd name="connsiteX7" fmla="*/ 1441175 w 1441175"/>
                <a:gd name="connsiteY7" fmla="*/ 514320 h 2430011"/>
                <a:gd name="connsiteX8" fmla="*/ 1431235 w 1441175"/>
                <a:gd name="connsiteY8" fmla="*/ 792616 h 2430011"/>
                <a:gd name="connsiteX9" fmla="*/ 964096 w 1441175"/>
                <a:gd name="connsiteY9" fmla="*/ 504381 h 2430011"/>
                <a:gd name="connsiteX10" fmla="*/ 1017571 w 1441175"/>
                <a:gd name="connsiteY10" fmla="*/ 1218383 h 2430011"/>
                <a:gd name="connsiteX11" fmla="*/ 1031684 w 1441175"/>
                <a:gd name="connsiteY11" fmla="*/ 1996991 h 2430011"/>
                <a:gd name="connsiteX12" fmla="*/ 892534 w 1441175"/>
                <a:gd name="connsiteY12" fmla="*/ 2384961 h 2430011"/>
                <a:gd name="connsiteX0" fmla="*/ 892534 w 1441175"/>
                <a:gd name="connsiteY0" fmla="*/ 2384961 h 2430011"/>
                <a:gd name="connsiteX1" fmla="*/ 115294 w 1441175"/>
                <a:gd name="connsiteY1" fmla="*/ 2355453 h 2430011"/>
                <a:gd name="connsiteX2" fmla="*/ 347871 w 1441175"/>
                <a:gd name="connsiteY2" fmla="*/ 1335207 h 2430011"/>
                <a:gd name="connsiteX3" fmla="*/ 381663 w 1441175"/>
                <a:gd name="connsiteY3" fmla="*/ 593688 h 2430011"/>
                <a:gd name="connsiteX4" fmla="*/ 0 w 1441175"/>
                <a:gd name="connsiteY4" fmla="*/ 484503 h 2430011"/>
                <a:gd name="connsiteX5" fmla="*/ 425329 w 1441175"/>
                <a:gd name="connsiteY5" fmla="*/ 55504 h 2430011"/>
                <a:gd name="connsiteX6" fmla="*/ 1075151 w 1441175"/>
                <a:gd name="connsiteY6" fmla="*/ 55504 h 2430011"/>
                <a:gd name="connsiteX7" fmla="*/ 1441175 w 1441175"/>
                <a:gd name="connsiteY7" fmla="*/ 514320 h 2430011"/>
                <a:gd name="connsiteX8" fmla="*/ 1431235 w 1441175"/>
                <a:gd name="connsiteY8" fmla="*/ 792616 h 2430011"/>
                <a:gd name="connsiteX9" fmla="*/ 964096 w 1441175"/>
                <a:gd name="connsiteY9" fmla="*/ 504381 h 2430011"/>
                <a:gd name="connsiteX10" fmla="*/ 1017571 w 1441175"/>
                <a:gd name="connsiteY10" fmla="*/ 1218383 h 2430011"/>
                <a:gd name="connsiteX11" fmla="*/ 1031684 w 1441175"/>
                <a:gd name="connsiteY11" fmla="*/ 1996991 h 2430011"/>
                <a:gd name="connsiteX12" fmla="*/ 892534 w 1441175"/>
                <a:gd name="connsiteY12" fmla="*/ 2384961 h 2430011"/>
                <a:gd name="connsiteX0" fmla="*/ 892534 w 1441175"/>
                <a:gd name="connsiteY0" fmla="*/ 2384961 h 2430011"/>
                <a:gd name="connsiteX1" fmla="*/ 115294 w 1441175"/>
                <a:gd name="connsiteY1" fmla="*/ 2355453 h 2430011"/>
                <a:gd name="connsiteX2" fmla="*/ 347871 w 1441175"/>
                <a:gd name="connsiteY2" fmla="*/ 1335207 h 2430011"/>
                <a:gd name="connsiteX3" fmla="*/ 381663 w 1441175"/>
                <a:gd name="connsiteY3" fmla="*/ 593688 h 2430011"/>
                <a:gd name="connsiteX4" fmla="*/ 0 w 1441175"/>
                <a:gd name="connsiteY4" fmla="*/ 484503 h 2430011"/>
                <a:gd name="connsiteX5" fmla="*/ 425329 w 1441175"/>
                <a:gd name="connsiteY5" fmla="*/ 55504 h 2430011"/>
                <a:gd name="connsiteX6" fmla="*/ 1075151 w 1441175"/>
                <a:gd name="connsiteY6" fmla="*/ 55504 h 2430011"/>
                <a:gd name="connsiteX7" fmla="*/ 1441175 w 1441175"/>
                <a:gd name="connsiteY7" fmla="*/ 514320 h 2430011"/>
                <a:gd name="connsiteX8" fmla="*/ 1431235 w 1441175"/>
                <a:gd name="connsiteY8" fmla="*/ 792616 h 2430011"/>
                <a:gd name="connsiteX9" fmla="*/ 964096 w 1441175"/>
                <a:gd name="connsiteY9" fmla="*/ 504381 h 2430011"/>
                <a:gd name="connsiteX10" fmla="*/ 1017571 w 1441175"/>
                <a:gd name="connsiteY10" fmla="*/ 1218383 h 2430011"/>
                <a:gd name="connsiteX11" fmla="*/ 1031684 w 1441175"/>
                <a:gd name="connsiteY11" fmla="*/ 1996991 h 2430011"/>
                <a:gd name="connsiteX12" fmla="*/ 892534 w 1441175"/>
                <a:gd name="connsiteY12" fmla="*/ 2384961 h 2430011"/>
                <a:gd name="connsiteX0" fmla="*/ 892534 w 1441175"/>
                <a:gd name="connsiteY0" fmla="*/ 2384961 h 2430011"/>
                <a:gd name="connsiteX1" fmla="*/ 115294 w 1441175"/>
                <a:gd name="connsiteY1" fmla="*/ 2355453 h 2430011"/>
                <a:gd name="connsiteX2" fmla="*/ 228602 w 1441175"/>
                <a:gd name="connsiteY2" fmla="*/ 1353780 h 2430011"/>
                <a:gd name="connsiteX3" fmla="*/ 381663 w 1441175"/>
                <a:gd name="connsiteY3" fmla="*/ 593688 h 2430011"/>
                <a:gd name="connsiteX4" fmla="*/ 0 w 1441175"/>
                <a:gd name="connsiteY4" fmla="*/ 484503 h 2430011"/>
                <a:gd name="connsiteX5" fmla="*/ 425329 w 1441175"/>
                <a:gd name="connsiteY5" fmla="*/ 55504 h 2430011"/>
                <a:gd name="connsiteX6" fmla="*/ 1075151 w 1441175"/>
                <a:gd name="connsiteY6" fmla="*/ 55504 h 2430011"/>
                <a:gd name="connsiteX7" fmla="*/ 1441175 w 1441175"/>
                <a:gd name="connsiteY7" fmla="*/ 514320 h 2430011"/>
                <a:gd name="connsiteX8" fmla="*/ 1431235 w 1441175"/>
                <a:gd name="connsiteY8" fmla="*/ 792616 h 2430011"/>
                <a:gd name="connsiteX9" fmla="*/ 964096 w 1441175"/>
                <a:gd name="connsiteY9" fmla="*/ 504381 h 2430011"/>
                <a:gd name="connsiteX10" fmla="*/ 1017571 w 1441175"/>
                <a:gd name="connsiteY10" fmla="*/ 1218383 h 2430011"/>
                <a:gd name="connsiteX11" fmla="*/ 1031684 w 1441175"/>
                <a:gd name="connsiteY11" fmla="*/ 1996991 h 2430011"/>
                <a:gd name="connsiteX12" fmla="*/ 892534 w 1441175"/>
                <a:gd name="connsiteY12" fmla="*/ 2384961 h 2430011"/>
                <a:gd name="connsiteX0" fmla="*/ 898743 w 1447384"/>
                <a:gd name="connsiteY0" fmla="*/ 2384961 h 2430011"/>
                <a:gd name="connsiteX1" fmla="*/ 121503 w 1447384"/>
                <a:gd name="connsiteY1" fmla="*/ 2355453 h 2430011"/>
                <a:gd name="connsiteX2" fmla="*/ 234811 w 1447384"/>
                <a:gd name="connsiteY2" fmla="*/ 1353780 h 2430011"/>
                <a:gd name="connsiteX3" fmla="*/ 387872 w 1447384"/>
                <a:gd name="connsiteY3" fmla="*/ 593688 h 2430011"/>
                <a:gd name="connsiteX4" fmla="*/ 192473 w 1447384"/>
                <a:gd name="connsiteY4" fmla="*/ 670112 h 2430011"/>
                <a:gd name="connsiteX5" fmla="*/ 6209 w 1447384"/>
                <a:gd name="connsiteY5" fmla="*/ 484503 h 2430011"/>
                <a:gd name="connsiteX6" fmla="*/ 431538 w 1447384"/>
                <a:gd name="connsiteY6" fmla="*/ 55504 h 2430011"/>
                <a:gd name="connsiteX7" fmla="*/ 1081360 w 1447384"/>
                <a:gd name="connsiteY7" fmla="*/ 55504 h 2430011"/>
                <a:gd name="connsiteX8" fmla="*/ 1447384 w 1447384"/>
                <a:gd name="connsiteY8" fmla="*/ 514320 h 2430011"/>
                <a:gd name="connsiteX9" fmla="*/ 1437444 w 1447384"/>
                <a:gd name="connsiteY9" fmla="*/ 792616 h 2430011"/>
                <a:gd name="connsiteX10" fmla="*/ 970305 w 1447384"/>
                <a:gd name="connsiteY10" fmla="*/ 504381 h 2430011"/>
                <a:gd name="connsiteX11" fmla="*/ 1023780 w 1447384"/>
                <a:gd name="connsiteY11" fmla="*/ 1218383 h 2430011"/>
                <a:gd name="connsiteX12" fmla="*/ 1037893 w 1447384"/>
                <a:gd name="connsiteY12" fmla="*/ 1996991 h 2430011"/>
                <a:gd name="connsiteX13" fmla="*/ 898743 w 1447384"/>
                <a:gd name="connsiteY13" fmla="*/ 2384961 h 2430011"/>
                <a:gd name="connsiteX0" fmla="*/ 897688 w 1446329"/>
                <a:gd name="connsiteY0" fmla="*/ 2384961 h 2430011"/>
                <a:gd name="connsiteX1" fmla="*/ 120448 w 1446329"/>
                <a:gd name="connsiteY1" fmla="*/ 2355453 h 2430011"/>
                <a:gd name="connsiteX2" fmla="*/ 233756 w 1446329"/>
                <a:gd name="connsiteY2" fmla="*/ 1353780 h 2430011"/>
                <a:gd name="connsiteX3" fmla="*/ 386817 w 1446329"/>
                <a:gd name="connsiteY3" fmla="*/ 593688 h 2430011"/>
                <a:gd name="connsiteX4" fmla="*/ 231175 w 1446329"/>
                <a:gd name="connsiteY4" fmla="*/ 818691 h 2430011"/>
                <a:gd name="connsiteX5" fmla="*/ 5154 w 1446329"/>
                <a:gd name="connsiteY5" fmla="*/ 484503 h 2430011"/>
                <a:gd name="connsiteX6" fmla="*/ 430483 w 1446329"/>
                <a:gd name="connsiteY6" fmla="*/ 55504 h 2430011"/>
                <a:gd name="connsiteX7" fmla="*/ 1080305 w 1446329"/>
                <a:gd name="connsiteY7" fmla="*/ 55504 h 2430011"/>
                <a:gd name="connsiteX8" fmla="*/ 1446329 w 1446329"/>
                <a:gd name="connsiteY8" fmla="*/ 514320 h 2430011"/>
                <a:gd name="connsiteX9" fmla="*/ 1436389 w 1446329"/>
                <a:gd name="connsiteY9" fmla="*/ 792616 h 2430011"/>
                <a:gd name="connsiteX10" fmla="*/ 969250 w 1446329"/>
                <a:gd name="connsiteY10" fmla="*/ 504381 h 2430011"/>
                <a:gd name="connsiteX11" fmla="*/ 1022725 w 1446329"/>
                <a:gd name="connsiteY11" fmla="*/ 1218383 h 2430011"/>
                <a:gd name="connsiteX12" fmla="*/ 1036838 w 1446329"/>
                <a:gd name="connsiteY12" fmla="*/ 1996991 h 2430011"/>
                <a:gd name="connsiteX13" fmla="*/ 897688 w 1446329"/>
                <a:gd name="connsiteY13" fmla="*/ 2384961 h 2430011"/>
                <a:gd name="connsiteX0" fmla="*/ 897688 w 1446329"/>
                <a:gd name="connsiteY0" fmla="*/ 2384961 h 2430011"/>
                <a:gd name="connsiteX1" fmla="*/ 120448 w 1446329"/>
                <a:gd name="connsiteY1" fmla="*/ 2355453 h 2430011"/>
                <a:gd name="connsiteX2" fmla="*/ 233756 w 1446329"/>
                <a:gd name="connsiteY2" fmla="*/ 1353780 h 2430011"/>
                <a:gd name="connsiteX3" fmla="*/ 299352 w 1446329"/>
                <a:gd name="connsiteY3" fmla="*/ 565830 h 2430011"/>
                <a:gd name="connsiteX4" fmla="*/ 231175 w 1446329"/>
                <a:gd name="connsiteY4" fmla="*/ 818691 h 2430011"/>
                <a:gd name="connsiteX5" fmla="*/ 5154 w 1446329"/>
                <a:gd name="connsiteY5" fmla="*/ 484503 h 2430011"/>
                <a:gd name="connsiteX6" fmla="*/ 430483 w 1446329"/>
                <a:gd name="connsiteY6" fmla="*/ 55504 h 2430011"/>
                <a:gd name="connsiteX7" fmla="*/ 1080305 w 1446329"/>
                <a:gd name="connsiteY7" fmla="*/ 55504 h 2430011"/>
                <a:gd name="connsiteX8" fmla="*/ 1446329 w 1446329"/>
                <a:gd name="connsiteY8" fmla="*/ 514320 h 2430011"/>
                <a:gd name="connsiteX9" fmla="*/ 1436389 w 1446329"/>
                <a:gd name="connsiteY9" fmla="*/ 792616 h 2430011"/>
                <a:gd name="connsiteX10" fmla="*/ 969250 w 1446329"/>
                <a:gd name="connsiteY10" fmla="*/ 504381 h 2430011"/>
                <a:gd name="connsiteX11" fmla="*/ 1022725 w 1446329"/>
                <a:gd name="connsiteY11" fmla="*/ 1218383 h 2430011"/>
                <a:gd name="connsiteX12" fmla="*/ 1036838 w 1446329"/>
                <a:gd name="connsiteY12" fmla="*/ 1996991 h 2430011"/>
                <a:gd name="connsiteX13" fmla="*/ 897688 w 1446329"/>
                <a:gd name="connsiteY13" fmla="*/ 2384961 h 2430011"/>
                <a:gd name="connsiteX0" fmla="*/ 897688 w 1446329"/>
                <a:gd name="connsiteY0" fmla="*/ 2384961 h 2430011"/>
                <a:gd name="connsiteX1" fmla="*/ 120448 w 1446329"/>
                <a:gd name="connsiteY1" fmla="*/ 2355453 h 2430011"/>
                <a:gd name="connsiteX2" fmla="*/ 233756 w 1446329"/>
                <a:gd name="connsiteY2" fmla="*/ 1353780 h 2430011"/>
                <a:gd name="connsiteX3" fmla="*/ 299352 w 1446329"/>
                <a:gd name="connsiteY3" fmla="*/ 565830 h 2430011"/>
                <a:gd name="connsiteX4" fmla="*/ 231175 w 1446329"/>
                <a:gd name="connsiteY4" fmla="*/ 818691 h 2430011"/>
                <a:gd name="connsiteX5" fmla="*/ 5154 w 1446329"/>
                <a:gd name="connsiteY5" fmla="*/ 484503 h 2430011"/>
                <a:gd name="connsiteX6" fmla="*/ 430483 w 1446329"/>
                <a:gd name="connsiteY6" fmla="*/ 55504 h 2430011"/>
                <a:gd name="connsiteX7" fmla="*/ 1080305 w 1446329"/>
                <a:gd name="connsiteY7" fmla="*/ 55504 h 2430011"/>
                <a:gd name="connsiteX8" fmla="*/ 1446329 w 1446329"/>
                <a:gd name="connsiteY8" fmla="*/ 514320 h 2430011"/>
                <a:gd name="connsiteX9" fmla="*/ 1181947 w 1446329"/>
                <a:gd name="connsiteY9" fmla="*/ 950481 h 2430011"/>
                <a:gd name="connsiteX10" fmla="*/ 969250 w 1446329"/>
                <a:gd name="connsiteY10" fmla="*/ 504381 h 2430011"/>
                <a:gd name="connsiteX11" fmla="*/ 1022725 w 1446329"/>
                <a:gd name="connsiteY11" fmla="*/ 1218383 h 2430011"/>
                <a:gd name="connsiteX12" fmla="*/ 1036838 w 1446329"/>
                <a:gd name="connsiteY12" fmla="*/ 1996991 h 2430011"/>
                <a:gd name="connsiteX13" fmla="*/ 897688 w 1446329"/>
                <a:gd name="connsiteY13" fmla="*/ 2384961 h 2430011"/>
                <a:gd name="connsiteX0" fmla="*/ 897688 w 1342962"/>
                <a:gd name="connsiteY0" fmla="*/ 2394703 h 2439753"/>
                <a:gd name="connsiteX1" fmla="*/ 120448 w 1342962"/>
                <a:gd name="connsiteY1" fmla="*/ 2365195 h 2439753"/>
                <a:gd name="connsiteX2" fmla="*/ 233756 w 1342962"/>
                <a:gd name="connsiteY2" fmla="*/ 1363522 h 2439753"/>
                <a:gd name="connsiteX3" fmla="*/ 299352 w 1342962"/>
                <a:gd name="connsiteY3" fmla="*/ 575572 h 2439753"/>
                <a:gd name="connsiteX4" fmla="*/ 231175 w 1342962"/>
                <a:gd name="connsiteY4" fmla="*/ 828433 h 2439753"/>
                <a:gd name="connsiteX5" fmla="*/ 5154 w 1342962"/>
                <a:gd name="connsiteY5" fmla="*/ 494245 h 2439753"/>
                <a:gd name="connsiteX6" fmla="*/ 430483 w 1342962"/>
                <a:gd name="connsiteY6" fmla="*/ 65246 h 2439753"/>
                <a:gd name="connsiteX7" fmla="*/ 1080305 w 1342962"/>
                <a:gd name="connsiteY7" fmla="*/ 65246 h 2439753"/>
                <a:gd name="connsiteX8" fmla="*/ 1342962 w 1342962"/>
                <a:gd name="connsiteY8" fmla="*/ 672641 h 2439753"/>
                <a:gd name="connsiteX9" fmla="*/ 1181947 w 1342962"/>
                <a:gd name="connsiteY9" fmla="*/ 960223 h 2439753"/>
                <a:gd name="connsiteX10" fmla="*/ 969250 w 1342962"/>
                <a:gd name="connsiteY10" fmla="*/ 514123 h 2439753"/>
                <a:gd name="connsiteX11" fmla="*/ 1022725 w 1342962"/>
                <a:gd name="connsiteY11" fmla="*/ 1228125 h 2439753"/>
                <a:gd name="connsiteX12" fmla="*/ 1036838 w 1342962"/>
                <a:gd name="connsiteY12" fmla="*/ 2006733 h 2439753"/>
                <a:gd name="connsiteX13" fmla="*/ 897688 w 1342962"/>
                <a:gd name="connsiteY13" fmla="*/ 2394703 h 2439753"/>
                <a:gd name="connsiteX0" fmla="*/ 897688 w 1342962"/>
                <a:gd name="connsiteY0" fmla="*/ 2346627 h 2391677"/>
                <a:gd name="connsiteX1" fmla="*/ 120448 w 1342962"/>
                <a:gd name="connsiteY1" fmla="*/ 2317119 h 2391677"/>
                <a:gd name="connsiteX2" fmla="*/ 233756 w 1342962"/>
                <a:gd name="connsiteY2" fmla="*/ 1315446 h 2391677"/>
                <a:gd name="connsiteX3" fmla="*/ 299352 w 1342962"/>
                <a:gd name="connsiteY3" fmla="*/ 527496 h 2391677"/>
                <a:gd name="connsiteX4" fmla="*/ 231175 w 1342962"/>
                <a:gd name="connsiteY4" fmla="*/ 780357 h 2391677"/>
                <a:gd name="connsiteX5" fmla="*/ 5154 w 1342962"/>
                <a:gd name="connsiteY5" fmla="*/ 446169 h 2391677"/>
                <a:gd name="connsiteX6" fmla="*/ 430483 w 1342962"/>
                <a:gd name="connsiteY6" fmla="*/ 17170 h 2391677"/>
                <a:gd name="connsiteX7" fmla="*/ 1064403 w 1342962"/>
                <a:gd name="connsiteY7" fmla="*/ 137890 h 2391677"/>
                <a:gd name="connsiteX8" fmla="*/ 1342962 w 1342962"/>
                <a:gd name="connsiteY8" fmla="*/ 624565 h 2391677"/>
                <a:gd name="connsiteX9" fmla="*/ 1181947 w 1342962"/>
                <a:gd name="connsiteY9" fmla="*/ 912147 h 2391677"/>
                <a:gd name="connsiteX10" fmla="*/ 969250 w 1342962"/>
                <a:gd name="connsiteY10" fmla="*/ 466047 h 2391677"/>
                <a:gd name="connsiteX11" fmla="*/ 1022725 w 1342962"/>
                <a:gd name="connsiteY11" fmla="*/ 1180049 h 2391677"/>
                <a:gd name="connsiteX12" fmla="*/ 1036838 w 1342962"/>
                <a:gd name="connsiteY12" fmla="*/ 1958657 h 2391677"/>
                <a:gd name="connsiteX13" fmla="*/ 897688 w 1342962"/>
                <a:gd name="connsiteY13" fmla="*/ 2346627 h 2391677"/>
                <a:gd name="connsiteX0" fmla="*/ 897688 w 1382718"/>
                <a:gd name="connsiteY0" fmla="*/ 2346627 h 2391677"/>
                <a:gd name="connsiteX1" fmla="*/ 120448 w 1382718"/>
                <a:gd name="connsiteY1" fmla="*/ 2317119 h 2391677"/>
                <a:gd name="connsiteX2" fmla="*/ 233756 w 1382718"/>
                <a:gd name="connsiteY2" fmla="*/ 1315446 h 2391677"/>
                <a:gd name="connsiteX3" fmla="*/ 299352 w 1382718"/>
                <a:gd name="connsiteY3" fmla="*/ 527496 h 2391677"/>
                <a:gd name="connsiteX4" fmla="*/ 231175 w 1382718"/>
                <a:gd name="connsiteY4" fmla="*/ 780357 h 2391677"/>
                <a:gd name="connsiteX5" fmla="*/ 5154 w 1382718"/>
                <a:gd name="connsiteY5" fmla="*/ 446169 h 2391677"/>
                <a:gd name="connsiteX6" fmla="*/ 430483 w 1382718"/>
                <a:gd name="connsiteY6" fmla="*/ 17170 h 2391677"/>
                <a:gd name="connsiteX7" fmla="*/ 1064403 w 1382718"/>
                <a:gd name="connsiteY7" fmla="*/ 137890 h 2391677"/>
                <a:gd name="connsiteX8" fmla="*/ 1382718 w 1382718"/>
                <a:gd name="connsiteY8" fmla="*/ 624565 h 2391677"/>
                <a:gd name="connsiteX9" fmla="*/ 1181947 w 1382718"/>
                <a:gd name="connsiteY9" fmla="*/ 912147 h 2391677"/>
                <a:gd name="connsiteX10" fmla="*/ 969250 w 1382718"/>
                <a:gd name="connsiteY10" fmla="*/ 466047 h 2391677"/>
                <a:gd name="connsiteX11" fmla="*/ 1022725 w 1382718"/>
                <a:gd name="connsiteY11" fmla="*/ 1180049 h 2391677"/>
                <a:gd name="connsiteX12" fmla="*/ 1036838 w 1382718"/>
                <a:gd name="connsiteY12" fmla="*/ 1958657 h 2391677"/>
                <a:gd name="connsiteX13" fmla="*/ 897688 w 1382718"/>
                <a:gd name="connsiteY13" fmla="*/ 2346627 h 2391677"/>
                <a:gd name="connsiteX0" fmla="*/ 897688 w 1382718"/>
                <a:gd name="connsiteY0" fmla="*/ 2346627 h 2391677"/>
                <a:gd name="connsiteX1" fmla="*/ 120448 w 1382718"/>
                <a:gd name="connsiteY1" fmla="*/ 2317119 h 2391677"/>
                <a:gd name="connsiteX2" fmla="*/ 233756 w 1382718"/>
                <a:gd name="connsiteY2" fmla="*/ 1315446 h 2391677"/>
                <a:gd name="connsiteX3" fmla="*/ 299352 w 1382718"/>
                <a:gd name="connsiteY3" fmla="*/ 527496 h 2391677"/>
                <a:gd name="connsiteX4" fmla="*/ 231175 w 1382718"/>
                <a:gd name="connsiteY4" fmla="*/ 780357 h 2391677"/>
                <a:gd name="connsiteX5" fmla="*/ 5154 w 1382718"/>
                <a:gd name="connsiteY5" fmla="*/ 446169 h 2391677"/>
                <a:gd name="connsiteX6" fmla="*/ 430483 w 1382718"/>
                <a:gd name="connsiteY6" fmla="*/ 17170 h 2391677"/>
                <a:gd name="connsiteX7" fmla="*/ 1064403 w 1382718"/>
                <a:gd name="connsiteY7" fmla="*/ 137890 h 2391677"/>
                <a:gd name="connsiteX8" fmla="*/ 1382718 w 1382718"/>
                <a:gd name="connsiteY8" fmla="*/ 624565 h 2391677"/>
                <a:gd name="connsiteX9" fmla="*/ 1150142 w 1382718"/>
                <a:gd name="connsiteY9" fmla="*/ 865716 h 2391677"/>
                <a:gd name="connsiteX10" fmla="*/ 969250 w 1382718"/>
                <a:gd name="connsiteY10" fmla="*/ 466047 h 2391677"/>
                <a:gd name="connsiteX11" fmla="*/ 1022725 w 1382718"/>
                <a:gd name="connsiteY11" fmla="*/ 1180049 h 2391677"/>
                <a:gd name="connsiteX12" fmla="*/ 1036838 w 1382718"/>
                <a:gd name="connsiteY12" fmla="*/ 1958657 h 2391677"/>
                <a:gd name="connsiteX13" fmla="*/ 897688 w 1382718"/>
                <a:gd name="connsiteY13" fmla="*/ 2346627 h 2391677"/>
                <a:gd name="connsiteX0" fmla="*/ 897688 w 1382718"/>
                <a:gd name="connsiteY0" fmla="*/ 2346627 h 2391677"/>
                <a:gd name="connsiteX1" fmla="*/ 120448 w 1382718"/>
                <a:gd name="connsiteY1" fmla="*/ 2317119 h 2391677"/>
                <a:gd name="connsiteX2" fmla="*/ 233756 w 1382718"/>
                <a:gd name="connsiteY2" fmla="*/ 1315446 h 2391677"/>
                <a:gd name="connsiteX3" fmla="*/ 299352 w 1382718"/>
                <a:gd name="connsiteY3" fmla="*/ 527496 h 2391677"/>
                <a:gd name="connsiteX4" fmla="*/ 231175 w 1382718"/>
                <a:gd name="connsiteY4" fmla="*/ 780357 h 2391677"/>
                <a:gd name="connsiteX5" fmla="*/ 5154 w 1382718"/>
                <a:gd name="connsiteY5" fmla="*/ 446169 h 2391677"/>
                <a:gd name="connsiteX6" fmla="*/ 430483 w 1382718"/>
                <a:gd name="connsiteY6" fmla="*/ 17170 h 2391677"/>
                <a:gd name="connsiteX7" fmla="*/ 1064403 w 1382718"/>
                <a:gd name="connsiteY7" fmla="*/ 137890 h 2391677"/>
                <a:gd name="connsiteX8" fmla="*/ 1382718 w 1382718"/>
                <a:gd name="connsiteY8" fmla="*/ 624565 h 2391677"/>
                <a:gd name="connsiteX9" fmla="*/ 1150142 w 1382718"/>
                <a:gd name="connsiteY9" fmla="*/ 865716 h 2391677"/>
                <a:gd name="connsiteX10" fmla="*/ 993104 w 1382718"/>
                <a:gd name="connsiteY10" fmla="*/ 605340 h 2391677"/>
                <a:gd name="connsiteX11" fmla="*/ 1022725 w 1382718"/>
                <a:gd name="connsiteY11" fmla="*/ 1180049 h 2391677"/>
                <a:gd name="connsiteX12" fmla="*/ 1036838 w 1382718"/>
                <a:gd name="connsiteY12" fmla="*/ 1958657 h 2391677"/>
                <a:gd name="connsiteX13" fmla="*/ 897688 w 1382718"/>
                <a:gd name="connsiteY13" fmla="*/ 2346627 h 2391677"/>
                <a:gd name="connsiteX0" fmla="*/ 897688 w 1382718"/>
                <a:gd name="connsiteY0" fmla="*/ 2346627 h 2391677"/>
                <a:gd name="connsiteX1" fmla="*/ 120448 w 1382718"/>
                <a:gd name="connsiteY1" fmla="*/ 2317119 h 2391677"/>
                <a:gd name="connsiteX2" fmla="*/ 233756 w 1382718"/>
                <a:gd name="connsiteY2" fmla="*/ 1315446 h 2391677"/>
                <a:gd name="connsiteX3" fmla="*/ 299352 w 1382718"/>
                <a:gd name="connsiteY3" fmla="*/ 527496 h 2391677"/>
                <a:gd name="connsiteX4" fmla="*/ 231175 w 1382718"/>
                <a:gd name="connsiteY4" fmla="*/ 780357 h 2391677"/>
                <a:gd name="connsiteX5" fmla="*/ 5154 w 1382718"/>
                <a:gd name="connsiteY5" fmla="*/ 446169 h 2391677"/>
                <a:gd name="connsiteX6" fmla="*/ 430483 w 1382718"/>
                <a:gd name="connsiteY6" fmla="*/ 17170 h 2391677"/>
                <a:gd name="connsiteX7" fmla="*/ 1064403 w 1382718"/>
                <a:gd name="connsiteY7" fmla="*/ 137890 h 2391677"/>
                <a:gd name="connsiteX8" fmla="*/ 1382718 w 1382718"/>
                <a:gd name="connsiteY8" fmla="*/ 624565 h 2391677"/>
                <a:gd name="connsiteX9" fmla="*/ 1094483 w 1382718"/>
                <a:gd name="connsiteY9" fmla="*/ 893574 h 2391677"/>
                <a:gd name="connsiteX10" fmla="*/ 993104 w 1382718"/>
                <a:gd name="connsiteY10" fmla="*/ 605340 h 2391677"/>
                <a:gd name="connsiteX11" fmla="*/ 1022725 w 1382718"/>
                <a:gd name="connsiteY11" fmla="*/ 1180049 h 2391677"/>
                <a:gd name="connsiteX12" fmla="*/ 1036838 w 1382718"/>
                <a:gd name="connsiteY12" fmla="*/ 1958657 h 2391677"/>
                <a:gd name="connsiteX13" fmla="*/ 897688 w 1382718"/>
                <a:gd name="connsiteY13" fmla="*/ 2346627 h 2391677"/>
                <a:gd name="connsiteX0" fmla="*/ 897688 w 1382718"/>
                <a:gd name="connsiteY0" fmla="*/ 2346627 h 2391677"/>
                <a:gd name="connsiteX1" fmla="*/ 120448 w 1382718"/>
                <a:gd name="connsiteY1" fmla="*/ 2317119 h 2391677"/>
                <a:gd name="connsiteX2" fmla="*/ 233756 w 1382718"/>
                <a:gd name="connsiteY2" fmla="*/ 1315446 h 2391677"/>
                <a:gd name="connsiteX3" fmla="*/ 299352 w 1382718"/>
                <a:gd name="connsiteY3" fmla="*/ 527496 h 2391677"/>
                <a:gd name="connsiteX4" fmla="*/ 231175 w 1382718"/>
                <a:gd name="connsiteY4" fmla="*/ 780357 h 2391677"/>
                <a:gd name="connsiteX5" fmla="*/ 5154 w 1382718"/>
                <a:gd name="connsiteY5" fmla="*/ 446169 h 2391677"/>
                <a:gd name="connsiteX6" fmla="*/ 430483 w 1382718"/>
                <a:gd name="connsiteY6" fmla="*/ 17170 h 2391677"/>
                <a:gd name="connsiteX7" fmla="*/ 1064403 w 1382718"/>
                <a:gd name="connsiteY7" fmla="*/ 137890 h 2391677"/>
                <a:gd name="connsiteX8" fmla="*/ 1382718 w 1382718"/>
                <a:gd name="connsiteY8" fmla="*/ 624565 h 2391677"/>
                <a:gd name="connsiteX9" fmla="*/ 1094483 w 1382718"/>
                <a:gd name="connsiteY9" fmla="*/ 893574 h 2391677"/>
                <a:gd name="connsiteX10" fmla="*/ 993104 w 1382718"/>
                <a:gd name="connsiteY10" fmla="*/ 605340 h 2391677"/>
                <a:gd name="connsiteX11" fmla="*/ 1022725 w 1382718"/>
                <a:gd name="connsiteY11" fmla="*/ 1180049 h 2391677"/>
                <a:gd name="connsiteX12" fmla="*/ 1036838 w 1382718"/>
                <a:gd name="connsiteY12" fmla="*/ 1958657 h 2391677"/>
                <a:gd name="connsiteX13" fmla="*/ 897688 w 1382718"/>
                <a:gd name="connsiteY13" fmla="*/ 2346627 h 2391677"/>
                <a:gd name="connsiteX0" fmla="*/ 897688 w 1382718"/>
                <a:gd name="connsiteY0" fmla="*/ 2346627 h 2391677"/>
                <a:gd name="connsiteX1" fmla="*/ 120448 w 1382718"/>
                <a:gd name="connsiteY1" fmla="*/ 2317119 h 2391677"/>
                <a:gd name="connsiteX2" fmla="*/ 233756 w 1382718"/>
                <a:gd name="connsiteY2" fmla="*/ 1315446 h 2391677"/>
                <a:gd name="connsiteX3" fmla="*/ 299352 w 1382718"/>
                <a:gd name="connsiteY3" fmla="*/ 527496 h 2391677"/>
                <a:gd name="connsiteX4" fmla="*/ 231175 w 1382718"/>
                <a:gd name="connsiteY4" fmla="*/ 780357 h 2391677"/>
                <a:gd name="connsiteX5" fmla="*/ 5154 w 1382718"/>
                <a:gd name="connsiteY5" fmla="*/ 446169 h 2391677"/>
                <a:gd name="connsiteX6" fmla="*/ 430483 w 1382718"/>
                <a:gd name="connsiteY6" fmla="*/ 17170 h 2391677"/>
                <a:gd name="connsiteX7" fmla="*/ 1064403 w 1382718"/>
                <a:gd name="connsiteY7" fmla="*/ 137890 h 2391677"/>
                <a:gd name="connsiteX8" fmla="*/ 1382718 w 1382718"/>
                <a:gd name="connsiteY8" fmla="*/ 624565 h 2391677"/>
                <a:gd name="connsiteX9" fmla="*/ 1094483 w 1382718"/>
                <a:gd name="connsiteY9" fmla="*/ 893574 h 2391677"/>
                <a:gd name="connsiteX10" fmla="*/ 993104 w 1382718"/>
                <a:gd name="connsiteY10" fmla="*/ 605340 h 2391677"/>
                <a:gd name="connsiteX11" fmla="*/ 1022725 w 1382718"/>
                <a:gd name="connsiteY11" fmla="*/ 1180049 h 2391677"/>
                <a:gd name="connsiteX12" fmla="*/ 1036838 w 1382718"/>
                <a:gd name="connsiteY12" fmla="*/ 1958657 h 2391677"/>
                <a:gd name="connsiteX13" fmla="*/ 897688 w 1382718"/>
                <a:gd name="connsiteY13" fmla="*/ 2346627 h 2391677"/>
                <a:gd name="connsiteX0" fmla="*/ 897688 w 1382718"/>
                <a:gd name="connsiteY0" fmla="*/ 2346627 h 2391677"/>
                <a:gd name="connsiteX1" fmla="*/ 120448 w 1382718"/>
                <a:gd name="connsiteY1" fmla="*/ 2317119 h 2391677"/>
                <a:gd name="connsiteX2" fmla="*/ 144856 w 1382718"/>
                <a:gd name="connsiteY2" fmla="*/ 1330278 h 2391677"/>
                <a:gd name="connsiteX3" fmla="*/ 299352 w 1382718"/>
                <a:gd name="connsiteY3" fmla="*/ 527496 h 2391677"/>
                <a:gd name="connsiteX4" fmla="*/ 231175 w 1382718"/>
                <a:gd name="connsiteY4" fmla="*/ 780357 h 2391677"/>
                <a:gd name="connsiteX5" fmla="*/ 5154 w 1382718"/>
                <a:gd name="connsiteY5" fmla="*/ 446169 h 2391677"/>
                <a:gd name="connsiteX6" fmla="*/ 430483 w 1382718"/>
                <a:gd name="connsiteY6" fmla="*/ 17170 h 2391677"/>
                <a:gd name="connsiteX7" fmla="*/ 1064403 w 1382718"/>
                <a:gd name="connsiteY7" fmla="*/ 137890 h 2391677"/>
                <a:gd name="connsiteX8" fmla="*/ 1382718 w 1382718"/>
                <a:gd name="connsiteY8" fmla="*/ 624565 h 2391677"/>
                <a:gd name="connsiteX9" fmla="*/ 1094483 w 1382718"/>
                <a:gd name="connsiteY9" fmla="*/ 893574 h 2391677"/>
                <a:gd name="connsiteX10" fmla="*/ 993104 w 1382718"/>
                <a:gd name="connsiteY10" fmla="*/ 605340 h 2391677"/>
                <a:gd name="connsiteX11" fmla="*/ 1022725 w 1382718"/>
                <a:gd name="connsiteY11" fmla="*/ 1180049 h 2391677"/>
                <a:gd name="connsiteX12" fmla="*/ 1036838 w 1382718"/>
                <a:gd name="connsiteY12" fmla="*/ 1958657 h 2391677"/>
                <a:gd name="connsiteX13" fmla="*/ 897688 w 1382718"/>
                <a:gd name="connsiteY13" fmla="*/ 2346627 h 2391677"/>
                <a:gd name="connsiteX0" fmla="*/ 960083 w 1445113"/>
                <a:gd name="connsiteY0" fmla="*/ 2354849 h 2399899"/>
                <a:gd name="connsiteX1" fmla="*/ 182843 w 1445113"/>
                <a:gd name="connsiteY1" fmla="*/ 2325341 h 2399899"/>
                <a:gd name="connsiteX2" fmla="*/ 207251 w 1445113"/>
                <a:gd name="connsiteY2" fmla="*/ 1338500 h 2399899"/>
                <a:gd name="connsiteX3" fmla="*/ 361747 w 1445113"/>
                <a:gd name="connsiteY3" fmla="*/ 535718 h 2399899"/>
                <a:gd name="connsiteX4" fmla="*/ 293570 w 1445113"/>
                <a:gd name="connsiteY4" fmla="*/ 788579 h 2399899"/>
                <a:gd name="connsiteX5" fmla="*/ 4049 w 1445113"/>
                <a:gd name="connsiteY5" fmla="*/ 573047 h 2399899"/>
                <a:gd name="connsiteX6" fmla="*/ 492878 w 1445113"/>
                <a:gd name="connsiteY6" fmla="*/ 25392 h 2399899"/>
                <a:gd name="connsiteX7" fmla="*/ 1126798 w 1445113"/>
                <a:gd name="connsiteY7" fmla="*/ 146112 h 2399899"/>
                <a:gd name="connsiteX8" fmla="*/ 1445113 w 1445113"/>
                <a:gd name="connsiteY8" fmla="*/ 632787 h 2399899"/>
                <a:gd name="connsiteX9" fmla="*/ 1156878 w 1445113"/>
                <a:gd name="connsiteY9" fmla="*/ 901796 h 2399899"/>
                <a:gd name="connsiteX10" fmla="*/ 1055499 w 1445113"/>
                <a:gd name="connsiteY10" fmla="*/ 613562 h 2399899"/>
                <a:gd name="connsiteX11" fmla="*/ 1085120 w 1445113"/>
                <a:gd name="connsiteY11" fmla="*/ 1188271 h 2399899"/>
                <a:gd name="connsiteX12" fmla="*/ 1099233 w 1445113"/>
                <a:gd name="connsiteY12" fmla="*/ 1966879 h 2399899"/>
                <a:gd name="connsiteX13" fmla="*/ 960083 w 1445113"/>
                <a:gd name="connsiteY13" fmla="*/ 2354849 h 2399899"/>
                <a:gd name="connsiteX0" fmla="*/ 960083 w 1445113"/>
                <a:gd name="connsiteY0" fmla="*/ 2295296 h 2340346"/>
                <a:gd name="connsiteX1" fmla="*/ 182843 w 1445113"/>
                <a:gd name="connsiteY1" fmla="*/ 2265788 h 2340346"/>
                <a:gd name="connsiteX2" fmla="*/ 207251 w 1445113"/>
                <a:gd name="connsiteY2" fmla="*/ 1278947 h 2340346"/>
                <a:gd name="connsiteX3" fmla="*/ 361747 w 1445113"/>
                <a:gd name="connsiteY3" fmla="*/ 476165 h 2340346"/>
                <a:gd name="connsiteX4" fmla="*/ 293570 w 1445113"/>
                <a:gd name="connsiteY4" fmla="*/ 729026 h 2340346"/>
                <a:gd name="connsiteX5" fmla="*/ 4049 w 1445113"/>
                <a:gd name="connsiteY5" fmla="*/ 513494 h 2340346"/>
                <a:gd name="connsiteX6" fmla="*/ 403978 w 1445113"/>
                <a:gd name="connsiteY6" fmla="*/ 39999 h 2340346"/>
                <a:gd name="connsiteX7" fmla="*/ 1126798 w 1445113"/>
                <a:gd name="connsiteY7" fmla="*/ 86559 h 2340346"/>
                <a:gd name="connsiteX8" fmla="*/ 1445113 w 1445113"/>
                <a:gd name="connsiteY8" fmla="*/ 573234 h 2340346"/>
                <a:gd name="connsiteX9" fmla="*/ 1156878 w 1445113"/>
                <a:gd name="connsiteY9" fmla="*/ 842243 h 2340346"/>
                <a:gd name="connsiteX10" fmla="*/ 1055499 w 1445113"/>
                <a:gd name="connsiteY10" fmla="*/ 554009 h 2340346"/>
                <a:gd name="connsiteX11" fmla="*/ 1085120 w 1445113"/>
                <a:gd name="connsiteY11" fmla="*/ 1128718 h 2340346"/>
                <a:gd name="connsiteX12" fmla="*/ 1099233 w 1445113"/>
                <a:gd name="connsiteY12" fmla="*/ 1907326 h 2340346"/>
                <a:gd name="connsiteX13" fmla="*/ 960083 w 1445113"/>
                <a:gd name="connsiteY13" fmla="*/ 2295296 h 2340346"/>
                <a:gd name="connsiteX0" fmla="*/ 960083 w 1445113"/>
                <a:gd name="connsiteY0" fmla="*/ 2295296 h 2340346"/>
                <a:gd name="connsiteX1" fmla="*/ 182843 w 1445113"/>
                <a:gd name="connsiteY1" fmla="*/ 2265788 h 2340346"/>
                <a:gd name="connsiteX2" fmla="*/ 207251 w 1445113"/>
                <a:gd name="connsiteY2" fmla="*/ 1278947 h 2340346"/>
                <a:gd name="connsiteX3" fmla="*/ 361747 w 1445113"/>
                <a:gd name="connsiteY3" fmla="*/ 476165 h 2340346"/>
                <a:gd name="connsiteX4" fmla="*/ 293570 w 1445113"/>
                <a:gd name="connsiteY4" fmla="*/ 729026 h 2340346"/>
                <a:gd name="connsiteX5" fmla="*/ 4049 w 1445113"/>
                <a:gd name="connsiteY5" fmla="*/ 513494 h 2340346"/>
                <a:gd name="connsiteX6" fmla="*/ 403978 w 1445113"/>
                <a:gd name="connsiteY6" fmla="*/ 39999 h 2340346"/>
                <a:gd name="connsiteX7" fmla="*/ 1126798 w 1445113"/>
                <a:gd name="connsiteY7" fmla="*/ 86559 h 2340346"/>
                <a:gd name="connsiteX8" fmla="*/ 1445113 w 1445113"/>
                <a:gd name="connsiteY8" fmla="*/ 573234 h 2340346"/>
                <a:gd name="connsiteX9" fmla="*/ 1156878 w 1445113"/>
                <a:gd name="connsiteY9" fmla="*/ 842243 h 2340346"/>
                <a:gd name="connsiteX10" fmla="*/ 1055499 w 1445113"/>
                <a:gd name="connsiteY10" fmla="*/ 554009 h 2340346"/>
                <a:gd name="connsiteX11" fmla="*/ 996220 w 1445113"/>
                <a:gd name="connsiteY11" fmla="*/ 1217711 h 2340346"/>
                <a:gd name="connsiteX12" fmla="*/ 1099233 w 1445113"/>
                <a:gd name="connsiteY12" fmla="*/ 1907326 h 2340346"/>
                <a:gd name="connsiteX13" fmla="*/ 960083 w 1445113"/>
                <a:gd name="connsiteY13" fmla="*/ 2295296 h 234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5113" h="2340346">
                  <a:moveTo>
                    <a:pt x="960083" y="2295296"/>
                  </a:moveTo>
                  <a:cubicBezTo>
                    <a:pt x="807351" y="2355040"/>
                    <a:pt x="398191" y="2364910"/>
                    <a:pt x="182843" y="2265788"/>
                  </a:cubicBezTo>
                  <a:cubicBezTo>
                    <a:pt x="217630" y="1901623"/>
                    <a:pt x="177434" y="1577218"/>
                    <a:pt x="207251" y="1278947"/>
                  </a:cubicBezTo>
                  <a:cubicBezTo>
                    <a:pt x="237068" y="980676"/>
                    <a:pt x="368803" y="590110"/>
                    <a:pt x="361747" y="476165"/>
                  </a:cubicBezTo>
                  <a:cubicBezTo>
                    <a:pt x="354691" y="362220"/>
                    <a:pt x="357181" y="747224"/>
                    <a:pt x="293570" y="729026"/>
                  </a:cubicBezTo>
                  <a:cubicBezTo>
                    <a:pt x="229960" y="710829"/>
                    <a:pt x="-35795" y="615929"/>
                    <a:pt x="4049" y="513494"/>
                  </a:cubicBezTo>
                  <a:cubicBezTo>
                    <a:pt x="41807" y="400581"/>
                    <a:pt x="216853" y="111155"/>
                    <a:pt x="403978" y="39999"/>
                  </a:cubicBezTo>
                  <a:cubicBezTo>
                    <a:pt x="591103" y="-31157"/>
                    <a:pt x="953276" y="-2313"/>
                    <a:pt x="1126798" y="86559"/>
                  </a:cubicBezTo>
                  <a:cubicBezTo>
                    <a:pt x="1300320" y="175431"/>
                    <a:pt x="1385766" y="450382"/>
                    <a:pt x="1445113" y="573234"/>
                  </a:cubicBezTo>
                  <a:cubicBezTo>
                    <a:pt x="1356986" y="727907"/>
                    <a:pt x="1292713" y="817578"/>
                    <a:pt x="1156878" y="842243"/>
                  </a:cubicBezTo>
                  <a:lnTo>
                    <a:pt x="1055499" y="554009"/>
                  </a:lnTo>
                  <a:lnTo>
                    <a:pt x="996220" y="1217711"/>
                  </a:lnTo>
                  <a:lnTo>
                    <a:pt x="1099233" y="1907326"/>
                  </a:lnTo>
                  <a:cubicBezTo>
                    <a:pt x="1176459" y="2039848"/>
                    <a:pt x="1112815" y="2235552"/>
                    <a:pt x="960083" y="2295296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Moon 27">
            <a:extLst>
              <a:ext uri="{FF2B5EF4-FFF2-40B4-BE49-F238E27FC236}">
                <a16:creationId xmlns:a16="http://schemas.microsoft.com/office/drawing/2014/main" id="{8F61929A-83D9-F745-8AA1-94FF4FC90B85}"/>
              </a:ext>
            </a:extLst>
          </p:cNvPr>
          <p:cNvSpPr/>
          <p:nvPr/>
        </p:nvSpPr>
        <p:spPr>
          <a:xfrm rot="16200000">
            <a:off x="1911533" y="5625604"/>
            <a:ext cx="144433" cy="290016"/>
          </a:xfrm>
          <a:custGeom>
            <a:avLst/>
            <a:gdLst>
              <a:gd name="connsiteX0" fmla="*/ 338825 w 338825"/>
              <a:gd name="connsiteY0" fmla="*/ 581501 h 581501"/>
              <a:gd name="connsiteX1" fmla="*/ 0 w 338825"/>
              <a:gd name="connsiteY1" fmla="*/ 290750 h 581501"/>
              <a:gd name="connsiteX2" fmla="*/ 338825 w 338825"/>
              <a:gd name="connsiteY2" fmla="*/ -1 h 581501"/>
              <a:gd name="connsiteX3" fmla="*/ 169413 w 338825"/>
              <a:gd name="connsiteY3" fmla="*/ 290749 h 581501"/>
              <a:gd name="connsiteX4" fmla="*/ 338825 w 338825"/>
              <a:gd name="connsiteY4" fmla="*/ 581499 h 581501"/>
              <a:gd name="connsiteX5" fmla="*/ 338825 w 338825"/>
              <a:gd name="connsiteY5" fmla="*/ 581501 h 581501"/>
              <a:gd name="connsiteX0" fmla="*/ 338825 w 355317"/>
              <a:gd name="connsiteY0" fmla="*/ 595442 h 595442"/>
              <a:gd name="connsiteX1" fmla="*/ 0 w 355317"/>
              <a:gd name="connsiteY1" fmla="*/ 304691 h 595442"/>
              <a:gd name="connsiteX2" fmla="*/ 338825 w 355317"/>
              <a:gd name="connsiteY2" fmla="*/ 13940 h 595442"/>
              <a:gd name="connsiteX3" fmla="*/ 169413 w 355317"/>
              <a:gd name="connsiteY3" fmla="*/ 304690 h 595442"/>
              <a:gd name="connsiteX4" fmla="*/ 338825 w 355317"/>
              <a:gd name="connsiteY4" fmla="*/ 595440 h 595442"/>
              <a:gd name="connsiteX5" fmla="*/ 338825 w 355317"/>
              <a:gd name="connsiteY5" fmla="*/ 595442 h 595442"/>
              <a:gd name="connsiteX0" fmla="*/ 338825 w 339252"/>
              <a:gd name="connsiteY0" fmla="*/ 621630 h 621630"/>
              <a:gd name="connsiteX1" fmla="*/ 0 w 339252"/>
              <a:gd name="connsiteY1" fmla="*/ 330879 h 621630"/>
              <a:gd name="connsiteX2" fmla="*/ 338825 w 339252"/>
              <a:gd name="connsiteY2" fmla="*/ 40128 h 621630"/>
              <a:gd name="connsiteX3" fmla="*/ 169413 w 339252"/>
              <a:gd name="connsiteY3" fmla="*/ 330878 h 621630"/>
              <a:gd name="connsiteX4" fmla="*/ 338825 w 339252"/>
              <a:gd name="connsiteY4" fmla="*/ 621628 h 621630"/>
              <a:gd name="connsiteX5" fmla="*/ 338825 w 339252"/>
              <a:gd name="connsiteY5" fmla="*/ 621630 h 621630"/>
              <a:gd name="connsiteX0" fmla="*/ 338825 w 421993"/>
              <a:gd name="connsiteY0" fmla="*/ 621630 h 621630"/>
              <a:gd name="connsiteX1" fmla="*/ 0 w 421993"/>
              <a:gd name="connsiteY1" fmla="*/ 330879 h 621630"/>
              <a:gd name="connsiteX2" fmla="*/ 338825 w 421993"/>
              <a:gd name="connsiteY2" fmla="*/ 40128 h 621630"/>
              <a:gd name="connsiteX3" fmla="*/ 169413 w 421993"/>
              <a:gd name="connsiteY3" fmla="*/ 330878 h 621630"/>
              <a:gd name="connsiteX4" fmla="*/ 338825 w 421993"/>
              <a:gd name="connsiteY4" fmla="*/ 621628 h 621630"/>
              <a:gd name="connsiteX5" fmla="*/ 338825 w 421993"/>
              <a:gd name="connsiteY5" fmla="*/ 621630 h 621630"/>
              <a:gd name="connsiteX0" fmla="*/ 338825 w 421993"/>
              <a:gd name="connsiteY0" fmla="*/ 621630 h 655938"/>
              <a:gd name="connsiteX1" fmla="*/ 0 w 421993"/>
              <a:gd name="connsiteY1" fmla="*/ 330879 h 655938"/>
              <a:gd name="connsiteX2" fmla="*/ 338825 w 421993"/>
              <a:gd name="connsiteY2" fmla="*/ 40128 h 655938"/>
              <a:gd name="connsiteX3" fmla="*/ 169413 w 421993"/>
              <a:gd name="connsiteY3" fmla="*/ 330878 h 655938"/>
              <a:gd name="connsiteX4" fmla="*/ 338825 w 421993"/>
              <a:gd name="connsiteY4" fmla="*/ 621628 h 655938"/>
              <a:gd name="connsiteX5" fmla="*/ 338825 w 421993"/>
              <a:gd name="connsiteY5" fmla="*/ 621630 h 655938"/>
              <a:gd name="connsiteX0" fmla="*/ 339268 w 422436"/>
              <a:gd name="connsiteY0" fmla="*/ 577119 h 606184"/>
              <a:gd name="connsiteX1" fmla="*/ 443 w 422436"/>
              <a:gd name="connsiteY1" fmla="*/ 286368 h 606184"/>
              <a:gd name="connsiteX2" fmla="*/ 399486 w 422436"/>
              <a:gd name="connsiteY2" fmla="*/ 37899 h 606184"/>
              <a:gd name="connsiteX3" fmla="*/ 169856 w 422436"/>
              <a:gd name="connsiteY3" fmla="*/ 286367 h 606184"/>
              <a:gd name="connsiteX4" fmla="*/ 339268 w 422436"/>
              <a:gd name="connsiteY4" fmla="*/ 577117 h 606184"/>
              <a:gd name="connsiteX5" fmla="*/ 339268 w 422436"/>
              <a:gd name="connsiteY5" fmla="*/ 577119 h 606184"/>
              <a:gd name="connsiteX0" fmla="*/ 339268 w 422436"/>
              <a:gd name="connsiteY0" fmla="*/ 552515 h 581580"/>
              <a:gd name="connsiteX1" fmla="*/ 443 w 422436"/>
              <a:gd name="connsiteY1" fmla="*/ 261764 h 581580"/>
              <a:gd name="connsiteX2" fmla="*/ 399486 w 422436"/>
              <a:gd name="connsiteY2" fmla="*/ 13295 h 581580"/>
              <a:gd name="connsiteX3" fmla="*/ 169856 w 422436"/>
              <a:gd name="connsiteY3" fmla="*/ 261763 h 581580"/>
              <a:gd name="connsiteX4" fmla="*/ 339268 w 422436"/>
              <a:gd name="connsiteY4" fmla="*/ 552513 h 581580"/>
              <a:gd name="connsiteX5" fmla="*/ 339268 w 422436"/>
              <a:gd name="connsiteY5" fmla="*/ 552515 h 581580"/>
              <a:gd name="connsiteX0" fmla="*/ 339268 w 422436"/>
              <a:gd name="connsiteY0" fmla="*/ 551630 h 580695"/>
              <a:gd name="connsiteX1" fmla="*/ 443 w 422436"/>
              <a:gd name="connsiteY1" fmla="*/ 260879 h 580695"/>
              <a:gd name="connsiteX2" fmla="*/ 399486 w 422436"/>
              <a:gd name="connsiteY2" fmla="*/ 12410 h 580695"/>
              <a:gd name="connsiteX3" fmla="*/ 169856 w 422436"/>
              <a:gd name="connsiteY3" fmla="*/ 260878 h 580695"/>
              <a:gd name="connsiteX4" fmla="*/ 339268 w 422436"/>
              <a:gd name="connsiteY4" fmla="*/ 551628 h 580695"/>
              <a:gd name="connsiteX5" fmla="*/ 339268 w 422436"/>
              <a:gd name="connsiteY5" fmla="*/ 551630 h 580695"/>
              <a:gd name="connsiteX0" fmla="*/ 339268 w 422436"/>
              <a:gd name="connsiteY0" fmla="*/ 551630 h 580695"/>
              <a:gd name="connsiteX1" fmla="*/ 443 w 422436"/>
              <a:gd name="connsiteY1" fmla="*/ 260879 h 580695"/>
              <a:gd name="connsiteX2" fmla="*/ 399486 w 422436"/>
              <a:gd name="connsiteY2" fmla="*/ 12410 h 580695"/>
              <a:gd name="connsiteX3" fmla="*/ 169856 w 422436"/>
              <a:gd name="connsiteY3" fmla="*/ 260878 h 580695"/>
              <a:gd name="connsiteX4" fmla="*/ 339268 w 422436"/>
              <a:gd name="connsiteY4" fmla="*/ 551628 h 580695"/>
              <a:gd name="connsiteX5" fmla="*/ 339268 w 422436"/>
              <a:gd name="connsiteY5" fmla="*/ 551630 h 580695"/>
              <a:gd name="connsiteX0" fmla="*/ 339268 w 422436"/>
              <a:gd name="connsiteY0" fmla="*/ 551630 h 580695"/>
              <a:gd name="connsiteX1" fmla="*/ 443 w 422436"/>
              <a:gd name="connsiteY1" fmla="*/ 260879 h 580695"/>
              <a:gd name="connsiteX2" fmla="*/ 399486 w 422436"/>
              <a:gd name="connsiteY2" fmla="*/ 12410 h 580695"/>
              <a:gd name="connsiteX3" fmla="*/ 169856 w 422436"/>
              <a:gd name="connsiteY3" fmla="*/ 260878 h 580695"/>
              <a:gd name="connsiteX4" fmla="*/ 339268 w 422436"/>
              <a:gd name="connsiteY4" fmla="*/ 551628 h 580695"/>
              <a:gd name="connsiteX5" fmla="*/ 339268 w 422436"/>
              <a:gd name="connsiteY5" fmla="*/ 551630 h 580695"/>
              <a:gd name="connsiteX0" fmla="*/ 339268 w 422436"/>
              <a:gd name="connsiteY0" fmla="*/ 571599 h 600664"/>
              <a:gd name="connsiteX1" fmla="*/ 443 w 422436"/>
              <a:gd name="connsiteY1" fmla="*/ 280848 h 600664"/>
              <a:gd name="connsiteX2" fmla="*/ 399486 w 422436"/>
              <a:gd name="connsiteY2" fmla="*/ 32379 h 600664"/>
              <a:gd name="connsiteX3" fmla="*/ 169856 w 422436"/>
              <a:gd name="connsiteY3" fmla="*/ 280847 h 600664"/>
              <a:gd name="connsiteX4" fmla="*/ 339268 w 422436"/>
              <a:gd name="connsiteY4" fmla="*/ 571597 h 600664"/>
              <a:gd name="connsiteX5" fmla="*/ 339268 w 422436"/>
              <a:gd name="connsiteY5" fmla="*/ 571599 h 600664"/>
              <a:gd name="connsiteX0" fmla="*/ 339268 w 422436"/>
              <a:gd name="connsiteY0" fmla="*/ 571599 h 600664"/>
              <a:gd name="connsiteX1" fmla="*/ 443 w 422436"/>
              <a:gd name="connsiteY1" fmla="*/ 280848 h 600664"/>
              <a:gd name="connsiteX2" fmla="*/ 399486 w 422436"/>
              <a:gd name="connsiteY2" fmla="*/ 32379 h 600664"/>
              <a:gd name="connsiteX3" fmla="*/ 169856 w 422436"/>
              <a:gd name="connsiteY3" fmla="*/ 280847 h 600664"/>
              <a:gd name="connsiteX4" fmla="*/ 339268 w 422436"/>
              <a:gd name="connsiteY4" fmla="*/ 571597 h 600664"/>
              <a:gd name="connsiteX5" fmla="*/ 339268 w 422436"/>
              <a:gd name="connsiteY5" fmla="*/ 571599 h 600664"/>
              <a:gd name="connsiteX0" fmla="*/ 339268 w 422436"/>
              <a:gd name="connsiteY0" fmla="*/ 571599 h 600664"/>
              <a:gd name="connsiteX1" fmla="*/ 443 w 422436"/>
              <a:gd name="connsiteY1" fmla="*/ 280848 h 600664"/>
              <a:gd name="connsiteX2" fmla="*/ 399486 w 422436"/>
              <a:gd name="connsiteY2" fmla="*/ 32379 h 600664"/>
              <a:gd name="connsiteX3" fmla="*/ 251328 w 422436"/>
              <a:gd name="connsiteY3" fmla="*/ 265746 h 600664"/>
              <a:gd name="connsiteX4" fmla="*/ 339268 w 422436"/>
              <a:gd name="connsiteY4" fmla="*/ 571597 h 600664"/>
              <a:gd name="connsiteX5" fmla="*/ 339268 w 422436"/>
              <a:gd name="connsiteY5" fmla="*/ 571599 h 600664"/>
              <a:gd name="connsiteX0" fmla="*/ 218769 w 278987"/>
              <a:gd name="connsiteY0" fmla="*/ 571599 h 593135"/>
              <a:gd name="connsiteX1" fmla="*/ 380 w 278987"/>
              <a:gd name="connsiteY1" fmla="*/ 280848 h 593135"/>
              <a:gd name="connsiteX2" fmla="*/ 278987 w 278987"/>
              <a:gd name="connsiteY2" fmla="*/ 32379 h 593135"/>
              <a:gd name="connsiteX3" fmla="*/ 130829 w 278987"/>
              <a:gd name="connsiteY3" fmla="*/ 265746 h 593135"/>
              <a:gd name="connsiteX4" fmla="*/ 218769 w 278987"/>
              <a:gd name="connsiteY4" fmla="*/ 571597 h 593135"/>
              <a:gd name="connsiteX5" fmla="*/ 218769 w 278987"/>
              <a:gd name="connsiteY5" fmla="*/ 571599 h 593135"/>
              <a:gd name="connsiteX0" fmla="*/ 219023 w 279241"/>
              <a:gd name="connsiteY0" fmla="*/ 571599 h 577726"/>
              <a:gd name="connsiteX1" fmla="*/ 634 w 279241"/>
              <a:gd name="connsiteY1" fmla="*/ 280848 h 577726"/>
              <a:gd name="connsiteX2" fmla="*/ 279241 w 279241"/>
              <a:gd name="connsiteY2" fmla="*/ 32379 h 577726"/>
              <a:gd name="connsiteX3" fmla="*/ 131083 w 279241"/>
              <a:gd name="connsiteY3" fmla="*/ 265746 h 577726"/>
              <a:gd name="connsiteX4" fmla="*/ 219023 w 279241"/>
              <a:gd name="connsiteY4" fmla="*/ 571597 h 577726"/>
              <a:gd name="connsiteX5" fmla="*/ 219023 w 279241"/>
              <a:gd name="connsiteY5" fmla="*/ 571599 h 577726"/>
              <a:gd name="connsiteX0" fmla="*/ 219023 w 279241"/>
              <a:gd name="connsiteY0" fmla="*/ 571599 h 577726"/>
              <a:gd name="connsiteX1" fmla="*/ 634 w 279241"/>
              <a:gd name="connsiteY1" fmla="*/ 280848 h 577726"/>
              <a:gd name="connsiteX2" fmla="*/ 279241 w 279241"/>
              <a:gd name="connsiteY2" fmla="*/ 32379 h 577726"/>
              <a:gd name="connsiteX3" fmla="*/ 113371 w 279241"/>
              <a:gd name="connsiteY3" fmla="*/ 280848 h 577726"/>
              <a:gd name="connsiteX4" fmla="*/ 219023 w 279241"/>
              <a:gd name="connsiteY4" fmla="*/ 571597 h 577726"/>
              <a:gd name="connsiteX5" fmla="*/ 219023 w 279241"/>
              <a:gd name="connsiteY5" fmla="*/ 571599 h 577726"/>
              <a:gd name="connsiteX0" fmla="*/ 218722 w 278940"/>
              <a:gd name="connsiteY0" fmla="*/ 571599 h 577726"/>
              <a:gd name="connsiteX1" fmla="*/ 333 w 278940"/>
              <a:gd name="connsiteY1" fmla="*/ 280848 h 577726"/>
              <a:gd name="connsiteX2" fmla="*/ 278940 w 278940"/>
              <a:gd name="connsiteY2" fmla="*/ 32379 h 577726"/>
              <a:gd name="connsiteX3" fmla="*/ 113070 w 278940"/>
              <a:gd name="connsiteY3" fmla="*/ 280848 h 577726"/>
              <a:gd name="connsiteX4" fmla="*/ 218722 w 278940"/>
              <a:gd name="connsiteY4" fmla="*/ 571597 h 577726"/>
              <a:gd name="connsiteX5" fmla="*/ 218722 w 278940"/>
              <a:gd name="connsiteY5" fmla="*/ 571599 h 577726"/>
              <a:gd name="connsiteX0" fmla="*/ 218722 w 278940"/>
              <a:gd name="connsiteY0" fmla="*/ 571599 h 577726"/>
              <a:gd name="connsiteX1" fmla="*/ 333 w 278940"/>
              <a:gd name="connsiteY1" fmla="*/ 280848 h 577726"/>
              <a:gd name="connsiteX2" fmla="*/ 278940 w 278940"/>
              <a:gd name="connsiteY2" fmla="*/ 32379 h 577726"/>
              <a:gd name="connsiteX3" fmla="*/ 113070 w 278940"/>
              <a:gd name="connsiteY3" fmla="*/ 280848 h 577726"/>
              <a:gd name="connsiteX4" fmla="*/ 218722 w 278940"/>
              <a:gd name="connsiteY4" fmla="*/ 571597 h 577726"/>
              <a:gd name="connsiteX5" fmla="*/ 218722 w 278940"/>
              <a:gd name="connsiteY5" fmla="*/ 571599 h 577726"/>
              <a:gd name="connsiteX0" fmla="*/ 218943 w 279161"/>
              <a:gd name="connsiteY0" fmla="*/ 571599 h 582056"/>
              <a:gd name="connsiteX1" fmla="*/ 554 w 279161"/>
              <a:gd name="connsiteY1" fmla="*/ 280848 h 582056"/>
              <a:gd name="connsiteX2" fmla="*/ 279161 w 279161"/>
              <a:gd name="connsiteY2" fmla="*/ 32379 h 582056"/>
              <a:gd name="connsiteX3" fmla="*/ 113291 w 279161"/>
              <a:gd name="connsiteY3" fmla="*/ 280848 h 582056"/>
              <a:gd name="connsiteX4" fmla="*/ 218943 w 279161"/>
              <a:gd name="connsiteY4" fmla="*/ 571597 h 582056"/>
              <a:gd name="connsiteX5" fmla="*/ 218943 w 279161"/>
              <a:gd name="connsiteY5" fmla="*/ 571599 h 582056"/>
              <a:gd name="connsiteX0" fmla="*/ 218943 w 279161"/>
              <a:gd name="connsiteY0" fmla="*/ 571599 h 582056"/>
              <a:gd name="connsiteX1" fmla="*/ 554 w 279161"/>
              <a:gd name="connsiteY1" fmla="*/ 280848 h 582056"/>
              <a:gd name="connsiteX2" fmla="*/ 279161 w 279161"/>
              <a:gd name="connsiteY2" fmla="*/ 32379 h 582056"/>
              <a:gd name="connsiteX3" fmla="*/ 113291 w 279161"/>
              <a:gd name="connsiteY3" fmla="*/ 280848 h 582056"/>
              <a:gd name="connsiteX4" fmla="*/ 218943 w 279161"/>
              <a:gd name="connsiteY4" fmla="*/ 571597 h 582056"/>
              <a:gd name="connsiteX5" fmla="*/ 218943 w 279161"/>
              <a:gd name="connsiteY5" fmla="*/ 571599 h 582056"/>
              <a:gd name="connsiteX0" fmla="*/ 218943 w 279161"/>
              <a:gd name="connsiteY0" fmla="*/ 571599 h 582056"/>
              <a:gd name="connsiteX1" fmla="*/ 554 w 279161"/>
              <a:gd name="connsiteY1" fmla="*/ 280848 h 582056"/>
              <a:gd name="connsiteX2" fmla="*/ 279161 w 279161"/>
              <a:gd name="connsiteY2" fmla="*/ 32379 h 582056"/>
              <a:gd name="connsiteX3" fmla="*/ 113291 w 279161"/>
              <a:gd name="connsiteY3" fmla="*/ 280848 h 582056"/>
              <a:gd name="connsiteX4" fmla="*/ 218943 w 279161"/>
              <a:gd name="connsiteY4" fmla="*/ 571597 h 582056"/>
              <a:gd name="connsiteX5" fmla="*/ 218943 w 279161"/>
              <a:gd name="connsiteY5" fmla="*/ 571599 h 582056"/>
              <a:gd name="connsiteX0" fmla="*/ 215479 w 279240"/>
              <a:gd name="connsiteY0" fmla="*/ 544069 h 571248"/>
              <a:gd name="connsiteX1" fmla="*/ 633 w 279240"/>
              <a:gd name="connsiteY1" fmla="*/ 280499 h 571248"/>
              <a:gd name="connsiteX2" fmla="*/ 279240 w 279240"/>
              <a:gd name="connsiteY2" fmla="*/ 32030 h 571248"/>
              <a:gd name="connsiteX3" fmla="*/ 113370 w 279240"/>
              <a:gd name="connsiteY3" fmla="*/ 280499 h 571248"/>
              <a:gd name="connsiteX4" fmla="*/ 219022 w 279240"/>
              <a:gd name="connsiteY4" fmla="*/ 571248 h 571248"/>
              <a:gd name="connsiteX5" fmla="*/ 215479 w 279240"/>
              <a:gd name="connsiteY5" fmla="*/ 544069 h 571248"/>
              <a:gd name="connsiteX0" fmla="*/ 215242 w 279003"/>
              <a:gd name="connsiteY0" fmla="*/ 544069 h 544069"/>
              <a:gd name="connsiteX1" fmla="*/ 396 w 279003"/>
              <a:gd name="connsiteY1" fmla="*/ 280499 h 544069"/>
              <a:gd name="connsiteX2" fmla="*/ 279003 w 279003"/>
              <a:gd name="connsiteY2" fmla="*/ 32030 h 544069"/>
              <a:gd name="connsiteX3" fmla="*/ 113133 w 279003"/>
              <a:gd name="connsiteY3" fmla="*/ 280499 h 544069"/>
              <a:gd name="connsiteX4" fmla="*/ 215242 w 279003"/>
              <a:gd name="connsiteY4" fmla="*/ 544069 h 544069"/>
              <a:gd name="connsiteX0" fmla="*/ 215242 w 279003"/>
              <a:gd name="connsiteY0" fmla="*/ 544069 h 544069"/>
              <a:gd name="connsiteX1" fmla="*/ 396 w 279003"/>
              <a:gd name="connsiteY1" fmla="*/ 280499 h 544069"/>
              <a:gd name="connsiteX2" fmla="*/ 279003 w 279003"/>
              <a:gd name="connsiteY2" fmla="*/ 32030 h 544069"/>
              <a:gd name="connsiteX3" fmla="*/ 113133 w 279003"/>
              <a:gd name="connsiteY3" fmla="*/ 280499 h 544069"/>
              <a:gd name="connsiteX4" fmla="*/ 215242 w 279003"/>
              <a:gd name="connsiteY4" fmla="*/ 544069 h 544069"/>
              <a:gd name="connsiteX0" fmla="*/ 215242 w 279003"/>
              <a:gd name="connsiteY0" fmla="*/ 544069 h 544069"/>
              <a:gd name="connsiteX1" fmla="*/ 396 w 279003"/>
              <a:gd name="connsiteY1" fmla="*/ 280499 h 544069"/>
              <a:gd name="connsiteX2" fmla="*/ 279003 w 279003"/>
              <a:gd name="connsiteY2" fmla="*/ 32030 h 544069"/>
              <a:gd name="connsiteX3" fmla="*/ 113133 w 279003"/>
              <a:gd name="connsiteY3" fmla="*/ 280499 h 544069"/>
              <a:gd name="connsiteX4" fmla="*/ 215242 w 279003"/>
              <a:gd name="connsiteY4" fmla="*/ 544069 h 544069"/>
              <a:gd name="connsiteX0" fmla="*/ 215406 w 279167"/>
              <a:gd name="connsiteY0" fmla="*/ 544069 h 547034"/>
              <a:gd name="connsiteX1" fmla="*/ 560 w 279167"/>
              <a:gd name="connsiteY1" fmla="*/ 280499 h 547034"/>
              <a:gd name="connsiteX2" fmla="*/ 279167 w 279167"/>
              <a:gd name="connsiteY2" fmla="*/ 32030 h 547034"/>
              <a:gd name="connsiteX3" fmla="*/ 113297 w 279167"/>
              <a:gd name="connsiteY3" fmla="*/ 280499 h 547034"/>
              <a:gd name="connsiteX4" fmla="*/ 215406 w 279167"/>
              <a:gd name="connsiteY4" fmla="*/ 544069 h 547034"/>
              <a:gd name="connsiteX0" fmla="*/ 215406 w 279167"/>
              <a:gd name="connsiteY0" fmla="*/ 544069 h 547034"/>
              <a:gd name="connsiteX1" fmla="*/ 560 w 279167"/>
              <a:gd name="connsiteY1" fmla="*/ 280499 h 547034"/>
              <a:gd name="connsiteX2" fmla="*/ 279167 w 279167"/>
              <a:gd name="connsiteY2" fmla="*/ 32030 h 547034"/>
              <a:gd name="connsiteX3" fmla="*/ 113297 w 279167"/>
              <a:gd name="connsiteY3" fmla="*/ 280499 h 547034"/>
              <a:gd name="connsiteX4" fmla="*/ 215406 w 279167"/>
              <a:gd name="connsiteY4" fmla="*/ 544069 h 547034"/>
              <a:gd name="connsiteX0" fmla="*/ 215406 w 279167"/>
              <a:gd name="connsiteY0" fmla="*/ 501258 h 504754"/>
              <a:gd name="connsiteX1" fmla="*/ 560 w 279167"/>
              <a:gd name="connsiteY1" fmla="*/ 279970 h 504754"/>
              <a:gd name="connsiteX2" fmla="*/ 279167 w 279167"/>
              <a:gd name="connsiteY2" fmla="*/ 31501 h 504754"/>
              <a:gd name="connsiteX3" fmla="*/ 113297 w 279167"/>
              <a:gd name="connsiteY3" fmla="*/ 279970 h 504754"/>
              <a:gd name="connsiteX4" fmla="*/ 215406 w 279167"/>
              <a:gd name="connsiteY4" fmla="*/ 501258 h 504754"/>
              <a:gd name="connsiteX0" fmla="*/ 215420 w 279181"/>
              <a:gd name="connsiteY0" fmla="*/ 501258 h 514086"/>
              <a:gd name="connsiteX1" fmla="*/ 574 w 279181"/>
              <a:gd name="connsiteY1" fmla="*/ 279970 h 514086"/>
              <a:gd name="connsiteX2" fmla="*/ 279181 w 279181"/>
              <a:gd name="connsiteY2" fmla="*/ 31501 h 514086"/>
              <a:gd name="connsiteX3" fmla="*/ 113311 w 279181"/>
              <a:gd name="connsiteY3" fmla="*/ 279970 h 514086"/>
              <a:gd name="connsiteX4" fmla="*/ 215420 w 279181"/>
              <a:gd name="connsiteY4" fmla="*/ 501258 h 514086"/>
              <a:gd name="connsiteX0" fmla="*/ 183697 w 247458"/>
              <a:gd name="connsiteY0" fmla="*/ 500104 h 513712"/>
              <a:gd name="connsiteX1" fmla="*/ 731 w 247458"/>
              <a:gd name="connsiteY1" fmla="*/ 293917 h 513712"/>
              <a:gd name="connsiteX2" fmla="*/ 247458 w 247458"/>
              <a:gd name="connsiteY2" fmla="*/ 30347 h 513712"/>
              <a:gd name="connsiteX3" fmla="*/ 81588 w 247458"/>
              <a:gd name="connsiteY3" fmla="*/ 278816 h 513712"/>
              <a:gd name="connsiteX4" fmla="*/ 183697 w 247458"/>
              <a:gd name="connsiteY4" fmla="*/ 500104 h 513712"/>
              <a:gd name="connsiteX0" fmla="*/ 183749 w 247510"/>
              <a:gd name="connsiteY0" fmla="*/ 501403 h 516014"/>
              <a:gd name="connsiteX1" fmla="*/ 783 w 247510"/>
              <a:gd name="connsiteY1" fmla="*/ 295216 h 516014"/>
              <a:gd name="connsiteX2" fmla="*/ 247510 w 247510"/>
              <a:gd name="connsiteY2" fmla="*/ 31646 h 516014"/>
              <a:gd name="connsiteX3" fmla="*/ 81640 w 247510"/>
              <a:gd name="connsiteY3" fmla="*/ 280115 h 516014"/>
              <a:gd name="connsiteX4" fmla="*/ 183749 w 247510"/>
              <a:gd name="connsiteY4" fmla="*/ 501403 h 516014"/>
              <a:gd name="connsiteX0" fmla="*/ 183749 w 247510"/>
              <a:gd name="connsiteY0" fmla="*/ 501403 h 516014"/>
              <a:gd name="connsiteX1" fmla="*/ 783 w 247510"/>
              <a:gd name="connsiteY1" fmla="*/ 295216 h 516014"/>
              <a:gd name="connsiteX2" fmla="*/ 247510 w 247510"/>
              <a:gd name="connsiteY2" fmla="*/ 31646 h 516014"/>
              <a:gd name="connsiteX3" fmla="*/ 81640 w 247510"/>
              <a:gd name="connsiteY3" fmla="*/ 280115 h 516014"/>
              <a:gd name="connsiteX4" fmla="*/ 183749 w 247510"/>
              <a:gd name="connsiteY4" fmla="*/ 501403 h 516014"/>
              <a:gd name="connsiteX0" fmla="*/ 187146 w 247365"/>
              <a:gd name="connsiteY0" fmla="*/ 463450 h 478958"/>
              <a:gd name="connsiteX1" fmla="*/ 638 w 247365"/>
              <a:gd name="connsiteY1" fmla="*/ 293505 h 478958"/>
              <a:gd name="connsiteX2" fmla="*/ 247365 w 247365"/>
              <a:gd name="connsiteY2" fmla="*/ 29935 h 478958"/>
              <a:gd name="connsiteX3" fmla="*/ 81495 w 247365"/>
              <a:gd name="connsiteY3" fmla="*/ 278404 h 478958"/>
              <a:gd name="connsiteX4" fmla="*/ 187146 w 247365"/>
              <a:gd name="connsiteY4" fmla="*/ 463450 h 478958"/>
              <a:gd name="connsiteX0" fmla="*/ 187146 w 247365"/>
              <a:gd name="connsiteY0" fmla="*/ 463450 h 478958"/>
              <a:gd name="connsiteX1" fmla="*/ 638 w 247365"/>
              <a:gd name="connsiteY1" fmla="*/ 293505 h 478958"/>
              <a:gd name="connsiteX2" fmla="*/ 247365 w 247365"/>
              <a:gd name="connsiteY2" fmla="*/ 29935 h 478958"/>
              <a:gd name="connsiteX3" fmla="*/ 81495 w 247365"/>
              <a:gd name="connsiteY3" fmla="*/ 278404 h 478958"/>
              <a:gd name="connsiteX4" fmla="*/ 187146 w 247365"/>
              <a:gd name="connsiteY4" fmla="*/ 463450 h 478958"/>
              <a:gd name="connsiteX0" fmla="*/ 190669 w 250888"/>
              <a:gd name="connsiteY0" fmla="*/ 464573 h 479081"/>
              <a:gd name="connsiteX1" fmla="*/ 619 w 250888"/>
              <a:gd name="connsiteY1" fmla="*/ 279527 h 479081"/>
              <a:gd name="connsiteX2" fmla="*/ 250888 w 250888"/>
              <a:gd name="connsiteY2" fmla="*/ 31058 h 479081"/>
              <a:gd name="connsiteX3" fmla="*/ 85018 w 250888"/>
              <a:gd name="connsiteY3" fmla="*/ 279527 h 479081"/>
              <a:gd name="connsiteX4" fmla="*/ 190669 w 250888"/>
              <a:gd name="connsiteY4" fmla="*/ 464573 h 479081"/>
              <a:gd name="connsiteX0" fmla="*/ 190467 w 250686"/>
              <a:gd name="connsiteY0" fmla="*/ 466653 h 482927"/>
              <a:gd name="connsiteX1" fmla="*/ 417 w 250686"/>
              <a:gd name="connsiteY1" fmla="*/ 281607 h 482927"/>
              <a:gd name="connsiteX2" fmla="*/ 250686 w 250686"/>
              <a:gd name="connsiteY2" fmla="*/ 33138 h 482927"/>
              <a:gd name="connsiteX3" fmla="*/ 84816 w 250686"/>
              <a:gd name="connsiteY3" fmla="*/ 281607 h 482927"/>
              <a:gd name="connsiteX4" fmla="*/ 190467 w 250686"/>
              <a:gd name="connsiteY4" fmla="*/ 466653 h 482927"/>
              <a:gd name="connsiteX0" fmla="*/ 211535 w 250501"/>
              <a:gd name="connsiteY0" fmla="*/ 464574 h 479082"/>
              <a:gd name="connsiteX1" fmla="*/ 232 w 250501"/>
              <a:gd name="connsiteY1" fmla="*/ 279528 h 479082"/>
              <a:gd name="connsiteX2" fmla="*/ 250501 w 250501"/>
              <a:gd name="connsiteY2" fmla="*/ 31059 h 479082"/>
              <a:gd name="connsiteX3" fmla="*/ 84631 w 250501"/>
              <a:gd name="connsiteY3" fmla="*/ 279528 h 479082"/>
              <a:gd name="connsiteX4" fmla="*/ 211535 w 250501"/>
              <a:gd name="connsiteY4" fmla="*/ 464574 h 479082"/>
              <a:gd name="connsiteX0" fmla="*/ 211535 w 250501"/>
              <a:gd name="connsiteY0" fmla="*/ 464574 h 479082"/>
              <a:gd name="connsiteX1" fmla="*/ 232 w 250501"/>
              <a:gd name="connsiteY1" fmla="*/ 279528 h 479082"/>
              <a:gd name="connsiteX2" fmla="*/ 250501 w 250501"/>
              <a:gd name="connsiteY2" fmla="*/ 31059 h 479082"/>
              <a:gd name="connsiteX3" fmla="*/ 84631 w 250501"/>
              <a:gd name="connsiteY3" fmla="*/ 246307 h 479082"/>
              <a:gd name="connsiteX4" fmla="*/ 211535 w 250501"/>
              <a:gd name="connsiteY4" fmla="*/ 464574 h 479082"/>
              <a:gd name="connsiteX0" fmla="*/ 211535 w 250501"/>
              <a:gd name="connsiteY0" fmla="*/ 464574 h 479082"/>
              <a:gd name="connsiteX1" fmla="*/ 232 w 250501"/>
              <a:gd name="connsiteY1" fmla="*/ 279528 h 479082"/>
              <a:gd name="connsiteX2" fmla="*/ 250501 w 250501"/>
              <a:gd name="connsiteY2" fmla="*/ 31059 h 479082"/>
              <a:gd name="connsiteX3" fmla="*/ 84631 w 250501"/>
              <a:gd name="connsiteY3" fmla="*/ 246307 h 479082"/>
              <a:gd name="connsiteX4" fmla="*/ 211535 w 250501"/>
              <a:gd name="connsiteY4" fmla="*/ 464574 h 479082"/>
              <a:gd name="connsiteX0" fmla="*/ 217452 w 256418"/>
              <a:gd name="connsiteY0" fmla="*/ 465014 h 479884"/>
              <a:gd name="connsiteX1" fmla="*/ 6149 w 256418"/>
              <a:gd name="connsiteY1" fmla="*/ 279968 h 479884"/>
              <a:gd name="connsiteX2" fmla="*/ 256418 w 256418"/>
              <a:gd name="connsiteY2" fmla="*/ 31499 h 479884"/>
              <a:gd name="connsiteX3" fmla="*/ 90548 w 256418"/>
              <a:gd name="connsiteY3" fmla="*/ 246747 h 479884"/>
              <a:gd name="connsiteX4" fmla="*/ 217452 w 256418"/>
              <a:gd name="connsiteY4" fmla="*/ 465014 h 479884"/>
              <a:gd name="connsiteX0" fmla="*/ 214045 w 253011"/>
              <a:gd name="connsiteY0" fmla="*/ 462788 h 479908"/>
              <a:gd name="connsiteX1" fmla="*/ 6284 w 253011"/>
              <a:gd name="connsiteY1" fmla="*/ 307944 h 479908"/>
              <a:gd name="connsiteX2" fmla="*/ 253011 w 253011"/>
              <a:gd name="connsiteY2" fmla="*/ 29273 h 479908"/>
              <a:gd name="connsiteX3" fmla="*/ 87141 w 253011"/>
              <a:gd name="connsiteY3" fmla="*/ 244521 h 479908"/>
              <a:gd name="connsiteX4" fmla="*/ 214045 w 253011"/>
              <a:gd name="connsiteY4" fmla="*/ 462788 h 479908"/>
              <a:gd name="connsiteX0" fmla="*/ 215041 w 254007"/>
              <a:gd name="connsiteY0" fmla="*/ 464425 h 483671"/>
              <a:gd name="connsiteX1" fmla="*/ 7280 w 254007"/>
              <a:gd name="connsiteY1" fmla="*/ 309581 h 483671"/>
              <a:gd name="connsiteX2" fmla="*/ 254007 w 254007"/>
              <a:gd name="connsiteY2" fmla="*/ 30910 h 483671"/>
              <a:gd name="connsiteX3" fmla="*/ 88137 w 254007"/>
              <a:gd name="connsiteY3" fmla="*/ 246158 h 483671"/>
              <a:gd name="connsiteX4" fmla="*/ 215041 w 254007"/>
              <a:gd name="connsiteY4" fmla="*/ 464425 h 483671"/>
              <a:gd name="connsiteX0" fmla="*/ 215041 w 254007"/>
              <a:gd name="connsiteY0" fmla="*/ 464425 h 483671"/>
              <a:gd name="connsiteX1" fmla="*/ 7280 w 254007"/>
              <a:gd name="connsiteY1" fmla="*/ 309581 h 483671"/>
              <a:gd name="connsiteX2" fmla="*/ 254007 w 254007"/>
              <a:gd name="connsiteY2" fmla="*/ 30910 h 483671"/>
              <a:gd name="connsiteX3" fmla="*/ 88137 w 254007"/>
              <a:gd name="connsiteY3" fmla="*/ 246158 h 483671"/>
              <a:gd name="connsiteX4" fmla="*/ 215041 w 254007"/>
              <a:gd name="connsiteY4" fmla="*/ 464425 h 483671"/>
              <a:gd name="connsiteX0" fmla="*/ 215041 w 254007"/>
              <a:gd name="connsiteY0" fmla="*/ 462285 h 485280"/>
              <a:gd name="connsiteX1" fmla="*/ 7280 w 254007"/>
              <a:gd name="connsiteY1" fmla="*/ 337643 h 485280"/>
              <a:gd name="connsiteX2" fmla="*/ 254007 w 254007"/>
              <a:gd name="connsiteY2" fmla="*/ 28770 h 485280"/>
              <a:gd name="connsiteX3" fmla="*/ 88137 w 254007"/>
              <a:gd name="connsiteY3" fmla="*/ 244018 h 485280"/>
              <a:gd name="connsiteX4" fmla="*/ 215041 w 254007"/>
              <a:gd name="connsiteY4" fmla="*/ 462285 h 485280"/>
              <a:gd name="connsiteX0" fmla="*/ 215041 w 254007"/>
              <a:gd name="connsiteY0" fmla="*/ 462285 h 484132"/>
              <a:gd name="connsiteX1" fmla="*/ 7280 w 254007"/>
              <a:gd name="connsiteY1" fmla="*/ 337643 h 484132"/>
              <a:gd name="connsiteX2" fmla="*/ 254007 w 254007"/>
              <a:gd name="connsiteY2" fmla="*/ 28770 h 484132"/>
              <a:gd name="connsiteX3" fmla="*/ 88137 w 254007"/>
              <a:gd name="connsiteY3" fmla="*/ 244018 h 484132"/>
              <a:gd name="connsiteX4" fmla="*/ 215041 w 254007"/>
              <a:gd name="connsiteY4" fmla="*/ 462285 h 484132"/>
              <a:gd name="connsiteX0" fmla="*/ 211655 w 250621"/>
              <a:gd name="connsiteY0" fmla="*/ 463751 h 483072"/>
              <a:gd name="connsiteX1" fmla="*/ 7436 w 250621"/>
              <a:gd name="connsiteY1" fmla="*/ 317968 h 483072"/>
              <a:gd name="connsiteX2" fmla="*/ 250621 w 250621"/>
              <a:gd name="connsiteY2" fmla="*/ 30236 h 483072"/>
              <a:gd name="connsiteX3" fmla="*/ 84751 w 250621"/>
              <a:gd name="connsiteY3" fmla="*/ 245484 h 483072"/>
              <a:gd name="connsiteX4" fmla="*/ 211655 w 250621"/>
              <a:gd name="connsiteY4" fmla="*/ 463751 h 483072"/>
              <a:gd name="connsiteX0" fmla="*/ 235889 w 274855"/>
              <a:gd name="connsiteY0" fmla="*/ 433518 h 452839"/>
              <a:gd name="connsiteX1" fmla="*/ 31670 w 274855"/>
              <a:gd name="connsiteY1" fmla="*/ 287735 h 452839"/>
              <a:gd name="connsiteX2" fmla="*/ 25735 w 274855"/>
              <a:gd name="connsiteY2" fmla="*/ 211216 h 452839"/>
              <a:gd name="connsiteX3" fmla="*/ 274855 w 274855"/>
              <a:gd name="connsiteY3" fmla="*/ 3 h 452839"/>
              <a:gd name="connsiteX4" fmla="*/ 108985 w 274855"/>
              <a:gd name="connsiteY4" fmla="*/ 215251 h 452839"/>
              <a:gd name="connsiteX5" fmla="*/ 235889 w 274855"/>
              <a:gd name="connsiteY5" fmla="*/ 433518 h 452839"/>
              <a:gd name="connsiteX0" fmla="*/ 370299 w 409265"/>
              <a:gd name="connsiteY0" fmla="*/ 433518 h 452839"/>
              <a:gd name="connsiteX1" fmla="*/ 166080 w 409265"/>
              <a:gd name="connsiteY1" fmla="*/ 287735 h 452839"/>
              <a:gd name="connsiteX2" fmla="*/ 6355 w 409265"/>
              <a:gd name="connsiteY2" fmla="*/ 188438 h 452839"/>
              <a:gd name="connsiteX3" fmla="*/ 409265 w 409265"/>
              <a:gd name="connsiteY3" fmla="*/ 3 h 452839"/>
              <a:gd name="connsiteX4" fmla="*/ 243395 w 409265"/>
              <a:gd name="connsiteY4" fmla="*/ 215251 h 452839"/>
              <a:gd name="connsiteX5" fmla="*/ 370299 w 409265"/>
              <a:gd name="connsiteY5" fmla="*/ 433518 h 452839"/>
              <a:gd name="connsiteX0" fmla="*/ 379605 w 418571"/>
              <a:gd name="connsiteY0" fmla="*/ 433518 h 457600"/>
              <a:gd name="connsiteX1" fmla="*/ 57086 w 418571"/>
              <a:gd name="connsiteY1" fmla="*/ 324181 h 457600"/>
              <a:gd name="connsiteX2" fmla="*/ 15661 w 418571"/>
              <a:gd name="connsiteY2" fmla="*/ 188438 h 457600"/>
              <a:gd name="connsiteX3" fmla="*/ 418571 w 418571"/>
              <a:gd name="connsiteY3" fmla="*/ 3 h 457600"/>
              <a:gd name="connsiteX4" fmla="*/ 252701 w 418571"/>
              <a:gd name="connsiteY4" fmla="*/ 215251 h 457600"/>
              <a:gd name="connsiteX5" fmla="*/ 379605 w 418571"/>
              <a:gd name="connsiteY5" fmla="*/ 433518 h 457600"/>
              <a:gd name="connsiteX0" fmla="*/ 379605 w 418571"/>
              <a:gd name="connsiteY0" fmla="*/ 433518 h 457600"/>
              <a:gd name="connsiteX1" fmla="*/ 57086 w 418571"/>
              <a:gd name="connsiteY1" fmla="*/ 324181 h 457600"/>
              <a:gd name="connsiteX2" fmla="*/ 15661 w 418571"/>
              <a:gd name="connsiteY2" fmla="*/ 188438 h 457600"/>
              <a:gd name="connsiteX3" fmla="*/ 418571 w 418571"/>
              <a:gd name="connsiteY3" fmla="*/ 3 h 457600"/>
              <a:gd name="connsiteX4" fmla="*/ 252701 w 418571"/>
              <a:gd name="connsiteY4" fmla="*/ 215251 h 457600"/>
              <a:gd name="connsiteX5" fmla="*/ 379605 w 418571"/>
              <a:gd name="connsiteY5" fmla="*/ 433518 h 457600"/>
              <a:gd name="connsiteX0" fmla="*/ 379605 w 379605"/>
              <a:gd name="connsiteY0" fmla="*/ 474516 h 498598"/>
              <a:gd name="connsiteX1" fmla="*/ 57086 w 379605"/>
              <a:gd name="connsiteY1" fmla="*/ 365179 h 498598"/>
              <a:gd name="connsiteX2" fmla="*/ 15661 w 379605"/>
              <a:gd name="connsiteY2" fmla="*/ 229436 h 498598"/>
              <a:gd name="connsiteX3" fmla="*/ 318015 w 379605"/>
              <a:gd name="connsiteY3" fmla="*/ 1 h 498598"/>
              <a:gd name="connsiteX4" fmla="*/ 252701 w 379605"/>
              <a:gd name="connsiteY4" fmla="*/ 256249 h 498598"/>
              <a:gd name="connsiteX5" fmla="*/ 379605 w 379605"/>
              <a:gd name="connsiteY5" fmla="*/ 474516 h 498598"/>
              <a:gd name="connsiteX0" fmla="*/ 379605 w 400825"/>
              <a:gd name="connsiteY0" fmla="*/ 451740 h 475822"/>
              <a:gd name="connsiteX1" fmla="*/ 57086 w 400825"/>
              <a:gd name="connsiteY1" fmla="*/ 342403 h 475822"/>
              <a:gd name="connsiteX2" fmla="*/ 15661 w 400825"/>
              <a:gd name="connsiteY2" fmla="*/ 206660 h 475822"/>
              <a:gd name="connsiteX3" fmla="*/ 400825 w 400825"/>
              <a:gd name="connsiteY3" fmla="*/ 3 h 475822"/>
              <a:gd name="connsiteX4" fmla="*/ 252701 w 400825"/>
              <a:gd name="connsiteY4" fmla="*/ 233473 h 475822"/>
              <a:gd name="connsiteX5" fmla="*/ 379605 w 400825"/>
              <a:gd name="connsiteY5" fmla="*/ 451740 h 475822"/>
              <a:gd name="connsiteX0" fmla="*/ 379605 w 379605"/>
              <a:gd name="connsiteY0" fmla="*/ 460850 h 484932"/>
              <a:gd name="connsiteX1" fmla="*/ 57086 w 379605"/>
              <a:gd name="connsiteY1" fmla="*/ 351513 h 484932"/>
              <a:gd name="connsiteX2" fmla="*/ 15661 w 379605"/>
              <a:gd name="connsiteY2" fmla="*/ 215770 h 484932"/>
              <a:gd name="connsiteX3" fmla="*/ 329845 w 379605"/>
              <a:gd name="connsiteY3" fmla="*/ 2 h 484932"/>
              <a:gd name="connsiteX4" fmla="*/ 252701 w 379605"/>
              <a:gd name="connsiteY4" fmla="*/ 242583 h 484932"/>
              <a:gd name="connsiteX5" fmla="*/ 379605 w 379605"/>
              <a:gd name="connsiteY5" fmla="*/ 460850 h 484932"/>
              <a:gd name="connsiteX0" fmla="*/ 379605 w 379605"/>
              <a:gd name="connsiteY0" fmla="*/ 461005 h 485087"/>
              <a:gd name="connsiteX1" fmla="*/ 57086 w 379605"/>
              <a:gd name="connsiteY1" fmla="*/ 351668 h 485087"/>
              <a:gd name="connsiteX2" fmla="*/ 15661 w 379605"/>
              <a:gd name="connsiteY2" fmla="*/ 215925 h 485087"/>
              <a:gd name="connsiteX3" fmla="*/ 329845 w 379605"/>
              <a:gd name="connsiteY3" fmla="*/ 157 h 485087"/>
              <a:gd name="connsiteX4" fmla="*/ 252701 w 379605"/>
              <a:gd name="connsiteY4" fmla="*/ 242738 h 485087"/>
              <a:gd name="connsiteX5" fmla="*/ 379605 w 379605"/>
              <a:gd name="connsiteY5" fmla="*/ 461005 h 485087"/>
              <a:gd name="connsiteX0" fmla="*/ 330166 w 330166"/>
              <a:gd name="connsiteY0" fmla="*/ 461963 h 486045"/>
              <a:gd name="connsiteX1" fmla="*/ 7647 w 330166"/>
              <a:gd name="connsiteY1" fmla="*/ 352626 h 486045"/>
              <a:gd name="connsiteX2" fmla="*/ 107525 w 330166"/>
              <a:gd name="connsiteY2" fmla="*/ 61801 h 486045"/>
              <a:gd name="connsiteX3" fmla="*/ 280406 w 330166"/>
              <a:gd name="connsiteY3" fmla="*/ 1115 h 486045"/>
              <a:gd name="connsiteX4" fmla="*/ 203262 w 330166"/>
              <a:gd name="connsiteY4" fmla="*/ 243696 h 486045"/>
              <a:gd name="connsiteX5" fmla="*/ 330166 w 330166"/>
              <a:gd name="connsiteY5" fmla="*/ 461963 h 486045"/>
              <a:gd name="connsiteX0" fmla="*/ 271499 w 271499"/>
              <a:gd name="connsiteY0" fmla="*/ 461963 h 488920"/>
              <a:gd name="connsiteX1" fmla="*/ 16099 w 271499"/>
              <a:gd name="connsiteY1" fmla="*/ 368952 h 488920"/>
              <a:gd name="connsiteX2" fmla="*/ 48858 w 271499"/>
              <a:gd name="connsiteY2" fmla="*/ 61801 h 488920"/>
              <a:gd name="connsiteX3" fmla="*/ 221739 w 271499"/>
              <a:gd name="connsiteY3" fmla="*/ 1115 h 488920"/>
              <a:gd name="connsiteX4" fmla="*/ 144595 w 271499"/>
              <a:gd name="connsiteY4" fmla="*/ 243696 h 488920"/>
              <a:gd name="connsiteX5" fmla="*/ 271499 w 271499"/>
              <a:gd name="connsiteY5" fmla="*/ 461963 h 488920"/>
              <a:gd name="connsiteX0" fmla="*/ 271499 w 271499"/>
              <a:gd name="connsiteY0" fmla="*/ 451749 h 478706"/>
              <a:gd name="connsiteX1" fmla="*/ 16099 w 271499"/>
              <a:gd name="connsiteY1" fmla="*/ 358738 h 478706"/>
              <a:gd name="connsiteX2" fmla="*/ 48858 w 271499"/>
              <a:gd name="connsiteY2" fmla="*/ 51587 h 478706"/>
              <a:gd name="connsiteX3" fmla="*/ 239402 w 271499"/>
              <a:gd name="connsiteY3" fmla="*/ 1784 h 478706"/>
              <a:gd name="connsiteX4" fmla="*/ 144595 w 271499"/>
              <a:gd name="connsiteY4" fmla="*/ 233482 h 478706"/>
              <a:gd name="connsiteX5" fmla="*/ 271499 w 271499"/>
              <a:gd name="connsiteY5" fmla="*/ 451749 h 478706"/>
              <a:gd name="connsiteX0" fmla="*/ 271499 w 271499"/>
              <a:gd name="connsiteY0" fmla="*/ 451749 h 478706"/>
              <a:gd name="connsiteX1" fmla="*/ 16099 w 271499"/>
              <a:gd name="connsiteY1" fmla="*/ 358738 h 478706"/>
              <a:gd name="connsiteX2" fmla="*/ 48858 w 271499"/>
              <a:gd name="connsiteY2" fmla="*/ 51587 h 478706"/>
              <a:gd name="connsiteX3" fmla="*/ 239402 w 271499"/>
              <a:gd name="connsiteY3" fmla="*/ 1784 h 478706"/>
              <a:gd name="connsiteX4" fmla="*/ 144595 w 271499"/>
              <a:gd name="connsiteY4" fmla="*/ 233482 h 478706"/>
              <a:gd name="connsiteX5" fmla="*/ 271499 w 271499"/>
              <a:gd name="connsiteY5" fmla="*/ 451749 h 478706"/>
              <a:gd name="connsiteX0" fmla="*/ 251474 w 251474"/>
              <a:gd name="connsiteY0" fmla="*/ 451749 h 486545"/>
              <a:gd name="connsiteX1" fmla="*/ 27867 w 251474"/>
              <a:gd name="connsiteY1" fmla="*/ 391388 h 486545"/>
              <a:gd name="connsiteX2" fmla="*/ 28833 w 251474"/>
              <a:gd name="connsiteY2" fmla="*/ 51587 h 486545"/>
              <a:gd name="connsiteX3" fmla="*/ 219377 w 251474"/>
              <a:gd name="connsiteY3" fmla="*/ 1784 h 486545"/>
              <a:gd name="connsiteX4" fmla="*/ 124570 w 251474"/>
              <a:gd name="connsiteY4" fmla="*/ 233482 h 486545"/>
              <a:gd name="connsiteX5" fmla="*/ 251474 w 251474"/>
              <a:gd name="connsiteY5" fmla="*/ 451749 h 486545"/>
              <a:gd name="connsiteX0" fmla="*/ 251474 w 251474"/>
              <a:gd name="connsiteY0" fmla="*/ 451749 h 475859"/>
              <a:gd name="connsiteX1" fmla="*/ 27867 w 251474"/>
              <a:gd name="connsiteY1" fmla="*/ 391388 h 475859"/>
              <a:gd name="connsiteX2" fmla="*/ 28833 w 251474"/>
              <a:gd name="connsiteY2" fmla="*/ 51587 h 475859"/>
              <a:gd name="connsiteX3" fmla="*/ 219377 w 251474"/>
              <a:gd name="connsiteY3" fmla="*/ 1784 h 475859"/>
              <a:gd name="connsiteX4" fmla="*/ 124570 w 251474"/>
              <a:gd name="connsiteY4" fmla="*/ 233482 h 475859"/>
              <a:gd name="connsiteX5" fmla="*/ 251474 w 251474"/>
              <a:gd name="connsiteY5" fmla="*/ 451749 h 475859"/>
              <a:gd name="connsiteX0" fmla="*/ 251474 w 251474"/>
              <a:gd name="connsiteY0" fmla="*/ 451749 h 466689"/>
              <a:gd name="connsiteX1" fmla="*/ 27867 w 251474"/>
              <a:gd name="connsiteY1" fmla="*/ 391388 h 466689"/>
              <a:gd name="connsiteX2" fmla="*/ 28833 w 251474"/>
              <a:gd name="connsiteY2" fmla="*/ 51587 h 466689"/>
              <a:gd name="connsiteX3" fmla="*/ 219377 w 251474"/>
              <a:gd name="connsiteY3" fmla="*/ 1784 h 466689"/>
              <a:gd name="connsiteX4" fmla="*/ 124570 w 251474"/>
              <a:gd name="connsiteY4" fmla="*/ 233482 h 466689"/>
              <a:gd name="connsiteX5" fmla="*/ 251474 w 251474"/>
              <a:gd name="connsiteY5" fmla="*/ 451749 h 466689"/>
              <a:gd name="connsiteX0" fmla="*/ 251474 w 251474"/>
              <a:gd name="connsiteY0" fmla="*/ 444631 h 459571"/>
              <a:gd name="connsiteX1" fmla="*/ 27867 w 251474"/>
              <a:gd name="connsiteY1" fmla="*/ 384270 h 459571"/>
              <a:gd name="connsiteX2" fmla="*/ 28833 w 251474"/>
              <a:gd name="connsiteY2" fmla="*/ 44469 h 459571"/>
              <a:gd name="connsiteX3" fmla="*/ 244105 w 251474"/>
              <a:gd name="connsiteY3" fmla="*/ 2829 h 459571"/>
              <a:gd name="connsiteX4" fmla="*/ 124570 w 251474"/>
              <a:gd name="connsiteY4" fmla="*/ 226364 h 459571"/>
              <a:gd name="connsiteX5" fmla="*/ 251474 w 251474"/>
              <a:gd name="connsiteY5" fmla="*/ 444631 h 459571"/>
              <a:gd name="connsiteX0" fmla="*/ 251474 w 251474"/>
              <a:gd name="connsiteY0" fmla="*/ 463802 h 478742"/>
              <a:gd name="connsiteX1" fmla="*/ 27867 w 251474"/>
              <a:gd name="connsiteY1" fmla="*/ 403441 h 478742"/>
              <a:gd name="connsiteX2" fmla="*/ 28833 w 251474"/>
              <a:gd name="connsiteY2" fmla="*/ 63640 h 478742"/>
              <a:gd name="connsiteX3" fmla="*/ 244105 w 251474"/>
              <a:gd name="connsiteY3" fmla="*/ 22000 h 478742"/>
              <a:gd name="connsiteX4" fmla="*/ 124570 w 251474"/>
              <a:gd name="connsiteY4" fmla="*/ 245535 h 478742"/>
              <a:gd name="connsiteX5" fmla="*/ 251474 w 251474"/>
              <a:gd name="connsiteY5" fmla="*/ 463802 h 4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474" h="478742">
                <a:moveTo>
                  <a:pt x="251474" y="463802"/>
                </a:moveTo>
                <a:cubicBezTo>
                  <a:pt x="108860" y="508481"/>
                  <a:pt x="74544" y="442418"/>
                  <a:pt x="27867" y="403441"/>
                </a:cubicBezTo>
                <a:cubicBezTo>
                  <a:pt x="-7159" y="366391"/>
                  <a:pt x="-11698" y="111595"/>
                  <a:pt x="28833" y="63640"/>
                </a:cubicBezTo>
                <a:cubicBezTo>
                  <a:pt x="69364" y="15685"/>
                  <a:pt x="141915" y="-27646"/>
                  <a:pt x="244105" y="22000"/>
                </a:cubicBezTo>
                <a:cubicBezTo>
                  <a:pt x="156614" y="65460"/>
                  <a:pt x="124570" y="131141"/>
                  <a:pt x="124570" y="245535"/>
                </a:cubicBezTo>
                <a:cubicBezTo>
                  <a:pt x="124570" y="376178"/>
                  <a:pt x="195875" y="451723"/>
                  <a:pt x="251474" y="463802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l">
              <a:rot lat="0" lon="0" rev="6600000"/>
            </a:lightRig>
          </a:scene3d>
          <a:sp3d extrusionH="330200">
            <a:bevelT w="546100" h="63500"/>
            <a:bevelB w="19050" h="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43E84D-9A9B-FB47-AA92-24F857DCC810}"/>
              </a:ext>
            </a:extLst>
          </p:cNvPr>
          <p:cNvSpPr/>
          <p:nvPr/>
        </p:nvSpPr>
        <p:spPr>
          <a:xfrm>
            <a:off x="9193678" y="2545810"/>
            <a:ext cx="2754157" cy="399950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81DCA386-4163-F643-90FB-42D55488D904}"/>
              </a:ext>
            </a:extLst>
          </p:cNvPr>
          <p:cNvSpPr/>
          <p:nvPr/>
        </p:nvSpPr>
        <p:spPr>
          <a:xfrm>
            <a:off x="1589822" y="3167175"/>
            <a:ext cx="616243" cy="51776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6227 w 43256"/>
              <a:gd name="connsiteY19" fmla="*/ 23592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14036 w 43256"/>
              <a:gd name="connsiteY16" fmla="*/ 5051 h 43219"/>
              <a:gd name="connsiteX17" fmla="*/ 16227 w 43256"/>
              <a:gd name="connsiteY17" fmla="*/ 23592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77 h 43267"/>
              <a:gd name="connsiteX1" fmla="*/ 5659 w 43256"/>
              <a:gd name="connsiteY1" fmla="*/ 6814 h 43267"/>
              <a:gd name="connsiteX2" fmla="*/ 14041 w 43256"/>
              <a:gd name="connsiteY2" fmla="*/ 5109 h 43267"/>
              <a:gd name="connsiteX3" fmla="*/ 25785 w 43256"/>
              <a:gd name="connsiteY3" fmla="*/ 107 h 43267"/>
              <a:gd name="connsiteX4" fmla="*/ 29869 w 43256"/>
              <a:gd name="connsiteY4" fmla="*/ 2388 h 43267"/>
              <a:gd name="connsiteX5" fmla="*/ 35499 w 43256"/>
              <a:gd name="connsiteY5" fmla="*/ 597 h 43267"/>
              <a:gd name="connsiteX6" fmla="*/ 38354 w 43256"/>
              <a:gd name="connsiteY6" fmla="*/ 5483 h 43267"/>
              <a:gd name="connsiteX7" fmla="*/ 42018 w 43256"/>
              <a:gd name="connsiteY7" fmla="*/ 10225 h 43267"/>
              <a:gd name="connsiteX8" fmla="*/ 41854 w 43256"/>
              <a:gd name="connsiteY8" fmla="*/ 15367 h 43267"/>
              <a:gd name="connsiteX9" fmla="*/ 43052 w 43256"/>
              <a:gd name="connsiteY9" fmla="*/ 23229 h 43267"/>
              <a:gd name="connsiteX10" fmla="*/ 37440 w 43256"/>
              <a:gd name="connsiteY10" fmla="*/ 30111 h 43267"/>
              <a:gd name="connsiteX11" fmla="*/ 35431 w 43256"/>
              <a:gd name="connsiteY11" fmla="*/ 36008 h 43267"/>
              <a:gd name="connsiteX12" fmla="*/ 28591 w 43256"/>
              <a:gd name="connsiteY12" fmla="*/ 36722 h 43267"/>
              <a:gd name="connsiteX13" fmla="*/ 23703 w 43256"/>
              <a:gd name="connsiteY13" fmla="*/ 43013 h 43267"/>
              <a:gd name="connsiteX14" fmla="*/ 16516 w 43256"/>
              <a:gd name="connsiteY14" fmla="*/ 39173 h 43267"/>
              <a:gd name="connsiteX15" fmla="*/ 5840 w 43256"/>
              <a:gd name="connsiteY15" fmla="*/ 35379 h 43267"/>
              <a:gd name="connsiteX16" fmla="*/ 1146 w 43256"/>
              <a:gd name="connsiteY16" fmla="*/ 31157 h 43267"/>
              <a:gd name="connsiteX17" fmla="*/ 2149 w 43256"/>
              <a:gd name="connsiteY17" fmla="*/ 25458 h 43267"/>
              <a:gd name="connsiteX18" fmla="*/ 31 w 43256"/>
              <a:gd name="connsiteY18" fmla="*/ 19611 h 43267"/>
              <a:gd name="connsiteX19" fmla="*/ 3899 w 43256"/>
              <a:gd name="connsiteY19" fmla="*/ 14414 h 43267"/>
              <a:gd name="connsiteX20" fmla="*/ 3936 w 43256"/>
              <a:gd name="connsiteY20" fmla="*/ 14277 h 43267"/>
              <a:gd name="connsiteX0" fmla="*/ 4729 w 43256"/>
              <a:gd name="connsiteY0" fmla="*/ 26084 h 43267"/>
              <a:gd name="connsiteX1" fmla="*/ 2196 w 43256"/>
              <a:gd name="connsiteY1" fmla="*/ 25287 h 43267"/>
              <a:gd name="connsiteX2" fmla="*/ 6964 w 43256"/>
              <a:gd name="connsiteY2" fmla="*/ 34806 h 43267"/>
              <a:gd name="connsiteX3" fmla="*/ 5856 w 43256"/>
              <a:gd name="connsiteY3" fmla="*/ 35187 h 43267"/>
              <a:gd name="connsiteX4" fmla="*/ 16514 w 43256"/>
              <a:gd name="connsiteY4" fmla="*/ 38997 h 43267"/>
              <a:gd name="connsiteX5" fmla="*/ 15846 w 43256"/>
              <a:gd name="connsiteY5" fmla="*/ 37257 h 43267"/>
              <a:gd name="connsiteX6" fmla="*/ 28863 w 43256"/>
              <a:gd name="connsiteY6" fmla="*/ 34658 h 43267"/>
              <a:gd name="connsiteX7" fmla="*/ 28596 w 43256"/>
              <a:gd name="connsiteY7" fmla="*/ 36567 h 43267"/>
              <a:gd name="connsiteX8" fmla="*/ 34165 w 43256"/>
              <a:gd name="connsiteY8" fmla="*/ 22861 h 43267"/>
              <a:gd name="connsiteX9" fmla="*/ 37416 w 43256"/>
              <a:gd name="connsiteY9" fmla="*/ 29997 h 43267"/>
              <a:gd name="connsiteX10" fmla="*/ 41834 w 43256"/>
              <a:gd name="connsiteY10" fmla="*/ 15261 h 43267"/>
              <a:gd name="connsiteX11" fmla="*/ 40386 w 43256"/>
              <a:gd name="connsiteY11" fmla="*/ 17937 h 43267"/>
              <a:gd name="connsiteX12" fmla="*/ 38360 w 43256"/>
              <a:gd name="connsiteY12" fmla="*/ 5333 h 43267"/>
              <a:gd name="connsiteX13" fmla="*/ 38436 w 43256"/>
              <a:gd name="connsiteY13" fmla="*/ 6597 h 43267"/>
              <a:gd name="connsiteX14" fmla="*/ 29114 w 43256"/>
              <a:gd name="connsiteY14" fmla="*/ 3859 h 43267"/>
              <a:gd name="connsiteX15" fmla="*/ 29856 w 43256"/>
              <a:gd name="connsiteY15" fmla="*/ 2247 h 43267"/>
              <a:gd name="connsiteX16" fmla="*/ 14036 w 43256"/>
              <a:gd name="connsiteY16" fmla="*/ 5099 h 43267"/>
              <a:gd name="connsiteX17" fmla="*/ 16227 w 43256"/>
              <a:gd name="connsiteY17" fmla="*/ 23640 h 43267"/>
              <a:gd name="connsiteX18" fmla="*/ 4163 w 43256"/>
              <a:gd name="connsiteY18" fmla="*/ 15696 h 43267"/>
              <a:gd name="connsiteX19" fmla="*/ 3936 w 43256"/>
              <a:gd name="connsiteY19" fmla="*/ 14277 h 43267"/>
              <a:gd name="connsiteX0" fmla="*/ 3936 w 43256"/>
              <a:gd name="connsiteY0" fmla="*/ 14277 h 43267"/>
              <a:gd name="connsiteX1" fmla="*/ 5659 w 43256"/>
              <a:gd name="connsiteY1" fmla="*/ 6814 h 43267"/>
              <a:gd name="connsiteX2" fmla="*/ 14041 w 43256"/>
              <a:gd name="connsiteY2" fmla="*/ 5109 h 43267"/>
              <a:gd name="connsiteX3" fmla="*/ 25785 w 43256"/>
              <a:gd name="connsiteY3" fmla="*/ 107 h 43267"/>
              <a:gd name="connsiteX4" fmla="*/ 29869 w 43256"/>
              <a:gd name="connsiteY4" fmla="*/ 2388 h 43267"/>
              <a:gd name="connsiteX5" fmla="*/ 35499 w 43256"/>
              <a:gd name="connsiteY5" fmla="*/ 597 h 43267"/>
              <a:gd name="connsiteX6" fmla="*/ 38354 w 43256"/>
              <a:gd name="connsiteY6" fmla="*/ 5483 h 43267"/>
              <a:gd name="connsiteX7" fmla="*/ 42018 w 43256"/>
              <a:gd name="connsiteY7" fmla="*/ 10225 h 43267"/>
              <a:gd name="connsiteX8" fmla="*/ 41854 w 43256"/>
              <a:gd name="connsiteY8" fmla="*/ 15367 h 43267"/>
              <a:gd name="connsiteX9" fmla="*/ 43052 w 43256"/>
              <a:gd name="connsiteY9" fmla="*/ 23229 h 43267"/>
              <a:gd name="connsiteX10" fmla="*/ 37440 w 43256"/>
              <a:gd name="connsiteY10" fmla="*/ 30111 h 43267"/>
              <a:gd name="connsiteX11" fmla="*/ 35431 w 43256"/>
              <a:gd name="connsiteY11" fmla="*/ 36008 h 43267"/>
              <a:gd name="connsiteX12" fmla="*/ 28591 w 43256"/>
              <a:gd name="connsiteY12" fmla="*/ 36722 h 43267"/>
              <a:gd name="connsiteX13" fmla="*/ 23703 w 43256"/>
              <a:gd name="connsiteY13" fmla="*/ 43013 h 43267"/>
              <a:gd name="connsiteX14" fmla="*/ 16516 w 43256"/>
              <a:gd name="connsiteY14" fmla="*/ 39173 h 43267"/>
              <a:gd name="connsiteX15" fmla="*/ 5840 w 43256"/>
              <a:gd name="connsiteY15" fmla="*/ 35379 h 43267"/>
              <a:gd name="connsiteX16" fmla="*/ 1146 w 43256"/>
              <a:gd name="connsiteY16" fmla="*/ 31157 h 43267"/>
              <a:gd name="connsiteX17" fmla="*/ 2149 w 43256"/>
              <a:gd name="connsiteY17" fmla="*/ 25458 h 43267"/>
              <a:gd name="connsiteX18" fmla="*/ 31 w 43256"/>
              <a:gd name="connsiteY18" fmla="*/ 19611 h 43267"/>
              <a:gd name="connsiteX19" fmla="*/ 3899 w 43256"/>
              <a:gd name="connsiteY19" fmla="*/ 14414 h 43267"/>
              <a:gd name="connsiteX20" fmla="*/ 3936 w 43256"/>
              <a:gd name="connsiteY20" fmla="*/ 14277 h 43267"/>
              <a:gd name="connsiteX0" fmla="*/ 4729 w 43256"/>
              <a:gd name="connsiteY0" fmla="*/ 26084 h 43267"/>
              <a:gd name="connsiteX1" fmla="*/ 2196 w 43256"/>
              <a:gd name="connsiteY1" fmla="*/ 25287 h 43267"/>
              <a:gd name="connsiteX2" fmla="*/ 6964 w 43256"/>
              <a:gd name="connsiteY2" fmla="*/ 34806 h 43267"/>
              <a:gd name="connsiteX3" fmla="*/ 5856 w 43256"/>
              <a:gd name="connsiteY3" fmla="*/ 35187 h 43267"/>
              <a:gd name="connsiteX4" fmla="*/ 16514 w 43256"/>
              <a:gd name="connsiteY4" fmla="*/ 38997 h 43267"/>
              <a:gd name="connsiteX5" fmla="*/ 15846 w 43256"/>
              <a:gd name="connsiteY5" fmla="*/ 37257 h 43267"/>
              <a:gd name="connsiteX6" fmla="*/ 28863 w 43256"/>
              <a:gd name="connsiteY6" fmla="*/ 34658 h 43267"/>
              <a:gd name="connsiteX7" fmla="*/ 28596 w 43256"/>
              <a:gd name="connsiteY7" fmla="*/ 36567 h 43267"/>
              <a:gd name="connsiteX8" fmla="*/ 34165 w 43256"/>
              <a:gd name="connsiteY8" fmla="*/ 22861 h 43267"/>
              <a:gd name="connsiteX9" fmla="*/ 37416 w 43256"/>
              <a:gd name="connsiteY9" fmla="*/ 29997 h 43267"/>
              <a:gd name="connsiteX10" fmla="*/ 41834 w 43256"/>
              <a:gd name="connsiteY10" fmla="*/ 15261 h 43267"/>
              <a:gd name="connsiteX11" fmla="*/ 40386 w 43256"/>
              <a:gd name="connsiteY11" fmla="*/ 17937 h 43267"/>
              <a:gd name="connsiteX12" fmla="*/ 38360 w 43256"/>
              <a:gd name="connsiteY12" fmla="*/ 5333 h 43267"/>
              <a:gd name="connsiteX13" fmla="*/ 38436 w 43256"/>
              <a:gd name="connsiteY13" fmla="*/ 6597 h 43267"/>
              <a:gd name="connsiteX14" fmla="*/ 14036 w 43256"/>
              <a:gd name="connsiteY14" fmla="*/ 5099 h 43267"/>
              <a:gd name="connsiteX15" fmla="*/ 16227 w 43256"/>
              <a:gd name="connsiteY15" fmla="*/ 23640 h 43267"/>
              <a:gd name="connsiteX16" fmla="*/ 4163 w 43256"/>
              <a:gd name="connsiteY16" fmla="*/ 15696 h 43267"/>
              <a:gd name="connsiteX17" fmla="*/ 3936 w 43256"/>
              <a:gd name="connsiteY17" fmla="*/ 14277 h 43267"/>
              <a:gd name="connsiteX0" fmla="*/ 3936 w 43256"/>
              <a:gd name="connsiteY0" fmla="*/ 14277 h 43267"/>
              <a:gd name="connsiteX1" fmla="*/ 5659 w 43256"/>
              <a:gd name="connsiteY1" fmla="*/ 6814 h 43267"/>
              <a:gd name="connsiteX2" fmla="*/ 14041 w 43256"/>
              <a:gd name="connsiteY2" fmla="*/ 5109 h 43267"/>
              <a:gd name="connsiteX3" fmla="*/ 25785 w 43256"/>
              <a:gd name="connsiteY3" fmla="*/ 107 h 43267"/>
              <a:gd name="connsiteX4" fmla="*/ 29869 w 43256"/>
              <a:gd name="connsiteY4" fmla="*/ 2388 h 43267"/>
              <a:gd name="connsiteX5" fmla="*/ 35499 w 43256"/>
              <a:gd name="connsiteY5" fmla="*/ 597 h 43267"/>
              <a:gd name="connsiteX6" fmla="*/ 38354 w 43256"/>
              <a:gd name="connsiteY6" fmla="*/ 5483 h 43267"/>
              <a:gd name="connsiteX7" fmla="*/ 42018 w 43256"/>
              <a:gd name="connsiteY7" fmla="*/ 10225 h 43267"/>
              <a:gd name="connsiteX8" fmla="*/ 41854 w 43256"/>
              <a:gd name="connsiteY8" fmla="*/ 15367 h 43267"/>
              <a:gd name="connsiteX9" fmla="*/ 43052 w 43256"/>
              <a:gd name="connsiteY9" fmla="*/ 23229 h 43267"/>
              <a:gd name="connsiteX10" fmla="*/ 37440 w 43256"/>
              <a:gd name="connsiteY10" fmla="*/ 30111 h 43267"/>
              <a:gd name="connsiteX11" fmla="*/ 35431 w 43256"/>
              <a:gd name="connsiteY11" fmla="*/ 36008 h 43267"/>
              <a:gd name="connsiteX12" fmla="*/ 28591 w 43256"/>
              <a:gd name="connsiteY12" fmla="*/ 36722 h 43267"/>
              <a:gd name="connsiteX13" fmla="*/ 23703 w 43256"/>
              <a:gd name="connsiteY13" fmla="*/ 43013 h 43267"/>
              <a:gd name="connsiteX14" fmla="*/ 16516 w 43256"/>
              <a:gd name="connsiteY14" fmla="*/ 39173 h 43267"/>
              <a:gd name="connsiteX15" fmla="*/ 5840 w 43256"/>
              <a:gd name="connsiteY15" fmla="*/ 35379 h 43267"/>
              <a:gd name="connsiteX16" fmla="*/ 1146 w 43256"/>
              <a:gd name="connsiteY16" fmla="*/ 31157 h 43267"/>
              <a:gd name="connsiteX17" fmla="*/ 2149 w 43256"/>
              <a:gd name="connsiteY17" fmla="*/ 25458 h 43267"/>
              <a:gd name="connsiteX18" fmla="*/ 31 w 43256"/>
              <a:gd name="connsiteY18" fmla="*/ 19611 h 43267"/>
              <a:gd name="connsiteX19" fmla="*/ 3899 w 43256"/>
              <a:gd name="connsiteY19" fmla="*/ 14414 h 43267"/>
              <a:gd name="connsiteX20" fmla="*/ 3936 w 43256"/>
              <a:gd name="connsiteY20" fmla="*/ 14277 h 43267"/>
              <a:gd name="connsiteX0" fmla="*/ 4729 w 43256"/>
              <a:gd name="connsiteY0" fmla="*/ 26084 h 43267"/>
              <a:gd name="connsiteX1" fmla="*/ 2196 w 43256"/>
              <a:gd name="connsiteY1" fmla="*/ 25287 h 43267"/>
              <a:gd name="connsiteX2" fmla="*/ 6964 w 43256"/>
              <a:gd name="connsiteY2" fmla="*/ 34806 h 43267"/>
              <a:gd name="connsiteX3" fmla="*/ 5856 w 43256"/>
              <a:gd name="connsiteY3" fmla="*/ 35187 h 43267"/>
              <a:gd name="connsiteX4" fmla="*/ 16514 w 43256"/>
              <a:gd name="connsiteY4" fmla="*/ 38997 h 43267"/>
              <a:gd name="connsiteX5" fmla="*/ 15846 w 43256"/>
              <a:gd name="connsiteY5" fmla="*/ 37257 h 43267"/>
              <a:gd name="connsiteX6" fmla="*/ 28863 w 43256"/>
              <a:gd name="connsiteY6" fmla="*/ 34658 h 43267"/>
              <a:gd name="connsiteX7" fmla="*/ 28596 w 43256"/>
              <a:gd name="connsiteY7" fmla="*/ 36567 h 43267"/>
              <a:gd name="connsiteX8" fmla="*/ 34165 w 43256"/>
              <a:gd name="connsiteY8" fmla="*/ 22861 h 43267"/>
              <a:gd name="connsiteX9" fmla="*/ 37416 w 43256"/>
              <a:gd name="connsiteY9" fmla="*/ 29997 h 43267"/>
              <a:gd name="connsiteX10" fmla="*/ 41834 w 43256"/>
              <a:gd name="connsiteY10" fmla="*/ 15261 h 43267"/>
              <a:gd name="connsiteX11" fmla="*/ 40386 w 43256"/>
              <a:gd name="connsiteY11" fmla="*/ 17937 h 43267"/>
              <a:gd name="connsiteX12" fmla="*/ 38360 w 43256"/>
              <a:gd name="connsiteY12" fmla="*/ 5333 h 43267"/>
              <a:gd name="connsiteX13" fmla="*/ 38436 w 43256"/>
              <a:gd name="connsiteY13" fmla="*/ 6597 h 43267"/>
              <a:gd name="connsiteX14" fmla="*/ 4163 w 43256"/>
              <a:gd name="connsiteY14" fmla="*/ 15696 h 43267"/>
              <a:gd name="connsiteX15" fmla="*/ 3936 w 43256"/>
              <a:gd name="connsiteY15" fmla="*/ 14277 h 43267"/>
              <a:gd name="connsiteX0" fmla="*/ 3936 w 43256"/>
              <a:gd name="connsiteY0" fmla="*/ 14221 h 43211"/>
              <a:gd name="connsiteX1" fmla="*/ 5659 w 43256"/>
              <a:gd name="connsiteY1" fmla="*/ 6758 h 43211"/>
              <a:gd name="connsiteX2" fmla="*/ 14041 w 43256"/>
              <a:gd name="connsiteY2" fmla="*/ 5053 h 43211"/>
              <a:gd name="connsiteX3" fmla="*/ 25785 w 43256"/>
              <a:gd name="connsiteY3" fmla="*/ 4576 h 43211"/>
              <a:gd name="connsiteX4" fmla="*/ 29869 w 43256"/>
              <a:gd name="connsiteY4" fmla="*/ 2332 h 43211"/>
              <a:gd name="connsiteX5" fmla="*/ 35499 w 43256"/>
              <a:gd name="connsiteY5" fmla="*/ 541 h 43211"/>
              <a:gd name="connsiteX6" fmla="*/ 38354 w 43256"/>
              <a:gd name="connsiteY6" fmla="*/ 5427 h 43211"/>
              <a:gd name="connsiteX7" fmla="*/ 42018 w 43256"/>
              <a:gd name="connsiteY7" fmla="*/ 10169 h 43211"/>
              <a:gd name="connsiteX8" fmla="*/ 41854 w 43256"/>
              <a:gd name="connsiteY8" fmla="*/ 15311 h 43211"/>
              <a:gd name="connsiteX9" fmla="*/ 43052 w 43256"/>
              <a:gd name="connsiteY9" fmla="*/ 23173 h 43211"/>
              <a:gd name="connsiteX10" fmla="*/ 37440 w 43256"/>
              <a:gd name="connsiteY10" fmla="*/ 30055 h 43211"/>
              <a:gd name="connsiteX11" fmla="*/ 35431 w 43256"/>
              <a:gd name="connsiteY11" fmla="*/ 35952 h 43211"/>
              <a:gd name="connsiteX12" fmla="*/ 28591 w 43256"/>
              <a:gd name="connsiteY12" fmla="*/ 36666 h 43211"/>
              <a:gd name="connsiteX13" fmla="*/ 23703 w 43256"/>
              <a:gd name="connsiteY13" fmla="*/ 42957 h 43211"/>
              <a:gd name="connsiteX14" fmla="*/ 16516 w 43256"/>
              <a:gd name="connsiteY14" fmla="*/ 39117 h 43211"/>
              <a:gd name="connsiteX15" fmla="*/ 5840 w 43256"/>
              <a:gd name="connsiteY15" fmla="*/ 35323 h 43211"/>
              <a:gd name="connsiteX16" fmla="*/ 1146 w 43256"/>
              <a:gd name="connsiteY16" fmla="*/ 31101 h 43211"/>
              <a:gd name="connsiteX17" fmla="*/ 2149 w 43256"/>
              <a:gd name="connsiteY17" fmla="*/ 25402 h 43211"/>
              <a:gd name="connsiteX18" fmla="*/ 31 w 43256"/>
              <a:gd name="connsiteY18" fmla="*/ 19555 h 43211"/>
              <a:gd name="connsiteX19" fmla="*/ 3899 w 43256"/>
              <a:gd name="connsiteY19" fmla="*/ 14358 h 43211"/>
              <a:gd name="connsiteX20" fmla="*/ 3936 w 43256"/>
              <a:gd name="connsiteY20" fmla="*/ 14221 h 43211"/>
              <a:gd name="connsiteX0" fmla="*/ 4729 w 43256"/>
              <a:gd name="connsiteY0" fmla="*/ 26028 h 43211"/>
              <a:gd name="connsiteX1" fmla="*/ 2196 w 43256"/>
              <a:gd name="connsiteY1" fmla="*/ 25231 h 43211"/>
              <a:gd name="connsiteX2" fmla="*/ 6964 w 43256"/>
              <a:gd name="connsiteY2" fmla="*/ 34750 h 43211"/>
              <a:gd name="connsiteX3" fmla="*/ 5856 w 43256"/>
              <a:gd name="connsiteY3" fmla="*/ 35131 h 43211"/>
              <a:gd name="connsiteX4" fmla="*/ 16514 w 43256"/>
              <a:gd name="connsiteY4" fmla="*/ 38941 h 43211"/>
              <a:gd name="connsiteX5" fmla="*/ 15846 w 43256"/>
              <a:gd name="connsiteY5" fmla="*/ 37201 h 43211"/>
              <a:gd name="connsiteX6" fmla="*/ 28863 w 43256"/>
              <a:gd name="connsiteY6" fmla="*/ 34602 h 43211"/>
              <a:gd name="connsiteX7" fmla="*/ 28596 w 43256"/>
              <a:gd name="connsiteY7" fmla="*/ 36511 h 43211"/>
              <a:gd name="connsiteX8" fmla="*/ 34165 w 43256"/>
              <a:gd name="connsiteY8" fmla="*/ 22805 h 43211"/>
              <a:gd name="connsiteX9" fmla="*/ 37416 w 43256"/>
              <a:gd name="connsiteY9" fmla="*/ 29941 h 43211"/>
              <a:gd name="connsiteX10" fmla="*/ 41834 w 43256"/>
              <a:gd name="connsiteY10" fmla="*/ 15205 h 43211"/>
              <a:gd name="connsiteX11" fmla="*/ 40386 w 43256"/>
              <a:gd name="connsiteY11" fmla="*/ 17881 h 43211"/>
              <a:gd name="connsiteX12" fmla="*/ 38360 w 43256"/>
              <a:gd name="connsiteY12" fmla="*/ 5277 h 43211"/>
              <a:gd name="connsiteX13" fmla="*/ 38436 w 43256"/>
              <a:gd name="connsiteY13" fmla="*/ 6541 h 43211"/>
              <a:gd name="connsiteX14" fmla="*/ 4163 w 43256"/>
              <a:gd name="connsiteY14" fmla="*/ 15640 h 43211"/>
              <a:gd name="connsiteX15" fmla="*/ 3936 w 43256"/>
              <a:gd name="connsiteY15" fmla="*/ 14221 h 43211"/>
              <a:gd name="connsiteX0" fmla="*/ 3936 w 43256"/>
              <a:gd name="connsiteY0" fmla="*/ 14221 h 43211"/>
              <a:gd name="connsiteX1" fmla="*/ 5659 w 43256"/>
              <a:gd name="connsiteY1" fmla="*/ 6758 h 43211"/>
              <a:gd name="connsiteX2" fmla="*/ 14041 w 43256"/>
              <a:gd name="connsiteY2" fmla="*/ 5053 h 43211"/>
              <a:gd name="connsiteX3" fmla="*/ 29869 w 43256"/>
              <a:gd name="connsiteY3" fmla="*/ 2332 h 43211"/>
              <a:gd name="connsiteX4" fmla="*/ 35499 w 43256"/>
              <a:gd name="connsiteY4" fmla="*/ 541 h 43211"/>
              <a:gd name="connsiteX5" fmla="*/ 38354 w 43256"/>
              <a:gd name="connsiteY5" fmla="*/ 5427 h 43211"/>
              <a:gd name="connsiteX6" fmla="*/ 42018 w 43256"/>
              <a:gd name="connsiteY6" fmla="*/ 10169 h 43211"/>
              <a:gd name="connsiteX7" fmla="*/ 41854 w 43256"/>
              <a:gd name="connsiteY7" fmla="*/ 15311 h 43211"/>
              <a:gd name="connsiteX8" fmla="*/ 43052 w 43256"/>
              <a:gd name="connsiteY8" fmla="*/ 23173 h 43211"/>
              <a:gd name="connsiteX9" fmla="*/ 37440 w 43256"/>
              <a:gd name="connsiteY9" fmla="*/ 30055 h 43211"/>
              <a:gd name="connsiteX10" fmla="*/ 35431 w 43256"/>
              <a:gd name="connsiteY10" fmla="*/ 35952 h 43211"/>
              <a:gd name="connsiteX11" fmla="*/ 28591 w 43256"/>
              <a:gd name="connsiteY11" fmla="*/ 36666 h 43211"/>
              <a:gd name="connsiteX12" fmla="*/ 23703 w 43256"/>
              <a:gd name="connsiteY12" fmla="*/ 42957 h 43211"/>
              <a:gd name="connsiteX13" fmla="*/ 16516 w 43256"/>
              <a:gd name="connsiteY13" fmla="*/ 39117 h 43211"/>
              <a:gd name="connsiteX14" fmla="*/ 5840 w 43256"/>
              <a:gd name="connsiteY14" fmla="*/ 35323 h 43211"/>
              <a:gd name="connsiteX15" fmla="*/ 1146 w 43256"/>
              <a:gd name="connsiteY15" fmla="*/ 31101 h 43211"/>
              <a:gd name="connsiteX16" fmla="*/ 2149 w 43256"/>
              <a:gd name="connsiteY16" fmla="*/ 25402 h 43211"/>
              <a:gd name="connsiteX17" fmla="*/ 31 w 43256"/>
              <a:gd name="connsiteY17" fmla="*/ 19555 h 43211"/>
              <a:gd name="connsiteX18" fmla="*/ 3899 w 43256"/>
              <a:gd name="connsiteY18" fmla="*/ 14358 h 43211"/>
              <a:gd name="connsiteX19" fmla="*/ 3936 w 43256"/>
              <a:gd name="connsiteY19" fmla="*/ 14221 h 43211"/>
              <a:gd name="connsiteX0" fmla="*/ 4729 w 43256"/>
              <a:gd name="connsiteY0" fmla="*/ 26028 h 43211"/>
              <a:gd name="connsiteX1" fmla="*/ 2196 w 43256"/>
              <a:gd name="connsiteY1" fmla="*/ 25231 h 43211"/>
              <a:gd name="connsiteX2" fmla="*/ 6964 w 43256"/>
              <a:gd name="connsiteY2" fmla="*/ 34750 h 43211"/>
              <a:gd name="connsiteX3" fmla="*/ 5856 w 43256"/>
              <a:gd name="connsiteY3" fmla="*/ 35131 h 43211"/>
              <a:gd name="connsiteX4" fmla="*/ 16514 w 43256"/>
              <a:gd name="connsiteY4" fmla="*/ 38941 h 43211"/>
              <a:gd name="connsiteX5" fmla="*/ 15846 w 43256"/>
              <a:gd name="connsiteY5" fmla="*/ 37201 h 43211"/>
              <a:gd name="connsiteX6" fmla="*/ 28863 w 43256"/>
              <a:gd name="connsiteY6" fmla="*/ 34602 h 43211"/>
              <a:gd name="connsiteX7" fmla="*/ 28596 w 43256"/>
              <a:gd name="connsiteY7" fmla="*/ 36511 h 43211"/>
              <a:gd name="connsiteX8" fmla="*/ 34165 w 43256"/>
              <a:gd name="connsiteY8" fmla="*/ 22805 h 43211"/>
              <a:gd name="connsiteX9" fmla="*/ 37416 w 43256"/>
              <a:gd name="connsiteY9" fmla="*/ 29941 h 43211"/>
              <a:gd name="connsiteX10" fmla="*/ 41834 w 43256"/>
              <a:gd name="connsiteY10" fmla="*/ 15205 h 43211"/>
              <a:gd name="connsiteX11" fmla="*/ 40386 w 43256"/>
              <a:gd name="connsiteY11" fmla="*/ 17881 h 43211"/>
              <a:gd name="connsiteX12" fmla="*/ 38360 w 43256"/>
              <a:gd name="connsiteY12" fmla="*/ 5277 h 43211"/>
              <a:gd name="connsiteX13" fmla="*/ 38436 w 43256"/>
              <a:gd name="connsiteY13" fmla="*/ 6541 h 43211"/>
              <a:gd name="connsiteX14" fmla="*/ 4163 w 43256"/>
              <a:gd name="connsiteY14" fmla="*/ 15640 h 43211"/>
              <a:gd name="connsiteX15" fmla="*/ 3936 w 43256"/>
              <a:gd name="connsiteY15" fmla="*/ 14221 h 43211"/>
              <a:gd name="connsiteX0" fmla="*/ 3936 w 43256"/>
              <a:gd name="connsiteY0" fmla="*/ 13681 h 42671"/>
              <a:gd name="connsiteX1" fmla="*/ 5659 w 43256"/>
              <a:gd name="connsiteY1" fmla="*/ 6218 h 42671"/>
              <a:gd name="connsiteX2" fmla="*/ 14041 w 43256"/>
              <a:gd name="connsiteY2" fmla="*/ 4513 h 42671"/>
              <a:gd name="connsiteX3" fmla="*/ 35499 w 43256"/>
              <a:gd name="connsiteY3" fmla="*/ 1 h 42671"/>
              <a:gd name="connsiteX4" fmla="*/ 38354 w 43256"/>
              <a:gd name="connsiteY4" fmla="*/ 4887 h 42671"/>
              <a:gd name="connsiteX5" fmla="*/ 42018 w 43256"/>
              <a:gd name="connsiteY5" fmla="*/ 9629 h 42671"/>
              <a:gd name="connsiteX6" fmla="*/ 41854 w 43256"/>
              <a:gd name="connsiteY6" fmla="*/ 14771 h 42671"/>
              <a:gd name="connsiteX7" fmla="*/ 43052 w 43256"/>
              <a:gd name="connsiteY7" fmla="*/ 22633 h 42671"/>
              <a:gd name="connsiteX8" fmla="*/ 37440 w 43256"/>
              <a:gd name="connsiteY8" fmla="*/ 29515 h 42671"/>
              <a:gd name="connsiteX9" fmla="*/ 35431 w 43256"/>
              <a:gd name="connsiteY9" fmla="*/ 35412 h 42671"/>
              <a:gd name="connsiteX10" fmla="*/ 28591 w 43256"/>
              <a:gd name="connsiteY10" fmla="*/ 36126 h 42671"/>
              <a:gd name="connsiteX11" fmla="*/ 23703 w 43256"/>
              <a:gd name="connsiteY11" fmla="*/ 42417 h 42671"/>
              <a:gd name="connsiteX12" fmla="*/ 16516 w 43256"/>
              <a:gd name="connsiteY12" fmla="*/ 38577 h 42671"/>
              <a:gd name="connsiteX13" fmla="*/ 5840 w 43256"/>
              <a:gd name="connsiteY13" fmla="*/ 34783 h 42671"/>
              <a:gd name="connsiteX14" fmla="*/ 1146 w 43256"/>
              <a:gd name="connsiteY14" fmla="*/ 30561 h 42671"/>
              <a:gd name="connsiteX15" fmla="*/ 2149 w 43256"/>
              <a:gd name="connsiteY15" fmla="*/ 24862 h 42671"/>
              <a:gd name="connsiteX16" fmla="*/ 31 w 43256"/>
              <a:gd name="connsiteY16" fmla="*/ 19015 h 42671"/>
              <a:gd name="connsiteX17" fmla="*/ 3899 w 43256"/>
              <a:gd name="connsiteY17" fmla="*/ 13818 h 42671"/>
              <a:gd name="connsiteX18" fmla="*/ 3936 w 43256"/>
              <a:gd name="connsiteY18" fmla="*/ 13681 h 42671"/>
              <a:gd name="connsiteX0" fmla="*/ 4729 w 43256"/>
              <a:gd name="connsiteY0" fmla="*/ 25488 h 42671"/>
              <a:gd name="connsiteX1" fmla="*/ 2196 w 43256"/>
              <a:gd name="connsiteY1" fmla="*/ 24691 h 42671"/>
              <a:gd name="connsiteX2" fmla="*/ 6964 w 43256"/>
              <a:gd name="connsiteY2" fmla="*/ 34210 h 42671"/>
              <a:gd name="connsiteX3" fmla="*/ 5856 w 43256"/>
              <a:gd name="connsiteY3" fmla="*/ 34591 h 42671"/>
              <a:gd name="connsiteX4" fmla="*/ 16514 w 43256"/>
              <a:gd name="connsiteY4" fmla="*/ 38401 h 42671"/>
              <a:gd name="connsiteX5" fmla="*/ 15846 w 43256"/>
              <a:gd name="connsiteY5" fmla="*/ 36661 h 42671"/>
              <a:gd name="connsiteX6" fmla="*/ 28863 w 43256"/>
              <a:gd name="connsiteY6" fmla="*/ 34062 h 42671"/>
              <a:gd name="connsiteX7" fmla="*/ 28596 w 43256"/>
              <a:gd name="connsiteY7" fmla="*/ 35971 h 42671"/>
              <a:gd name="connsiteX8" fmla="*/ 34165 w 43256"/>
              <a:gd name="connsiteY8" fmla="*/ 22265 h 42671"/>
              <a:gd name="connsiteX9" fmla="*/ 37416 w 43256"/>
              <a:gd name="connsiteY9" fmla="*/ 29401 h 42671"/>
              <a:gd name="connsiteX10" fmla="*/ 41834 w 43256"/>
              <a:gd name="connsiteY10" fmla="*/ 14665 h 42671"/>
              <a:gd name="connsiteX11" fmla="*/ 40386 w 43256"/>
              <a:gd name="connsiteY11" fmla="*/ 17341 h 42671"/>
              <a:gd name="connsiteX12" fmla="*/ 38360 w 43256"/>
              <a:gd name="connsiteY12" fmla="*/ 4737 h 42671"/>
              <a:gd name="connsiteX13" fmla="*/ 38436 w 43256"/>
              <a:gd name="connsiteY13" fmla="*/ 6001 h 42671"/>
              <a:gd name="connsiteX14" fmla="*/ 4163 w 43256"/>
              <a:gd name="connsiteY14" fmla="*/ 15100 h 42671"/>
              <a:gd name="connsiteX15" fmla="*/ 3936 w 43256"/>
              <a:gd name="connsiteY15" fmla="*/ 13681 h 42671"/>
              <a:gd name="connsiteX0" fmla="*/ 3936 w 43256"/>
              <a:gd name="connsiteY0" fmla="*/ 13691 h 42681"/>
              <a:gd name="connsiteX1" fmla="*/ 5659 w 43256"/>
              <a:gd name="connsiteY1" fmla="*/ 6228 h 42681"/>
              <a:gd name="connsiteX2" fmla="*/ 35499 w 43256"/>
              <a:gd name="connsiteY2" fmla="*/ 11 h 42681"/>
              <a:gd name="connsiteX3" fmla="*/ 38354 w 43256"/>
              <a:gd name="connsiteY3" fmla="*/ 4897 h 42681"/>
              <a:gd name="connsiteX4" fmla="*/ 42018 w 43256"/>
              <a:gd name="connsiteY4" fmla="*/ 9639 h 42681"/>
              <a:gd name="connsiteX5" fmla="*/ 41854 w 43256"/>
              <a:gd name="connsiteY5" fmla="*/ 14781 h 42681"/>
              <a:gd name="connsiteX6" fmla="*/ 43052 w 43256"/>
              <a:gd name="connsiteY6" fmla="*/ 22643 h 42681"/>
              <a:gd name="connsiteX7" fmla="*/ 37440 w 43256"/>
              <a:gd name="connsiteY7" fmla="*/ 29525 h 42681"/>
              <a:gd name="connsiteX8" fmla="*/ 35431 w 43256"/>
              <a:gd name="connsiteY8" fmla="*/ 35422 h 42681"/>
              <a:gd name="connsiteX9" fmla="*/ 28591 w 43256"/>
              <a:gd name="connsiteY9" fmla="*/ 36136 h 42681"/>
              <a:gd name="connsiteX10" fmla="*/ 23703 w 43256"/>
              <a:gd name="connsiteY10" fmla="*/ 42427 h 42681"/>
              <a:gd name="connsiteX11" fmla="*/ 16516 w 43256"/>
              <a:gd name="connsiteY11" fmla="*/ 38587 h 42681"/>
              <a:gd name="connsiteX12" fmla="*/ 5840 w 43256"/>
              <a:gd name="connsiteY12" fmla="*/ 34793 h 42681"/>
              <a:gd name="connsiteX13" fmla="*/ 1146 w 43256"/>
              <a:gd name="connsiteY13" fmla="*/ 30571 h 42681"/>
              <a:gd name="connsiteX14" fmla="*/ 2149 w 43256"/>
              <a:gd name="connsiteY14" fmla="*/ 24872 h 42681"/>
              <a:gd name="connsiteX15" fmla="*/ 31 w 43256"/>
              <a:gd name="connsiteY15" fmla="*/ 19025 h 42681"/>
              <a:gd name="connsiteX16" fmla="*/ 3899 w 43256"/>
              <a:gd name="connsiteY16" fmla="*/ 13828 h 42681"/>
              <a:gd name="connsiteX17" fmla="*/ 3936 w 43256"/>
              <a:gd name="connsiteY17" fmla="*/ 13691 h 42681"/>
              <a:gd name="connsiteX0" fmla="*/ 4729 w 43256"/>
              <a:gd name="connsiteY0" fmla="*/ 25498 h 42681"/>
              <a:gd name="connsiteX1" fmla="*/ 2196 w 43256"/>
              <a:gd name="connsiteY1" fmla="*/ 24701 h 42681"/>
              <a:gd name="connsiteX2" fmla="*/ 6964 w 43256"/>
              <a:gd name="connsiteY2" fmla="*/ 34220 h 42681"/>
              <a:gd name="connsiteX3" fmla="*/ 5856 w 43256"/>
              <a:gd name="connsiteY3" fmla="*/ 34601 h 42681"/>
              <a:gd name="connsiteX4" fmla="*/ 16514 w 43256"/>
              <a:gd name="connsiteY4" fmla="*/ 38411 h 42681"/>
              <a:gd name="connsiteX5" fmla="*/ 15846 w 43256"/>
              <a:gd name="connsiteY5" fmla="*/ 36671 h 42681"/>
              <a:gd name="connsiteX6" fmla="*/ 28863 w 43256"/>
              <a:gd name="connsiteY6" fmla="*/ 34072 h 42681"/>
              <a:gd name="connsiteX7" fmla="*/ 28596 w 43256"/>
              <a:gd name="connsiteY7" fmla="*/ 35981 h 42681"/>
              <a:gd name="connsiteX8" fmla="*/ 34165 w 43256"/>
              <a:gd name="connsiteY8" fmla="*/ 22275 h 42681"/>
              <a:gd name="connsiteX9" fmla="*/ 37416 w 43256"/>
              <a:gd name="connsiteY9" fmla="*/ 29411 h 42681"/>
              <a:gd name="connsiteX10" fmla="*/ 41834 w 43256"/>
              <a:gd name="connsiteY10" fmla="*/ 14675 h 42681"/>
              <a:gd name="connsiteX11" fmla="*/ 40386 w 43256"/>
              <a:gd name="connsiteY11" fmla="*/ 17351 h 42681"/>
              <a:gd name="connsiteX12" fmla="*/ 38360 w 43256"/>
              <a:gd name="connsiteY12" fmla="*/ 4747 h 42681"/>
              <a:gd name="connsiteX13" fmla="*/ 38436 w 43256"/>
              <a:gd name="connsiteY13" fmla="*/ 6011 h 42681"/>
              <a:gd name="connsiteX14" fmla="*/ 4163 w 43256"/>
              <a:gd name="connsiteY14" fmla="*/ 15110 h 42681"/>
              <a:gd name="connsiteX15" fmla="*/ 3936 w 43256"/>
              <a:gd name="connsiteY15" fmla="*/ 13691 h 42681"/>
              <a:gd name="connsiteX0" fmla="*/ 3936 w 43256"/>
              <a:gd name="connsiteY0" fmla="*/ 8949 h 37939"/>
              <a:gd name="connsiteX1" fmla="*/ 5659 w 43256"/>
              <a:gd name="connsiteY1" fmla="*/ 1486 h 37939"/>
              <a:gd name="connsiteX2" fmla="*/ 24802 w 43256"/>
              <a:gd name="connsiteY2" fmla="*/ 19701 h 37939"/>
              <a:gd name="connsiteX3" fmla="*/ 38354 w 43256"/>
              <a:gd name="connsiteY3" fmla="*/ 155 h 37939"/>
              <a:gd name="connsiteX4" fmla="*/ 42018 w 43256"/>
              <a:gd name="connsiteY4" fmla="*/ 4897 h 37939"/>
              <a:gd name="connsiteX5" fmla="*/ 41854 w 43256"/>
              <a:gd name="connsiteY5" fmla="*/ 10039 h 37939"/>
              <a:gd name="connsiteX6" fmla="*/ 43052 w 43256"/>
              <a:gd name="connsiteY6" fmla="*/ 17901 h 37939"/>
              <a:gd name="connsiteX7" fmla="*/ 37440 w 43256"/>
              <a:gd name="connsiteY7" fmla="*/ 24783 h 37939"/>
              <a:gd name="connsiteX8" fmla="*/ 35431 w 43256"/>
              <a:gd name="connsiteY8" fmla="*/ 30680 h 37939"/>
              <a:gd name="connsiteX9" fmla="*/ 28591 w 43256"/>
              <a:gd name="connsiteY9" fmla="*/ 31394 h 37939"/>
              <a:gd name="connsiteX10" fmla="*/ 23703 w 43256"/>
              <a:gd name="connsiteY10" fmla="*/ 37685 h 37939"/>
              <a:gd name="connsiteX11" fmla="*/ 16516 w 43256"/>
              <a:gd name="connsiteY11" fmla="*/ 33845 h 37939"/>
              <a:gd name="connsiteX12" fmla="*/ 5840 w 43256"/>
              <a:gd name="connsiteY12" fmla="*/ 30051 h 37939"/>
              <a:gd name="connsiteX13" fmla="*/ 1146 w 43256"/>
              <a:gd name="connsiteY13" fmla="*/ 25829 h 37939"/>
              <a:gd name="connsiteX14" fmla="*/ 2149 w 43256"/>
              <a:gd name="connsiteY14" fmla="*/ 20130 h 37939"/>
              <a:gd name="connsiteX15" fmla="*/ 31 w 43256"/>
              <a:gd name="connsiteY15" fmla="*/ 14283 h 37939"/>
              <a:gd name="connsiteX16" fmla="*/ 3899 w 43256"/>
              <a:gd name="connsiteY16" fmla="*/ 9086 h 37939"/>
              <a:gd name="connsiteX17" fmla="*/ 3936 w 43256"/>
              <a:gd name="connsiteY17" fmla="*/ 8949 h 37939"/>
              <a:gd name="connsiteX0" fmla="*/ 4729 w 43256"/>
              <a:gd name="connsiteY0" fmla="*/ 20756 h 37939"/>
              <a:gd name="connsiteX1" fmla="*/ 2196 w 43256"/>
              <a:gd name="connsiteY1" fmla="*/ 19959 h 37939"/>
              <a:gd name="connsiteX2" fmla="*/ 6964 w 43256"/>
              <a:gd name="connsiteY2" fmla="*/ 29478 h 37939"/>
              <a:gd name="connsiteX3" fmla="*/ 5856 w 43256"/>
              <a:gd name="connsiteY3" fmla="*/ 29859 h 37939"/>
              <a:gd name="connsiteX4" fmla="*/ 16514 w 43256"/>
              <a:gd name="connsiteY4" fmla="*/ 33669 h 37939"/>
              <a:gd name="connsiteX5" fmla="*/ 15846 w 43256"/>
              <a:gd name="connsiteY5" fmla="*/ 31929 h 37939"/>
              <a:gd name="connsiteX6" fmla="*/ 28863 w 43256"/>
              <a:gd name="connsiteY6" fmla="*/ 29330 h 37939"/>
              <a:gd name="connsiteX7" fmla="*/ 28596 w 43256"/>
              <a:gd name="connsiteY7" fmla="*/ 31239 h 37939"/>
              <a:gd name="connsiteX8" fmla="*/ 34165 w 43256"/>
              <a:gd name="connsiteY8" fmla="*/ 17533 h 37939"/>
              <a:gd name="connsiteX9" fmla="*/ 37416 w 43256"/>
              <a:gd name="connsiteY9" fmla="*/ 24669 h 37939"/>
              <a:gd name="connsiteX10" fmla="*/ 41834 w 43256"/>
              <a:gd name="connsiteY10" fmla="*/ 9933 h 37939"/>
              <a:gd name="connsiteX11" fmla="*/ 40386 w 43256"/>
              <a:gd name="connsiteY11" fmla="*/ 12609 h 37939"/>
              <a:gd name="connsiteX12" fmla="*/ 38360 w 43256"/>
              <a:gd name="connsiteY12" fmla="*/ 5 h 37939"/>
              <a:gd name="connsiteX13" fmla="*/ 38436 w 43256"/>
              <a:gd name="connsiteY13" fmla="*/ 1269 h 37939"/>
              <a:gd name="connsiteX14" fmla="*/ 4163 w 43256"/>
              <a:gd name="connsiteY14" fmla="*/ 10368 h 37939"/>
              <a:gd name="connsiteX15" fmla="*/ 3936 w 43256"/>
              <a:gd name="connsiteY15" fmla="*/ 8949 h 37939"/>
              <a:gd name="connsiteX0" fmla="*/ 3936 w 43256"/>
              <a:gd name="connsiteY0" fmla="*/ 8952 h 37942"/>
              <a:gd name="connsiteX1" fmla="*/ 5659 w 43256"/>
              <a:gd name="connsiteY1" fmla="*/ 1489 h 37942"/>
              <a:gd name="connsiteX2" fmla="*/ 24802 w 43256"/>
              <a:gd name="connsiteY2" fmla="*/ 19704 h 37942"/>
              <a:gd name="connsiteX3" fmla="*/ 38354 w 43256"/>
              <a:gd name="connsiteY3" fmla="*/ 158 h 37942"/>
              <a:gd name="connsiteX4" fmla="*/ 42018 w 43256"/>
              <a:gd name="connsiteY4" fmla="*/ 4900 h 37942"/>
              <a:gd name="connsiteX5" fmla="*/ 41854 w 43256"/>
              <a:gd name="connsiteY5" fmla="*/ 10042 h 37942"/>
              <a:gd name="connsiteX6" fmla="*/ 43052 w 43256"/>
              <a:gd name="connsiteY6" fmla="*/ 17904 h 37942"/>
              <a:gd name="connsiteX7" fmla="*/ 37440 w 43256"/>
              <a:gd name="connsiteY7" fmla="*/ 24786 h 37942"/>
              <a:gd name="connsiteX8" fmla="*/ 35431 w 43256"/>
              <a:gd name="connsiteY8" fmla="*/ 30683 h 37942"/>
              <a:gd name="connsiteX9" fmla="*/ 28591 w 43256"/>
              <a:gd name="connsiteY9" fmla="*/ 31397 h 37942"/>
              <a:gd name="connsiteX10" fmla="*/ 23703 w 43256"/>
              <a:gd name="connsiteY10" fmla="*/ 37688 h 37942"/>
              <a:gd name="connsiteX11" fmla="*/ 16516 w 43256"/>
              <a:gd name="connsiteY11" fmla="*/ 33848 h 37942"/>
              <a:gd name="connsiteX12" fmla="*/ 5840 w 43256"/>
              <a:gd name="connsiteY12" fmla="*/ 30054 h 37942"/>
              <a:gd name="connsiteX13" fmla="*/ 1146 w 43256"/>
              <a:gd name="connsiteY13" fmla="*/ 25832 h 37942"/>
              <a:gd name="connsiteX14" fmla="*/ 2149 w 43256"/>
              <a:gd name="connsiteY14" fmla="*/ 20133 h 37942"/>
              <a:gd name="connsiteX15" fmla="*/ 31 w 43256"/>
              <a:gd name="connsiteY15" fmla="*/ 14286 h 37942"/>
              <a:gd name="connsiteX16" fmla="*/ 3899 w 43256"/>
              <a:gd name="connsiteY16" fmla="*/ 9089 h 37942"/>
              <a:gd name="connsiteX17" fmla="*/ 3936 w 43256"/>
              <a:gd name="connsiteY17" fmla="*/ 8952 h 37942"/>
              <a:gd name="connsiteX0" fmla="*/ 4729 w 43256"/>
              <a:gd name="connsiteY0" fmla="*/ 20759 h 37942"/>
              <a:gd name="connsiteX1" fmla="*/ 2196 w 43256"/>
              <a:gd name="connsiteY1" fmla="*/ 19962 h 37942"/>
              <a:gd name="connsiteX2" fmla="*/ 6964 w 43256"/>
              <a:gd name="connsiteY2" fmla="*/ 29481 h 37942"/>
              <a:gd name="connsiteX3" fmla="*/ 5856 w 43256"/>
              <a:gd name="connsiteY3" fmla="*/ 29862 h 37942"/>
              <a:gd name="connsiteX4" fmla="*/ 16514 w 43256"/>
              <a:gd name="connsiteY4" fmla="*/ 33672 h 37942"/>
              <a:gd name="connsiteX5" fmla="*/ 15846 w 43256"/>
              <a:gd name="connsiteY5" fmla="*/ 31932 h 37942"/>
              <a:gd name="connsiteX6" fmla="*/ 28863 w 43256"/>
              <a:gd name="connsiteY6" fmla="*/ 29333 h 37942"/>
              <a:gd name="connsiteX7" fmla="*/ 28596 w 43256"/>
              <a:gd name="connsiteY7" fmla="*/ 31242 h 37942"/>
              <a:gd name="connsiteX8" fmla="*/ 34165 w 43256"/>
              <a:gd name="connsiteY8" fmla="*/ 17536 h 37942"/>
              <a:gd name="connsiteX9" fmla="*/ 37416 w 43256"/>
              <a:gd name="connsiteY9" fmla="*/ 24672 h 37942"/>
              <a:gd name="connsiteX10" fmla="*/ 41834 w 43256"/>
              <a:gd name="connsiteY10" fmla="*/ 9936 h 37942"/>
              <a:gd name="connsiteX11" fmla="*/ 40386 w 43256"/>
              <a:gd name="connsiteY11" fmla="*/ 12612 h 37942"/>
              <a:gd name="connsiteX12" fmla="*/ 38360 w 43256"/>
              <a:gd name="connsiteY12" fmla="*/ 8 h 37942"/>
              <a:gd name="connsiteX13" fmla="*/ 38436 w 43256"/>
              <a:gd name="connsiteY13" fmla="*/ 1272 h 37942"/>
              <a:gd name="connsiteX14" fmla="*/ 4163 w 43256"/>
              <a:gd name="connsiteY14" fmla="*/ 10371 h 37942"/>
              <a:gd name="connsiteX15" fmla="*/ 3936 w 43256"/>
              <a:gd name="connsiteY15" fmla="*/ 8952 h 37942"/>
              <a:gd name="connsiteX0" fmla="*/ 3936 w 43256"/>
              <a:gd name="connsiteY0" fmla="*/ 8986 h 37976"/>
              <a:gd name="connsiteX1" fmla="*/ 5659 w 43256"/>
              <a:gd name="connsiteY1" fmla="*/ 1523 h 37976"/>
              <a:gd name="connsiteX2" fmla="*/ 24802 w 43256"/>
              <a:gd name="connsiteY2" fmla="*/ 19738 h 37976"/>
              <a:gd name="connsiteX3" fmla="*/ 38354 w 43256"/>
              <a:gd name="connsiteY3" fmla="*/ 192 h 37976"/>
              <a:gd name="connsiteX4" fmla="*/ 42018 w 43256"/>
              <a:gd name="connsiteY4" fmla="*/ 4934 h 37976"/>
              <a:gd name="connsiteX5" fmla="*/ 41854 w 43256"/>
              <a:gd name="connsiteY5" fmla="*/ 10076 h 37976"/>
              <a:gd name="connsiteX6" fmla="*/ 43052 w 43256"/>
              <a:gd name="connsiteY6" fmla="*/ 17938 h 37976"/>
              <a:gd name="connsiteX7" fmla="*/ 37440 w 43256"/>
              <a:gd name="connsiteY7" fmla="*/ 24820 h 37976"/>
              <a:gd name="connsiteX8" fmla="*/ 35431 w 43256"/>
              <a:gd name="connsiteY8" fmla="*/ 30717 h 37976"/>
              <a:gd name="connsiteX9" fmla="*/ 28591 w 43256"/>
              <a:gd name="connsiteY9" fmla="*/ 31431 h 37976"/>
              <a:gd name="connsiteX10" fmla="*/ 23703 w 43256"/>
              <a:gd name="connsiteY10" fmla="*/ 37722 h 37976"/>
              <a:gd name="connsiteX11" fmla="*/ 16516 w 43256"/>
              <a:gd name="connsiteY11" fmla="*/ 33882 h 37976"/>
              <a:gd name="connsiteX12" fmla="*/ 5840 w 43256"/>
              <a:gd name="connsiteY12" fmla="*/ 30088 h 37976"/>
              <a:gd name="connsiteX13" fmla="*/ 1146 w 43256"/>
              <a:gd name="connsiteY13" fmla="*/ 25866 h 37976"/>
              <a:gd name="connsiteX14" fmla="*/ 2149 w 43256"/>
              <a:gd name="connsiteY14" fmla="*/ 20167 h 37976"/>
              <a:gd name="connsiteX15" fmla="*/ 31 w 43256"/>
              <a:gd name="connsiteY15" fmla="*/ 14320 h 37976"/>
              <a:gd name="connsiteX16" fmla="*/ 3899 w 43256"/>
              <a:gd name="connsiteY16" fmla="*/ 9123 h 37976"/>
              <a:gd name="connsiteX17" fmla="*/ 3936 w 43256"/>
              <a:gd name="connsiteY17" fmla="*/ 8986 h 37976"/>
              <a:gd name="connsiteX0" fmla="*/ 4729 w 43256"/>
              <a:gd name="connsiteY0" fmla="*/ 20793 h 37976"/>
              <a:gd name="connsiteX1" fmla="*/ 2196 w 43256"/>
              <a:gd name="connsiteY1" fmla="*/ 19996 h 37976"/>
              <a:gd name="connsiteX2" fmla="*/ 6964 w 43256"/>
              <a:gd name="connsiteY2" fmla="*/ 29515 h 37976"/>
              <a:gd name="connsiteX3" fmla="*/ 5856 w 43256"/>
              <a:gd name="connsiteY3" fmla="*/ 29896 h 37976"/>
              <a:gd name="connsiteX4" fmla="*/ 16514 w 43256"/>
              <a:gd name="connsiteY4" fmla="*/ 33706 h 37976"/>
              <a:gd name="connsiteX5" fmla="*/ 15846 w 43256"/>
              <a:gd name="connsiteY5" fmla="*/ 31966 h 37976"/>
              <a:gd name="connsiteX6" fmla="*/ 28863 w 43256"/>
              <a:gd name="connsiteY6" fmla="*/ 29367 h 37976"/>
              <a:gd name="connsiteX7" fmla="*/ 28596 w 43256"/>
              <a:gd name="connsiteY7" fmla="*/ 31276 h 37976"/>
              <a:gd name="connsiteX8" fmla="*/ 34165 w 43256"/>
              <a:gd name="connsiteY8" fmla="*/ 17570 h 37976"/>
              <a:gd name="connsiteX9" fmla="*/ 37416 w 43256"/>
              <a:gd name="connsiteY9" fmla="*/ 24706 h 37976"/>
              <a:gd name="connsiteX10" fmla="*/ 41834 w 43256"/>
              <a:gd name="connsiteY10" fmla="*/ 9970 h 37976"/>
              <a:gd name="connsiteX11" fmla="*/ 40386 w 43256"/>
              <a:gd name="connsiteY11" fmla="*/ 12646 h 37976"/>
              <a:gd name="connsiteX12" fmla="*/ 38360 w 43256"/>
              <a:gd name="connsiteY12" fmla="*/ 42 h 37976"/>
              <a:gd name="connsiteX13" fmla="*/ 38436 w 43256"/>
              <a:gd name="connsiteY13" fmla="*/ 1306 h 37976"/>
              <a:gd name="connsiteX14" fmla="*/ 4163 w 43256"/>
              <a:gd name="connsiteY14" fmla="*/ 10405 h 37976"/>
              <a:gd name="connsiteX15" fmla="*/ 3936 w 43256"/>
              <a:gd name="connsiteY15" fmla="*/ 8986 h 37976"/>
              <a:gd name="connsiteX0" fmla="*/ 3936 w 43256"/>
              <a:gd name="connsiteY0" fmla="*/ 8986 h 37976"/>
              <a:gd name="connsiteX1" fmla="*/ 5659 w 43256"/>
              <a:gd name="connsiteY1" fmla="*/ 1523 h 37976"/>
              <a:gd name="connsiteX2" fmla="*/ 24802 w 43256"/>
              <a:gd name="connsiteY2" fmla="*/ 19738 h 37976"/>
              <a:gd name="connsiteX3" fmla="*/ 38354 w 43256"/>
              <a:gd name="connsiteY3" fmla="*/ 192 h 37976"/>
              <a:gd name="connsiteX4" fmla="*/ 42018 w 43256"/>
              <a:gd name="connsiteY4" fmla="*/ 4934 h 37976"/>
              <a:gd name="connsiteX5" fmla="*/ 41854 w 43256"/>
              <a:gd name="connsiteY5" fmla="*/ 10076 h 37976"/>
              <a:gd name="connsiteX6" fmla="*/ 43052 w 43256"/>
              <a:gd name="connsiteY6" fmla="*/ 17938 h 37976"/>
              <a:gd name="connsiteX7" fmla="*/ 37440 w 43256"/>
              <a:gd name="connsiteY7" fmla="*/ 24820 h 37976"/>
              <a:gd name="connsiteX8" fmla="*/ 35431 w 43256"/>
              <a:gd name="connsiteY8" fmla="*/ 30717 h 37976"/>
              <a:gd name="connsiteX9" fmla="*/ 28591 w 43256"/>
              <a:gd name="connsiteY9" fmla="*/ 31431 h 37976"/>
              <a:gd name="connsiteX10" fmla="*/ 23703 w 43256"/>
              <a:gd name="connsiteY10" fmla="*/ 37722 h 37976"/>
              <a:gd name="connsiteX11" fmla="*/ 16516 w 43256"/>
              <a:gd name="connsiteY11" fmla="*/ 33882 h 37976"/>
              <a:gd name="connsiteX12" fmla="*/ 5840 w 43256"/>
              <a:gd name="connsiteY12" fmla="*/ 30088 h 37976"/>
              <a:gd name="connsiteX13" fmla="*/ 1146 w 43256"/>
              <a:gd name="connsiteY13" fmla="*/ 25866 h 37976"/>
              <a:gd name="connsiteX14" fmla="*/ 2149 w 43256"/>
              <a:gd name="connsiteY14" fmla="*/ 20167 h 37976"/>
              <a:gd name="connsiteX15" fmla="*/ 31 w 43256"/>
              <a:gd name="connsiteY15" fmla="*/ 14320 h 37976"/>
              <a:gd name="connsiteX16" fmla="*/ 3899 w 43256"/>
              <a:gd name="connsiteY16" fmla="*/ 9123 h 37976"/>
              <a:gd name="connsiteX17" fmla="*/ 3936 w 43256"/>
              <a:gd name="connsiteY17" fmla="*/ 8986 h 37976"/>
              <a:gd name="connsiteX0" fmla="*/ 4729 w 43256"/>
              <a:gd name="connsiteY0" fmla="*/ 20793 h 37976"/>
              <a:gd name="connsiteX1" fmla="*/ 2196 w 43256"/>
              <a:gd name="connsiteY1" fmla="*/ 19996 h 37976"/>
              <a:gd name="connsiteX2" fmla="*/ 6964 w 43256"/>
              <a:gd name="connsiteY2" fmla="*/ 29515 h 37976"/>
              <a:gd name="connsiteX3" fmla="*/ 5856 w 43256"/>
              <a:gd name="connsiteY3" fmla="*/ 29896 h 37976"/>
              <a:gd name="connsiteX4" fmla="*/ 16514 w 43256"/>
              <a:gd name="connsiteY4" fmla="*/ 33706 h 37976"/>
              <a:gd name="connsiteX5" fmla="*/ 15846 w 43256"/>
              <a:gd name="connsiteY5" fmla="*/ 31966 h 37976"/>
              <a:gd name="connsiteX6" fmla="*/ 32429 w 43256"/>
              <a:gd name="connsiteY6" fmla="*/ 24390 h 37976"/>
              <a:gd name="connsiteX7" fmla="*/ 28596 w 43256"/>
              <a:gd name="connsiteY7" fmla="*/ 31276 h 37976"/>
              <a:gd name="connsiteX8" fmla="*/ 34165 w 43256"/>
              <a:gd name="connsiteY8" fmla="*/ 17570 h 37976"/>
              <a:gd name="connsiteX9" fmla="*/ 37416 w 43256"/>
              <a:gd name="connsiteY9" fmla="*/ 24706 h 37976"/>
              <a:gd name="connsiteX10" fmla="*/ 41834 w 43256"/>
              <a:gd name="connsiteY10" fmla="*/ 9970 h 37976"/>
              <a:gd name="connsiteX11" fmla="*/ 40386 w 43256"/>
              <a:gd name="connsiteY11" fmla="*/ 12646 h 37976"/>
              <a:gd name="connsiteX12" fmla="*/ 38360 w 43256"/>
              <a:gd name="connsiteY12" fmla="*/ 42 h 37976"/>
              <a:gd name="connsiteX13" fmla="*/ 38436 w 43256"/>
              <a:gd name="connsiteY13" fmla="*/ 1306 h 37976"/>
              <a:gd name="connsiteX14" fmla="*/ 4163 w 43256"/>
              <a:gd name="connsiteY14" fmla="*/ 10405 h 37976"/>
              <a:gd name="connsiteX15" fmla="*/ 3936 w 43256"/>
              <a:gd name="connsiteY15" fmla="*/ 8986 h 37976"/>
              <a:gd name="connsiteX0" fmla="*/ 3936 w 43256"/>
              <a:gd name="connsiteY0" fmla="*/ 9007 h 37997"/>
              <a:gd name="connsiteX1" fmla="*/ 5659 w 43256"/>
              <a:gd name="connsiteY1" fmla="*/ 1544 h 37997"/>
              <a:gd name="connsiteX2" fmla="*/ 27476 w 43256"/>
              <a:gd name="connsiteY2" fmla="*/ 17949 h 37997"/>
              <a:gd name="connsiteX3" fmla="*/ 38354 w 43256"/>
              <a:gd name="connsiteY3" fmla="*/ 213 h 37997"/>
              <a:gd name="connsiteX4" fmla="*/ 42018 w 43256"/>
              <a:gd name="connsiteY4" fmla="*/ 4955 h 37997"/>
              <a:gd name="connsiteX5" fmla="*/ 41854 w 43256"/>
              <a:gd name="connsiteY5" fmla="*/ 10097 h 37997"/>
              <a:gd name="connsiteX6" fmla="*/ 43052 w 43256"/>
              <a:gd name="connsiteY6" fmla="*/ 17959 h 37997"/>
              <a:gd name="connsiteX7" fmla="*/ 37440 w 43256"/>
              <a:gd name="connsiteY7" fmla="*/ 24841 h 37997"/>
              <a:gd name="connsiteX8" fmla="*/ 35431 w 43256"/>
              <a:gd name="connsiteY8" fmla="*/ 30738 h 37997"/>
              <a:gd name="connsiteX9" fmla="*/ 28591 w 43256"/>
              <a:gd name="connsiteY9" fmla="*/ 31452 h 37997"/>
              <a:gd name="connsiteX10" fmla="*/ 23703 w 43256"/>
              <a:gd name="connsiteY10" fmla="*/ 37743 h 37997"/>
              <a:gd name="connsiteX11" fmla="*/ 16516 w 43256"/>
              <a:gd name="connsiteY11" fmla="*/ 33903 h 37997"/>
              <a:gd name="connsiteX12" fmla="*/ 5840 w 43256"/>
              <a:gd name="connsiteY12" fmla="*/ 30109 h 37997"/>
              <a:gd name="connsiteX13" fmla="*/ 1146 w 43256"/>
              <a:gd name="connsiteY13" fmla="*/ 25887 h 37997"/>
              <a:gd name="connsiteX14" fmla="*/ 2149 w 43256"/>
              <a:gd name="connsiteY14" fmla="*/ 20188 h 37997"/>
              <a:gd name="connsiteX15" fmla="*/ 31 w 43256"/>
              <a:gd name="connsiteY15" fmla="*/ 14341 h 37997"/>
              <a:gd name="connsiteX16" fmla="*/ 3899 w 43256"/>
              <a:gd name="connsiteY16" fmla="*/ 9144 h 37997"/>
              <a:gd name="connsiteX17" fmla="*/ 3936 w 43256"/>
              <a:gd name="connsiteY17" fmla="*/ 9007 h 37997"/>
              <a:gd name="connsiteX0" fmla="*/ 4729 w 43256"/>
              <a:gd name="connsiteY0" fmla="*/ 20814 h 37997"/>
              <a:gd name="connsiteX1" fmla="*/ 2196 w 43256"/>
              <a:gd name="connsiteY1" fmla="*/ 20017 h 37997"/>
              <a:gd name="connsiteX2" fmla="*/ 6964 w 43256"/>
              <a:gd name="connsiteY2" fmla="*/ 29536 h 37997"/>
              <a:gd name="connsiteX3" fmla="*/ 5856 w 43256"/>
              <a:gd name="connsiteY3" fmla="*/ 29917 h 37997"/>
              <a:gd name="connsiteX4" fmla="*/ 16514 w 43256"/>
              <a:gd name="connsiteY4" fmla="*/ 33727 h 37997"/>
              <a:gd name="connsiteX5" fmla="*/ 15846 w 43256"/>
              <a:gd name="connsiteY5" fmla="*/ 31987 h 37997"/>
              <a:gd name="connsiteX6" fmla="*/ 32429 w 43256"/>
              <a:gd name="connsiteY6" fmla="*/ 24411 h 37997"/>
              <a:gd name="connsiteX7" fmla="*/ 28596 w 43256"/>
              <a:gd name="connsiteY7" fmla="*/ 31297 h 37997"/>
              <a:gd name="connsiteX8" fmla="*/ 34165 w 43256"/>
              <a:gd name="connsiteY8" fmla="*/ 17591 h 37997"/>
              <a:gd name="connsiteX9" fmla="*/ 37416 w 43256"/>
              <a:gd name="connsiteY9" fmla="*/ 24727 h 37997"/>
              <a:gd name="connsiteX10" fmla="*/ 41834 w 43256"/>
              <a:gd name="connsiteY10" fmla="*/ 9991 h 37997"/>
              <a:gd name="connsiteX11" fmla="*/ 40386 w 43256"/>
              <a:gd name="connsiteY11" fmla="*/ 12667 h 37997"/>
              <a:gd name="connsiteX12" fmla="*/ 38360 w 43256"/>
              <a:gd name="connsiteY12" fmla="*/ 63 h 37997"/>
              <a:gd name="connsiteX13" fmla="*/ 38436 w 43256"/>
              <a:gd name="connsiteY13" fmla="*/ 1327 h 37997"/>
              <a:gd name="connsiteX14" fmla="*/ 4163 w 43256"/>
              <a:gd name="connsiteY14" fmla="*/ 10426 h 37997"/>
              <a:gd name="connsiteX15" fmla="*/ 3936 w 43256"/>
              <a:gd name="connsiteY15" fmla="*/ 9007 h 37997"/>
              <a:gd name="connsiteX0" fmla="*/ 3936 w 43256"/>
              <a:gd name="connsiteY0" fmla="*/ 10447 h 39437"/>
              <a:gd name="connsiteX1" fmla="*/ 5659 w 43256"/>
              <a:gd name="connsiteY1" fmla="*/ 2984 h 39437"/>
              <a:gd name="connsiteX2" fmla="*/ 27476 w 43256"/>
              <a:gd name="connsiteY2" fmla="*/ 19389 h 39437"/>
              <a:gd name="connsiteX3" fmla="*/ 38354 w 43256"/>
              <a:gd name="connsiteY3" fmla="*/ 1653 h 39437"/>
              <a:gd name="connsiteX4" fmla="*/ 42018 w 43256"/>
              <a:gd name="connsiteY4" fmla="*/ 6395 h 39437"/>
              <a:gd name="connsiteX5" fmla="*/ 41854 w 43256"/>
              <a:gd name="connsiteY5" fmla="*/ 11537 h 39437"/>
              <a:gd name="connsiteX6" fmla="*/ 43052 w 43256"/>
              <a:gd name="connsiteY6" fmla="*/ 19399 h 39437"/>
              <a:gd name="connsiteX7" fmla="*/ 37440 w 43256"/>
              <a:gd name="connsiteY7" fmla="*/ 26281 h 39437"/>
              <a:gd name="connsiteX8" fmla="*/ 35431 w 43256"/>
              <a:gd name="connsiteY8" fmla="*/ 32178 h 39437"/>
              <a:gd name="connsiteX9" fmla="*/ 28591 w 43256"/>
              <a:gd name="connsiteY9" fmla="*/ 32892 h 39437"/>
              <a:gd name="connsiteX10" fmla="*/ 23703 w 43256"/>
              <a:gd name="connsiteY10" fmla="*/ 39183 h 39437"/>
              <a:gd name="connsiteX11" fmla="*/ 16516 w 43256"/>
              <a:gd name="connsiteY11" fmla="*/ 35343 h 39437"/>
              <a:gd name="connsiteX12" fmla="*/ 5840 w 43256"/>
              <a:gd name="connsiteY12" fmla="*/ 31549 h 39437"/>
              <a:gd name="connsiteX13" fmla="*/ 1146 w 43256"/>
              <a:gd name="connsiteY13" fmla="*/ 27327 h 39437"/>
              <a:gd name="connsiteX14" fmla="*/ 2149 w 43256"/>
              <a:gd name="connsiteY14" fmla="*/ 21628 h 39437"/>
              <a:gd name="connsiteX15" fmla="*/ 31 w 43256"/>
              <a:gd name="connsiteY15" fmla="*/ 15781 h 39437"/>
              <a:gd name="connsiteX16" fmla="*/ 3899 w 43256"/>
              <a:gd name="connsiteY16" fmla="*/ 10584 h 39437"/>
              <a:gd name="connsiteX17" fmla="*/ 3936 w 43256"/>
              <a:gd name="connsiteY17" fmla="*/ 10447 h 39437"/>
              <a:gd name="connsiteX0" fmla="*/ 4729 w 43256"/>
              <a:gd name="connsiteY0" fmla="*/ 22254 h 39437"/>
              <a:gd name="connsiteX1" fmla="*/ 2196 w 43256"/>
              <a:gd name="connsiteY1" fmla="*/ 21457 h 39437"/>
              <a:gd name="connsiteX2" fmla="*/ 6964 w 43256"/>
              <a:gd name="connsiteY2" fmla="*/ 30976 h 39437"/>
              <a:gd name="connsiteX3" fmla="*/ 5856 w 43256"/>
              <a:gd name="connsiteY3" fmla="*/ 31357 h 39437"/>
              <a:gd name="connsiteX4" fmla="*/ 16514 w 43256"/>
              <a:gd name="connsiteY4" fmla="*/ 35167 h 39437"/>
              <a:gd name="connsiteX5" fmla="*/ 15846 w 43256"/>
              <a:gd name="connsiteY5" fmla="*/ 33427 h 39437"/>
              <a:gd name="connsiteX6" fmla="*/ 32429 w 43256"/>
              <a:gd name="connsiteY6" fmla="*/ 25851 h 39437"/>
              <a:gd name="connsiteX7" fmla="*/ 28596 w 43256"/>
              <a:gd name="connsiteY7" fmla="*/ 32737 h 39437"/>
              <a:gd name="connsiteX8" fmla="*/ 34165 w 43256"/>
              <a:gd name="connsiteY8" fmla="*/ 19031 h 39437"/>
              <a:gd name="connsiteX9" fmla="*/ 37416 w 43256"/>
              <a:gd name="connsiteY9" fmla="*/ 26167 h 39437"/>
              <a:gd name="connsiteX10" fmla="*/ 41834 w 43256"/>
              <a:gd name="connsiteY10" fmla="*/ 11431 h 39437"/>
              <a:gd name="connsiteX11" fmla="*/ 40386 w 43256"/>
              <a:gd name="connsiteY11" fmla="*/ 14107 h 39437"/>
              <a:gd name="connsiteX12" fmla="*/ 38360 w 43256"/>
              <a:gd name="connsiteY12" fmla="*/ 1503 h 39437"/>
              <a:gd name="connsiteX13" fmla="*/ 41556 w 43256"/>
              <a:gd name="connsiteY13" fmla="*/ 52 h 39437"/>
              <a:gd name="connsiteX14" fmla="*/ 4163 w 43256"/>
              <a:gd name="connsiteY14" fmla="*/ 11866 h 39437"/>
              <a:gd name="connsiteX15" fmla="*/ 3936 w 43256"/>
              <a:gd name="connsiteY15" fmla="*/ 10447 h 39437"/>
              <a:gd name="connsiteX0" fmla="*/ 3936 w 43256"/>
              <a:gd name="connsiteY0" fmla="*/ 10426 h 39416"/>
              <a:gd name="connsiteX1" fmla="*/ 5659 w 43256"/>
              <a:gd name="connsiteY1" fmla="*/ 2963 h 39416"/>
              <a:gd name="connsiteX2" fmla="*/ 27476 w 43256"/>
              <a:gd name="connsiteY2" fmla="*/ 19368 h 39416"/>
              <a:gd name="connsiteX3" fmla="*/ 38354 w 43256"/>
              <a:gd name="connsiteY3" fmla="*/ 1632 h 39416"/>
              <a:gd name="connsiteX4" fmla="*/ 42018 w 43256"/>
              <a:gd name="connsiteY4" fmla="*/ 6374 h 39416"/>
              <a:gd name="connsiteX5" fmla="*/ 41854 w 43256"/>
              <a:gd name="connsiteY5" fmla="*/ 11516 h 39416"/>
              <a:gd name="connsiteX6" fmla="*/ 43052 w 43256"/>
              <a:gd name="connsiteY6" fmla="*/ 19378 h 39416"/>
              <a:gd name="connsiteX7" fmla="*/ 37440 w 43256"/>
              <a:gd name="connsiteY7" fmla="*/ 26260 h 39416"/>
              <a:gd name="connsiteX8" fmla="*/ 35431 w 43256"/>
              <a:gd name="connsiteY8" fmla="*/ 32157 h 39416"/>
              <a:gd name="connsiteX9" fmla="*/ 28591 w 43256"/>
              <a:gd name="connsiteY9" fmla="*/ 32871 h 39416"/>
              <a:gd name="connsiteX10" fmla="*/ 23703 w 43256"/>
              <a:gd name="connsiteY10" fmla="*/ 39162 h 39416"/>
              <a:gd name="connsiteX11" fmla="*/ 16516 w 43256"/>
              <a:gd name="connsiteY11" fmla="*/ 35322 h 39416"/>
              <a:gd name="connsiteX12" fmla="*/ 5840 w 43256"/>
              <a:gd name="connsiteY12" fmla="*/ 31528 h 39416"/>
              <a:gd name="connsiteX13" fmla="*/ 1146 w 43256"/>
              <a:gd name="connsiteY13" fmla="*/ 27306 h 39416"/>
              <a:gd name="connsiteX14" fmla="*/ 2149 w 43256"/>
              <a:gd name="connsiteY14" fmla="*/ 21607 h 39416"/>
              <a:gd name="connsiteX15" fmla="*/ 31 w 43256"/>
              <a:gd name="connsiteY15" fmla="*/ 15760 h 39416"/>
              <a:gd name="connsiteX16" fmla="*/ 3899 w 43256"/>
              <a:gd name="connsiteY16" fmla="*/ 10563 h 39416"/>
              <a:gd name="connsiteX17" fmla="*/ 3936 w 43256"/>
              <a:gd name="connsiteY17" fmla="*/ 10426 h 39416"/>
              <a:gd name="connsiteX0" fmla="*/ 4729 w 43256"/>
              <a:gd name="connsiteY0" fmla="*/ 22233 h 39416"/>
              <a:gd name="connsiteX1" fmla="*/ 2196 w 43256"/>
              <a:gd name="connsiteY1" fmla="*/ 21436 h 39416"/>
              <a:gd name="connsiteX2" fmla="*/ 6964 w 43256"/>
              <a:gd name="connsiteY2" fmla="*/ 30955 h 39416"/>
              <a:gd name="connsiteX3" fmla="*/ 5856 w 43256"/>
              <a:gd name="connsiteY3" fmla="*/ 31336 h 39416"/>
              <a:gd name="connsiteX4" fmla="*/ 16514 w 43256"/>
              <a:gd name="connsiteY4" fmla="*/ 35146 h 39416"/>
              <a:gd name="connsiteX5" fmla="*/ 15846 w 43256"/>
              <a:gd name="connsiteY5" fmla="*/ 33406 h 39416"/>
              <a:gd name="connsiteX6" fmla="*/ 32429 w 43256"/>
              <a:gd name="connsiteY6" fmla="*/ 25830 h 39416"/>
              <a:gd name="connsiteX7" fmla="*/ 28596 w 43256"/>
              <a:gd name="connsiteY7" fmla="*/ 32716 h 39416"/>
              <a:gd name="connsiteX8" fmla="*/ 34165 w 43256"/>
              <a:gd name="connsiteY8" fmla="*/ 19010 h 39416"/>
              <a:gd name="connsiteX9" fmla="*/ 37416 w 43256"/>
              <a:gd name="connsiteY9" fmla="*/ 26146 h 39416"/>
              <a:gd name="connsiteX10" fmla="*/ 41834 w 43256"/>
              <a:gd name="connsiteY10" fmla="*/ 11410 h 39416"/>
              <a:gd name="connsiteX11" fmla="*/ 40386 w 43256"/>
              <a:gd name="connsiteY11" fmla="*/ 14086 h 39416"/>
              <a:gd name="connsiteX12" fmla="*/ 42371 w 43256"/>
              <a:gd name="connsiteY12" fmla="*/ 3292 h 39416"/>
              <a:gd name="connsiteX13" fmla="*/ 41556 w 43256"/>
              <a:gd name="connsiteY13" fmla="*/ 31 h 39416"/>
              <a:gd name="connsiteX14" fmla="*/ 4163 w 43256"/>
              <a:gd name="connsiteY14" fmla="*/ 11845 h 39416"/>
              <a:gd name="connsiteX15" fmla="*/ 3936 w 43256"/>
              <a:gd name="connsiteY15" fmla="*/ 10426 h 39416"/>
              <a:gd name="connsiteX0" fmla="*/ 3936 w 43256"/>
              <a:gd name="connsiteY0" fmla="*/ 10426 h 39416"/>
              <a:gd name="connsiteX1" fmla="*/ 5659 w 43256"/>
              <a:gd name="connsiteY1" fmla="*/ 2963 h 39416"/>
              <a:gd name="connsiteX2" fmla="*/ 27476 w 43256"/>
              <a:gd name="connsiteY2" fmla="*/ 19368 h 39416"/>
              <a:gd name="connsiteX3" fmla="*/ 42018 w 43256"/>
              <a:gd name="connsiteY3" fmla="*/ 6374 h 39416"/>
              <a:gd name="connsiteX4" fmla="*/ 41854 w 43256"/>
              <a:gd name="connsiteY4" fmla="*/ 11516 h 39416"/>
              <a:gd name="connsiteX5" fmla="*/ 43052 w 43256"/>
              <a:gd name="connsiteY5" fmla="*/ 19378 h 39416"/>
              <a:gd name="connsiteX6" fmla="*/ 37440 w 43256"/>
              <a:gd name="connsiteY6" fmla="*/ 26260 h 39416"/>
              <a:gd name="connsiteX7" fmla="*/ 35431 w 43256"/>
              <a:gd name="connsiteY7" fmla="*/ 32157 h 39416"/>
              <a:gd name="connsiteX8" fmla="*/ 28591 w 43256"/>
              <a:gd name="connsiteY8" fmla="*/ 32871 h 39416"/>
              <a:gd name="connsiteX9" fmla="*/ 23703 w 43256"/>
              <a:gd name="connsiteY9" fmla="*/ 39162 h 39416"/>
              <a:gd name="connsiteX10" fmla="*/ 16516 w 43256"/>
              <a:gd name="connsiteY10" fmla="*/ 35322 h 39416"/>
              <a:gd name="connsiteX11" fmla="*/ 5840 w 43256"/>
              <a:gd name="connsiteY11" fmla="*/ 31528 h 39416"/>
              <a:gd name="connsiteX12" fmla="*/ 1146 w 43256"/>
              <a:gd name="connsiteY12" fmla="*/ 27306 h 39416"/>
              <a:gd name="connsiteX13" fmla="*/ 2149 w 43256"/>
              <a:gd name="connsiteY13" fmla="*/ 21607 h 39416"/>
              <a:gd name="connsiteX14" fmla="*/ 31 w 43256"/>
              <a:gd name="connsiteY14" fmla="*/ 15760 h 39416"/>
              <a:gd name="connsiteX15" fmla="*/ 3899 w 43256"/>
              <a:gd name="connsiteY15" fmla="*/ 10563 h 39416"/>
              <a:gd name="connsiteX16" fmla="*/ 3936 w 43256"/>
              <a:gd name="connsiteY16" fmla="*/ 10426 h 39416"/>
              <a:gd name="connsiteX0" fmla="*/ 4729 w 43256"/>
              <a:gd name="connsiteY0" fmla="*/ 22233 h 39416"/>
              <a:gd name="connsiteX1" fmla="*/ 2196 w 43256"/>
              <a:gd name="connsiteY1" fmla="*/ 21436 h 39416"/>
              <a:gd name="connsiteX2" fmla="*/ 6964 w 43256"/>
              <a:gd name="connsiteY2" fmla="*/ 30955 h 39416"/>
              <a:gd name="connsiteX3" fmla="*/ 5856 w 43256"/>
              <a:gd name="connsiteY3" fmla="*/ 31336 h 39416"/>
              <a:gd name="connsiteX4" fmla="*/ 16514 w 43256"/>
              <a:gd name="connsiteY4" fmla="*/ 35146 h 39416"/>
              <a:gd name="connsiteX5" fmla="*/ 15846 w 43256"/>
              <a:gd name="connsiteY5" fmla="*/ 33406 h 39416"/>
              <a:gd name="connsiteX6" fmla="*/ 32429 w 43256"/>
              <a:gd name="connsiteY6" fmla="*/ 25830 h 39416"/>
              <a:gd name="connsiteX7" fmla="*/ 28596 w 43256"/>
              <a:gd name="connsiteY7" fmla="*/ 32716 h 39416"/>
              <a:gd name="connsiteX8" fmla="*/ 34165 w 43256"/>
              <a:gd name="connsiteY8" fmla="*/ 19010 h 39416"/>
              <a:gd name="connsiteX9" fmla="*/ 37416 w 43256"/>
              <a:gd name="connsiteY9" fmla="*/ 26146 h 39416"/>
              <a:gd name="connsiteX10" fmla="*/ 41834 w 43256"/>
              <a:gd name="connsiteY10" fmla="*/ 11410 h 39416"/>
              <a:gd name="connsiteX11" fmla="*/ 40386 w 43256"/>
              <a:gd name="connsiteY11" fmla="*/ 14086 h 39416"/>
              <a:gd name="connsiteX12" fmla="*/ 42371 w 43256"/>
              <a:gd name="connsiteY12" fmla="*/ 3292 h 39416"/>
              <a:gd name="connsiteX13" fmla="*/ 41556 w 43256"/>
              <a:gd name="connsiteY13" fmla="*/ 31 h 39416"/>
              <a:gd name="connsiteX14" fmla="*/ 4163 w 43256"/>
              <a:gd name="connsiteY14" fmla="*/ 11845 h 39416"/>
              <a:gd name="connsiteX15" fmla="*/ 3936 w 43256"/>
              <a:gd name="connsiteY15" fmla="*/ 10426 h 39416"/>
              <a:gd name="connsiteX0" fmla="*/ 3936 w 43256"/>
              <a:gd name="connsiteY0" fmla="*/ 11775 h 40765"/>
              <a:gd name="connsiteX1" fmla="*/ 5659 w 43256"/>
              <a:gd name="connsiteY1" fmla="*/ 4312 h 40765"/>
              <a:gd name="connsiteX2" fmla="*/ 27476 w 43256"/>
              <a:gd name="connsiteY2" fmla="*/ 20717 h 40765"/>
              <a:gd name="connsiteX3" fmla="*/ 42018 w 43256"/>
              <a:gd name="connsiteY3" fmla="*/ 7723 h 40765"/>
              <a:gd name="connsiteX4" fmla="*/ 41854 w 43256"/>
              <a:gd name="connsiteY4" fmla="*/ 12865 h 40765"/>
              <a:gd name="connsiteX5" fmla="*/ 43052 w 43256"/>
              <a:gd name="connsiteY5" fmla="*/ 20727 h 40765"/>
              <a:gd name="connsiteX6" fmla="*/ 37440 w 43256"/>
              <a:gd name="connsiteY6" fmla="*/ 27609 h 40765"/>
              <a:gd name="connsiteX7" fmla="*/ 35431 w 43256"/>
              <a:gd name="connsiteY7" fmla="*/ 33506 h 40765"/>
              <a:gd name="connsiteX8" fmla="*/ 28591 w 43256"/>
              <a:gd name="connsiteY8" fmla="*/ 34220 h 40765"/>
              <a:gd name="connsiteX9" fmla="*/ 23703 w 43256"/>
              <a:gd name="connsiteY9" fmla="*/ 40511 h 40765"/>
              <a:gd name="connsiteX10" fmla="*/ 16516 w 43256"/>
              <a:gd name="connsiteY10" fmla="*/ 36671 h 40765"/>
              <a:gd name="connsiteX11" fmla="*/ 5840 w 43256"/>
              <a:gd name="connsiteY11" fmla="*/ 32877 h 40765"/>
              <a:gd name="connsiteX12" fmla="*/ 1146 w 43256"/>
              <a:gd name="connsiteY12" fmla="*/ 28655 h 40765"/>
              <a:gd name="connsiteX13" fmla="*/ 2149 w 43256"/>
              <a:gd name="connsiteY13" fmla="*/ 22956 h 40765"/>
              <a:gd name="connsiteX14" fmla="*/ 31 w 43256"/>
              <a:gd name="connsiteY14" fmla="*/ 17109 h 40765"/>
              <a:gd name="connsiteX15" fmla="*/ 3899 w 43256"/>
              <a:gd name="connsiteY15" fmla="*/ 11912 h 40765"/>
              <a:gd name="connsiteX16" fmla="*/ 3936 w 43256"/>
              <a:gd name="connsiteY16" fmla="*/ 11775 h 40765"/>
              <a:gd name="connsiteX0" fmla="*/ 4729 w 43256"/>
              <a:gd name="connsiteY0" fmla="*/ 23582 h 40765"/>
              <a:gd name="connsiteX1" fmla="*/ 2196 w 43256"/>
              <a:gd name="connsiteY1" fmla="*/ 22785 h 40765"/>
              <a:gd name="connsiteX2" fmla="*/ 6964 w 43256"/>
              <a:gd name="connsiteY2" fmla="*/ 32304 h 40765"/>
              <a:gd name="connsiteX3" fmla="*/ 5856 w 43256"/>
              <a:gd name="connsiteY3" fmla="*/ 32685 h 40765"/>
              <a:gd name="connsiteX4" fmla="*/ 16514 w 43256"/>
              <a:gd name="connsiteY4" fmla="*/ 36495 h 40765"/>
              <a:gd name="connsiteX5" fmla="*/ 15846 w 43256"/>
              <a:gd name="connsiteY5" fmla="*/ 34755 h 40765"/>
              <a:gd name="connsiteX6" fmla="*/ 32429 w 43256"/>
              <a:gd name="connsiteY6" fmla="*/ 27179 h 40765"/>
              <a:gd name="connsiteX7" fmla="*/ 28596 w 43256"/>
              <a:gd name="connsiteY7" fmla="*/ 34065 h 40765"/>
              <a:gd name="connsiteX8" fmla="*/ 34165 w 43256"/>
              <a:gd name="connsiteY8" fmla="*/ 20359 h 40765"/>
              <a:gd name="connsiteX9" fmla="*/ 37416 w 43256"/>
              <a:gd name="connsiteY9" fmla="*/ 27495 h 40765"/>
              <a:gd name="connsiteX10" fmla="*/ 41834 w 43256"/>
              <a:gd name="connsiteY10" fmla="*/ 12759 h 40765"/>
              <a:gd name="connsiteX11" fmla="*/ 40386 w 43256"/>
              <a:gd name="connsiteY11" fmla="*/ 15435 h 40765"/>
              <a:gd name="connsiteX12" fmla="*/ 42371 w 43256"/>
              <a:gd name="connsiteY12" fmla="*/ 4641 h 40765"/>
              <a:gd name="connsiteX13" fmla="*/ 38882 w 43256"/>
              <a:gd name="connsiteY13" fmla="*/ 23 h 40765"/>
              <a:gd name="connsiteX14" fmla="*/ 4163 w 43256"/>
              <a:gd name="connsiteY14" fmla="*/ 13194 h 40765"/>
              <a:gd name="connsiteX15" fmla="*/ 3936 w 43256"/>
              <a:gd name="connsiteY15" fmla="*/ 11775 h 40765"/>
              <a:gd name="connsiteX0" fmla="*/ 3936 w 50839"/>
              <a:gd name="connsiteY0" fmla="*/ 11790 h 40780"/>
              <a:gd name="connsiteX1" fmla="*/ 5659 w 50839"/>
              <a:gd name="connsiteY1" fmla="*/ 4327 h 40780"/>
              <a:gd name="connsiteX2" fmla="*/ 27476 w 50839"/>
              <a:gd name="connsiteY2" fmla="*/ 20732 h 40780"/>
              <a:gd name="connsiteX3" fmla="*/ 42018 w 50839"/>
              <a:gd name="connsiteY3" fmla="*/ 7738 h 40780"/>
              <a:gd name="connsiteX4" fmla="*/ 41854 w 50839"/>
              <a:gd name="connsiteY4" fmla="*/ 12880 h 40780"/>
              <a:gd name="connsiteX5" fmla="*/ 43052 w 50839"/>
              <a:gd name="connsiteY5" fmla="*/ 20742 h 40780"/>
              <a:gd name="connsiteX6" fmla="*/ 37440 w 50839"/>
              <a:gd name="connsiteY6" fmla="*/ 27624 h 40780"/>
              <a:gd name="connsiteX7" fmla="*/ 35431 w 50839"/>
              <a:gd name="connsiteY7" fmla="*/ 33521 h 40780"/>
              <a:gd name="connsiteX8" fmla="*/ 28591 w 50839"/>
              <a:gd name="connsiteY8" fmla="*/ 34235 h 40780"/>
              <a:gd name="connsiteX9" fmla="*/ 23703 w 50839"/>
              <a:gd name="connsiteY9" fmla="*/ 40526 h 40780"/>
              <a:gd name="connsiteX10" fmla="*/ 16516 w 50839"/>
              <a:gd name="connsiteY10" fmla="*/ 36686 h 40780"/>
              <a:gd name="connsiteX11" fmla="*/ 5840 w 50839"/>
              <a:gd name="connsiteY11" fmla="*/ 32892 h 40780"/>
              <a:gd name="connsiteX12" fmla="*/ 1146 w 50839"/>
              <a:gd name="connsiteY12" fmla="*/ 28670 h 40780"/>
              <a:gd name="connsiteX13" fmla="*/ 2149 w 50839"/>
              <a:gd name="connsiteY13" fmla="*/ 22971 h 40780"/>
              <a:gd name="connsiteX14" fmla="*/ 31 w 50839"/>
              <a:gd name="connsiteY14" fmla="*/ 17124 h 40780"/>
              <a:gd name="connsiteX15" fmla="*/ 3899 w 50839"/>
              <a:gd name="connsiteY15" fmla="*/ 11927 h 40780"/>
              <a:gd name="connsiteX16" fmla="*/ 3936 w 50839"/>
              <a:gd name="connsiteY16" fmla="*/ 11790 h 40780"/>
              <a:gd name="connsiteX0" fmla="*/ 4729 w 50839"/>
              <a:gd name="connsiteY0" fmla="*/ 23597 h 40780"/>
              <a:gd name="connsiteX1" fmla="*/ 2196 w 50839"/>
              <a:gd name="connsiteY1" fmla="*/ 22800 h 40780"/>
              <a:gd name="connsiteX2" fmla="*/ 6964 w 50839"/>
              <a:gd name="connsiteY2" fmla="*/ 32319 h 40780"/>
              <a:gd name="connsiteX3" fmla="*/ 5856 w 50839"/>
              <a:gd name="connsiteY3" fmla="*/ 32700 h 40780"/>
              <a:gd name="connsiteX4" fmla="*/ 16514 w 50839"/>
              <a:gd name="connsiteY4" fmla="*/ 36510 h 40780"/>
              <a:gd name="connsiteX5" fmla="*/ 15846 w 50839"/>
              <a:gd name="connsiteY5" fmla="*/ 34770 h 40780"/>
              <a:gd name="connsiteX6" fmla="*/ 32429 w 50839"/>
              <a:gd name="connsiteY6" fmla="*/ 27194 h 40780"/>
              <a:gd name="connsiteX7" fmla="*/ 28596 w 50839"/>
              <a:gd name="connsiteY7" fmla="*/ 34080 h 40780"/>
              <a:gd name="connsiteX8" fmla="*/ 34165 w 50839"/>
              <a:gd name="connsiteY8" fmla="*/ 20374 h 40780"/>
              <a:gd name="connsiteX9" fmla="*/ 37416 w 50839"/>
              <a:gd name="connsiteY9" fmla="*/ 27510 h 40780"/>
              <a:gd name="connsiteX10" fmla="*/ 41834 w 50839"/>
              <a:gd name="connsiteY10" fmla="*/ 12774 h 40780"/>
              <a:gd name="connsiteX11" fmla="*/ 40386 w 50839"/>
              <a:gd name="connsiteY11" fmla="*/ 15450 h 40780"/>
              <a:gd name="connsiteX12" fmla="*/ 50839 w 50839"/>
              <a:gd name="connsiteY12" fmla="*/ 2394 h 40780"/>
              <a:gd name="connsiteX13" fmla="*/ 38882 w 50839"/>
              <a:gd name="connsiteY13" fmla="*/ 38 h 40780"/>
              <a:gd name="connsiteX14" fmla="*/ 4163 w 50839"/>
              <a:gd name="connsiteY14" fmla="*/ 13209 h 40780"/>
              <a:gd name="connsiteX15" fmla="*/ 3936 w 50839"/>
              <a:gd name="connsiteY15" fmla="*/ 11790 h 40780"/>
              <a:gd name="connsiteX0" fmla="*/ 3936 w 50839"/>
              <a:gd name="connsiteY0" fmla="*/ 11773 h 40763"/>
              <a:gd name="connsiteX1" fmla="*/ 5659 w 50839"/>
              <a:gd name="connsiteY1" fmla="*/ 4310 h 40763"/>
              <a:gd name="connsiteX2" fmla="*/ 27476 w 50839"/>
              <a:gd name="connsiteY2" fmla="*/ 20715 h 40763"/>
              <a:gd name="connsiteX3" fmla="*/ 42018 w 50839"/>
              <a:gd name="connsiteY3" fmla="*/ 7721 h 40763"/>
              <a:gd name="connsiteX4" fmla="*/ 41854 w 50839"/>
              <a:gd name="connsiteY4" fmla="*/ 12863 h 40763"/>
              <a:gd name="connsiteX5" fmla="*/ 43052 w 50839"/>
              <a:gd name="connsiteY5" fmla="*/ 20725 h 40763"/>
              <a:gd name="connsiteX6" fmla="*/ 37440 w 50839"/>
              <a:gd name="connsiteY6" fmla="*/ 27607 h 40763"/>
              <a:gd name="connsiteX7" fmla="*/ 35431 w 50839"/>
              <a:gd name="connsiteY7" fmla="*/ 33504 h 40763"/>
              <a:gd name="connsiteX8" fmla="*/ 28591 w 50839"/>
              <a:gd name="connsiteY8" fmla="*/ 34218 h 40763"/>
              <a:gd name="connsiteX9" fmla="*/ 23703 w 50839"/>
              <a:gd name="connsiteY9" fmla="*/ 40509 h 40763"/>
              <a:gd name="connsiteX10" fmla="*/ 16516 w 50839"/>
              <a:gd name="connsiteY10" fmla="*/ 36669 h 40763"/>
              <a:gd name="connsiteX11" fmla="*/ 5840 w 50839"/>
              <a:gd name="connsiteY11" fmla="*/ 32875 h 40763"/>
              <a:gd name="connsiteX12" fmla="*/ 1146 w 50839"/>
              <a:gd name="connsiteY12" fmla="*/ 28653 h 40763"/>
              <a:gd name="connsiteX13" fmla="*/ 2149 w 50839"/>
              <a:gd name="connsiteY13" fmla="*/ 22954 h 40763"/>
              <a:gd name="connsiteX14" fmla="*/ 31 w 50839"/>
              <a:gd name="connsiteY14" fmla="*/ 17107 h 40763"/>
              <a:gd name="connsiteX15" fmla="*/ 3899 w 50839"/>
              <a:gd name="connsiteY15" fmla="*/ 11910 h 40763"/>
              <a:gd name="connsiteX16" fmla="*/ 3936 w 50839"/>
              <a:gd name="connsiteY16" fmla="*/ 11773 h 40763"/>
              <a:gd name="connsiteX0" fmla="*/ 4729 w 50839"/>
              <a:gd name="connsiteY0" fmla="*/ 23580 h 40763"/>
              <a:gd name="connsiteX1" fmla="*/ 2196 w 50839"/>
              <a:gd name="connsiteY1" fmla="*/ 22783 h 40763"/>
              <a:gd name="connsiteX2" fmla="*/ 6964 w 50839"/>
              <a:gd name="connsiteY2" fmla="*/ 32302 h 40763"/>
              <a:gd name="connsiteX3" fmla="*/ 5856 w 50839"/>
              <a:gd name="connsiteY3" fmla="*/ 32683 h 40763"/>
              <a:gd name="connsiteX4" fmla="*/ 16514 w 50839"/>
              <a:gd name="connsiteY4" fmla="*/ 36493 h 40763"/>
              <a:gd name="connsiteX5" fmla="*/ 15846 w 50839"/>
              <a:gd name="connsiteY5" fmla="*/ 34753 h 40763"/>
              <a:gd name="connsiteX6" fmla="*/ 32429 w 50839"/>
              <a:gd name="connsiteY6" fmla="*/ 27177 h 40763"/>
              <a:gd name="connsiteX7" fmla="*/ 28596 w 50839"/>
              <a:gd name="connsiteY7" fmla="*/ 34063 h 40763"/>
              <a:gd name="connsiteX8" fmla="*/ 34165 w 50839"/>
              <a:gd name="connsiteY8" fmla="*/ 20357 h 40763"/>
              <a:gd name="connsiteX9" fmla="*/ 37416 w 50839"/>
              <a:gd name="connsiteY9" fmla="*/ 27493 h 40763"/>
              <a:gd name="connsiteX10" fmla="*/ 41834 w 50839"/>
              <a:gd name="connsiteY10" fmla="*/ 12757 h 40763"/>
              <a:gd name="connsiteX11" fmla="*/ 40386 w 50839"/>
              <a:gd name="connsiteY11" fmla="*/ 15433 h 40763"/>
              <a:gd name="connsiteX12" fmla="*/ 50839 w 50839"/>
              <a:gd name="connsiteY12" fmla="*/ 5544 h 40763"/>
              <a:gd name="connsiteX13" fmla="*/ 38882 w 50839"/>
              <a:gd name="connsiteY13" fmla="*/ 21 h 40763"/>
              <a:gd name="connsiteX14" fmla="*/ 4163 w 50839"/>
              <a:gd name="connsiteY14" fmla="*/ 13192 h 40763"/>
              <a:gd name="connsiteX15" fmla="*/ 3936 w 50839"/>
              <a:gd name="connsiteY15" fmla="*/ 11773 h 40763"/>
              <a:gd name="connsiteX0" fmla="*/ 3936 w 43256"/>
              <a:gd name="connsiteY0" fmla="*/ 7690 h 36680"/>
              <a:gd name="connsiteX1" fmla="*/ 5659 w 43256"/>
              <a:gd name="connsiteY1" fmla="*/ 227 h 36680"/>
              <a:gd name="connsiteX2" fmla="*/ 27476 w 43256"/>
              <a:gd name="connsiteY2" fmla="*/ 16632 h 36680"/>
              <a:gd name="connsiteX3" fmla="*/ 42018 w 43256"/>
              <a:gd name="connsiteY3" fmla="*/ 3638 h 36680"/>
              <a:gd name="connsiteX4" fmla="*/ 41854 w 43256"/>
              <a:gd name="connsiteY4" fmla="*/ 8780 h 36680"/>
              <a:gd name="connsiteX5" fmla="*/ 43052 w 43256"/>
              <a:gd name="connsiteY5" fmla="*/ 16642 h 36680"/>
              <a:gd name="connsiteX6" fmla="*/ 37440 w 43256"/>
              <a:gd name="connsiteY6" fmla="*/ 23524 h 36680"/>
              <a:gd name="connsiteX7" fmla="*/ 35431 w 43256"/>
              <a:gd name="connsiteY7" fmla="*/ 29421 h 36680"/>
              <a:gd name="connsiteX8" fmla="*/ 28591 w 43256"/>
              <a:gd name="connsiteY8" fmla="*/ 30135 h 36680"/>
              <a:gd name="connsiteX9" fmla="*/ 23703 w 43256"/>
              <a:gd name="connsiteY9" fmla="*/ 36426 h 36680"/>
              <a:gd name="connsiteX10" fmla="*/ 16516 w 43256"/>
              <a:gd name="connsiteY10" fmla="*/ 32586 h 36680"/>
              <a:gd name="connsiteX11" fmla="*/ 5840 w 43256"/>
              <a:gd name="connsiteY11" fmla="*/ 28792 h 36680"/>
              <a:gd name="connsiteX12" fmla="*/ 1146 w 43256"/>
              <a:gd name="connsiteY12" fmla="*/ 24570 h 36680"/>
              <a:gd name="connsiteX13" fmla="*/ 2149 w 43256"/>
              <a:gd name="connsiteY13" fmla="*/ 18871 h 36680"/>
              <a:gd name="connsiteX14" fmla="*/ 31 w 43256"/>
              <a:gd name="connsiteY14" fmla="*/ 13024 h 36680"/>
              <a:gd name="connsiteX15" fmla="*/ 3899 w 43256"/>
              <a:gd name="connsiteY15" fmla="*/ 7827 h 36680"/>
              <a:gd name="connsiteX16" fmla="*/ 3936 w 43256"/>
              <a:gd name="connsiteY16" fmla="*/ 7690 h 36680"/>
              <a:gd name="connsiteX0" fmla="*/ 4729 w 43256"/>
              <a:gd name="connsiteY0" fmla="*/ 19497 h 36680"/>
              <a:gd name="connsiteX1" fmla="*/ 2196 w 43256"/>
              <a:gd name="connsiteY1" fmla="*/ 18700 h 36680"/>
              <a:gd name="connsiteX2" fmla="*/ 6964 w 43256"/>
              <a:gd name="connsiteY2" fmla="*/ 28219 h 36680"/>
              <a:gd name="connsiteX3" fmla="*/ 5856 w 43256"/>
              <a:gd name="connsiteY3" fmla="*/ 28600 h 36680"/>
              <a:gd name="connsiteX4" fmla="*/ 16514 w 43256"/>
              <a:gd name="connsiteY4" fmla="*/ 32410 h 36680"/>
              <a:gd name="connsiteX5" fmla="*/ 15846 w 43256"/>
              <a:gd name="connsiteY5" fmla="*/ 30670 h 36680"/>
              <a:gd name="connsiteX6" fmla="*/ 32429 w 43256"/>
              <a:gd name="connsiteY6" fmla="*/ 23094 h 36680"/>
              <a:gd name="connsiteX7" fmla="*/ 28596 w 43256"/>
              <a:gd name="connsiteY7" fmla="*/ 29980 h 36680"/>
              <a:gd name="connsiteX8" fmla="*/ 34165 w 43256"/>
              <a:gd name="connsiteY8" fmla="*/ 16274 h 36680"/>
              <a:gd name="connsiteX9" fmla="*/ 37416 w 43256"/>
              <a:gd name="connsiteY9" fmla="*/ 23410 h 36680"/>
              <a:gd name="connsiteX10" fmla="*/ 41834 w 43256"/>
              <a:gd name="connsiteY10" fmla="*/ 8674 h 36680"/>
              <a:gd name="connsiteX11" fmla="*/ 40386 w 43256"/>
              <a:gd name="connsiteY11" fmla="*/ 11350 h 36680"/>
              <a:gd name="connsiteX12" fmla="*/ 4163 w 43256"/>
              <a:gd name="connsiteY12" fmla="*/ 9109 h 36680"/>
              <a:gd name="connsiteX13" fmla="*/ 3936 w 43256"/>
              <a:gd name="connsiteY13" fmla="*/ 7690 h 36680"/>
              <a:gd name="connsiteX0" fmla="*/ 3936 w 43256"/>
              <a:gd name="connsiteY0" fmla="*/ 7690 h 36680"/>
              <a:gd name="connsiteX1" fmla="*/ 5659 w 43256"/>
              <a:gd name="connsiteY1" fmla="*/ 227 h 36680"/>
              <a:gd name="connsiteX2" fmla="*/ 27476 w 43256"/>
              <a:gd name="connsiteY2" fmla="*/ 16632 h 36680"/>
              <a:gd name="connsiteX3" fmla="*/ 42018 w 43256"/>
              <a:gd name="connsiteY3" fmla="*/ 471 h 36680"/>
              <a:gd name="connsiteX4" fmla="*/ 41854 w 43256"/>
              <a:gd name="connsiteY4" fmla="*/ 8780 h 36680"/>
              <a:gd name="connsiteX5" fmla="*/ 43052 w 43256"/>
              <a:gd name="connsiteY5" fmla="*/ 16642 h 36680"/>
              <a:gd name="connsiteX6" fmla="*/ 37440 w 43256"/>
              <a:gd name="connsiteY6" fmla="*/ 23524 h 36680"/>
              <a:gd name="connsiteX7" fmla="*/ 35431 w 43256"/>
              <a:gd name="connsiteY7" fmla="*/ 29421 h 36680"/>
              <a:gd name="connsiteX8" fmla="*/ 28591 w 43256"/>
              <a:gd name="connsiteY8" fmla="*/ 30135 h 36680"/>
              <a:gd name="connsiteX9" fmla="*/ 23703 w 43256"/>
              <a:gd name="connsiteY9" fmla="*/ 36426 h 36680"/>
              <a:gd name="connsiteX10" fmla="*/ 16516 w 43256"/>
              <a:gd name="connsiteY10" fmla="*/ 32586 h 36680"/>
              <a:gd name="connsiteX11" fmla="*/ 5840 w 43256"/>
              <a:gd name="connsiteY11" fmla="*/ 28792 h 36680"/>
              <a:gd name="connsiteX12" fmla="*/ 1146 w 43256"/>
              <a:gd name="connsiteY12" fmla="*/ 24570 h 36680"/>
              <a:gd name="connsiteX13" fmla="*/ 2149 w 43256"/>
              <a:gd name="connsiteY13" fmla="*/ 18871 h 36680"/>
              <a:gd name="connsiteX14" fmla="*/ 31 w 43256"/>
              <a:gd name="connsiteY14" fmla="*/ 13024 h 36680"/>
              <a:gd name="connsiteX15" fmla="*/ 3899 w 43256"/>
              <a:gd name="connsiteY15" fmla="*/ 7827 h 36680"/>
              <a:gd name="connsiteX16" fmla="*/ 3936 w 43256"/>
              <a:gd name="connsiteY16" fmla="*/ 7690 h 36680"/>
              <a:gd name="connsiteX0" fmla="*/ 4729 w 43256"/>
              <a:gd name="connsiteY0" fmla="*/ 19497 h 36680"/>
              <a:gd name="connsiteX1" fmla="*/ 2196 w 43256"/>
              <a:gd name="connsiteY1" fmla="*/ 18700 h 36680"/>
              <a:gd name="connsiteX2" fmla="*/ 6964 w 43256"/>
              <a:gd name="connsiteY2" fmla="*/ 28219 h 36680"/>
              <a:gd name="connsiteX3" fmla="*/ 5856 w 43256"/>
              <a:gd name="connsiteY3" fmla="*/ 28600 h 36680"/>
              <a:gd name="connsiteX4" fmla="*/ 16514 w 43256"/>
              <a:gd name="connsiteY4" fmla="*/ 32410 h 36680"/>
              <a:gd name="connsiteX5" fmla="*/ 15846 w 43256"/>
              <a:gd name="connsiteY5" fmla="*/ 30670 h 36680"/>
              <a:gd name="connsiteX6" fmla="*/ 32429 w 43256"/>
              <a:gd name="connsiteY6" fmla="*/ 23094 h 36680"/>
              <a:gd name="connsiteX7" fmla="*/ 28596 w 43256"/>
              <a:gd name="connsiteY7" fmla="*/ 29980 h 36680"/>
              <a:gd name="connsiteX8" fmla="*/ 34165 w 43256"/>
              <a:gd name="connsiteY8" fmla="*/ 16274 h 36680"/>
              <a:gd name="connsiteX9" fmla="*/ 37416 w 43256"/>
              <a:gd name="connsiteY9" fmla="*/ 23410 h 36680"/>
              <a:gd name="connsiteX10" fmla="*/ 41834 w 43256"/>
              <a:gd name="connsiteY10" fmla="*/ 8674 h 36680"/>
              <a:gd name="connsiteX11" fmla="*/ 40386 w 43256"/>
              <a:gd name="connsiteY11" fmla="*/ 11350 h 36680"/>
              <a:gd name="connsiteX12" fmla="*/ 4163 w 43256"/>
              <a:gd name="connsiteY12" fmla="*/ 9109 h 36680"/>
              <a:gd name="connsiteX13" fmla="*/ 3936 w 43256"/>
              <a:gd name="connsiteY13" fmla="*/ 7690 h 36680"/>
              <a:gd name="connsiteX0" fmla="*/ 3936 w 43256"/>
              <a:gd name="connsiteY0" fmla="*/ 7690 h 36680"/>
              <a:gd name="connsiteX1" fmla="*/ 5659 w 43256"/>
              <a:gd name="connsiteY1" fmla="*/ 227 h 36680"/>
              <a:gd name="connsiteX2" fmla="*/ 27476 w 43256"/>
              <a:gd name="connsiteY2" fmla="*/ 16632 h 36680"/>
              <a:gd name="connsiteX3" fmla="*/ 42018 w 43256"/>
              <a:gd name="connsiteY3" fmla="*/ 471 h 36680"/>
              <a:gd name="connsiteX4" fmla="*/ 41854 w 43256"/>
              <a:gd name="connsiteY4" fmla="*/ 8780 h 36680"/>
              <a:gd name="connsiteX5" fmla="*/ 43052 w 43256"/>
              <a:gd name="connsiteY5" fmla="*/ 16642 h 36680"/>
              <a:gd name="connsiteX6" fmla="*/ 37440 w 43256"/>
              <a:gd name="connsiteY6" fmla="*/ 23524 h 36680"/>
              <a:gd name="connsiteX7" fmla="*/ 35431 w 43256"/>
              <a:gd name="connsiteY7" fmla="*/ 29421 h 36680"/>
              <a:gd name="connsiteX8" fmla="*/ 28591 w 43256"/>
              <a:gd name="connsiteY8" fmla="*/ 30135 h 36680"/>
              <a:gd name="connsiteX9" fmla="*/ 23703 w 43256"/>
              <a:gd name="connsiteY9" fmla="*/ 36426 h 36680"/>
              <a:gd name="connsiteX10" fmla="*/ 16516 w 43256"/>
              <a:gd name="connsiteY10" fmla="*/ 32586 h 36680"/>
              <a:gd name="connsiteX11" fmla="*/ 5840 w 43256"/>
              <a:gd name="connsiteY11" fmla="*/ 28792 h 36680"/>
              <a:gd name="connsiteX12" fmla="*/ 1146 w 43256"/>
              <a:gd name="connsiteY12" fmla="*/ 24570 h 36680"/>
              <a:gd name="connsiteX13" fmla="*/ 2149 w 43256"/>
              <a:gd name="connsiteY13" fmla="*/ 18871 h 36680"/>
              <a:gd name="connsiteX14" fmla="*/ 31 w 43256"/>
              <a:gd name="connsiteY14" fmla="*/ 13024 h 36680"/>
              <a:gd name="connsiteX15" fmla="*/ 3899 w 43256"/>
              <a:gd name="connsiteY15" fmla="*/ 7827 h 36680"/>
              <a:gd name="connsiteX16" fmla="*/ 3936 w 43256"/>
              <a:gd name="connsiteY16" fmla="*/ 7690 h 36680"/>
              <a:gd name="connsiteX0" fmla="*/ 4729 w 43256"/>
              <a:gd name="connsiteY0" fmla="*/ 19497 h 36680"/>
              <a:gd name="connsiteX1" fmla="*/ 2196 w 43256"/>
              <a:gd name="connsiteY1" fmla="*/ 18700 h 36680"/>
              <a:gd name="connsiteX2" fmla="*/ 6964 w 43256"/>
              <a:gd name="connsiteY2" fmla="*/ 28219 h 36680"/>
              <a:gd name="connsiteX3" fmla="*/ 5856 w 43256"/>
              <a:gd name="connsiteY3" fmla="*/ 28600 h 36680"/>
              <a:gd name="connsiteX4" fmla="*/ 16514 w 43256"/>
              <a:gd name="connsiteY4" fmla="*/ 32410 h 36680"/>
              <a:gd name="connsiteX5" fmla="*/ 15846 w 43256"/>
              <a:gd name="connsiteY5" fmla="*/ 30670 h 36680"/>
              <a:gd name="connsiteX6" fmla="*/ 32429 w 43256"/>
              <a:gd name="connsiteY6" fmla="*/ 23094 h 36680"/>
              <a:gd name="connsiteX7" fmla="*/ 28596 w 43256"/>
              <a:gd name="connsiteY7" fmla="*/ 29980 h 36680"/>
              <a:gd name="connsiteX8" fmla="*/ 34165 w 43256"/>
              <a:gd name="connsiteY8" fmla="*/ 16274 h 36680"/>
              <a:gd name="connsiteX9" fmla="*/ 37416 w 43256"/>
              <a:gd name="connsiteY9" fmla="*/ 23410 h 36680"/>
              <a:gd name="connsiteX10" fmla="*/ 41834 w 43256"/>
              <a:gd name="connsiteY10" fmla="*/ 8674 h 36680"/>
              <a:gd name="connsiteX11" fmla="*/ 40386 w 43256"/>
              <a:gd name="connsiteY11" fmla="*/ 11350 h 36680"/>
              <a:gd name="connsiteX12" fmla="*/ 4163 w 43256"/>
              <a:gd name="connsiteY12" fmla="*/ 9109 h 36680"/>
              <a:gd name="connsiteX13" fmla="*/ 3936 w 43256"/>
              <a:gd name="connsiteY13" fmla="*/ 7690 h 36680"/>
              <a:gd name="connsiteX0" fmla="*/ 3936 w 43256"/>
              <a:gd name="connsiteY0" fmla="*/ 7690 h 36680"/>
              <a:gd name="connsiteX1" fmla="*/ 5659 w 43256"/>
              <a:gd name="connsiteY1" fmla="*/ 227 h 36680"/>
              <a:gd name="connsiteX2" fmla="*/ 27476 w 43256"/>
              <a:gd name="connsiteY2" fmla="*/ 16632 h 36680"/>
              <a:gd name="connsiteX3" fmla="*/ 42018 w 43256"/>
              <a:gd name="connsiteY3" fmla="*/ 471 h 36680"/>
              <a:gd name="connsiteX4" fmla="*/ 41854 w 43256"/>
              <a:gd name="connsiteY4" fmla="*/ 8780 h 36680"/>
              <a:gd name="connsiteX5" fmla="*/ 43052 w 43256"/>
              <a:gd name="connsiteY5" fmla="*/ 16642 h 36680"/>
              <a:gd name="connsiteX6" fmla="*/ 37440 w 43256"/>
              <a:gd name="connsiteY6" fmla="*/ 23524 h 36680"/>
              <a:gd name="connsiteX7" fmla="*/ 35431 w 43256"/>
              <a:gd name="connsiteY7" fmla="*/ 29421 h 36680"/>
              <a:gd name="connsiteX8" fmla="*/ 28591 w 43256"/>
              <a:gd name="connsiteY8" fmla="*/ 30135 h 36680"/>
              <a:gd name="connsiteX9" fmla="*/ 23703 w 43256"/>
              <a:gd name="connsiteY9" fmla="*/ 36426 h 36680"/>
              <a:gd name="connsiteX10" fmla="*/ 16516 w 43256"/>
              <a:gd name="connsiteY10" fmla="*/ 32586 h 36680"/>
              <a:gd name="connsiteX11" fmla="*/ 5840 w 43256"/>
              <a:gd name="connsiteY11" fmla="*/ 28792 h 36680"/>
              <a:gd name="connsiteX12" fmla="*/ 1146 w 43256"/>
              <a:gd name="connsiteY12" fmla="*/ 24570 h 36680"/>
              <a:gd name="connsiteX13" fmla="*/ 2149 w 43256"/>
              <a:gd name="connsiteY13" fmla="*/ 18871 h 36680"/>
              <a:gd name="connsiteX14" fmla="*/ 31 w 43256"/>
              <a:gd name="connsiteY14" fmla="*/ 13024 h 36680"/>
              <a:gd name="connsiteX15" fmla="*/ 3899 w 43256"/>
              <a:gd name="connsiteY15" fmla="*/ 7827 h 36680"/>
              <a:gd name="connsiteX16" fmla="*/ 3936 w 43256"/>
              <a:gd name="connsiteY16" fmla="*/ 7690 h 36680"/>
              <a:gd name="connsiteX0" fmla="*/ 4729 w 43256"/>
              <a:gd name="connsiteY0" fmla="*/ 19497 h 36680"/>
              <a:gd name="connsiteX1" fmla="*/ 2196 w 43256"/>
              <a:gd name="connsiteY1" fmla="*/ 18700 h 36680"/>
              <a:gd name="connsiteX2" fmla="*/ 6964 w 43256"/>
              <a:gd name="connsiteY2" fmla="*/ 28219 h 36680"/>
              <a:gd name="connsiteX3" fmla="*/ 5856 w 43256"/>
              <a:gd name="connsiteY3" fmla="*/ 28600 h 36680"/>
              <a:gd name="connsiteX4" fmla="*/ 16514 w 43256"/>
              <a:gd name="connsiteY4" fmla="*/ 32410 h 36680"/>
              <a:gd name="connsiteX5" fmla="*/ 15846 w 43256"/>
              <a:gd name="connsiteY5" fmla="*/ 30670 h 36680"/>
              <a:gd name="connsiteX6" fmla="*/ 32429 w 43256"/>
              <a:gd name="connsiteY6" fmla="*/ 23094 h 36680"/>
              <a:gd name="connsiteX7" fmla="*/ 28596 w 43256"/>
              <a:gd name="connsiteY7" fmla="*/ 29980 h 36680"/>
              <a:gd name="connsiteX8" fmla="*/ 41834 w 43256"/>
              <a:gd name="connsiteY8" fmla="*/ 8674 h 36680"/>
              <a:gd name="connsiteX9" fmla="*/ 40386 w 43256"/>
              <a:gd name="connsiteY9" fmla="*/ 11350 h 36680"/>
              <a:gd name="connsiteX10" fmla="*/ 4163 w 43256"/>
              <a:gd name="connsiteY10" fmla="*/ 9109 h 36680"/>
              <a:gd name="connsiteX11" fmla="*/ 3936 w 43256"/>
              <a:gd name="connsiteY11" fmla="*/ 7690 h 36680"/>
              <a:gd name="connsiteX0" fmla="*/ 3936 w 43256"/>
              <a:gd name="connsiteY0" fmla="*/ 7690 h 36680"/>
              <a:gd name="connsiteX1" fmla="*/ 5659 w 43256"/>
              <a:gd name="connsiteY1" fmla="*/ 227 h 36680"/>
              <a:gd name="connsiteX2" fmla="*/ 27476 w 43256"/>
              <a:gd name="connsiteY2" fmla="*/ 16632 h 36680"/>
              <a:gd name="connsiteX3" fmla="*/ 42018 w 43256"/>
              <a:gd name="connsiteY3" fmla="*/ 471 h 36680"/>
              <a:gd name="connsiteX4" fmla="*/ 41854 w 43256"/>
              <a:gd name="connsiteY4" fmla="*/ 8780 h 36680"/>
              <a:gd name="connsiteX5" fmla="*/ 43052 w 43256"/>
              <a:gd name="connsiteY5" fmla="*/ 16642 h 36680"/>
              <a:gd name="connsiteX6" fmla="*/ 37440 w 43256"/>
              <a:gd name="connsiteY6" fmla="*/ 23524 h 36680"/>
              <a:gd name="connsiteX7" fmla="*/ 35431 w 43256"/>
              <a:gd name="connsiteY7" fmla="*/ 29421 h 36680"/>
              <a:gd name="connsiteX8" fmla="*/ 28591 w 43256"/>
              <a:gd name="connsiteY8" fmla="*/ 30135 h 36680"/>
              <a:gd name="connsiteX9" fmla="*/ 23703 w 43256"/>
              <a:gd name="connsiteY9" fmla="*/ 36426 h 36680"/>
              <a:gd name="connsiteX10" fmla="*/ 16516 w 43256"/>
              <a:gd name="connsiteY10" fmla="*/ 32586 h 36680"/>
              <a:gd name="connsiteX11" fmla="*/ 5840 w 43256"/>
              <a:gd name="connsiteY11" fmla="*/ 28792 h 36680"/>
              <a:gd name="connsiteX12" fmla="*/ 1146 w 43256"/>
              <a:gd name="connsiteY12" fmla="*/ 24570 h 36680"/>
              <a:gd name="connsiteX13" fmla="*/ 2149 w 43256"/>
              <a:gd name="connsiteY13" fmla="*/ 18871 h 36680"/>
              <a:gd name="connsiteX14" fmla="*/ 31 w 43256"/>
              <a:gd name="connsiteY14" fmla="*/ 13024 h 36680"/>
              <a:gd name="connsiteX15" fmla="*/ 3899 w 43256"/>
              <a:gd name="connsiteY15" fmla="*/ 7827 h 36680"/>
              <a:gd name="connsiteX16" fmla="*/ 3936 w 43256"/>
              <a:gd name="connsiteY16" fmla="*/ 7690 h 36680"/>
              <a:gd name="connsiteX0" fmla="*/ 4729 w 43256"/>
              <a:gd name="connsiteY0" fmla="*/ 19497 h 36680"/>
              <a:gd name="connsiteX1" fmla="*/ 2196 w 43256"/>
              <a:gd name="connsiteY1" fmla="*/ 18700 h 36680"/>
              <a:gd name="connsiteX2" fmla="*/ 6964 w 43256"/>
              <a:gd name="connsiteY2" fmla="*/ 28219 h 36680"/>
              <a:gd name="connsiteX3" fmla="*/ 5856 w 43256"/>
              <a:gd name="connsiteY3" fmla="*/ 28600 h 36680"/>
              <a:gd name="connsiteX4" fmla="*/ 16514 w 43256"/>
              <a:gd name="connsiteY4" fmla="*/ 32410 h 36680"/>
              <a:gd name="connsiteX5" fmla="*/ 15846 w 43256"/>
              <a:gd name="connsiteY5" fmla="*/ 30670 h 36680"/>
              <a:gd name="connsiteX6" fmla="*/ 41834 w 43256"/>
              <a:gd name="connsiteY6" fmla="*/ 8674 h 36680"/>
              <a:gd name="connsiteX7" fmla="*/ 40386 w 43256"/>
              <a:gd name="connsiteY7" fmla="*/ 11350 h 36680"/>
              <a:gd name="connsiteX8" fmla="*/ 4163 w 43256"/>
              <a:gd name="connsiteY8" fmla="*/ 9109 h 36680"/>
              <a:gd name="connsiteX9" fmla="*/ 3936 w 43256"/>
              <a:gd name="connsiteY9" fmla="*/ 7690 h 36680"/>
              <a:gd name="connsiteX0" fmla="*/ 3936 w 43254"/>
              <a:gd name="connsiteY0" fmla="*/ 7690 h 36680"/>
              <a:gd name="connsiteX1" fmla="*/ 5659 w 43254"/>
              <a:gd name="connsiteY1" fmla="*/ 227 h 36680"/>
              <a:gd name="connsiteX2" fmla="*/ 27476 w 43254"/>
              <a:gd name="connsiteY2" fmla="*/ 16632 h 36680"/>
              <a:gd name="connsiteX3" fmla="*/ 42018 w 43254"/>
              <a:gd name="connsiteY3" fmla="*/ 471 h 36680"/>
              <a:gd name="connsiteX4" fmla="*/ 41854 w 43254"/>
              <a:gd name="connsiteY4" fmla="*/ 8780 h 36680"/>
              <a:gd name="connsiteX5" fmla="*/ 43052 w 43254"/>
              <a:gd name="connsiteY5" fmla="*/ 16642 h 36680"/>
              <a:gd name="connsiteX6" fmla="*/ 41451 w 43254"/>
              <a:gd name="connsiteY6" fmla="*/ 23976 h 36680"/>
              <a:gd name="connsiteX7" fmla="*/ 35431 w 43254"/>
              <a:gd name="connsiteY7" fmla="*/ 29421 h 36680"/>
              <a:gd name="connsiteX8" fmla="*/ 28591 w 43254"/>
              <a:gd name="connsiteY8" fmla="*/ 30135 h 36680"/>
              <a:gd name="connsiteX9" fmla="*/ 23703 w 43254"/>
              <a:gd name="connsiteY9" fmla="*/ 36426 h 36680"/>
              <a:gd name="connsiteX10" fmla="*/ 16516 w 43254"/>
              <a:gd name="connsiteY10" fmla="*/ 32586 h 36680"/>
              <a:gd name="connsiteX11" fmla="*/ 5840 w 43254"/>
              <a:gd name="connsiteY11" fmla="*/ 28792 h 36680"/>
              <a:gd name="connsiteX12" fmla="*/ 1146 w 43254"/>
              <a:gd name="connsiteY12" fmla="*/ 24570 h 36680"/>
              <a:gd name="connsiteX13" fmla="*/ 2149 w 43254"/>
              <a:gd name="connsiteY13" fmla="*/ 18871 h 36680"/>
              <a:gd name="connsiteX14" fmla="*/ 31 w 43254"/>
              <a:gd name="connsiteY14" fmla="*/ 13024 h 36680"/>
              <a:gd name="connsiteX15" fmla="*/ 3899 w 43254"/>
              <a:gd name="connsiteY15" fmla="*/ 7827 h 36680"/>
              <a:gd name="connsiteX16" fmla="*/ 3936 w 43254"/>
              <a:gd name="connsiteY16" fmla="*/ 7690 h 36680"/>
              <a:gd name="connsiteX0" fmla="*/ 4729 w 43254"/>
              <a:gd name="connsiteY0" fmla="*/ 19497 h 36680"/>
              <a:gd name="connsiteX1" fmla="*/ 2196 w 43254"/>
              <a:gd name="connsiteY1" fmla="*/ 18700 h 36680"/>
              <a:gd name="connsiteX2" fmla="*/ 6964 w 43254"/>
              <a:gd name="connsiteY2" fmla="*/ 28219 h 36680"/>
              <a:gd name="connsiteX3" fmla="*/ 5856 w 43254"/>
              <a:gd name="connsiteY3" fmla="*/ 28600 h 36680"/>
              <a:gd name="connsiteX4" fmla="*/ 16514 w 43254"/>
              <a:gd name="connsiteY4" fmla="*/ 32410 h 36680"/>
              <a:gd name="connsiteX5" fmla="*/ 15846 w 43254"/>
              <a:gd name="connsiteY5" fmla="*/ 30670 h 36680"/>
              <a:gd name="connsiteX6" fmla="*/ 41834 w 43254"/>
              <a:gd name="connsiteY6" fmla="*/ 8674 h 36680"/>
              <a:gd name="connsiteX7" fmla="*/ 40386 w 43254"/>
              <a:gd name="connsiteY7" fmla="*/ 11350 h 36680"/>
              <a:gd name="connsiteX8" fmla="*/ 4163 w 43254"/>
              <a:gd name="connsiteY8" fmla="*/ 9109 h 36680"/>
              <a:gd name="connsiteX9" fmla="*/ 3936 w 43254"/>
              <a:gd name="connsiteY9" fmla="*/ 7690 h 36680"/>
              <a:gd name="connsiteX0" fmla="*/ 3936 w 43254"/>
              <a:gd name="connsiteY0" fmla="*/ 7690 h 36680"/>
              <a:gd name="connsiteX1" fmla="*/ 5659 w 43254"/>
              <a:gd name="connsiteY1" fmla="*/ 227 h 36680"/>
              <a:gd name="connsiteX2" fmla="*/ 27476 w 43254"/>
              <a:gd name="connsiteY2" fmla="*/ 16632 h 36680"/>
              <a:gd name="connsiteX3" fmla="*/ 42018 w 43254"/>
              <a:gd name="connsiteY3" fmla="*/ 471 h 36680"/>
              <a:gd name="connsiteX4" fmla="*/ 41854 w 43254"/>
              <a:gd name="connsiteY4" fmla="*/ 8780 h 36680"/>
              <a:gd name="connsiteX5" fmla="*/ 43052 w 43254"/>
              <a:gd name="connsiteY5" fmla="*/ 16642 h 36680"/>
              <a:gd name="connsiteX6" fmla="*/ 41451 w 43254"/>
              <a:gd name="connsiteY6" fmla="*/ 23976 h 36680"/>
              <a:gd name="connsiteX7" fmla="*/ 38551 w 43254"/>
              <a:gd name="connsiteY7" fmla="*/ 31683 h 36680"/>
              <a:gd name="connsiteX8" fmla="*/ 28591 w 43254"/>
              <a:gd name="connsiteY8" fmla="*/ 30135 h 36680"/>
              <a:gd name="connsiteX9" fmla="*/ 23703 w 43254"/>
              <a:gd name="connsiteY9" fmla="*/ 36426 h 36680"/>
              <a:gd name="connsiteX10" fmla="*/ 16516 w 43254"/>
              <a:gd name="connsiteY10" fmla="*/ 32586 h 36680"/>
              <a:gd name="connsiteX11" fmla="*/ 5840 w 43254"/>
              <a:gd name="connsiteY11" fmla="*/ 28792 h 36680"/>
              <a:gd name="connsiteX12" fmla="*/ 1146 w 43254"/>
              <a:gd name="connsiteY12" fmla="*/ 24570 h 36680"/>
              <a:gd name="connsiteX13" fmla="*/ 2149 w 43254"/>
              <a:gd name="connsiteY13" fmla="*/ 18871 h 36680"/>
              <a:gd name="connsiteX14" fmla="*/ 31 w 43254"/>
              <a:gd name="connsiteY14" fmla="*/ 13024 h 36680"/>
              <a:gd name="connsiteX15" fmla="*/ 3899 w 43254"/>
              <a:gd name="connsiteY15" fmla="*/ 7827 h 36680"/>
              <a:gd name="connsiteX16" fmla="*/ 3936 w 43254"/>
              <a:gd name="connsiteY16" fmla="*/ 7690 h 36680"/>
              <a:gd name="connsiteX0" fmla="*/ 4729 w 43254"/>
              <a:gd name="connsiteY0" fmla="*/ 19497 h 36680"/>
              <a:gd name="connsiteX1" fmla="*/ 2196 w 43254"/>
              <a:gd name="connsiteY1" fmla="*/ 18700 h 36680"/>
              <a:gd name="connsiteX2" fmla="*/ 6964 w 43254"/>
              <a:gd name="connsiteY2" fmla="*/ 28219 h 36680"/>
              <a:gd name="connsiteX3" fmla="*/ 5856 w 43254"/>
              <a:gd name="connsiteY3" fmla="*/ 28600 h 36680"/>
              <a:gd name="connsiteX4" fmla="*/ 16514 w 43254"/>
              <a:gd name="connsiteY4" fmla="*/ 32410 h 36680"/>
              <a:gd name="connsiteX5" fmla="*/ 15846 w 43254"/>
              <a:gd name="connsiteY5" fmla="*/ 30670 h 36680"/>
              <a:gd name="connsiteX6" fmla="*/ 41834 w 43254"/>
              <a:gd name="connsiteY6" fmla="*/ 8674 h 36680"/>
              <a:gd name="connsiteX7" fmla="*/ 40386 w 43254"/>
              <a:gd name="connsiteY7" fmla="*/ 11350 h 36680"/>
              <a:gd name="connsiteX8" fmla="*/ 4163 w 43254"/>
              <a:gd name="connsiteY8" fmla="*/ 9109 h 36680"/>
              <a:gd name="connsiteX9" fmla="*/ 3936 w 43254"/>
              <a:gd name="connsiteY9" fmla="*/ 7690 h 36680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5840 w 43254"/>
              <a:gd name="connsiteY11" fmla="*/ 28792 h 36863"/>
              <a:gd name="connsiteX12" fmla="*/ 1146 w 43254"/>
              <a:gd name="connsiteY12" fmla="*/ 2457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6964 w 43254"/>
              <a:gd name="connsiteY2" fmla="*/ 28219 h 36863"/>
              <a:gd name="connsiteX3" fmla="*/ 5856 w 43254"/>
              <a:gd name="connsiteY3" fmla="*/ 28600 h 36863"/>
              <a:gd name="connsiteX4" fmla="*/ 16514 w 43254"/>
              <a:gd name="connsiteY4" fmla="*/ 32410 h 36863"/>
              <a:gd name="connsiteX5" fmla="*/ 15846 w 43254"/>
              <a:gd name="connsiteY5" fmla="*/ 30670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5840 w 43254"/>
              <a:gd name="connsiteY11" fmla="*/ 28792 h 36863"/>
              <a:gd name="connsiteX12" fmla="*/ 1146 w 43254"/>
              <a:gd name="connsiteY12" fmla="*/ 2457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6964 w 43254"/>
              <a:gd name="connsiteY2" fmla="*/ 28219 h 36863"/>
              <a:gd name="connsiteX3" fmla="*/ 5856 w 43254"/>
              <a:gd name="connsiteY3" fmla="*/ 28600 h 36863"/>
              <a:gd name="connsiteX4" fmla="*/ 16514 w 43254"/>
              <a:gd name="connsiteY4" fmla="*/ 32410 h 36863"/>
              <a:gd name="connsiteX5" fmla="*/ 19857 w 43254"/>
              <a:gd name="connsiteY5" fmla="*/ 2931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5840 w 43254"/>
              <a:gd name="connsiteY11" fmla="*/ 28792 h 36863"/>
              <a:gd name="connsiteX12" fmla="*/ 1146 w 43254"/>
              <a:gd name="connsiteY12" fmla="*/ 2457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6964 w 43254"/>
              <a:gd name="connsiteY2" fmla="*/ 28219 h 36863"/>
              <a:gd name="connsiteX3" fmla="*/ 10759 w 43254"/>
              <a:gd name="connsiteY3" fmla="*/ 25885 h 36863"/>
              <a:gd name="connsiteX4" fmla="*/ 16514 w 43254"/>
              <a:gd name="connsiteY4" fmla="*/ 32410 h 36863"/>
              <a:gd name="connsiteX5" fmla="*/ 19857 w 43254"/>
              <a:gd name="connsiteY5" fmla="*/ 2931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5840 w 43254"/>
              <a:gd name="connsiteY11" fmla="*/ 28792 h 36863"/>
              <a:gd name="connsiteX12" fmla="*/ 5603 w 43254"/>
              <a:gd name="connsiteY12" fmla="*/ 2276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6964 w 43254"/>
              <a:gd name="connsiteY2" fmla="*/ 28219 h 36863"/>
              <a:gd name="connsiteX3" fmla="*/ 10759 w 43254"/>
              <a:gd name="connsiteY3" fmla="*/ 25885 h 36863"/>
              <a:gd name="connsiteX4" fmla="*/ 16514 w 43254"/>
              <a:gd name="connsiteY4" fmla="*/ 32410 h 36863"/>
              <a:gd name="connsiteX5" fmla="*/ 19857 w 43254"/>
              <a:gd name="connsiteY5" fmla="*/ 2931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5840 w 43254"/>
              <a:gd name="connsiteY11" fmla="*/ 28792 h 36863"/>
              <a:gd name="connsiteX12" fmla="*/ 5603 w 43254"/>
              <a:gd name="connsiteY12" fmla="*/ 2276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14095 w 43254"/>
              <a:gd name="connsiteY2" fmla="*/ 30934 h 36863"/>
              <a:gd name="connsiteX3" fmla="*/ 10759 w 43254"/>
              <a:gd name="connsiteY3" fmla="*/ 25885 h 36863"/>
              <a:gd name="connsiteX4" fmla="*/ 16514 w 43254"/>
              <a:gd name="connsiteY4" fmla="*/ 32410 h 36863"/>
              <a:gd name="connsiteX5" fmla="*/ 19857 w 43254"/>
              <a:gd name="connsiteY5" fmla="*/ 2931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12526 w 43254"/>
              <a:gd name="connsiteY11" fmla="*/ 30602 h 36863"/>
              <a:gd name="connsiteX12" fmla="*/ 5603 w 43254"/>
              <a:gd name="connsiteY12" fmla="*/ 2276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14095 w 43254"/>
              <a:gd name="connsiteY2" fmla="*/ 30934 h 36863"/>
              <a:gd name="connsiteX3" fmla="*/ 10759 w 43254"/>
              <a:gd name="connsiteY3" fmla="*/ 25885 h 36863"/>
              <a:gd name="connsiteX4" fmla="*/ 16514 w 43254"/>
              <a:gd name="connsiteY4" fmla="*/ 32410 h 36863"/>
              <a:gd name="connsiteX5" fmla="*/ 19857 w 43254"/>
              <a:gd name="connsiteY5" fmla="*/ 2931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12526 w 43254"/>
              <a:gd name="connsiteY11" fmla="*/ 30602 h 36863"/>
              <a:gd name="connsiteX12" fmla="*/ 5603 w 43254"/>
              <a:gd name="connsiteY12" fmla="*/ 2276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14095 w 43254"/>
              <a:gd name="connsiteY2" fmla="*/ 30934 h 36863"/>
              <a:gd name="connsiteX3" fmla="*/ 10759 w 43254"/>
              <a:gd name="connsiteY3" fmla="*/ 25885 h 36863"/>
              <a:gd name="connsiteX4" fmla="*/ 16514 w 43254"/>
              <a:gd name="connsiteY4" fmla="*/ 32410 h 36863"/>
              <a:gd name="connsiteX5" fmla="*/ 24760 w 43254"/>
              <a:gd name="connsiteY5" fmla="*/ 2750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12526 w 43254"/>
              <a:gd name="connsiteY11" fmla="*/ 30602 h 36863"/>
              <a:gd name="connsiteX12" fmla="*/ 5603 w 43254"/>
              <a:gd name="connsiteY12" fmla="*/ 2276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14095 w 43254"/>
              <a:gd name="connsiteY2" fmla="*/ 30934 h 36863"/>
              <a:gd name="connsiteX3" fmla="*/ 10759 w 43254"/>
              <a:gd name="connsiteY3" fmla="*/ 25885 h 36863"/>
              <a:gd name="connsiteX4" fmla="*/ 21862 w 43254"/>
              <a:gd name="connsiteY4" fmla="*/ 31958 h 36863"/>
              <a:gd name="connsiteX5" fmla="*/ 24760 w 43254"/>
              <a:gd name="connsiteY5" fmla="*/ 2750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7155"/>
              <a:gd name="connsiteX1" fmla="*/ 5659 w 43254"/>
              <a:gd name="connsiteY1" fmla="*/ 227 h 37155"/>
              <a:gd name="connsiteX2" fmla="*/ 27476 w 43254"/>
              <a:gd name="connsiteY2" fmla="*/ 16632 h 37155"/>
              <a:gd name="connsiteX3" fmla="*/ 42018 w 43254"/>
              <a:gd name="connsiteY3" fmla="*/ 471 h 37155"/>
              <a:gd name="connsiteX4" fmla="*/ 41854 w 43254"/>
              <a:gd name="connsiteY4" fmla="*/ 8780 h 37155"/>
              <a:gd name="connsiteX5" fmla="*/ 43052 w 43254"/>
              <a:gd name="connsiteY5" fmla="*/ 16642 h 37155"/>
              <a:gd name="connsiteX6" fmla="*/ 41451 w 43254"/>
              <a:gd name="connsiteY6" fmla="*/ 23976 h 37155"/>
              <a:gd name="connsiteX7" fmla="*/ 38551 w 43254"/>
              <a:gd name="connsiteY7" fmla="*/ 31683 h 37155"/>
              <a:gd name="connsiteX8" fmla="*/ 30820 w 43254"/>
              <a:gd name="connsiteY8" fmla="*/ 34660 h 37155"/>
              <a:gd name="connsiteX9" fmla="*/ 27714 w 43254"/>
              <a:gd name="connsiteY9" fmla="*/ 36878 h 37155"/>
              <a:gd name="connsiteX10" fmla="*/ 16516 w 43254"/>
              <a:gd name="connsiteY10" fmla="*/ 32586 h 37155"/>
              <a:gd name="connsiteX11" fmla="*/ 12526 w 43254"/>
              <a:gd name="connsiteY11" fmla="*/ 30602 h 37155"/>
              <a:gd name="connsiteX12" fmla="*/ 5603 w 43254"/>
              <a:gd name="connsiteY12" fmla="*/ 22760 h 37155"/>
              <a:gd name="connsiteX13" fmla="*/ 2149 w 43254"/>
              <a:gd name="connsiteY13" fmla="*/ 18871 h 37155"/>
              <a:gd name="connsiteX14" fmla="*/ 31 w 43254"/>
              <a:gd name="connsiteY14" fmla="*/ 13024 h 37155"/>
              <a:gd name="connsiteX15" fmla="*/ 3899 w 43254"/>
              <a:gd name="connsiteY15" fmla="*/ 7827 h 37155"/>
              <a:gd name="connsiteX16" fmla="*/ 3936 w 43254"/>
              <a:gd name="connsiteY16" fmla="*/ 7690 h 37155"/>
              <a:gd name="connsiteX0" fmla="*/ 4729 w 43254"/>
              <a:gd name="connsiteY0" fmla="*/ 19497 h 37155"/>
              <a:gd name="connsiteX1" fmla="*/ 2196 w 43254"/>
              <a:gd name="connsiteY1" fmla="*/ 18700 h 37155"/>
              <a:gd name="connsiteX2" fmla="*/ 14095 w 43254"/>
              <a:gd name="connsiteY2" fmla="*/ 30934 h 37155"/>
              <a:gd name="connsiteX3" fmla="*/ 10759 w 43254"/>
              <a:gd name="connsiteY3" fmla="*/ 25885 h 37155"/>
              <a:gd name="connsiteX4" fmla="*/ 21862 w 43254"/>
              <a:gd name="connsiteY4" fmla="*/ 31958 h 37155"/>
              <a:gd name="connsiteX5" fmla="*/ 24760 w 43254"/>
              <a:gd name="connsiteY5" fmla="*/ 27503 h 37155"/>
              <a:gd name="connsiteX6" fmla="*/ 41834 w 43254"/>
              <a:gd name="connsiteY6" fmla="*/ 8674 h 37155"/>
              <a:gd name="connsiteX7" fmla="*/ 40386 w 43254"/>
              <a:gd name="connsiteY7" fmla="*/ 11350 h 37155"/>
              <a:gd name="connsiteX8" fmla="*/ 4163 w 43254"/>
              <a:gd name="connsiteY8" fmla="*/ 9109 h 37155"/>
              <a:gd name="connsiteX9" fmla="*/ 3936 w 43254"/>
              <a:gd name="connsiteY9" fmla="*/ 7690 h 37155"/>
              <a:gd name="connsiteX0" fmla="*/ 3936 w 43254"/>
              <a:gd name="connsiteY0" fmla="*/ 7690 h 36892"/>
              <a:gd name="connsiteX1" fmla="*/ 5659 w 43254"/>
              <a:gd name="connsiteY1" fmla="*/ 227 h 36892"/>
              <a:gd name="connsiteX2" fmla="*/ 27476 w 43254"/>
              <a:gd name="connsiteY2" fmla="*/ 16632 h 36892"/>
              <a:gd name="connsiteX3" fmla="*/ 42018 w 43254"/>
              <a:gd name="connsiteY3" fmla="*/ 471 h 36892"/>
              <a:gd name="connsiteX4" fmla="*/ 41854 w 43254"/>
              <a:gd name="connsiteY4" fmla="*/ 8780 h 36892"/>
              <a:gd name="connsiteX5" fmla="*/ 43052 w 43254"/>
              <a:gd name="connsiteY5" fmla="*/ 16642 h 36892"/>
              <a:gd name="connsiteX6" fmla="*/ 41451 w 43254"/>
              <a:gd name="connsiteY6" fmla="*/ 23976 h 36892"/>
              <a:gd name="connsiteX7" fmla="*/ 38551 w 43254"/>
              <a:gd name="connsiteY7" fmla="*/ 31683 h 36892"/>
              <a:gd name="connsiteX8" fmla="*/ 34831 w 43254"/>
              <a:gd name="connsiteY8" fmla="*/ 33303 h 36892"/>
              <a:gd name="connsiteX9" fmla="*/ 27714 w 43254"/>
              <a:gd name="connsiteY9" fmla="*/ 36878 h 36892"/>
              <a:gd name="connsiteX10" fmla="*/ 16516 w 43254"/>
              <a:gd name="connsiteY10" fmla="*/ 32586 h 36892"/>
              <a:gd name="connsiteX11" fmla="*/ 12526 w 43254"/>
              <a:gd name="connsiteY11" fmla="*/ 30602 h 36892"/>
              <a:gd name="connsiteX12" fmla="*/ 5603 w 43254"/>
              <a:gd name="connsiteY12" fmla="*/ 22760 h 36892"/>
              <a:gd name="connsiteX13" fmla="*/ 2149 w 43254"/>
              <a:gd name="connsiteY13" fmla="*/ 18871 h 36892"/>
              <a:gd name="connsiteX14" fmla="*/ 31 w 43254"/>
              <a:gd name="connsiteY14" fmla="*/ 13024 h 36892"/>
              <a:gd name="connsiteX15" fmla="*/ 3899 w 43254"/>
              <a:gd name="connsiteY15" fmla="*/ 7827 h 36892"/>
              <a:gd name="connsiteX16" fmla="*/ 3936 w 43254"/>
              <a:gd name="connsiteY16" fmla="*/ 7690 h 36892"/>
              <a:gd name="connsiteX0" fmla="*/ 4729 w 43254"/>
              <a:gd name="connsiteY0" fmla="*/ 19497 h 36892"/>
              <a:gd name="connsiteX1" fmla="*/ 2196 w 43254"/>
              <a:gd name="connsiteY1" fmla="*/ 18700 h 36892"/>
              <a:gd name="connsiteX2" fmla="*/ 14095 w 43254"/>
              <a:gd name="connsiteY2" fmla="*/ 30934 h 36892"/>
              <a:gd name="connsiteX3" fmla="*/ 10759 w 43254"/>
              <a:gd name="connsiteY3" fmla="*/ 25885 h 36892"/>
              <a:gd name="connsiteX4" fmla="*/ 21862 w 43254"/>
              <a:gd name="connsiteY4" fmla="*/ 31958 h 36892"/>
              <a:gd name="connsiteX5" fmla="*/ 24760 w 43254"/>
              <a:gd name="connsiteY5" fmla="*/ 27503 h 36892"/>
              <a:gd name="connsiteX6" fmla="*/ 41834 w 43254"/>
              <a:gd name="connsiteY6" fmla="*/ 8674 h 36892"/>
              <a:gd name="connsiteX7" fmla="*/ 40386 w 43254"/>
              <a:gd name="connsiteY7" fmla="*/ 11350 h 36892"/>
              <a:gd name="connsiteX8" fmla="*/ 4163 w 43254"/>
              <a:gd name="connsiteY8" fmla="*/ 9109 h 36892"/>
              <a:gd name="connsiteX9" fmla="*/ 3936 w 43254"/>
              <a:gd name="connsiteY9" fmla="*/ 7690 h 3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54" h="36892">
                <a:moveTo>
                  <a:pt x="3936" y="7690"/>
                </a:moveTo>
                <a:cubicBezTo>
                  <a:pt x="3665" y="4977"/>
                  <a:pt x="1736" y="-1263"/>
                  <a:pt x="5659" y="227"/>
                </a:cubicBezTo>
                <a:cubicBezTo>
                  <a:pt x="9582" y="1717"/>
                  <a:pt x="18296" y="16139"/>
                  <a:pt x="27476" y="16632"/>
                </a:cubicBezTo>
                <a:cubicBezTo>
                  <a:pt x="33527" y="16957"/>
                  <a:pt x="39622" y="1780"/>
                  <a:pt x="42018" y="471"/>
                </a:cubicBezTo>
                <a:cubicBezTo>
                  <a:pt x="44414" y="-838"/>
                  <a:pt x="42367" y="7151"/>
                  <a:pt x="41854" y="8780"/>
                </a:cubicBezTo>
                <a:cubicBezTo>
                  <a:pt x="43115" y="11014"/>
                  <a:pt x="43119" y="14109"/>
                  <a:pt x="43052" y="16642"/>
                </a:cubicBezTo>
                <a:cubicBezTo>
                  <a:pt x="42985" y="19175"/>
                  <a:pt x="44175" y="23446"/>
                  <a:pt x="41451" y="23976"/>
                </a:cubicBezTo>
                <a:cubicBezTo>
                  <a:pt x="41438" y="26243"/>
                  <a:pt x="39654" y="30129"/>
                  <a:pt x="38551" y="31683"/>
                </a:cubicBezTo>
                <a:cubicBezTo>
                  <a:pt x="37448" y="33237"/>
                  <a:pt x="36980" y="35127"/>
                  <a:pt x="34831" y="33303"/>
                </a:cubicBezTo>
                <a:cubicBezTo>
                  <a:pt x="34136" y="36436"/>
                  <a:pt x="30766" y="36997"/>
                  <a:pt x="27714" y="36878"/>
                </a:cubicBezTo>
                <a:cubicBezTo>
                  <a:pt x="24662" y="36759"/>
                  <a:pt x="18087" y="35793"/>
                  <a:pt x="16516" y="32586"/>
                </a:cubicBezTo>
                <a:cubicBezTo>
                  <a:pt x="12808" y="35630"/>
                  <a:pt x="14678" y="35729"/>
                  <a:pt x="12526" y="30602"/>
                </a:cubicBezTo>
                <a:cubicBezTo>
                  <a:pt x="10412" y="30939"/>
                  <a:pt x="7332" y="24715"/>
                  <a:pt x="5603" y="22760"/>
                </a:cubicBezTo>
                <a:cubicBezTo>
                  <a:pt x="3874" y="20805"/>
                  <a:pt x="1096" y="20397"/>
                  <a:pt x="2149" y="18871"/>
                </a:cubicBezTo>
                <a:cubicBezTo>
                  <a:pt x="655" y="17674"/>
                  <a:pt x="-177" y="15377"/>
                  <a:pt x="31" y="13024"/>
                </a:cubicBezTo>
                <a:cubicBezTo>
                  <a:pt x="275" y="10269"/>
                  <a:pt x="1881" y="8111"/>
                  <a:pt x="3899" y="7827"/>
                </a:cubicBezTo>
                <a:cubicBezTo>
                  <a:pt x="3911" y="7781"/>
                  <a:pt x="3924" y="7736"/>
                  <a:pt x="3936" y="7690"/>
                </a:cubicBezTo>
                <a:close/>
              </a:path>
              <a:path w="43254" h="36892" fill="none" extrusionOk="0">
                <a:moveTo>
                  <a:pt x="4729" y="19497"/>
                </a:moveTo>
                <a:cubicBezTo>
                  <a:pt x="3845" y="19591"/>
                  <a:pt x="2961" y="19313"/>
                  <a:pt x="2196" y="18700"/>
                </a:cubicBezTo>
                <a:moveTo>
                  <a:pt x="14095" y="30934"/>
                </a:moveTo>
                <a:cubicBezTo>
                  <a:pt x="13740" y="31127"/>
                  <a:pt x="11139" y="25825"/>
                  <a:pt x="10759" y="25885"/>
                </a:cubicBezTo>
                <a:moveTo>
                  <a:pt x="21862" y="31958"/>
                </a:moveTo>
                <a:cubicBezTo>
                  <a:pt x="21595" y="31412"/>
                  <a:pt x="24937" y="28114"/>
                  <a:pt x="24760" y="27503"/>
                </a:cubicBezTo>
                <a:moveTo>
                  <a:pt x="41834" y="8674"/>
                </a:moveTo>
                <a:cubicBezTo>
                  <a:pt x="41509" y="9706"/>
                  <a:pt x="41014" y="10622"/>
                  <a:pt x="40386" y="11350"/>
                </a:cubicBezTo>
                <a:moveTo>
                  <a:pt x="4163" y="9109"/>
                </a:moveTo>
                <a:cubicBezTo>
                  <a:pt x="4060" y="8645"/>
                  <a:pt x="3984" y="8171"/>
                  <a:pt x="3936" y="7690"/>
                </a:cubicBezTo>
              </a:path>
            </a:pathLst>
          </a:custGeom>
          <a:solidFill>
            <a:schemeClr val="tx1">
              <a:lumMod val="85000"/>
            </a:schemeClr>
          </a:solidFill>
          <a:ln/>
          <a:scene3d>
            <a:camera prst="orthographicFront">
              <a:rot lat="0" lon="0" rev="0"/>
            </a:camera>
            <a:lightRig rig="threePt" dir="tl"/>
          </a:scene3d>
          <a:sp3d>
            <a:bevelT w="25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8">
            <a:extLst>
              <a:ext uri="{FF2B5EF4-FFF2-40B4-BE49-F238E27FC236}">
                <a16:creationId xmlns:a16="http://schemas.microsoft.com/office/drawing/2014/main" id="{E8695156-55A6-0547-8F6E-EFD24402D9FA}"/>
              </a:ext>
            </a:extLst>
          </p:cNvPr>
          <p:cNvSpPr/>
          <p:nvPr/>
        </p:nvSpPr>
        <p:spPr>
          <a:xfrm rot="20367513" flipV="1">
            <a:off x="1549021" y="2759722"/>
            <a:ext cx="603222" cy="3368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6227 w 43256"/>
              <a:gd name="connsiteY19" fmla="*/ 23592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14036 w 43256"/>
              <a:gd name="connsiteY16" fmla="*/ 5051 h 43219"/>
              <a:gd name="connsiteX17" fmla="*/ 16227 w 43256"/>
              <a:gd name="connsiteY17" fmla="*/ 23592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77 h 43267"/>
              <a:gd name="connsiteX1" fmla="*/ 5659 w 43256"/>
              <a:gd name="connsiteY1" fmla="*/ 6814 h 43267"/>
              <a:gd name="connsiteX2" fmla="*/ 14041 w 43256"/>
              <a:gd name="connsiteY2" fmla="*/ 5109 h 43267"/>
              <a:gd name="connsiteX3" fmla="*/ 25785 w 43256"/>
              <a:gd name="connsiteY3" fmla="*/ 107 h 43267"/>
              <a:gd name="connsiteX4" fmla="*/ 29869 w 43256"/>
              <a:gd name="connsiteY4" fmla="*/ 2388 h 43267"/>
              <a:gd name="connsiteX5" fmla="*/ 35499 w 43256"/>
              <a:gd name="connsiteY5" fmla="*/ 597 h 43267"/>
              <a:gd name="connsiteX6" fmla="*/ 38354 w 43256"/>
              <a:gd name="connsiteY6" fmla="*/ 5483 h 43267"/>
              <a:gd name="connsiteX7" fmla="*/ 42018 w 43256"/>
              <a:gd name="connsiteY7" fmla="*/ 10225 h 43267"/>
              <a:gd name="connsiteX8" fmla="*/ 41854 w 43256"/>
              <a:gd name="connsiteY8" fmla="*/ 15367 h 43267"/>
              <a:gd name="connsiteX9" fmla="*/ 43052 w 43256"/>
              <a:gd name="connsiteY9" fmla="*/ 23229 h 43267"/>
              <a:gd name="connsiteX10" fmla="*/ 37440 w 43256"/>
              <a:gd name="connsiteY10" fmla="*/ 30111 h 43267"/>
              <a:gd name="connsiteX11" fmla="*/ 35431 w 43256"/>
              <a:gd name="connsiteY11" fmla="*/ 36008 h 43267"/>
              <a:gd name="connsiteX12" fmla="*/ 28591 w 43256"/>
              <a:gd name="connsiteY12" fmla="*/ 36722 h 43267"/>
              <a:gd name="connsiteX13" fmla="*/ 23703 w 43256"/>
              <a:gd name="connsiteY13" fmla="*/ 43013 h 43267"/>
              <a:gd name="connsiteX14" fmla="*/ 16516 w 43256"/>
              <a:gd name="connsiteY14" fmla="*/ 39173 h 43267"/>
              <a:gd name="connsiteX15" fmla="*/ 5840 w 43256"/>
              <a:gd name="connsiteY15" fmla="*/ 35379 h 43267"/>
              <a:gd name="connsiteX16" fmla="*/ 1146 w 43256"/>
              <a:gd name="connsiteY16" fmla="*/ 31157 h 43267"/>
              <a:gd name="connsiteX17" fmla="*/ 2149 w 43256"/>
              <a:gd name="connsiteY17" fmla="*/ 25458 h 43267"/>
              <a:gd name="connsiteX18" fmla="*/ 31 w 43256"/>
              <a:gd name="connsiteY18" fmla="*/ 19611 h 43267"/>
              <a:gd name="connsiteX19" fmla="*/ 3899 w 43256"/>
              <a:gd name="connsiteY19" fmla="*/ 14414 h 43267"/>
              <a:gd name="connsiteX20" fmla="*/ 3936 w 43256"/>
              <a:gd name="connsiteY20" fmla="*/ 14277 h 43267"/>
              <a:gd name="connsiteX0" fmla="*/ 4729 w 43256"/>
              <a:gd name="connsiteY0" fmla="*/ 26084 h 43267"/>
              <a:gd name="connsiteX1" fmla="*/ 2196 w 43256"/>
              <a:gd name="connsiteY1" fmla="*/ 25287 h 43267"/>
              <a:gd name="connsiteX2" fmla="*/ 6964 w 43256"/>
              <a:gd name="connsiteY2" fmla="*/ 34806 h 43267"/>
              <a:gd name="connsiteX3" fmla="*/ 5856 w 43256"/>
              <a:gd name="connsiteY3" fmla="*/ 35187 h 43267"/>
              <a:gd name="connsiteX4" fmla="*/ 16514 w 43256"/>
              <a:gd name="connsiteY4" fmla="*/ 38997 h 43267"/>
              <a:gd name="connsiteX5" fmla="*/ 15846 w 43256"/>
              <a:gd name="connsiteY5" fmla="*/ 37257 h 43267"/>
              <a:gd name="connsiteX6" fmla="*/ 28863 w 43256"/>
              <a:gd name="connsiteY6" fmla="*/ 34658 h 43267"/>
              <a:gd name="connsiteX7" fmla="*/ 28596 w 43256"/>
              <a:gd name="connsiteY7" fmla="*/ 36567 h 43267"/>
              <a:gd name="connsiteX8" fmla="*/ 34165 w 43256"/>
              <a:gd name="connsiteY8" fmla="*/ 22861 h 43267"/>
              <a:gd name="connsiteX9" fmla="*/ 37416 w 43256"/>
              <a:gd name="connsiteY9" fmla="*/ 29997 h 43267"/>
              <a:gd name="connsiteX10" fmla="*/ 41834 w 43256"/>
              <a:gd name="connsiteY10" fmla="*/ 15261 h 43267"/>
              <a:gd name="connsiteX11" fmla="*/ 40386 w 43256"/>
              <a:gd name="connsiteY11" fmla="*/ 17937 h 43267"/>
              <a:gd name="connsiteX12" fmla="*/ 38360 w 43256"/>
              <a:gd name="connsiteY12" fmla="*/ 5333 h 43267"/>
              <a:gd name="connsiteX13" fmla="*/ 38436 w 43256"/>
              <a:gd name="connsiteY13" fmla="*/ 6597 h 43267"/>
              <a:gd name="connsiteX14" fmla="*/ 29114 w 43256"/>
              <a:gd name="connsiteY14" fmla="*/ 3859 h 43267"/>
              <a:gd name="connsiteX15" fmla="*/ 29856 w 43256"/>
              <a:gd name="connsiteY15" fmla="*/ 2247 h 43267"/>
              <a:gd name="connsiteX16" fmla="*/ 14036 w 43256"/>
              <a:gd name="connsiteY16" fmla="*/ 5099 h 43267"/>
              <a:gd name="connsiteX17" fmla="*/ 16227 w 43256"/>
              <a:gd name="connsiteY17" fmla="*/ 23640 h 43267"/>
              <a:gd name="connsiteX18" fmla="*/ 4163 w 43256"/>
              <a:gd name="connsiteY18" fmla="*/ 15696 h 43267"/>
              <a:gd name="connsiteX19" fmla="*/ 3936 w 43256"/>
              <a:gd name="connsiteY19" fmla="*/ 14277 h 43267"/>
              <a:gd name="connsiteX0" fmla="*/ 3936 w 43256"/>
              <a:gd name="connsiteY0" fmla="*/ 14277 h 43267"/>
              <a:gd name="connsiteX1" fmla="*/ 5659 w 43256"/>
              <a:gd name="connsiteY1" fmla="*/ 6814 h 43267"/>
              <a:gd name="connsiteX2" fmla="*/ 14041 w 43256"/>
              <a:gd name="connsiteY2" fmla="*/ 5109 h 43267"/>
              <a:gd name="connsiteX3" fmla="*/ 25785 w 43256"/>
              <a:gd name="connsiteY3" fmla="*/ 107 h 43267"/>
              <a:gd name="connsiteX4" fmla="*/ 29869 w 43256"/>
              <a:gd name="connsiteY4" fmla="*/ 2388 h 43267"/>
              <a:gd name="connsiteX5" fmla="*/ 35499 w 43256"/>
              <a:gd name="connsiteY5" fmla="*/ 597 h 43267"/>
              <a:gd name="connsiteX6" fmla="*/ 38354 w 43256"/>
              <a:gd name="connsiteY6" fmla="*/ 5483 h 43267"/>
              <a:gd name="connsiteX7" fmla="*/ 42018 w 43256"/>
              <a:gd name="connsiteY7" fmla="*/ 10225 h 43267"/>
              <a:gd name="connsiteX8" fmla="*/ 41854 w 43256"/>
              <a:gd name="connsiteY8" fmla="*/ 15367 h 43267"/>
              <a:gd name="connsiteX9" fmla="*/ 43052 w 43256"/>
              <a:gd name="connsiteY9" fmla="*/ 23229 h 43267"/>
              <a:gd name="connsiteX10" fmla="*/ 37440 w 43256"/>
              <a:gd name="connsiteY10" fmla="*/ 30111 h 43267"/>
              <a:gd name="connsiteX11" fmla="*/ 35431 w 43256"/>
              <a:gd name="connsiteY11" fmla="*/ 36008 h 43267"/>
              <a:gd name="connsiteX12" fmla="*/ 28591 w 43256"/>
              <a:gd name="connsiteY12" fmla="*/ 36722 h 43267"/>
              <a:gd name="connsiteX13" fmla="*/ 23703 w 43256"/>
              <a:gd name="connsiteY13" fmla="*/ 43013 h 43267"/>
              <a:gd name="connsiteX14" fmla="*/ 16516 w 43256"/>
              <a:gd name="connsiteY14" fmla="*/ 39173 h 43267"/>
              <a:gd name="connsiteX15" fmla="*/ 5840 w 43256"/>
              <a:gd name="connsiteY15" fmla="*/ 35379 h 43267"/>
              <a:gd name="connsiteX16" fmla="*/ 1146 w 43256"/>
              <a:gd name="connsiteY16" fmla="*/ 31157 h 43267"/>
              <a:gd name="connsiteX17" fmla="*/ 2149 w 43256"/>
              <a:gd name="connsiteY17" fmla="*/ 25458 h 43267"/>
              <a:gd name="connsiteX18" fmla="*/ 31 w 43256"/>
              <a:gd name="connsiteY18" fmla="*/ 19611 h 43267"/>
              <a:gd name="connsiteX19" fmla="*/ 3899 w 43256"/>
              <a:gd name="connsiteY19" fmla="*/ 14414 h 43267"/>
              <a:gd name="connsiteX20" fmla="*/ 3936 w 43256"/>
              <a:gd name="connsiteY20" fmla="*/ 14277 h 43267"/>
              <a:gd name="connsiteX0" fmla="*/ 4729 w 43256"/>
              <a:gd name="connsiteY0" fmla="*/ 26084 h 43267"/>
              <a:gd name="connsiteX1" fmla="*/ 2196 w 43256"/>
              <a:gd name="connsiteY1" fmla="*/ 25287 h 43267"/>
              <a:gd name="connsiteX2" fmla="*/ 6964 w 43256"/>
              <a:gd name="connsiteY2" fmla="*/ 34806 h 43267"/>
              <a:gd name="connsiteX3" fmla="*/ 5856 w 43256"/>
              <a:gd name="connsiteY3" fmla="*/ 35187 h 43267"/>
              <a:gd name="connsiteX4" fmla="*/ 16514 w 43256"/>
              <a:gd name="connsiteY4" fmla="*/ 38997 h 43267"/>
              <a:gd name="connsiteX5" fmla="*/ 15846 w 43256"/>
              <a:gd name="connsiteY5" fmla="*/ 37257 h 43267"/>
              <a:gd name="connsiteX6" fmla="*/ 28863 w 43256"/>
              <a:gd name="connsiteY6" fmla="*/ 34658 h 43267"/>
              <a:gd name="connsiteX7" fmla="*/ 28596 w 43256"/>
              <a:gd name="connsiteY7" fmla="*/ 36567 h 43267"/>
              <a:gd name="connsiteX8" fmla="*/ 34165 w 43256"/>
              <a:gd name="connsiteY8" fmla="*/ 22861 h 43267"/>
              <a:gd name="connsiteX9" fmla="*/ 37416 w 43256"/>
              <a:gd name="connsiteY9" fmla="*/ 29997 h 43267"/>
              <a:gd name="connsiteX10" fmla="*/ 41834 w 43256"/>
              <a:gd name="connsiteY10" fmla="*/ 15261 h 43267"/>
              <a:gd name="connsiteX11" fmla="*/ 40386 w 43256"/>
              <a:gd name="connsiteY11" fmla="*/ 17937 h 43267"/>
              <a:gd name="connsiteX12" fmla="*/ 38360 w 43256"/>
              <a:gd name="connsiteY12" fmla="*/ 5333 h 43267"/>
              <a:gd name="connsiteX13" fmla="*/ 38436 w 43256"/>
              <a:gd name="connsiteY13" fmla="*/ 6597 h 43267"/>
              <a:gd name="connsiteX14" fmla="*/ 14036 w 43256"/>
              <a:gd name="connsiteY14" fmla="*/ 5099 h 43267"/>
              <a:gd name="connsiteX15" fmla="*/ 16227 w 43256"/>
              <a:gd name="connsiteY15" fmla="*/ 23640 h 43267"/>
              <a:gd name="connsiteX16" fmla="*/ 4163 w 43256"/>
              <a:gd name="connsiteY16" fmla="*/ 15696 h 43267"/>
              <a:gd name="connsiteX17" fmla="*/ 3936 w 43256"/>
              <a:gd name="connsiteY17" fmla="*/ 14277 h 43267"/>
              <a:gd name="connsiteX0" fmla="*/ 3936 w 43256"/>
              <a:gd name="connsiteY0" fmla="*/ 14277 h 43267"/>
              <a:gd name="connsiteX1" fmla="*/ 5659 w 43256"/>
              <a:gd name="connsiteY1" fmla="*/ 6814 h 43267"/>
              <a:gd name="connsiteX2" fmla="*/ 14041 w 43256"/>
              <a:gd name="connsiteY2" fmla="*/ 5109 h 43267"/>
              <a:gd name="connsiteX3" fmla="*/ 25785 w 43256"/>
              <a:gd name="connsiteY3" fmla="*/ 107 h 43267"/>
              <a:gd name="connsiteX4" fmla="*/ 29869 w 43256"/>
              <a:gd name="connsiteY4" fmla="*/ 2388 h 43267"/>
              <a:gd name="connsiteX5" fmla="*/ 35499 w 43256"/>
              <a:gd name="connsiteY5" fmla="*/ 597 h 43267"/>
              <a:gd name="connsiteX6" fmla="*/ 38354 w 43256"/>
              <a:gd name="connsiteY6" fmla="*/ 5483 h 43267"/>
              <a:gd name="connsiteX7" fmla="*/ 42018 w 43256"/>
              <a:gd name="connsiteY7" fmla="*/ 10225 h 43267"/>
              <a:gd name="connsiteX8" fmla="*/ 41854 w 43256"/>
              <a:gd name="connsiteY8" fmla="*/ 15367 h 43267"/>
              <a:gd name="connsiteX9" fmla="*/ 43052 w 43256"/>
              <a:gd name="connsiteY9" fmla="*/ 23229 h 43267"/>
              <a:gd name="connsiteX10" fmla="*/ 37440 w 43256"/>
              <a:gd name="connsiteY10" fmla="*/ 30111 h 43267"/>
              <a:gd name="connsiteX11" fmla="*/ 35431 w 43256"/>
              <a:gd name="connsiteY11" fmla="*/ 36008 h 43267"/>
              <a:gd name="connsiteX12" fmla="*/ 28591 w 43256"/>
              <a:gd name="connsiteY12" fmla="*/ 36722 h 43267"/>
              <a:gd name="connsiteX13" fmla="*/ 23703 w 43256"/>
              <a:gd name="connsiteY13" fmla="*/ 43013 h 43267"/>
              <a:gd name="connsiteX14" fmla="*/ 16516 w 43256"/>
              <a:gd name="connsiteY14" fmla="*/ 39173 h 43267"/>
              <a:gd name="connsiteX15" fmla="*/ 5840 w 43256"/>
              <a:gd name="connsiteY15" fmla="*/ 35379 h 43267"/>
              <a:gd name="connsiteX16" fmla="*/ 1146 w 43256"/>
              <a:gd name="connsiteY16" fmla="*/ 31157 h 43267"/>
              <a:gd name="connsiteX17" fmla="*/ 2149 w 43256"/>
              <a:gd name="connsiteY17" fmla="*/ 25458 h 43267"/>
              <a:gd name="connsiteX18" fmla="*/ 31 w 43256"/>
              <a:gd name="connsiteY18" fmla="*/ 19611 h 43267"/>
              <a:gd name="connsiteX19" fmla="*/ 3899 w 43256"/>
              <a:gd name="connsiteY19" fmla="*/ 14414 h 43267"/>
              <a:gd name="connsiteX20" fmla="*/ 3936 w 43256"/>
              <a:gd name="connsiteY20" fmla="*/ 14277 h 43267"/>
              <a:gd name="connsiteX0" fmla="*/ 4729 w 43256"/>
              <a:gd name="connsiteY0" fmla="*/ 26084 h 43267"/>
              <a:gd name="connsiteX1" fmla="*/ 2196 w 43256"/>
              <a:gd name="connsiteY1" fmla="*/ 25287 h 43267"/>
              <a:gd name="connsiteX2" fmla="*/ 6964 w 43256"/>
              <a:gd name="connsiteY2" fmla="*/ 34806 h 43267"/>
              <a:gd name="connsiteX3" fmla="*/ 5856 w 43256"/>
              <a:gd name="connsiteY3" fmla="*/ 35187 h 43267"/>
              <a:gd name="connsiteX4" fmla="*/ 16514 w 43256"/>
              <a:gd name="connsiteY4" fmla="*/ 38997 h 43267"/>
              <a:gd name="connsiteX5" fmla="*/ 15846 w 43256"/>
              <a:gd name="connsiteY5" fmla="*/ 37257 h 43267"/>
              <a:gd name="connsiteX6" fmla="*/ 28863 w 43256"/>
              <a:gd name="connsiteY6" fmla="*/ 34658 h 43267"/>
              <a:gd name="connsiteX7" fmla="*/ 28596 w 43256"/>
              <a:gd name="connsiteY7" fmla="*/ 36567 h 43267"/>
              <a:gd name="connsiteX8" fmla="*/ 34165 w 43256"/>
              <a:gd name="connsiteY8" fmla="*/ 22861 h 43267"/>
              <a:gd name="connsiteX9" fmla="*/ 37416 w 43256"/>
              <a:gd name="connsiteY9" fmla="*/ 29997 h 43267"/>
              <a:gd name="connsiteX10" fmla="*/ 41834 w 43256"/>
              <a:gd name="connsiteY10" fmla="*/ 15261 h 43267"/>
              <a:gd name="connsiteX11" fmla="*/ 40386 w 43256"/>
              <a:gd name="connsiteY11" fmla="*/ 17937 h 43267"/>
              <a:gd name="connsiteX12" fmla="*/ 38360 w 43256"/>
              <a:gd name="connsiteY12" fmla="*/ 5333 h 43267"/>
              <a:gd name="connsiteX13" fmla="*/ 38436 w 43256"/>
              <a:gd name="connsiteY13" fmla="*/ 6597 h 43267"/>
              <a:gd name="connsiteX14" fmla="*/ 4163 w 43256"/>
              <a:gd name="connsiteY14" fmla="*/ 15696 h 43267"/>
              <a:gd name="connsiteX15" fmla="*/ 3936 w 43256"/>
              <a:gd name="connsiteY15" fmla="*/ 14277 h 43267"/>
              <a:gd name="connsiteX0" fmla="*/ 3936 w 43256"/>
              <a:gd name="connsiteY0" fmla="*/ 14221 h 43211"/>
              <a:gd name="connsiteX1" fmla="*/ 5659 w 43256"/>
              <a:gd name="connsiteY1" fmla="*/ 6758 h 43211"/>
              <a:gd name="connsiteX2" fmla="*/ 14041 w 43256"/>
              <a:gd name="connsiteY2" fmla="*/ 5053 h 43211"/>
              <a:gd name="connsiteX3" fmla="*/ 25785 w 43256"/>
              <a:gd name="connsiteY3" fmla="*/ 4576 h 43211"/>
              <a:gd name="connsiteX4" fmla="*/ 29869 w 43256"/>
              <a:gd name="connsiteY4" fmla="*/ 2332 h 43211"/>
              <a:gd name="connsiteX5" fmla="*/ 35499 w 43256"/>
              <a:gd name="connsiteY5" fmla="*/ 541 h 43211"/>
              <a:gd name="connsiteX6" fmla="*/ 38354 w 43256"/>
              <a:gd name="connsiteY6" fmla="*/ 5427 h 43211"/>
              <a:gd name="connsiteX7" fmla="*/ 42018 w 43256"/>
              <a:gd name="connsiteY7" fmla="*/ 10169 h 43211"/>
              <a:gd name="connsiteX8" fmla="*/ 41854 w 43256"/>
              <a:gd name="connsiteY8" fmla="*/ 15311 h 43211"/>
              <a:gd name="connsiteX9" fmla="*/ 43052 w 43256"/>
              <a:gd name="connsiteY9" fmla="*/ 23173 h 43211"/>
              <a:gd name="connsiteX10" fmla="*/ 37440 w 43256"/>
              <a:gd name="connsiteY10" fmla="*/ 30055 h 43211"/>
              <a:gd name="connsiteX11" fmla="*/ 35431 w 43256"/>
              <a:gd name="connsiteY11" fmla="*/ 35952 h 43211"/>
              <a:gd name="connsiteX12" fmla="*/ 28591 w 43256"/>
              <a:gd name="connsiteY12" fmla="*/ 36666 h 43211"/>
              <a:gd name="connsiteX13" fmla="*/ 23703 w 43256"/>
              <a:gd name="connsiteY13" fmla="*/ 42957 h 43211"/>
              <a:gd name="connsiteX14" fmla="*/ 16516 w 43256"/>
              <a:gd name="connsiteY14" fmla="*/ 39117 h 43211"/>
              <a:gd name="connsiteX15" fmla="*/ 5840 w 43256"/>
              <a:gd name="connsiteY15" fmla="*/ 35323 h 43211"/>
              <a:gd name="connsiteX16" fmla="*/ 1146 w 43256"/>
              <a:gd name="connsiteY16" fmla="*/ 31101 h 43211"/>
              <a:gd name="connsiteX17" fmla="*/ 2149 w 43256"/>
              <a:gd name="connsiteY17" fmla="*/ 25402 h 43211"/>
              <a:gd name="connsiteX18" fmla="*/ 31 w 43256"/>
              <a:gd name="connsiteY18" fmla="*/ 19555 h 43211"/>
              <a:gd name="connsiteX19" fmla="*/ 3899 w 43256"/>
              <a:gd name="connsiteY19" fmla="*/ 14358 h 43211"/>
              <a:gd name="connsiteX20" fmla="*/ 3936 w 43256"/>
              <a:gd name="connsiteY20" fmla="*/ 14221 h 43211"/>
              <a:gd name="connsiteX0" fmla="*/ 4729 w 43256"/>
              <a:gd name="connsiteY0" fmla="*/ 26028 h 43211"/>
              <a:gd name="connsiteX1" fmla="*/ 2196 w 43256"/>
              <a:gd name="connsiteY1" fmla="*/ 25231 h 43211"/>
              <a:gd name="connsiteX2" fmla="*/ 6964 w 43256"/>
              <a:gd name="connsiteY2" fmla="*/ 34750 h 43211"/>
              <a:gd name="connsiteX3" fmla="*/ 5856 w 43256"/>
              <a:gd name="connsiteY3" fmla="*/ 35131 h 43211"/>
              <a:gd name="connsiteX4" fmla="*/ 16514 w 43256"/>
              <a:gd name="connsiteY4" fmla="*/ 38941 h 43211"/>
              <a:gd name="connsiteX5" fmla="*/ 15846 w 43256"/>
              <a:gd name="connsiteY5" fmla="*/ 37201 h 43211"/>
              <a:gd name="connsiteX6" fmla="*/ 28863 w 43256"/>
              <a:gd name="connsiteY6" fmla="*/ 34602 h 43211"/>
              <a:gd name="connsiteX7" fmla="*/ 28596 w 43256"/>
              <a:gd name="connsiteY7" fmla="*/ 36511 h 43211"/>
              <a:gd name="connsiteX8" fmla="*/ 34165 w 43256"/>
              <a:gd name="connsiteY8" fmla="*/ 22805 h 43211"/>
              <a:gd name="connsiteX9" fmla="*/ 37416 w 43256"/>
              <a:gd name="connsiteY9" fmla="*/ 29941 h 43211"/>
              <a:gd name="connsiteX10" fmla="*/ 41834 w 43256"/>
              <a:gd name="connsiteY10" fmla="*/ 15205 h 43211"/>
              <a:gd name="connsiteX11" fmla="*/ 40386 w 43256"/>
              <a:gd name="connsiteY11" fmla="*/ 17881 h 43211"/>
              <a:gd name="connsiteX12" fmla="*/ 38360 w 43256"/>
              <a:gd name="connsiteY12" fmla="*/ 5277 h 43211"/>
              <a:gd name="connsiteX13" fmla="*/ 38436 w 43256"/>
              <a:gd name="connsiteY13" fmla="*/ 6541 h 43211"/>
              <a:gd name="connsiteX14" fmla="*/ 4163 w 43256"/>
              <a:gd name="connsiteY14" fmla="*/ 15640 h 43211"/>
              <a:gd name="connsiteX15" fmla="*/ 3936 w 43256"/>
              <a:gd name="connsiteY15" fmla="*/ 14221 h 43211"/>
              <a:gd name="connsiteX0" fmla="*/ 3936 w 43256"/>
              <a:gd name="connsiteY0" fmla="*/ 14221 h 43211"/>
              <a:gd name="connsiteX1" fmla="*/ 5659 w 43256"/>
              <a:gd name="connsiteY1" fmla="*/ 6758 h 43211"/>
              <a:gd name="connsiteX2" fmla="*/ 14041 w 43256"/>
              <a:gd name="connsiteY2" fmla="*/ 5053 h 43211"/>
              <a:gd name="connsiteX3" fmla="*/ 29869 w 43256"/>
              <a:gd name="connsiteY3" fmla="*/ 2332 h 43211"/>
              <a:gd name="connsiteX4" fmla="*/ 35499 w 43256"/>
              <a:gd name="connsiteY4" fmla="*/ 541 h 43211"/>
              <a:gd name="connsiteX5" fmla="*/ 38354 w 43256"/>
              <a:gd name="connsiteY5" fmla="*/ 5427 h 43211"/>
              <a:gd name="connsiteX6" fmla="*/ 42018 w 43256"/>
              <a:gd name="connsiteY6" fmla="*/ 10169 h 43211"/>
              <a:gd name="connsiteX7" fmla="*/ 41854 w 43256"/>
              <a:gd name="connsiteY7" fmla="*/ 15311 h 43211"/>
              <a:gd name="connsiteX8" fmla="*/ 43052 w 43256"/>
              <a:gd name="connsiteY8" fmla="*/ 23173 h 43211"/>
              <a:gd name="connsiteX9" fmla="*/ 37440 w 43256"/>
              <a:gd name="connsiteY9" fmla="*/ 30055 h 43211"/>
              <a:gd name="connsiteX10" fmla="*/ 35431 w 43256"/>
              <a:gd name="connsiteY10" fmla="*/ 35952 h 43211"/>
              <a:gd name="connsiteX11" fmla="*/ 28591 w 43256"/>
              <a:gd name="connsiteY11" fmla="*/ 36666 h 43211"/>
              <a:gd name="connsiteX12" fmla="*/ 23703 w 43256"/>
              <a:gd name="connsiteY12" fmla="*/ 42957 h 43211"/>
              <a:gd name="connsiteX13" fmla="*/ 16516 w 43256"/>
              <a:gd name="connsiteY13" fmla="*/ 39117 h 43211"/>
              <a:gd name="connsiteX14" fmla="*/ 5840 w 43256"/>
              <a:gd name="connsiteY14" fmla="*/ 35323 h 43211"/>
              <a:gd name="connsiteX15" fmla="*/ 1146 w 43256"/>
              <a:gd name="connsiteY15" fmla="*/ 31101 h 43211"/>
              <a:gd name="connsiteX16" fmla="*/ 2149 w 43256"/>
              <a:gd name="connsiteY16" fmla="*/ 25402 h 43211"/>
              <a:gd name="connsiteX17" fmla="*/ 31 w 43256"/>
              <a:gd name="connsiteY17" fmla="*/ 19555 h 43211"/>
              <a:gd name="connsiteX18" fmla="*/ 3899 w 43256"/>
              <a:gd name="connsiteY18" fmla="*/ 14358 h 43211"/>
              <a:gd name="connsiteX19" fmla="*/ 3936 w 43256"/>
              <a:gd name="connsiteY19" fmla="*/ 14221 h 43211"/>
              <a:gd name="connsiteX0" fmla="*/ 4729 w 43256"/>
              <a:gd name="connsiteY0" fmla="*/ 26028 h 43211"/>
              <a:gd name="connsiteX1" fmla="*/ 2196 w 43256"/>
              <a:gd name="connsiteY1" fmla="*/ 25231 h 43211"/>
              <a:gd name="connsiteX2" fmla="*/ 6964 w 43256"/>
              <a:gd name="connsiteY2" fmla="*/ 34750 h 43211"/>
              <a:gd name="connsiteX3" fmla="*/ 5856 w 43256"/>
              <a:gd name="connsiteY3" fmla="*/ 35131 h 43211"/>
              <a:gd name="connsiteX4" fmla="*/ 16514 w 43256"/>
              <a:gd name="connsiteY4" fmla="*/ 38941 h 43211"/>
              <a:gd name="connsiteX5" fmla="*/ 15846 w 43256"/>
              <a:gd name="connsiteY5" fmla="*/ 37201 h 43211"/>
              <a:gd name="connsiteX6" fmla="*/ 28863 w 43256"/>
              <a:gd name="connsiteY6" fmla="*/ 34602 h 43211"/>
              <a:gd name="connsiteX7" fmla="*/ 28596 w 43256"/>
              <a:gd name="connsiteY7" fmla="*/ 36511 h 43211"/>
              <a:gd name="connsiteX8" fmla="*/ 34165 w 43256"/>
              <a:gd name="connsiteY8" fmla="*/ 22805 h 43211"/>
              <a:gd name="connsiteX9" fmla="*/ 37416 w 43256"/>
              <a:gd name="connsiteY9" fmla="*/ 29941 h 43211"/>
              <a:gd name="connsiteX10" fmla="*/ 41834 w 43256"/>
              <a:gd name="connsiteY10" fmla="*/ 15205 h 43211"/>
              <a:gd name="connsiteX11" fmla="*/ 40386 w 43256"/>
              <a:gd name="connsiteY11" fmla="*/ 17881 h 43211"/>
              <a:gd name="connsiteX12" fmla="*/ 38360 w 43256"/>
              <a:gd name="connsiteY12" fmla="*/ 5277 h 43211"/>
              <a:gd name="connsiteX13" fmla="*/ 38436 w 43256"/>
              <a:gd name="connsiteY13" fmla="*/ 6541 h 43211"/>
              <a:gd name="connsiteX14" fmla="*/ 4163 w 43256"/>
              <a:gd name="connsiteY14" fmla="*/ 15640 h 43211"/>
              <a:gd name="connsiteX15" fmla="*/ 3936 w 43256"/>
              <a:gd name="connsiteY15" fmla="*/ 14221 h 43211"/>
              <a:gd name="connsiteX0" fmla="*/ 3936 w 43256"/>
              <a:gd name="connsiteY0" fmla="*/ 13681 h 42671"/>
              <a:gd name="connsiteX1" fmla="*/ 5659 w 43256"/>
              <a:gd name="connsiteY1" fmla="*/ 6218 h 42671"/>
              <a:gd name="connsiteX2" fmla="*/ 14041 w 43256"/>
              <a:gd name="connsiteY2" fmla="*/ 4513 h 42671"/>
              <a:gd name="connsiteX3" fmla="*/ 35499 w 43256"/>
              <a:gd name="connsiteY3" fmla="*/ 1 h 42671"/>
              <a:gd name="connsiteX4" fmla="*/ 38354 w 43256"/>
              <a:gd name="connsiteY4" fmla="*/ 4887 h 42671"/>
              <a:gd name="connsiteX5" fmla="*/ 42018 w 43256"/>
              <a:gd name="connsiteY5" fmla="*/ 9629 h 42671"/>
              <a:gd name="connsiteX6" fmla="*/ 41854 w 43256"/>
              <a:gd name="connsiteY6" fmla="*/ 14771 h 42671"/>
              <a:gd name="connsiteX7" fmla="*/ 43052 w 43256"/>
              <a:gd name="connsiteY7" fmla="*/ 22633 h 42671"/>
              <a:gd name="connsiteX8" fmla="*/ 37440 w 43256"/>
              <a:gd name="connsiteY8" fmla="*/ 29515 h 42671"/>
              <a:gd name="connsiteX9" fmla="*/ 35431 w 43256"/>
              <a:gd name="connsiteY9" fmla="*/ 35412 h 42671"/>
              <a:gd name="connsiteX10" fmla="*/ 28591 w 43256"/>
              <a:gd name="connsiteY10" fmla="*/ 36126 h 42671"/>
              <a:gd name="connsiteX11" fmla="*/ 23703 w 43256"/>
              <a:gd name="connsiteY11" fmla="*/ 42417 h 42671"/>
              <a:gd name="connsiteX12" fmla="*/ 16516 w 43256"/>
              <a:gd name="connsiteY12" fmla="*/ 38577 h 42671"/>
              <a:gd name="connsiteX13" fmla="*/ 5840 w 43256"/>
              <a:gd name="connsiteY13" fmla="*/ 34783 h 42671"/>
              <a:gd name="connsiteX14" fmla="*/ 1146 w 43256"/>
              <a:gd name="connsiteY14" fmla="*/ 30561 h 42671"/>
              <a:gd name="connsiteX15" fmla="*/ 2149 w 43256"/>
              <a:gd name="connsiteY15" fmla="*/ 24862 h 42671"/>
              <a:gd name="connsiteX16" fmla="*/ 31 w 43256"/>
              <a:gd name="connsiteY16" fmla="*/ 19015 h 42671"/>
              <a:gd name="connsiteX17" fmla="*/ 3899 w 43256"/>
              <a:gd name="connsiteY17" fmla="*/ 13818 h 42671"/>
              <a:gd name="connsiteX18" fmla="*/ 3936 w 43256"/>
              <a:gd name="connsiteY18" fmla="*/ 13681 h 42671"/>
              <a:gd name="connsiteX0" fmla="*/ 4729 w 43256"/>
              <a:gd name="connsiteY0" fmla="*/ 25488 h 42671"/>
              <a:gd name="connsiteX1" fmla="*/ 2196 w 43256"/>
              <a:gd name="connsiteY1" fmla="*/ 24691 h 42671"/>
              <a:gd name="connsiteX2" fmla="*/ 6964 w 43256"/>
              <a:gd name="connsiteY2" fmla="*/ 34210 h 42671"/>
              <a:gd name="connsiteX3" fmla="*/ 5856 w 43256"/>
              <a:gd name="connsiteY3" fmla="*/ 34591 h 42671"/>
              <a:gd name="connsiteX4" fmla="*/ 16514 w 43256"/>
              <a:gd name="connsiteY4" fmla="*/ 38401 h 42671"/>
              <a:gd name="connsiteX5" fmla="*/ 15846 w 43256"/>
              <a:gd name="connsiteY5" fmla="*/ 36661 h 42671"/>
              <a:gd name="connsiteX6" fmla="*/ 28863 w 43256"/>
              <a:gd name="connsiteY6" fmla="*/ 34062 h 42671"/>
              <a:gd name="connsiteX7" fmla="*/ 28596 w 43256"/>
              <a:gd name="connsiteY7" fmla="*/ 35971 h 42671"/>
              <a:gd name="connsiteX8" fmla="*/ 34165 w 43256"/>
              <a:gd name="connsiteY8" fmla="*/ 22265 h 42671"/>
              <a:gd name="connsiteX9" fmla="*/ 37416 w 43256"/>
              <a:gd name="connsiteY9" fmla="*/ 29401 h 42671"/>
              <a:gd name="connsiteX10" fmla="*/ 41834 w 43256"/>
              <a:gd name="connsiteY10" fmla="*/ 14665 h 42671"/>
              <a:gd name="connsiteX11" fmla="*/ 40386 w 43256"/>
              <a:gd name="connsiteY11" fmla="*/ 17341 h 42671"/>
              <a:gd name="connsiteX12" fmla="*/ 38360 w 43256"/>
              <a:gd name="connsiteY12" fmla="*/ 4737 h 42671"/>
              <a:gd name="connsiteX13" fmla="*/ 38436 w 43256"/>
              <a:gd name="connsiteY13" fmla="*/ 6001 h 42671"/>
              <a:gd name="connsiteX14" fmla="*/ 4163 w 43256"/>
              <a:gd name="connsiteY14" fmla="*/ 15100 h 42671"/>
              <a:gd name="connsiteX15" fmla="*/ 3936 w 43256"/>
              <a:gd name="connsiteY15" fmla="*/ 13681 h 42671"/>
              <a:gd name="connsiteX0" fmla="*/ 3936 w 43256"/>
              <a:gd name="connsiteY0" fmla="*/ 13691 h 42681"/>
              <a:gd name="connsiteX1" fmla="*/ 5659 w 43256"/>
              <a:gd name="connsiteY1" fmla="*/ 6228 h 42681"/>
              <a:gd name="connsiteX2" fmla="*/ 35499 w 43256"/>
              <a:gd name="connsiteY2" fmla="*/ 11 h 42681"/>
              <a:gd name="connsiteX3" fmla="*/ 38354 w 43256"/>
              <a:gd name="connsiteY3" fmla="*/ 4897 h 42681"/>
              <a:gd name="connsiteX4" fmla="*/ 42018 w 43256"/>
              <a:gd name="connsiteY4" fmla="*/ 9639 h 42681"/>
              <a:gd name="connsiteX5" fmla="*/ 41854 w 43256"/>
              <a:gd name="connsiteY5" fmla="*/ 14781 h 42681"/>
              <a:gd name="connsiteX6" fmla="*/ 43052 w 43256"/>
              <a:gd name="connsiteY6" fmla="*/ 22643 h 42681"/>
              <a:gd name="connsiteX7" fmla="*/ 37440 w 43256"/>
              <a:gd name="connsiteY7" fmla="*/ 29525 h 42681"/>
              <a:gd name="connsiteX8" fmla="*/ 35431 w 43256"/>
              <a:gd name="connsiteY8" fmla="*/ 35422 h 42681"/>
              <a:gd name="connsiteX9" fmla="*/ 28591 w 43256"/>
              <a:gd name="connsiteY9" fmla="*/ 36136 h 42681"/>
              <a:gd name="connsiteX10" fmla="*/ 23703 w 43256"/>
              <a:gd name="connsiteY10" fmla="*/ 42427 h 42681"/>
              <a:gd name="connsiteX11" fmla="*/ 16516 w 43256"/>
              <a:gd name="connsiteY11" fmla="*/ 38587 h 42681"/>
              <a:gd name="connsiteX12" fmla="*/ 5840 w 43256"/>
              <a:gd name="connsiteY12" fmla="*/ 34793 h 42681"/>
              <a:gd name="connsiteX13" fmla="*/ 1146 w 43256"/>
              <a:gd name="connsiteY13" fmla="*/ 30571 h 42681"/>
              <a:gd name="connsiteX14" fmla="*/ 2149 w 43256"/>
              <a:gd name="connsiteY14" fmla="*/ 24872 h 42681"/>
              <a:gd name="connsiteX15" fmla="*/ 31 w 43256"/>
              <a:gd name="connsiteY15" fmla="*/ 19025 h 42681"/>
              <a:gd name="connsiteX16" fmla="*/ 3899 w 43256"/>
              <a:gd name="connsiteY16" fmla="*/ 13828 h 42681"/>
              <a:gd name="connsiteX17" fmla="*/ 3936 w 43256"/>
              <a:gd name="connsiteY17" fmla="*/ 13691 h 42681"/>
              <a:gd name="connsiteX0" fmla="*/ 4729 w 43256"/>
              <a:gd name="connsiteY0" fmla="*/ 25498 h 42681"/>
              <a:gd name="connsiteX1" fmla="*/ 2196 w 43256"/>
              <a:gd name="connsiteY1" fmla="*/ 24701 h 42681"/>
              <a:gd name="connsiteX2" fmla="*/ 6964 w 43256"/>
              <a:gd name="connsiteY2" fmla="*/ 34220 h 42681"/>
              <a:gd name="connsiteX3" fmla="*/ 5856 w 43256"/>
              <a:gd name="connsiteY3" fmla="*/ 34601 h 42681"/>
              <a:gd name="connsiteX4" fmla="*/ 16514 w 43256"/>
              <a:gd name="connsiteY4" fmla="*/ 38411 h 42681"/>
              <a:gd name="connsiteX5" fmla="*/ 15846 w 43256"/>
              <a:gd name="connsiteY5" fmla="*/ 36671 h 42681"/>
              <a:gd name="connsiteX6" fmla="*/ 28863 w 43256"/>
              <a:gd name="connsiteY6" fmla="*/ 34072 h 42681"/>
              <a:gd name="connsiteX7" fmla="*/ 28596 w 43256"/>
              <a:gd name="connsiteY7" fmla="*/ 35981 h 42681"/>
              <a:gd name="connsiteX8" fmla="*/ 34165 w 43256"/>
              <a:gd name="connsiteY8" fmla="*/ 22275 h 42681"/>
              <a:gd name="connsiteX9" fmla="*/ 37416 w 43256"/>
              <a:gd name="connsiteY9" fmla="*/ 29411 h 42681"/>
              <a:gd name="connsiteX10" fmla="*/ 41834 w 43256"/>
              <a:gd name="connsiteY10" fmla="*/ 14675 h 42681"/>
              <a:gd name="connsiteX11" fmla="*/ 40386 w 43256"/>
              <a:gd name="connsiteY11" fmla="*/ 17351 h 42681"/>
              <a:gd name="connsiteX12" fmla="*/ 38360 w 43256"/>
              <a:gd name="connsiteY12" fmla="*/ 4747 h 42681"/>
              <a:gd name="connsiteX13" fmla="*/ 38436 w 43256"/>
              <a:gd name="connsiteY13" fmla="*/ 6011 h 42681"/>
              <a:gd name="connsiteX14" fmla="*/ 4163 w 43256"/>
              <a:gd name="connsiteY14" fmla="*/ 15110 h 42681"/>
              <a:gd name="connsiteX15" fmla="*/ 3936 w 43256"/>
              <a:gd name="connsiteY15" fmla="*/ 13691 h 42681"/>
              <a:gd name="connsiteX0" fmla="*/ 3936 w 43256"/>
              <a:gd name="connsiteY0" fmla="*/ 8949 h 37939"/>
              <a:gd name="connsiteX1" fmla="*/ 5659 w 43256"/>
              <a:gd name="connsiteY1" fmla="*/ 1486 h 37939"/>
              <a:gd name="connsiteX2" fmla="*/ 24802 w 43256"/>
              <a:gd name="connsiteY2" fmla="*/ 19701 h 37939"/>
              <a:gd name="connsiteX3" fmla="*/ 38354 w 43256"/>
              <a:gd name="connsiteY3" fmla="*/ 155 h 37939"/>
              <a:gd name="connsiteX4" fmla="*/ 42018 w 43256"/>
              <a:gd name="connsiteY4" fmla="*/ 4897 h 37939"/>
              <a:gd name="connsiteX5" fmla="*/ 41854 w 43256"/>
              <a:gd name="connsiteY5" fmla="*/ 10039 h 37939"/>
              <a:gd name="connsiteX6" fmla="*/ 43052 w 43256"/>
              <a:gd name="connsiteY6" fmla="*/ 17901 h 37939"/>
              <a:gd name="connsiteX7" fmla="*/ 37440 w 43256"/>
              <a:gd name="connsiteY7" fmla="*/ 24783 h 37939"/>
              <a:gd name="connsiteX8" fmla="*/ 35431 w 43256"/>
              <a:gd name="connsiteY8" fmla="*/ 30680 h 37939"/>
              <a:gd name="connsiteX9" fmla="*/ 28591 w 43256"/>
              <a:gd name="connsiteY9" fmla="*/ 31394 h 37939"/>
              <a:gd name="connsiteX10" fmla="*/ 23703 w 43256"/>
              <a:gd name="connsiteY10" fmla="*/ 37685 h 37939"/>
              <a:gd name="connsiteX11" fmla="*/ 16516 w 43256"/>
              <a:gd name="connsiteY11" fmla="*/ 33845 h 37939"/>
              <a:gd name="connsiteX12" fmla="*/ 5840 w 43256"/>
              <a:gd name="connsiteY12" fmla="*/ 30051 h 37939"/>
              <a:gd name="connsiteX13" fmla="*/ 1146 w 43256"/>
              <a:gd name="connsiteY13" fmla="*/ 25829 h 37939"/>
              <a:gd name="connsiteX14" fmla="*/ 2149 w 43256"/>
              <a:gd name="connsiteY14" fmla="*/ 20130 h 37939"/>
              <a:gd name="connsiteX15" fmla="*/ 31 w 43256"/>
              <a:gd name="connsiteY15" fmla="*/ 14283 h 37939"/>
              <a:gd name="connsiteX16" fmla="*/ 3899 w 43256"/>
              <a:gd name="connsiteY16" fmla="*/ 9086 h 37939"/>
              <a:gd name="connsiteX17" fmla="*/ 3936 w 43256"/>
              <a:gd name="connsiteY17" fmla="*/ 8949 h 37939"/>
              <a:gd name="connsiteX0" fmla="*/ 4729 w 43256"/>
              <a:gd name="connsiteY0" fmla="*/ 20756 h 37939"/>
              <a:gd name="connsiteX1" fmla="*/ 2196 w 43256"/>
              <a:gd name="connsiteY1" fmla="*/ 19959 h 37939"/>
              <a:gd name="connsiteX2" fmla="*/ 6964 w 43256"/>
              <a:gd name="connsiteY2" fmla="*/ 29478 h 37939"/>
              <a:gd name="connsiteX3" fmla="*/ 5856 w 43256"/>
              <a:gd name="connsiteY3" fmla="*/ 29859 h 37939"/>
              <a:gd name="connsiteX4" fmla="*/ 16514 w 43256"/>
              <a:gd name="connsiteY4" fmla="*/ 33669 h 37939"/>
              <a:gd name="connsiteX5" fmla="*/ 15846 w 43256"/>
              <a:gd name="connsiteY5" fmla="*/ 31929 h 37939"/>
              <a:gd name="connsiteX6" fmla="*/ 28863 w 43256"/>
              <a:gd name="connsiteY6" fmla="*/ 29330 h 37939"/>
              <a:gd name="connsiteX7" fmla="*/ 28596 w 43256"/>
              <a:gd name="connsiteY7" fmla="*/ 31239 h 37939"/>
              <a:gd name="connsiteX8" fmla="*/ 34165 w 43256"/>
              <a:gd name="connsiteY8" fmla="*/ 17533 h 37939"/>
              <a:gd name="connsiteX9" fmla="*/ 37416 w 43256"/>
              <a:gd name="connsiteY9" fmla="*/ 24669 h 37939"/>
              <a:gd name="connsiteX10" fmla="*/ 41834 w 43256"/>
              <a:gd name="connsiteY10" fmla="*/ 9933 h 37939"/>
              <a:gd name="connsiteX11" fmla="*/ 40386 w 43256"/>
              <a:gd name="connsiteY11" fmla="*/ 12609 h 37939"/>
              <a:gd name="connsiteX12" fmla="*/ 38360 w 43256"/>
              <a:gd name="connsiteY12" fmla="*/ 5 h 37939"/>
              <a:gd name="connsiteX13" fmla="*/ 38436 w 43256"/>
              <a:gd name="connsiteY13" fmla="*/ 1269 h 37939"/>
              <a:gd name="connsiteX14" fmla="*/ 4163 w 43256"/>
              <a:gd name="connsiteY14" fmla="*/ 10368 h 37939"/>
              <a:gd name="connsiteX15" fmla="*/ 3936 w 43256"/>
              <a:gd name="connsiteY15" fmla="*/ 8949 h 37939"/>
              <a:gd name="connsiteX0" fmla="*/ 3936 w 43256"/>
              <a:gd name="connsiteY0" fmla="*/ 8952 h 37942"/>
              <a:gd name="connsiteX1" fmla="*/ 5659 w 43256"/>
              <a:gd name="connsiteY1" fmla="*/ 1489 h 37942"/>
              <a:gd name="connsiteX2" fmla="*/ 24802 w 43256"/>
              <a:gd name="connsiteY2" fmla="*/ 19704 h 37942"/>
              <a:gd name="connsiteX3" fmla="*/ 38354 w 43256"/>
              <a:gd name="connsiteY3" fmla="*/ 158 h 37942"/>
              <a:gd name="connsiteX4" fmla="*/ 42018 w 43256"/>
              <a:gd name="connsiteY4" fmla="*/ 4900 h 37942"/>
              <a:gd name="connsiteX5" fmla="*/ 41854 w 43256"/>
              <a:gd name="connsiteY5" fmla="*/ 10042 h 37942"/>
              <a:gd name="connsiteX6" fmla="*/ 43052 w 43256"/>
              <a:gd name="connsiteY6" fmla="*/ 17904 h 37942"/>
              <a:gd name="connsiteX7" fmla="*/ 37440 w 43256"/>
              <a:gd name="connsiteY7" fmla="*/ 24786 h 37942"/>
              <a:gd name="connsiteX8" fmla="*/ 35431 w 43256"/>
              <a:gd name="connsiteY8" fmla="*/ 30683 h 37942"/>
              <a:gd name="connsiteX9" fmla="*/ 28591 w 43256"/>
              <a:gd name="connsiteY9" fmla="*/ 31397 h 37942"/>
              <a:gd name="connsiteX10" fmla="*/ 23703 w 43256"/>
              <a:gd name="connsiteY10" fmla="*/ 37688 h 37942"/>
              <a:gd name="connsiteX11" fmla="*/ 16516 w 43256"/>
              <a:gd name="connsiteY11" fmla="*/ 33848 h 37942"/>
              <a:gd name="connsiteX12" fmla="*/ 5840 w 43256"/>
              <a:gd name="connsiteY12" fmla="*/ 30054 h 37942"/>
              <a:gd name="connsiteX13" fmla="*/ 1146 w 43256"/>
              <a:gd name="connsiteY13" fmla="*/ 25832 h 37942"/>
              <a:gd name="connsiteX14" fmla="*/ 2149 w 43256"/>
              <a:gd name="connsiteY14" fmla="*/ 20133 h 37942"/>
              <a:gd name="connsiteX15" fmla="*/ 31 w 43256"/>
              <a:gd name="connsiteY15" fmla="*/ 14286 h 37942"/>
              <a:gd name="connsiteX16" fmla="*/ 3899 w 43256"/>
              <a:gd name="connsiteY16" fmla="*/ 9089 h 37942"/>
              <a:gd name="connsiteX17" fmla="*/ 3936 w 43256"/>
              <a:gd name="connsiteY17" fmla="*/ 8952 h 37942"/>
              <a:gd name="connsiteX0" fmla="*/ 4729 w 43256"/>
              <a:gd name="connsiteY0" fmla="*/ 20759 h 37942"/>
              <a:gd name="connsiteX1" fmla="*/ 2196 w 43256"/>
              <a:gd name="connsiteY1" fmla="*/ 19962 h 37942"/>
              <a:gd name="connsiteX2" fmla="*/ 6964 w 43256"/>
              <a:gd name="connsiteY2" fmla="*/ 29481 h 37942"/>
              <a:gd name="connsiteX3" fmla="*/ 5856 w 43256"/>
              <a:gd name="connsiteY3" fmla="*/ 29862 h 37942"/>
              <a:gd name="connsiteX4" fmla="*/ 16514 w 43256"/>
              <a:gd name="connsiteY4" fmla="*/ 33672 h 37942"/>
              <a:gd name="connsiteX5" fmla="*/ 15846 w 43256"/>
              <a:gd name="connsiteY5" fmla="*/ 31932 h 37942"/>
              <a:gd name="connsiteX6" fmla="*/ 28863 w 43256"/>
              <a:gd name="connsiteY6" fmla="*/ 29333 h 37942"/>
              <a:gd name="connsiteX7" fmla="*/ 28596 w 43256"/>
              <a:gd name="connsiteY7" fmla="*/ 31242 h 37942"/>
              <a:gd name="connsiteX8" fmla="*/ 34165 w 43256"/>
              <a:gd name="connsiteY8" fmla="*/ 17536 h 37942"/>
              <a:gd name="connsiteX9" fmla="*/ 37416 w 43256"/>
              <a:gd name="connsiteY9" fmla="*/ 24672 h 37942"/>
              <a:gd name="connsiteX10" fmla="*/ 41834 w 43256"/>
              <a:gd name="connsiteY10" fmla="*/ 9936 h 37942"/>
              <a:gd name="connsiteX11" fmla="*/ 40386 w 43256"/>
              <a:gd name="connsiteY11" fmla="*/ 12612 h 37942"/>
              <a:gd name="connsiteX12" fmla="*/ 38360 w 43256"/>
              <a:gd name="connsiteY12" fmla="*/ 8 h 37942"/>
              <a:gd name="connsiteX13" fmla="*/ 38436 w 43256"/>
              <a:gd name="connsiteY13" fmla="*/ 1272 h 37942"/>
              <a:gd name="connsiteX14" fmla="*/ 4163 w 43256"/>
              <a:gd name="connsiteY14" fmla="*/ 10371 h 37942"/>
              <a:gd name="connsiteX15" fmla="*/ 3936 w 43256"/>
              <a:gd name="connsiteY15" fmla="*/ 8952 h 37942"/>
              <a:gd name="connsiteX0" fmla="*/ 3936 w 43256"/>
              <a:gd name="connsiteY0" fmla="*/ 8986 h 37976"/>
              <a:gd name="connsiteX1" fmla="*/ 5659 w 43256"/>
              <a:gd name="connsiteY1" fmla="*/ 1523 h 37976"/>
              <a:gd name="connsiteX2" fmla="*/ 24802 w 43256"/>
              <a:gd name="connsiteY2" fmla="*/ 19738 h 37976"/>
              <a:gd name="connsiteX3" fmla="*/ 38354 w 43256"/>
              <a:gd name="connsiteY3" fmla="*/ 192 h 37976"/>
              <a:gd name="connsiteX4" fmla="*/ 42018 w 43256"/>
              <a:gd name="connsiteY4" fmla="*/ 4934 h 37976"/>
              <a:gd name="connsiteX5" fmla="*/ 41854 w 43256"/>
              <a:gd name="connsiteY5" fmla="*/ 10076 h 37976"/>
              <a:gd name="connsiteX6" fmla="*/ 43052 w 43256"/>
              <a:gd name="connsiteY6" fmla="*/ 17938 h 37976"/>
              <a:gd name="connsiteX7" fmla="*/ 37440 w 43256"/>
              <a:gd name="connsiteY7" fmla="*/ 24820 h 37976"/>
              <a:gd name="connsiteX8" fmla="*/ 35431 w 43256"/>
              <a:gd name="connsiteY8" fmla="*/ 30717 h 37976"/>
              <a:gd name="connsiteX9" fmla="*/ 28591 w 43256"/>
              <a:gd name="connsiteY9" fmla="*/ 31431 h 37976"/>
              <a:gd name="connsiteX10" fmla="*/ 23703 w 43256"/>
              <a:gd name="connsiteY10" fmla="*/ 37722 h 37976"/>
              <a:gd name="connsiteX11" fmla="*/ 16516 w 43256"/>
              <a:gd name="connsiteY11" fmla="*/ 33882 h 37976"/>
              <a:gd name="connsiteX12" fmla="*/ 5840 w 43256"/>
              <a:gd name="connsiteY12" fmla="*/ 30088 h 37976"/>
              <a:gd name="connsiteX13" fmla="*/ 1146 w 43256"/>
              <a:gd name="connsiteY13" fmla="*/ 25866 h 37976"/>
              <a:gd name="connsiteX14" fmla="*/ 2149 w 43256"/>
              <a:gd name="connsiteY14" fmla="*/ 20167 h 37976"/>
              <a:gd name="connsiteX15" fmla="*/ 31 w 43256"/>
              <a:gd name="connsiteY15" fmla="*/ 14320 h 37976"/>
              <a:gd name="connsiteX16" fmla="*/ 3899 w 43256"/>
              <a:gd name="connsiteY16" fmla="*/ 9123 h 37976"/>
              <a:gd name="connsiteX17" fmla="*/ 3936 w 43256"/>
              <a:gd name="connsiteY17" fmla="*/ 8986 h 37976"/>
              <a:gd name="connsiteX0" fmla="*/ 4729 w 43256"/>
              <a:gd name="connsiteY0" fmla="*/ 20793 h 37976"/>
              <a:gd name="connsiteX1" fmla="*/ 2196 w 43256"/>
              <a:gd name="connsiteY1" fmla="*/ 19996 h 37976"/>
              <a:gd name="connsiteX2" fmla="*/ 6964 w 43256"/>
              <a:gd name="connsiteY2" fmla="*/ 29515 h 37976"/>
              <a:gd name="connsiteX3" fmla="*/ 5856 w 43256"/>
              <a:gd name="connsiteY3" fmla="*/ 29896 h 37976"/>
              <a:gd name="connsiteX4" fmla="*/ 16514 w 43256"/>
              <a:gd name="connsiteY4" fmla="*/ 33706 h 37976"/>
              <a:gd name="connsiteX5" fmla="*/ 15846 w 43256"/>
              <a:gd name="connsiteY5" fmla="*/ 31966 h 37976"/>
              <a:gd name="connsiteX6" fmla="*/ 28863 w 43256"/>
              <a:gd name="connsiteY6" fmla="*/ 29367 h 37976"/>
              <a:gd name="connsiteX7" fmla="*/ 28596 w 43256"/>
              <a:gd name="connsiteY7" fmla="*/ 31276 h 37976"/>
              <a:gd name="connsiteX8" fmla="*/ 34165 w 43256"/>
              <a:gd name="connsiteY8" fmla="*/ 17570 h 37976"/>
              <a:gd name="connsiteX9" fmla="*/ 37416 w 43256"/>
              <a:gd name="connsiteY9" fmla="*/ 24706 h 37976"/>
              <a:gd name="connsiteX10" fmla="*/ 41834 w 43256"/>
              <a:gd name="connsiteY10" fmla="*/ 9970 h 37976"/>
              <a:gd name="connsiteX11" fmla="*/ 40386 w 43256"/>
              <a:gd name="connsiteY11" fmla="*/ 12646 h 37976"/>
              <a:gd name="connsiteX12" fmla="*/ 38360 w 43256"/>
              <a:gd name="connsiteY12" fmla="*/ 42 h 37976"/>
              <a:gd name="connsiteX13" fmla="*/ 38436 w 43256"/>
              <a:gd name="connsiteY13" fmla="*/ 1306 h 37976"/>
              <a:gd name="connsiteX14" fmla="*/ 4163 w 43256"/>
              <a:gd name="connsiteY14" fmla="*/ 10405 h 37976"/>
              <a:gd name="connsiteX15" fmla="*/ 3936 w 43256"/>
              <a:gd name="connsiteY15" fmla="*/ 8986 h 37976"/>
              <a:gd name="connsiteX0" fmla="*/ 3936 w 43256"/>
              <a:gd name="connsiteY0" fmla="*/ 8986 h 37976"/>
              <a:gd name="connsiteX1" fmla="*/ 5659 w 43256"/>
              <a:gd name="connsiteY1" fmla="*/ 1523 h 37976"/>
              <a:gd name="connsiteX2" fmla="*/ 24802 w 43256"/>
              <a:gd name="connsiteY2" fmla="*/ 19738 h 37976"/>
              <a:gd name="connsiteX3" fmla="*/ 38354 w 43256"/>
              <a:gd name="connsiteY3" fmla="*/ 192 h 37976"/>
              <a:gd name="connsiteX4" fmla="*/ 42018 w 43256"/>
              <a:gd name="connsiteY4" fmla="*/ 4934 h 37976"/>
              <a:gd name="connsiteX5" fmla="*/ 41854 w 43256"/>
              <a:gd name="connsiteY5" fmla="*/ 10076 h 37976"/>
              <a:gd name="connsiteX6" fmla="*/ 43052 w 43256"/>
              <a:gd name="connsiteY6" fmla="*/ 17938 h 37976"/>
              <a:gd name="connsiteX7" fmla="*/ 37440 w 43256"/>
              <a:gd name="connsiteY7" fmla="*/ 24820 h 37976"/>
              <a:gd name="connsiteX8" fmla="*/ 35431 w 43256"/>
              <a:gd name="connsiteY8" fmla="*/ 30717 h 37976"/>
              <a:gd name="connsiteX9" fmla="*/ 28591 w 43256"/>
              <a:gd name="connsiteY9" fmla="*/ 31431 h 37976"/>
              <a:gd name="connsiteX10" fmla="*/ 23703 w 43256"/>
              <a:gd name="connsiteY10" fmla="*/ 37722 h 37976"/>
              <a:gd name="connsiteX11" fmla="*/ 16516 w 43256"/>
              <a:gd name="connsiteY11" fmla="*/ 33882 h 37976"/>
              <a:gd name="connsiteX12" fmla="*/ 5840 w 43256"/>
              <a:gd name="connsiteY12" fmla="*/ 30088 h 37976"/>
              <a:gd name="connsiteX13" fmla="*/ 1146 w 43256"/>
              <a:gd name="connsiteY13" fmla="*/ 25866 h 37976"/>
              <a:gd name="connsiteX14" fmla="*/ 2149 w 43256"/>
              <a:gd name="connsiteY14" fmla="*/ 20167 h 37976"/>
              <a:gd name="connsiteX15" fmla="*/ 31 w 43256"/>
              <a:gd name="connsiteY15" fmla="*/ 14320 h 37976"/>
              <a:gd name="connsiteX16" fmla="*/ 3899 w 43256"/>
              <a:gd name="connsiteY16" fmla="*/ 9123 h 37976"/>
              <a:gd name="connsiteX17" fmla="*/ 3936 w 43256"/>
              <a:gd name="connsiteY17" fmla="*/ 8986 h 37976"/>
              <a:gd name="connsiteX0" fmla="*/ 4729 w 43256"/>
              <a:gd name="connsiteY0" fmla="*/ 20793 h 37976"/>
              <a:gd name="connsiteX1" fmla="*/ 2196 w 43256"/>
              <a:gd name="connsiteY1" fmla="*/ 19996 h 37976"/>
              <a:gd name="connsiteX2" fmla="*/ 6964 w 43256"/>
              <a:gd name="connsiteY2" fmla="*/ 29515 h 37976"/>
              <a:gd name="connsiteX3" fmla="*/ 5856 w 43256"/>
              <a:gd name="connsiteY3" fmla="*/ 29896 h 37976"/>
              <a:gd name="connsiteX4" fmla="*/ 16514 w 43256"/>
              <a:gd name="connsiteY4" fmla="*/ 33706 h 37976"/>
              <a:gd name="connsiteX5" fmla="*/ 15846 w 43256"/>
              <a:gd name="connsiteY5" fmla="*/ 31966 h 37976"/>
              <a:gd name="connsiteX6" fmla="*/ 32429 w 43256"/>
              <a:gd name="connsiteY6" fmla="*/ 24390 h 37976"/>
              <a:gd name="connsiteX7" fmla="*/ 28596 w 43256"/>
              <a:gd name="connsiteY7" fmla="*/ 31276 h 37976"/>
              <a:gd name="connsiteX8" fmla="*/ 34165 w 43256"/>
              <a:gd name="connsiteY8" fmla="*/ 17570 h 37976"/>
              <a:gd name="connsiteX9" fmla="*/ 37416 w 43256"/>
              <a:gd name="connsiteY9" fmla="*/ 24706 h 37976"/>
              <a:gd name="connsiteX10" fmla="*/ 41834 w 43256"/>
              <a:gd name="connsiteY10" fmla="*/ 9970 h 37976"/>
              <a:gd name="connsiteX11" fmla="*/ 40386 w 43256"/>
              <a:gd name="connsiteY11" fmla="*/ 12646 h 37976"/>
              <a:gd name="connsiteX12" fmla="*/ 38360 w 43256"/>
              <a:gd name="connsiteY12" fmla="*/ 42 h 37976"/>
              <a:gd name="connsiteX13" fmla="*/ 38436 w 43256"/>
              <a:gd name="connsiteY13" fmla="*/ 1306 h 37976"/>
              <a:gd name="connsiteX14" fmla="*/ 4163 w 43256"/>
              <a:gd name="connsiteY14" fmla="*/ 10405 h 37976"/>
              <a:gd name="connsiteX15" fmla="*/ 3936 w 43256"/>
              <a:gd name="connsiteY15" fmla="*/ 8986 h 37976"/>
              <a:gd name="connsiteX0" fmla="*/ 3936 w 43256"/>
              <a:gd name="connsiteY0" fmla="*/ 9007 h 37997"/>
              <a:gd name="connsiteX1" fmla="*/ 5659 w 43256"/>
              <a:gd name="connsiteY1" fmla="*/ 1544 h 37997"/>
              <a:gd name="connsiteX2" fmla="*/ 27476 w 43256"/>
              <a:gd name="connsiteY2" fmla="*/ 17949 h 37997"/>
              <a:gd name="connsiteX3" fmla="*/ 38354 w 43256"/>
              <a:gd name="connsiteY3" fmla="*/ 213 h 37997"/>
              <a:gd name="connsiteX4" fmla="*/ 42018 w 43256"/>
              <a:gd name="connsiteY4" fmla="*/ 4955 h 37997"/>
              <a:gd name="connsiteX5" fmla="*/ 41854 w 43256"/>
              <a:gd name="connsiteY5" fmla="*/ 10097 h 37997"/>
              <a:gd name="connsiteX6" fmla="*/ 43052 w 43256"/>
              <a:gd name="connsiteY6" fmla="*/ 17959 h 37997"/>
              <a:gd name="connsiteX7" fmla="*/ 37440 w 43256"/>
              <a:gd name="connsiteY7" fmla="*/ 24841 h 37997"/>
              <a:gd name="connsiteX8" fmla="*/ 35431 w 43256"/>
              <a:gd name="connsiteY8" fmla="*/ 30738 h 37997"/>
              <a:gd name="connsiteX9" fmla="*/ 28591 w 43256"/>
              <a:gd name="connsiteY9" fmla="*/ 31452 h 37997"/>
              <a:gd name="connsiteX10" fmla="*/ 23703 w 43256"/>
              <a:gd name="connsiteY10" fmla="*/ 37743 h 37997"/>
              <a:gd name="connsiteX11" fmla="*/ 16516 w 43256"/>
              <a:gd name="connsiteY11" fmla="*/ 33903 h 37997"/>
              <a:gd name="connsiteX12" fmla="*/ 5840 w 43256"/>
              <a:gd name="connsiteY12" fmla="*/ 30109 h 37997"/>
              <a:gd name="connsiteX13" fmla="*/ 1146 w 43256"/>
              <a:gd name="connsiteY13" fmla="*/ 25887 h 37997"/>
              <a:gd name="connsiteX14" fmla="*/ 2149 w 43256"/>
              <a:gd name="connsiteY14" fmla="*/ 20188 h 37997"/>
              <a:gd name="connsiteX15" fmla="*/ 31 w 43256"/>
              <a:gd name="connsiteY15" fmla="*/ 14341 h 37997"/>
              <a:gd name="connsiteX16" fmla="*/ 3899 w 43256"/>
              <a:gd name="connsiteY16" fmla="*/ 9144 h 37997"/>
              <a:gd name="connsiteX17" fmla="*/ 3936 w 43256"/>
              <a:gd name="connsiteY17" fmla="*/ 9007 h 37997"/>
              <a:gd name="connsiteX0" fmla="*/ 4729 w 43256"/>
              <a:gd name="connsiteY0" fmla="*/ 20814 h 37997"/>
              <a:gd name="connsiteX1" fmla="*/ 2196 w 43256"/>
              <a:gd name="connsiteY1" fmla="*/ 20017 h 37997"/>
              <a:gd name="connsiteX2" fmla="*/ 6964 w 43256"/>
              <a:gd name="connsiteY2" fmla="*/ 29536 h 37997"/>
              <a:gd name="connsiteX3" fmla="*/ 5856 w 43256"/>
              <a:gd name="connsiteY3" fmla="*/ 29917 h 37997"/>
              <a:gd name="connsiteX4" fmla="*/ 16514 w 43256"/>
              <a:gd name="connsiteY4" fmla="*/ 33727 h 37997"/>
              <a:gd name="connsiteX5" fmla="*/ 15846 w 43256"/>
              <a:gd name="connsiteY5" fmla="*/ 31987 h 37997"/>
              <a:gd name="connsiteX6" fmla="*/ 32429 w 43256"/>
              <a:gd name="connsiteY6" fmla="*/ 24411 h 37997"/>
              <a:gd name="connsiteX7" fmla="*/ 28596 w 43256"/>
              <a:gd name="connsiteY7" fmla="*/ 31297 h 37997"/>
              <a:gd name="connsiteX8" fmla="*/ 34165 w 43256"/>
              <a:gd name="connsiteY8" fmla="*/ 17591 h 37997"/>
              <a:gd name="connsiteX9" fmla="*/ 37416 w 43256"/>
              <a:gd name="connsiteY9" fmla="*/ 24727 h 37997"/>
              <a:gd name="connsiteX10" fmla="*/ 41834 w 43256"/>
              <a:gd name="connsiteY10" fmla="*/ 9991 h 37997"/>
              <a:gd name="connsiteX11" fmla="*/ 40386 w 43256"/>
              <a:gd name="connsiteY11" fmla="*/ 12667 h 37997"/>
              <a:gd name="connsiteX12" fmla="*/ 38360 w 43256"/>
              <a:gd name="connsiteY12" fmla="*/ 63 h 37997"/>
              <a:gd name="connsiteX13" fmla="*/ 38436 w 43256"/>
              <a:gd name="connsiteY13" fmla="*/ 1327 h 37997"/>
              <a:gd name="connsiteX14" fmla="*/ 4163 w 43256"/>
              <a:gd name="connsiteY14" fmla="*/ 10426 h 37997"/>
              <a:gd name="connsiteX15" fmla="*/ 3936 w 43256"/>
              <a:gd name="connsiteY15" fmla="*/ 9007 h 37997"/>
              <a:gd name="connsiteX0" fmla="*/ 3936 w 43256"/>
              <a:gd name="connsiteY0" fmla="*/ 10447 h 39437"/>
              <a:gd name="connsiteX1" fmla="*/ 5659 w 43256"/>
              <a:gd name="connsiteY1" fmla="*/ 2984 h 39437"/>
              <a:gd name="connsiteX2" fmla="*/ 27476 w 43256"/>
              <a:gd name="connsiteY2" fmla="*/ 19389 h 39437"/>
              <a:gd name="connsiteX3" fmla="*/ 38354 w 43256"/>
              <a:gd name="connsiteY3" fmla="*/ 1653 h 39437"/>
              <a:gd name="connsiteX4" fmla="*/ 42018 w 43256"/>
              <a:gd name="connsiteY4" fmla="*/ 6395 h 39437"/>
              <a:gd name="connsiteX5" fmla="*/ 41854 w 43256"/>
              <a:gd name="connsiteY5" fmla="*/ 11537 h 39437"/>
              <a:gd name="connsiteX6" fmla="*/ 43052 w 43256"/>
              <a:gd name="connsiteY6" fmla="*/ 19399 h 39437"/>
              <a:gd name="connsiteX7" fmla="*/ 37440 w 43256"/>
              <a:gd name="connsiteY7" fmla="*/ 26281 h 39437"/>
              <a:gd name="connsiteX8" fmla="*/ 35431 w 43256"/>
              <a:gd name="connsiteY8" fmla="*/ 32178 h 39437"/>
              <a:gd name="connsiteX9" fmla="*/ 28591 w 43256"/>
              <a:gd name="connsiteY9" fmla="*/ 32892 h 39437"/>
              <a:gd name="connsiteX10" fmla="*/ 23703 w 43256"/>
              <a:gd name="connsiteY10" fmla="*/ 39183 h 39437"/>
              <a:gd name="connsiteX11" fmla="*/ 16516 w 43256"/>
              <a:gd name="connsiteY11" fmla="*/ 35343 h 39437"/>
              <a:gd name="connsiteX12" fmla="*/ 5840 w 43256"/>
              <a:gd name="connsiteY12" fmla="*/ 31549 h 39437"/>
              <a:gd name="connsiteX13" fmla="*/ 1146 w 43256"/>
              <a:gd name="connsiteY13" fmla="*/ 27327 h 39437"/>
              <a:gd name="connsiteX14" fmla="*/ 2149 w 43256"/>
              <a:gd name="connsiteY14" fmla="*/ 21628 h 39437"/>
              <a:gd name="connsiteX15" fmla="*/ 31 w 43256"/>
              <a:gd name="connsiteY15" fmla="*/ 15781 h 39437"/>
              <a:gd name="connsiteX16" fmla="*/ 3899 w 43256"/>
              <a:gd name="connsiteY16" fmla="*/ 10584 h 39437"/>
              <a:gd name="connsiteX17" fmla="*/ 3936 w 43256"/>
              <a:gd name="connsiteY17" fmla="*/ 10447 h 39437"/>
              <a:gd name="connsiteX0" fmla="*/ 4729 w 43256"/>
              <a:gd name="connsiteY0" fmla="*/ 22254 h 39437"/>
              <a:gd name="connsiteX1" fmla="*/ 2196 w 43256"/>
              <a:gd name="connsiteY1" fmla="*/ 21457 h 39437"/>
              <a:gd name="connsiteX2" fmla="*/ 6964 w 43256"/>
              <a:gd name="connsiteY2" fmla="*/ 30976 h 39437"/>
              <a:gd name="connsiteX3" fmla="*/ 5856 w 43256"/>
              <a:gd name="connsiteY3" fmla="*/ 31357 h 39437"/>
              <a:gd name="connsiteX4" fmla="*/ 16514 w 43256"/>
              <a:gd name="connsiteY4" fmla="*/ 35167 h 39437"/>
              <a:gd name="connsiteX5" fmla="*/ 15846 w 43256"/>
              <a:gd name="connsiteY5" fmla="*/ 33427 h 39437"/>
              <a:gd name="connsiteX6" fmla="*/ 32429 w 43256"/>
              <a:gd name="connsiteY6" fmla="*/ 25851 h 39437"/>
              <a:gd name="connsiteX7" fmla="*/ 28596 w 43256"/>
              <a:gd name="connsiteY7" fmla="*/ 32737 h 39437"/>
              <a:gd name="connsiteX8" fmla="*/ 34165 w 43256"/>
              <a:gd name="connsiteY8" fmla="*/ 19031 h 39437"/>
              <a:gd name="connsiteX9" fmla="*/ 37416 w 43256"/>
              <a:gd name="connsiteY9" fmla="*/ 26167 h 39437"/>
              <a:gd name="connsiteX10" fmla="*/ 41834 w 43256"/>
              <a:gd name="connsiteY10" fmla="*/ 11431 h 39437"/>
              <a:gd name="connsiteX11" fmla="*/ 40386 w 43256"/>
              <a:gd name="connsiteY11" fmla="*/ 14107 h 39437"/>
              <a:gd name="connsiteX12" fmla="*/ 38360 w 43256"/>
              <a:gd name="connsiteY12" fmla="*/ 1503 h 39437"/>
              <a:gd name="connsiteX13" fmla="*/ 41556 w 43256"/>
              <a:gd name="connsiteY13" fmla="*/ 52 h 39437"/>
              <a:gd name="connsiteX14" fmla="*/ 4163 w 43256"/>
              <a:gd name="connsiteY14" fmla="*/ 11866 h 39437"/>
              <a:gd name="connsiteX15" fmla="*/ 3936 w 43256"/>
              <a:gd name="connsiteY15" fmla="*/ 10447 h 39437"/>
              <a:gd name="connsiteX0" fmla="*/ 3936 w 43256"/>
              <a:gd name="connsiteY0" fmla="*/ 10426 h 39416"/>
              <a:gd name="connsiteX1" fmla="*/ 5659 w 43256"/>
              <a:gd name="connsiteY1" fmla="*/ 2963 h 39416"/>
              <a:gd name="connsiteX2" fmla="*/ 27476 w 43256"/>
              <a:gd name="connsiteY2" fmla="*/ 19368 h 39416"/>
              <a:gd name="connsiteX3" fmla="*/ 38354 w 43256"/>
              <a:gd name="connsiteY3" fmla="*/ 1632 h 39416"/>
              <a:gd name="connsiteX4" fmla="*/ 42018 w 43256"/>
              <a:gd name="connsiteY4" fmla="*/ 6374 h 39416"/>
              <a:gd name="connsiteX5" fmla="*/ 41854 w 43256"/>
              <a:gd name="connsiteY5" fmla="*/ 11516 h 39416"/>
              <a:gd name="connsiteX6" fmla="*/ 43052 w 43256"/>
              <a:gd name="connsiteY6" fmla="*/ 19378 h 39416"/>
              <a:gd name="connsiteX7" fmla="*/ 37440 w 43256"/>
              <a:gd name="connsiteY7" fmla="*/ 26260 h 39416"/>
              <a:gd name="connsiteX8" fmla="*/ 35431 w 43256"/>
              <a:gd name="connsiteY8" fmla="*/ 32157 h 39416"/>
              <a:gd name="connsiteX9" fmla="*/ 28591 w 43256"/>
              <a:gd name="connsiteY9" fmla="*/ 32871 h 39416"/>
              <a:gd name="connsiteX10" fmla="*/ 23703 w 43256"/>
              <a:gd name="connsiteY10" fmla="*/ 39162 h 39416"/>
              <a:gd name="connsiteX11" fmla="*/ 16516 w 43256"/>
              <a:gd name="connsiteY11" fmla="*/ 35322 h 39416"/>
              <a:gd name="connsiteX12" fmla="*/ 5840 w 43256"/>
              <a:gd name="connsiteY12" fmla="*/ 31528 h 39416"/>
              <a:gd name="connsiteX13" fmla="*/ 1146 w 43256"/>
              <a:gd name="connsiteY13" fmla="*/ 27306 h 39416"/>
              <a:gd name="connsiteX14" fmla="*/ 2149 w 43256"/>
              <a:gd name="connsiteY14" fmla="*/ 21607 h 39416"/>
              <a:gd name="connsiteX15" fmla="*/ 31 w 43256"/>
              <a:gd name="connsiteY15" fmla="*/ 15760 h 39416"/>
              <a:gd name="connsiteX16" fmla="*/ 3899 w 43256"/>
              <a:gd name="connsiteY16" fmla="*/ 10563 h 39416"/>
              <a:gd name="connsiteX17" fmla="*/ 3936 w 43256"/>
              <a:gd name="connsiteY17" fmla="*/ 10426 h 39416"/>
              <a:gd name="connsiteX0" fmla="*/ 4729 w 43256"/>
              <a:gd name="connsiteY0" fmla="*/ 22233 h 39416"/>
              <a:gd name="connsiteX1" fmla="*/ 2196 w 43256"/>
              <a:gd name="connsiteY1" fmla="*/ 21436 h 39416"/>
              <a:gd name="connsiteX2" fmla="*/ 6964 w 43256"/>
              <a:gd name="connsiteY2" fmla="*/ 30955 h 39416"/>
              <a:gd name="connsiteX3" fmla="*/ 5856 w 43256"/>
              <a:gd name="connsiteY3" fmla="*/ 31336 h 39416"/>
              <a:gd name="connsiteX4" fmla="*/ 16514 w 43256"/>
              <a:gd name="connsiteY4" fmla="*/ 35146 h 39416"/>
              <a:gd name="connsiteX5" fmla="*/ 15846 w 43256"/>
              <a:gd name="connsiteY5" fmla="*/ 33406 h 39416"/>
              <a:gd name="connsiteX6" fmla="*/ 32429 w 43256"/>
              <a:gd name="connsiteY6" fmla="*/ 25830 h 39416"/>
              <a:gd name="connsiteX7" fmla="*/ 28596 w 43256"/>
              <a:gd name="connsiteY7" fmla="*/ 32716 h 39416"/>
              <a:gd name="connsiteX8" fmla="*/ 34165 w 43256"/>
              <a:gd name="connsiteY8" fmla="*/ 19010 h 39416"/>
              <a:gd name="connsiteX9" fmla="*/ 37416 w 43256"/>
              <a:gd name="connsiteY9" fmla="*/ 26146 h 39416"/>
              <a:gd name="connsiteX10" fmla="*/ 41834 w 43256"/>
              <a:gd name="connsiteY10" fmla="*/ 11410 h 39416"/>
              <a:gd name="connsiteX11" fmla="*/ 40386 w 43256"/>
              <a:gd name="connsiteY11" fmla="*/ 14086 h 39416"/>
              <a:gd name="connsiteX12" fmla="*/ 42371 w 43256"/>
              <a:gd name="connsiteY12" fmla="*/ 3292 h 39416"/>
              <a:gd name="connsiteX13" fmla="*/ 41556 w 43256"/>
              <a:gd name="connsiteY13" fmla="*/ 31 h 39416"/>
              <a:gd name="connsiteX14" fmla="*/ 4163 w 43256"/>
              <a:gd name="connsiteY14" fmla="*/ 11845 h 39416"/>
              <a:gd name="connsiteX15" fmla="*/ 3936 w 43256"/>
              <a:gd name="connsiteY15" fmla="*/ 10426 h 39416"/>
              <a:gd name="connsiteX0" fmla="*/ 3936 w 43256"/>
              <a:gd name="connsiteY0" fmla="*/ 10426 h 39416"/>
              <a:gd name="connsiteX1" fmla="*/ 5659 w 43256"/>
              <a:gd name="connsiteY1" fmla="*/ 2963 h 39416"/>
              <a:gd name="connsiteX2" fmla="*/ 27476 w 43256"/>
              <a:gd name="connsiteY2" fmla="*/ 19368 h 39416"/>
              <a:gd name="connsiteX3" fmla="*/ 42018 w 43256"/>
              <a:gd name="connsiteY3" fmla="*/ 6374 h 39416"/>
              <a:gd name="connsiteX4" fmla="*/ 41854 w 43256"/>
              <a:gd name="connsiteY4" fmla="*/ 11516 h 39416"/>
              <a:gd name="connsiteX5" fmla="*/ 43052 w 43256"/>
              <a:gd name="connsiteY5" fmla="*/ 19378 h 39416"/>
              <a:gd name="connsiteX6" fmla="*/ 37440 w 43256"/>
              <a:gd name="connsiteY6" fmla="*/ 26260 h 39416"/>
              <a:gd name="connsiteX7" fmla="*/ 35431 w 43256"/>
              <a:gd name="connsiteY7" fmla="*/ 32157 h 39416"/>
              <a:gd name="connsiteX8" fmla="*/ 28591 w 43256"/>
              <a:gd name="connsiteY8" fmla="*/ 32871 h 39416"/>
              <a:gd name="connsiteX9" fmla="*/ 23703 w 43256"/>
              <a:gd name="connsiteY9" fmla="*/ 39162 h 39416"/>
              <a:gd name="connsiteX10" fmla="*/ 16516 w 43256"/>
              <a:gd name="connsiteY10" fmla="*/ 35322 h 39416"/>
              <a:gd name="connsiteX11" fmla="*/ 5840 w 43256"/>
              <a:gd name="connsiteY11" fmla="*/ 31528 h 39416"/>
              <a:gd name="connsiteX12" fmla="*/ 1146 w 43256"/>
              <a:gd name="connsiteY12" fmla="*/ 27306 h 39416"/>
              <a:gd name="connsiteX13" fmla="*/ 2149 w 43256"/>
              <a:gd name="connsiteY13" fmla="*/ 21607 h 39416"/>
              <a:gd name="connsiteX14" fmla="*/ 31 w 43256"/>
              <a:gd name="connsiteY14" fmla="*/ 15760 h 39416"/>
              <a:gd name="connsiteX15" fmla="*/ 3899 w 43256"/>
              <a:gd name="connsiteY15" fmla="*/ 10563 h 39416"/>
              <a:gd name="connsiteX16" fmla="*/ 3936 w 43256"/>
              <a:gd name="connsiteY16" fmla="*/ 10426 h 39416"/>
              <a:gd name="connsiteX0" fmla="*/ 4729 w 43256"/>
              <a:gd name="connsiteY0" fmla="*/ 22233 h 39416"/>
              <a:gd name="connsiteX1" fmla="*/ 2196 w 43256"/>
              <a:gd name="connsiteY1" fmla="*/ 21436 h 39416"/>
              <a:gd name="connsiteX2" fmla="*/ 6964 w 43256"/>
              <a:gd name="connsiteY2" fmla="*/ 30955 h 39416"/>
              <a:gd name="connsiteX3" fmla="*/ 5856 w 43256"/>
              <a:gd name="connsiteY3" fmla="*/ 31336 h 39416"/>
              <a:gd name="connsiteX4" fmla="*/ 16514 w 43256"/>
              <a:gd name="connsiteY4" fmla="*/ 35146 h 39416"/>
              <a:gd name="connsiteX5" fmla="*/ 15846 w 43256"/>
              <a:gd name="connsiteY5" fmla="*/ 33406 h 39416"/>
              <a:gd name="connsiteX6" fmla="*/ 32429 w 43256"/>
              <a:gd name="connsiteY6" fmla="*/ 25830 h 39416"/>
              <a:gd name="connsiteX7" fmla="*/ 28596 w 43256"/>
              <a:gd name="connsiteY7" fmla="*/ 32716 h 39416"/>
              <a:gd name="connsiteX8" fmla="*/ 34165 w 43256"/>
              <a:gd name="connsiteY8" fmla="*/ 19010 h 39416"/>
              <a:gd name="connsiteX9" fmla="*/ 37416 w 43256"/>
              <a:gd name="connsiteY9" fmla="*/ 26146 h 39416"/>
              <a:gd name="connsiteX10" fmla="*/ 41834 w 43256"/>
              <a:gd name="connsiteY10" fmla="*/ 11410 h 39416"/>
              <a:gd name="connsiteX11" fmla="*/ 40386 w 43256"/>
              <a:gd name="connsiteY11" fmla="*/ 14086 h 39416"/>
              <a:gd name="connsiteX12" fmla="*/ 42371 w 43256"/>
              <a:gd name="connsiteY12" fmla="*/ 3292 h 39416"/>
              <a:gd name="connsiteX13" fmla="*/ 41556 w 43256"/>
              <a:gd name="connsiteY13" fmla="*/ 31 h 39416"/>
              <a:gd name="connsiteX14" fmla="*/ 4163 w 43256"/>
              <a:gd name="connsiteY14" fmla="*/ 11845 h 39416"/>
              <a:gd name="connsiteX15" fmla="*/ 3936 w 43256"/>
              <a:gd name="connsiteY15" fmla="*/ 10426 h 39416"/>
              <a:gd name="connsiteX0" fmla="*/ 3936 w 43256"/>
              <a:gd name="connsiteY0" fmla="*/ 11775 h 40765"/>
              <a:gd name="connsiteX1" fmla="*/ 5659 w 43256"/>
              <a:gd name="connsiteY1" fmla="*/ 4312 h 40765"/>
              <a:gd name="connsiteX2" fmla="*/ 27476 w 43256"/>
              <a:gd name="connsiteY2" fmla="*/ 20717 h 40765"/>
              <a:gd name="connsiteX3" fmla="*/ 42018 w 43256"/>
              <a:gd name="connsiteY3" fmla="*/ 7723 h 40765"/>
              <a:gd name="connsiteX4" fmla="*/ 41854 w 43256"/>
              <a:gd name="connsiteY4" fmla="*/ 12865 h 40765"/>
              <a:gd name="connsiteX5" fmla="*/ 43052 w 43256"/>
              <a:gd name="connsiteY5" fmla="*/ 20727 h 40765"/>
              <a:gd name="connsiteX6" fmla="*/ 37440 w 43256"/>
              <a:gd name="connsiteY6" fmla="*/ 27609 h 40765"/>
              <a:gd name="connsiteX7" fmla="*/ 35431 w 43256"/>
              <a:gd name="connsiteY7" fmla="*/ 33506 h 40765"/>
              <a:gd name="connsiteX8" fmla="*/ 28591 w 43256"/>
              <a:gd name="connsiteY8" fmla="*/ 34220 h 40765"/>
              <a:gd name="connsiteX9" fmla="*/ 23703 w 43256"/>
              <a:gd name="connsiteY9" fmla="*/ 40511 h 40765"/>
              <a:gd name="connsiteX10" fmla="*/ 16516 w 43256"/>
              <a:gd name="connsiteY10" fmla="*/ 36671 h 40765"/>
              <a:gd name="connsiteX11" fmla="*/ 5840 w 43256"/>
              <a:gd name="connsiteY11" fmla="*/ 32877 h 40765"/>
              <a:gd name="connsiteX12" fmla="*/ 1146 w 43256"/>
              <a:gd name="connsiteY12" fmla="*/ 28655 h 40765"/>
              <a:gd name="connsiteX13" fmla="*/ 2149 w 43256"/>
              <a:gd name="connsiteY13" fmla="*/ 22956 h 40765"/>
              <a:gd name="connsiteX14" fmla="*/ 31 w 43256"/>
              <a:gd name="connsiteY14" fmla="*/ 17109 h 40765"/>
              <a:gd name="connsiteX15" fmla="*/ 3899 w 43256"/>
              <a:gd name="connsiteY15" fmla="*/ 11912 h 40765"/>
              <a:gd name="connsiteX16" fmla="*/ 3936 w 43256"/>
              <a:gd name="connsiteY16" fmla="*/ 11775 h 40765"/>
              <a:gd name="connsiteX0" fmla="*/ 4729 w 43256"/>
              <a:gd name="connsiteY0" fmla="*/ 23582 h 40765"/>
              <a:gd name="connsiteX1" fmla="*/ 2196 w 43256"/>
              <a:gd name="connsiteY1" fmla="*/ 22785 h 40765"/>
              <a:gd name="connsiteX2" fmla="*/ 6964 w 43256"/>
              <a:gd name="connsiteY2" fmla="*/ 32304 h 40765"/>
              <a:gd name="connsiteX3" fmla="*/ 5856 w 43256"/>
              <a:gd name="connsiteY3" fmla="*/ 32685 h 40765"/>
              <a:gd name="connsiteX4" fmla="*/ 16514 w 43256"/>
              <a:gd name="connsiteY4" fmla="*/ 36495 h 40765"/>
              <a:gd name="connsiteX5" fmla="*/ 15846 w 43256"/>
              <a:gd name="connsiteY5" fmla="*/ 34755 h 40765"/>
              <a:gd name="connsiteX6" fmla="*/ 32429 w 43256"/>
              <a:gd name="connsiteY6" fmla="*/ 27179 h 40765"/>
              <a:gd name="connsiteX7" fmla="*/ 28596 w 43256"/>
              <a:gd name="connsiteY7" fmla="*/ 34065 h 40765"/>
              <a:gd name="connsiteX8" fmla="*/ 34165 w 43256"/>
              <a:gd name="connsiteY8" fmla="*/ 20359 h 40765"/>
              <a:gd name="connsiteX9" fmla="*/ 37416 w 43256"/>
              <a:gd name="connsiteY9" fmla="*/ 27495 h 40765"/>
              <a:gd name="connsiteX10" fmla="*/ 41834 w 43256"/>
              <a:gd name="connsiteY10" fmla="*/ 12759 h 40765"/>
              <a:gd name="connsiteX11" fmla="*/ 40386 w 43256"/>
              <a:gd name="connsiteY11" fmla="*/ 15435 h 40765"/>
              <a:gd name="connsiteX12" fmla="*/ 42371 w 43256"/>
              <a:gd name="connsiteY12" fmla="*/ 4641 h 40765"/>
              <a:gd name="connsiteX13" fmla="*/ 38882 w 43256"/>
              <a:gd name="connsiteY13" fmla="*/ 23 h 40765"/>
              <a:gd name="connsiteX14" fmla="*/ 4163 w 43256"/>
              <a:gd name="connsiteY14" fmla="*/ 13194 h 40765"/>
              <a:gd name="connsiteX15" fmla="*/ 3936 w 43256"/>
              <a:gd name="connsiteY15" fmla="*/ 11775 h 40765"/>
              <a:gd name="connsiteX0" fmla="*/ 3936 w 50839"/>
              <a:gd name="connsiteY0" fmla="*/ 11790 h 40780"/>
              <a:gd name="connsiteX1" fmla="*/ 5659 w 50839"/>
              <a:gd name="connsiteY1" fmla="*/ 4327 h 40780"/>
              <a:gd name="connsiteX2" fmla="*/ 27476 w 50839"/>
              <a:gd name="connsiteY2" fmla="*/ 20732 h 40780"/>
              <a:gd name="connsiteX3" fmla="*/ 42018 w 50839"/>
              <a:gd name="connsiteY3" fmla="*/ 7738 h 40780"/>
              <a:gd name="connsiteX4" fmla="*/ 41854 w 50839"/>
              <a:gd name="connsiteY4" fmla="*/ 12880 h 40780"/>
              <a:gd name="connsiteX5" fmla="*/ 43052 w 50839"/>
              <a:gd name="connsiteY5" fmla="*/ 20742 h 40780"/>
              <a:gd name="connsiteX6" fmla="*/ 37440 w 50839"/>
              <a:gd name="connsiteY6" fmla="*/ 27624 h 40780"/>
              <a:gd name="connsiteX7" fmla="*/ 35431 w 50839"/>
              <a:gd name="connsiteY7" fmla="*/ 33521 h 40780"/>
              <a:gd name="connsiteX8" fmla="*/ 28591 w 50839"/>
              <a:gd name="connsiteY8" fmla="*/ 34235 h 40780"/>
              <a:gd name="connsiteX9" fmla="*/ 23703 w 50839"/>
              <a:gd name="connsiteY9" fmla="*/ 40526 h 40780"/>
              <a:gd name="connsiteX10" fmla="*/ 16516 w 50839"/>
              <a:gd name="connsiteY10" fmla="*/ 36686 h 40780"/>
              <a:gd name="connsiteX11" fmla="*/ 5840 w 50839"/>
              <a:gd name="connsiteY11" fmla="*/ 32892 h 40780"/>
              <a:gd name="connsiteX12" fmla="*/ 1146 w 50839"/>
              <a:gd name="connsiteY12" fmla="*/ 28670 h 40780"/>
              <a:gd name="connsiteX13" fmla="*/ 2149 w 50839"/>
              <a:gd name="connsiteY13" fmla="*/ 22971 h 40780"/>
              <a:gd name="connsiteX14" fmla="*/ 31 w 50839"/>
              <a:gd name="connsiteY14" fmla="*/ 17124 h 40780"/>
              <a:gd name="connsiteX15" fmla="*/ 3899 w 50839"/>
              <a:gd name="connsiteY15" fmla="*/ 11927 h 40780"/>
              <a:gd name="connsiteX16" fmla="*/ 3936 w 50839"/>
              <a:gd name="connsiteY16" fmla="*/ 11790 h 40780"/>
              <a:gd name="connsiteX0" fmla="*/ 4729 w 50839"/>
              <a:gd name="connsiteY0" fmla="*/ 23597 h 40780"/>
              <a:gd name="connsiteX1" fmla="*/ 2196 w 50839"/>
              <a:gd name="connsiteY1" fmla="*/ 22800 h 40780"/>
              <a:gd name="connsiteX2" fmla="*/ 6964 w 50839"/>
              <a:gd name="connsiteY2" fmla="*/ 32319 h 40780"/>
              <a:gd name="connsiteX3" fmla="*/ 5856 w 50839"/>
              <a:gd name="connsiteY3" fmla="*/ 32700 h 40780"/>
              <a:gd name="connsiteX4" fmla="*/ 16514 w 50839"/>
              <a:gd name="connsiteY4" fmla="*/ 36510 h 40780"/>
              <a:gd name="connsiteX5" fmla="*/ 15846 w 50839"/>
              <a:gd name="connsiteY5" fmla="*/ 34770 h 40780"/>
              <a:gd name="connsiteX6" fmla="*/ 32429 w 50839"/>
              <a:gd name="connsiteY6" fmla="*/ 27194 h 40780"/>
              <a:gd name="connsiteX7" fmla="*/ 28596 w 50839"/>
              <a:gd name="connsiteY7" fmla="*/ 34080 h 40780"/>
              <a:gd name="connsiteX8" fmla="*/ 34165 w 50839"/>
              <a:gd name="connsiteY8" fmla="*/ 20374 h 40780"/>
              <a:gd name="connsiteX9" fmla="*/ 37416 w 50839"/>
              <a:gd name="connsiteY9" fmla="*/ 27510 h 40780"/>
              <a:gd name="connsiteX10" fmla="*/ 41834 w 50839"/>
              <a:gd name="connsiteY10" fmla="*/ 12774 h 40780"/>
              <a:gd name="connsiteX11" fmla="*/ 40386 w 50839"/>
              <a:gd name="connsiteY11" fmla="*/ 15450 h 40780"/>
              <a:gd name="connsiteX12" fmla="*/ 50839 w 50839"/>
              <a:gd name="connsiteY12" fmla="*/ 2394 h 40780"/>
              <a:gd name="connsiteX13" fmla="*/ 38882 w 50839"/>
              <a:gd name="connsiteY13" fmla="*/ 38 h 40780"/>
              <a:gd name="connsiteX14" fmla="*/ 4163 w 50839"/>
              <a:gd name="connsiteY14" fmla="*/ 13209 h 40780"/>
              <a:gd name="connsiteX15" fmla="*/ 3936 w 50839"/>
              <a:gd name="connsiteY15" fmla="*/ 11790 h 40780"/>
              <a:gd name="connsiteX0" fmla="*/ 3936 w 50839"/>
              <a:gd name="connsiteY0" fmla="*/ 11773 h 40763"/>
              <a:gd name="connsiteX1" fmla="*/ 5659 w 50839"/>
              <a:gd name="connsiteY1" fmla="*/ 4310 h 40763"/>
              <a:gd name="connsiteX2" fmla="*/ 27476 w 50839"/>
              <a:gd name="connsiteY2" fmla="*/ 20715 h 40763"/>
              <a:gd name="connsiteX3" fmla="*/ 42018 w 50839"/>
              <a:gd name="connsiteY3" fmla="*/ 7721 h 40763"/>
              <a:gd name="connsiteX4" fmla="*/ 41854 w 50839"/>
              <a:gd name="connsiteY4" fmla="*/ 12863 h 40763"/>
              <a:gd name="connsiteX5" fmla="*/ 43052 w 50839"/>
              <a:gd name="connsiteY5" fmla="*/ 20725 h 40763"/>
              <a:gd name="connsiteX6" fmla="*/ 37440 w 50839"/>
              <a:gd name="connsiteY6" fmla="*/ 27607 h 40763"/>
              <a:gd name="connsiteX7" fmla="*/ 35431 w 50839"/>
              <a:gd name="connsiteY7" fmla="*/ 33504 h 40763"/>
              <a:gd name="connsiteX8" fmla="*/ 28591 w 50839"/>
              <a:gd name="connsiteY8" fmla="*/ 34218 h 40763"/>
              <a:gd name="connsiteX9" fmla="*/ 23703 w 50839"/>
              <a:gd name="connsiteY9" fmla="*/ 40509 h 40763"/>
              <a:gd name="connsiteX10" fmla="*/ 16516 w 50839"/>
              <a:gd name="connsiteY10" fmla="*/ 36669 h 40763"/>
              <a:gd name="connsiteX11" fmla="*/ 5840 w 50839"/>
              <a:gd name="connsiteY11" fmla="*/ 32875 h 40763"/>
              <a:gd name="connsiteX12" fmla="*/ 1146 w 50839"/>
              <a:gd name="connsiteY12" fmla="*/ 28653 h 40763"/>
              <a:gd name="connsiteX13" fmla="*/ 2149 w 50839"/>
              <a:gd name="connsiteY13" fmla="*/ 22954 h 40763"/>
              <a:gd name="connsiteX14" fmla="*/ 31 w 50839"/>
              <a:gd name="connsiteY14" fmla="*/ 17107 h 40763"/>
              <a:gd name="connsiteX15" fmla="*/ 3899 w 50839"/>
              <a:gd name="connsiteY15" fmla="*/ 11910 h 40763"/>
              <a:gd name="connsiteX16" fmla="*/ 3936 w 50839"/>
              <a:gd name="connsiteY16" fmla="*/ 11773 h 40763"/>
              <a:gd name="connsiteX0" fmla="*/ 4729 w 50839"/>
              <a:gd name="connsiteY0" fmla="*/ 23580 h 40763"/>
              <a:gd name="connsiteX1" fmla="*/ 2196 w 50839"/>
              <a:gd name="connsiteY1" fmla="*/ 22783 h 40763"/>
              <a:gd name="connsiteX2" fmla="*/ 6964 w 50839"/>
              <a:gd name="connsiteY2" fmla="*/ 32302 h 40763"/>
              <a:gd name="connsiteX3" fmla="*/ 5856 w 50839"/>
              <a:gd name="connsiteY3" fmla="*/ 32683 h 40763"/>
              <a:gd name="connsiteX4" fmla="*/ 16514 w 50839"/>
              <a:gd name="connsiteY4" fmla="*/ 36493 h 40763"/>
              <a:gd name="connsiteX5" fmla="*/ 15846 w 50839"/>
              <a:gd name="connsiteY5" fmla="*/ 34753 h 40763"/>
              <a:gd name="connsiteX6" fmla="*/ 32429 w 50839"/>
              <a:gd name="connsiteY6" fmla="*/ 27177 h 40763"/>
              <a:gd name="connsiteX7" fmla="*/ 28596 w 50839"/>
              <a:gd name="connsiteY7" fmla="*/ 34063 h 40763"/>
              <a:gd name="connsiteX8" fmla="*/ 34165 w 50839"/>
              <a:gd name="connsiteY8" fmla="*/ 20357 h 40763"/>
              <a:gd name="connsiteX9" fmla="*/ 37416 w 50839"/>
              <a:gd name="connsiteY9" fmla="*/ 27493 h 40763"/>
              <a:gd name="connsiteX10" fmla="*/ 41834 w 50839"/>
              <a:gd name="connsiteY10" fmla="*/ 12757 h 40763"/>
              <a:gd name="connsiteX11" fmla="*/ 40386 w 50839"/>
              <a:gd name="connsiteY11" fmla="*/ 15433 h 40763"/>
              <a:gd name="connsiteX12" fmla="*/ 50839 w 50839"/>
              <a:gd name="connsiteY12" fmla="*/ 5544 h 40763"/>
              <a:gd name="connsiteX13" fmla="*/ 38882 w 50839"/>
              <a:gd name="connsiteY13" fmla="*/ 21 h 40763"/>
              <a:gd name="connsiteX14" fmla="*/ 4163 w 50839"/>
              <a:gd name="connsiteY14" fmla="*/ 13192 h 40763"/>
              <a:gd name="connsiteX15" fmla="*/ 3936 w 50839"/>
              <a:gd name="connsiteY15" fmla="*/ 11773 h 40763"/>
              <a:gd name="connsiteX0" fmla="*/ 3936 w 43256"/>
              <a:gd name="connsiteY0" fmla="*/ 7690 h 36680"/>
              <a:gd name="connsiteX1" fmla="*/ 5659 w 43256"/>
              <a:gd name="connsiteY1" fmla="*/ 227 h 36680"/>
              <a:gd name="connsiteX2" fmla="*/ 27476 w 43256"/>
              <a:gd name="connsiteY2" fmla="*/ 16632 h 36680"/>
              <a:gd name="connsiteX3" fmla="*/ 42018 w 43256"/>
              <a:gd name="connsiteY3" fmla="*/ 3638 h 36680"/>
              <a:gd name="connsiteX4" fmla="*/ 41854 w 43256"/>
              <a:gd name="connsiteY4" fmla="*/ 8780 h 36680"/>
              <a:gd name="connsiteX5" fmla="*/ 43052 w 43256"/>
              <a:gd name="connsiteY5" fmla="*/ 16642 h 36680"/>
              <a:gd name="connsiteX6" fmla="*/ 37440 w 43256"/>
              <a:gd name="connsiteY6" fmla="*/ 23524 h 36680"/>
              <a:gd name="connsiteX7" fmla="*/ 35431 w 43256"/>
              <a:gd name="connsiteY7" fmla="*/ 29421 h 36680"/>
              <a:gd name="connsiteX8" fmla="*/ 28591 w 43256"/>
              <a:gd name="connsiteY8" fmla="*/ 30135 h 36680"/>
              <a:gd name="connsiteX9" fmla="*/ 23703 w 43256"/>
              <a:gd name="connsiteY9" fmla="*/ 36426 h 36680"/>
              <a:gd name="connsiteX10" fmla="*/ 16516 w 43256"/>
              <a:gd name="connsiteY10" fmla="*/ 32586 h 36680"/>
              <a:gd name="connsiteX11" fmla="*/ 5840 w 43256"/>
              <a:gd name="connsiteY11" fmla="*/ 28792 h 36680"/>
              <a:gd name="connsiteX12" fmla="*/ 1146 w 43256"/>
              <a:gd name="connsiteY12" fmla="*/ 24570 h 36680"/>
              <a:gd name="connsiteX13" fmla="*/ 2149 w 43256"/>
              <a:gd name="connsiteY13" fmla="*/ 18871 h 36680"/>
              <a:gd name="connsiteX14" fmla="*/ 31 w 43256"/>
              <a:gd name="connsiteY14" fmla="*/ 13024 h 36680"/>
              <a:gd name="connsiteX15" fmla="*/ 3899 w 43256"/>
              <a:gd name="connsiteY15" fmla="*/ 7827 h 36680"/>
              <a:gd name="connsiteX16" fmla="*/ 3936 w 43256"/>
              <a:gd name="connsiteY16" fmla="*/ 7690 h 36680"/>
              <a:gd name="connsiteX0" fmla="*/ 4729 w 43256"/>
              <a:gd name="connsiteY0" fmla="*/ 19497 h 36680"/>
              <a:gd name="connsiteX1" fmla="*/ 2196 w 43256"/>
              <a:gd name="connsiteY1" fmla="*/ 18700 h 36680"/>
              <a:gd name="connsiteX2" fmla="*/ 6964 w 43256"/>
              <a:gd name="connsiteY2" fmla="*/ 28219 h 36680"/>
              <a:gd name="connsiteX3" fmla="*/ 5856 w 43256"/>
              <a:gd name="connsiteY3" fmla="*/ 28600 h 36680"/>
              <a:gd name="connsiteX4" fmla="*/ 16514 w 43256"/>
              <a:gd name="connsiteY4" fmla="*/ 32410 h 36680"/>
              <a:gd name="connsiteX5" fmla="*/ 15846 w 43256"/>
              <a:gd name="connsiteY5" fmla="*/ 30670 h 36680"/>
              <a:gd name="connsiteX6" fmla="*/ 32429 w 43256"/>
              <a:gd name="connsiteY6" fmla="*/ 23094 h 36680"/>
              <a:gd name="connsiteX7" fmla="*/ 28596 w 43256"/>
              <a:gd name="connsiteY7" fmla="*/ 29980 h 36680"/>
              <a:gd name="connsiteX8" fmla="*/ 34165 w 43256"/>
              <a:gd name="connsiteY8" fmla="*/ 16274 h 36680"/>
              <a:gd name="connsiteX9" fmla="*/ 37416 w 43256"/>
              <a:gd name="connsiteY9" fmla="*/ 23410 h 36680"/>
              <a:gd name="connsiteX10" fmla="*/ 41834 w 43256"/>
              <a:gd name="connsiteY10" fmla="*/ 8674 h 36680"/>
              <a:gd name="connsiteX11" fmla="*/ 40386 w 43256"/>
              <a:gd name="connsiteY11" fmla="*/ 11350 h 36680"/>
              <a:gd name="connsiteX12" fmla="*/ 4163 w 43256"/>
              <a:gd name="connsiteY12" fmla="*/ 9109 h 36680"/>
              <a:gd name="connsiteX13" fmla="*/ 3936 w 43256"/>
              <a:gd name="connsiteY13" fmla="*/ 7690 h 36680"/>
              <a:gd name="connsiteX0" fmla="*/ 3936 w 43256"/>
              <a:gd name="connsiteY0" fmla="*/ 7690 h 36680"/>
              <a:gd name="connsiteX1" fmla="*/ 5659 w 43256"/>
              <a:gd name="connsiteY1" fmla="*/ 227 h 36680"/>
              <a:gd name="connsiteX2" fmla="*/ 27476 w 43256"/>
              <a:gd name="connsiteY2" fmla="*/ 16632 h 36680"/>
              <a:gd name="connsiteX3" fmla="*/ 42018 w 43256"/>
              <a:gd name="connsiteY3" fmla="*/ 471 h 36680"/>
              <a:gd name="connsiteX4" fmla="*/ 41854 w 43256"/>
              <a:gd name="connsiteY4" fmla="*/ 8780 h 36680"/>
              <a:gd name="connsiteX5" fmla="*/ 43052 w 43256"/>
              <a:gd name="connsiteY5" fmla="*/ 16642 h 36680"/>
              <a:gd name="connsiteX6" fmla="*/ 37440 w 43256"/>
              <a:gd name="connsiteY6" fmla="*/ 23524 h 36680"/>
              <a:gd name="connsiteX7" fmla="*/ 35431 w 43256"/>
              <a:gd name="connsiteY7" fmla="*/ 29421 h 36680"/>
              <a:gd name="connsiteX8" fmla="*/ 28591 w 43256"/>
              <a:gd name="connsiteY8" fmla="*/ 30135 h 36680"/>
              <a:gd name="connsiteX9" fmla="*/ 23703 w 43256"/>
              <a:gd name="connsiteY9" fmla="*/ 36426 h 36680"/>
              <a:gd name="connsiteX10" fmla="*/ 16516 w 43256"/>
              <a:gd name="connsiteY10" fmla="*/ 32586 h 36680"/>
              <a:gd name="connsiteX11" fmla="*/ 5840 w 43256"/>
              <a:gd name="connsiteY11" fmla="*/ 28792 h 36680"/>
              <a:gd name="connsiteX12" fmla="*/ 1146 w 43256"/>
              <a:gd name="connsiteY12" fmla="*/ 24570 h 36680"/>
              <a:gd name="connsiteX13" fmla="*/ 2149 w 43256"/>
              <a:gd name="connsiteY13" fmla="*/ 18871 h 36680"/>
              <a:gd name="connsiteX14" fmla="*/ 31 w 43256"/>
              <a:gd name="connsiteY14" fmla="*/ 13024 h 36680"/>
              <a:gd name="connsiteX15" fmla="*/ 3899 w 43256"/>
              <a:gd name="connsiteY15" fmla="*/ 7827 h 36680"/>
              <a:gd name="connsiteX16" fmla="*/ 3936 w 43256"/>
              <a:gd name="connsiteY16" fmla="*/ 7690 h 36680"/>
              <a:gd name="connsiteX0" fmla="*/ 4729 w 43256"/>
              <a:gd name="connsiteY0" fmla="*/ 19497 h 36680"/>
              <a:gd name="connsiteX1" fmla="*/ 2196 w 43256"/>
              <a:gd name="connsiteY1" fmla="*/ 18700 h 36680"/>
              <a:gd name="connsiteX2" fmla="*/ 6964 w 43256"/>
              <a:gd name="connsiteY2" fmla="*/ 28219 h 36680"/>
              <a:gd name="connsiteX3" fmla="*/ 5856 w 43256"/>
              <a:gd name="connsiteY3" fmla="*/ 28600 h 36680"/>
              <a:gd name="connsiteX4" fmla="*/ 16514 w 43256"/>
              <a:gd name="connsiteY4" fmla="*/ 32410 h 36680"/>
              <a:gd name="connsiteX5" fmla="*/ 15846 w 43256"/>
              <a:gd name="connsiteY5" fmla="*/ 30670 h 36680"/>
              <a:gd name="connsiteX6" fmla="*/ 32429 w 43256"/>
              <a:gd name="connsiteY6" fmla="*/ 23094 h 36680"/>
              <a:gd name="connsiteX7" fmla="*/ 28596 w 43256"/>
              <a:gd name="connsiteY7" fmla="*/ 29980 h 36680"/>
              <a:gd name="connsiteX8" fmla="*/ 34165 w 43256"/>
              <a:gd name="connsiteY8" fmla="*/ 16274 h 36680"/>
              <a:gd name="connsiteX9" fmla="*/ 37416 w 43256"/>
              <a:gd name="connsiteY9" fmla="*/ 23410 h 36680"/>
              <a:gd name="connsiteX10" fmla="*/ 41834 w 43256"/>
              <a:gd name="connsiteY10" fmla="*/ 8674 h 36680"/>
              <a:gd name="connsiteX11" fmla="*/ 40386 w 43256"/>
              <a:gd name="connsiteY11" fmla="*/ 11350 h 36680"/>
              <a:gd name="connsiteX12" fmla="*/ 4163 w 43256"/>
              <a:gd name="connsiteY12" fmla="*/ 9109 h 36680"/>
              <a:gd name="connsiteX13" fmla="*/ 3936 w 43256"/>
              <a:gd name="connsiteY13" fmla="*/ 7690 h 36680"/>
              <a:gd name="connsiteX0" fmla="*/ 3936 w 43256"/>
              <a:gd name="connsiteY0" fmla="*/ 7690 h 36680"/>
              <a:gd name="connsiteX1" fmla="*/ 5659 w 43256"/>
              <a:gd name="connsiteY1" fmla="*/ 227 h 36680"/>
              <a:gd name="connsiteX2" fmla="*/ 27476 w 43256"/>
              <a:gd name="connsiteY2" fmla="*/ 16632 h 36680"/>
              <a:gd name="connsiteX3" fmla="*/ 42018 w 43256"/>
              <a:gd name="connsiteY3" fmla="*/ 471 h 36680"/>
              <a:gd name="connsiteX4" fmla="*/ 41854 w 43256"/>
              <a:gd name="connsiteY4" fmla="*/ 8780 h 36680"/>
              <a:gd name="connsiteX5" fmla="*/ 43052 w 43256"/>
              <a:gd name="connsiteY5" fmla="*/ 16642 h 36680"/>
              <a:gd name="connsiteX6" fmla="*/ 37440 w 43256"/>
              <a:gd name="connsiteY6" fmla="*/ 23524 h 36680"/>
              <a:gd name="connsiteX7" fmla="*/ 35431 w 43256"/>
              <a:gd name="connsiteY7" fmla="*/ 29421 h 36680"/>
              <a:gd name="connsiteX8" fmla="*/ 28591 w 43256"/>
              <a:gd name="connsiteY8" fmla="*/ 30135 h 36680"/>
              <a:gd name="connsiteX9" fmla="*/ 23703 w 43256"/>
              <a:gd name="connsiteY9" fmla="*/ 36426 h 36680"/>
              <a:gd name="connsiteX10" fmla="*/ 16516 w 43256"/>
              <a:gd name="connsiteY10" fmla="*/ 32586 h 36680"/>
              <a:gd name="connsiteX11" fmla="*/ 5840 w 43256"/>
              <a:gd name="connsiteY11" fmla="*/ 28792 h 36680"/>
              <a:gd name="connsiteX12" fmla="*/ 1146 w 43256"/>
              <a:gd name="connsiteY12" fmla="*/ 24570 h 36680"/>
              <a:gd name="connsiteX13" fmla="*/ 2149 w 43256"/>
              <a:gd name="connsiteY13" fmla="*/ 18871 h 36680"/>
              <a:gd name="connsiteX14" fmla="*/ 31 w 43256"/>
              <a:gd name="connsiteY14" fmla="*/ 13024 h 36680"/>
              <a:gd name="connsiteX15" fmla="*/ 3899 w 43256"/>
              <a:gd name="connsiteY15" fmla="*/ 7827 h 36680"/>
              <a:gd name="connsiteX16" fmla="*/ 3936 w 43256"/>
              <a:gd name="connsiteY16" fmla="*/ 7690 h 36680"/>
              <a:gd name="connsiteX0" fmla="*/ 4729 w 43256"/>
              <a:gd name="connsiteY0" fmla="*/ 19497 h 36680"/>
              <a:gd name="connsiteX1" fmla="*/ 2196 w 43256"/>
              <a:gd name="connsiteY1" fmla="*/ 18700 h 36680"/>
              <a:gd name="connsiteX2" fmla="*/ 6964 w 43256"/>
              <a:gd name="connsiteY2" fmla="*/ 28219 h 36680"/>
              <a:gd name="connsiteX3" fmla="*/ 5856 w 43256"/>
              <a:gd name="connsiteY3" fmla="*/ 28600 h 36680"/>
              <a:gd name="connsiteX4" fmla="*/ 16514 w 43256"/>
              <a:gd name="connsiteY4" fmla="*/ 32410 h 36680"/>
              <a:gd name="connsiteX5" fmla="*/ 15846 w 43256"/>
              <a:gd name="connsiteY5" fmla="*/ 30670 h 36680"/>
              <a:gd name="connsiteX6" fmla="*/ 32429 w 43256"/>
              <a:gd name="connsiteY6" fmla="*/ 23094 h 36680"/>
              <a:gd name="connsiteX7" fmla="*/ 28596 w 43256"/>
              <a:gd name="connsiteY7" fmla="*/ 29980 h 36680"/>
              <a:gd name="connsiteX8" fmla="*/ 34165 w 43256"/>
              <a:gd name="connsiteY8" fmla="*/ 16274 h 36680"/>
              <a:gd name="connsiteX9" fmla="*/ 37416 w 43256"/>
              <a:gd name="connsiteY9" fmla="*/ 23410 h 36680"/>
              <a:gd name="connsiteX10" fmla="*/ 41834 w 43256"/>
              <a:gd name="connsiteY10" fmla="*/ 8674 h 36680"/>
              <a:gd name="connsiteX11" fmla="*/ 40386 w 43256"/>
              <a:gd name="connsiteY11" fmla="*/ 11350 h 36680"/>
              <a:gd name="connsiteX12" fmla="*/ 4163 w 43256"/>
              <a:gd name="connsiteY12" fmla="*/ 9109 h 36680"/>
              <a:gd name="connsiteX13" fmla="*/ 3936 w 43256"/>
              <a:gd name="connsiteY13" fmla="*/ 7690 h 36680"/>
              <a:gd name="connsiteX0" fmla="*/ 3936 w 43256"/>
              <a:gd name="connsiteY0" fmla="*/ 7690 h 36680"/>
              <a:gd name="connsiteX1" fmla="*/ 5659 w 43256"/>
              <a:gd name="connsiteY1" fmla="*/ 227 h 36680"/>
              <a:gd name="connsiteX2" fmla="*/ 27476 w 43256"/>
              <a:gd name="connsiteY2" fmla="*/ 16632 h 36680"/>
              <a:gd name="connsiteX3" fmla="*/ 42018 w 43256"/>
              <a:gd name="connsiteY3" fmla="*/ 471 h 36680"/>
              <a:gd name="connsiteX4" fmla="*/ 41854 w 43256"/>
              <a:gd name="connsiteY4" fmla="*/ 8780 h 36680"/>
              <a:gd name="connsiteX5" fmla="*/ 43052 w 43256"/>
              <a:gd name="connsiteY5" fmla="*/ 16642 h 36680"/>
              <a:gd name="connsiteX6" fmla="*/ 37440 w 43256"/>
              <a:gd name="connsiteY6" fmla="*/ 23524 h 36680"/>
              <a:gd name="connsiteX7" fmla="*/ 35431 w 43256"/>
              <a:gd name="connsiteY7" fmla="*/ 29421 h 36680"/>
              <a:gd name="connsiteX8" fmla="*/ 28591 w 43256"/>
              <a:gd name="connsiteY8" fmla="*/ 30135 h 36680"/>
              <a:gd name="connsiteX9" fmla="*/ 23703 w 43256"/>
              <a:gd name="connsiteY9" fmla="*/ 36426 h 36680"/>
              <a:gd name="connsiteX10" fmla="*/ 16516 w 43256"/>
              <a:gd name="connsiteY10" fmla="*/ 32586 h 36680"/>
              <a:gd name="connsiteX11" fmla="*/ 5840 w 43256"/>
              <a:gd name="connsiteY11" fmla="*/ 28792 h 36680"/>
              <a:gd name="connsiteX12" fmla="*/ 1146 w 43256"/>
              <a:gd name="connsiteY12" fmla="*/ 24570 h 36680"/>
              <a:gd name="connsiteX13" fmla="*/ 2149 w 43256"/>
              <a:gd name="connsiteY13" fmla="*/ 18871 h 36680"/>
              <a:gd name="connsiteX14" fmla="*/ 31 w 43256"/>
              <a:gd name="connsiteY14" fmla="*/ 13024 h 36680"/>
              <a:gd name="connsiteX15" fmla="*/ 3899 w 43256"/>
              <a:gd name="connsiteY15" fmla="*/ 7827 h 36680"/>
              <a:gd name="connsiteX16" fmla="*/ 3936 w 43256"/>
              <a:gd name="connsiteY16" fmla="*/ 7690 h 36680"/>
              <a:gd name="connsiteX0" fmla="*/ 4729 w 43256"/>
              <a:gd name="connsiteY0" fmla="*/ 19497 h 36680"/>
              <a:gd name="connsiteX1" fmla="*/ 2196 w 43256"/>
              <a:gd name="connsiteY1" fmla="*/ 18700 h 36680"/>
              <a:gd name="connsiteX2" fmla="*/ 6964 w 43256"/>
              <a:gd name="connsiteY2" fmla="*/ 28219 h 36680"/>
              <a:gd name="connsiteX3" fmla="*/ 5856 w 43256"/>
              <a:gd name="connsiteY3" fmla="*/ 28600 h 36680"/>
              <a:gd name="connsiteX4" fmla="*/ 16514 w 43256"/>
              <a:gd name="connsiteY4" fmla="*/ 32410 h 36680"/>
              <a:gd name="connsiteX5" fmla="*/ 15846 w 43256"/>
              <a:gd name="connsiteY5" fmla="*/ 30670 h 36680"/>
              <a:gd name="connsiteX6" fmla="*/ 32429 w 43256"/>
              <a:gd name="connsiteY6" fmla="*/ 23094 h 36680"/>
              <a:gd name="connsiteX7" fmla="*/ 28596 w 43256"/>
              <a:gd name="connsiteY7" fmla="*/ 29980 h 36680"/>
              <a:gd name="connsiteX8" fmla="*/ 41834 w 43256"/>
              <a:gd name="connsiteY8" fmla="*/ 8674 h 36680"/>
              <a:gd name="connsiteX9" fmla="*/ 40386 w 43256"/>
              <a:gd name="connsiteY9" fmla="*/ 11350 h 36680"/>
              <a:gd name="connsiteX10" fmla="*/ 4163 w 43256"/>
              <a:gd name="connsiteY10" fmla="*/ 9109 h 36680"/>
              <a:gd name="connsiteX11" fmla="*/ 3936 w 43256"/>
              <a:gd name="connsiteY11" fmla="*/ 7690 h 36680"/>
              <a:gd name="connsiteX0" fmla="*/ 3936 w 43256"/>
              <a:gd name="connsiteY0" fmla="*/ 7690 h 36680"/>
              <a:gd name="connsiteX1" fmla="*/ 5659 w 43256"/>
              <a:gd name="connsiteY1" fmla="*/ 227 h 36680"/>
              <a:gd name="connsiteX2" fmla="*/ 27476 w 43256"/>
              <a:gd name="connsiteY2" fmla="*/ 16632 h 36680"/>
              <a:gd name="connsiteX3" fmla="*/ 42018 w 43256"/>
              <a:gd name="connsiteY3" fmla="*/ 471 h 36680"/>
              <a:gd name="connsiteX4" fmla="*/ 41854 w 43256"/>
              <a:gd name="connsiteY4" fmla="*/ 8780 h 36680"/>
              <a:gd name="connsiteX5" fmla="*/ 43052 w 43256"/>
              <a:gd name="connsiteY5" fmla="*/ 16642 h 36680"/>
              <a:gd name="connsiteX6" fmla="*/ 37440 w 43256"/>
              <a:gd name="connsiteY6" fmla="*/ 23524 h 36680"/>
              <a:gd name="connsiteX7" fmla="*/ 35431 w 43256"/>
              <a:gd name="connsiteY7" fmla="*/ 29421 h 36680"/>
              <a:gd name="connsiteX8" fmla="*/ 28591 w 43256"/>
              <a:gd name="connsiteY8" fmla="*/ 30135 h 36680"/>
              <a:gd name="connsiteX9" fmla="*/ 23703 w 43256"/>
              <a:gd name="connsiteY9" fmla="*/ 36426 h 36680"/>
              <a:gd name="connsiteX10" fmla="*/ 16516 w 43256"/>
              <a:gd name="connsiteY10" fmla="*/ 32586 h 36680"/>
              <a:gd name="connsiteX11" fmla="*/ 5840 w 43256"/>
              <a:gd name="connsiteY11" fmla="*/ 28792 h 36680"/>
              <a:gd name="connsiteX12" fmla="*/ 1146 w 43256"/>
              <a:gd name="connsiteY12" fmla="*/ 24570 h 36680"/>
              <a:gd name="connsiteX13" fmla="*/ 2149 w 43256"/>
              <a:gd name="connsiteY13" fmla="*/ 18871 h 36680"/>
              <a:gd name="connsiteX14" fmla="*/ 31 w 43256"/>
              <a:gd name="connsiteY14" fmla="*/ 13024 h 36680"/>
              <a:gd name="connsiteX15" fmla="*/ 3899 w 43256"/>
              <a:gd name="connsiteY15" fmla="*/ 7827 h 36680"/>
              <a:gd name="connsiteX16" fmla="*/ 3936 w 43256"/>
              <a:gd name="connsiteY16" fmla="*/ 7690 h 36680"/>
              <a:gd name="connsiteX0" fmla="*/ 4729 w 43256"/>
              <a:gd name="connsiteY0" fmla="*/ 19497 h 36680"/>
              <a:gd name="connsiteX1" fmla="*/ 2196 w 43256"/>
              <a:gd name="connsiteY1" fmla="*/ 18700 h 36680"/>
              <a:gd name="connsiteX2" fmla="*/ 6964 w 43256"/>
              <a:gd name="connsiteY2" fmla="*/ 28219 h 36680"/>
              <a:gd name="connsiteX3" fmla="*/ 5856 w 43256"/>
              <a:gd name="connsiteY3" fmla="*/ 28600 h 36680"/>
              <a:gd name="connsiteX4" fmla="*/ 16514 w 43256"/>
              <a:gd name="connsiteY4" fmla="*/ 32410 h 36680"/>
              <a:gd name="connsiteX5" fmla="*/ 15846 w 43256"/>
              <a:gd name="connsiteY5" fmla="*/ 30670 h 36680"/>
              <a:gd name="connsiteX6" fmla="*/ 41834 w 43256"/>
              <a:gd name="connsiteY6" fmla="*/ 8674 h 36680"/>
              <a:gd name="connsiteX7" fmla="*/ 40386 w 43256"/>
              <a:gd name="connsiteY7" fmla="*/ 11350 h 36680"/>
              <a:gd name="connsiteX8" fmla="*/ 4163 w 43256"/>
              <a:gd name="connsiteY8" fmla="*/ 9109 h 36680"/>
              <a:gd name="connsiteX9" fmla="*/ 3936 w 43256"/>
              <a:gd name="connsiteY9" fmla="*/ 7690 h 36680"/>
              <a:gd name="connsiteX0" fmla="*/ 3936 w 43254"/>
              <a:gd name="connsiteY0" fmla="*/ 7690 h 36680"/>
              <a:gd name="connsiteX1" fmla="*/ 5659 w 43254"/>
              <a:gd name="connsiteY1" fmla="*/ 227 h 36680"/>
              <a:gd name="connsiteX2" fmla="*/ 27476 w 43254"/>
              <a:gd name="connsiteY2" fmla="*/ 16632 h 36680"/>
              <a:gd name="connsiteX3" fmla="*/ 42018 w 43254"/>
              <a:gd name="connsiteY3" fmla="*/ 471 h 36680"/>
              <a:gd name="connsiteX4" fmla="*/ 41854 w 43254"/>
              <a:gd name="connsiteY4" fmla="*/ 8780 h 36680"/>
              <a:gd name="connsiteX5" fmla="*/ 43052 w 43254"/>
              <a:gd name="connsiteY5" fmla="*/ 16642 h 36680"/>
              <a:gd name="connsiteX6" fmla="*/ 41451 w 43254"/>
              <a:gd name="connsiteY6" fmla="*/ 23976 h 36680"/>
              <a:gd name="connsiteX7" fmla="*/ 35431 w 43254"/>
              <a:gd name="connsiteY7" fmla="*/ 29421 h 36680"/>
              <a:gd name="connsiteX8" fmla="*/ 28591 w 43254"/>
              <a:gd name="connsiteY8" fmla="*/ 30135 h 36680"/>
              <a:gd name="connsiteX9" fmla="*/ 23703 w 43254"/>
              <a:gd name="connsiteY9" fmla="*/ 36426 h 36680"/>
              <a:gd name="connsiteX10" fmla="*/ 16516 w 43254"/>
              <a:gd name="connsiteY10" fmla="*/ 32586 h 36680"/>
              <a:gd name="connsiteX11" fmla="*/ 5840 w 43254"/>
              <a:gd name="connsiteY11" fmla="*/ 28792 h 36680"/>
              <a:gd name="connsiteX12" fmla="*/ 1146 w 43254"/>
              <a:gd name="connsiteY12" fmla="*/ 24570 h 36680"/>
              <a:gd name="connsiteX13" fmla="*/ 2149 w 43254"/>
              <a:gd name="connsiteY13" fmla="*/ 18871 h 36680"/>
              <a:gd name="connsiteX14" fmla="*/ 31 w 43254"/>
              <a:gd name="connsiteY14" fmla="*/ 13024 h 36680"/>
              <a:gd name="connsiteX15" fmla="*/ 3899 w 43254"/>
              <a:gd name="connsiteY15" fmla="*/ 7827 h 36680"/>
              <a:gd name="connsiteX16" fmla="*/ 3936 w 43254"/>
              <a:gd name="connsiteY16" fmla="*/ 7690 h 36680"/>
              <a:gd name="connsiteX0" fmla="*/ 4729 w 43254"/>
              <a:gd name="connsiteY0" fmla="*/ 19497 h 36680"/>
              <a:gd name="connsiteX1" fmla="*/ 2196 w 43254"/>
              <a:gd name="connsiteY1" fmla="*/ 18700 h 36680"/>
              <a:gd name="connsiteX2" fmla="*/ 6964 w 43254"/>
              <a:gd name="connsiteY2" fmla="*/ 28219 h 36680"/>
              <a:gd name="connsiteX3" fmla="*/ 5856 w 43254"/>
              <a:gd name="connsiteY3" fmla="*/ 28600 h 36680"/>
              <a:gd name="connsiteX4" fmla="*/ 16514 w 43254"/>
              <a:gd name="connsiteY4" fmla="*/ 32410 h 36680"/>
              <a:gd name="connsiteX5" fmla="*/ 15846 w 43254"/>
              <a:gd name="connsiteY5" fmla="*/ 30670 h 36680"/>
              <a:gd name="connsiteX6" fmla="*/ 41834 w 43254"/>
              <a:gd name="connsiteY6" fmla="*/ 8674 h 36680"/>
              <a:gd name="connsiteX7" fmla="*/ 40386 w 43254"/>
              <a:gd name="connsiteY7" fmla="*/ 11350 h 36680"/>
              <a:gd name="connsiteX8" fmla="*/ 4163 w 43254"/>
              <a:gd name="connsiteY8" fmla="*/ 9109 h 36680"/>
              <a:gd name="connsiteX9" fmla="*/ 3936 w 43254"/>
              <a:gd name="connsiteY9" fmla="*/ 7690 h 36680"/>
              <a:gd name="connsiteX0" fmla="*/ 3936 w 43254"/>
              <a:gd name="connsiteY0" fmla="*/ 7690 h 36680"/>
              <a:gd name="connsiteX1" fmla="*/ 5659 w 43254"/>
              <a:gd name="connsiteY1" fmla="*/ 227 h 36680"/>
              <a:gd name="connsiteX2" fmla="*/ 27476 w 43254"/>
              <a:gd name="connsiteY2" fmla="*/ 16632 h 36680"/>
              <a:gd name="connsiteX3" fmla="*/ 42018 w 43254"/>
              <a:gd name="connsiteY3" fmla="*/ 471 h 36680"/>
              <a:gd name="connsiteX4" fmla="*/ 41854 w 43254"/>
              <a:gd name="connsiteY4" fmla="*/ 8780 h 36680"/>
              <a:gd name="connsiteX5" fmla="*/ 43052 w 43254"/>
              <a:gd name="connsiteY5" fmla="*/ 16642 h 36680"/>
              <a:gd name="connsiteX6" fmla="*/ 41451 w 43254"/>
              <a:gd name="connsiteY6" fmla="*/ 23976 h 36680"/>
              <a:gd name="connsiteX7" fmla="*/ 38551 w 43254"/>
              <a:gd name="connsiteY7" fmla="*/ 31683 h 36680"/>
              <a:gd name="connsiteX8" fmla="*/ 28591 w 43254"/>
              <a:gd name="connsiteY8" fmla="*/ 30135 h 36680"/>
              <a:gd name="connsiteX9" fmla="*/ 23703 w 43254"/>
              <a:gd name="connsiteY9" fmla="*/ 36426 h 36680"/>
              <a:gd name="connsiteX10" fmla="*/ 16516 w 43254"/>
              <a:gd name="connsiteY10" fmla="*/ 32586 h 36680"/>
              <a:gd name="connsiteX11" fmla="*/ 5840 w 43254"/>
              <a:gd name="connsiteY11" fmla="*/ 28792 h 36680"/>
              <a:gd name="connsiteX12" fmla="*/ 1146 w 43254"/>
              <a:gd name="connsiteY12" fmla="*/ 24570 h 36680"/>
              <a:gd name="connsiteX13" fmla="*/ 2149 w 43254"/>
              <a:gd name="connsiteY13" fmla="*/ 18871 h 36680"/>
              <a:gd name="connsiteX14" fmla="*/ 31 w 43254"/>
              <a:gd name="connsiteY14" fmla="*/ 13024 h 36680"/>
              <a:gd name="connsiteX15" fmla="*/ 3899 w 43254"/>
              <a:gd name="connsiteY15" fmla="*/ 7827 h 36680"/>
              <a:gd name="connsiteX16" fmla="*/ 3936 w 43254"/>
              <a:gd name="connsiteY16" fmla="*/ 7690 h 36680"/>
              <a:gd name="connsiteX0" fmla="*/ 4729 w 43254"/>
              <a:gd name="connsiteY0" fmla="*/ 19497 h 36680"/>
              <a:gd name="connsiteX1" fmla="*/ 2196 w 43254"/>
              <a:gd name="connsiteY1" fmla="*/ 18700 h 36680"/>
              <a:gd name="connsiteX2" fmla="*/ 6964 w 43254"/>
              <a:gd name="connsiteY2" fmla="*/ 28219 h 36680"/>
              <a:gd name="connsiteX3" fmla="*/ 5856 w 43254"/>
              <a:gd name="connsiteY3" fmla="*/ 28600 h 36680"/>
              <a:gd name="connsiteX4" fmla="*/ 16514 w 43254"/>
              <a:gd name="connsiteY4" fmla="*/ 32410 h 36680"/>
              <a:gd name="connsiteX5" fmla="*/ 15846 w 43254"/>
              <a:gd name="connsiteY5" fmla="*/ 30670 h 36680"/>
              <a:gd name="connsiteX6" fmla="*/ 41834 w 43254"/>
              <a:gd name="connsiteY6" fmla="*/ 8674 h 36680"/>
              <a:gd name="connsiteX7" fmla="*/ 40386 w 43254"/>
              <a:gd name="connsiteY7" fmla="*/ 11350 h 36680"/>
              <a:gd name="connsiteX8" fmla="*/ 4163 w 43254"/>
              <a:gd name="connsiteY8" fmla="*/ 9109 h 36680"/>
              <a:gd name="connsiteX9" fmla="*/ 3936 w 43254"/>
              <a:gd name="connsiteY9" fmla="*/ 7690 h 36680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5840 w 43254"/>
              <a:gd name="connsiteY11" fmla="*/ 28792 h 36863"/>
              <a:gd name="connsiteX12" fmla="*/ 1146 w 43254"/>
              <a:gd name="connsiteY12" fmla="*/ 2457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6964 w 43254"/>
              <a:gd name="connsiteY2" fmla="*/ 28219 h 36863"/>
              <a:gd name="connsiteX3" fmla="*/ 5856 w 43254"/>
              <a:gd name="connsiteY3" fmla="*/ 28600 h 36863"/>
              <a:gd name="connsiteX4" fmla="*/ 16514 w 43254"/>
              <a:gd name="connsiteY4" fmla="*/ 32410 h 36863"/>
              <a:gd name="connsiteX5" fmla="*/ 15846 w 43254"/>
              <a:gd name="connsiteY5" fmla="*/ 30670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5840 w 43254"/>
              <a:gd name="connsiteY11" fmla="*/ 28792 h 36863"/>
              <a:gd name="connsiteX12" fmla="*/ 1146 w 43254"/>
              <a:gd name="connsiteY12" fmla="*/ 2457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6964 w 43254"/>
              <a:gd name="connsiteY2" fmla="*/ 28219 h 36863"/>
              <a:gd name="connsiteX3" fmla="*/ 5856 w 43254"/>
              <a:gd name="connsiteY3" fmla="*/ 28600 h 36863"/>
              <a:gd name="connsiteX4" fmla="*/ 16514 w 43254"/>
              <a:gd name="connsiteY4" fmla="*/ 32410 h 36863"/>
              <a:gd name="connsiteX5" fmla="*/ 19857 w 43254"/>
              <a:gd name="connsiteY5" fmla="*/ 2931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5840 w 43254"/>
              <a:gd name="connsiteY11" fmla="*/ 28792 h 36863"/>
              <a:gd name="connsiteX12" fmla="*/ 1146 w 43254"/>
              <a:gd name="connsiteY12" fmla="*/ 2457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6964 w 43254"/>
              <a:gd name="connsiteY2" fmla="*/ 28219 h 36863"/>
              <a:gd name="connsiteX3" fmla="*/ 10759 w 43254"/>
              <a:gd name="connsiteY3" fmla="*/ 25885 h 36863"/>
              <a:gd name="connsiteX4" fmla="*/ 16514 w 43254"/>
              <a:gd name="connsiteY4" fmla="*/ 32410 h 36863"/>
              <a:gd name="connsiteX5" fmla="*/ 19857 w 43254"/>
              <a:gd name="connsiteY5" fmla="*/ 2931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5840 w 43254"/>
              <a:gd name="connsiteY11" fmla="*/ 28792 h 36863"/>
              <a:gd name="connsiteX12" fmla="*/ 5603 w 43254"/>
              <a:gd name="connsiteY12" fmla="*/ 2276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6964 w 43254"/>
              <a:gd name="connsiteY2" fmla="*/ 28219 h 36863"/>
              <a:gd name="connsiteX3" fmla="*/ 10759 w 43254"/>
              <a:gd name="connsiteY3" fmla="*/ 25885 h 36863"/>
              <a:gd name="connsiteX4" fmla="*/ 16514 w 43254"/>
              <a:gd name="connsiteY4" fmla="*/ 32410 h 36863"/>
              <a:gd name="connsiteX5" fmla="*/ 19857 w 43254"/>
              <a:gd name="connsiteY5" fmla="*/ 2931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5840 w 43254"/>
              <a:gd name="connsiteY11" fmla="*/ 28792 h 36863"/>
              <a:gd name="connsiteX12" fmla="*/ 5603 w 43254"/>
              <a:gd name="connsiteY12" fmla="*/ 2276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14095 w 43254"/>
              <a:gd name="connsiteY2" fmla="*/ 30934 h 36863"/>
              <a:gd name="connsiteX3" fmla="*/ 10759 w 43254"/>
              <a:gd name="connsiteY3" fmla="*/ 25885 h 36863"/>
              <a:gd name="connsiteX4" fmla="*/ 16514 w 43254"/>
              <a:gd name="connsiteY4" fmla="*/ 32410 h 36863"/>
              <a:gd name="connsiteX5" fmla="*/ 19857 w 43254"/>
              <a:gd name="connsiteY5" fmla="*/ 2931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12526 w 43254"/>
              <a:gd name="connsiteY11" fmla="*/ 30602 h 36863"/>
              <a:gd name="connsiteX12" fmla="*/ 5603 w 43254"/>
              <a:gd name="connsiteY12" fmla="*/ 2276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14095 w 43254"/>
              <a:gd name="connsiteY2" fmla="*/ 30934 h 36863"/>
              <a:gd name="connsiteX3" fmla="*/ 10759 w 43254"/>
              <a:gd name="connsiteY3" fmla="*/ 25885 h 36863"/>
              <a:gd name="connsiteX4" fmla="*/ 16514 w 43254"/>
              <a:gd name="connsiteY4" fmla="*/ 32410 h 36863"/>
              <a:gd name="connsiteX5" fmla="*/ 19857 w 43254"/>
              <a:gd name="connsiteY5" fmla="*/ 2931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12526 w 43254"/>
              <a:gd name="connsiteY11" fmla="*/ 30602 h 36863"/>
              <a:gd name="connsiteX12" fmla="*/ 5603 w 43254"/>
              <a:gd name="connsiteY12" fmla="*/ 2276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14095 w 43254"/>
              <a:gd name="connsiteY2" fmla="*/ 30934 h 36863"/>
              <a:gd name="connsiteX3" fmla="*/ 10759 w 43254"/>
              <a:gd name="connsiteY3" fmla="*/ 25885 h 36863"/>
              <a:gd name="connsiteX4" fmla="*/ 16514 w 43254"/>
              <a:gd name="connsiteY4" fmla="*/ 32410 h 36863"/>
              <a:gd name="connsiteX5" fmla="*/ 24760 w 43254"/>
              <a:gd name="connsiteY5" fmla="*/ 2750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6863"/>
              <a:gd name="connsiteX1" fmla="*/ 5659 w 43254"/>
              <a:gd name="connsiteY1" fmla="*/ 227 h 36863"/>
              <a:gd name="connsiteX2" fmla="*/ 27476 w 43254"/>
              <a:gd name="connsiteY2" fmla="*/ 16632 h 36863"/>
              <a:gd name="connsiteX3" fmla="*/ 42018 w 43254"/>
              <a:gd name="connsiteY3" fmla="*/ 471 h 36863"/>
              <a:gd name="connsiteX4" fmla="*/ 41854 w 43254"/>
              <a:gd name="connsiteY4" fmla="*/ 8780 h 36863"/>
              <a:gd name="connsiteX5" fmla="*/ 43052 w 43254"/>
              <a:gd name="connsiteY5" fmla="*/ 16642 h 36863"/>
              <a:gd name="connsiteX6" fmla="*/ 41451 w 43254"/>
              <a:gd name="connsiteY6" fmla="*/ 23976 h 36863"/>
              <a:gd name="connsiteX7" fmla="*/ 38551 w 43254"/>
              <a:gd name="connsiteY7" fmla="*/ 31683 h 36863"/>
              <a:gd name="connsiteX8" fmla="*/ 30820 w 43254"/>
              <a:gd name="connsiteY8" fmla="*/ 34660 h 36863"/>
              <a:gd name="connsiteX9" fmla="*/ 23703 w 43254"/>
              <a:gd name="connsiteY9" fmla="*/ 36426 h 36863"/>
              <a:gd name="connsiteX10" fmla="*/ 16516 w 43254"/>
              <a:gd name="connsiteY10" fmla="*/ 32586 h 36863"/>
              <a:gd name="connsiteX11" fmla="*/ 12526 w 43254"/>
              <a:gd name="connsiteY11" fmla="*/ 30602 h 36863"/>
              <a:gd name="connsiteX12" fmla="*/ 5603 w 43254"/>
              <a:gd name="connsiteY12" fmla="*/ 22760 h 36863"/>
              <a:gd name="connsiteX13" fmla="*/ 2149 w 43254"/>
              <a:gd name="connsiteY13" fmla="*/ 18871 h 36863"/>
              <a:gd name="connsiteX14" fmla="*/ 31 w 43254"/>
              <a:gd name="connsiteY14" fmla="*/ 13024 h 36863"/>
              <a:gd name="connsiteX15" fmla="*/ 3899 w 43254"/>
              <a:gd name="connsiteY15" fmla="*/ 7827 h 36863"/>
              <a:gd name="connsiteX16" fmla="*/ 3936 w 43254"/>
              <a:gd name="connsiteY16" fmla="*/ 7690 h 36863"/>
              <a:gd name="connsiteX0" fmla="*/ 4729 w 43254"/>
              <a:gd name="connsiteY0" fmla="*/ 19497 h 36863"/>
              <a:gd name="connsiteX1" fmla="*/ 2196 w 43254"/>
              <a:gd name="connsiteY1" fmla="*/ 18700 h 36863"/>
              <a:gd name="connsiteX2" fmla="*/ 14095 w 43254"/>
              <a:gd name="connsiteY2" fmla="*/ 30934 h 36863"/>
              <a:gd name="connsiteX3" fmla="*/ 10759 w 43254"/>
              <a:gd name="connsiteY3" fmla="*/ 25885 h 36863"/>
              <a:gd name="connsiteX4" fmla="*/ 21862 w 43254"/>
              <a:gd name="connsiteY4" fmla="*/ 31958 h 36863"/>
              <a:gd name="connsiteX5" fmla="*/ 24760 w 43254"/>
              <a:gd name="connsiteY5" fmla="*/ 27503 h 36863"/>
              <a:gd name="connsiteX6" fmla="*/ 41834 w 43254"/>
              <a:gd name="connsiteY6" fmla="*/ 8674 h 36863"/>
              <a:gd name="connsiteX7" fmla="*/ 40386 w 43254"/>
              <a:gd name="connsiteY7" fmla="*/ 11350 h 36863"/>
              <a:gd name="connsiteX8" fmla="*/ 4163 w 43254"/>
              <a:gd name="connsiteY8" fmla="*/ 9109 h 36863"/>
              <a:gd name="connsiteX9" fmla="*/ 3936 w 43254"/>
              <a:gd name="connsiteY9" fmla="*/ 7690 h 36863"/>
              <a:gd name="connsiteX0" fmla="*/ 3936 w 43254"/>
              <a:gd name="connsiteY0" fmla="*/ 7690 h 37155"/>
              <a:gd name="connsiteX1" fmla="*/ 5659 w 43254"/>
              <a:gd name="connsiteY1" fmla="*/ 227 h 37155"/>
              <a:gd name="connsiteX2" fmla="*/ 27476 w 43254"/>
              <a:gd name="connsiteY2" fmla="*/ 16632 h 37155"/>
              <a:gd name="connsiteX3" fmla="*/ 42018 w 43254"/>
              <a:gd name="connsiteY3" fmla="*/ 471 h 37155"/>
              <a:gd name="connsiteX4" fmla="*/ 41854 w 43254"/>
              <a:gd name="connsiteY4" fmla="*/ 8780 h 37155"/>
              <a:gd name="connsiteX5" fmla="*/ 43052 w 43254"/>
              <a:gd name="connsiteY5" fmla="*/ 16642 h 37155"/>
              <a:gd name="connsiteX6" fmla="*/ 41451 w 43254"/>
              <a:gd name="connsiteY6" fmla="*/ 23976 h 37155"/>
              <a:gd name="connsiteX7" fmla="*/ 38551 w 43254"/>
              <a:gd name="connsiteY7" fmla="*/ 31683 h 37155"/>
              <a:gd name="connsiteX8" fmla="*/ 30820 w 43254"/>
              <a:gd name="connsiteY8" fmla="*/ 34660 h 37155"/>
              <a:gd name="connsiteX9" fmla="*/ 27714 w 43254"/>
              <a:gd name="connsiteY9" fmla="*/ 36878 h 37155"/>
              <a:gd name="connsiteX10" fmla="*/ 16516 w 43254"/>
              <a:gd name="connsiteY10" fmla="*/ 32586 h 37155"/>
              <a:gd name="connsiteX11" fmla="*/ 12526 w 43254"/>
              <a:gd name="connsiteY11" fmla="*/ 30602 h 37155"/>
              <a:gd name="connsiteX12" fmla="*/ 5603 w 43254"/>
              <a:gd name="connsiteY12" fmla="*/ 22760 h 37155"/>
              <a:gd name="connsiteX13" fmla="*/ 2149 w 43254"/>
              <a:gd name="connsiteY13" fmla="*/ 18871 h 37155"/>
              <a:gd name="connsiteX14" fmla="*/ 31 w 43254"/>
              <a:gd name="connsiteY14" fmla="*/ 13024 h 37155"/>
              <a:gd name="connsiteX15" fmla="*/ 3899 w 43254"/>
              <a:gd name="connsiteY15" fmla="*/ 7827 h 37155"/>
              <a:gd name="connsiteX16" fmla="*/ 3936 w 43254"/>
              <a:gd name="connsiteY16" fmla="*/ 7690 h 37155"/>
              <a:gd name="connsiteX0" fmla="*/ 4729 w 43254"/>
              <a:gd name="connsiteY0" fmla="*/ 19497 h 37155"/>
              <a:gd name="connsiteX1" fmla="*/ 2196 w 43254"/>
              <a:gd name="connsiteY1" fmla="*/ 18700 h 37155"/>
              <a:gd name="connsiteX2" fmla="*/ 14095 w 43254"/>
              <a:gd name="connsiteY2" fmla="*/ 30934 h 37155"/>
              <a:gd name="connsiteX3" fmla="*/ 10759 w 43254"/>
              <a:gd name="connsiteY3" fmla="*/ 25885 h 37155"/>
              <a:gd name="connsiteX4" fmla="*/ 21862 w 43254"/>
              <a:gd name="connsiteY4" fmla="*/ 31958 h 37155"/>
              <a:gd name="connsiteX5" fmla="*/ 24760 w 43254"/>
              <a:gd name="connsiteY5" fmla="*/ 27503 h 37155"/>
              <a:gd name="connsiteX6" fmla="*/ 41834 w 43254"/>
              <a:gd name="connsiteY6" fmla="*/ 8674 h 37155"/>
              <a:gd name="connsiteX7" fmla="*/ 40386 w 43254"/>
              <a:gd name="connsiteY7" fmla="*/ 11350 h 37155"/>
              <a:gd name="connsiteX8" fmla="*/ 4163 w 43254"/>
              <a:gd name="connsiteY8" fmla="*/ 9109 h 37155"/>
              <a:gd name="connsiteX9" fmla="*/ 3936 w 43254"/>
              <a:gd name="connsiteY9" fmla="*/ 7690 h 37155"/>
              <a:gd name="connsiteX0" fmla="*/ 3936 w 43254"/>
              <a:gd name="connsiteY0" fmla="*/ 7690 h 36892"/>
              <a:gd name="connsiteX1" fmla="*/ 5659 w 43254"/>
              <a:gd name="connsiteY1" fmla="*/ 227 h 36892"/>
              <a:gd name="connsiteX2" fmla="*/ 27476 w 43254"/>
              <a:gd name="connsiteY2" fmla="*/ 16632 h 36892"/>
              <a:gd name="connsiteX3" fmla="*/ 42018 w 43254"/>
              <a:gd name="connsiteY3" fmla="*/ 471 h 36892"/>
              <a:gd name="connsiteX4" fmla="*/ 41854 w 43254"/>
              <a:gd name="connsiteY4" fmla="*/ 8780 h 36892"/>
              <a:gd name="connsiteX5" fmla="*/ 43052 w 43254"/>
              <a:gd name="connsiteY5" fmla="*/ 16642 h 36892"/>
              <a:gd name="connsiteX6" fmla="*/ 41451 w 43254"/>
              <a:gd name="connsiteY6" fmla="*/ 23976 h 36892"/>
              <a:gd name="connsiteX7" fmla="*/ 38551 w 43254"/>
              <a:gd name="connsiteY7" fmla="*/ 31683 h 36892"/>
              <a:gd name="connsiteX8" fmla="*/ 34831 w 43254"/>
              <a:gd name="connsiteY8" fmla="*/ 33303 h 36892"/>
              <a:gd name="connsiteX9" fmla="*/ 27714 w 43254"/>
              <a:gd name="connsiteY9" fmla="*/ 36878 h 36892"/>
              <a:gd name="connsiteX10" fmla="*/ 16516 w 43254"/>
              <a:gd name="connsiteY10" fmla="*/ 32586 h 36892"/>
              <a:gd name="connsiteX11" fmla="*/ 12526 w 43254"/>
              <a:gd name="connsiteY11" fmla="*/ 30602 h 36892"/>
              <a:gd name="connsiteX12" fmla="*/ 5603 w 43254"/>
              <a:gd name="connsiteY12" fmla="*/ 22760 h 36892"/>
              <a:gd name="connsiteX13" fmla="*/ 2149 w 43254"/>
              <a:gd name="connsiteY13" fmla="*/ 18871 h 36892"/>
              <a:gd name="connsiteX14" fmla="*/ 31 w 43254"/>
              <a:gd name="connsiteY14" fmla="*/ 13024 h 36892"/>
              <a:gd name="connsiteX15" fmla="*/ 3899 w 43254"/>
              <a:gd name="connsiteY15" fmla="*/ 7827 h 36892"/>
              <a:gd name="connsiteX16" fmla="*/ 3936 w 43254"/>
              <a:gd name="connsiteY16" fmla="*/ 7690 h 36892"/>
              <a:gd name="connsiteX0" fmla="*/ 4729 w 43254"/>
              <a:gd name="connsiteY0" fmla="*/ 19497 h 36892"/>
              <a:gd name="connsiteX1" fmla="*/ 2196 w 43254"/>
              <a:gd name="connsiteY1" fmla="*/ 18700 h 36892"/>
              <a:gd name="connsiteX2" fmla="*/ 14095 w 43254"/>
              <a:gd name="connsiteY2" fmla="*/ 30934 h 36892"/>
              <a:gd name="connsiteX3" fmla="*/ 10759 w 43254"/>
              <a:gd name="connsiteY3" fmla="*/ 25885 h 36892"/>
              <a:gd name="connsiteX4" fmla="*/ 21862 w 43254"/>
              <a:gd name="connsiteY4" fmla="*/ 31958 h 36892"/>
              <a:gd name="connsiteX5" fmla="*/ 24760 w 43254"/>
              <a:gd name="connsiteY5" fmla="*/ 27503 h 36892"/>
              <a:gd name="connsiteX6" fmla="*/ 41834 w 43254"/>
              <a:gd name="connsiteY6" fmla="*/ 8674 h 36892"/>
              <a:gd name="connsiteX7" fmla="*/ 40386 w 43254"/>
              <a:gd name="connsiteY7" fmla="*/ 11350 h 36892"/>
              <a:gd name="connsiteX8" fmla="*/ 4163 w 43254"/>
              <a:gd name="connsiteY8" fmla="*/ 9109 h 36892"/>
              <a:gd name="connsiteX9" fmla="*/ 3936 w 43254"/>
              <a:gd name="connsiteY9" fmla="*/ 7690 h 36892"/>
              <a:gd name="connsiteX0" fmla="*/ 3936 w 43257"/>
              <a:gd name="connsiteY0" fmla="*/ 7474 h 36676"/>
              <a:gd name="connsiteX1" fmla="*/ 5659 w 43257"/>
              <a:gd name="connsiteY1" fmla="*/ 11 h 36676"/>
              <a:gd name="connsiteX2" fmla="*/ 26121 w 43257"/>
              <a:gd name="connsiteY2" fmla="*/ 9133 h 36676"/>
              <a:gd name="connsiteX3" fmla="*/ 42018 w 43257"/>
              <a:gd name="connsiteY3" fmla="*/ 255 h 36676"/>
              <a:gd name="connsiteX4" fmla="*/ 41854 w 43257"/>
              <a:gd name="connsiteY4" fmla="*/ 8564 h 36676"/>
              <a:gd name="connsiteX5" fmla="*/ 43052 w 43257"/>
              <a:gd name="connsiteY5" fmla="*/ 16426 h 36676"/>
              <a:gd name="connsiteX6" fmla="*/ 41451 w 43257"/>
              <a:gd name="connsiteY6" fmla="*/ 23760 h 36676"/>
              <a:gd name="connsiteX7" fmla="*/ 38551 w 43257"/>
              <a:gd name="connsiteY7" fmla="*/ 31467 h 36676"/>
              <a:gd name="connsiteX8" fmla="*/ 34831 w 43257"/>
              <a:gd name="connsiteY8" fmla="*/ 33087 h 36676"/>
              <a:gd name="connsiteX9" fmla="*/ 27714 w 43257"/>
              <a:gd name="connsiteY9" fmla="*/ 36662 h 36676"/>
              <a:gd name="connsiteX10" fmla="*/ 16516 w 43257"/>
              <a:gd name="connsiteY10" fmla="*/ 32370 h 36676"/>
              <a:gd name="connsiteX11" fmla="*/ 12526 w 43257"/>
              <a:gd name="connsiteY11" fmla="*/ 30386 h 36676"/>
              <a:gd name="connsiteX12" fmla="*/ 5603 w 43257"/>
              <a:gd name="connsiteY12" fmla="*/ 22544 h 36676"/>
              <a:gd name="connsiteX13" fmla="*/ 2149 w 43257"/>
              <a:gd name="connsiteY13" fmla="*/ 18655 h 36676"/>
              <a:gd name="connsiteX14" fmla="*/ 31 w 43257"/>
              <a:gd name="connsiteY14" fmla="*/ 12808 h 36676"/>
              <a:gd name="connsiteX15" fmla="*/ 3899 w 43257"/>
              <a:gd name="connsiteY15" fmla="*/ 7611 h 36676"/>
              <a:gd name="connsiteX16" fmla="*/ 3936 w 43257"/>
              <a:gd name="connsiteY16" fmla="*/ 7474 h 36676"/>
              <a:gd name="connsiteX0" fmla="*/ 4729 w 43257"/>
              <a:gd name="connsiteY0" fmla="*/ 19281 h 36676"/>
              <a:gd name="connsiteX1" fmla="*/ 2196 w 43257"/>
              <a:gd name="connsiteY1" fmla="*/ 18484 h 36676"/>
              <a:gd name="connsiteX2" fmla="*/ 14095 w 43257"/>
              <a:gd name="connsiteY2" fmla="*/ 30718 h 36676"/>
              <a:gd name="connsiteX3" fmla="*/ 10759 w 43257"/>
              <a:gd name="connsiteY3" fmla="*/ 25669 h 36676"/>
              <a:gd name="connsiteX4" fmla="*/ 21862 w 43257"/>
              <a:gd name="connsiteY4" fmla="*/ 31742 h 36676"/>
              <a:gd name="connsiteX5" fmla="*/ 24760 w 43257"/>
              <a:gd name="connsiteY5" fmla="*/ 27287 h 36676"/>
              <a:gd name="connsiteX6" fmla="*/ 41834 w 43257"/>
              <a:gd name="connsiteY6" fmla="*/ 8458 h 36676"/>
              <a:gd name="connsiteX7" fmla="*/ 40386 w 43257"/>
              <a:gd name="connsiteY7" fmla="*/ 11134 h 36676"/>
              <a:gd name="connsiteX8" fmla="*/ 4163 w 43257"/>
              <a:gd name="connsiteY8" fmla="*/ 8893 h 36676"/>
              <a:gd name="connsiteX9" fmla="*/ 3936 w 43257"/>
              <a:gd name="connsiteY9" fmla="*/ 7474 h 36676"/>
              <a:gd name="connsiteX0" fmla="*/ 3936 w 43257"/>
              <a:gd name="connsiteY0" fmla="*/ 7474 h 36676"/>
              <a:gd name="connsiteX1" fmla="*/ 5659 w 43257"/>
              <a:gd name="connsiteY1" fmla="*/ 11 h 36676"/>
              <a:gd name="connsiteX2" fmla="*/ 26121 w 43257"/>
              <a:gd name="connsiteY2" fmla="*/ 9133 h 36676"/>
              <a:gd name="connsiteX3" fmla="*/ 42018 w 43257"/>
              <a:gd name="connsiteY3" fmla="*/ 255 h 36676"/>
              <a:gd name="connsiteX4" fmla="*/ 41854 w 43257"/>
              <a:gd name="connsiteY4" fmla="*/ 8564 h 36676"/>
              <a:gd name="connsiteX5" fmla="*/ 43052 w 43257"/>
              <a:gd name="connsiteY5" fmla="*/ 16426 h 36676"/>
              <a:gd name="connsiteX6" fmla="*/ 41451 w 43257"/>
              <a:gd name="connsiteY6" fmla="*/ 23760 h 36676"/>
              <a:gd name="connsiteX7" fmla="*/ 38551 w 43257"/>
              <a:gd name="connsiteY7" fmla="*/ 31467 h 36676"/>
              <a:gd name="connsiteX8" fmla="*/ 34831 w 43257"/>
              <a:gd name="connsiteY8" fmla="*/ 33087 h 36676"/>
              <a:gd name="connsiteX9" fmla="*/ 27714 w 43257"/>
              <a:gd name="connsiteY9" fmla="*/ 36662 h 36676"/>
              <a:gd name="connsiteX10" fmla="*/ 16516 w 43257"/>
              <a:gd name="connsiteY10" fmla="*/ 32370 h 36676"/>
              <a:gd name="connsiteX11" fmla="*/ 12526 w 43257"/>
              <a:gd name="connsiteY11" fmla="*/ 30386 h 36676"/>
              <a:gd name="connsiteX12" fmla="*/ 5603 w 43257"/>
              <a:gd name="connsiteY12" fmla="*/ 22544 h 36676"/>
              <a:gd name="connsiteX13" fmla="*/ 2149 w 43257"/>
              <a:gd name="connsiteY13" fmla="*/ 18655 h 36676"/>
              <a:gd name="connsiteX14" fmla="*/ 31 w 43257"/>
              <a:gd name="connsiteY14" fmla="*/ 12808 h 36676"/>
              <a:gd name="connsiteX15" fmla="*/ 3899 w 43257"/>
              <a:gd name="connsiteY15" fmla="*/ 7611 h 36676"/>
              <a:gd name="connsiteX16" fmla="*/ 3936 w 43257"/>
              <a:gd name="connsiteY16" fmla="*/ 7474 h 36676"/>
              <a:gd name="connsiteX0" fmla="*/ 4729 w 43257"/>
              <a:gd name="connsiteY0" fmla="*/ 19281 h 36676"/>
              <a:gd name="connsiteX1" fmla="*/ 2196 w 43257"/>
              <a:gd name="connsiteY1" fmla="*/ 18484 h 36676"/>
              <a:gd name="connsiteX2" fmla="*/ 14095 w 43257"/>
              <a:gd name="connsiteY2" fmla="*/ 30718 h 36676"/>
              <a:gd name="connsiteX3" fmla="*/ 10759 w 43257"/>
              <a:gd name="connsiteY3" fmla="*/ 25669 h 36676"/>
              <a:gd name="connsiteX4" fmla="*/ 21862 w 43257"/>
              <a:gd name="connsiteY4" fmla="*/ 31742 h 36676"/>
              <a:gd name="connsiteX5" fmla="*/ 24760 w 43257"/>
              <a:gd name="connsiteY5" fmla="*/ 27287 h 36676"/>
              <a:gd name="connsiteX6" fmla="*/ 41834 w 43257"/>
              <a:gd name="connsiteY6" fmla="*/ 8458 h 36676"/>
              <a:gd name="connsiteX7" fmla="*/ 40386 w 43257"/>
              <a:gd name="connsiteY7" fmla="*/ 11134 h 36676"/>
              <a:gd name="connsiteX8" fmla="*/ 4163 w 43257"/>
              <a:gd name="connsiteY8" fmla="*/ 8893 h 36676"/>
              <a:gd name="connsiteX9" fmla="*/ 3936 w 43257"/>
              <a:gd name="connsiteY9" fmla="*/ 7474 h 36676"/>
              <a:gd name="connsiteX0" fmla="*/ 3936 w 43257"/>
              <a:gd name="connsiteY0" fmla="*/ 7474 h 36676"/>
              <a:gd name="connsiteX1" fmla="*/ 5659 w 43257"/>
              <a:gd name="connsiteY1" fmla="*/ 11 h 36676"/>
              <a:gd name="connsiteX2" fmla="*/ 26121 w 43257"/>
              <a:gd name="connsiteY2" fmla="*/ 9133 h 36676"/>
              <a:gd name="connsiteX3" fmla="*/ 42018 w 43257"/>
              <a:gd name="connsiteY3" fmla="*/ 255 h 36676"/>
              <a:gd name="connsiteX4" fmla="*/ 41854 w 43257"/>
              <a:gd name="connsiteY4" fmla="*/ 8564 h 36676"/>
              <a:gd name="connsiteX5" fmla="*/ 43052 w 43257"/>
              <a:gd name="connsiteY5" fmla="*/ 16426 h 36676"/>
              <a:gd name="connsiteX6" fmla="*/ 41451 w 43257"/>
              <a:gd name="connsiteY6" fmla="*/ 23760 h 36676"/>
              <a:gd name="connsiteX7" fmla="*/ 38551 w 43257"/>
              <a:gd name="connsiteY7" fmla="*/ 31467 h 36676"/>
              <a:gd name="connsiteX8" fmla="*/ 34831 w 43257"/>
              <a:gd name="connsiteY8" fmla="*/ 33087 h 36676"/>
              <a:gd name="connsiteX9" fmla="*/ 27714 w 43257"/>
              <a:gd name="connsiteY9" fmla="*/ 36662 h 36676"/>
              <a:gd name="connsiteX10" fmla="*/ 16516 w 43257"/>
              <a:gd name="connsiteY10" fmla="*/ 32370 h 36676"/>
              <a:gd name="connsiteX11" fmla="*/ 12526 w 43257"/>
              <a:gd name="connsiteY11" fmla="*/ 30386 h 36676"/>
              <a:gd name="connsiteX12" fmla="*/ 5603 w 43257"/>
              <a:gd name="connsiteY12" fmla="*/ 22544 h 36676"/>
              <a:gd name="connsiteX13" fmla="*/ 2149 w 43257"/>
              <a:gd name="connsiteY13" fmla="*/ 18655 h 36676"/>
              <a:gd name="connsiteX14" fmla="*/ 31 w 43257"/>
              <a:gd name="connsiteY14" fmla="*/ 12808 h 36676"/>
              <a:gd name="connsiteX15" fmla="*/ 3899 w 43257"/>
              <a:gd name="connsiteY15" fmla="*/ 7611 h 36676"/>
              <a:gd name="connsiteX16" fmla="*/ 3936 w 43257"/>
              <a:gd name="connsiteY16" fmla="*/ 7474 h 36676"/>
              <a:gd name="connsiteX0" fmla="*/ 4729 w 43257"/>
              <a:gd name="connsiteY0" fmla="*/ 19281 h 36676"/>
              <a:gd name="connsiteX1" fmla="*/ 2196 w 43257"/>
              <a:gd name="connsiteY1" fmla="*/ 18484 h 36676"/>
              <a:gd name="connsiteX2" fmla="*/ 14095 w 43257"/>
              <a:gd name="connsiteY2" fmla="*/ 30718 h 36676"/>
              <a:gd name="connsiteX3" fmla="*/ 10759 w 43257"/>
              <a:gd name="connsiteY3" fmla="*/ 25669 h 36676"/>
              <a:gd name="connsiteX4" fmla="*/ 41834 w 43257"/>
              <a:gd name="connsiteY4" fmla="*/ 8458 h 36676"/>
              <a:gd name="connsiteX5" fmla="*/ 40386 w 43257"/>
              <a:gd name="connsiteY5" fmla="*/ 11134 h 36676"/>
              <a:gd name="connsiteX6" fmla="*/ 4163 w 43257"/>
              <a:gd name="connsiteY6" fmla="*/ 8893 h 36676"/>
              <a:gd name="connsiteX7" fmla="*/ 3936 w 43257"/>
              <a:gd name="connsiteY7" fmla="*/ 7474 h 36676"/>
              <a:gd name="connsiteX0" fmla="*/ 3936 w 43257"/>
              <a:gd name="connsiteY0" fmla="*/ 7474 h 36676"/>
              <a:gd name="connsiteX1" fmla="*/ 5659 w 43257"/>
              <a:gd name="connsiteY1" fmla="*/ 11 h 36676"/>
              <a:gd name="connsiteX2" fmla="*/ 26121 w 43257"/>
              <a:gd name="connsiteY2" fmla="*/ 9133 h 36676"/>
              <a:gd name="connsiteX3" fmla="*/ 42018 w 43257"/>
              <a:gd name="connsiteY3" fmla="*/ 255 h 36676"/>
              <a:gd name="connsiteX4" fmla="*/ 41854 w 43257"/>
              <a:gd name="connsiteY4" fmla="*/ 8564 h 36676"/>
              <a:gd name="connsiteX5" fmla="*/ 43052 w 43257"/>
              <a:gd name="connsiteY5" fmla="*/ 16426 h 36676"/>
              <a:gd name="connsiteX6" fmla="*/ 41451 w 43257"/>
              <a:gd name="connsiteY6" fmla="*/ 23760 h 36676"/>
              <a:gd name="connsiteX7" fmla="*/ 38551 w 43257"/>
              <a:gd name="connsiteY7" fmla="*/ 31467 h 36676"/>
              <a:gd name="connsiteX8" fmla="*/ 34831 w 43257"/>
              <a:gd name="connsiteY8" fmla="*/ 33087 h 36676"/>
              <a:gd name="connsiteX9" fmla="*/ 27714 w 43257"/>
              <a:gd name="connsiteY9" fmla="*/ 36662 h 36676"/>
              <a:gd name="connsiteX10" fmla="*/ 16516 w 43257"/>
              <a:gd name="connsiteY10" fmla="*/ 32370 h 36676"/>
              <a:gd name="connsiteX11" fmla="*/ 12526 w 43257"/>
              <a:gd name="connsiteY11" fmla="*/ 30386 h 36676"/>
              <a:gd name="connsiteX12" fmla="*/ 5603 w 43257"/>
              <a:gd name="connsiteY12" fmla="*/ 22544 h 36676"/>
              <a:gd name="connsiteX13" fmla="*/ 2149 w 43257"/>
              <a:gd name="connsiteY13" fmla="*/ 18655 h 36676"/>
              <a:gd name="connsiteX14" fmla="*/ 31 w 43257"/>
              <a:gd name="connsiteY14" fmla="*/ 12808 h 36676"/>
              <a:gd name="connsiteX15" fmla="*/ 3899 w 43257"/>
              <a:gd name="connsiteY15" fmla="*/ 7611 h 36676"/>
              <a:gd name="connsiteX16" fmla="*/ 3936 w 43257"/>
              <a:gd name="connsiteY16" fmla="*/ 7474 h 36676"/>
              <a:gd name="connsiteX0" fmla="*/ 4729 w 43257"/>
              <a:gd name="connsiteY0" fmla="*/ 19281 h 36676"/>
              <a:gd name="connsiteX1" fmla="*/ 2196 w 43257"/>
              <a:gd name="connsiteY1" fmla="*/ 18484 h 36676"/>
              <a:gd name="connsiteX2" fmla="*/ 41834 w 43257"/>
              <a:gd name="connsiteY2" fmla="*/ 8458 h 36676"/>
              <a:gd name="connsiteX3" fmla="*/ 40386 w 43257"/>
              <a:gd name="connsiteY3" fmla="*/ 11134 h 36676"/>
              <a:gd name="connsiteX4" fmla="*/ 4163 w 43257"/>
              <a:gd name="connsiteY4" fmla="*/ 8893 h 36676"/>
              <a:gd name="connsiteX5" fmla="*/ 3936 w 43257"/>
              <a:gd name="connsiteY5" fmla="*/ 7474 h 36676"/>
              <a:gd name="connsiteX0" fmla="*/ 2019 w 41340"/>
              <a:gd name="connsiteY0" fmla="*/ 7474 h 36676"/>
              <a:gd name="connsiteX1" fmla="*/ 3742 w 41340"/>
              <a:gd name="connsiteY1" fmla="*/ 11 h 36676"/>
              <a:gd name="connsiteX2" fmla="*/ 24204 w 41340"/>
              <a:gd name="connsiteY2" fmla="*/ 9133 h 36676"/>
              <a:gd name="connsiteX3" fmla="*/ 40101 w 41340"/>
              <a:gd name="connsiteY3" fmla="*/ 255 h 36676"/>
              <a:gd name="connsiteX4" fmla="*/ 39937 w 41340"/>
              <a:gd name="connsiteY4" fmla="*/ 8564 h 36676"/>
              <a:gd name="connsiteX5" fmla="*/ 41135 w 41340"/>
              <a:gd name="connsiteY5" fmla="*/ 16426 h 36676"/>
              <a:gd name="connsiteX6" fmla="*/ 39534 w 41340"/>
              <a:gd name="connsiteY6" fmla="*/ 23760 h 36676"/>
              <a:gd name="connsiteX7" fmla="*/ 36634 w 41340"/>
              <a:gd name="connsiteY7" fmla="*/ 31467 h 36676"/>
              <a:gd name="connsiteX8" fmla="*/ 32914 w 41340"/>
              <a:gd name="connsiteY8" fmla="*/ 33087 h 36676"/>
              <a:gd name="connsiteX9" fmla="*/ 25797 w 41340"/>
              <a:gd name="connsiteY9" fmla="*/ 36662 h 36676"/>
              <a:gd name="connsiteX10" fmla="*/ 14599 w 41340"/>
              <a:gd name="connsiteY10" fmla="*/ 32370 h 36676"/>
              <a:gd name="connsiteX11" fmla="*/ 10609 w 41340"/>
              <a:gd name="connsiteY11" fmla="*/ 30386 h 36676"/>
              <a:gd name="connsiteX12" fmla="*/ 3686 w 41340"/>
              <a:gd name="connsiteY12" fmla="*/ 22544 h 36676"/>
              <a:gd name="connsiteX13" fmla="*/ 232 w 41340"/>
              <a:gd name="connsiteY13" fmla="*/ 18655 h 36676"/>
              <a:gd name="connsiteX14" fmla="*/ 1982 w 41340"/>
              <a:gd name="connsiteY14" fmla="*/ 7611 h 36676"/>
              <a:gd name="connsiteX15" fmla="*/ 2019 w 41340"/>
              <a:gd name="connsiteY15" fmla="*/ 7474 h 36676"/>
              <a:gd name="connsiteX0" fmla="*/ 2812 w 41340"/>
              <a:gd name="connsiteY0" fmla="*/ 19281 h 36676"/>
              <a:gd name="connsiteX1" fmla="*/ 279 w 41340"/>
              <a:gd name="connsiteY1" fmla="*/ 18484 h 36676"/>
              <a:gd name="connsiteX2" fmla="*/ 39917 w 41340"/>
              <a:gd name="connsiteY2" fmla="*/ 8458 h 36676"/>
              <a:gd name="connsiteX3" fmla="*/ 38469 w 41340"/>
              <a:gd name="connsiteY3" fmla="*/ 11134 h 36676"/>
              <a:gd name="connsiteX4" fmla="*/ 2246 w 41340"/>
              <a:gd name="connsiteY4" fmla="*/ 8893 h 36676"/>
              <a:gd name="connsiteX5" fmla="*/ 2019 w 41340"/>
              <a:gd name="connsiteY5" fmla="*/ 7474 h 36676"/>
              <a:gd name="connsiteX0" fmla="*/ 2019 w 41340"/>
              <a:gd name="connsiteY0" fmla="*/ 7474 h 36676"/>
              <a:gd name="connsiteX1" fmla="*/ 3742 w 41340"/>
              <a:gd name="connsiteY1" fmla="*/ 11 h 36676"/>
              <a:gd name="connsiteX2" fmla="*/ 24204 w 41340"/>
              <a:gd name="connsiteY2" fmla="*/ 9133 h 36676"/>
              <a:gd name="connsiteX3" fmla="*/ 40101 w 41340"/>
              <a:gd name="connsiteY3" fmla="*/ 255 h 36676"/>
              <a:gd name="connsiteX4" fmla="*/ 39937 w 41340"/>
              <a:gd name="connsiteY4" fmla="*/ 8564 h 36676"/>
              <a:gd name="connsiteX5" fmla="*/ 41135 w 41340"/>
              <a:gd name="connsiteY5" fmla="*/ 16426 h 36676"/>
              <a:gd name="connsiteX6" fmla="*/ 39534 w 41340"/>
              <a:gd name="connsiteY6" fmla="*/ 23760 h 36676"/>
              <a:gd name="connsiteX7" fmla="*/ 36634 w 41340"/>
              <a:gd name="connsiteY7" fmla="*/ 31467 h 36676"/>
              <a:gd name="connsiteX8" fmla="*/ 32914 w 41340"/>
              <a:gd name="connsiteY8" fmla="*/ 33087 h 36676"/>
              <a:gd name="connsiteX9" fmla="*/ 25797 w 41340"/>
              <a:gd name="connsiteY9" fmla="*/ 36662 h 36676"/>
              <a:gd name="connsiteX10" fmla="*/ 14599 w 41340"/>
              <a:gd name="connsiteY10" fmla="*/ 32370 h 36676"/>
              <a:gd name="connsiteX11" fmla="*/ 10609 w 41340"/>
              <a:gd name="connsiteY11" fmla="*/ 30386 h 36676"/>
              <a:gd name="connsiteX12" fmla="*/ 3686 w 41340"/>
              <a:gd name="connsiteY12" fmla="*/ 22544 h 36676"/>
              <a:gd name="connsiteX13" fmla="*/ 232 w 41340"/>
              <a:gd name="connsiteY13" fmla="*/ 18655 h 36676"/>
              <a:gd name="connsiteX14" fmla="*/ 1982 w 41340"/>
              <a:gd name="connsiteY14" fmla="*/ 7611 h 36676"/>
              <a:gd name="connsiteX15" fmla="*/ 2019 w 41340"/>
              <a:gd name="connsiteY15" fmla="*/ 7474 h 36676"/>
              <a:gd name="connsiteX0" fmla="*/ 39917 w 41340"/>
              <a:gd name="connsiteY0" fmla="*/ 8458 h 36676"/>
              <a:gd name="connsiteX1" fmla="*/ 38469 w 41340"/>
              <a:gd name="connsiteY1" fmla="*/ 11134 h 36676"/>
              <a:gd name="connsiteX2" fmla="*/ 2246 w 41340"/>
              <a:gd name="connsiteY2" fmla="*/ 8893 h 36676"/>
              <a:gd name="connsiteX3" fmla="*/ 2019 w 41340"/>
              <a:gd name="connsiteY3" fmla="*/ 7474 h 36676"/>
              <a:gd name="connsiteX0" fmla="*/ 2019 w 41340"/>
              <a:gd name="connsiteY0" fmla="*/ 7474 h 36676"/>
              <a:gd name="connsiteX1" fmla="*/ 3742 w 41340"/>
              <a:gd name="connsiteY1" fmla="*/ 11 h 36676"/>
              <a:gd name="connsiteX2" fmla="*/ 24204 w 41340"/>
              <a:gd name="connsiteY2" fmla="*/ 9133 h 36676"/>
              <a:gd name="connsiteX3" fmla="*/ 40101 w 41340"/>
              <a:gd name="connsiteY3" fmla="*/ 255 h 36676"/>
              <a:gd name="connsiteX4" fmla="*/ 39937 w 41340"/>
              <a:gd name="connsiteY4" fmla="*/ 8564 h 36676"/>
              <a:gd name="connsiteX5" fmla="*/ 41135 w 41340"/>
              <a:gd name="connsiteY5" fmla="*/ 16426 h 36676"/>
              <a:gd name="connsiteX6" fmla="*/ 39534 w 41340"/>
              <a:gd name="connsiteY6" fmla="*/ 23760 h 36676"/>
              <a:gd name="connsiteX7" fmla="*/ 35852 w 41340"/>
              <a:gd name="connsiteY7" fmla="*/ 28998 h 36676"/>
              <a:gd name="connsiteX8" fmla="*/ 32914 w 41340"/>
              <a:gd name="connsiteY8" fmla="*/ 33087 h 36676"/>
              <a:gd name="connsiteX9" fmla="*/ 25797 w 41340"/>
              <a:gd name="connsiteY9" fmla="*/ 36662 h 36676"/>
              <a:gd name="connsiteX10" fmla="*/ 14599 w 41340"/>
              <a:gd name="connsiteY10" fmla="*/ 32370 h 36676"/>
              <a:gd name="connsiteX11" fmla="*/ 10609 w 41340"/>
              <a:gd name="connsiteY11" fmla="*/ 30386 h 36676"/>
              <a:gd name="connsiteX12" fmla="*/ 3686 w 41340"/>
              <a:gd name="connsiteY12" fmla="*/ 22544 h 36676"/>
              <a:gd name="connsiteX13" fmla="*/ 232 w 41340"/>
              <a:gd name="connsiteY13" fmla="*/ 18655 h 36676"/>
              <a:gd name="connsiteX14" fmla="*/ 1982 w 41340"/>
              <a:gd name="connsiteY14" fmla="*/ 7611 h 36676"/>
              <a:gd name="connsiteX15" fmla="*/ 2019 w 41340"/>
              <a:gd name="connsiteY15" fmla="*/ 7474 h 36676"/>
              <a:gd name="connsiteX0" fmla="*/ 39917 w 41340"/>
              <a:gd name="connsiteY0" fmla="*/ 8458 h 36676"/>
              <a:gd name="connsiteX1" fmla="*/ 38469 w 41340"/>
              <a:gd name="connsiteY1" fmla="*/ 11134 h 36676"/>
              <a:gd name="connsiteX2" fmla="*/ 2246 w 41340"/>
              <a:gd name="connsiteY2" fmla="*/ 8893 h 36676"/>
              <a:gd name="connsiteX3" fmla="*/ 2019 w 41340"/>
              <a:gd name="connsiteY3" fmla="*/ 7474 h 36676"/>
              <a:gd name="connsiteX0" fmla="*/ 2019 w 41340"/>
              <a:gd name="connsiteY0" fmla="*/ 7474 h 36770"/>
              <a:gd name="connsiteX1" fmla="*/ 3742 w 41340"/>
              <a:gd name="connsiteY1" fmla="*/ 11 h 36770"/>
              <a:gd name="connsiteX2" fmla="*/ 24204 w 41340"/>
              <a:gd name="connsiteY2" fmla="*/ 9133 h 36770"/>
              <a:gd name="connsiteX3" fmla="*/ 40101 w 41340"/>
              <a:gd name="connsiteY3" fmla="*/ 255 h 36770"/>
              <a:gd name="connsiteX4" fmla="*/ 39937 w 41340"/>
              <a:gd name="connsiteY4" fmla="*/ 8564 h 36770"/>
              <a:gd name="connsiteX5" fmla="*/ 41135 w 41340"/>
              <a:gd name="connsiteY5" fmla="*/ 16426 h 36770"/>
              <a:gd name="connsiteX6" fmla="*/ 39534 w 41340"/>
              <a:gd name="connsiteY6" fmla="*/ 23760 h 36770"/>
              <a:gd name="connsiteX7" fmla="*/ 35852 w 41340"/>
              <a:gd name="connsiteY7" fmla="*/ 28998 h 36770"/>
              <a:gd name="connsiteX8" fmla="*/ 25797 w 41340"/>
              <a:gd name="connsiteY8" fmla="*/ 36662 h 36770"/>
              <a:gd name="connsiteX9" fmla="*/ 14599 w 41340"/>
              <a:gd name="connsiteY9" fmla="*/ 32370 h 36770"/>
              <a:gd name="connsiteX10" fmla="*/ 10609 w 41340"/>
              <a:gd name="connsiteY10" fmla="*/ 30386 h 36770"/>
              <a:gd name="connsiteX11" fmla="*/ 3686 w 41340"/>
              <a:gd name="connsiteY11" fmla="*/ 22544 h 36770"/>
              <a:gd name="connsiteX12" fmla="*/ 232 w 41340"/>
              <a:gd name="connsiteY12" fmla="*/ 18655 h 36770"/>
              <a:gd name="connsiteX13" fmla="*/ 1982 w 41340"/>
              <a:gd name="connsiteY13" fmla="*/ 7611 h 36770"/>
              <a:gd name="connsiteX14" fmla="*/ 2019 w 41340"/>
              <a:gd name="connsiteY14" fmla="*/ 7474 h 36770"/>
              <a:gd name="connsiteX0" fmla="*/ 39917 w 41340"/>
              <a:gd name="connsiteY0" fmla="*/ 8458 h 36770"/>
              <a:gd name="connsiteX1" fmla="*/ 38469 w 41340"/>
              <a:gd name="connsiteY1" fmla="*/ 11134 h 36770"/>
              <a:gd name="connsiteX2" fmla="*/ 2246 w 41340"/>
              <a:gd name="connsiteY2" fmla="*/ 8893 h 36770"/>
              <a:gd name="connsiteX3" fmla="*/ 2019 w 41340"/>
              <a:gd name="connsiteY3" fmla="*/ 7474 h 36770"/>
              <a:gd name="connsiteX0" fmla="*/ 2019 w 41340"/>
              <a:gd name="connsiteY0" fmla="*/ 7474 h 34483"/>
              <a:gd name="connsiteX1" fmla="*/ 3742 w 41340"/>
              <a:gd name="connsiteY1" fmla="*/ 11 h 34483"/>
              <a:gd name="connsiteX2" fmla="*/ 24204 w 41340"/>
              <a:gd name="connsiteY2" fmla="*/ 9133 h 34483"/>
              <a:gd name="connsiteX3" fmla="*/ 40101 w 41340"/>
              <a:gd name="connsiteY3" fmla="*/ 255 h 34483"/>
              <a:gd name="connsiteX4" fmla="*/ 39937 w 41340"/>
              <a:gd name="connsiteY4" fmla="*/ 8564 h 34483"/>
              <a:gd name="connsiteX5" fmla="*/ 41135 w 41340"/>
              <a:gd name="connsiteY5" fmla="*/ 16426 h 34483"/>
              <a:gd name="connsiteX6" fmla="*/ 39534 w 41340"/>
              <a:gd name="connsiteY6" fmla="*/ 23760 h 34483"/>
              <a:gd name="connsiteX7" fmla="*/ 35852 w 41340"/>
              <a:gd name="connsiteY7" fmla="*/ 28998 h 34483"/>
              <a:gd name="connsiteX8" fmla="*/ 14599 w 41340"/>
              <a:gd name="connsiteY8" fmla="*/ 32370 h 34483"/>
              <a:gd name="connsiteX9" fmla="*/ 10609 w 41340"/>
              <a:gd name="connsiteY9" fmla="*/ 30386 h 34483"/>
              <a:gd name="connsiteX10" fmla="*/ 3686 w 41340"/>
              <a:gd name="connsiteY10" fmla="*/ 22544 h 34483"/>
              <a:gd name="connsiteX11" fmla="*/ 232 w 41340"/>
              <a:gd name="connsiteY11" fmla="*/ 18655 h 34483"/>
              <a:gd name="connsiteX12" fmla="*/ 1982 w 41340"/>
              <a:gd name="connsiteY12" fmla="*/ 7611 h 34483"/>
              <a:gd name="connsiteX13" fmla="*/ 2019 w 41340"/>
              <a:gd name="connsiteY13" fmla="*/ 7474 h 34483"/>
              <a:gd name="connsiteX0" fmla="*/ 39917 w 41340"/>
              <a:gd name="connsiteY0" fmla="*/ 8458 h 34483"/>
              <a:gd name="connsiteX1" fmla="*/ 38469 w 41340"/>
              <a:gd name="connsiteY1" fmla="*/ 11134 h 34483"/>
              <a:gd name="connsiteX2" fmla="*/ 2246 w 41340"/>
              <a:gd name="connsiteY2" fmla="*/ 8893 h 34483"/>
              <a:gd name="connsiteX3" fmla="*/ 2019 w 41340"/>
              <a:gd name="connsiteY3" fmla="*/ 7474 h 34483"/>
              <a:gd name="connsiteX0" fmla="*/ 2019 w 41340"/>
              <a:gd name="connsiteY0" fmla="*/ 7474 h 34483"/>
              <a:gd name="connsiteX1" fmla="*/ 3742 w 41340"/>
              <a:gd name="connsiteY1" fmla="*/ 11 h 34483"/>
              <a:gd name="connsiteX2" fmla="*/ 24204 w 41340"/>
              <a:gd name="connsiteY2" fmla="*/ 9133 h 34483"/>
              <a:gd name="connsiteX3" fmla="*/ 40101 w 41340"/>
              <a:gd name="connsiteY3" fmla="*/ 255 h 34483"/>
              <a:gd name="connsiteX4" fmla="*/ 39937 w 41340"/>
              <a:gd name="connsiteY4" fmla="*/ 8564 h 34483"/>
              <a:gd name="connsiteX5" fmla="*/ 41135 w 41340"/>
              <a:gd name="connsiteY5" fmla="*/ 16426 h 34483"/>
              <a:gd name="connsiteX6" fmla="*/ 39534 w 41340"/>
              <a:gd name="connsiteY6" fmla="*/ 23760 h 34483"/>
              <a:gd name="connsiteX7" fmla="*/ 35852 w 41340"/>
              <a:gd name="connsiteY7" fmla="*/ 28998 h 34483"/>
              <a:gd name="connsiteX8" fmla="*/ 14599 w 41340"/>
              <a:gd name="connsiteY8" fmla="*/ 32370 h 34483"/>
              <a:gd name="connsiteX9" fmla="*/ 10609 w 41340"/>
              <a:gd name="connsiteY9" fmla="*/ 30386 h 34483"/>
              <a:gd name="connsiteX10" fmla="*/ 3686 w 41340"/>
              <a:gd name="connsiteY10" fmla="*/ 22544 h 34483"/>
              <a:gd name="connsiteX11" fmla="*/ 232 w 41340"/>
              <a:gd name="connsiteY11" fmla="*/ 18655 h 34483"/>
              <a:gd name="connsiteX12" fmla="*/ 1982 w 41340"/>
              <a:gd name="connsiteY12" fmla="*/ 7611 h 34483"/>
              <a:gd name="connsiteX13" fmla="*/ 2019 w 41340"/>
              <a:gd name="connsiteY13" fmla="*/ 7474 h 34483"/>
              <a:gd name="connsiteX0" fmla="*/ 2246 w 41340"/>
              <a:gd name="connsiteY0" fmla="*/ 8893 h 34483"/>
              <a:gd name="connsiteX1" fmla="*/ 2019 w 41340"/>
              <a:gd name="connsiteY1" fmla="*/ 7474 h 34483"/>
              <a:gd name="connsiteX0" fmla="*/ 2019 w 44731"/>
              <a:gd name="connsiteY0" fmla="*/ 7474 h 34483"/>
              <a:gd name="connsiteX1" fmla="*/ 3742 w 44731"/>
              <a:gd name="connsiteY1" fmla="*/ 11 h 34483"/>
              <a:gd name="connsiteX2" fmla="*/ 24204 w 44731"/>
              <a:gd name="connsiteY2" fmla="*/ 9133 h 34483"/>
              <a:gd name="connsiteX3" fmla="*/ 40101 w 44731"/>
              <a:gd name="connsiteY3" fmla="*/ 255 h 34483"/>
              <a:gd name="connsiteX4" fmla="*/ 44476 w 44731"/>
              <a:gd name="connsiteY4" fmla="*/ 4862 h 34483"/>
              <a:gd name="connsiteX5" fmla="*/ 41135 w 44731"/>
              <a:gd name="connsiteY5" fmla="*/ 16426 h 34483"/>
              <a:gd name="connsiteX6" fmla="*/ 39534 w 44731"/>
              <a:gd name="connsiteY6" fmla="*/ 23760 h 34483"/>
              <a:gd name="connsiteX7" fmla="*/ 35852 w 44731"/>
              <a:gd name="connsiteY7" fmla="*/ 28998 h 34483"/>
              <a:gd name="connsiteX8" fmla="*/ 14599 w 44731"/>
              <a:gd name="connsiteY8" fmla="*/ 32370 h 34483"/>
              <a:gd name="connsiteX9" fmla="*/ 10609 w 44731"/>
              <a:gd name="connsiteY9" fmla="*/ 30386 h 34483"/>
              <a:gd name="connsiteX10" fmla="*/ 3686 w 44731"/>
              <a:gd name="connsiteY10" fmla="*/ 22544 h 34483"/>
              <a:gd name="connsiteX11" fmla="*/ 232 w 44731"/>
              <a:gd name="connsiteY11" fmla="*/ 18655 h 34483"/>
              <a:gd name="connsiteX12" fmla="*/ 1982 w 44731"/>
              <a:gd name="connsiteY12" fmla="*/ 7611 h 34483"/>
              <a:gd name="connsiteX13" fmla="*/ 2019 w 44731"/>
              <a:gd name="connsiteY13" fmla="*/ 7474 h 34483"/>
              <a:gd name="connsiteX0" fmla="*/ 2246 w 44731"/>
              <a:gd name="connsiteY0" fmla="*/ 8893 h 34483"/>
              <a:gd name="connsiteX1" fmla="*/ 2019 w 44731"/>
              <a:gd name="connsiteY1" fmla="*/ 7474 h 34483"/>
              <a:gd name="connsiteX0" fmla="*/ 2019 w 44832"/>
              <a:gd name="connsiteY0" fmla="*/ 7474 h 34483"/>
              <a:gd name="connsiteX1" fmla="*/ 3742 w 44832"/>
              <a:gd name="connsiteY1" fmla="*/ 11 h 34483"/>
              <a:gd name="connsiteX2" fmla="*/ 24204 w 44832"/>
              <a:gd name="connsiteY2" fmla="*/ 9133 h 34483"/>
              <a:gd name="connsiteX3" fmla="*/ 40101 w 44832"/>
              <a:gd name="connsiteY3" fmla="*/ 255 h 34483"/>
              <a:gd name="connsiteX4" fmla="*/ 44476 w 44832"/>
              <a:gd name="connsiteY4" fmla="*/ 4862 h 34483"/>
              <a:gd name="connsiteX5" fmla="*/ 42491 w 44832"/>
              <a:gd name="connsiteY5" fmla="*/ 19204 h 34483"/>
              <a:gd name="connsiteX6" fmla="*/ 39534 w 44832"/>
              <a:gd name="connsiteY6" fmla="*/ 23760 h 34483"/>
              <a:gd name="connsiteX7" fmla="*/ 35852 w 44832"/>
              <a:gd name="connsiteY7" fmla="*/ 28998 h 34483"/>
              <a:gd name="connsiteX8" fmla="*/ 14599 w 44832"/>
              <a:gd name="connsiteY8" fmla="*/ 32370 h 34483"/>
              <a:gd name="connsiteX9" fmla="*/ 10609 w 44832"/>
              <a:gd name="connsiteY9" fmla="*/ 30386 h 34483"/>
              <a:gd name="connsiteX10" fmla="*/ 3686 w 44832"/>
              <a:gd name="connsiteY10" fmla="*/ 22544 h 34483"/>
              <a:gd name="connsiteX11" fmla="*/ 232 w 44832"/>
              <a:gd name="connsiteY11" fmla="*/ 18655 h 34483"/>
              <a:gd name="connsiteX12" fmla="*/ 1982 w 44832"/>
              <a:gd name="connsiteY12" fmla="*/ 7611 h 34483"/>
              <a:gd name="connsiteX13" fmla="*/ 2019 w 44832"/>
              <a:gd name="connsiteY13" fmla="*/ 7474 h 34483"/>
              <a:gd name="connsiteX0" fmla="*/ 2246 w 44832"/>
              <a:gd name="connsiteY0" fmla="*/ 8893 h 34483"/>
              <a:gd name="connsiteX1" fmla="*/ 2019 w 44832"/>
              <a:gd name="connsiteY1" fmla="*/ 7474 h 34483"/>
              <a:gd name="connsiteX0" fmla="*/ 2019 w 44832"/>
              <a:gd name="connsiteY0" fmla="*/ 7474 h 33094"/>
              <a:gd name="connsiteX1" fmla="*/ 3742 w 44832"/>
              <a:gd name="connsiteY1" fmla="*/ 11 h 33094"/>
              <a:gd name="connsiteX2" fmla="*/ 24204 w 44832"/>
              <a:gd name="connsiteY2" fmla="*/ 9133 h 33094"/>
              <a:gd name="connsiteX3" fmla="*/ 40101 w 44832"/>
              <a:gd name="connsiteY3" fmla="*/ 255 h 33094"/>
              <a:gd name="connsiteX4" fmla="*/ 44476 w 44832"/>
              <a:gd name="connsiteY4" fmla="*/ 4862 h 33094"/>
              <a:gd name="connsiteX5" fmla="*/ 42491 w 44832"/>
              <a:gd name="connsiteY5" fmla="*/ 19204 h 33094"/>
              <a:gd name="connsiteX6" fmla="*/ 39534 w 44832"/>
              <a:gd name="connsiteY6" fmla="*/ 23760 h 33094"/>
              <a:gd name="connsiteX7" fmla="*/ 35852 w 44832"/>
              <a:gd name="connsiteY7" fmla="*/ 28998 h 33094"/>
              <a:gd name="connsiteX8" fmla="*/ 20286 w 44832"/>
              <a:gd name="connsiteY8" fmla="*/ 29286 h 33094"/>
              <a:gd name="connsiteX9" fmla="*/ 10609 w 44832"/>
              <a:gd name="connsiteY9" fmla="*/ 30386 h 33094"/>
              <a:gd name="connsiteX10" fmla="*/ 3686 w 44832"/>
              <a:gd name="connsiteY10" fmla="*/ 22544 h 33094"/>
              <a:gd name="connsiteX11" fmla="*/ 232 w 44832"/>
              <a:gd name="connsiteY11" fmla="*/ 18655 h 33094"/>
              <a:gd name="connsiteX12" fmla="*/ 1982 w 44832"/>
              <a:gd name="connsiteY12" fmla="*/ 7611 h 33094"/>
              <a:gd name="connsiteX13" fmla="*/ 2019 w 44832"/>
              <a:gd name="connsiteY13" fmla="*/ 7474 h 33094"/>
              <a:gd name="connsiteX0" fmla="*/ 2246 w 44832"/>
              <a:gd name="connsiteY0" fmla="*/ 8893 h 33094"/>
              <a:gd name="connsiteX1" fmla="*/ 2019 w 44832"/>
              <a:gd name="connsiteY1" fmla="*/ 7474 h 33094"/>
              <a:gd name="connsiteX0" fmla="*/ 2051 w 44864"/>
              <a:gd name="connsiteY0" fmla="*/ 7474 h 33348"/>
              <a:gd name="connsiteX1" fmla="*/ 3774 w 44864"/>
              <a:gd name="connsiteY1" fmla="*/ 11 h 33348"/>
              <a:gd name="connsiteX2" fmla="*/ 24236 w 44864"/>
              <a:gd name="connsiteY2" fmla="*/ 9133 h 33348"/>
              <a:gd name="connsiteX3" fmla="*/ 40133 w 44864"/>
              <a:gd name="connsiteY3" fmla="*/ 255 h 33348"/>
              <a:gd name="connsiteX4" fmla="*/ 44508 w 44864"/>
              <a:gd name="connsiteY4" fmla="*/ 4862 h 33348"/>
              <a:gd name="connsiteX5" fmla="*/ 42523 w 44864"/>
              <a:gd name="connsiteY5" fmla="*/ 19204 h 33348"/>
              <a:gd name="connsiteX6" fmla="*/ 39566 w 44864"/>
              <a:gd name="connsiteY6" fmla="*/ 23760 h 33348"/>
              <a:gd name="connsiteX7" fmla="*/ 35884 w 44864"/>
              <a:gd name="connsiteY7" fmla="*/ 28998 h 33348"/>
              <a:gd name="connsiteX8" fmla="*/ 20318 w 44864"/>
              <a:gd name="connsiteY8" fmla="*/ 29286 h 33348"/>
              <a:gd name="connsiteX9" fmla="*/ 13614 w 44864"/>
              <a:gd name="connsiteY9" fmla="*/ 30757 h 33348"/>
              <a:gd name="connsiteX10" fmla="*/ 3718 w 44864"/>
              <a:gd name="connsiteY10" fmla="*/ 22544 h 33348"/>
              <a:gd name="connsiteX11" fmla="*/ 264 w 44864"/>
              <a:gd name="connsiteY11" fmla="*/ 18655 h 33348"/>
              <a:gd name="connsiteX12" fmla="*/ 2014 w 44864"/>
              <a:gd name="connsiteY12" fmla="*/ 7611 h 33348"/>
              <a:gd name="connsiteX13" fmla="*/ 2051 w 44864"/>
              <a:gd name="connsiteY13" fmla="*/ 7474 h 33348"/>
              <a:gd name="connsiteX0" fmla="*/ 2278 w 44864"/>
              <a:gd name="connsiteY0" fmla="*/ 8893 h 33348"/>
              <a:gd name="connsiteX1" fmla="*/ 2051 w 44864"/>
              <a:gd name="connsiteY1" fmla="*/ 7474 h 33348"/>
              <a:gd name="connsiteX0" fmla="*/ 2051 w 44864"/>
              <a:gd name="connsiteY0" fmla="*/ 7474 h 35520"/>
              <a:gd name="connsiteX1" fmla="*/ 3774 w 44864"/>
              <a:gd name="connsiteY1" fmla="*/ 11 h 35520"/>
              <a:gd name="connsiteX2" fmla="*/ 24236 w 44864"/>
              <a:gd name="connsiteY2" fmla="*/ 9133 h 35520"/>
              <a:gd name="connsiteX3" fmla="*/ 40133 w 44864"/>
              <a:gd name="connsiteY3" fmla="*/ 255 h 35520"/>
              <a:gd name="connsiteX4" fmla="*/ 44508 w 44864"/>
              <a:gd name="connsiteY4" fmla="*/ 4862 h 35520"/>
              <a:gd name="connsiteX5" fmla="*/ 42523 w 44864"/>
              <a:gd name="connsiteY5" fmla="*/ 19204 h 35520"/>
              <a:gd name="connsiteX6" fmla="*/ 39566 w 44864"/>
              <a:gd name="connsiteY6" fmla="*/ 23760 h 35520"/>
              <a:gd name="connsiteX7" fmla="*/ 35884 w 44864"/>
              <a:gd name="connsiteY7" fmla="*/ 28998 h 35520"/>
              <a:gd name="connsiteX8" fmla="*/ 20317 w 44864"/>
              <a:gd name="connsiteY8" fmla="*/ 33791 h 35520"/>
              <a:gd name="connsiteX9" fmla="*/ 13614 w 44864"/>
              <a:gd name="connsiteY9" fmla="*/ 30757 h 35520"/>
              <a:gd name="connsiteX10" fmla="*/ 3718 w 44864"/>
              <a:gd name="connsiteY10" fmla="*/ 22544 h 35520"/>
              <a:gd name="connsiteX11" fmla="*/ 264 w 44864"/>
              <a:gd name="connsiteY11" fmla="*/ 18655 h 35520"/>
              <a:gd name="connsiteX12" fmla="*/ 2014 w 44864"/>
              <a:gd name="connsiteY12" fmla="*/ 7611 h 35520"/>
              <a:gd name="connsiteX13" fmla="*/ 2051 w 44864"/>
              <a:gd name="connsiteY13" fmla="*/ 7474 h 35520"/>
              <a:gd name="connsiteX0" fmla="*/ 2278 w 44864"/>
              <a:gd name="connsiteY0" fmla="*/ 8893 h 35520"/>
              <a:gd name="connsiteX1" fmla="*/ 2051 w 44864"/>
              <a:gd name="connsiteY1" fmla="*/ 7474 h 35520"/>
              <a:gd name="connsiteX0" fmla="*/ 2051 w 44864"/>
              <a:gd name="connsiteY0" fmla="*/ 7474 h 35520"/>
              <a:gd name="connsiteX1" fmla="*/ 3774 w 44864"/>
              <a:gd name="connsiteY1" fmla="*/ 11 h 35520"/>
              <a:gd name="connsiteX2" fmla="*/ 24236 w 44864"/>
              <a:gd name="connsiteY2" fmla="*/ 9133 h 35520"/>
              <a:gd name="connsiteX3" fmla="*/ 40133 w 44864"/>
              <a:gd name="connsiteY3" fmla="*/ 255 h 35520"/>
              <a:gd name="connsiteX4" fmla="*/ 44508 w 44864"/>
              <a:gd name="connsiteY4" fmla="*/ 4862 h 35520"/>
              <a:gd name="connsiteX5" fmla="*/ 42523 w 44864"/>
              <a:gd name="connsiteY5" fmla="*/ 19204 h 35520"/>
              <a:gd name="connsiteX6" fmla="*/ 39566 w 44864"/>
              <a:gd name="connsiteY6" fmla="*/ 23760 h 35520"/>
              <a:gd name="connsiteX7" fmla="*/ 29833 w 44864"/>
              <a:gd name="connsiteY7" fmla="*/ 29428 h 35520"/>
              <a:gd name="connsiteX8" fmla="*/ 20317 w 44864"/>
              <a:gd name="connsiteY8" fmla="*/ 33791 h 35520"/>
              <a:gd name="connsiteX9" fmla="*/ 13614 w 44864"/>
              <a:gd name="connsiteY9" fmla="*/ 30757 h 35520"/>
              <a:gd name="connsiteX10" fmla="*/ 3718 w 44864"/>
              <a:gd name="connsiteY10" fmla="*/ 22544 h 35520"/>
              <a:gd name="connsiteX11" fmla="*/ 264 w 44864"/>
              <a:gd name="connsiteY11" fmla="*/ 18655 h 35520"/>
              <a:gd name="connsiteX12" fmla="*/ 2014 w 44864"/>
              <a:gd name="connsiteY12" fmla="*/ 7611 h 35520"/>
              <a:gd name="connsiteX13" fmla="*/ 2051 w 44864"/>
              <a:gd name="connsiteY13" fmla="*/ 7474 h 35520"/>
              <a:gd name="connsiteX0" fmla="*/ 2278 w 44864"/>
              <a:gd name="connsiteY0" fmla="*/ 8893 h 35520"/>
              <a:gd name="connsiteX1" fmla="*/ 2051 w 44864"/>
              <a:gd name="connsiteY1" fmla="*/ 7474 h 35520"/>
              <a:gd name="connsiteX0" fmla="*/ 2051 w 44660"/>
              <a:gd name="connsiteY0" fmla="*/ 7474 h 35520"/>
              <a:gd name="connsiteX1" fmla="*/ 3774 w 44660"/>
              <a:gd name="connsiteY1" fmla="*/ 11 h 35520"/>
              <a:gd name="connsiteX2" fmla="*/ 24236 w 44660"/>
              <a:gd name="connsiteY2" fmla="*/ 9133 h 35520"/>
              <a:gd name="connsiteX3" fmla="*/ 40133 w 44660"/>
              <a:gd name="connsiteY3" fmla="*/ 255 h 35520"/>
              <a:gd name="connsiteX4" fmla="*/ 44508 w 44660"/>
              <a:gd name="connsiteY4" fmla="*/ 4862 h 35520"/>
              <a:gd name="connsiteX5" fmla="*/ 37985 w 44660"/>
              <a:gd name="connsiteY5" fmla="*/ 18400 h 35520"/>
              <a:gd name="connsiteX6" fmla="*/ 39566 w 44660"/>
              <a:gd name="connsiteY6" fmla="*/ 23760 h 35520"/>
              <a:gd name="connsiteX7" fmla="*/ 29833 w 44660"/>
              <a:gd name="connsiteY7" fmla="*/ 29428 h 35520"/>
              <a:gd name="connsiteX8" fmla="*/ 20317 w 44660"/>
              <a:gd name="connsiteY8" fmla="*/ 33791 h 35520"/>
              <a:gd name="connsiteX9" fmla="*/ 13614 w 44660"/>
              <a:gd name="connsiteY9" fmla="*/ 30757 h 35520"/>
              <a:gd name="connsiteX10" fmla="*/ 3718 w 44660"/>
              <a:gd name="connsiteY10" fmla="*/ 22544 h 35520"/>
              <a:gd name="connsiteX11" fmla="*/ 264 w 44660"/>
              <a:gd name="connsiteY11" fmla="*/ 18655 h 35520"/>
              <a:gd name="connsiteX12" fmla="*/ 2014 w 44660"/>
              <a:gd name="connsiteY12" fmla="*/ 7611 h 35520"/>
              <a:gd name="connsiteX13" fmla="*/ 2051 w 44660"/>
              <a:gd name="connsiteY13" fmla="*/ 7474 h 35520"/>
              <a:gd name="connsiteX0" fmla="*/ 2278 w 44660"/>
              <a:gd name="connsiteY0" fmla="*/ 8893 h 35520"/>
              <a:gd name="connsiteX1" fmla="*/ 2051 w 44660"/>
              <a:gd name="connsiteY1" fmla="*/ 7474 h 35520"/>
              <a:gd name="connsiteX0" fmla="*/ 2051 w 44666"/>
              <a:gd name="connsiteY0" fmla="*/ 7474 h 35520"/>
              <a:gd name="connsiteX1" fmla="*/ 3774 w 44666"/>
              <a:gd name="connsiteY1" fmla="*/ 11 h 35520"/>
              <a:gd name="connsiteX2" fmla="*/ 24236 w 44666"/>
              <a:gd name="connsiteY2" fmla="*/ 9133 h 35520"/>
              <a:gd name="connsiteX3" fmla="*/ 40133 w 44666"/>
              <a:gd name="connsiteY3" fmla="*/ 255 h 35520"/>
              <a:gd name="connsiteX4" fmla="*/ 44508 w 44666"/>
              <a:gd name="connsiteY4" fmla="*/ 4862 h 35520"/>
              <a:gd name="connsiteX5" fmla="*/ 37985 w 44666"/>
              <a:gd name="connsiteY5" fmla="*/ 18400 h 35520"/>
              <a:gd name="connsiteX6" fmla="*/ 37637 w 44666"/>
              <a:gd name="connsiteY6" fmla="*/ 20674 h 35520"/>
              <a:gd name="connsiteX7" fmla="*/ 29833 w 44666"/>
              <a:gd name="connsiteY7" fmla="*/ 29428 h 35520"/>
              <a:gd name="connsiteX8" fmla="*/ 20317 w 44666"/>
              <a:gd name="connsiteY8" fmla="*/ 33791 h 35520"/>
              <a:gd name="connsiteX9" fmla="*/ 13614 w 44666"/>
              <a:gd name="connsiteY9" fmla="*/ 30757 h 35520"/>
              <a:gd name="connsiteX10" fmla="*/ 3718 w 44666"/>
              <a:gd name="connsiteY10" fmla="*/ 22544 h 35520"/>
              <a:gd name="connsiteX11" fmla="*/ 264 w 44666"/>
              <a:gd name="connsiteY11" fmla="*/ 18655 h 35520"/>
              <a:gd name="connsiteX12" fmla="*/ 2014 w 44666"/>
              <a:gd name="connsiteY12" fmla="*/ 7611 h 35520"/>
              <a:gd name="connsiteX13" fmla="*/ 2051 w 44666"/>
              <a:gd name="connsiteY13" fmla="*/ 7474 h 35520"/>
              <a:gd name="connsiteX0" fmla="*/ 2278 w 44666"/>
              <a:gd name="connsiteY0" fmla="*/ 8893 h 35520"/>
              <a:gd name="connsiteX1" fmla="*/ 2051 w 44666"/>
              <a:gd name="connsiteY1" fmla="*/ 7474 h 35520"/>
              <a:gd name="connsiteX0" fmla="*/ 2051 w 44816"/>
              <a:gd name="connsiteY0" fmla="*/ 7474 h 35520"/>
              <a:gd name="connsiteX1" fmla="*/ 3774 w 44816"/>
              <a:gd name="connsiteY1" fmla="*/ 11 h 35520"/>
              <a:gd name="connsiteX2" fmla="*/ 24236 w 44816"/>
              <a:gd name="connsiteY2" fmla="*/ 9133 h 35520"/>
              <a:gd name="connsiteX3" fmla="*/ 40133 w 44816"/>
              <a:gd name="connsiteY3" fmla="*/ 255 h 35520"/>
              <a:gd name="connsiteX4" fmla="*/ 44508 w 44816"/>
              <a:gd name="connsiteY4" fmla="*/ 4862 h 35520"/>
              <a:gd name="connsiteX5" fmla="*/ 41688 w 44816"/>
              <a:gd name="connsiteY5" fmla="*/ 19574 h 35520"/>
              <a:gd name="connsiteX6" fmla="*/ 37637 w 44816"/>
              <a:gd name="connsiteY6" fmla="*/ 20674 h 35520"/>
              <a:gd name="connsiteX7" fmla="*/ 29833 w 44816"/>
              <a:gd name="connsiteY7" fmla="*/ 29428 h 35520"/>
              <a:gd name="connsiteX8" fmla="*/ 20317 w 44816"/>
              <a:gd name="connsiteY8" fmla="*/ 33791 h 35520"/>
              <a:gd name="connsiteX9" fmla="*/ 13614 w 44816"/>
              <a:gd name="connsiteY9" fmla="*/ 30757 h 35520"/>
              <a:gd name="connsiteX10" fmla="*/ 3718 w 44816"/>
              <a:gd name="connsiteY10" fmla="*/ 22544 h 35520"/>
              <a:gd name="connsiteX11" fmla="*/ 264 w 44816"/>
              <a:gd name="connsiteY11" fmla="*/ 18655 h 35520"/>
              <a:gd name="connsiteX12" fmla="*/ 2014 w 44816"/>
              <a:gd name="connsiteY12" fmla="*/ 7611 h 35520"/>
              <a:gd name="connsiteX13" fmla="*/ 2051 w 44816"/>
              <a:gd name="connsiteY13" fmla="*/ 7474 h 35520"/>
              <a:gd name="connsiteX0" fmla="*/ 2278 w 44816"/>
              <a:gd name="connsiteY0" fmla="*/ 8893 h 35520"/>
              <a:gd name="connsiteX1" fmla="*/ 2051 w 44816"/>
              <a:gd name="connsiteY1" fmla="*/ 7474 h 35520"/>
              <a:gd name="connsiteX0" fmla="*/ 2051 w 45109"/>
              <a:gd name="connsiteY0" fmla="*/ 7474 h 35520"/>
              <a:gd name="connsiteX1" fmla="*/ 3774 w 45109"/>
              <a:gd name="connsiteY1" fmla="*/ 11 h 35520"/>
              <a:gd name="connsiteX2" fmla="*/ 24236 w 45109"/>
              <a:gd name="connsiteY2" fmla="*/ 9133 h 35520"/>
              <a:gd name="connsiteX3" fmla="*/ 40133 w 45109"/>
              <a:gd name="connsiteY3" fmla="*/ 255 h 35520"/>
              <a:gd name="connsiteX4" fmla="*/ 44820 w 45109"/>
              <a:gd name="connsiteY4" fmla="*/ 10355 h 35520"/>
              <a:gd name="connsiteX5" fmla="*/ 41688 w 45109"/>
              <a:gd name="connsiteY5" fmla="*/ 19574 h 35520"/>
              <a:gd name="connsiteX6" fmla="*/ 37637 w 45109"/>
              <a:gd name="connsiteY6" fmla="*/ 20674 h 35520"/>
              <a:gd name="connsiteX7" fmla="*/ 29833 w 45109"/>
              <a:gd name="connsiteY7" fmla="*/ 29428 h 35520"/>
              <a:gd name="connsiteX8" fmla="*/ 20317 w 45109"/>
              <a:gd name="connsiteY8" fmla="*/ 33791 h 35520"/>
              <a:gd name="connsiteX9" fmla="*/ 13614 w 45109"/>
              <a:gd name="connsiteY9" fmla="*/ 30757 h 35520"/>
              <a:gd name="connsiteX10" fmla="*/ 3718 w 45109"/>
              <a:gd name="connsiteY10" fmla="*/ 22544 h 35520"/>
              <a:gd name="connsiteX11" fmla="*/ 264 w 45109"/>
              <a:gd name="connsiteY11" fmla="*/ 18655 h 35520"/>
              <a:gd name="connsiteX12" fmla="*/ 2014 w 45109"/>
              <a:gd name="connsiteY12" fmla="*/ 7611 h 35520"/>
              <a:gd name="connsiteX13" fmla="*/ 2051 w 45109"/>
              <a:gd name="connsiteY13" fmla="*/ 7474 h 35520"/>
              <a:gd name="connsiteX0" fmla="*/ 2278 w 45109"/>
              <a:gd name="connsiteY0" fmla="*/ 8893 h 35520"/>
              <a:gd name="connsiteX1" fmla="*/ 2051 w 45109"/>
              <a:gd name="connsiteY1" fmla="*/ 7474 h 35520"/>
              <a:gd name="connsiteX0" fmla="*/ 2051 w 45109"/>
              <a:gd name="connsiteY0" fmla="*/ 7474 h 35520"/>
              <a:gd name="connsiteX1" fmla="*/ 3774 w 45109"/>
              <a:gd name="connsiteY1" fmla="*/ 11 h 35520"/>
              <a:gd name="connsiteX2" fmla="*/ 24236 w 45109"/>
              <a:gd name="connsiteY2" fmla="*/ 9133 h 35520"/>
              <a:gd name="connsiteX3" fmla="*/ 37106 w 45109"/>
              <a:gd name="connsiteY3" fmla="*/ 7228 h 35520"/>
              <a:gd name="connsiteX4" fmla="*/ 44820 w 45109"/>
              <a:gd name="connsiteY4" fmla="*/ 10355 h 35520"/>
              <a:gd name="connsiteX5" fmla="*/ 41688 w 45109"/>
              <a:gd name="connsiteY5" fmla="*/ 19574 h 35520"/>
              <a:gd name="connsiteX6" fmla="*/ 37637 w 45109"/>
              <a:gd name="connsiteY6" fmla="*/ 20674 h 35520"/>
              <a:gd name="connsiteX7" fmla="*/ 29833 w 45109"/>
              <a:gd name="connsiteY7" fmla="*/ 29428 h 35520"/>
              <a:gd name="connsiteX8" fmla="*/ 20317 w 45109"/>
              <a:gd name="connsiteY8" fmla="*/ 33791 h 35520"/>
              <a:gd name="connsiteX9" fmla="*/ 13614 w 45109"/>
              <a:gd name="connsiteY9" fmla="*/ 30757 h 35520"/>
              <a:gd name="connsiteX10" fmla="*/ 3718 w 45109"/>
              <a:gd name="connsiteY10" fmla="*/ 22544 h 35520"/>
              <a:gd name="connsiteX11" fmla="*/ 264 w 45109"/>
              <a:gd name="connsiteY11" fmla="*/ 18655 h 35520"/>
              <a:gd name="connsiteX12" fmla="*/ 2014 w 45109"/>
              <a:gd name="connsiteY12" fmla="*/ 7611 h 35520"/>
              <a:gd name="connsiteX13" fmla="*/ 2051 w 45109"/>
              <a:gd name="connsiteY13" fmla="*/ 7474 h 35520"/>
              <a:gd name="connsiteX0" fmla="*/ 2278 w 45109"/>
              <a:gd name="connsiteY0" fmla="*/ 8893 h 35520"/>
              <a:gd name="connsiteX1" fmla="*/ 2051 w 45109"/>
              <a:gd name="connsiteY1" fmla="*/ 7474 h 35520"/>
              <a:gd name="connsiteX0" fmla="*/ 2051 w 45109"/>
              <a:gd name="connsiteY0" fmla="*/ 7748 h 35794"/>
              <a:gd name="connsiteX1" fmla="*/ 3774 w 45109"/>
              <a:gd name="connsiteY1" fmla="*/ 285 h 35794"/>
              <a:gd name="connsiteX2" fmla="*/ 21261 w 45109"/>
              <a:gd name="connsiteY2" fmla="*/ 18046 h 35794"/>
              <a:gd name="connsiteX3" fmla="*/ 37106 w 45109"/>
              <a:gd name="connsiteY3" fmla="*/ 7502 h 35794"/>
              <a:gd name="connsiteX4" fmla="*/ 44820 w 45109"/>
              <a:gd name="connsiteY4" fmla="*/ 10629 h 35794"/>
              <a:gd name="connsiteX5" fmla="*/ 41688 w 45109"/>
              <a:gd name="connsiteY5" fmla="*/ 19848 h 35794"/>
              <a:gd name="connsiteX6" fmla="*/ 37637 w 45109"/>
              <a:gd name="connsiteY6" fmla="*/ 20948 h 35794"/>
              <a:gd name="connsiteX7" fmla="*/ 29833 w 45109"/>
              <a:gd name="connsiteY7" fmla="*/ 29702 h 35794"/>
              <a:gd name="connsiteX8" fmla="*/ 20317 w 45109"/>
              <a:gd name="connsiteY8" fmla="*/ 34065 h 35794"/>
              <a:gd name="connsiteX9" fmla="*/ 13614 w 45109"/>
              <a:gd name="connsiteY9" fmla="*/ 31031 h 35794"/>
              <a:gd name="connsiteX10" fmla="*/ 3718 w 45109"/>
              <a:gd name="connsiteY10" fmla="*/ 22818 h 35794"/>
              <a:gd name="connsiteX11" fmla="*/ 264 w 45109"/>
              <a:gd name="connsiteY11" fmla="*/ 18929 h 35794"/>
              <a:gd name="connsiteX12" fmla="*/ 2014 w 45109"/>
              <a:gd name="connsiteY12" fmla="*/ 7885 h 35794"/>
              <a:gd name="connsiteX13" fmla="*/ 2051 w 45109"/>
              <a:gd name="connsiteY13" fmla="*/ 7748 h 35794"/>
              <a:gd name="connsiteX0" fmla="*/ 2278 w 45109"/>
              <a:gd name="connsiteY0" fmla="*/ 9167 h 35794"/>
              <a:gd name="connsiteX1" fmla="*/ 2051 w 45109"/>
              <a:gd name="connsiteY1" fmla="*/ 7748 h 35794"/>
              <a:gd name="connsiteX0" fmla="*/ 2051 w 45109"/>
              <a:gd name="connsiteY0" fmla="*/ 7748 h 35794"/>
              <a:gd name="connsiteX1" fmla="*/ 3774 w 45109"/>
              <a:gd name="connsiteY1" fmla="*/ 285 h 35794"/>
              <a:gd name="connsiteX2" fmla="*/ 21261 w 45109"/>
              <a:gd name="connsiteY2" fmla="*/ 18046 h 35794"/>
              <a:gd name="connsiteX3" fmla="*/ 32671 w 45109"/>
              <a:gd name="connsiteY3" fmla="*/ 10031 h 35794"/>
              <a:gd name="connsiteX4" fmla="*/ 44820 w 45109"/>
              <a:gd name="connsiteY4" fmla="*/ 10629 h 35794"/>
              <a:gd name="connsiteX5" fmla="*/ 41688 w 45109"/>
              <a:gd name="connsiteY5" fmla="*/ 19848 h 35794"/>
              <a:gd name="connsiteX6" fmla="*/ 37637 w 45109"/>
              <a:gd name="connsiteY6" fmla="*/ 20948 h 35794"/>
              <a:gd name="connsiteX7" fmla="*/ 29833 w 45109"/>
              <a:gd name="connsiteY7" fmla="*/ 29702 h 35794"/>
              <a:gd name="connsiteX8" fmla="*/ 20317 w 45109"/>
              <a:gd name="connsiteY8" fmla="*/ 34065 h 35794"/>
              <a:gd name="connsiteX9" fmla="*/ 13614 w 45109"/>
              <a:gd name="connsiteY9" fmla="*/ 31031 h 35794"/>
              <a:gd name="connsiteX10" fmla="*/ 3718 w 45109"/>
              <a:gd name="connsiteY10" fmla="*/ 22818 h 35794"/>
              <a:gd name="connsiteX11" fmla="*/ 264 w 45109"/>
              <a:gd name="connsiteY11" fmla="*/ 18929 h 35794"/>
              <a:gd name="connsiteX12" fmla="*/ 2014 w 45109"/>
              <a:gd name="connsiteY12" fmla="*/ 7885 h 35794"/>
              <a:gd name="connsiteX13" fmla="*/ 2051 w 45109"/>
              <a:gd name="connsiteY13" fmla="*/ 7748 h 35794"/>
              <a:gd name="connsiteX0" fmla="*/ 2278 w 45109"/>
              <a:gd name="connsiteY0" fmla="*/ 9167 h 35794"/>
              <a:gd name="connsiteX1" fmla="*/ 2051 w 45109"/>
              <a:gd name="connsiteY1" fmla="*/ 7748 h 35794"/>
              <a:gd name="connsiteX0" fmla="*/ 2051 w 42181"/>
              <a:gd name="connsiteY0" fmla="*/ 7748 h 35794"/>
              <a:gd name="connsiteX1" fmla="*/ 3774 w 42181"/>
              <a:gd name="connsiteY1" fmla="*/ 285 h 35794"/>
              <a:gd name="connsiteX2" fmla="*/ 21261 w 42181"/>
              <a:gd name="connsiteY2" fmla="*/ 18046 h 35794"/>
              <a:gd name="connsiteX3" fmla="*/ 32671 w 42181"/>
              <a:gd name="connsiteY3" fmla="*/ 10031 h 35794"/>
              <a:gd name="connsiteX4" fmla="*/ 41272 w 42181"/>
              <a:gd name="connsiteY4" fmla="*/ 14454 h 35794"/>
              <a:gd name="connsiteX5" fmla="*/ 41688 w 42181"/>
              <a:gd name="connsiteY5" fmla="*/ 19848 h 35794"/>
              <a:gd name="connsiteX6" fmla="*/ 37637 w 42181"/>
              <a:gd name="connsiteY6" fmla="*/ 20948 h 35794"/>
              <a:gd name="connsiteX7" fmla="*/ 29833 w 42181"/>
              <a:gd name="connsiteY7" fmla="*/ 29702 h 35794"/>
              <a:gd name="connsiteX8" fmla="*/ 20317 w 42181"/>
              <a:gd name="connsiteY8" fmla="*/ 34065 h 35794"/>
              <a:gd name="connsiteX9" fmla="*/ 13614 w 42181"/>
              <a:gd name="connsiteY9" fmla="*/ 31031 h 35794"/>
              <a:gd name="connsiteX10" fmla="*/ 3718 w 42181"/>
              <a:gd name="connsiteY10" fmla="*/ 22818 h 35794"/>
              <a:gd name="connsiteX11" fmla="*/ 264 w 42181"/>
              <a:gd name="connsiteY11" fmla="*/ 18929 h 35794"/>
              <a:gd name="connsiteX12" fmla="*/ 2014 w 42181"/>
              <a:gd name="connsiteY12" fmla="*/ 7885 h 35794"/>
              <a:gd name="connsiteX13" fmla="*/ 2051 w 42181"/>
              <a:gd name="connsiteY13" fmla="*/ 7748 h 35794"/>
              <a:gd name="connsiteX0" fmla="*/ 2278 w 42181"/>
              <a:gd name="connsiteY0" fmla="*/ 9167 h 35794"/>
              <a:gd name="connsiteX1" fmla="*/ 2051 w 42181"/>
              <a:gd name="connsiteY1" fmla="*/ 7748 h 35794"/>
              <a:gd name="connsiteX0" fmla="*/ 449 w 40579"/>
              <a:gd name="connsiteY0" fmla="*/ 7748 h 35794"/>
              <a:gd name="connsiteX1" fmla="*/ 2172 w 40579"/>
              <a:gd name="connsiteY1" fmla="*/ 285 h 35794"/>
              <a:gd name="connsiteX2" fmla="*/ 19659 w 40579"/>
              <a:gd name="connsiteY2" fmla="*/ 18046 h 35794"/>
              <a:gd name="connsiteX3" fmla="*/ 31069 w 40579"/>
              <a:gd name="connsiteY3" fmla="*/ 10031 h 35794"/>
              <a:gd name="connsiteX4" fmla="*/ 39670 w 40579"/>
              <a:gd name="connsiteY4" fmla="*/ 14454 h 35794"/>
              <a:gd name="connsiteX5" fmla="*/ 40086 w 40579"/>
              <a:gd name="connsiteY5" fmla="*/ 19848 h 35794"/>
              <a:gd name="connsiteX6" fmla="*/ 36035 w 40579"/>
              <a:gd name="connsiteY6" fmla="*/ 20948 h 35794"/>
              <a:gd name="connsiteX7" fmla="*/ 28231 w 40579"/>
              <a:gd name="connsiteY7" fmla="*/ 29702 h 35794"/>
              <a:gd name="connsiteX8" fmla="*/ 18715 w 40579"/>
              <a:gd name="connsiteY8" fmla="*/ 34065 h 35794"/>
              <a:gd name="connsiteX9" fmla="*/ 12012 w 40579"/>
              <a:gd name="connsiteY9" fmla="*/ 31031 h 35794"/>
              <a:gd name="connsiteX10" fmla="*/ 2116 w 40579"/>
              <a:gd name="connsiteY10" fmla="*/ 22818 h 35794"/>
              <a:gd name="connsiteX11" fmla="*/ 2628 w 40579"/>
              <a:gd name="connsiteY11" fmla="*/ 14919 h 35794"/>
              <a:gd name="connsiteX12" fmla="*/ 412 w 40579"/>
              <a:gd name="connsiteY12" fmla="*/ 7885 h 35794"/>
              <a:gd name="connsiteX13" fmla="*/ 449 w 40579"/>
              <a:gd name="connsiteY13" fmla="*/ 7748 h 35794"/>
              <a:gd name="connsiteX0" fmla="*/ 676 w 40579"/>
              <a:gd name="connsiteY0" fmla="*/ 9167 h 35794"/>
              <a:gd name="connsiteX1" fmla="*/ 449 w 40579"/>
              <a:gd name="connsiteY1" fmla="*/ 7748 h 35794"/>
              <a:gd name="connsiteX0" fmla="*/ 449 w 40579"/>
              <a:gd name="connsiteY0" fmla="*/ 7748 h 35794"/>
              <a:gd name="connsiteX1" fmla="*/ 2172 w 40579"/>
              <a:gd name="connsiteY1" fmla="*/ 285 h 35794"/>
              <a:gd name="connsiteX2" fmla="*/ 19659 w 40579"/>
              <a:gd name="connsiteY2" fmla="*/ 18046 h 35794"/>
              <a:gd name="connsiteX3" fmla="*/ 31069 w 40579"/>
              <a:gd name="connsiteY3" fmla="*/ 10031 h 35794"/>
              <a:gd name="connsiteX4" fmla="*/ 39670 w 40579"/>
              <a:gd name="connsiteY4" fmla="*/ 14454 h 35794"/>
              <a:gd name="connsiteX5" fmla="*/ 40086 w 40579"/>
              <a:gd name="connsiteY5" fmla="*/ 19848 h 35794"/>
              <a:gd name="connsiteX6" fmla="*/ 36035 w 40579"/>
              <a:gd name="connsiteY6" fmla="*/ 20948 h 35794"/>
              <a:gd name="connsiteX7" fmla="*/ 28231 w 40579"/>
              <a:gd name="connsiteY7" fmla="*/ 29702 h 35794"/>
              <a:gd name="connsiteX8" fmla="*/ 18715 w 40579"/>
              <a:gd name="connsiteY8" fmla="*/ 34065 h 35794"/>
              <a:gd name="connsiteX9" fmla="*/ 12012 w 40579"/>
              <a:gd name="connsiteY9" fmla="*/ 31031 h 35794"/>
              <a:gd name="connsiteX10" fmla="*/ 4881 w 40579"/>
              <a:gd name="connsiteY10" fmla="*/ 21029 h 35794"/>
              <a:gd name="connsiteX11" fmla="*/ 2628 w 40579"/>
              <a:gd name="connsiteY11" fmla="*/ 14919 h 35794"/>
              <a:gd name="connsiteX12" fmla="*/ 412 w 40579"/>
              <a:gd name="connsiteY12" fmla="*/ 7885 h 35794"/>
              <a:gd name="connsiteX13" fmla="*/ 449 w 40579"/>
              <a:gd name="connsiteY13" fmla="*/ 7748 h 35794"/>
              <a:gd name="connsiteX0" fmla="*/ 676 w 40579"/>
              <a:gd name="connsiteY0" fmla="*/ 9167 h 35794"/>
              <a:gd name="connsiteX1" fmla="*/ 449 w 40579"/>
              <a:gd name="connsiteY1" fmla="*/ 7748 h 35794"/>
              <a:gd name="connsiteX0" fmla="*/ 449 w 40579"/>
              <a:gd name="connsiteY0" fmla="*/ 7748 h 34899"/>
              <a:gd name="connsiteX1" fmla="*/ 2172 w 40579"/>
              <a:gd name="connsiteY1" fmla="*/ 285 h 34899"/>
              <a:gd name="connsiteX2" fmla="*/ 19659 w 40579"/>
              <a:gd name="connsiteY2" fmla="*/ 18046 h 34899"/>
              <a:gd name="connsiteX3" fmla="*/ 31069 w 40579"/>
              <a:gd name="connsiteY3" fmla="*/ 10031 h 34899"/>
              <a:gd name="connsiteX4" fmla="*/ 39670 w 40579"/>
              <a:gd name="connsiteY4" fmla="*/ 14454 h 34899"/>
              <a:gd name="connsiteX5" fmla="*/ 40086 w 40579"/>
              <a:gd name="connsiteY5" fmla="*/ 19848 h 34899"/>
              <a:gd name="connsiteX6" fmla="*/ 36035 w 40579"/>
              <a:gd name="connsiteY6" fmla="*/ 20948 h 34899"/>
              <a:gd name="connsiteX7" fmla="*/ 28231 w 40579"/>
              <a:gd name="connsiteY7" fmla="*/ 29702 h 34899"/>
              <a:gd name="connsiteX8" fmla="*/ 18715 w 40579"/>
              <a:gd name="connsiteY8" fmla="*/ 34065 h 34899"/>
              <a:gd name="connsiteX9" fmla="*/ 10448 w 40579"/>
              <a:gd name="connsiteY9" fmla="*/ 26093 h 34899"/>
              <a:gd name="connsiteX10" fmla="*/ 4881 w 40579"/>
              <a:gd name="connsiteY10" fmla="*/ 21029 h 34899"/>
              <a:gd name="connsiteX11" fmla="*/ 2628 w 40579"/>
              <a:gd name="connsiteY11" fmla="*/ 14919 h 34899"/>
              <a:gd name="connsiteX12" fmla="*/ 412 w 40579"/>
              <a:gd name="connsiteY12" fmla="*/ 7885 h 34899"/>
              <a:gd name="connsiteX13" fmla="*/ 449 w 40579"/>
              <a:gd name="connsiteY13" fmla="*/ 7748 h 34899"/>
              <a:gd name="connsiteX0" fmla="*/ 676 w 40579"/>
              <a:gd name="connsiteY0" fmla="*/ 9167 h 34899"/>
              <a:gd name="connsiteX1" fmla="*/ 449 w 40579"/>
              <a:gd name="connsiteY1" fmla="*/ 7748 h 34899"/>
              <a:gd name="connsiteX0" fmla="*/ 449 w 40579"/>
              <a:gd name="connsiteY0" fmla="*/ 7748 h 30610"/>
              <a:gd name="connsiteX1" fmla="*/ 2172 w 40579"/>
              <a:gd name="connsiteY1" fmla="*/ 285 h 30610"/>
              <a:gd name="connsiteX2" fmla="*/ 19659 w 40579"/>
              <a:gd name="connsiteY2" fmla="*/ 18046 h 30610"/>
              <a:gd name="connsiteX3" fmla="*/ 31069 w 40579"/>
              <a:gd name="connsiteY3" fmla="*/ 10031 h 30610"/>
              <a:gd name="connsiteX4" fmla="*/ 39670 w 40579"/>
              <a:gd name="connsiteY4" fmla="*/ 14454 h 30610"/>
              <a:gd name="connsiteX5" fmla="*/ 40086 w 40579"/>
              <a:gd name="connsiteY5" fmla="*/ 19848 h 30610"/>
              <a:gd name="connsiteX6" fmla="*/ 36035 w 40579"/>
              <a:gd name="connsiteY6" fmla="*/ 20948 h 30610"/>
              <a:gd name="connsiteX7" fmla="*/ 28231 w 40579"/>
              <a:gd name="connsiteY7" fmla="*/ 29702 h 30610"/>
              <a:gd name="connsiteX8" fmla="*/ 17986 w 40579"/>
              <a:gd name="connsiteY8" fmla="*/ 28757 h 30610"/>
              <a:gd name="connsiteX9" fmla="*/ 10448 w 40579"/>
              <a:gd name="connsiteY9" fmla="*/ 26093 h 30610"/>
              <a:gd name="connsiteX10" fmla="*/ 4881 w 40579"/>
              <a:gd name="connsiteY10" fmla="*/ 21029 h 30610"/>
              <a:gd name="connsiteX11" fmla="*/ 2628 w 40579"/>
              <a:gd name="connsiteY11" fmla="*/ 14919 h 30610"/>
              <a:gd name="connsiteX12" fmla="*/ 412 w 40579"/>
              <a:gd name="connsiteY12" fmla="*/ 7885 h 30610"/>
              <a:gd name="connsiteX13" fmla="*/ 449 w 40579"/>
              <a:gd name="connsiteY13" fmla="*/ 7748 h 30610"/>
              <a:gd name="connsiteX0" fmla="*/ 676 w 40579"/>
              <a:gd name="connsiteY0" fmla="*/ 9167 h 30610"/>
              <a:gd name="connsiteX1" fmla="*/ 449 w 40579"/>
              <a:gd name="connsiteY1" fmla="*/ 7748 h 30610"/>
              <a:gd name="connsiteX0" fmla="*/ 680 w 40810"/>
              <a:gd name="connsiteY0" fmla="*/ 725 h 23587"/>
              <a:gd name="connsiteX1" fmla="*/ 1933 w 40810"/>
              <a:gd name="connsiteY1" fmla="*/ 5386 h 23587"/>
              <a:gd name="connsiteX2" fmla="*/ 19890 w 40810"/>
              <a:gd name="connsiteY2" fmla="*/ 11023 h 23587"/>
              <a:gd name="connsiteX3" fmla="*/ 31300 w 40810"/>
              <a:gd name="connsiteY3" fmla="*/ 3008 h 23587"/>
              <a:gd name="connsiteX4" fmla="*/ 39901 w 40810"/>
              <a:gd name="connsiteY4" fmla="*/ 7431 h 23587"/>
              <a:gd name="connsiteX5" fmla="*/ 40317 w 40810"/>
              <a:gd name="connsiteY5" fmla="*/ 12825 h 23587"/>
              <a:gd name="connsiteX6" fmla="*/ 36266 w 40810"/>
              <a:gd name="connsiteY6" fmla="*/ 13925 h 23587"/>
              <a:gd name="connsiteX7" fmla="*/ 28462 w 40810"/>
              <a:gd name="connsiteY7" fmla="*/ 22679 h 23587"/>
              <a:gd name="connsiteX8" fmla="*/ 18217 w 40810"/>
              <a:gd name="connsiteY8" fmla="*/ 21734 h 23587"/>
              <a:gd name="connsiteX9" fmla="*/ 10679 w 40810"/>
              <a:gd name="connsiteY9" fmla="*/ 19070 h 23587"/>
              <a:gd name="connsiteX10" fmla="*/ 5112 w 40810"/>
              <a:gd name="connsiteY10" fmla="*/ 14006 h 23587"/>
              <a:gd name="connsiteX11" fmla="*/ 2859 w 40810"/>
              <a:gd name="connsiteY11" fmla="*/ 7896 h 23587"/>
              <a:gd name="connsiteX12" fmla="*/ 643 w 40810"/>
              <a:gd name="connsiteY12" fmla="*/ 862 h 23587"/>
              <a:gd name="connsiteX13" fmla="*/ 680 w 40810"/>
              <a:gd name="connsiteY13" fmla="*/ 725 h 23587"/>
              <a:gd name="connsiteX0" fmla="*/ 907 w 40810"/>
              <a:gd name="connsiteY0" fmla="*/ 2144 h 23587"/>
              <a:gd name="connsiteX1" fmla="*/ 680 w 40810"/>
              <a:gd name="connsiteY1" fmla="*/ 725 h 23587"/>
              <a:gd name="connsiteX0" fmla="*/ 499 w 40629"/>
              <a:gd name="connsiteY0" fmla="*/ 797 h 23659"/>
              <a:gd name="connsiteX1" fmla="*/ 1752 w 40629"/>
              <a:gd name="connsiteY1" fmla="*/ 5458 h 23659"/>
              <a:gd name="connsiteX2" fmla="*/ 16872 w 40629"/>
              <a:gd name="connsiteY2" fmla="*/ 15786 h 23659"/>
              <a:gd name="connsiteX3" fmla="*/ 31119 w 40629"/>
              <a:gd name="connsiteY3" fmla="*/ 3080 h 23659"/>
              <a:gd name="connsiteX4" fmla="*/ 39720 w 40629"/>
              <a:gd name="connsiteY4" fmla="*/ 7503 h 23659"/>
              <a:gd name="connsiteX5" fmla="*/ 40136 w 40629"/>
              <a:gd name="connsiteY5" fmla="*/ 12897 h 23659"/>
              <a:gd name="connsiteX6" fmla="*/ 36085 w 40629"/>
              <a:gd name="connsiteY6" fmla="*/ 13997 h 23659"/>
              <a:gd name="connsiteX7" fmla="*/ 28281 w 40629"/>
              <a:gd name="connsiteY7" fmla="*/ 22751 h 23659"/>
              <a:gd name="connsiteX8" fmla="*/ 18036 w 40629"/>
              <a:gd name="connsiteY8" fmla="*/ 21806 h 23659"/>
              <a:gd name="connsiteX9" fmla="*/ 10498 w 40629"/>
              <a:gd name="connsiteY9" fmla="*/ 19142 h 23659"/>
              <a:gd name="connsiteX10" fmla="*/ 4931 w 40629"/>
              <a:gd name="connsiteY10" fmla="*/ 14078 h 23659"/>
              <a:gd name="connsiteX11" fmla="*/ 2678 w 40629"/>
              <a:gd name="connsiteY11" fmla="*/ 7968 h 23659"/>
              <a:gd name="connsiteX12" fmla="*/ 462 w 40629"/>
              <a:gd name="connsiteY12" fmla="*/ 934 h 23659"/>
              <a:gd name="connsiteX13" fmla="*/ 499 w 40629"/>
              <a:gd name="connsiteY13" fmla="*/ 797 h 23659"/>
              <a:gd name="connsiteX0" fmla="*/ 726 w 40629"/>
              <a:gd name="connsiteY0" fmla="*/ 2216 h 23659"/>
              <a:gd name="connsiteX1" fmla="*/ 499 w 40629"/>
              <a:gd name="connsiteY1" fmla="*/ 797 h 23659"/>
              <a:gd name="connsiteX0" fmla="*/ 392 w 40522"/>
              <a:gd name="connsiteY0" fmla="*/ 677 h 23539"/>
              <a:gd name="connsiteX1" fmla="*/ 1645 w 40522"/>
              <a:gd name="connsiteY1" fmla="*/ 5338 h 23539"/>
              <a:gd name="connsiteX2" fmla="*/ 14979 w 40522"/>
              <a:gd name="connsiteY2" fmla="*/ 7454 h 23539"/>
              <a:gd name="connsiteX3" fmla="*/ 31012 w 40522"/>
              <a:gd name="connsiteY3" fmla="*/ 2960 h 23539"/>
              <a:gd name="connsiteX4" fmla="*/ 39613 w 40522"/>
              <a:gd name="connsiteY4" fmla="*/ 7383 h 23539"/>
              <a:gd name="connsiteX5" fmla="*/ 40029 w 40522"/>
              <a:gd name="connsiteY5" fmla="*/ 12777 h 23539"/>
              <a:gd name="connsiteX6" fmla="*/ 35978 w 40522"/>
              <a:gd name="connsiteY6" fmla="*/ 13877 h 23539"/>
              <a:gd name="connsiteX7" fmla="*/ 28174 w 40522"/>
              <a:gd name="connsiteY7" fmla="*/ 22631 h 23539"/>
              <a:gd name="connsiteX8" fmla="*/ 17929 w 40522"/>
              <a:gd name="connsiteY8" fmla="*/ 21686 h 23539"/>
              <a:gd name="connsiteX9" fmla="*/ 10391 w 40522"/>
              <a:gd name="connsiteY9" fmla="*/ 19022 h 23539"/>
              <a:gd name="connsiteX10" fmla="*/ 4824 w 40522"/>
              <a:gd name="connsiteY10" fmla="*/ 13958 h 23539"/>
              <a:gd name="connsiteX11" fmla="*/ 2571 w 40522"/>
              <a:gd name="connsiteY11" fmla="*/ 7848 h 23539"/>
              <a:gd name="connsiteX12" fmla="*/ 355 w 40522"/>
              <a:gd name="connsiteY12" fmla="*/ 814 h 23539"/>
              <a:gd name="connsiteX13" fmla="*/ 392 w 40522"/>
              <a:gd name="connsiteY13" fmla="*/ 677 h 23539"/>
              <a:gd name="connsiteX0" fmla="*/ 619 w 40522"/>
              <a:gd name="connsiteY0" fmla="*/ 2096 h 23539"/>
              <a:gd name="connsiteX1" fmla="*/ 392 w 40522"/>
              <a:gd name="connsiteY1" fmla="*/ 677 h 23539"/>
              <a:gd name="connsiteX0" fmla="*/ 392 w 40522"/>
              <a:gd name="connsiteY0" fmla="*/ 677 h 23539"/>
              <a:gd name="connsiteX1" fmla="*/ 1645 w 40522"/>
              <a:gd name="connsiteY1" fmla="*/ 5338 h 23539"/>
              <a:gd name="connsiteX2" fmla="*/ 14979 w 40522"/>
              <a:gd name="connsiteY2" fmla="*/ 7454 h 23539"/>
              <a:gd name="connsiteX3" fmla="*/ 31012 w 40522"/>
              <a:gd name="connsiteY3" fmla="*/ 2960 h 23539"/>
              <a:gd name="connsiteX4" fmla="*/ 39613 w 40522"/>
              <a:gd name="connsiteY4" fmla="*/ 7383 h 23539"/>
              <a:gd name="connsiteX5" fmla="*/ 40029 w 40522"/>
              <a:gd name="connsiteY5" fmla="*/ 12777 h 23539"/>
              <a:gd name="connsiteX6" fmla="*/ 35978 w 40522"/>
              <a:gd name="connsiteY6" fmla="*/ 13877 h 23539"/>
              <a:gd name="connsiteX7" fmla="*/ 28174 w 40522"/>
              <a:gd name="connsiteY7" fmla="*/ 22631 h 23539"/>
              <a:gd name="connsiteX8" fmla="*/ 17929 w 40522"/>
              <a:gd name="connsiteY8" fmla="*/ 21686 h 23539"/>
              <a:gd name="connsiteX9" fmla="*/ 10391 w 40522"/>
              <a:gd name="connsiteY9" fmla="*/ 19022 h 23539"/>
              <a:gd name="connsiteX10" fmla="*/ 4824 w 40522"/>
              <a:gd name="connsiteY10" fmla="*/ 13958 h 23539"/>
              <a:gd name="connsiteX11" fmla="*/ 2571 w 40522"/>
              <a:gd name="connsiteY11" fmla="*/ 7848 h 23539"/>
              <a:gd name="connsiteX12" fmla="*/ 355 w 40522"/>
              <a:gd name="connsiteY12" fmla="*/ 814 h 23539"/>
              <a:gd name="connsiteX13" fmla="*/ 392 w 40522"/>
              <a:gd name="connsiteY13" fmla="*/ 677 h 23539"/>
              <a:gd name="connsiteX0" fmla="*/ 619 w 40522"/>
              <a:gd name="connsiteY0" fmla="*/ 2096 h 23539"/>
              <a:gd name="connsiteX1" fmla="*/ 392 w 40522"/>
              <a:gd name="connsiteY1" fmla="*/ 677 h 23539"/>
              <a:gd name="connsiteX0" fmla="*/ 398 w 40528"/>
              <a:gd name="connsiteY0" fmla="*/ 724 h 23586"/>
              <a:gd name="connsiteX1" fmla="*/ 1651 w 40528"/>
              <a:gd name="connsiteY1" fmla="*/ 5385 h 23586"/>
              <a:gd name="connsiteX2" fmla="*/ 15107 w 40528"/>
              <a:gd name="connsiteY2" fmla="*/ 11020 h 23586"/>
              <a:gd name="connsiteX3" fmla="*/ 31018 w 40528"/>
              <a:gd name="connsiteY3" fmla="*/ 3007 h 23586"/>
              <a:gd name="connsiteX4" fmla="*/ 39619 w 40528"/>
              <a:gd name="connsiteY4" fmla="*/ 7430 h 23586"/>
              <a:gd name="connsiteX5" fmla="*/ 40035 w 40528"/>
              <a:gd name="connsiteY5" fmla="*/ 12824 h 23586"/>
              <a:gd name="connsiteX6" fmla="*/ 35984 w 40528"/>
              <a:gd name="connsiteY6" fmla="*/ 13924 h 23586"/>
              <a:gd name="connsiteX7" fmla="*/ 28180 w 40528"/>
              <a:gd name="connsiteY7" fmla="*/ 22678 h 23586"/>
              <a:gd name="connsiteX8" fmla="*/ 17935 w 40528"/>
              <a:gd name="connsiteY8" fmla="*/ 21733 h 23586"/>
              <a:gd name="connsiteX9" fmla="*/ 10397 w 40528"/>
              <a:gd name="connsiteY9" fmla="*/ 19069 h 23586"/>
              <a:gd name="connsiteX10" fmla="*/ 4830 w 40528"/>
              <a:gd name="connsiteY10" fmla="*/ 14005 h 23586"/>
              <a:gd name="connsiteX11" fmla="*/ 2577 w 40528"/>
              <a:gd name="connsiteY11" fmla="*/ 7895 h 23586"/>
              <a:gd name="connsiteX12" fmla="*/ 361 w 40528"/>
              <a:gd name="connsiteY12" fmla="*/ 861 h 23586"/>
              <a:gd name="connsiteX13" fmla="*/ 398 w 40528"/>
              <a:gd name="connsiteY13" fmla="*/ 724 h 23586"/>
              <a:gd name="connsiteX0" fmla="*/ 625 w 40528"/>
              <a:gd name="connsiteY0" fmla="*/ 2143 h 23586"/>
              <a:gd name="connsiteX1" fmla="*/ 398 w 40528"/>
              <a:gd name="connsiteY1" fmla="*/ 724 h 23586"/>
              <a:gd name="connsiteX0" fmla="*/ 398 w 40528"/>
              <a:gd name="connsiteY0" fmla="*/ 724 h 23586"/>
              <a:gd name="connsiteX1" fmla="*/ 1651 w 40528"/>
              <a:gd name="connsiteY1" fmla="*/ 5385 h 23586"/>
              <a:gd name="connsiteX2" fmla="*/ 15107 w 40528"/>
              <a:gd name="connsiteY2" fmla="*/ 11020 h 23586"/>
              <a:gd name="connsiteX3" fmla="*/ 31018 w 40528"/>
              <a:gd name="connsiteY3" fmla="*/ 3007 h 23586"/>
              <a:gd name="connsiteX4" fmla="*/ 39619 w 40528"/>
              <a:gd name="connsiteY4" fmla="*/ 7430 h 23586"/>
              <a:gd name="connsiteX5" fmla="*/ 40035 w 40528"/>
              <a:gd name="connsiteY5" fmla="*/ 12824 h 23586"/>
              <a:gd name="connsiteX6" fmla="*/ 35984 w 40528"/>
              <a:gd name="connsiteY6" fmla="*/ 13924 h 23586"/>
              <a:gd name="connsiteX7" fmla="*/ 28180 w 40528"/>
              <a:gd name="connsiteY7" fmla="*/ 22678 h 23586"/>
              <a:gd name="connsiteX8" fmla="*/ 17935 w 40528"/>
              <a:gd name="connsiteY8" fmla="*/ 21733 h 23586"/>
              <a:gd name="connsiteX9" fmla="*/ 10397 w 40528"/>
              <a:gd name="connsiteY9" fmla="*/ 19069 h 23586"/>
              <a:gd name="connsiteX10" fmla="*/ 4830 w 40528"/>
              <a:gd name="connsiteY10" fmla="*/ 14005 h 23586"/>
              <a:gd name="connsiteX11" fmla="*/ 2577 w 40528"/>
              <a:gd name="connsiteY11" fmla="*/ 7895 h 23586"/>
              <a:gd name="connsiteX12" fmla="*/ 361 w 40528"/>
              <a:gd name="connsiteY12" fmla="*/ 861 h 23586"/>
              <a:gd name="connsiteX13" fmla="*/ 398 w 40528"/>
              <a:gd name="connsiteY13" fmla="*/ 724 h 23586"/>
              <a:gd name="connsiteX0" fmla="*/ 625 w 40528"/>
              <a:gd name="connsiteY0" fmla="*/ 2143 h 23586"/>
              <a:gd name="connsiteX1" fmla="*/ 398 w 40528"/>
              <a:gd name="connsiteY1" fmla="*/ 724 h 23586"/>
              <a:gd name="connsiteX0" fmla="*/ 398 w 40669"/>
              <a:gd name="connsiteY0" fmla="*/ 724 h 23586"/>
              <a:gd name="connsiteX1" fmla="*/ 1651 w 40669"/>
              <a:gd name="connsiteY1" fmla="*/ 5385 h 23586"/>
              <a:gd name="connsiteX2" fmla="*/ 15107 w 40669"/>
              <a:gd name="connsiteY2" fmla="*/ 11020 h 23586"/>
              <a:gd name="connsiteX3" fmla="*/ 31018 w 40669"/>
              <a:gd name="connsiteY3" fmla="*/ 3007 h 23586"/>
              <a:gd name="connsiteX4" fmla="*/ 39619 w 40669"/>
              <a:gd name="connsiteY4" fmla="*/ 7430 h 23586"/>
              <a:gd name="connsiteX5" fmla="*/ 40035 w 40669"/>
              <a:gd name="connsiteY5" fmla="*/ 12824 h 23586"/>
              <a:gd name="connsiteX6" fmla="*/ 33888 w 40669"/>
              <a:gd name="connsiteY6" fmla="*/ 15944 h 23586"/>
              <a:gd name="connsiteX7" fmla="*/ 28180 w 40669"/>
              <a:gd name="connsiteY7" fmla="*/ 22678 h 23586"/>
              <a:gd name="connsiteX8" fmla="*/ 17935 w 40669"/>
              <a:gd name="connsiteY8" fmla="*/ 21733 h 23586"/>
              <a:gd name="connsiteX9" fmla="*/ 10397 w 40669"/>
              <a:gd name="connsiteY9" fmla="*/ 19069 h 23586"/>
              <a:gd name="connsiteX10" fmla="*/ 4830 w 40669"/>
              <a:gd name="connsiteY10" fmla="*/ 14005 h 23586"/>
              <a:gd name="connsiteX11" fmla="*/ 2577 w 40669"/>
              <a:gd name="connsiteY11" fmla="*/ 7895 h 23586"/>
              <a:gd name="connsiteX12" fmla="*/ 361 w 40669"/>
              <a:gd name="connsiteY12" fmla="*/ 861 h 23586"/>
              <a:gd name="connsiteX13" fmla="*/ 398 w 40669"/>
              <a:gd name="connsiteY13" fmla="*/ 724 h 23586"/>
              <a:gd name="connsiteX0" fmla="*/ 625 w 40669"/>
              <a:gd name="connsiteY0" fmla="*/ 2143 h 23586"/>
              <a:gd name="connsiteX1" fmla="*/ 398 w 40669"/>
              <a:gd name="connsiteY1" fmla="*/ 724 h 23586"/>
              <a:gd name="connsiteX0" fmla="*/ 398 w 39957"/>
              <a:gd name="connsiteY0" fmla="*/ 724 h 23586"/>
              <a:gd name="connsiteX1" fmla="*/ 1651 w 39957"/>
              <a:gd name="connsiteY1" fmla="*/ 5385 h 23586"/>
              <a:gd name="connsiteX2" fmla="*/ 15107 w 39957"/>
              <a:gd name="connsiteY2" fmla="*/ 11020 h 23586"/>
              <a:gd name="connsiteX3" fmla="*/ 31018 w 39957"/>
              <a:gd name="connsiteY3" fmla="*/ 3007 h 23586"/>
              <a:gd name="connsiteX4" fmla="*/ 39619 w 39957"/>
              <a:gd name="connsiteY4" fmla="*/ 7430 h 23586"/>
              <a:gd name="connsiteX5" fmla="*/ 37323 w 39957"/>
              <a:gd name="connsiteY5" fmla="*/ 11520 h 23586"/>
              <a:gd name="connsiteX6" fmla="*/ 33888 w 39957"/>
              <a:gd name="connsiteY6" fmla="*/ 15944 h 23586"/>
              <a:gd name="connsiteX7" fmla="*/ 28180 w 39957"/>
              <a:gd name="connsiteY7" fmla="*/ 22678 h 23586"/>
              <a:gd name="connsiteX8" fmla="*/ 17935 w 39957"/>
              <a:gd name="connsiteY8" fmla="*/ 21733 h 23586"/>
              <a:gd name="connsiteX9" fmla="*/ 10397 w 39957"/>
              <a:gd name="connsiteY9" fmla="*/ 19069 h 23586"/>
              <a:gd name="connsiteX10" fmla="*/ 4830 w 39957"/>
              <a:gd name="connsiteY10" fmla="*/ 14005 h 23586"/>
              <a:gd name="connsiteX11" fmla="*/ 2577 w 39957"/>
              <a:gd name="connsiteY11" fmla="*/ 7895 h 23586"/>
              <a:gd name="connsiteX12" fmla="*/ 361 w 39957"/>
              <a:gd name="connsiteY12" fmla="*/ 861 h 23586"/>
              <a:gd name="connsiteX13" fmla="*/ 398 w 39957"/>
              <a:gd name="connsiteY13" fmla="*/ 724 h 23586"/>
              <a:gd name="connsiteX0" fmla="*/ 625 w 39957"/>
              <a:gd name="connsiteY0" fmla="*/ 2143 h 23586"/>
              <a:gd name="connsiteX1" fmla="*/ 398 w 39957"/>
              <a:gd name="connsiteY1" fmla="*/ 724 h 2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957" h="23586">
                <a:moveTo>
                  <a:pt x="398" y="724"/>
                </a:moveTo>
                <a:cubicBezTo>
                  <a:pt x="127" y="-1989"/>
                  <a:pt x="-800" y="3669"/>
                  <a:pt x="1651" y="5385"/>
                </a:cubicBezTo>
                <a:cubicBezTo>
                  <a:pt x="4102" y="7101"/>
                  <a:pt x="12097" y="7141"/>
                  <a:pt x="15107" y="11020"/>
                </a:cubicBezTo>
                <a:cubicBezTo>
                  <a:pt x="19198" y="16293"/>
                  <a:pt x="25205" y="11425"/>
                  <a:pt x="31018" y="3007"/>
                </a:cubicBezTo>
                <a:cubicBezTo>
                  <a:pt x="33364" y="-390"/>
                  <a:pt x="40132" y="5801"/>
                  <a:pt x="39619" y="7430"/>
                </a:cubicBezTo>
                <a:cubicBezTo>
                  <a:pt x="40880" y="9664"/>
                  <a:pt x="38278" y="10101"/>
                  <a:pt x="37323" y="11520"/>
                </a:cubicBezTo>
                <a:cubicBezTo>
                  <a:pt x="36368" y="12939"/>
                  <a:pt x="36612" y="15414"/>
                  <a:pt x="33888" y="15944"/>
                </a:cubicBezTo>
                <a:cubicBezTo>
                  <a:pt x="33875" y="18211"/>
                  <a:pt x="30839" y="21713"/>
                  <a:pt x="28180" y="22678"/>
                </a:cubicBezTo>
                <a:cubicBezTo>
                  <a:pt x="25521" y="23643"/>
                  <a:pt x="22142" y="21502"/>
                  <a:pt x="17935" y="21733"/>
                </a:cubicBezTo>
                <a:cubicBezTo>
                  <a:pt x="14227" y="24777"/>
                  <a:pt x="12549" y="24196"/>
                  <a:pt x="10397" y="19069"/>
                </a:cubicBezTo>
                <a:cubicBezTo>
                  <a:pt x="8283" y="19406"/>
                  <a:pt x="6133" y="15867"/>
                  <a:pt x="4830" y="14005"/>
                </a:cubicBezTo>
                <a:cubicBezTo>
                  <a:pt x="3527" y="12143"/>
                  <a:pt x="1524" y="9421"/>
                  <a:pt x="2577" y="7895"/>
                </a:cubicBezTo>
                <a:cubicBezTo>
                  <a:pt x="2293" y="5406"/>
                  <a:pt x="63" y="2724"/>
                  <a:pt x="361" y="861"/>
                </a:cubicBezTo>
                <a:cubicBezTo>
                  <a:pt x="373" y="815"/>
                  <a:pt x="386" y="770"/>
                  <a:pt x="398" y="724"/>
                </a:cubicBezTo>
                <a:close/>
              </a:path>
              <a:path w="39957" h="23586" fill="none" extrusionOk="0">
                <a:moveTo>
                  <a:pt x="625" y="2143"/>
                </a:moveTo>
                <a:cubicBezTo>
                  <a:pt x="522" y="1679"/>
                  <a:pt x="446" y="1205"/>
                  <a:pt x="398" y="724"/>
                </a:cubicBezTo>
              </a:path>
            </a:pathLst>
          </a:custGeom>
          <a:solidFill>
            <a:schemeClr val="tx1">
              <a:lumMod val="85000"/>
            </a:schemeClr>
          </a:solidFill>
          <a:ln/>
          <a:scene3d>
            <a:camera prst="orthographicFront">
              <a:rot lat="0" lon="0" rev="0"/>
            </a:camera>
            <a:lightRig rig="threePt" dir="tl"/>
          </a:scene3d>
          <a:sp3d extrusionH="76200" contourW="12700">
            <a:bevelT w="50800" h="6350"/>
            <a:extrusionClr>
              <a:schemeClr val="tx1">
                <a:lumMod val="75000"/>
              </a:schemeClr>
            </a:extrusionClr>
            <a:contourClr>
              <a:schemeClr val="tx1">
                <a:lumMod val="95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79670A-9F1D-2948-BEA8-D8E4D47FBC16}"/>
              </a:ext>
            </a:extLst>
          </p:cNvPr>
          <p:cNvGrpSpPr/>
          <p:nvPr/>
        </p:nvGrpSpPr>
        <p:grpSpPr>
          <a:xfrm>
            <a:off x="9887564" y="2798044"/>
            <a:ext cx="1317084" cy="3358336"/>
            <a:chOff x="9608164" y="2798044"/>
            <a:chExt cx="1317084" cy="335833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A0FDAB-4667-4A45-B937-7F1D8E90D72E}"/>
                </a:ext>
              </a:extLst>
            </p:cNvPr>
            <p:cNvGrpSpPr/>
            <p:nvPr/>
          </p:nvGrpSpPr>
          <p:grpSpPr>
            <a:xfrm flipH="1">
              <a:off x="9608164" y="2801074"/>
              <a:ext cx="1317084" cy="3355306"/>
              <a:chOff x="981198" y="2899039"/>
              <a:chExt cx="1468483" cy="3355306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A345F4F-EF18-024A-8DCA-F9DA2EE832F8}"/>
                  </a:ext>
                </a:extLst>
              </p:cNvPr>
              <p:cNvSpPr/>
              <p:nvPr/>
            </p:nvSpPr>
            <p:spPr>
              <a:xfrm rot="21386169">
                <a:off x="1431365" y="2899039"/>
                <a:ext cx="556591" cy="6261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5">
                <a:extLst>
                  <a:ext uri="{FF2B5EF4-FFF2-40B4-BE49-F238E27FC236}">
                    <a16:creationId xmlns:a16="http://schemas.microsoft.com/office/drawing/2014/main" id="{E4B85289-EEC5-3E4F-BA37-B3488288C650}"/>
                  </a:ext>
                </a:extLst>
              </p:cNvPr>
              <p:cNvSpPr/>
              <p:nvPr/>
            </p:nvSpPr>
            <p:spPr>
              <a:xfrm rot="1342629">
                <a:off x="981198" y="3916287"/>
                <a:ext cx="346399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5">
                <a:extLst>
                  <a:ext uri="{FF2B5EF4-FFF2-40B4-BE49-F238E27FC236}">
                    <a16:creationId xmlns:a16="http://schemas.microsoft.com/office/drawing/2014/main" id="{1AAE4A8E-E829-E049-9DBE-710F0A47C43A}"/>
                  </a:ext>
                </a:extLst>
              </p:cNvPr>
              <p:cNvSpPr/>
              <p:nvPr/>
            </p:nvSpPr>
            <p:spPr>
              <a:xfrm rot="21017752" flipH="1">
                <a:off x="2081196" y="3968558"/>
                <a:ext cx="313737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5">
                <a:extLst>
                  <a:ext uri="{FF2B5EF4-FFF2-40B4-BE49-F238E27FC236}">
                    <a16:creationId xmlns:a16="http://schemas.microsoft.com/office/drawing/2014/main" id="{A6E5842D-61CD-4245-B18B-87898BAF2BEC}"/>
                  </a:ext>
                </a:extLst>
              </p:cNvPr>
              <p:cNvSpPr/>
              <p:nvPr/>
            </p:nvSpPr>
            <p:spPr>
              <a:xfrm rot="21303748">
                <a:off x="1738200" y="5258713"/>
                <a:ext cx="609989" cy="895509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345" h="1206013">
                    <a:moveTo>
                      <a:pt x="68046" y="505684"/>
                    </a:moveTo>
                    <a:cubicBezTo>
                      <a:pt x="57034" y="369828"/>
                      <a:pt x="-34869" y="240668"/>
                      <a:pt x="38610" y="16559"/>
                    </a:cubicBezTo>
                    <a:cubicBezTo>
                      <a:pt x="114065" y="-38848"/>
                      <a:pt x="413478" y="55040"/>
                      <a:pt x="407623" y="146838"/>
                    </a:cubicBezTo>
                    <a:cubicBezTo>
                      <a:pt x="546389" y="47899"/>
                      <a:pt x="333662" y="641054"/>
                      <a:pt x="400608" y="807644"/>
                    </a:cubicBezTo>
                    <a:cubicBezTo>
                      <a:pt x="467554" y="974234"/>
                      <a:pt x="822146" y="959821"/>
                      <a:pt x="809300" y="1146379"/>
                    </a:cubicBezTo>
                    <a:cubicBezTo>
                      <a:pt x="955859" y="1303547"/>
                      <a:pt x="165058" y="1106282"/>
                      <a:pt x="47622" y="1053835"/>
                    </a:cubicBezTo>
                    <a:cubicBezTo>
                      <a:pt x="-69814" y="1001388"/>
                      <a:pt x="61581" y="953534"/>
                      <a:pt x="104682" y="831694"/>
                    </a:cubicBezTo>
                    <a:cubicBezTo>
                      <a:pt x="130786" y="713638"/>
                      <a:pt x="79058" y="641540"/>
                      <a:pt x="6804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5">
                <a:extLst>
                  <a:ext uri="{FF2B5EF4-FFF2-40B4-BE49-F238E27FC236}">
                    <a16:creationId xmlns:a16="http://schemas.microsoft.com/office/drawing/2014/main" id="{82F799A4-1A9F-D84B-9A5D-71946E2A5306}"/>
                  </a:ext>
                </a:extLst>
              </p:cNvPr>
              <p:cNvSpPr/>
              <p:nvPr/>
            </p:nvSpPr>
            <p:spPr>
              <a:xfrm>
                <a:off x="1358163" y="5274691"/>
                <a:ext cx="517785" cy="979654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  <a:gd name="connsiteX0" fmla="*/ 59366 w 702286"/>
                  <a:gd name="connsiteY0" fmla="*/ 505684 h 1319334"/>
                  <a:gd name="connsiteX1" fmla="*/ 29930 w 702286"/>
                  <a:gd name="connsiteY1" fmla="*/ 16559 h 1319334"/>
                  <a:gd name="connsiteX2" fmla="*/ 398943 w 702286"/>
                  <a:gd name="connsiteY2" fmla="*/ 146838 h 1319334"/>
                  <a:gd name="connsiteX3" fmla="*/ 391928 w 702286"/>
                  <a:gd name="connsiteY3" fmla="*/ 807644 h 1319334"/>
                  <a:gd name="connsiteX4" fmla="*/ 681991 w 702286"/>
                  <a:gd name="connsiteY4" fmla="*/ 1274880 h 1319334"/>
                  <a:gd name="connsiteX5" fmla="*/ 38942 w 702286"/>
                  <a:gd name="connsiteY5" fmla="*/ 1053835 h 1319334"/>
                  <a:gd name="connsiteX6" fmla="*/ 96002 w 702286"/>
                  <a:gd name="connsiteY6" fmla="*/ 831694 h 1319334"/>
                  <a:gd name="connsiteX7" fmla="*/ 59366 w 702286"/>
                  <a:gd name="connsiteY7" fmla="*/ 505684 h 131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286" h="1319334">
                    <a:moveTo>
                      <a:pt x="59366" y="505684"/>
                    </a:moveTo>
                    <a:cubicBezTo>
                      <a:pt x="48354" y="369828"/>
                      <a:pt x="-43549" y="240668"/>
                      <a:pt x="29930" y="16559"/>
                    </a:cubicBezTo>
                    <a:cubicBezTo>
                      <a:pt x="105385" y="-38848"/>
                      <a:pt x="404798" y="55040"/>
                      <a:pt x="398943" y="146838"/>
                    </a:cubicBezTo>
                    <a:cubicBezTo>
                      <a:pt x="537709" y="47899"/>
                      <a:pt x="344753" y="619637"/>
                      <a:pt x="391928" y="807644"/>
                    </a:cubicBezTo>
                    <a:cubicBezTo>
                      <a:pt x="439103" y="995651"/>
                      <a:pt x="694837" y="1088322"/>
                      <a:pt x="681991" y="1274880"/>
                    </a:cubicBezTo>
                    <a:cubicBezTo>
                      <a:pt x="828550" y="1432048"/>
                      <a:pt x="136607" y="1127699"/>
                      <a:pt x="38942" y="1053835"/>
                    </a:cubicBezTo>
                    <a:cubicBezTo>
                      <a:pt x="-58723" y="979971"/>
                      <a:pt x="52901" y="953534"/>
                      <a:pt x="96002" y="831694"/>
                    </a:cubicBezTo>
                    <a:cubicBezTo>
                      <a:pt x="122106" y="713638"/>
                      <a:pt x="70378" y="641540"/>
                      <a:pt x="5936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4">
                <a:extLst>
                  <a:ext uri="{FF2B5EF4-FFF2-40B4-BE49-F238E27FC236}">
                    <a16:creationId xmlns:a16="http://schemas.microsoft.com/office/drawing/2014/main" id="{98807BD4-C560-FF4E-8CBC-B41E147F47BC}"/>
                  </a:ext>
                </a:extLst>
              </p:cNvPr>
              <p:cNvSpPr/>
              <p:nvPr/>
            </p:nvSpPr>
            <p:spPr>
              <a:xfrm>
                <a:off x="1068485" y="3560850"/>
                <a:ext cx="1381196" cy="2024317"/>
              </a:xfrm>
              <a:custGeom>
                <a:avLst/>
                <a:gdLst>
                  <a:gd name="connsiteX0" fmla="*/ 0 w 866429"/>
                  <a:gd name="connsiteY0" fmla="*/ 1143000 h 1143000"/>
                  <a:gd name="connsiteX1" fmla="*/ 216607 w 866429"/>
                  <a:gd name="connsiteY1" fmla="*/ 0 h 1143000"/>
                  <a:gd name="connsiteX2" fmla="*/ 866429 w 866429"/>
                  <a:gd name="connsiteY2" fmla="*/ 0 h 1143000"/>
                  <a:gd name="connsiteX3" fmla="*/ 649822 w 866429"/>
                  <a:gd name="connsiteY3" fmla="*/ 1143000 h 1143000"/>
                  <a:gd name="connsiteX4" fmla="*/ 0 w 866429"/>
                  <a:gd name="connsiteY4" fmla="*/ 1143000 h 1143000"/>
                  <a:gd name="connsiteX0" fmla="*/ 0 w 866429"/>
                  <a:gd name="connsiteY0" fmla="*/ 1143000 h 1143000"/>
                  <a:gd name="connsiteX1" fmla="*/ 149087 w 866429"/>
                  <a:gd name="connsiteY1" fmla="*/ 260034 h 1143000"/>
                  <a:gd name="connsiteX2" fmla="*/ 216607 w 866429"/>
                  <a:gd name="connsiteY2" fmla="*/ 0 h 1143000"/>
                  <a:gd name="connsiteX3" fmla="*/ 866429 w 866429"/>
                  <a:gd name="connsiteY3" fmla="*/ 0 h 1143000"/>
                  <a:gd name="connsiteX4" fmla="*/ 649822 w 866429"/>
                  <a:gd name="connsiteY4" fmla="*/ 1143000 h 1143000"/>
                  <a:gd name="connsiteX5" fmla="*/ 0 w 866429"/>
                  <a:gd name="connsiteY5" fmla="*/ 1143000 h 1143000"/>
                  <a:gd name="connsiteX0" fmla="*/ 0 w 866429"/>
                  <a:gd name="connsiteY0" fmla="*/ 1143000 h 1143000"/>
                  <a:gd name="connsiteX1" fmla="*/ 49696 w 866429"/>
                  <a:gd name="connsiteY1" fmla="*/ 747051 h 1143000"/>
                  <a:gd name="connsiteX2" fmla="*/ 149087 w 866429"/>
                  <a:gd name="connsiteY2" fmla="*/ 260034 h 1143000"/>
                  <a:gd name="connsiteX3" fmla="*/ 216607 w 866429"/>
                  <a:gd name="connsiteY3" fmla="*/ 0 h 1143000"/>
                  <a:gd name="connsiteX4" fmla="*/ 866429 w 866429"/>
                  <a:gd name="connsiteY4" fmla="*/ 0 h 1143000"/>
                  <a:gd name="connsiteX5" fmla="*/ 649822 w 866429"/>
                  <a:gd name="connsiteY5" fmla="*/ 1143000 h 1143000"/>
                  <a:gd name="connsiteX6" fmla="*/ 0 w 866429"/>
                  <a:gd name="connsiteY6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59761 w 876368"/>
                  <a:gd name="connsiteY6" fmla="*/ 1143000 h 1143000"/>
                  <a:gd name="connsiteX7" fmla="*/ 9939 w 876368"/>
                  <a:gd name="connsiteY7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85800 w 876368"/>
                  <a:gd name="connsiteY6" fmla="*/ 955773 h 1143000"/>
                  <a:gd name="connsiteX7" fmla="*/ 659761 w 876368"/>
                  <a:gd name="connsiteY7" fmla="*/ 1143000 h 1143000"/>
                  <a:gd name="connsiteX8" fmla="*/ 9939 w 876368"/>
                  <a:gd name="connsiteY8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659761 w 876368"/>
                  <a:gd name="connsiteY8" fmla="*/ 1143000 h 1143000"/>
                  <a:gd name="connsiteX9" fmla="*/ 9939 w 876368"/>
                  <a:gd name="connsiteY9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765313 w 876368"/>
                  <a:gd name="connsiteY8" fmla="*/ 448877 h 1143000"/>
                  <a:gd name="connsiteX9" fmla="*/ 659761 w 876368"/>
                  <a:gd name="connsiteY9" fmla="*/ 1143000 h 1143000"/>
                  <a:gd name="connsiteX10" fmla="*/ 9939 w 876368"/>
                  <a:gd name="connsiteY10" fmla="*/ 1143000 h 1143000"/>
                  <a:gd name="connsiteX0" fmla="*/ 208722 w 1075151"/>
                  <a:gd name="connsiteY0" fmla="*/ 1143000 h 1143000"/>
                  <a:gd name="connsiteX1" fmla="*/ 198783 w 1075151"/>
                  <a:gd name="connsiteY1" fmla="*/ 1015408 h 1143000"/>
                  <a:gd name="connsiteX2" fmla="*/ 258418 w 1075151"/>
                  <a:gd name="connsiteY2" fmla="*/ 747051 h 1143000"/>
                  <a:gd name="connsiteX3" fmla="*/ 0 w 1075151"/>
                  <a:gd name="connsiteY3" fmla="*/ 428999 h 1143000"/>
                  <a:gd name="connsiteX4" fmla="*/ 425329 w 1075151"/>
                  <a:gd name="connsiteY4" fmla="*/ 0 h 1143000"/>
                  <a:gd name="connsiteX5" fmla="*/ 1075151 w 1075151"/>
                  <a:gd name="connsiteY5" fmla="*/ 0 h 1143000"/>
                  <a:gd name="connsiteX6" fmla="*/ 1023731 w 1075151"/>
                  <a:gd name="connsiteY6" fmla="*/ 210338 h 1143000"/>
                  <a:gd name="connsiteX7" fmla="*/ 884583 w 1075151"/>
                  <a:gd name="connsiteY7" fmla="*/ 955773 h 1143000"/>
                  <a:gd name="connsiteX8" fmla="*/ 964096 w 1075151"/>
                  <a:gd name="connsiteY8" fmla="*/ 448877 h 1143000"/>
                  <a:gd name="connsiteX9" fmla="*/ 858544 w 1075151"/>
                  <a:gd name="connsiteY9" fmla="*/ 1143000 h 1143000"/>
                  <a:gd name="connsiteX10" fmla="*/ 208722 w 1075151"/>
                  <a:gd name="connsiteY10" fmla="*/ 1143000 h 1143000"/>
                  <a:gd name="connsiteX0" fmla="*/ 397565 w 1075151"/>
                  <a:gd name="connsiteY0" fmla="*/ 1540565 h 1540565"/>
                  <a:gd name="connsiteX1" fmla="*/ 198783 w 1075151"/>
                  <a:gd name="connsiteY1" fmla="*/ 1015408 h 1540565"/>
                  <a:gd name="connsiteX2" fmla="*/ 258418 w 1075151"/>
                  <a:gd name="connsiteY2" fmla="*/ 747051 h 1540565"/>
                  <a:gd name="connsiteX3" fmla="*/ 0 w 1075151"/>
                  <a:gd name="connsiteY3" fmla="*/ 428999 h 1540565"/>
                  <a:gd name="connsiteX4" fmla="*/ 425329 w 1075151"/>
                  <a:gd name="connsiteY4" fmla="*/ 0 h 1540565"/>
                  <a:gd name="connsiteX5" fmla="*/ 1075151 w 1075151"/>
                  <a:gd name="connsiteY5" fmla="*/ 0 h 1540565"/>
                  <a:gd name="connsiteX6" fmla="*/ 1023731 w 1075151"/>
                  <a:gd name="connsiteY6" fmla="*/ 210338 h 1540565"/>
                  <a:gd name="connsiteX7" fmla="*/ 884583 w 1075151"/>
                  <a:gd name="connsiteY7" fmla="*/ 955773 h 1540565"/>
                  <a:gd name="connsiteX8" fmla="*/ 964096 w 1075151"/>
                  <a:gd name="connsiteY8" fmla="*/ 448877 h 1540565"/>
                  <a:gd name="connsiteX9" fmla="*/ 858544 w 1075151"/>
                  <a:gd name="connsiteY9" fmla="*/ 1143000 h 1540565"/>
                  <a:gd name="connsiteX10" fmla="*/ 397565 w 1075151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318053 w 1134786"/>
                  <a:gd name="connsiteY2" fmla="*/ 747051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258418 w 1134786"/>
                  <a:gd name="connsiteY2" fmla="*/ 677477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490870"/>
                  <a:gd name="connsiteY0" fmla="*/ 1540565 h 1540565"/>
                  <a:gd name="connsiteX1" fmla="*/ 0 w 1490870"/>
                  <a:gd name="connsiteY1" fmla="*/ 1343399 h 1540565"/>
                  <a:gd name="connsiteX2" fmla="*/ 258418 w 1490870"/>
                  <a:gd name="connsiteY2" fmla="*/ 677477 h 1540565"/>
                  <a:gd name="connsiteX3" fmla="*/ 59635 w 1490870"/>
                  <a:gd name="connsiteY3" fmla="*/ 428999 h 1540565"/>
                  <a:gd name="connsiteX4" fmla="*/ 484964 w 1490870"/>
                  <a:gd name="connsiteY4" fmla="*/ 0 h 1540565"/>
                  <a:gd name="connsiteX5" fmla="*/ 1134786 w 1490870"/>
                  <a:gd name="connsiteY5" fmla="*/ 0 h 1540565"/>
                  <a:gd name="connsiteX6" fmla="*/ 1083366 w 1490870"/>
                  <a:gd name="connsiteY6" fmla="*/ 210338 h 1540565"/>
                  <a:gd name="connsiteX7" fmla="*/ 1490870 w 1490870"/>
                  <a:gd name="connsiteY7" fmla="*/ 737112 h 1540565"/>
                  <a:gd name="connsiteX8" fmla="*/ 1023731 w 1490870"/>
                  <a:gd name="connsiteY8" fmla="*/ 448877 h 1540565"/>
                  <a:gd name="connsiteX9" fmla="*/ 918179 w 1490870"/>
                  <a:gd name="connsiteY9" fmla="*/ 1143000 h 1540565"/>
                  <a:gd name="connsiteX10" fmla="*/ 457200 w 1490870"/>
                  <a:gd name="connsiteY10" fmla="*/ 1540565 h 1540565"/>
                  <a:gd name="connsiteX0" fmla="*/ 457200 w 1500810"/>
                  <a:gd name="connsiteY0" fmla="*/ 1540565 h 1540565"/>
                  <a:gd name="connsiteX1" fmla="*/ 0 w 1500810"/>
                  <a:gd name="connsiteY1" fmla="*/ 1343399 h 1540565"/>
                  <a:gd name="connsiteX2" fmla="*/ 258418 w 1500810"/>
                  <a:gd name="connsiteY2" fmla="*/ 677477 h 1540565"/>
                  <a:gd name="connsiteX3" fmla="*/ 59635 w 1500810"/>
                  <a:gd name="connsiteY3" fmla="*/ 428999 h 1540565"/>
                  <a:gd name="connsiteX4" fmla="*/ 484964 w 1500810"/>
                  <a:gd name="connsiteY4" fmla="*/ 0 h 1540565"/>
                  <a:gd name="connsiteX5" fmla="*/ 1134786 w 1500810"/>
                  <a:gd name="connsiteY5" fmla="*/ 0 h 1540565"/>
                  <a:gd name="connsiteX6" fmla="*/ 1500810 w 1500810"/>
                  <a:gd name="connsiteY6" fmla="*/ 458816 h 1540565"/>
                  <a:gd name="connsiteX7" fmla="*/ 1490870 w 1500810"/>
                  <a:gd name="connsiteY7" fmla="*/ 737112 h 1540565"/>
                  <a:gd name="connsiteX8" fmla="*/ 1023731 w 1500810"/>
                  <a:gd name="connsiteY8" fmla="*/ 448877 h 1540565"/>
                  <a:gd name="connsiteX9" fmla="*/ 918179 w 1500810"/>
                  <a:gd name="connsiteY9" fmla="*/ 1143000 h 1540565"/>
                  <a:gd name="connsiteX10" fmla="*/ 457200 w 1500810"/>
                  <a:gd name="connsiteY10" fmla="*/ 1540565 h 1540565"/>
                  <a:gd name="connsiteX0" fmla="*/ 1222513 w 1500810"/>
                  <a:gd name="connsiteY0" fmla="*/ 1620078 h 1620078"/>
                  <a:gd name="connsiteX1" fmla="*/ 0 w 1500810"/>
                  <a:gd name="connsiteY1" fmla="*/ 1343399 h 1620078"/>
                  <a:gd name="connsiteX2" fmla="*/ 258418 w 1500810"/>
                  <a:gd name="connsiteY2" fmla="*/ 677477 h 1620078"/>
                  <a:gd name="connsiteX3" fmla="*/ 59635 w 1500810"/>
                  <a:gd name="connsiteY3" fmla="*/ 428999 h 1620078"/>
                  <a:gd name="connsiteX4" fmla="*/ 484964 w 1500810"/>
                  <a:gd name="connsiteY4" fmla="*/ 0 h 1620078"/>
                  <a:gd name="connsiteX5" fmla="*/ 1134786 w 1500810"/>
                  <a:gd name="connsiteY5" fmla="*/ 0 h 1620078"/>
                  <a:gd name="connsiteX6" fmla="*/ 1500810 w 1500810"/>
                  <a:gd name="connsiteY6" fmla="*/ 458816 h 1620078"/>
                  <a:gd name="connsiteX7" fmla="*/ 1490870 w 1500810"/>
                  <a:gd name="connsiteY7" fmla="*/ 737112 h 1620078"/>
                  <a:gd name="connsiteX8" fmla="*/ 1023731 w 1500810"/>
                  <a:gd name="connsiteY8" fmla="*/ 448877 h 1620078"/>
                  <a:gd name="connsiteX9" fmla="*/ 918179 w 1500810"/>
                  <a:gd name="connsiteY9" fmla="*/ 1143000 h 1620078"/>
                  <a:gd name="connsiteX10" fmla="*/ 1222513 w 1500810"/>
                  <a:gd name="connsiteY10" fmla="*/ 1620078 h 1620078"/>
                  <a:gd name="connsiteX0" fmla="*/ 1222513 w 1500810"/>
                  <a:gd name="connsiteY0" fmla="*/ 1620078 h 1620078"/>
                  <a:gd name="connsiteX1" fmla="*/ 437323 w 1500810"/>
                  <a:gd name="connsiteY1" fmla="*/ 1442789 h 1620078"/>
                  <a:gd name="connsiteX2" fmla="*/ 0 w 1500810"/>
                  <a:gd name="connsiteY2" fmla="*/ 1343399 h 1620078"/>
                  <a:gd name="connsiteX3" fmla="*/ 258418 w 1500810"/>
                  <a:gd name="connsiteY3" fmla="*/ 677477 h 1620078"/>
                  <a:gd name="connsiteX4" fmla="*/ 59635 w 1500810"/>
                  <a:gd name="connsiteY4" fmla="*/ 428999 h 1620078"/>
                  <a:gd name="connsiteX5" fmla="*/ 484964 w 1500810"/>
                  <a:gd name="connsiteY5" fmla="*/ 0 h 1620078"/>
                  <a:gd name="connsiteX6" fmla="*/ 1134786 w 1500810"/>
                  <a:gd name="connsiteY6" fmla="*/ 0 h 1620078"/>
                  <a:gd name="connsiteX7" fmla="*/ 1500810 w 1500810"/>
                  <a:gd name="connsiteY7" fmla="*/ 458816 h 1620078"/>
                  <a:gd name="connsiteX8" fmla="*/ 1490870 w 1500810"/>
                  <a:gd name="connsiteY8" fmla="*/ 737112 h 1620078"/>
                  <a:gd name="connsiteX9" fmla="*/ 1023731 w 1500810"/>
                  <a:gd name="connsiteY9" fmla="*/ 448877 h 1620078"/>
                  <a:gd name="connsiteX10" fmla="*/ 918179 w 1500810"/>
                  <a:gd name="connsiteY10" fmla="*/ 1143000 h 1620078"/>
                  <a:gd name="connsiteX11" fmla="*/ 1222513 w 1500810"/>
                  <a:gd name="connsiteY11" fmla="*/ 1620078 h 1620078"/>
                  <a:gd name="connsiteX0" fmla="*/ 1222513 w 1500810"/>
                  <a:gd name="connsiteY0" fmla="*/ 1620078 h 1949685"/>
                  <a:gd name="connsiteX1" fmla="*/ 566532 w 1500810"/>
                  <a:gd name="connsiteY1" fmla="*/ 1949685 h 1949685"/>
                  <a:gd name="connsiteX2" fmla="*/ 0 w 1500810"/>
                  <a:gd name="connsiteY2" fmla="*/ 1343399 h 1949685"/>
                  <a:gd name="connsiteX3" fmla="*/ 258418 w 1500810"/>
                  <a:gd name="connsiteY3" fmla="*/ 677477 h 1949685"/>
                  <a:gd name="connsiteX4" fmla="*/ 59635 w 1500810"/>
                  <a:gd name="connsiteY4" fmla="*/ 428999 h 1949685"/>
                  <a:gd name="connsiteX5" fmla="*/ 484964 w 1500810"/>
                  <a:gd name="connsiteY5" fmla="*/ 0 h 1949685"/>
                  <a:gd name="connsiteX6" fmla="*/ 1134786 w 1500810"/>
                  <a:gd name="connsiteY6" fmla="*/ 0 h 1949685"/>
                  <a:gd name="connsiteX7" fmla="*/ 1500810 w 1500810"/>
                  <a:gd name="connsiteY7" fmla="*/ 458816 h 1949685"/>
                  <a:gd name="connsiteX8" fmla="*/ 1490870 w 1500810"/>
                  <a:gd name="connsiteY8" fmla="*/ 737112 h 1949685"/>
                  <a:gd name="connsiteX9" fmla="*/ 1023731 w 1500810"/>
                  <a:gd name="connsiteY9" fmla="*/ 448877 h 1949685"/>
                  <a:gd name="connsiteX10" fmla="*/ 918179 w 1500810"/>
                  <a:gd name="connsiteY10" fmla="*/ 1143000 h 1949685"/>
                  <a:gd name="connsiteX11" fmla="*/ 1222513 w 1500810"/>
                  <a:gd name="connsiteY11" fmla="*/ 1620078 h 1949685"/>
                  <a:gd name="connsiteX0" fmla="*/ 1228424 w 1506721"/>
                  <a:gd name="connsiteY0" fmla="*/ 1620078 h 1949685"/>
                  <a:gd name="connsiteX1" fmla="*/ 572443 w 1506721"/>
                  <a:gd name="connsiteY1" fmla="*/ 1949685 h 1949685"/>
                  <a:gd name="connsiteX2" fmla="*/ 5911 w 1506721"/>
                  <a:gd name="connsiteY2" fmla="*/ 1343399 h 1949685"/>
                  <a:gd name="connsiteX3" fmla="*/ 264329 w 1506721"/>
                  <a:gd name="connsiteY3" fmla="*/ 677477 h 1949685"/>
                  <a:gd name="connsiteX4" fmla="*/ 65546 w 1506721"/>
                  <a:gd name="connsiteY4" fmla="*/ 428999 h 1949685"/>
                  <a:gd name="connsiteX5" fmla="*/ 490875 w 1506721"/>
                  <a:gd name="connsiteY5" fmla="*/ 0 h 1949685"/>
                  <a:gd name="connsiteX6" fmla="*/ 1140697 w 1506721"/>
                  <a:gd name="connsiteY6" fmla="*/ 0 h 1949685"/>
                  <a:gd name="connsiteX7" fmla="*/ 1506721 w 1506721"/>
                  <a:gd name="connsiteY7" fmla="*/ 458816 h 1949685"/>
                  <a:gd name="connsiteX8" fmla="*/ 1496781 w 1506721"/>
                  <a:gd name="connsiteY8" fmla="*/ 737112 h 1949685"/>
                  <a:gd name="connsiteX9" fmla="*/ 1029642 w 1506721"/>
                  <a:gd name="connsiteY9" fmla="*/ 448877 h 1949685"/>
                  <a:gd name="connsiteX10" fmla="*/ 924090 w 1506721"/>
                  <a:gd name="connsiteY10" fmla="*/ 1143000 h 1949685"/>
                  <a:gd name="connsiteX11" fmla="*/ 1228424 w 1506721"/>
                  <a:gd name="connsiteY11" fmla="*/ 1620078 h 1949685"/>
                  <a:gd name="connsiteX0" fmla="*/ 1227349 w 1505646"/>
                  <a:gd name="connsiteY0" fmla="*/ 1620078 h 1949685"/>
                  <a:gd name="connsiteX1" fmla="*/ 571368 w 1505646"/>
                  <a:gd name="connsiteY1" fmla="*/ 1949685 h 1949685"/>
                  <a:gd name="connsiteX2" fmla="*/ 4836 w 1505646"/>
                  <a:gd name="connsiteY2" fmla="*/ 1343399 h 1949685"/>
                  <a:gd name="connsiteX3" fmla="*/ 263254 w 1505646"/>
                  <a:gd name="connsiteY3" fmla="*/ 677477 h 1949685"/>
                  <a:gd name="connsiteX4" fmla="*/ 64471 w 1505646"/>
                  <a:gd name="connsiteY4" fmla="*/ 428999 h 1949685"/>
                  <a:gd name="connsiteX5" fmla="*/ 489800 w 1505646"/>
                  <a:gd name="connsiteY5" fmla="*/ 0 h 1949685"/>
                  <a:gd name="connsiteX6" fmla="*/ 1139622 w 1505646"/>
                  <a:gd name="connsiteY6" fmla="*/ 0 h 1949685"/>
                  <a:gd name="connsiteX7" fmla="*/ 1505646 w 1505646"/>
                  <a:gd name="connsiteY7" fmla="*/ 458816 h 1949685"/>
                  <a:gd name="connsiteX8" fmla="*/ 1495706 w 1505646"/>
                  <a:gd name="connsiteY8" fmla="*/ 737112 h 1949685"/>
                  <a:gd name="connsiteX9" fmla="*/ 1028567 w 1505646"/>
                  <a:gd name="connsiteY9" fmla="*/ 448877 h 1949685"/>
                  <a:gd name="connsiteX10" fmla="*/ 923015 w 1505646"/>
                  <a:gd name="connsiteY10" fmla="*/ 1143000 h 1949685"/>
                  <a:gd name="connsiteX11" fmla="*/ 1227349 w 1505646"/>
                  <a:gd name="connsiteY11" fmla="*/ 1620078 h 1949685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1082042 w 1505646"/>
                  <a:gd name="connsiteY10" fmla="*/ 1218383 h 2005189"/>
                  <a:gd name="connsiteX11" fmla="*/ 1227349 w 1505646"/>
                  <a:gd name="connsiteY11" fmla="*/ 1675582 h 2005189"/>
                  <a:gd name="connsiteX0" fmla="*/ 1162878 w 1441175"/>
                  <a:gd name="connsiteY0" fmla="*/ 1675582 h 2005189"/>
                  <a:gd name="connsiteX1" fmla="*/ 506897 w 1441175"/>
                  <a:gd name="connsiteY1" fmla="*/ 2005189 h 2005189"/>
                  <a:gd name="connsiteX2" fmla="*/ 188844 w 1441175"/>
                  <a:gd name="connsiteY2" fmla="*/ 1418782 h 2005189"/>
                  <a:gd name="connsiteX3" fmla="*/ 198783 w 1441175"/>
                  <a:gd name="connsiteY3" fmla="*/ 732981 h 2005189"/>
                  <a:gd name="connsiteX4" fmla="*/ 0 w 1441175"/>
                  <a:gd name="connsiteY4" fmla="*/ 484503 h 2005189"/>
                  <a:gd name="connsiteX5" fmla="*/ 425329 w 1441175"/>
                  <a:gd name="connsiteY5" fmla="*/ 55504 h 2005189"/>
                  <a:gd name="connsiteX6" fmla="*/ 1075151 w 1441175"/>
                  <a:gd name="connsiteY6" fmla="*/ 55504 h 2005189"/>
                  <a:gd name="connsiteX7" fmla="*/ 1441175 w 1441175"/>
                  <a:gd name="connsiteY7" fmla="*/ 514320 h 2005189"/>
                  <a:gd name="connsiteX8" fmla="*/ 1431235 w 1441175"/>
                  <a:gd name="connsiteY8" fmla="*/ 792616 h 2005189"/>
                  <a:gd name="connsiteX9" fmla="*/ 964096 w 1441175"/>
                  <a:gd name="connsiteY9" fmla="*/ 504381 h 2005189"/>
                  <a:gd name="connsiteX10" fmla="*/ 1017571 w 1441175"/>
                  <a:gd name="connsiteY10" fmla="*/ 1218383 h 2005189"/>
                  <a:gd name="connsiteX11" fmla="*/ 1162878 w 1441175"/>
                  <a:gd name="connsiteY11" fmla="*/ 1675582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649895 w 1649895"/>
                  <a:gd name="connsiteY11" fmla="*/ 1804791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331845 w 1649895"/>
                  <a:gd name="connsiteY11" fmla="*/ 1508232 h 2005189"/>
                  <a:gd name="connsiteX12" fmla="*/ 1649895 w 1649895"/>
                  <a:gd name="connsiteY12" fmla="*/ 1804791 h 2005189"/>
                  <a:gd name="connsiteX0" fmla="*/ 1649895 w 1699593"/>
                  <a:gd name="connsiteY0" fmla="*/ 1804791 h 2005189"/>
                  <a:gd name="connsiteX1" fmla="*/ 506897 w 1699593"/>
                  <a:gd name="connsiteY1" fmla="*/ 2005189 h 2005189"/>
                  <a:gd name="connsiteX2" fmla="*/ 188844 w 1699593"/>
                  <a:gd name="connsiteY2" fmla="*/ 1418782 h 2005189"/>
                  <a:gd name="connsiteX3" fmla="*/ 198783 w 1699593"/>
                  <a:gd name="connsiteY3" fmla="*/ 732981 h 2005189"/>
                  <a:gd name="connsiteX4" fmla="*/ 0 w 1699593"/>
                  <a:gd name="connsiteY4" fmla="*/ 484503 h 2005189"/>
                  <a:gd name="connsiteX5" fmla="*/ 425329 w 1699593"/>
                  <a:gd name="connsiteY5" fmla="*/ 55504 h 2005189"/>
                  <a:gd name="connsiteX6" fmla="*/ 1075151 w 1699593"/>
                  <a:gd name="connsiteY6" fmla="*/ 55504 h 2005189"/>
                  <a:gd name="connsiteX7" fmla="*/ 1441175 w 1699593"/>
                  <a:gd name="connsiteY7" fmla="*/ 514320 h 2005189"/>
                  <a:gd name="connsiteX8" fmla="*/ 1431235 w 1699593"/>
                  <a:gd name="connsiteY8" fmla="*/ 792616 h 2005189"/>
                  <a:gd name="connsiteX9" fmla="*/ 964096 w 1699593"/>
                  <a:gd name="connsiteY9" fmla="*/ 504381 h 2005189"/>
                  <a:gd name="connsiteX10" fmla="*/ 1017571 w 1699593"/>
                  <a:gd name="connsiteY10" fmla="*/ 1218383 h 2005189"/>
                  <a:gd name="connsiteX11" fmla="*/ 1699593 w 1699593"/>
                  <a:gd name="connsiteY11" fmla="*/ 1597685 h 2005189"/>
                  <a:gd name="connsiteX12" fmla="*/ 1649895 w 1699593"/>
                  <a:gd name="connsiteY12" fmla="*/ 1804791 h 2005189"/>
                  <a:gd name="connsiteX0" fmla="*/ 1480930 w 1699593"/>
                  <a:gd name="connsiteY0" fmla="*/ 2013513 h 2013513"/>
                  <a:gd name="connsiteX1" fmla="*/ 506897 w 1699593"/>
                  <a:gd name="connsiteY1" fmla="*/ 2005189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616226 w 1699593"/>
                  <a:gd name="connsiteY1" fmla="*/ 1965433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723967"/>
                  <a:gd name="connsiteY0" fmla="*/ 2013513 h 2051629"/>
                  <a:gd name="connsiteX1" fmla="*/ 616226 w 1723967"/>
                  <a:gd name="connsiteY1" fmla="*/ 1965433 h 2051629"/>
                  <a:gd name="connsiteX2" fmla="*/ 188844 w 1723967"/>
                  <a:gd name="connsiteY2" fmla="*/ 1418782 h 2051629"/>
                  <a:gd name="connsiteX3" fmla="*/ 198783 w 1723967"/>
                  <a:gd name="connsiteY3" fmla="*/ 732981 h 2051629"/>
                  <a:gd name="connsiteX4" fmla="*/ 0 w 1723967"/>
                  <a:gd name="connsiteY4" fmla="*/ 484503 h 2051629"/>
                  <a:gd name="connsiteX5" fmla="*/ 425329 w 1723967"/>
                  <a:gd name="connsiteY5" fmla="*/ 55504 h 2051629"/>
                  <a:gd name="connsiteX6" fmla="*/ 1075151 w 1723967"/>
                  <a:gd name="connsiteY6" fmla="*/ 55504 h 2051629"/>
                  <a:gd name="connsiteX7" fmla="*/ 1441175 w 1723967"/>
                  <a:gd name="connsiteY7" fmla="*/ 514320 h 2051629"/>
                  <a:gd name="connsiteX8" fmla="*/ 1431235 w 1723967"/>
                  <a:gd name="connsiteY8" fmla="*/ 792616 h 2051629"/>
                  <a:gd name="connsiteX9" fmla="*/ 964096 w 1723967"/>
                  <a:gd name="connsiteY9" fmla="*/ 504381 h 2051629"/>
                  <a:gd name="connsiteX10" fmla="*/ 1017571 w 1723967"/>
                  <a:gd name="connsiteY10" fmla="*/ 1218383 h 2051629"/>
                  <a:gd name="connsiteX11" fmla="*/ 1699593 w 1723967"/>
                  <a:gd name="connsiteY11" fmla="*/ 1597685 h 2051629"/>
                  <a:gd name="connsiteX12" fmla="*/ 1480930 w 1723967"/>
                  <a:gd name="connsiteY12" fmla="*/ 2013513 h 2051629"/>
                  <a:gd name="connsiteX0" fmla="*/ 1484906 w 1744328"/>
                  <a:gd name="connsiteY0" fmla="*/ 2013513 h 2591198"/>
                  <a:gd name="connsiteX1" fmla="*/ 0 w 1744328"/>
                  <a:gd name="connsiteY1" fmla="*/ 2578321 h 2591198"/>
                  <a:gd name="connsiteX2" fmla="*/ 192820 w 1744328"/>
                  <a:gd name="connsiteY2" fmla="*/ 1418782 h 2591198"/>
                  <a:gd name="connsiteX3" fmla="*/ 202759 w 1744328"/>
                  <a:gd name="connsiteY3" fmla="*/ 732981 h 2591198"/>
                  <a:gd name="connsiteX4" fmla="*/ 3976 w 1744328"/>
                  <a:gd name="connsiteY4" fmla="*/ 484503 h 2591198"/>
                  <a:gd name="connsiteX5" fmla="*/ 429305 w 1744328"/>
                  <a:gd name="connsiteY5" fmla="*/ 55504 h 2591198"/>
                  <a:gd name="connsiteX6" fmla="*/ 1079127 w 1744328"/>
                  <a:gd name="connsiteY6" fmla="*/ 55504 h 2591198"/>
                  <a:gd name="connsiteX7" fmla="*/ 1445151 w 1744328"/>
                  <a:gd name="connsiteY7" fmla="*/ 514320 h 2591198"/>
                  <a:gd name="connsiteX8" fmla="*/ 1435211 w 1744328"/>
                  <a:gd name="connsiteY8" fmla="*/ 792616 h 2591198"/>
                  <a:gd name="connsiteX9" fmla="*/ 968072 w 1744328"/>
                  <a:gd name="connsiteY9" fmla="*/ 504381 h 2591198"/>
                  <a:gd name="connsiteX10" fmla="*/ 1021547 w 1744328"/>
                  <a:gd name="connsiteY10" fmla="*/ 1218383 h 2591198"/>
                  <a:gd name="connsiteX11" fmla="*/ 1703569 w 1744328"/>
                  <a:gd name="connsiteY11" fmla="*/ 1597685 h 2591198"/>
                  <a:gd name="connsiteX12" fmla="*/ 1484906 w 1744328"/>
                  <a:gd name="connsiteY12" fmla="*/ 2013513 h 2591198"/>
                  <a:gd name="connsiteX0" fmla="*/ 1484906 w 1518513"/>
                  <a:gd name="connsiteY0" fmla="*/ 2013513 h 2589900"/>
                  <a:gd name="connsiteX1" fmla="*/ 0 w 1518513"/>
                  <a:gd name="connsiteY1" fmla="*/ 2578321 h 2589900"/>
                  <a:gd name="connsiteX2" fmla="*/ 192820 w 1518513"/>
                  <a:gd name="connsiteY2" fmla="*/ 1418782 h 2589900"/>
                  <a:gd name="connsiteX3" fmla="*/ 202759 w 1518513"/>
                  <a:gd name="connsiteY3" fmla="*/ 732981 h 2589900"/>
                  <a:gd name="connsiteX4" fmla="*/ 3976 w 1518513"/>
                  <a:gd name="connsiteY4" fmla="*/ 484503 h 2589900"/>
                  <a:gd name="connsiteX5" fmla="*/ 429305 w 1518513"/>
                  <a:gd name="connsiteY5" fmla="*/ 55504 h 2589900"/>
                  <a:gd name="connsiteX6" fmla="*/ 1079127 w 1518513"/>
                  <a:gd name="connsiteY6" fmla="*/ 55504 h 2589900"/>
                  <a:gd name="connsiteX7" fmla="*/ 1445151 w 1518513"/>
                  <a:gd name="connsiteY7" fmla="*/ 514320 h 2589900"/>
                  <a:gd name="connsiteX8" fmla="*/ 1435211 w 1518513"/>
                  <a:gd name="connsiteY8" fmla="*/ 792616 h 2589900"/>
                  <a:gd name="connsiteX9" fmla="*/ 968072 w 1518513"/>
                  <a:gd name="connsiteY9" fmla="*/ 504381 h 2589900"/>
                  <a:gd name="connsiteX10" fmla="*/ 1021547 w 1518513"/>
                  <a:gd name="connsiteY10" fmla="*/ 1218383 h 2589900"/>
                  <a:gd name="connsiteX11" fmla="*/ 1035660 w 1518513"/>
                  <a:gd name="connsiteY11" fmla="*/ 1996991 h 2589900"/>
                  <a:gd name="connsiteX12" fmla="*/ 1484906 w 1518513"/>
                  <a:gd name="connsiteY12" fmla="*/ 2013513 h 2589900"/>
                  <a:gd name="connsiteX0" fmla="*/ 896510 w 1445151"/>
                  <a:gd name="connsiteY0" fmla="*/ 2384961 h 2605607"/>
                  <a:gd name="connsiteX1" fmla="*/ 0 w 1445151"/>
                  <a:gd name="connsiteY1" fmla="*/ 2578321 h 2605607"/>
                  <a:gd name="connsiteX2" fmla="*/ 192820 w 1445151"/>
                  <a:gd name="connsiteY2" fmla="*/ 1418782 h 2605607"/>
                  <a:gd name="connsiteX3" fmla="*/ 202759 w 1445151"/>
                  <a:gd name="connsiteY3" fmla="*/ 732981 h 2605607"/>
                  <a:gd name="connsiteX4" fmla="*/ 3976 w 1445151"/>
                  <a:gd name="connsiteY4" fmla="*/ 484503 h 2605607"/>
                  <a:gd name="connsiteX5" fmla="*/ 429305 w 1445151"/>
                  <a:gd name="connsiteY5" fmla="*/ 55504 h 2605607"/>
                  <a:gd name="connsiteX6" fmla="*/ 1079127 w 1445151"/>
                  <a:gd name="connsiteY6" fmla="*/ 55504 h 2605607"/>
                  <a:gd name="connsiteX7" fmla="*/ 1445151 w 1445151"/>
                  <a:gd name="connsiteY7" fmla="*/ 514320 h 2605607"/>
                  <a:gd name="connsiteX8" fmla="*/ 1435211 w 1445151"/>
                  <a:gd name="connsiteY8" fmla="*/ 792616 h 2605607"/>
                  <a:gd name="connsiteX9" fmla="*/ 968072 w 1445151"/>
                  <a:gd name="connsiteY9" fmla="*/ 504381 h 2605607"/>
                  <a:gd name="connsiteX10" fmla="*/ 1021547 w 1445151"/>
                  <a:gd name="connsiteY10" fmla="*/ 1218383 h 2605607"/>
                  <a:gd name="connsiteX11" fmla="*/ 1035660 w 1445151"/>
                  <a:gd name="connsiteY11" fmla="*/ 1996991 h 2605607"/>
                  <a:gd name="connsiteX12" fmla="*/ 896510 w 1445151"/>
                  <a:gd name="connsiteY12" fmla="*/ 2384961 h 2605607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188844 w 1441175"/>
                  <a:gd name="connsiteY2" fmla="*/ 1418782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228602 w 1441175"/>
                  <a:gd name="connsiteY2" fmla="*/ 1353780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8743 w 1447384"/>
                  <a:gd name="connsiteY0" fmla="*/ 2384961 h 2430011"/>
                  <a:gd name="connsiteX1" fmla="*/ 121503 w 1447384"/>
                  <a:gd name="connsiteY1" fmla="*/ 2355453 h 2430011"/>
                  <a:gd name="connsiteX2" fmla="*/ 234811 w 1447384"/>
                  <a:gd name="connsiteY2" fmla="*/ 1353780 h 2430011"/>
                  <a:gd name="connsiteX3" fmla="*/ 387872 w 1447384"/>
                  <a:gd name="connsiteY3" fmla="*/ 593688 h 2430011"/>
                  <a:gd name="connsiteX4" fmla="*/ 192473 w 1447384"/>
                  <a:gd name="connsiteY4" fmla="*/ 670112 h 2430011"/>
                  <a:gd name="connsiteX5" fmla="*/ 6209 w 1447384"/>
                  <a:gd name="connsiteY5" fmla="*/ 484503 h 2430011"/>
                  <a:gd name="connsiteX6" fmla="*/ 431538 w 1447384"/>
                  <a:gd name="connsiteY6" fmla="*/ 55504 h 2430011"/>
                  <a:gd name="connsiteX7" fmla="*/ 1081360 w 1447384"/>
                  <a:gd name="connsiteY7" fmla="*/ 55504 h 2430011"/>
                  <a:gd name="connsiteX8" fmla="*/ 1447384 w 1447384"/>
                  <a:gd name="connsiteY8" fmla="*/ 514320 h 2430011"/>
                  <a:gd name="connsiteX9" fmla="*/ 1437444 w 1447384"/>
                  <a:gd name="connsiteY9" fmla="*/ 792616 h 2430011"/>
                  <a:gd name="connsiteX10" fmla="*/ 970305 w 1447384"/>
                  <a:gd name="connsiteY10" fmla="*/ 504381 h 2430011"/>
                  <a:gd name="connsiteX11" fmla="*/ 1023780 w 1447384"/>
                  <a:gd name="connsiteY11" fmla="*/ 1218383 h 2430011"/>
                  <a:gd name="connsiteX12" fmla="*/ 1037893 w 1447384"/>
                  <a:gd name="connsiteY12" fmla="*/ 1996991 h 2430011"/>
                  <a:gd name="connsiteX13" fmla="*/ 898743 w 1447384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386817 w 1446329"/>
                  <a:gd name="connsiteY3" fmla="*/ 593688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181947 w 1446329"/>
                  <a:gd name="connsiteY9" fmla="*/ 950481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342962"/>
                  <a:gd name="connsiteY0" fmla="*/ 2394703 h 2439753"/>
                  <a:gd name="connsiteX1" fmla="*/ 120448 w 1342962"/>
                  <a:gd name="connsiteY1" fmla="*/ 2365195 h 2439753"/>
                  <a:gd name="connsiteX2" fmla="*/ 233756 w 1342962"/>
                  <a:gd name="connsiteY2" fmla="*/ 1363522 h 2439753"/>
                  <a:gd name="connsiteX3" fmla="*/ 299352 w 1342962"/>
                  <a:gd name="connsiteY3" fmla="*/ 575572 h 2439753"/>
                  <a:gd name="connsiteX4" fmla="*/ 231175 w 1342962"/>
                  <a:gd name="connsiteY4" fmla="*/ 828433 h 2439753"/>
                  <a:gd name="connsiteX5" fmla="*/ 5154 w 1342962"/>
                  <a:gd name="connsiteY5" fmla="*/ 494245 h 2439753"/>
                  <a:gd name="connsiteX6" fmla="*/ 430483 w 1342962"/>
                  <a:gd name="connsiteY6" fmla="*/ 65246 h 2439753"/>
                  <a:gd name="connsiteX7" fmla="*/ 1080305 w 1342962"/>
                  <a:gd name="connsiteY7" fmla="*/ 65246 h 2439753"/>
                  <a:gd name="connsiteX8" fmla="*/ 1342962 w 1342962"/>
                  <a:gd name="connsiteY8" fmla="*/ 672641 h 2439753"/>
                  <a:gd name="connsiteX9" fmla="*/ 1181947 w 1342962"/>
                  <a:gd name="connsiteY9" fmla="*/ 960223 h 2439753"/>
                  <a:gd name="connsiteX10" fmla="*/ 969250 w 1342962"/>
                  <a:gd name="connsiteY10" fmla="*/ 514123 h 2439753"/>
                  <a:gd name="connsiteX11" fmla="*/ 1022725 w 1342962"/>
                  <a:gd name="connsiteY11" fmla="*/ 1228125 h 2439753"/>
                  <a:gd name="connsiteX12" fmla="*/ 1036838 w 1342962"/>
                  <a:gd name="connsiteY12" fmla="*/ 2006733 h 2439753"/>
                  <a:gd name="connsiteX13" fmla="*/ 897688 w 1342962"/>
                  <a:gd name="connsiteY13" fmla="*/ 2394703 h 2439753"/>
                  <a:gd name="connsiteX0" fmla="*/ 897688 w 1342962"/>
                  <a:gd name="connsiteY0" fmla="*/ 2346627 h 2391677"/>
                  <a:gd name="connsiteX1" fmla="*/ 120448 w 1342962"/>
                  <a:gd name="connsiteY1" fmla="*/ 2317119 h 2391677"/>
                  <a:gd name="connsiteX2" fmla="*/ 233756 w 1342962"/>
                  <a:gd name="connsiteY2" fmla="*/ 1315446 h 2391677"/>
                  <a:gd name="connsiteX3" fmla="*/ 299352 w 1342962"/>
                  <a:gd name="connsiteY3" fmla="*/ 527496 h 2391677"/>
                  <a:gd name="connsiteX4" fmla="*/ 231175 w 1342962"/>
                  <a:gd name="connsiteY4" fmla="*/ 780357 h 2391677"/>
                  <a:gd name="connsiteX5" fmla="*/ 5154 w 1342962"/>
                  <a:gd name="connsiteY5" fmla="*/ 446169 h 2391677"/>
                  <a:gd name="connsiteX6" fmla="*/ 430483 w 1342962"/>
                  <a:gd name="connsiteY6" fmla="*/ 17170 h 2391677"/>
                  <a:gd name="connsiteX7" fmla="*/ 1064403 w 1342962"/>
                  <a:gd name="connsiteY7" fmla="*/ 137890 h 2391677"/>
                  <a:gd name="connsiteX8" fmla="*/ 1342962 w 1342962"/>
                  <a:gd name="connsiteY8" fmla="*/ 624565 h 2391677"/>
                  <a:gd name="connsiteX9" fmla="*/ 1181947 w 1342962"/>
                  <a:gd name="connsiteY9" fmla="*/ 912147 h 2391677"/>
                  <a:gd name="connsiteX10" fmla="*/ 969250 w 1342962"/>
                  <a:gd name="connsiteY10" fmla="*/ 466047 h 2391677"/>
                  <a:gd name="connsiteX11" fmla="*/ 1022725 w 1342962"/>
                  <a:gd name="connsiteY11" fmla="*/ 1180049 h 2391677"/>
                  <a:gd name="connsiteX12" fmla="*/ 1036838 w 1342962"/>
                  <a:gd name="connsiteY12" fmla="*/ 1958657 h 2391677"/>
                  <a:gd name="connsiteX13" fmla="*/ 897688 w 1342962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81947 w 1382718"/>
                  <a:gd name="connsiteY9" fmla="*/ 912147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144856 w 1382718"/>
                  <a:gd name="connsiteY2" fmla="*/ 1330278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960083 w 1445113"/>
                  <a:gd name="connsiteY0" fmla="*/ 2354849 h 2399899"/>
                  <a:gd name="connsiteX1" fmla="*/ 182843 w 1445113"/>
                  <a:gd name="connsiteY1" fmla="*/ 2325341 h 2399899"/>
                  <a:gd name="connsiteX2" fmla="*/ 207251 w 1445113"/>
                  <a:gd name="connsiteY2" fmla="*/ 1338500 h 2399899"/>
                  <a:gd name="connsiteX3" fmla="*/ 361747 w 1445113"/>
                  <a:gd name="connsiteY3" fmla="*/ 535718 h 2399899"/>
                  <a:gd name="connsiteX4" fmla="*/ 293570 w 1445113"/>
                  <a:gd name="connsiteY4" fmla="*/ 788579 h 2399899"/>
                  <a:gd name="connsiteX5" fmla="*/ 4049 w 1445113"/>
                  <a:gd name="connsiteY5" fmla="*/ 573047 h 2399899"/>
                  <a:gd name="connsiteX6" fmla="*/ 492878 w 1445113"/>
                  <a:gd name="connsiteY6" fmla="*/ 25392 h 2399899"/>
                  <a:gd name="connsiteX7" fmla="*/ 1126798 w 1445113"/>
                  <a:gd name="connsiteY7" fmla="*/ 146112 h 2399899"/>
                  <a:gd name="connsiteX8" fmla="*/ 1445113 w 1445113"/>
                  <a:gd name="connsiteY8" fmla="*/ 632787 h 2399899"/>
                  <a:gd name="connsiteX9" fmla="*/ 1156878 w 1445113"/>
                  <a:gd name="connsiteY9" fmla="*/ 901796 h 2399899"/>
                  <a:gd name="connsiteX10" fmla="*/ 1055499 w 1445113"/>
                  <a:gd name="connsiteY10" fmla="*/ 613562 h 2399899"/>
                  <a:gd name="connsiteX11" fmla="*/ 1085120 w 1445113"/>
                  <a:gd name="connsiteY11" fmla="*/ 1188271 h 2399899"/>
                  <a:gd name="connsiteX12" fmla="*/ 1099233 w 1445113"/>
                  <a:gd name="connsiteY12" fmla="*/ 1966879 h 2399899"/>
                  <a:gd name="connsiteX13" fmla="*/ 960083 w 1445113"/>
                  <a:gd name="connsiteY13" fmla="*/ 2354849 h 2399899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1085120 w 1445113"/>
                  <a:gd name="connsiteY11" fmla="*/ 1128718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996220 w 1445113"/>
                  <a:gd name="connsiteY11" fmla="*/ 1217711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381674 h 2426724"/>
                  <a:gd name="connsiteX1" fmla="*/ 182843 w 1445113"/>
                  <a:gd name="connsiteY1" fmla="*/ 2352166 h 2426724"/>
                  <a:gd name="connsiteX2" fmla="*/ 207251 w 1445113"/>
                  <a:gd name="connsiteY2" fmla="*/ 1365325 h 2426724"/>
                  <a:gd name="connsiteX3" fmla="*/ 361747 w 1445113"/>
                  <a:gd name="connsiteY3" fmla="*/ 562543 h 2426724"/>
                  <a:gd name="connsiteX4" fmla="*/ 293570 w 1445113"/>
                  <a:gd name="connsiteY4" fmla="*/ 815404 h 2426724"/>
                  <a:gd name="connsiteX5" fmla="*/ 4049 w 1445113"/>
                  <a:gd name="connsiteY5" fmla="*/ 599872 h 2426724"/>
                  <a:gd name="connsiteX6" fmla="*/ 403978 w 1445113"/>
                  <a:gd name="connsiteY6" fmla="*/ 126377 h 2426724"/>
                  <a:gd name="connsiteX7" fmla="*/ 1139704 w 1445113"/>
                  <a:gd name="connsiteY7" fmla="*/ 37758 h 2426724"/>
                  <a:gd name="connsiteX8" fmla="*/ 1445113 w 1445113"/>
                  <a:gd name="connsiteY8" fmla="*/ 659612 h 2426724"/>
                  <a:gd name="connsiteX9" fmla="*/ 1156878 w 1445113"/>
                  <a:gd name="connsiteY9" fmla="*/ 928621 h 2426724"/>
                  <a:gd name="connsiteX10" fmla="*/ 1055499 w 1445113"/>
                  <a:gd name="connsiteY10" fmla="*/ 640387 h 2426724"/>
                  <a:gd name="connsiteX11" fmla="*/ 996220 w 1445113"/>
                  <a:gd name="connsiteY11" fmla="*/ 1304089 h 2426724"/>
                  <a:gd name="connsiteX12" fmla="*/ 1099233 w 1445113"/>
                  <a:gd name="connsiteY12" fmla="*/ 1993704 h 2426724"/>
                  <a:gd name="connsiteX13" fmla="*/ 960083 w 1445113"/>
                  <a:gd name="connsiteY13" fmla="*/ 2381674 h 2426724"/>
                  <a:gd name="connsiteX0" fmla="*/ 960083 w 1445113"/>
                  <a:gd name="connsiteY0" fmla="*/ 2413957 h 2459007"/>
                  <a:gd name="connsiteX1" fmla="*/ 182843 w 1445113"/>
                  <a:gd name="connsiteY1" fmla="*/ 2384449 h 2459007"/>
                  <a:gd name="connsiteX2" fmla="*/ 207251 w 1445113"/>
                  <a:gd name="connsiteY2" fmla="*/ 1397608 h 2459007"/>
                  <a:gd name="connsiteX3" fmla="*/ 361747 w 1445113"/>
                  <a:gd name="connsiteY3" fmla="*/ 594826 h 2459007"/>
                  <a:gd name="connsiteX4" fmla="*/ 293570 w 1445113"/>
                  <a:gd name="connsiteY4" fmla="*/ 847687 h 2459007"/>
                  <a:gd name="connsiteX5" fmla="*/ 4049 w 1445113"/>
                  <a:gd name="connsiteY5" fmla="*/ 632155 h 2459007"/>
                  <a:gd name="connsiteX6" fmla="*/ 365262 w 1445113"/>
                  <a:gd name="connsiteY6" fmla="*/ 77554 h 2459007"/>
                  <a:gd name="connsiteX7" fmla="*/ 1139704 w 1445113"/>
                  <a:gd name="connsiteY7" fmla="*/ 70041 h 2459007"/>
                  <a:gd name="connsiteX8" fmla="*/ 1445113 w 1445113"/>
                  <a:gd name="connsiteY8" fmla="*/ 691895 h 2459007"/>
                  <a:gd name="connsiteX9" fmla="*/ 1156878 w 1445113"/>
                  <a:gd name="connsiteY9" fmla="*/ 960904 h 2459007"/>
                  <a:gd name="connsiteX10" fmla="*/ 1055499 w 1445113"/>
                  <a:gd name="connsiteY10" fmla="*/ 672670 h 2459007"/>
                  <a:gd name="connsiteX11" fmla="*/ 996220 w 1445113"/>
                  <a:gd name="connsiteY11" fmla="*/ 1336372 h 2459007"/>
                  <a:gd name="connsiteX12" fmla="*/ 1099233 w 1445113"/>
                  <a:gd name="connsiteY12" fmla="*/ 2025987 h 2459007"/>
                  <a:gd name="connsiteX13" fmla="*/ 960083 w 1445113"/>
                  <a:gd name="connsiteY13" fmla="*/ 2413957 h 2459007"/>
                  <a:gd name="connsiteX0" fmla="*/ 960083 w 1445113"/>
                  <a:gd name="connsiteY0" fmla="*/ 2484977 h 2530027"/>
                  <a:gd name="connsiteX1" fmla="*/ 182843 w 1445113"/>
                  <a:gd name="connsiteY1" fmla="*/ 2455469 h 2530027"/>
                  <a:gd name="connsiteX2" fmla="*/ 207251 w 1445113"/>
                  <a:gd name="connsiteY2" fmla="*/ 1468628 h 2530027"/>
                  <a:gd name="connsiteX3" fmla="*/ 361747 w 1445113"/>
                  <a:gd name="connsiteY3" fmla="*/ 665846 h 2530027"/>
                  <a:gd name="connsiteX4" fmla="*/ 293570 w 1445113"/>
                  <a:gd name="connsiteY4" fmla="*/ 918707 h 2530027"/>
                  <a:gd name="connsiteX5" fmla="*/ 4049 w 1445113"/>
                  <a:gd name="connsiteY5" fmla="*/ 703175 h 2530027"/>
                  <a:gd name="connsiteX6" fmla="*/ 365262 w 1445113"/>
                  <a:gd name="connsiteY6" fmla="*/ 148574 h 2530027"/>
                  <a:gd name="connsiteX7" fmla="*/ 1139704 w 1445113"/>
                  <a:gd name="connsiteY7" fmla="*/ 141061 h 2530027"/>
                  <a:gd name="connsiteX8" fmla="*/ 1445113 w 1445113"/>
                  <a:gd name="connsiteY8" fmla="*/ 762915 h 2530027"/>
                  <a:gd name="connsiteX9" fmla="*/ 1156878 w 1445113"/>
                  <a:gd name="connsiteY9" fmla="*/ 1031924 h 2530027"/>
                  <a:gd name="connsiteX10" fmla="*/ 1055499 w 1445113"/>
                  <a:gd name="connsiteY10" fmla="*/ 743690 h 2530027"/>
                  <a:gd name="connsiteX11" fmla="*/ 996220 w 1445113"/>
                  <a:gd name="connsiteY11" fmla="*/ 1407392 h 2530027"/>
                  <a:gd name="connsiteX12" fmla="*/ 1099233 w 1445113"/>
                  <a:gd name="connsiteY12" fmla="*/ 2097007 h 2530027"/>
                  <a:gd name="connsiteX13" fmla="*/ 960083 w 1445113"/>
                  <a:gd name="connsiteY13" fmla="*/ 2484977 h 2530027"/>
                  <a:gd name="connsiteX0" fmla="*/ 960083 w 1445113"/>
                  <a:gd name="connsiteY0" fmla="*/ 2484977 h 2530027"/>
                  <a:gd name="connsiteX1" fmla="*/ 182843 w 1445113"/>
                  <a:gd name="connsiteY1" fmla="*/ 2455469 h 2530027"/>
                  <a:gd name="connsiteX2" fmla="*/ 207251 w 1445113"/>
                  <a:gd name="connsiteY2" fmla="*/ 1468628 h 2530027"/>
                  <a:gd name="connsiteX3" fmla="*/ 361747 w 1445113"/>
                  <a:gd name="connsiteY3" fmla="*/ 665846 h 2530027"/>
                  <a:gd name="connsiteX4" fmla="*/ 293570 w 1445113"/>
                  <a:gd name="connsiteY4" fmla="*/ 918707 h 2530027"/>
                  <a:gd name="connsiteX5" fmla="*/ 4049 w 1445113"/>
                  <a:gd name="connsiteY5" fmla="*/ 703175 h 2530027"/>
                  <a:gd name="connsiteX6" fmla="*/ 365262 w 1445113"/>
                  <a:gd name="connsiteY6" fmla="*/ 148574 h 2530027"/>
                  <a:gd name="connsiteX7" fmla="*/ 1139704 w 1445113"/>
                  <a:gd name="connsiteY7" fmla="*/ 141061 h 2530027"/>
                  <a:gd name="connsiteX8" fmla="*/ 1445113 w 1445113"/>
                  <a:gd name="connsiteY8" fmla="*/ 762915 h 2530027"/>
                  <a:gd name="connsiteX9" fmla="*/ 1156878 w 1445113"/>
                  <a:gd name="connsiteY9" fmla="*/ 1031924 h 2530027"/>
                  <a:gd name="connsiteX10" fmla="*/ 1055499 w 1445113"/>
                  <a:gd name="connsiteY10" fmla="*/ 743690 h 2530027"/>
                  <a:gd name="connsiteX11" fmla="*/ 996220 w 1445113"/>
                  <a:gd name="connsiteY11" fmla="*/ 1407392 h 2530027"/>
                  <a:gd name="connsiteX12" fmla="*/ 1099233 w 1445113"/>
                  <a:gd name="connsiteY12" fmla="*/ 2097007 h 2530027"/>
                  <a:gd name="connsiteX13" fmla="*/ 960083 w 1445113"/>
                  <a:gd name="connsiteY13" fmla="*/ 2484977 h 2530027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365262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287831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287831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45709 h 2390759"/>
                  <a:gd name="connsiteX1" fmla="*/ 182843 w 1445113"/>
                  <a:gd name="connsiteY1" fmla="*/ 2316201 h 2390759"/>
                  <a:gd name="connsiteX2" fmla="*/ 207251 w 1445113"/>
                  <a:gd name="connsiteY2" fmla="*/ 1329360 h 2390759"/>
                  <a:gd name="connsiteX3" fmla="*/ 361747 w 1445113"/>
                  <a:gd name="connsiteY3" fmla="*/ 526578 h 2390759"/>
                  <a:gd name="connsiteX4" fmla="*/ 293570 w 1445113"/>
                  <a:gd name="connsiteY4" fmla="*/ 779439 h 2390759"/>
                  <a:gd name="connsiteX5" fmla="*/ 4049 w 1445113"/>
                  <a:gd name="connsiteY5" fmla="*/ 563907 h 2390759"/>
                  <a:gd name="connsiteX6" fmla="*/ 287831 w 1445113"/>
                  <a:gd name="connsiteY6" fmla="*/ 9306 h 2390759"/>
                  <a:gd name="connsiteX7" fmla="*/ 1139704 w 1445113"/>
                  <a:gd name="connsiteY7" fmla="*/ 82900 h 2390759"/>
                  <a:gd name="connsiteX8" fmla="*/ 1445113 w 1445113"/>
                  <a:gd name="connsiteY8" fmla="*/ 623647 h 2390759"/>
                  <a:gd name="connsiteX9" fmla="*/ 1156878 w 1445113"/>
                  <a:gd name="connsiteY9" fmla="*/ 892656 h 2390759"/>
                  <a:gd name="connsiteX10" fmla="*/ 1055499 w 1445113"/>
                  <a:gd name="connsiteY10" fmla="*/ 604422 h 2390759"/>
                  <a:gd name="connsiteX11" fmla="*/ 996220 w 1445113"/>
                  <a:gd name="connsiteY11" fmla="*/ 1268124 h 2390759"/>
                  <a:gd name="connsiteX12" fmla="*/ 1099233 w 1445113"/>
                  <a:gd name="connsiteY12" fmla="*/ 1957739 h 2390759"/>
                  <a:gd name="connsiteX13" fmla="*/ 960083 w 1445113"/>
                  <a:gd name="connsiteY13" fmla="*/ 2345709 h 2390759"/>
                  <a:gd name="connsiteX0" fmla="*/ 960083 w 1445113"/>
                  <a:gd name="connsiteY0" fmla="*/ 2345708 h 2390758"/>
                  <a:gd name="connsiteX1" fmla="*/ 182843 w 1445113"/>
                  <a:gd name="connsiteY1" fmla="*/ 2316200 h 2390758"/>
                  <a:gd name="connsiteX2" fmla="*/ 207251 w 1445113"/>
                  <a:gd name="connsiteY2" fmla="*/ 1329359 h 2390758"/>
                  <a:gd name="connsiteX3" fmla="*/ 361747 w 1445113"/>
                  <a:gd name="connsiteY3" fmla="*/ 526577 h 2390758"/>
                  <a:gd name="connsiteX4" fmla="*/ 293570 w 1445113"/>
                  <a:gd name="connsiteY4" fmla="*/ 779438 h 2390758"/>
                  <a:gd name="connsiteX5" fmla="*/ 4049 w 1445113"/>
                  <a:gd name="connsiteY5" fmla="*/ 563906 h 2390758"/>
                  <a:gd name="connsiteX6" fmla="*/ 287831 w 1445113"/>
                  <a:gd name="connsiteY6" fmla="*/ 9305 h 2390758"/>
                  <a:gd name="connsiteX7" fmla="*/ 1139704 w 1445113"/>
                  <a:gd name="connsiteY7" fmla="*/ 82899 h 2390758"/>
                  <a:gd name="connsiteX8" fmla="*/ 1445113 w 1445113"/>
                  <a:gd name="connsiteY8" fmla="*/ 623646 h 2390758"/>
                  <a:gd name="connsiteX9" fmla="*/ 1156878 w 1445113"/>
                  <a:gd name="connsiteY9" fmla="*/ 892655 h 2390758"/>
                  <a:gd name="connsiteX10" fmla="*/ 1055499 w 1445113"/>
                  <a:gd name="connsiteY10" fmla="*/ 604421 h 2390758"/>
                  <a:gd name="connsiteX11" fmla="*/ 1060745 w 1445113"/>
                  <a:gd name="connsiteY11" fmla="*/ 1268123 h 2390758"/>
                  <a:gd name="connsiteX12" fmla="*/ 1099233 w 1445113"/>
                  <a:gd name="connsiteY12" fmla="*/ 1957738 h 2390758"/>
                  <a:gd name="connsiteX13" fmla="*/ 960083 w 1445113"/>
                  <a:gd name="connsiteY13" fmla="*/ 2345708 h 2390758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07251 w 1445113"/>
                  <a:gd name="connsiteY2" fmla="*/ 1329359 h 2378802"/>
                  <a:gd name="connsiteX3" fmla="*/ 361747 w 1445113"/>
                  <a:gd name="connsiteY3" fmla="*/ 526577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97588 w 1445113"/>
                  <a:gd name="connsiteY2" fmla="*/ 1342877 h 2378802"/>
                  <a:gd name="connsiteX3" fmla="*/ 361747 w 1445113"/>
                  <a:gd name="connsiteY3" fmla="*/ 526577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97588 w 1445113"/>
                  <a:gd name="connsiteY2" fmla="*/ 1342877 h 2378802"/>
                  <a:gd name="connsiteX3" fmla="*/ 284316 w 1445113"/>
                  <a:gd name="connsiteY3" fmla="*/ 634721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692 w 1445722"/>
                  <a:gd name="connsiteY0" fmla="*/ 2345708 h 2378802"/>
                  <a:gd name="connsiteX1" fmla="*/ 183452 w 1445722"/>
                  <a:gd name="connsiteY1" fmla="*/ 2316200 h 2378802"/>
                  <a:gd name="connsiteX2" fmla="*/ 298197 w 1445722"/>
                  <a:gd name="connsiteY2" fmla="*/ 1342877 h 2378802"/>
                  <a:gd name="connsiteX3" fmla="*/ 284925 w 1445722"/>
                  <a:gd name="connsiteY3" fmla="*/ 634721 h 2378802"/>
                  <a:gd name="connsiteX4" fmla="*/ 255463 w 1445722"/>
                  <a:gd name="connsiteY4" fmla="*/ 887581 h 2378802"/>
                  <a:gd name="connsiteX5" fmla="*/ 4658 w 1445722"/>
                  <a:gd name="connsiteY5" fmla="*/ 563906 h 2378802"/>
                  <a:gd name="connsiteX6" fmla="*/ 288440 w 1445722"/>
                  <a:gd name="connsiteY6" fmla="*/ 9305 h 2378802"/>
                  <a:gd name="connsiteX7" fmla="*/ 1140313 w 1445722"/>
                  <a:gd name="connsiteY7" fmla="*/ 82899 h 2378802"/>
                  <a:gd name="connsiteX8" fmla="*/ 1445722 w 1445722"/>
                  <a:gd name="connsiteY8" fmla="*/ 623646 h 2378802"/>
                  <a:gd name="connsiteX9" fmla="*/ 1157487 w 1445722"/>
                  <a:gd name="connsiteY9" fmla="*/ 892655 h 2378802"/>
                  <a:gd name="connsiteX10" fmla="*/ 1056108 w 1445722"/>
                  <a:gd name="connsiteY10" fmla="*/ 604421 h 2378802"/>
                  <a:gd name="connsiteX11" fmla="*/ 1061354 w 1445722"/>
                  <a:gd name="connsiteY11" fmla="*/ 1268123 h 2378802"/>
                  <a:gd name="connsiteX12" fmla="*/ 1074031 w 1445722"/>
                  <a:gd name="connsiteY12" fmla="*/ 2146987 h 2378802"/>
                  <a:gd name="connsiteX13" fmla="*/ 960692 w 1445722"/>
                  <a:gd name="connsiteY13" fmla="*/ 2345708 h 237880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98197 w 1445722"/>
                  <a:gd name="connsiteY2" fmla="*/ 1320047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98197 w 1445722"/>
                  <a:gd name="connsiteY2" fmla="*/ 1320047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20766 w 1445722"/>
                  <a:gd name="connsiteY2" fmla="*/ 1347082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20766 w 1445722"/>
                  <a:gd name="connsiteY2" fmla="*/ 1347082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22639 w 1445722"/>
                  <a:gd name="connsiteY11" fmla="*/ 1285847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381197"/>
                  <a:gd name="connsiteY0" fmla="*/ 2322878 h 2355972"/>
                  <a:gd name="connsiteX1" fmla="*/ 183452 w 1381197"/>
                  <a:gd name="connsiteY1" fmla="*/ 2293370 h 2355972"/>
                  <a:gd name="connsiteX2" fmla="*/ 220766 w 1381197"/>
                  <a:gd name="connsiteY2" fmla="*/ 1347082 h 2355972"/>
                  <a:gd name="connsiteX3" fmla="*/ 284925 w 1381197"/>
                  <a:gd name="connsiteY3" fmla="*/ 611891 h 2355972"/>
                  <a:gd name="connsiteX4" fmla="*/ 255463 w 1381197"/>
                  <a:gd name="connsiteY4" fmla="*/ 864751 h 2355972"/>
                  <a:gd name="connsiteX5" fmla="*/ 4658 w 1381197"/>
                  <a:gd name="connsiteY5" fmla="*/ 541076 h 2355972"/>
                  <a:gd name="connsiteX6" fmla="*/ 223913 w 1381197"/>
                  <a:gd name="connsiteY6" fmla="*/ 27028 h 2355972"/>
                  <a:gd name="connsiteX7" fmla="*/ 1140313 w 1381197"/>
                  <a:gd name="connsiteY7" fmla="*/ 60069 h 2355972"/>
                  <a:gd name="connsiteX8" fmla="*/ 1381197 w 1381197"/>
                  <a:gd name="connsiteY8" fmla="*/ 627851 h 2355972"/>
                  <a:gd name="connsiteX9" fmla="*/ 1157487 w 1381197"/>
                  <a:gd name="connsiteY9" fmla="*/ 869825 h 2355972"/>
                  <a:gd name="connsiteX10" fmla="*/ 1056108 w 1381197"/>
                  <a:gd name="connsiteY10" fmla="*/ 581591 h 2355972"/>
                  <a:gd name="connsiteX11" fmla="*/ 1022639 w 1381197"/>
                  <a:gd name="connsiteY11" fmla="*/ 1285847 h 2355972"/>
                  <a:gd name="connsiteX12" fmla="*/ 1074031 w 1381197"/>
                  <a:gd name="connsiteY12" fmla="*/ 2124157 h 2355972"/>
                  <a:gd name="connsiteX13" fmla="*/ 960692 w 1381197"/>
                  <a:gd name="connsiteY13" fmla="*/ 2322878 h 2355972"/>
                  <a:gd name="connsiteX0" fmla="*/ 960692 w 1381197"/>
                  <a:gd name="connsiteY0" fmla="*/ 2322878 h 2355972"/>
                  <a:gd name="connsiteX1" fmla="*/ 183452 w 1381197"/>
                  <a:gd name="connsiteY1" fmla="*/ 2293370 h 2355972"/>
                  <a:gd name="connsiteX2" fmla="*/ 220766 w 1381197"/>
                  <a:gd name="connsiteY2" fmla="*/ 1347082 h 2355972"/>
                  <a:gd name="connsiteX3" fmla="*/ 284925 w 1381197"/>
                  <a:gd name="connsiteY3" fmla="*/ 611891 h 2355972"/>
                  <a:gd name="connsiteX4" fmla="*/ 255463 w 1381197"/>
                  <a:gd name="connsiteY4" fmla="*/ 864751 h 2355972"/>
                  <a:gd name="connsiteX5" fmla="*/ 4658 w 1381197"/>
                  <a:gd name="connsiteY5" fmla="*/ 541076 h 2355972"/>
                  <a:gd name="connsiteX6" fmla="*/ 223913 w 1381197"/>
                  <a:gd name="connsiteY6" fmla="*/ 27028 h 2355972"/>
                  <a:gd name="connsiteX7" fmla="*/ 1140313 w 1381197"/>
                  <a:gd name="connsiteY7" fmla="*/ 60069 h 2355972"/>
                  <a:gd name="connsiteX8" fmla="*/ 1381197 w 1381197"/>
                  <a:gd name="connsiteY8" fmla="*/ 627851 h 2355972"/>
                  <a:gd name="connsiteX9" fmla="*/ 1041340 w 1381197"/>
                  <a:gd name="connsiteY9" fmla="*/ 923897 h 2355972"/>
                  <a:gd name="connsiteX10" fmla="*/ 1056108 w 1381197"/>
                  <a:gd name="connsiteY10" fmla="*/ 581591 h 2355972"/>
                  <a:gd name="connsiteX11" fmla="*/ 1022639 w 1381197"/>
                  <a:gd name="connsiteY11" fmla="*/ 1285847 h 2355972"/>
                  <a:gd name="connsiteX12" fmla="*/ 1074031 w 1381197"/>
                  <a:gd name="connsiteY12" fmla="*/ 2124157 h 2355972"/>
                  <a:gd name="connsiteX13" fmla="*/ 960692 w 1381197"/>
                  <a:gd name="connsiteY13" fmla="*/ 2322878 h 2355972"/>
                  <a:gd name="connsiteX0" fmla="*/ 960692 w 1381197"/>
                  <a:gd name="connsiteY0" fmla="*/ 2331066 h 2364160"/>
                  <a:gd name="connsiteX1" fmla="*/ 183452 w 1381197"/>
                  <a:gd name="connsiteY1" fmla="*/ 2301558 h 2364160"/>
                  <a:gd name="connsiteX2" fmla="*/ 220766 w 1381197"/>
                  <a:gd name="connsiteY2" fmla="*/ 1355270 h 2364160"/>
                  <a:gd name="connsiteX3" fmla="*/ 284925 w 1381197"/>
                  <a:gd name="connsiteY3" fmla="*/ 620079 h 2364160"/>
                  <a:gd name="connsiteX4" fmla="*/ 255463 w 1381197"/>
                  <a:gd name="connsiteY4" fmla="*/ 872939 h 2364160"/>
                  <a:gd name="connsiteX5" fmla="*/ 4658 w 1381197"/>
                  <a:gd name="connsiteY5" fmla="*/ 549264 h 2364160"/>
                  <a:gd name="connsiteX6" fmla="*/ 223913 w 1381197"/>
                  <a:gd name="connsiteY6" fmla="*/ 35216 h 2364160"/>
                  <a:gd name="connsiteX7" fmla="*/ 985451 w 1381197"/>
                  <a:gd name="connsiteY7" fmla="*/ 54739 h 2364160"/>
                  <a:gd name="connsiteX8" fmla="*/ 1381197 w 1381197"/>
                  <a:gd name="connsiteY8" fmla="*/ 636039 h 2364160"/>
                  <a:gd name="connsiteX9" fmla="*/ 1041340 w 1381197"/>
                  <a:gd name="connsiteY9" fmla="*/ 932085 h 2364160"/>
                  <a:gd name="connsiteX10" fmla="*/ 1056108 w 1381197"/>
                  <a:gd name="connsiteY10" fmla="*/ 589779 h 2364160"/>
                  <a:gd name="connsiteX11" fmla="*/ 1022639 w 1381197"/>
                  <a:gd name="connsiteY11" fmla="*/ 1294035 h 2364160"/>
                  <a:gd name="connsiteX12" fmla="*/ 1074031 w 1381197"/>
                  <a:gd name="connsiteY12" fmla="*/ 2132345 h 2364160"/>
                  <a:gd name="connsiteX13" fmla="*/ 960692 w 1381197"/>
                  <a:gd name="connsiteY13" fmla="*/ 2331066 h 236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1197" h="2364160">
                    <a:moveTo>
                      <a:pt x="960692" y="2331066"/>
                    </a:moveTo>
                    <a:cubicBezTo>
                      <a:pt x="812262" y="2359268"/>
                      <a:pt x="398800" y="2400680"/>
                      <a:pt x="183452" y="2301558"/>
                    </a:cubicBezTo>
                    <a:cubicBezTo>
                      <a:pt x="218239" y="1937393"/>
                      <a:pt x="203854" y="1635517"/>
                      <a:pt x="220766" y="1355270"/>
                    </a:cubicBezTo>
                    <a:cubicBezTo>
                      <a:pt x="237678" y="1075023"/>
                      <a:pt x="291981" y="734024"/>
                      <a:pt x="284925" y="620079"/>
                    </a:cubicBezTo>
                    <a:cubicBezTo>
                      <a:pt x="277869" y="506134"/>
                      <a:pt x="319074" y="891137"/>
                      <a:pt x="255463" y="872939"/>
                    </a:cubicBezTo>
                    <a:cubicBezTo>
                      <a:pt x="191853" y="854742"/>
                      <a:pt x="-35186" y="651699"/>
                      <a:pt x="4658" y="549264"/>
                    </a:cubicBezTo>
                    <a:cubicBezTo>
                      <a:pt x="42416" y="436351"/>
                      <a:pt x="34637" y="304635"/>
                      <a:pt x="223913" y="35216"/>
                    </a:cubicBezTo>
                    <a:cubicBezTo>
                      <a:pt x="374474" y="22636"/>
                      <a:pt x="792571" y="-47651"/>
                      <a:pt x="985451" y="54739"/>
                    </a:cubicBezTo>
                    <a:cubicBezTo>
                      <a:pt x="1178331" y="157129"/>
                      <a:pt x="1231514" y="405045"/>
                      <a:pt x="1381197" y="636039"/>
                    </a:cubicBezTo>
                    <a:cubicBezTo>
                      <a:pt x="1293070" y="790712"/>
                      <a:pt x="1177175" y="907420"/>
                      <a:pt x="1041340" y="932085"/>
                    </a:cubicBezTo>
                    <a:lnTo>
                      <a:pt x="1056108" y="589779"/>
                    </a:lnTo>
                    <a:cubicBezTo>
                      <a:pt x="1057857" y="811013"/>
                      <a:pt x="1020890" y="1072801"/>
                      <a:pt x="1022639" y="1294035"/>
                    </a:cubicBezTo>
                    <a:lnTo>
                      <a:pt x="1074031" y="2132345"/>
                    </a:lnTo>
                    <a:cubicBezTo>
                      <a:pt x="1151257" y="2264867"/>
                      <a:pt x="1109122" y="2302864"/>
                      <a:pt x="960692" y="233106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0130E69-019C-C141-AA20-A2197BB6C202}"/>
                </a:ext>
              </a:extLst>
            </p:cNvPr>
            <p:cNvSpPr/>
            <p:nvPr/>
          </p:nvSpPr>
          <p:spPr>
            <a:xfrm rot="213831" flipH="1">
              <a:off x="9995754" y="3206314"/>
              <a:ext cx="518742" cy="347903"/>
            </a:xfrm>
            <a:custGeom>
              <a:avLst/>
              <a:gdLst>
                <a:gd name="connsiteX0" fmla="*/ 0 w 499207"/>
                <a:gd name="connsiteY0" fmla="*/ 313083 h 626165"/>
                <a:gd name="connsiteX1" fmla="*/ 249604 w 499207"/>
                <a:gd name="connsiteY1" fmla="*/ 0 h 626165"/>
                <a:gd name="connsiteX2" fmla="*/ 499208 w 499207"/>
                <a:gd name="connsiteY2" fmla="*/ 313083 h 626165"/>
                <a:gd name="connsiteX3" fmla="*/ 249604 w 499207"/>
                <a:gd name="connsiteY3" fmla="*/ 626166 h 626165"/>
                <a:gd name="connsiteX4" fmla="*/ 0 w 499207"/>
                <a:gd name="connsiteY4" fmla="*/ 313083 h 626165"/>
                <a:gd name="connsiteX0" fmla="*/ 63 w 499271"/>
                <a:gd name="connsiteY0" fmla="*/ 53482 h 366565"/>
                <a:gd name="connsiteX1" fmla="*/ 268535 w 499271"/>
                <a:gd name="connsiteY1" fmla="*/ 182265 h 366565"/>
                <a:gd name="connsiteX2" fmla="*/ 499271 w 499271"/>
                <a:gd name="connsiteY2" fmla="*/ 53482 h 366565"/>
                <a:gd name="connsiteX3" fmla="*/ 249667 w 499271"/>
                <a:gd name="connsiteY3" fmla="*/ 366565 h 366565"/>
                <a:gd name="connsiteX4" fmla="*/ 63 w 499271"/>
                <a:gd name="connsiteY4" fmla="*/ 53482 h 366565"/>
                <a:gd name="connsiteX0" fmla="*/ 39 w 518755"/>
                <a:gd name="connsiteY0" fmla="*/ 3081 h 375824"/>
                <a:gd name="connsiteX1" fmla="*/ 288019 w 518755"/>
                <a:gd name="connsiteY1" fmla="*/ 191064 h 375824"/>
                <a:gd name="connsiteX2" fmla="*/ 518755 w 518755"/>
                <a:gd name="connsiteY2" fmla="*/ 62281 h 375824"/>
                <a:gd name="connsiteX3" fmla="*/ 269151 w 518755"/>
                <a:gd name="connsiteY3" fmla="*/ 375364 h 375824"/>
                <a:gd name="connsiteX4" fmla="*/ 39 w 518755"/>
                <a:gd name="connsiteY4" fmla="*/ 3081 h 375824"/>
                <a:gd name="connsiteX0" fmla="*/ 158 w 518874"/>
                <a:gd name="connsiteY0" fmla="*/ 3081 h 381896"/>
                <a:gd name="connsiteX1" fmla="*/ 288138 w 518874"/>
                <a:gd name="connsiteY1" fmla="*/ 191064 h 381896"/>
                <a:gd name="connsiteX2" fmla="*/ 518874 w 518874"/>
                <a:gd name="connsiteY2" fmla="*/ 62281 h 381896"/>
                <a:gd name="connsiteX3" fmla="*/ 269270 w 518874"/>
                <a:gd name="connsiteY3" fmla="*/ 375364 h 381896"/>
                <a:gd name="connsiteX4" fmla="*/ 158 w 518874"/>
                <a:gd name="connsiteY4" fmla="*/ 3081 h 381896"/>
                <a:gd name="connsiteX0" fmla="*/ 2220 w 520936"/>
                <a:gd name="connsiteY0" fmla="*/ 2452 h 381230"/>
                <a:gd name="connsiteX1" fmla="*/ 358794 w 520936"/>
                <a:gd name="connsiteY1" fmla="*/ 206304 h 381230"/>
                <a:gd name="connsiteX2" fmla="*/ 520936 w 520936"/>
                <a:gd name="connsiteY2" fmla="*/ 61652 h 381230"/>
                <a:gd name="connsiteX3" fmla="*/ 271332 w 520936"/>
                <a:gd name="connsiteY3" fmla="*/ 374735 h 381230"/>
                <a:gd name="connsiteX4" fmla="*/ 2220 w 520936"/>
                <a:gd name="connsiteY4" fmla="*/ 2452 h 381230"/>
                <a:gd name="connsiteX0" fmla="*/ 12 w 525759"/>
                <a:gd name="connsiteY0" fmla="*/ 3233 h 409829"/>
                <a:gd name="connsiteX1" fmla="*/ 356586 w 525759"/>
                <a:gd name="connsiteY1" fmla="*/ 207085 h 409829"/>
                <a:gd name="connsiteX2" fmla="*/ 518728 w 525759"/>
                <a:gd name="connsiteY2" fmla="*/ 62433 h 409829"/>
                <a:gd name="connsiteX3" fmla="*/ 348550 w 525759"/>
                <a:gd name="connsiteY3" fmla="*/ 403657 h 409829"/>
                <a:gd name="connsiteX4" fmla="*/ 12 w 525759"/>
                <a:gd name="connsiteY4" fmla="*/ 3233 h 409829"/>
                <a:gd name="connsiteX0" fmla="*/ 8 w 518724"/>
                <a:gd name="connsiteY0" fmla="*/ 3233 h 417966"/>
                <a:gd name="connsiteX1" fmla="*/ 356582 w 518724"/>
                <a:gd name="connsiteY1" fmla="*/ 207085 h 417966"/>
                <a:gd name="connsiteX2" fmla="*/ 518724 w 518724"/>
                <a:gd name="connsiteY2" fmla="*/ 62433 h 417966"/>
                <a:gd name="connsiteX3" fmla="*/ 348546 w 518724"/>
                <a:gd name="connsiteY3" fmla="*/ 403657 h 417966"/>
                <a:gd name="connsiteX4" fmla="*/ 8 w 518724"/>
                <a:gd name="connsiteY4" fmla="*/ 3233 h 417966"/>
                <a:gd name="connsiteX0" fmla="*/ 26 w 518742"/>
                <a:gd name="connsiteY0" fmla="*/ 1455 h 347903"/>
                <a:gd name="connsiteX1" fmla="*/ 356600 w 518742"/>
                <a:gd name="connsiteY1" fmla="*/ 205307 h 347903"/>
                <a:gd name="connsiteX2" fmla="*/ 518742 w 518742"/>
                <a:gd name="connsiteY2" fmla="*/ 60655 h 347903"/>
                <a:gd name="connsiteX3" fmla="*/ 341329 w 518742"/>
                <a:gd name="connsiteY3" fmla="*/ 331846 h 347903"/>
                <a:gd name="connsiteX4" fmla="*/ 26 w 518742"/>
                <a:gd name="connsiteY4" fmla="*/ 1455 h 34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42" h="347903">
                  <a:moveTo>
                    <a:pt x="26" y="1455"/>
                  </a:moveTo>
                  <a:cubicBezTo>
                    <a:pt x="2571" y="-19635"/>
                    <a:pt x="270147" y="195440"/>
                    <a:pt x="356600" y="205307"/>
                  </a:cubicBezTo>
                  <a:cubicBezTo>
                    <a:pt x="443053" y="215174"/>
                    <a:pt x="518742" y="-112256"/>
                    <a:pt x="518742" y="60655"/>
                  </a:cubicBezTo>
                  <a:cubicBezTo>
                    <a:pt x="518742" y="233566"/>
                    <a:pt x="504290" y="230507"/>
                    <a:pt x="341329" y="331846"/>
                  </a:cubicBezTo>
                  <a:cubicBezTo>
                    <a:pt x="178368" y="433185"/>
                    <a:pt x="-2519" y="22545"/>
                    <a:pt x="26" y="1455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64ADA8AE-DE27-AC4F-BEA3-C4C742200C55}"/>
                </a:ext>
              </a:extLst>
            </p:cNvPr>
            <p:cNvSpPr/>
            <p:nvPr/>
          </p:nvSpPr>
          <p:spPr>
            <a:xfrm rot="213831" flipH="1">
              <a:off x="10035977" y="2798044"/>
              <a:ext cx="570839" cy="416532"/>
            </a:xfrm>
            <a:custGeom>
              <a:avLst/>
              <a:gdLst>
                <a:gd name="connsiteX0" fmla="*/ 0 w 499207"/>
                <a:gd name="connsiteY0" fmla="*/ 313083 h 626165"/>
                <a:gd name="connsiteX1" fmla="*/ 249604 w 499207"/>
                <a:gd name="connsiteY1" fmla="*/ 0 h 626165"/>
                <a:gd name="connsiteX2" fmla="*/ 499208 w 499207"/>
                <a:gd name="connsiteY2" fmla="*/ 313083 h 626165"/>
                <a:gd name="connsiteX3" fmla="*/ 249604 w 499207"/>
                <a:gd name="connsiteY3" fmla="*/ 626166 h 626165"/>
                <a:gd name="connsiteX4" fmla="*/ 0 w 499207"/>
                <a:gd name="connsiteY4" fmla="*/ 313083 h 626165"/>
                <a:gd name="connsiteX0" fmla="*/ 63 w 499271"/>
                <a:gd name="connsiteY0" fmla="*/ 53482 h 366565"/>
                <a:gd name="connsiteX1" fmla="*/ 268535 w 499271"/>
                <a:gd name="connsiteY1" fmla="*/ 182265 h 366565"/>
                <a:gd name="connsiteX2" fmla="*/ 499271 w 499271"/>
                <a:gd name="connsiteY2" fmla="*/ 53482 h 366565"/>
                <a:gd name="connsiteX3" fmla="*/ 249667 w 499271"/>
                <a:gd name="connsiteY3" fmla="*/ 366565 h 366565"/>
                <a:gd name="connsiteX4" fmla="*/ 63 w 499271"/>
                <a:gd name="connsiteY4" fmla="*/ 53482 h 366565"/>
                <a:gd name="connsiteX0" fmla="*/ 39 w 518755"/>
                <a:gd name="connsiteY0" fmla="*/ 3081 h 375824"/>
                <a:gd name="connsiteX1" fmla="*/ 288019 w 518755"/>
                <a:gd name="connsiteY1" fmla="*/ 191064 h 375824"/>
                <a:gd name="connsiteX2" fmla="*/ 518755 w 518755"/>
                <a:gd name="connsiteY2" fmla="*/ 62281 h 375824"/>
                <a:gd name="connsiteX3" fmla="*/ 269151 w 518755"/>
                <a:gd name="connsiteY3" fmla="*/ 375364 h 375824"/>
                <a:gd name="connsiteX4" fmla="*/ 39 w 518755"/>
                <a:gd name="connsiteY4" fmla="*/ 3081 h 375824"/>
                <a:gd name="connsiteX0" fmla="*/ 158 w 518874"/>
                <a:gd name="connsiteY0" fmla="*/ 3081 h 381896"/>
                <a:gd name="connsiteX1" fmla="*/ 288138 w 518874"/>
                <a:gd name="connsiteY1" fmla="*/ 191064 h 381896"/>
                <a:gd name="connsiteX2" fmla="*/ 518874 w 518874"/>
                <a:gd name="connsiteY2" fmla="*/ 62281 h 381896"/>
                <a:gd name="connsiteX3" fmla="*/ 269270 w 518874"/>
                <a:gd name="connsiteY3" fmla="*/ 375364 h 381896"/>
                <a:gd name="connsiteX4" fmla="*/ 158 w 518874"/>
                <a:gd name="connsiteY4" fmla="*/ 3081 h 381896"/>
                <a:gd name="connsiteX0" fmla="*/ 2220 w 520936"/>
                <a:gd name="connsiteY0" fmla="*/ 2452 h 381230"/>
                <a:gd name="connsiteX1" fmla="*/ 358794 w 520936"/>
                <a:gd name="connsiteY1" fmla="*/ 206304 h 381230"/>
                <a:gd name="connsiteX2" fmla="*/ 520936 w 520936"/>
                <a:gd name="connsiteY2" fmla="*/ 61652 h 381230"/>
                <a:gd name="connsiteX3" fmla="*/ 271332 w 520936"/>
                <a:gd name="connsiteY3" fmla="*/ 374735 h 381230"/>
                <a:gd name="connsiteX4" fmla="*/ 2220 w 520936"/>
                <a:gd name="connsiteY4" fmla="*/ 2452 h 381230"/>
                <a:gd name="connsiteX0" fmla="*/ 12 w 525759"/>
                <a:gd name="connsiteY0" fmla="*/ 3233 h 409829"/>
                <a:gd name="connsiteX1" fmla="*/ 356586 w 525759"/>
                <a:gd name="connsiteY1" fmla="*/ 207085 h 409829"/>
                <a:gd name="connsiteX2" fmla="*/ 518728 w 525759"/>
                <a:gd name="connsiteY2" fmla="*/ 62433 h 409829"/>
                <a:gd name="connsiteX3" fmla="*/ 348550 w 525759"/>
                <a:gd name="connsiteY3" fmla="*/ 403657 h 409829"/>
                <a:gd name="connsiteX4" fmla="*/ 12 w 525759"/>
                <a:gd name="connsiteY4" fmla="*/ 3233 h 409829"/>
                <a:gd name="connsiteX0" fmla="*/ 8 w 518724"/>
                <a:gd name="connsiteY0" fmla="*/ 3233 h 417966"/>
                <a:gd name="connsiteX1" fmla="*/ 356582 w 518724"/>
                <a:gd name="connsiteY1" fmla="*/ 207085 h 417966"/>
                <a:gd name="connsiteX2" fmla="*/ 518724 w 518724"/>
                <a:gd name="connsiteY2" fmla="*/ 62433 h 417966"/>
                <a:gd name="connsiteX3" fmla="*/ 348546 w 518724"/>
                <a:gd name="connsiteY3" fmla="*/ 403657 h 417966"/>
                <a:gd name="connsiteX4" fmla="*/ 8 w 518724"/>
                <a:gd name="connsiteY4" fmla="*/ 3233 h 417966"/>
                <a:gd name="connsiteX0" fmla="*/ 26 w 518742"/>
                <a:gd name="connsiteY0" fmla="*/ 1455 h 347903"/>
                <a:gd name="connsiteX1" fmla="*/ 356600 w 518742"/>
                <a:gd name="connsiteY1" fmla="*/ 205307 h 347903"/>
                <a:gd name="connsiteX2" fmla="*/ 518742 w 518742"/>
                <a:gd name="connsiteY2" fmla="*/ 60655 h 347903"/>
                <a:gd name="connsiteX3" fmla="*/ 341329 w 518742"/>
                <a:gd name="connsiteY3" fmla="*/ 331846 h 347903"/>
                <a:gd name="connsiteX4" fmla="*/ 26 w 518742"/>
                <a:gd name="connsiteY4" fmla="*/ 1455 h 347903"/>
                <a:gd name="connsiteX0" fmla="*/ 111 w 518827"/>
                <a:gd name="connsiteY0" fmla="*/ 247839 h 597094"/>
                <a:gd name="connsiteX1" fmla="*/ 373192 w 518827"/>
                <a:gd name="connsiteY1" fmla="*/ 433 h 597094"/>
                <a:gd name="connsiteX2" fmla="*/ 518827 w 518827"/>
                <a:gd name="connsiteY2" fmla="*/ 307039 h 597094"/>
                <a:gd name="connsiteX3" fmla="*/ 341414 w 518827"/>
                <a:gd name="connsiteY3" fmla="*/ 578230 h 597094"/>
                <a:gd name="connsiteX4" fmla="*/ 111 w 518827"/>
                <a:gd name="connsiteY4" fmla="*/ 247839 h 597094"/>
                <a:gd name="connsiteX0" fmla="*/ 48 w 518764"/>
                <a:gd name="connsiteY0" fmla="*/ 247727 h 354483"/>
                <a:gd name="connsiteX1" fmla="*/ 373129 w 518764"/>
                <a:gd name="connsiteY1" fmla="*/ 321 h 354483"/>
                <a:gd name="connsiteX2" fmla="*/ 518764 w 518764"/>
                <a:gd name="connsiteY2" fmla="*/ 306927 h 354483"/>
                <a:gd name="connsiteX3" fmla="*/ 352102 w 518764"/>
                <a:gd name="connsiteY3" fmla="*/ 219277 h 354483"/>
                <a:gd name="connsiteX4" fmla="*/ 48 w 518764"/>
                <a:gd name="connsiteY4" fmla="*/ 247727 h 354483"/>
                <a:gd name="connsiteX0" fmla="*/ 9655 w 528371"/>
                <a:gd name="connsiteY0" fmla="*/ 247727 h 366273"/>
                <a:gd name="connsiteX1" fmla="*/ 382736 w 528371"/>
                <a:gd name="connsiteY1" fmla="*/ 321 h 366273"/>
                <a:gd name="connsiteX2" fmla="*/ 528371 w 528371"/>
                <a:gd name="connsiteY2" fmla="*/ 306927 h 366273"/>
                <a:gd name="connsiteX3" fmla="*/ 361709 w 528371"/>
                <a:gd name="connsiteY3" fmla="*/ 219277 h 366273"/>
                <a:gd name="connsiteX4" fmla="*/ 131119 w 528371"/>
                <a:gd name="connsiteY4" fmla="*/ 302875 h 366273"/>
                <a:gd name="connsiteX5" fmla="*/ 9655 w 528371"/>
                <a:gd name="connsiteY5" fmla="*/ 247727 h 366273"/>
                <a:gd name="connsiteX0" fmla="*/ 4509 w 681320"/>
                <a:gd name="connsiteY0" fmla="*/ 365596 h 378953"/>
                <a:gd name="connsiteX1" fmla="*/ 535685 w 681320"/>
                <a:gd name="connsiteY1" fmla="*/ 469 h 378953"/>
                <a:gd name="connsiteX2" fmla="*/ 681320 w 681320"/>
                <a:gd name="connsiteY2" fmla="*/ 307075 h 378953"/>
                <a:gd name="connsiteX3" fmla="*/ 514658 w 681320"/>
                <a:gd name="connsiteY3" fmla="*/ 219425 h 378953"/>
                <a:gd name="connsiteX4" fmla="*/ 284068 w 681320"/>
                <a:gd name="connsiteY4" fmla="*/ 303023 h 378953"/>
                <a:gd name="connsiteX5" fmla="*/ 4509 w 681320"/>
                <a:gd name="connsiteY5" fmla="*/ 365596 h 378953"/>
                <a:gd name="connsiteX0" fmla="*/ 4509 w 788022"/>
                <a:gd name="connsiteY0" fmla="*/ 378973 h 392330"/>
                <a:gd name="connsiteX1" fmla="*/ 535685 w 788022"/>
                <a:gd name="connsiteY1" fmla="*/ 13846 h 392330"/>
                <a:gd name="connsiteX2" fmla="*/ 681320 w 788022"/>
                <a:gd name="connsiteY2" fmla="*/ 320452 h 392330"/>
                <a:gd name="connsiteX3" fmla="*/ 514658 w 788022"/>
                <a:gd name="connsiteY3" fmla="*/ 232802 h 392330"/>
                <a:gd name="connsiteX4" fmla="*/ 284068 w 788022"/>
                <a:gd name="connsiteY4" fmla="*/ 316400 h 392330"/>
                <a:gd name="connsiteX5" fmla="*/ 4509 w 788022"/>
                <a:gd name="connsiteY5" fmla="*/ 378973 h 392330"/>
                <a:gd name="connsiteX0" fmla="*/ 4509 w 715793"/>
                <a:gd name="connsiteY0" fmla="*/ 365130 h 378487"/>
                <a:gd name="connsiteX1" fmla="*/ 535685 w 715793"/>
                <a:gd name="connsiteY1" fmla="*/ 3 h 378487"/>
                <a:gd name="connsiteX2" fmla="*/ 681320 w 715793"/>
                <a:gd name="connsiteY2" fmla="*/ 306609 h 378487"/>
                <a:gd name="connsiteX3" fmla="*/ 514658 w 715793"/>
                <a:gd name="connsiteY3" fmla="*/ 218959 h 378487"/>
                <a:gd name="connsiteX4" fmla="*/ 284068 w 715793"/>
                <a:gd name="connsiteY4" fmla="*/ 302557 h 378487"/>
                <a:gd name="connsiteX5" fmla="*/ 4509 w 715793"/>
                <a:gd name="connsiteY5" fmla="*/ 365130 h 378487"/>
                <a:gd name="connsiteX0" fmla="*/ 1697 w 679864"/>
                <a:gd name="connsiteY0" fmla="*/ 348500 h 360832"/>
                <a:gd name="connsiteX1" fmla="*/ 427464 w 679864"/>
                <a:gd name="connsiteY1" fmla="*/ 3 h 360832"/>
                <a:gd name="connsiteX2" fmla="*/ 678508 w 679864"/>
                <a:gd name="connsiteY2" fmla="*/ 289979 h 360832"/>
                <a:gd name="connsiteX3" fmla="*/ 511846 w 679864"/>
                <a:gd name="connsiteY3" fmla="*/ 202329 h 360832"/>
                <a:gd name="connsiteX4" fmla="*/ 281256 w 679864"/>
                <a:gd name="connsiteY4" fmla="*/ 285927 h 360832"/>
                <a:gd name="connsiteX5" fmla="*/ 1697 w 679864"/>
                <a:gd name="connsiteY5" fmla="*/ 348500 h 360832"/>
                <a:gd name="connsiteX0" fmla="*/ 2372 w 604072"/>
                <a:gd name="connsiteY0" fmla="*/ 449017 h 456259"/>
                <a:gd name="connsiteX1" fmla="*/ 353028 w 604072"/>
                <a:gd name="connsiteY1" fmla="*/ 3064 h 456259"/>
                <a:gd name="connsiteX2" fmla="*/ 604072 w 604072"/>
                <a:gd name="connsiteY2" fmla="*/ 293040 h 456259"/>
                <a:gd name="connsiteX3" fmla="*/ 437410 w 604072"/>
                <a:gd name="connsiteY3" fmla="*/ 205390 h 456259"/>
                <a:gd name="connsiteX4" fmla="*/ 206820 w 604072"/>
                <a:gd name="connsiteY4" fmla="*/ 288988 h 456259"/>
                <a:gd name="connsiteX5" fmla="*/ 2372 w 604072"/>
                <a:gd name="connsiteY5" fmla="*/ 449017 h 456259"/>
                <a:gd name="connsiteX0" fmla="*/ 13579 w 615279"/>
                <a:gd name="connsiteY0" fmla="*/ 449017 h 493817"/>
                <a:gd name="connsiteX1" fmla="*/ 364235 w 615279"/>
                <a:gd name="connsiteY1" fmla="*/ 3064 h 493817"/>
                <a:gd name="connsiteX2" fmla="*/ 615279 w 615279"/>
                <a:gd name="connsiteY2" fmla="*/ 293040 h 493817"/>
                <a:gd name="connsiteX3" fmla="*/ 448617 w 615279"/>
                <a:gd name="connsiteY3" fmla="*/ 205390 h 493817"/>
                <a:gd name="connsiteX4" fmla="*/ 218027 w 615279"/>
                <a:gd name="connsiteY4" fmla="*/ 288988 h 493817"/>
                <a:gd name="connsiteX5" fmla="*/ 13579 w 615279"/>
                <a:gd name="connsiteY5" fmla="*/ 449017 h 493817"/>
                <a:gd name="connsiteX0" fmla="*/ 26749 w 634533"/>
                <a:gd name="connsiteY0" fmla="*/ 488186 h 532986"/>
                <a:gd name="connsiteX1" fmla="*/ 377405 w 634533"/>
                <a:gd name="connsiteY1" fmla="*/ 42233 h 532986"/>
                <a:gd name="connsiteX2" fmla="*/ 628449 w 634533"/>
                <a:gd name="connsiteY2" fmla="*/ 332209 h 532986"/>
                <a:gd name="connsiteX3" fmla="*/ 461787 w 634533"/>
                <a:gd name="connsiteY3" fmla="*/ 244559 h 532986"/>
                <a:gd name="connsiteX4" fmla="*/ 231197 w 634533"/>
                <a:gd name="connsiteY4" fmla="*/ 328157 h 532986"/>
                <a:gd name="connsiteX5" fmla="*/ 26749 w 634533"/>
                <a:gd name="connsiteY5" fmla="*/ 488186 h 532986"/>
                <a:gd name="connsiteX0" fmla="*/ 2248 w 609141"/>
                <a:gd name="connsiteY0" fmla="*/ 415910 h 420440"/>
                <a:gd name="connsiteX1" fmla="*/ 348587 w 609141"/>
                <a:gd name="connsiteY1" fmla="*/ 39271 h 420440"/>
                <a:gd name="connsiteX2" fmla="*/ 603948 w 609141"/>
                <a:gd name="connsiteY2" fmla="*/ 259933 h 420440"/>
                <a:gd name="connsiteX3" fmla="*/ 437286 w 609141"/>
                <a:gd name="connsiteY3" fmla="*/ 172283 h 420440"/>
                <a:gd name="connsiteX4" fmla="*/ 206696 w 609141"/>
                <a:gd name="connsiteY4" fmla="*/ 255881 h 420440"/>
                <a:gd name="connsiteX5" fmla="*/ 2248 w 609141"/>
                <a:gd name="connsiteY5" fmla="*/ 415910 h 420440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328 w 577444"/>
                <a:gd name="connsiteY0" fmla="*/ 442085 h 447251"/>
                <a:gd name="connsiteX1" fmla="*/ 254968 w 577444"/>
                <a:gd name="connsiteY1" fmla="*/ 48138 h 447251"/>
                <a:gd name="connsiteX2" fmla="*/ 577444 w 577444"/>
                <a:gd name="connsiteY2" fmla="*/ 122217 h 447251"/>
                <a:gd name="connsiteX3" fmla="*/ 435366 w 577444"/>
                <a:gd name="connsiteY3" fmla="*/ 198458 h 447251"/>
                <a:gd name="connsiteX4" fmla="*/ 204776 w 577444"/>
                <a:gd name="connsiteY4" fmla="*/ 282056 h 447251"/>
                <a:gd name="connsiteX5" fmla="*/ 328 w 577444"/>
                <a:gd name="connsiteY5" fmla="*/ 442085 h 447251"/>
                <a:gd name="connsiteX0" fmla="*/ 328 w 570969"/>
                <a:gd name="connsiteY0" fmla="*/ 412984 h 418150"/>
                <a:gd name="connsiteX1" fmla="*/ 254968 w 570969"/>
                <a:gd name="connsiteY1" fmla="*/ 19037 h 418150"/>
                <a:gd name="connsiteX2" fmla="*/ 570969 w 570969"/>
                <a:gd name="connsiteY2" fmla="*/ 197086 h 418150"/>
                <a:gd name="connsiteX3" fmla="*/ 435366 w 570969"/>
                <a:gd name="connsiteY3" fmla="*/ 169357 h 418150"/>
                <a:gd name="connsiteX4" fmla="*/ 204776 w 570969"/>
                <a:gd name="connsiteY4" fmla="*/ 252955 h 418150"/>
                <a:gd name="connsiteX5" fmla="*/ 328 w 570969"/>
                <a:gd name="connsiteY5" fmla="*/ 412984 h 418150"/>
                <a:gd name="connsiteX0" fmla="*/ 316 w 570957"/>
                <a:gd name="connsiteY0" fmla="*/ 412984 h 416573"/>
                <a:gd name="connsiteX1" fmla="*/ 254956 w 570957"/>
                <a:gd name="connsiteY1" fmla="*/ 19037 h 416573"/>
                <a:gd name="connsiteX2" fmla="*/ 570957 w 570957"/>
                <a:gd name="connsiteY2" fmla="*/ 197086 h 416573"/>
                <a:gd name="connsiteX3" fmla="*/ 435354 w 570957"/>
                <a:gd name="connsiteY3" fmla="*/ 169357 h 416573"/>
                <a:gd name="connsiteX4" fmla="*/ 204764 w 570957"/>
                <a:gd name="connsiteY4" fmla="*/ 252955 h 416573"/>
                <a:gd name="connsiteX5" fmla="*/ 316 w 570957"/>
                <a:gd name="connsiteY5" fmla="*/ 412984 h 416573"/>
                <a:gd name="connsiteX0" fmla="*/ 198 w 570839"/>
                <a:gd name="connsiteY0" fmla="*/ 412984 h 416532"/>
                <a:gd name="connsiteX1" fmla="*/ 254838 w 570839"/>
                <a:gd name="connsiteY1" fmla="*/ 19037 h 416532"/>
                <a:gd name="connsiteX2" fmla="*/ 570839 w 570839"/>
                <a:gd name="connsiteY2" fmla="*/ 197086 h 416532"/>
                <a:gd name="connsiteX3" fmla="*/ 435236 w 570839"/>
                <a:gd name="connsiteY3" fmla="*/ 169357 h 416532"/>
                <a:gd name="connsiteX4" fmla="*/ 204646 w 570839"/>
                <a:gd name="connsiteY4" fmla="*/ 252955 h 416532"/>
                <a:gd name="connsiteX5" fmla="*/ 198 w 570839"/>
                <a:gd name="connsiteY5" fmla="*/ 412984 h 41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839" h="416532">
                  <a:moveTo>
                    <a:pt x="198" y="412984"/>
                  </a:moveTo>
                  <a:cubicBezTo>
                    <a:pt x="8563" y="373998"/>
                    <a:pt x="-21148" y="-20030"/>
                    <a:pt x="254838" y="19037"/>
                  </a:cubicBezTo>
                  <a:cubicBezTo>
                    <a:pt x="351024" y="-34274"/>
                    <a:pt x="570839" y="24175"/>
                    <a:pt x="570839" y="197086"/>
                  </a:cubicBezTo>
                  <a:cubicBezTo>
                    <a:pt x="570839" y="369997"/>
                    <a:pt x="496268" y="160046"/>
                    <a:pt x="435236" y="169357"/>
                  </a:cubicBezTo>
                  <a:cubicBezTo>
                    <a:pt x="374204" y="178669"/>
                    <a:pt x="157328" y="351153"/>
                    <a:pt x="204646" y="252955"/>
                  </a:cubicBezTo>
                  <a:cubicBezTo>
                    <a:pt x="251964" y="154757"/>
                    <a:pt x="-8167" y="451970"/>
                    <a:pt x="198" y="412984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9CA9C2DC-A84F-D04E-94B8-3BF4B27A20E3}"/>
              </a:ext>
            </a:extLst>
          </p:cNvPr>
          <p:cNvSpPr/>
          <p:nvPr/>
        </p:nvSpPr>
        <p:spPr>
          <a:xfrm>
            <a:off x="2974131" y="2770502"/>
            <a:ext cx="2886868" cy="596705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OLDER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2294488-2637-324D-9BFD-11F96B53DC68}"/>
              </a:ext>
            </a:extLst>
          </p:cNvPr>
          <p:cNvSpPr/>
          <p:nvPr/>
        </p:nvSpPr>
        <p:spPr>
          <a:xfrm>
            <a:off x="6117538" y="2770502"/>
            <a:ext cx="2912785" cy="59670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YOUNGER</a:t>
            </a:r>
          </a:p>
        </p:txBody>
      </p:sp>
      <p:sp>
        <p:nvSpPr>
          <p:cNvPr id="40" name="Left Arrow 39">
            <a:extLst>
              <a:ext uri="{FF2B5EF4-FFF2-40B4-BE49-F238E27FC236}">
                <a16:creationId xmlns:a16="http://schemas.microsoft.com/office/drawing/2014/main" id="{B2B88F0B-8446-F14F-8034-18FAE4CF7C39}"/>
              </a:ext>
            </a:extLst>
          </p:cNvPr>
          <p:cNvSpPr/>
          <p:nvPr/>
        </p:nvSpPr>
        <p:spPr>
          <a:xfrm>
            <a:off x="2974131" y="3443602"/>
            <a:ext cx="2886868" cy="596705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son of a PHR.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4A2B8DF7-6ED0-5849-A509-0A7B52EDF7E7}"/>
              </a:ext>
            </a:extLst>
          </p:cNvPr>
          <p:cNvSpPr/>
          <p:nvPr/>
        </p:nvSpPr>
        <p:spPr>
          <a:xfrm>
            <a:off x="6117538" y="3443602"/>
            <a:ext cx="2912785" cy="59670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son of a GRK</a:t>
            </a:r>
          </a:p>
        </p:txBody>
      </p:sp>
      <p:sp>
        <p:nvSpPr>
          <p:cNvPr id="42" name="Left Arrow 41">
            <a:extLst>
              <a:ext uri="{FF2B5EF4-FFF2-40B4-BE49-F238E27FC236}">
                <a16:creationId xmlns:a16="http://schemas.microsoft.com/office/drawing/2014/main" id="{5CDF4CF0-53F5-D84A-A120-90313487454A}"/>
              </a:ext>
            </a:extLst>
          </p:cNvPr>
          <p:cNvSpPr/>
          <p:nvPr/>
        </p:nvSpPr>
        <p:spPr>
          <a:xfrm>
            <a:off x="2974131" y="4116702"/>
            <a:ext cx="2886868" cy="596705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tr. by </a:t>
            </a:r>
            <a:r>
              <a:rPr lang="en-US" sz="2800" b="1" dirty="0" err="1">
                <a:solidFill>
                  <a:schemeClr val="bg1"/>
                </a:solidFill>
              </a:rPr>
              <a:t>R.Gam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3F9B215-D898-DA41-9189-2DE07146D28E}"/>
              </a:ext>
            </a:extLst>
          </p:cNvPr>
          <p:cNvSpPr/>
          <p:nvPr/>
        </p:nvSpPr>
        <p:spPr>
          <a:xfrm>
            <a:off x="6117538" y="4116702"/>
            <a:ext cx="2912785" cy="59670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tr. by M &amp; GM</a:t>
            </a:r>
          </a:p>
        </p:txBody>
      </p:sp>
      <p:sp>
        <p:nvSpPr>
          <p:cNvPr id="44" name="Left Arrow 43">
            <a:extLst>
              <a:ext uri="{FF2B5EF4-FFF2-40B4-BE49-F238E27FC236}">
                <a16:creationId xmlns:a16="http://schemas.microsoft.com/office/drawing/2014/main" id="{57DE6A65-1590-9B49-BA4A-C5558336C066}"/>
              </a:ext>
            </a:extLst>
          </p:cNvPr>
          <p:cNvSpPr/>
          <p:nvPr/>
        </p:nvSpPr>
        <p:spPr>
          <a:xfrm>
            <a:off x="2974131" y="4789802"/>
            <a:ext cx="2886868" cy="596705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apostle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B58961C9-5F2F-1046-B4A6-F00E5D0FD2C1}"/>
              </a:ext>
            </a:extLst>
          </p:cNvPr>
          <p:cNvSpPr/>
          <p:nvPr/>
        </p:nvSpPr>
        <p:spPr>
          <a:xfrm>
            <a:off x="6117538" y="4789802"/>
            <a:ext cx="2912785" cy="59670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evangelist</a:t>
            </a:r>
          </a:p>
        </p:txBody>
      </p:sp>
      <p:sp>
        <p:nvSpPr>
          <p:cNvPr id="46" name="Left Arrow 45">
            <a:extLst>
              <a:ext uri="{FF2B5EF4-FFF2-40B4-BE49-F238E27FC236}">
                <a16:creationId xmlns:a16="http://schemas.microsoft.com/office/drawing/2014/main" id="{D6EAB8E2-0D53-6D44-8249-95E3CDEBE576}"/>
              </a:ext>
            </a:extLst>
          </p:cNvPr>
          <p:cNvSpPr/>
          <p:nvPr/>
        </p:nvSpPr>
        <p:spPr>
          <a:xfrm>
            <a:off x="2961431" y="5462901"/>
            <a:ext cx="2886868" cy="837887"/>
          </a:xfrm>
          <a:prstGeom prst="leftArrow">
            <a:avLst>
              <a:gd name="adj1" fmla="val 100000"/>
              <a:gd name="adj2" fmla="val 37964"/>
            </a:avLst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bold &amp; intense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8400F0CF-E786-8B41-8F33-50AAED3DE10B}"/>
              </a:ext>
            </a:extLst>
          </p:cNvPr>
          <p:cNvSpPr/>
          <p:nvPr/>
        </p:nvSpPr>
        <p:spPr>
          <a:xfrm>
            <a:off x="6119126" y="5462901"/>
            <a:ext cx="2912785" cy="837887"/>
          </a:xfrm>
          <a:prstGeom prst="rightArrow">
            <a:avLst>
              <a:gd name="adj1" fmla="val 100000"/>
              <a:gd name="adj2" fmla="val 36579"/>
            </a:avLst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less bold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&amp; intense?</a:t>
            </a:r>
          </a:p>
        </p:txBody>
      </p:sp>
    </p:spTree>
    <p:extLst>
      <p:ext uri="{BB962C8B-B14F-4D97-AF65-F5344CB8AC3E}">
        <p14:creationId xmlns:p14="http://schemas.microsoft.com/office/powerpoint/2010/main" val="30451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8">
            <a:extLst>
              <a:ext uri="{FF2B5EF4-FFF2-40B4-BE49-F238E27FC236}">
                <a16:creationId xmlns:a16="http://schemas.microsoft.com/office/drawing/2014/main" id="{033826E8-8C9B-2F41-8EF0-0E207C660A40}"/>
              </a:ext>
            </a:extLst>
          </p:cNvPr>
          <p:cNvSpPr/>
          <p:nvPr/>
        </p:nvSpPr>
        <p:spPr>
          <a:xfrm>
            <a:off x="2996748" y="2340230"/>
            <a:ext cx="6198504" cy="2086362"/>
          </a:xfrm>
          <a:prstGeom prst="rect">
            <a:avLst/>
          </a:prstGeom>
          <a:scene3d>
            <a:camera prst="perspectiveRelaxed" fov="72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  <a:p>
            <a:pPr algn="ctr"/>
            <a:r>
              <a:rPr lang="en-US" sz="4800" dirty="0"/>
              <a:t>GOSPEL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8D198F-9BF9-3F4B-8A05-C2637FBE367E}"/>
              </a:ext>
            </a:extLst>
          </p:cNvPr>
          <p:cNvGrpSpPr/>
          <p:nvPr/>
        </p:nvGrpSpPr>
        <p:grpSpPr>
          <a:xfrm>
            <a:off x="3346248" y="149484"/>
            <a:ext cx="2515518" cy="3420520"/>
            <a:chOff x="37343" y="2759722"/>
            <a:chExt cx="2515518" cy="3420520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759724C8-17AD-7B44-AED8-945175AA7DE9}"/>
                </a:ext>
              </a:extLst>
            </p:cNvPr>
            <p:cNvGrpSpPr/>
            <p:nvPr/>
          </p:nvGrpSpPr>
          <p:grpSpPr>
            <a:xfrm rot="336331">
              <a:off x="37343" y="5511730"/>
              <a:ext cx="1908313" cy="362152"/>
              <a:chOff x="2352730" y="5444938"/>
              <a:chExt cx="2027887" cy="344801"/>
            </a:xfrm>
          </p:grpSpPr>
          <p:sp>
            <p:nvSpPr>
              <p:cNvPr id="176" name="Donut 175">
                <a:extLst>
                  <a:ext uri="{FF2B5EF4-FFF2-40B4-BE49-F238E27FC236}">
                    <a16:creationId xmlns:a16="http://schemas.microsoft.com/office/drawing/2014/main" id="{56A27E6E-67DB-5945-BB70-05AF57D4EBBC}"/>
                  </a:ext>
                </a:extLst>
              </p:cNvPr>
              <p:cNvSpPr/>
              <p:nvPr/>
            </p:nvSpPr>
            <p:spPr>
              <a:xfrm rot="367223">
                <a:off x="2352730" y="5444938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Donut 176">
                <a:extLst>
                  <a:ext uri="{FF2B5EF4-FFF2-40B4-BE49-F238E27FC236}">
                    <a16:creationId xmlns:a16="http://schemas.microsoft.com/office/drawing/2014/main" id="{BA8E3934-8ECB-F641-BB92-B793705FA446}"/>
                  </a:ext>
                </a:extLst>
              </p:cNvPr>
              <p:cNvSpPr/>
              <p:nvPr/>
            </p:nvSpPr>
            <p:spPr>
              <a:xfrm>
                <a:off x="3172107" y="5550268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Donut 177">
                <a:extLst>
                  <a:ext uri="{FF2B5EF4-FFF2-40B4-BE49-F238E27FC236}">
                    <a16:creationId xmlns:a16="http://schemas.microsoft.com/office/drawing/2014/main" id="{2CD13417-2344-F643-A5EB-38B7F4BDA920}"/>
                  </a:ext>
                </a:extLst>
              </p:cNvPr>
              <p:cNvSpPr/>
              <p:nvPr/>
            </p:nvSpPr>
            <p:spPr>
              <a:xfrm rot="21329291">
                <a:off x="4033264" y="5499816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Donut 178">
                <a:extLst>
                  <a:ext uri="{FF2B5EF4-FFF2-40B4-BE49-F238E27FC236}">
                    <a16:creationId xmlns:a16="http://schemas.microsoft.com/office/drawing/2014/main" id="{BFB4DCAF-FF4C-CD4F-B387-04F937098FF6}"/>
                  </a:ext>
                </a:extLst>
              </p:cNvPr>
              <p:cNvSpPr/>
              <p:nvPr/>
            </p:nvSpPr>
            <p:spPr>
              <a:xfrm rot="21329291">
                <a:off x="3609314" y="5568752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Donut 179">
                <a:extLst>
                  <a:ext uri="{FF2B5EF4-FFF2-40B4-BE49-F238E27FC236}">
                    <a16:creationId xmlns:a16="http://schemas.microsoft.com/office/drawing/2014/main" id="{A5B011A2-064E-5748-B504-401FB9D00F42}"/>
                  </a:ext>
                </a:extLst>
              </p:cNvPr>
              <p:cNvSpPr/>
              <p:nvPr/>
            </p:nvSpPr>
            <p:spPr>
              <a:xfrm>
                <a:off x="2755919" y="5513136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Donut 180">
                <a:extLst>
                  <a:ext uri="{FF2B5EF4-FFF2-40B4-BE49-F238E27FC236}">
                    <a16:creationId xmlns:a16="http://schemas.microsoft.com/office/drawing/2014/main" id="{BE6C1332-6BDA-344B-B097-0EA8A731AC98}"/>
                  </a:ext>
                </a:extLst>
              </p:cNvPr>
              <p:cNvSpPr/>
              <p:nvPr/>
            </p:nvSpPr>
            <p:spPr>
              <a:xfrm rot="475104">
                <a:off x="2541554" y="5533067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Donut 181">
                <a:extLst>
                  <a:ext uri="{FF2B5EF4-FFF2-40B4-BE49-F238E27FC236}">
                    <a16:creationId xmlns:a16="http://schemas.microsoft.com/office/drawing/2014/main" id="{08EE6144-2D0F-314F-8E79-70DD64B2B054}"/>
                  </a:ext>
                </a:extLst>
              </p:cNvPr>
              <p:cNvSpPr/>
              <p:nvPr/>
            </p:nvSpPr>
            <p:spPr>
              <a:xfrm rot="294380">
                <a:off x="2957580" y="5597520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Donut 182">
                <a:extLst>
                  <a:ext uri="{FF2B5EF4-FFF2-40B4-BE49-F238E27FC236}">
                    <a16:creationId xmlns:a16="http://schemas.microsoft.com/office/drawing/2014/main" id="{85D73513-5287-FA48-A9A0-578BA7DB65CF}"/>
                  </a:ext>
                </a:extLst>
              </p:cNvPr>
              <p:cNvSpPr/>
              <p:nvPr/>
            </p:nvSpPr>
            <p:spPr>
              <a:xfrm rot="21331776">
                <a:off x="3388171" y="5617072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Donut 183">
                <a:extLst>
                  <a:ext uri="{FF2B5EF4-FFF2-40B4-BE49-F238E27FC236}">
                    <a16:creationId xmlns:a16="http://schemas.microsoft.com/office/drawing/2014/main" id="{3127D6A1-B33C-B242-99DF-44E3E45EDE5A}"/>
                  </a:ext>
                </a:extLst>
              </p:cNvPr>
              <p:cNvSpPr/>
              <p:nvPr/>
            </p:nvSpPr>
            <p:spPr>
              <a:xfrm rot="21233616">
                <a:off x="3819563" y="5585838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9D19E345-F27E-E44B-826A-61DD74C5B101}"/>
                </a:ext>
              </a:extLst>
            </p:cNvPr>
            <p:cNvGrpSpPr/>
            <p:nvPr/>
          </p:nvGrpSpPr>
          <p:grpSpPr>
            <a:xfrm>
              <a:off x="998302" y="2786163"/>
              <a:ext cx="1554559" cy="3394079"/>
              <a:chOff x="906571" y="2929957"/>
              <a:chExt cx="1554559" cy="3394079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8AB56E7-CE27-3141-B64A-1280CE7956E1}"/>
                  </a:ext>
                </a:extLst>
              </p:cNvPr>
              <p:cNvSpPr/>
              <p:nvPr/>
            </p:nvSpPr>
            <p:spPr>
              <a:xfrm rot="21099160">
                <a:off x="1541524" y="2929957"/>
                <a:ext cx="556591" cy="6261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5">
                <a:extLst>
                  <a:ext uri="{FF2B5EF4-FFF2-40B4-BE49-F238E27FC236}">
                    <a16:creationId xmlns:a16="http://schemas.microsoft.com/office/drawing/2014/main" id="{DFFCF1F3-24AF-1142-BBCD-35FC4AE53D23}"/>
                  </a:ext>
                </a:extLst>
              </p:cNvPr>
              <p:cNvSpPr/>
              <p:nvPr/>
            </p:nvSpPr>
            <p:spPr>
              <a:xfrm rot="1342629">
                <a:off x="906571" y="3903048"/>
                <a:ext cx="423945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5">
                <a:extLst>
                  <a:ext uri="{FF2B5EF4-FFF2-40B4-BE49-F238E27FC236}">
                    <a16:creationId xmlns:a16="http://schemas.microsoft.com/office/drawing/2014/main" id="{464FAE6C-C2E2-1347-8DB4-1C134B8F21B4}"/>
                  </a:ext>
                </a:extLst>
              </p:cNvPr>
              <p:cNvSpPr/>
              <p:nvPr/>
            </p:nvSpPr>
            <p:spPr>
              <a:xfrm rot="21017752" flipH="1">
                <a:off x="2080719" y="3963518"/>
                <a:ext cx="380411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5">
                <a:extLst>
                  <a:ext uri="{FF2B5EF4-FFF2-40B4-BE49-F238E27FC236}">
                    <a16:creationId xmlns:a16="http://schemas.microsoft.com/office/drawing/2014/main" id="{F5355EBF-0A61-5F44-B1D0-6492E4C42BF0}"/>
                  </a:ext>
                </a:extLst>
              </p:cNvPr>
              <p:cNvSpPr/>
              <p:nvPr/>
            </p:nvSpPr>
            <p:spPr>
              <a:xfrm rot="21193696">
                <a:off x="1692807" y="5307430"/>
                <a:ext cx="609989" cy="895509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345" h="1206013">
                    <a:moveTo>
                      <a:pt x="68046" y="505684"/>
                    </a:moveTo>
                    <a:cubicBezTo>
                      <a:pt x="57034" y="369828"/>
                      <a:pt x="-34869" y="240668"/>
                      <a:pt x="38610" y="16559"/>
                    </a:cubicBezTo>
                    <a:cubicBezTo>
                      <a:pt x="114065" y="-38848"/>
                      <a:pt x="413478" y="55040"/>
                      <a:pt x="407623" y="146838"/>
                    </a:cubicBezTo>
                    <a:cubicBezTo>
                      <a:pt x="546389" y="47899"/>
                      <a:pt x="333662" y="641054"/>
                      <a:pt x="400608" y="807644"/>
                    </a:cubicBezTo>
                    <a:cubicBezTo>
                      <a:pt x="467554" y="974234"/>
                      <a:pt x="822146" y="959821"/>
                      <a:pt x="809300" y="1146379"/>
                    </a:cubicBezTo>
                    <a:cubicBezTo>
                      <a:pt x="955859" y="1303547"/>
                      <a:pt x="165058" y="1106282"/>
                      <a:pt x="47622" y="1053835"/>
                    </a:cubicBezTo>
                    <a:cubicBezTo>
                      <a:pt x="-69814" y="1001388"/>
                      <a:pt x="61581" y="953534"/>
                      <a:pt x="104682" y="831694"/>
                    </a:cubicBezTo>
                    <a:cubicBezTo>
                      <a:pt x="130786" y="713638"/>
                      <a:pt x="79058" y="641540"/>
                      <a:pt x="6804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5">
                <a:extLst>
                  <a:ext uri="{FF2B5EF4-FFF2-40B4-BE49-F238E27FC236}">
                    <a16:creationId xmlns:a16="http://schemas.microsoft.com/office/drawing/2014/main" id="{415E04A1-89F1-9C4C-9445-8990430C6296}"/>
                  </a:ext>
                </a:extLst>
              </p:cNvPr>
              <p:cNvSpPr/>
              <p:nvPr/>
            </p:nvSpPr>
            <p:spPr>
              <a:xfrm>
                <a:off x="1265742" y="5344382"/>
                <a:ext cx="517785" cy="979654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  <a:gd name="connsiteX0" fmla="*/ 59366 w 702286"/>
                  <a:gd name="connsiteY0" fmla="*/ 505684 h 1319334"/>
                  <a:gd name="connsiteX1" fmla="*/ 29930 w 702286"/>
                  <a:gd name="connsiteY1" fmla="*/ 16559 h 1319334"/>
                  <a:gd name="connsiteX2" fmla="*/ 398943 w 702286"/>
                  <a:gd name="connsiteY2" fmla="*/ 146838 h 1319334"/>
                  <a:gd name="connsiteX3" fmla="*/ 391928 w 702286"/>
                  <a:gd name="connsiteY3" fmla="*/ 807644 h 1319334"/>
                  <a:gd name="connsiteX4" fmla="*/ 681991 w 702286"/>
                  <a:gd name="connsiteY4" fmla="*/ 1274880 h 1319334"/>
                  <a:gd name="connsiteX5" fmla="*/ 38942 w 702286"/>
                  <a:gd name="connsiteY5" fmla="*/ 1053835 h 1319334"/>
                  <a:gd name="connsiteX6" fmla="*/ 96002 w 702286"/>
                  <a:gd name="connsiteY6" fmla="*/ 831694 h 1319334"/>
                  <a:gd name="connsiteX7" fmla="*/ 59366 w 702286"/>
                  <a:gd name="connsiteY7" fmla="*/ 505684 h 131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286" h="1319334">
                    <a:moveTo>
                      <a:pt x="59366" y="505684"/>
                    </a:moveTo>
                    <a:cubicBezTo>
                      <a:pt x="48354" y="369828"/>
                      <a:pt x="-43549" y="240668"/>
                      <a:pt x="29930" y="16559"/>
                    </a:cubicBezTo>
                    <a:cubicBezTo>
                      <a:pt x="105385" y="-38848"/>
                      <a:pt x="404798" y="55040"/>
                      <a:pt x="398943" y="146838"/>
                    </a:cubicBezTo>
                    <a:cubicBezTo>
                      <a:pt x="537709" y="47899"/>
                      <a:pt x="344753" y="619637"/>
                      <a:pt x="391928" y="807644"/>
                    </a:cubicBezTo>
                    <a:cubicBezTo>
                      <a:pt x="439103" y="995651"/>
                      <a:pt x="694837" y="1088322"/>
                      <a:pt x="681991" y="1274880"/>
                    </a:cubicBezTo>
                    <a:cubicBezTo>
                      <a:pt x="828550" y="1432048"/>
                      <a:pt x="136607" y="1127699"/>
                      <a:pt x="38942" y="1053835"/>
                    </a:cubicBezTo>
                    <a:cubicBezTo>
                      <a:pt x="-58723" y="979971"/>
                      <a:pt x="52901" y="953534"/>
                      <a:pt x="96002" y="831694"/>
                    </a:cubicBezTo>
                    <a:cubicBezTo>
                      <a:pt x="122106" y="713638"/>
                      <a:pt x="70378" y="641540"/>
                      <a:pt x="5936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Parallelogram 4">
                <a:extLst>
                  <a:ext uri="{FF2B5EF4-FFF2-40B4-BE49-F238E27FC236}">
                    <a16:creationId xmlns:a16="http://schemas.microsoft.com/office/drawing/2014/main" id="{406212CB-99A6-094F-8A6E-4FDDE6AEF363}"/>
                  </a:ext>
                </a:extLst>
              </p:cNvPr>
              <p:cNvSpPr/>
              <p:nvPr/>
            </p:nvSpPr>
            <p:spPr>
              <a:xfrm>
                <a:off x="1006212" y="3637159"/>
                <a:ext cx="1445113" cy="2003927"/>
              </a:xfrm>
              <a:custGeom>
                <a:avLst/>
                <a:gdLst>
                  <a:gd name="connsiteX0" fmla="*/ 0 w 866429"/>
                  <a:gd name="connsiteY0" fmla="*/ 1143000 h 1143000"/>
                  <a:gd name="connsiteX1" fmla="*/ 216607 w 866429"/>
                  <a:gd name="connsiteY1" fmla="*/ 0 h 1143000"/>
                  <a:gd name="connsiteX2" fmla="*/ 866429 w 866429"/>
                  <a:gd name="connsiteY2" fmla="*/ 0 h 1143000"/>
                  <a:gd name="connsiteX3" fmla="*/ 649822 w 866429"/>
                  <a:gd name="connsiteY3" fmla="*/ 1143000 h 1143000"/>
                  <a:gd name="connsiteX4" fmla="*/ 0 w 866429"/>
                  <a:gd name="connsiteY4" fmla="*/ 1143000 h 1143000"/>
                  <a:gd name="connsiteX0" fmla="*/ 0 w 866429"/>
                  <a:gd name="connsiteY0" fmla="*/ 1143000 h 1143000"/>
                  <a:gd name="connsiteX1" fmla="*/ 149087 w 866429"/>
                  <a:gd name="connsiteY1" fmla="*/ 260034 h 1143000"/>
                  <a:gd name="connsiteX2" fmla="*/ 216607 w 866429"/>
                  <a:gd name="connsiteY2" fmla="*/ 0 h 1143000"/>
                  <a:gd name="connsiteX3" fmla="*/ 866429 w 866429"/>
                  <a:gd name="connsiteY3" fmla="*/ 0 h 1143000"/>
                  <a:gd name="connsiteX4" fmla="*/ 649822 w 866429"/>
                  <a:gd name="connsiteY4" fmla="*/ 1143000 h 1143000"/>
                  <a:gd name="connsiteX5" fmla="*/ 0 w 866429"/>
                  <a:gd name="connsiteY5" fmla="*/ 1143000 h 1143000"/>
                  <a:gd name="connsiteX0" fmla="*/ 0 w 866429"/>
                  <a:gd name="connsiteY0" fmla="*/ 1143000 h 1143000"/>
                  <a:gd name="connsiteX1" fmla="*/ 49696 w 866429"/>
                  <a:gd name="connsiteY1" fmla="*/ 747051 h 1143000"/>
                  <a:gd name="connsiteX2" fmla="*/ 149087 w 866429"/>
                  <a:gd name="connsiteY2" fmla="*/ 260034 h 1143000"/>
                  <a:gd name="connsiteX3" fmla="*/ 216607 w 866429"/>
                  <a:gd name="connsiteY3" fmla="*/ 0 h 1143000"/>
                  <a:gd name="connsiteX4" fmla="*/ 866429 w 866429"/>
                  <a:gd name="connsiteY4" fmla="*/ 0 h 1143000"/>
                  <a:gd name="connsiteX5" fmla="*/ 649822 w 866429"/>
                  <a:gd name="connsiteY5" fmla="*/ 1143000 h 1143000"/>
                  <a:gd name="connsiteX6" fmla="*/ 0 w 866429"/>
                  <a:gd name="connsiteY6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59761 w 876368"/>
                  <a:gd name="connsiteY6" fmla="*/ 1143000 h 1143000"/>
                  <a:gd name="connsiteX7" fmla="*/ 9939 w 876368"/>
                  <a:gd name="connsiteY7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85800 w 876368"/>
                  <a:gd name="connsiteY6" fmla="*/ 955773 h 1143000"/>
                  <a:gd name="connsiteX7" fmla="*/ 659761 w 876368"/>
                  <a:gd name="connsiteY7" fmla="*/ 1143000 h 1143000"/>
                  <a:gd name="connsiteX8" fmla="*/ 9939 w 876368"/>
                  <a:gd name="connsiteY8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659761 w 876368"/>
                  <a:gd name="connsiteY8" fmla="*/ 1143000 h 1143000"/>
                  <a:gd name="connsiteX9" fmla="*/ 9939 w 876368"/>
                  <a:gd name="connsiteY9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765313 w 876368"/>
                  <a:gd name="connsiteY8" fmla="*/ 448877 h 1143000"/>
                  <a:gd name="connsiteX9" fmla="*/ 659761 w 876368"/>
                  <a:gd name="connsiteY9" fmla="*/ 1143000 h 1143000"/>
                  <a:gd name="connsiteX10" fmla="*/ 9939 w 876368"/>
                  <a:gd name="connsiteY10" fmla="*/ 1143000 h 1143000"/>
                  <a:gd name="connsiteX0" fmla="*/ 208722 w 1075151"/>
                  <a:gd name="connsiteY0" fmla="*/ 1143000 h 1143000"/>
                  <a:gd name="connsiteX1" fmla="*/ 198783 w 1075151"/>
                  <a:gd name="connsiteY1" fmla="*/ 1015408 h 1143000"/>
                  <a:gd name="connsiteX2" fmla="*/ 258418 w 1075151"/>
                  <a:gd name="connsiteY2" fmla="*/ 747051 h 1143000"/>
                  <a:gd name="connsiteX3" fmla="*/ 0 w 1075151"/>
                  <a:gd name="connsiteY3" fmla="*/ 428999 h 1143000"/>
                  <a:gd name="connsiteX4" fmla="*/ 425329 w 1075151"/>
                  <a:gd name="connsiteY4" fmla="*/ 0 h 1143000"/>
                  <a:gd name="connsiteX5" fmla="*/ 1075151 w 1075151"/>
                  <a:gd name="connsiteY5" fmla="*/ 0 h 1143000"/>
                  <a:gd name="connsiteX6" fmla="*/ 1023731 w 1075151"/>
                  <a:gd name="connsiteY6" fmla="*/ 210338 h 1143000"/>
                  <a:gd name="connsiteX7" fmla="*/ 884583 w 1075151"/>
                  <a:gd name="connsiteY7" fmla="*/ 955773 h 1143000"/>
                  <a:gd name="connsiteX8" fmla="*/ 964096 w 1075151"/>
                  <a:gd name="connsiteY8" fmla="*/ 448877 h 1143000"/>
                  <a:gd name="connsiteX9" fmla="*/ 858544 w 1075151"/>
                  <a:gd name="connsiteY9" fmla="*/ 1143000 h 1143000"/>
                  <a:gd name="connsiteX10" fmla="*/ 208722 w 1075151"/>
                  <a:gd name="connsiteY10" fmla="*/ 1143000 h 1143000"/>
                  <a:gd name="connsiteX0" fmla="*/ 397565 w 1075151"/>
                  <a:gd name="connsiteY0" fmla="*/ 1540565 h 1540565"/>
                  <a:gd name="connsiteX1" fmla="*/ 198783 w 1075151"/>
                  <a:gd name="connsiteY1" fmla="*/ 1015408 h 1540565"/>
                  <a:gd name="connsiteX2" fmla="*/ 258418 w 1075151"/>
                  <a:gd name="connsiteY2" fmla="*/ 747051 h 1540565"/>
                  <a:gd name="connsiteX3" fmla="*/ 0 w 1075151"/>
                  <a:gd name="connsiteY3" fmla="*/ 428999 h 1540565"/>
                  <a:gd name="connsiteX4" fmla="*/ 425329 w 1075151"/>
                  <a:gd name="connsiteY4" fmla="*/ 0 h 1540565"/>
                  <a:gd name="connsiteX5" fmla="*/ 1075151 w 1075151"/>
                  <a:gd name="connsiteY5" fmla="*/ 0 h 1540565"/>
                  <a:gd name="connsiteX6" fmla="*/ 1023731 w 1075151"/>
                  <a:gd name="connsiteY6" fmla="*/ 210338 h 1540565"/>
                  <a:gd name="connsiteX7" fmla="*/ 884583 w 1075151"/>
                  <a:gd name="connsiteY7" fmla="*/ 955773 h 1540565"/>
                  <a:gd name="connsiteX8" fmla="*/ 964096 w 1075151"/>
                  <a:gd name="connsiteY8" fmla="*/ 448877 h 1540565"/>
                  <a:gd name="connsiteX9" fmla="*/ 858544 w 1075151"/>
                  <a:gd name="connsiteY9" fmla="*/ 1143000 h 1540565"/>
                  <a:gd name="connsiteX10" fmla="*/ 397565 w 1075151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318053 w 1134786"/>
                  <a:gd name="connsiteY2" fmla="*/ 747051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258418 w 1134786"/>
                  <a:gd name="connsiteY2" fmla="*/ 677477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490870"/>
                  <a:gd name="connsiteY0" fmla="*/ 1540565 h 1540565"/>
                  <a:gd name="connsiteX1" fmla="*/ 0 w 1490870"/>
                  <a:gd name="connsiteY1" fmla="*/ 1343399 h 1540565"/>
                  <a:gd name="connsiteX2" fmla="*/ 258418 w 1490870"/>
                  <a:gd name="connsiteY2" fmla="*/ 677477 h 1540565"/>
                  <a:gd name="connsiteX3" fmla="*/ 59635 w 1490870"/>
                  <a:gd name="connsiteY3" fmla="*/ 428999 h 1540565"/>
                  <a:gd name="connsiteX4" fmla="*/ 484964 w 1490870"/>
                  <a:gd name="connsiteY4" fmla="*/ 0 h 1540565"/>
                  <a:gd name="connsiteX5" fmla="*/ 1134786 w 1490870"/>
                  <a:gd name="connsiteY5" fmla="*/ 0 h 1540565"/>
                  <a:gd name="connsiteX6" fmla="*/ 1083366 w 1490870"/>
                  <a:gd name="connsiteY6" fmla="*/ 210338 h 1540565"/>
                  <a:gd name="connsiteX7" fmla="*/ 1490870 w 1490870"/>
                  <a:gd name="connsiteY7" fmla="*/ 737112 h 1540565"/>
                  <a:gd name="connsiteX8" fmla="*/ 1023731 w 1490870"/>
                  <a:gd name="connsiteY8" fmla="*/ 448877 h 1540565"/>
                  <a:gd name="connsiteX9" fmla="*/ 918179 w 1490870"/>
                  <a:gd name="connsiteY9" fmla="*/ 1143000 h 1540565"/>
                  <a:gd name="connsiteX10" fmla="*/ 457200 w 1490870"/>
                  <a:gd name="connsiteY10" fmla="*/ 1540565 h 1540565"/>
                  <a:gd name="connsiteX0" fmla="*/ 457200 w 1500810"/>
                  <a:gd name="connsiteY0" fmla="*/ 1540565 h 1540565"/>
                  <a:gd name="connsiteX1" fmla="*/ 0 w 1500810"/>
                  <a:gd name="connsiteY1" fmla="*/ 1343399 h 1540565"/>
                  <a:gd name="connsiteX2" fmla="*/ 258418 w 1500810"/>
                  <a:gd name="connsiteY2" fmla="*/ 677477 h 1540565"/>
                  <a:gd name="connsiteX3" fmla="*/ 59635 w 1500810"/>
                  <a:gd name="connsiteY3" fmla="*/ 428999 h 1540565"/>
                  <a:gd name="connsiteX4" fmla="*/ 484964 w 1500810"/>
                  <a:gd name="connsiteY4" fmla="*/ 0 h 1540565"/>
                  <a:gd name="connsiteX5" fmla="*/ 1134786 w 1500810"/>
                  <a:gd name="connsiteY5" fmla="*/ 0 h 1540565"/>
                  <a:gd name="connsiteX6" fmla="*/ 1500810 w 1500810"/>
                  <a:gd name="connsiteY6" fmla="*/ 458816 h 1540565"/>
                  <a:gd name="connsiteX7" fmla="*/ 1490870 w 1500810"/>
                  <a:gd name="connsiteY7" fmla="*/ 737112 h 1540565"/>
                  <a:gd name="connsiteX8" fmla="*/ 1023731 w 1500810"/>
                  <a:gd name="connsiteY8" fmla="*/ 448877 h 1540565"/>
                  <a:gd name="connsiteX9" fmla="*/ 918179 w 1500810"/>
                  <a:gd name="connsiteY9" fmla="*/ 1143000 h 1540565"/>
                  <a:gd name="connsiteX10" fmla="*/ 457200 w 1500810"/>
                  <a:gd name="connsiteY10" fmla="*/ 1540565 h 1540565"/>
                  <a:gd name="connsiteX0" fmla="*/ 1222513 w 1500810"/>
                  <a:gd name="connsiteY0" fmla="*/ 1620078 h 1620078"/>
                  <a:gd name="connsiteX1" fmla="*/ 0 w 1500810"/>
                  <a:gd name="connsiteY1" fmla="*/ 1343399 h 1620078"/>
                  <a:gd name="connsiteX2" fmla="*/ 258418 w 1500810"/>
                  <a:gd name="connsiteY2" fmla="*/ 677477 h 1620078"/>
                  <a:gd name="connsiteX3" fmla="*/ 59635 w 1500810"/>
                  <a:gd name="connsiteY3" fmla="*/ 428999 h 1620078"/>
                  <a:gd name="connsiteX4" fmla="*/ 484964 w 1500810"/>
                  <a:gd name="connsiteY4" fmla="*/ 0 h 1620078"/>
                  <a:gd name="connsiteX5" fmla="*/ 1134786 w 1500810"/>
                  <a:gd name="connsiteY5" fmla="*/ 0 h 1620078"/>
                  <a:gd name="connsiteX6" fmla="*/ 1500810 w 1500810"/>
                  <a:gd name="connsiteY6" fmla="*/ 458816 h 1620078"/>
                  <a:gd name="connsiteX7" fmla="*/ 1490870 w 1500810"/>
                  <a:gd name="connsiteY7" fmla="*/ 737112 h 1620078"/>
                  <a:gd name="connsiteX8" fmla="*/ 1023731 w 1500810"/>
                  <a:gd name="connsiteY8" fmla="*/ 448877 h 1620078"/>
                  <a:gd name="connsiteX9" fmla="*/ 918179 w 1500810"/>
                  <a:gd name="connsiteY9" fmla="*/ 1143000 h 1620078"/>
                  <a:gd name="connsiteX10" fmla="*/ 1222513 w 1500810"/>
                  <a:gd name="connsiteY10" fmla="*/ 1620078 h 1620078"/>
                  <a:gd name="connsiteX0" fmla="*/ 1222513 w 1500810"/>
                  <a:gd name="connsiteY0" fmla="*/ 1620078 h 1620078"/>
                  <a:gd name="connsiteX1" fmla="*/ 437323 w 1500810"/>
                  <a:gd name="connsiteY1" fmla="*/ 1442789 h 1620078"/>
                  <a:gd name="connsiteX2" fmla="*/ 0 w 1500810"/>
                  <a:gd name="connsiteY2" fmla="*/ 1343399 h 1620078"/>
                  <a:gd name="connsiteX3" fmla="*/ 258418 w 1500810"/>
                  <a:gd name="connsiteY3" fmla="*/ 677477 h 1620078"/>
                  <a:gd name="connsiteX4" fmla="*/ 59635 w 1500810"/>
                  <a:gd name="connsiteY4" fmla="*/ 428999 h 1620078"/>
                  <a:gd name="connsiteX5" fmla="*/ 484964 w 1500810"/>
                  <a:gd name="connsiteY5" fmla="*/ 0 h 1620078"/>
                  <a:gd name="connsiteX6" fmla="*/ 1134786 w 1500810"/>
                  <a:gd name="connsiteY6" fmla="*/ 0 h 1620078"/>
                  <a:gd name="connsiteX7" fmla="*/ 1500810 w 1500810"/>
                  <a:gd name="connsiteY7" fmla="*/ 458816 h 1620078"/>
                  <a:gd name="connsiteX8" fmla="*/ 1490870 w 1500810"/>
                  <a:gd name="connsiteY8" fmla="*/ 737112 h 1620078"/>
                  <a:gd name="connsiteX9" fmla="*/ 1023731 w 1500810"/>
                  <a:gd name="connsiteY9" fmla="*/ 448877 h 1620078"/>
                  <a:gd name="connsiteX10" fmla="*/ 918179 w 1500810"/>
                  <a:gd name="connsiteY10" fmla="*/ 1143000 h 1620078"/>
                  <a:gd name="connsiteX11" fmla="*/ 1222513 w 1500810"/>
                  <a:gd name="connsiteY11" fmla="*/ 1620078 h 1620078"/>
                  <a:gd name="connsiteX0" fmla="*/ 1222513 w 1500810"/>
                  <a:gd name="connsiteY0" fmla="*/ 1620078 h 1949685"/>
                  <a:gd name="connsiteX1" fmla="*/ 566532 w 1500810"/>
                  <a:gd name="connsiteY1" fmla="*/ 1949685 h 1949685"/>
                  <a:gd name="connsiteX2" fmla="*/ 0 w 1500810"/>
                  <a:gd name="connsiteY2" fmla="*/ 1343399 h 1949685"/>
                  <a:gd name="connsiteX3" fmla="*/ 258418 w 1500810"/>
                  <a:gd name="connsiteY3" fmla="*/ 677477 h 1949685"/>
                  <a:gd name="connsiteX4" fmla="*/ 59635 w 1500810"/>
                  <a:gd name="connsiteY4" fmla="*/ 428999 h 1949685"/>
                  <a:gd name="connsiteX5" fmla="*/ 484964 w 1500810"/>
                  <a:gd name="connsiteY5" fmla="*/ 0 h 1949685"/>
                  <a:gd name="connsiteX6" fmla="*/ 1134786 w 1500810"/>
                  <a:gd name="connsiteY6" fmla="*/ 0 h 1949685"/>
                  <a:gd name="connsiteX7" fmla="*/ 1500810 w 1500810"/>
                  <a:gd name="connsiteY7" fmla="*/ 458816 h 1949685"/>
                  <a:gd name="connsiteX8" fmla="*/ 1490870 w 1500810"/>
                  <a:gd name="connsiteY8" fmla="*/ 737112 h 1949685"/>
                  <a:gd name="connsiteX9" fmla="*/ 1023731 w 1500810"/>
                  <a:gd name="connsiteY9" fmla="*/ 448877 h 1949685"/>
                  <a:gd name="connsiteX10" fmla="*/ 918179 w 1500810"/>
                  <a:gd name="connsiteY10" fmla="*/ 1143000 h 1949685"/>
                  <a:gd name="connsiteX11" fmla="*/ 1222513 w 1500810"/>
                  <a:gd name="connsiteY11" fmla="*/ 1620078 h 1949685"/>
                  <a:gd name="connsiteX0" fmla="*/ 1228424 w 1506721"/>
                  <a:gd name="connsiteY0" fmla="*/ 1620078 h 1949685"/>
                  <a:gd name="connsiteX1" fmla="*/ 572443 w 1506721"/>
                  <a:gd name="connsiteY1" fmla="*/ 1949685 h 1949685"/>
                  <a:gd name="connsiteX2" fmla="*/ 5911 w 1506721"/>
                  <a:gd name="connsiteY2" fmla="*/ 1343399 h 1949685"/>
                  <a:gd name="connsiteX3" fmla="*/ 264329 w 1506721"/>
                  <a:gd name="connsiteY3" fmla="*/ 677477 h 1949685"/>
                  <a:gd name="connsiteX4" fmla="*/ 65546 w 1506721"/>
                  <a:gd name="connsiteY4" fmla="*/ 428999 h 1949685"/>
                  <a:gd name="connsiteX5" fmla="*/ 490875 w 1506721"/>
                  <a:gd name="connsiteY5" fmla="*/ 0 h 1949685"/>
                  <a:gd name="connsiteX6" fmla="*/ 1140697 w 1506721"/>
                  <a:gd name="connsiteY6" fmla="*/ 0 h 1949685"/>
                  <a:gd name="connsiteX7" fmla="*/ 1506721 w 1506721"/>
                  <a:gd name="connsiteY7" fmla="*/ 458816 h 1949685"/>
                  <a:gd name="connsiteX8" fmla="*/ 1496781 w 1506721"/>
                  <a:gd name="connsiteY8" fmla="*/ 737112 h 1949685"/>
                  <a:gd name="connsiteX9" fmla="*/ 1029642 w 1506721"/>
                  <a:gd name="connsiteY9" fmla="*/ 448877 h 1949685"/>
                  <a:gd name="connsiteX10" fmla="*/ 924090 w 1506721"/>
                  <a:gd name="connsiteY10" fmla="*/ 1143000 h 1949685"/>
                  <a:gd name="connsiteX11" fmla="*/ 1228424 w 1506721"/>
                  <a:gd name="connsiteY11" fmla="*/ 1620078 h 1949685"/>
                  <a:gd name="connsiteX0" fmla="*/ 1227349 w 1505646"/>
                  <a:gd name="connsiteY0" fmla="*/ 1620078 h 1949685"/>
                  <a:gd name="connsiteX1" fmla="*/ 571368 w 1505646"/>
                  <a:gd name="connsiteY1" fmla="*/ 1949685 h 1949685"/>
                  <a:gd name="connsiteX2" fmla="*/ 4836 w 1505646"/>
                  <a:gd name="connsiteY2" fmla="*/ 1343399 h 1949685"/>
                  <a:gd name="connsiteX3" fmla="*/ 263254 w 1505646"/>
                  <a:gd name="connsiteY3" fmla="*/ 677477 h 1949685"/>
                  <a:gd name="connsiteX4" fmla="*/ 64471 w 1505646"/>
                  <a:gd name="connsiteY4" fmla="*/ 428999 h 1949685"/>
                  <a:gd name="connsiteX5" fmla="*/ 489800 w 1505646"/>
                  <a:gd name="connsiteY5" fmla="*/ 0 h 1949685"/>
                  <a:gd name="connsiteX6" fmla="*/ 1139622 w 1505646"/>
                  <a:gd name="connsiteY6" fmla="*/ 0 h 1949685"/>
                  <a:gd name="connsiteX7" fmla="*/ 1505646 w 1505646"/>
                  <a:gd name="connsiteY7" fmla="*/ 458816 h 1949685"/>
                  <a:gd name="connsiteX8" fmla="*/ 1495706 w 1505646"/>
                  <a:gd name="connsiteY8" fmla="*/ 737112 h 1949685"/>
                  <a:gd name="connsiteX9" fmla="*/ 1028567 w 1505646"/>
                  <a:gd name="connsiteY9" fmla="*/ 448877 h 1949685"/>
                  <a:gd name="connsiteX10" fmla="*/ 923015 w 1505646"/>
                  <a:gd name="connsiteY10" fmla="*/ 1143000 h 1949685"/>
                  <a:gd name="connsiteX11" fmla="*/ 1227349 w 1505646"/>
                  <a:gd name="connsiteY11" fmla="*/ 1620078 h 1949685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1082042 w 1505646"/>
                  <a:gd name="connsiteY10" fmla="*/ 1218383 h 2005189"/>
                  <a:gd name="connsiteX11" fmla="*/ 1227349 w 1505646"/>
                  <a:gd name="connsiteY11" fmla="*/ 1675582 h 2005189"/>
                  <a:gd name="connsiteX0" fmla="*/ 1162878 w 1441175"/>
                  <a:gd name="connsiteY0" fmla="*/ 1675582 h 2005189"/>
                  <a:gd name="connsiteX1" fmla="*/ 506897 w 1441175"/>
                  <a:gd name="connsiteY1" fmla="*/ 2005189 h 2005189"/>
                  <a:gd name="connsiteX2" fmla="*/ 188844 w 1441175"/>
                  <a:gd name="connsiteY2" fmla="*/ 1418782 h 2005189"/>
                  <a:gd name="connsiteX3" fmla="*/ 198783 w 1441175"/>
                  <a:gd name="connsiteY3" fmla="*/ 732981 h 2005189"/>
                  <a:gd name="connsiteX4" fmla="*/ 0 w 1441175"/>
                  <a:gd name="connsiteY4" fmla="*/ 484503 h 2005189"/>
                  <a:gd name="connsiteX5" fmla="*/ 425329 w 1441175"/>
                  <a:gd name="connsiteY5" fmla="*/ 55504 h 2005189"/>
                  <a:gd name="connsiteX6" fmla="*/ 1075151 w 1441175"/>
                  <a:gd name="connsiteY6" fmla="*/ 55504 h 2005189"/>
                  <a:gd name="connsiteX7" fmla="*/ 1441175 w 1441175"/>
                  <a:gd name="connsiteY7" fmla="*/ 514320 h 2005189"/>
                  <a:gd name="connsiteX8" fmla="*/ 1431235 w 1441175"/>
                  <a:gd name="connsiteY8" fmla="*/ 792616 h 2005189"/>
                  <a:gd name="connsiteX9" fmla="*/ 964096 w 1441175"/>
                  <a:gd name="connsiteY9" fmla="*/ 504381 h 2005189"/>
                  <a:gd name="connsiteX10" fmla="*/ 1017571 w 1441175"/>
                  <a:gd name="connsiteY10" fmla="*/ 1218383 h 2005189"/>
                  <a:gd name="connsiteX11" fmla="*/ 1162878 w 1441175"/>
                  <a:gd name="connsiteY11" fmla="*/ 1675582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649895 w 1649895"/>
                  <a:gd name="connsiteY11" fmla="*/ 1804791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331845 w 1649895"/>
                  <a:gd name="connsiteY11" fmla="*/ 1508232 h 2005189"/>
                  <a:gd name="connsiteX12" fmla="*/ 1649895 w 1649895"/>
                  <a:gd name="connsiteY12" fmla="*/ 1804791 h 2005189"/>
                  <a:gd name="connsiteX0" fmla="*/ 1649895 w 1699593"/>
                  <a:gd name="connsiteY0" fmla="*/ 1804791 h 2005189"/>
                  <a:gd name="connsiteX1" fmla="*/ 506897 w 1699593"/>
                  <a:gd name="connsiteY1" fmla="*/ 2005189 h 2005189"/>
                  <a:gd name="connsiteX2" fmla="*/ 188844 w 1699593"/>
                  <a:gd name="connsiteY2" fmla="*/ 1418782 h 2005189"/>
                  <a:gd name="connsiteX3" fmla="*/ 198783 w 1699593"/>
                  <a:gd name="connsiteY3" fmla="*/ 732981 h 2005189"/>
                  <a:gd name="connsiteX4" fmla="*/ 0 w 1699593"/>
                  <a:gd name="connsiteY4" fmla="*/ 484503 h 2005189"/>
                  <a:gd name="connsiteX5" fmla="*/ 425329 w 1699593"/>
                  <a:gd name="connsiteY5" fmla="*/ 55504 h 2005189"/>
                  <a:gd name="connsiteX6" fmla="*/ 1075151 w 1699593"/>
                  <a:gd name="connsiteY6" fmla="*/ 55504 h 2005189"/>
                  <a:gd name="connsiteX7" fmla="*/ 1441175 w 1699593"/>
                  <a:gd name="connsiteY7" fmla="*/ 514320 h 2005189"/>
                  <a:gd name="connsiteX8" fmla="*/ 1431235 w 1699593"/>
                  <a:gd name="connsiteY8" fmla="*/ 792616 h 2005189"/>
                  <a:gd name="connsiteX9" fmla="*/ 964096 w 1699593"/>
                  <a:gd name="connsiteY9" fmla="*/ 504381 h 2005189"/>
                  <a:gd name="connsiteX10" fmla="*/ 1017571 w 1699593"/>
                  <a:gd name="connsiteY10" fmla="*/ 1218383 h 2005189"/>
                  <a:gd name="connsiteX11" fmla="*/ 1699593 w 1699593"/>
                  <a:gd name="connsiteY11" fmla="*/ 1597685 h 2005189"/>
                  <a:gd name="connsiteX12" fmla="*/ 1649895 w 1699593"/>
                  <a:gd name="connsiteY12" fmla="*/ 1804791 h 2005189"/>
                  <a:gd name="connsiteX0" fmla="*/ 1480930 w 1699593"/>
                  <a:gd name="connsiteY0" fmla="*/ 2013513 h 2013513"/>
                  <a:gd name="connsiteX1" fmla="*/ 506897 w 1699593"/>
                  <a:gd name="connsiteY1" fmla="*/ 2005189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616226 w 1699593"/>
                  <a:gd name="connsiteY1" fmla="*/ 1965433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723967"/>
                  <a:gd name="connsiteY0" fmla="*/ 2013513 h 2051629"/>
                  <a:gd name="connsiteX1" fmla="*/ 616226 w 1723967"/>
                  <a:gd name="connsiteY1" fmla="*/ 1965433 h 2051629"/>
                  <a:gd name="connsiteX2" fmla="*/ 188844 w 1723967"/>
                  <a:gd name="connsiteY2" fmla="*/ 1418782 h 2051629"/>
                  <a:gd name="connsiteX3" fmla="*/ 198783 w 1723967"/>
                  <a:gd name="connsiteY3" fmla="*/ 732981 h 2051629"/>
                  <a:gd name="connsiteX4" fmla="*/ 0 w 1723967"/>
                  <a:gd name="connsiteY4" fmla="*/ 484503 h 2051629"/>
                  <a:gd name="connsiteX5" fmla="*/ 425329 w 1723967"/>
                  <a:gd name="connsiteY5" fmla="*/ 55504 h 2051629"/>
                  <a:gd name="connsiteX6" fmla="*/ 1075151 w 1723967"/>
                  <a:gd name="connsiteY6" fmla="*/ 55504 h 2051629"/>
                  <a:gd name="connsiteX7" fmla="*/ 1441175 w 1723967"/>
                  <a:gd name="connsiteY7" fmla="*/ 514320 h 2051629"/>
                  <a:gd name="connsiteX8" fmla="*/ 1431235 w 1723967"/>
                  <a:gd name="connsiteY8" fmla="*/ 792616 h 2051629"/>
                  <a:gd name="connsiteX9" fmla="*/ 964096 w 1723967"/>
                  <a:gd name="connsiteY9" fmla="*/ 504381 h 2051629"/>
                  <a:gd name="connsiteX10" fmla="*/ 1017571 w 1723967"/>
                  <a:gd name="connsiteY10" fmla="*/ 1218383 h 2051629"/>
                  <a:gd name="connsiteX11" fmla="*/ 1699593 w 1723967"/>
                  <a:gd name="connsiteY11" fmla="*/ 1597685 h 2051629"/>
                  <a:gd name="connsiteX12" fmla="*/ 1480930 w 1723967"/>
                  <a:gd name="connsiteY12" fmla="*/ 2013513 h 2051629"/>
                  <a:gd name="connsiteX0" fmla="*/ 1484906 w 1744328"/>
                  <a:gd name="connsiteY0" fmla="*/ 2013513 h 2591198"/>
                  <a:gd name="connsiteX1" fmla="*/ 0 w 1744328"/>
                  <a:gd name="connsiteY1" fmla="*/ 2578321 h 2591198"/>
                  <a:gd name="connsiteX2" fmla="*/ 192820 w 1744328"/>
                  <a:gd name="connsiteY2" fmla="*/ 1418782 h 2591198"/>
                  <a:gd name="connsiteX3" fmla="*/ 202759 w 1744328"/>
                  <a:gd name="connsiteY3" fmla="*/ 732981 h 2591198"/>
                  <a:gd name="connsiteX4" fmla="*/ 3976 w 1744328"/>
                  <a:gd name="connsiteY4" fmla="*/ 484503 h 2591198"/>
                  <a:gd name="connsiteX5" fmla="*/ 429305 w 1744328"/>
                  <a:gd name="connsiteY5" fmla="*/ 55504 h 2591198"/>
                  <a:gd name="connsiteX6" fmla="*/ 1079127 w 1744328"/>
                  <a:gd name="connsiteY6" fmla="*/ 55504 h 2591198"/>
                  <a:gd name="connsiteX7" fmla="*/ 1445151 w 1744328"/>
                  <a:gd name="connsiteY7" fmla="*/ 514320 h 2591198"/>
                  <a:gd name="connsiteX8" fmla="*/ 1435211 w 1744328"/>
                  <a:gd name="connsiteY8" fmla="*/ 792616 h 2591198"/>
                  <a:gd name="connsiteX9" fmla="*/ 968072 w 1744328"/>
                  <a:gd name="connsiteY9" fmla="*/ 504381 h 2591198"/>
                  <a:gd name="connsiteX10" fmla="*/ 1021547 w 1744328"/>
                  <a:gd name="connsiteY10" fmla="*/ 1218383 h 2591198"/>
                  <a:gd name="connsiteX11" fmla="*/ 1703569 w 1744328"/>
                  <a:gd name="connsiteY11" fmla="*/ 1597685 h 2591198"/>
                  <a:gd name="connsiteX12" fmla="*/ 1484906 w 1744328"/>
                  <a:gd name="connsiteY12" fmla="*/ 2013513 h 2591198"/>
                  <a:gd name="connsiteX0" fmla="*/ 1484906 w 1518513"/>
                  <a:gd name="connsiteY0" fmla="*/ 2013513 h 2589900"/>
                  <a:gd name="connsiteX1" fmla="*/ 0 w 1518513"/>
                  <a:gd name="connsiteY1" fmla="*/ 2578321 h 2589900"/>
                  <a:gd name="connsiteX2" fmla="*/ 192820 w 1518513"/>
                  <a:gd name="connsiteY2" fmla="*/ 1418782 h 2589900"/>
                  <a:gd name="connsiteX3" fmla="*/ 202759 w 1518513"/>
                  <a:gd name="connsiteY3" fmla="*/ 732981 h 2589900"/>
                  <a:gd name="connsiteX4" fmla="*/ 3976 w 1518513"/>
                  <a:gd name="connsiteY4" fmla="*/ 484503 h 2589900"/>
                  <a:gd name="connsiteX5" fmla="*/ 429305 w 1518513"/>
                  <a:gd name="connsiteY5" fmla="*/ 55504 h 2589900"/>
                  <a:gd name="connsiteX6" fmla="*/ 1079127 w 1518513"/>
                  <a:gd name="connsiteY6" fmla="*/ 55504 h 2589900"/>
                  <a:gd name="connsiteX7" fmla="*/ 1445151 w 1518513"/>
                  <a:gd name="connsiteY7" fmla="*/ 514320 h 2589900"/>
                  <a:gd name="connsiteX8" fmla="*/ 1435211 w 1518513"/>
                  <a:gd name="connsiteY8" fmla="*/ 792616 h 2589900"/>
                  <a:gd name="connsiteX9" fmla="*/ 968072 w 1518513"/>
                  <a:gd name="connsiteY9" fmla="*/ 504381 h 2589900"/>
                  <a:gd name="connsiteX10" fmla="*/ 1021547 w 1518513"/>
                  <a:gd name="connsiteY10" fmla="*/ 1218383 h 2589900"/>
                  <a:gd name="connsiteX11" fmla="*/ 1035660 w 1518513"/>
                  <a:gd name="connsiteY11" fmla="*/ 1996991 h 2589900"/>
                  <a:gd name="connsiteX12" fmla="*/ 1484906 w 1518513"/>
                  <a:gd name="connsiteY12" fmla="*/ 2013513 h 2589900"/>
                  <a:gd name="connsiteX0" fmla="*/ 896510 w 1445151"/>
                  <a:gd name="connsiteY0" fmla="*/ 2384961 h 2605607"/>
                  <a:gd name="connsiteX1" fmla="*/ 0 w 1445151"/>
                  <a:gd name="connsiteY1" fmla="*/ 2578321 h 2605607"/>
                  <a:gd name="connsiteX2" fmla="*/ 192820 w 1445151"/>
                  <a:gd name="connsiteY2" fmla="*/ 1418782 h 2605607"/>
                  <a:gd name="connsiteX3" fmla="*/ 202759 w 1445151"/>
                  <a:gd name="connsiteY3" fmla="*/ 732981 h 2605607"/>
                  <a:gd name="connsiteX4" fmla="*/ 3976 w 1445151"/>
                  <a:gd name="connsiteY4" fmla="*/ 484503 h 2605607"/>
                  <a:gd name="connsiteX5" fmla="*/ 429305 w 1445151"/>
                  <a:gd name="connsiteY5" fmla="*/ 55504 h 2605607"/>
                  <a:gd name="connsiteX6" fmla="*/ 1079127 w 1445151"/>
                  <a:gd name="connsiteY6" fmla="*/ 55504 h 2605607"/>
                  <a:gd name="connsiteX7" fmla="*/ 1445151 w 1445151"/>
                  <a:gd name="connsiteY7" fmla="*/ 514320 h 2605607"/>
                  <a:gd name="connsiteX8" fmla="*/ 1435211 w 1445151"/>
                  <a:gd name="connsiteY8" fmla="*/ 792616 h 2605607"/>
                  <a:gd name="connsiteX9" fmla="*/ 968072 w 1445151"/>
                  <a:gd name="connsiteY9" fmla="*/ 504381 h 2605607"/>
                  <a:gd name="connsiteX10" fmla="*/ 1021547 w 1445151"/>
                  <a:gd name="connsiteY10" fmla="*/ 1218383 h 2605607"/>
                  <a:gd name="connsiteX11" fmla="*/ 1035660 w 1445151"/>
                  <a:gd name="connsiteY11" fmla="*/ 1996991 h 2605607"/>
                  <a:gd name="connsiteX12" fmla="*/ 896510 w 1445151"/>
                  <a:gd name="connsiteY12" fmla="*/ 2384961 h 2605607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188844 w 1441175"/>
                  <a:gd name="connsiteY2" fmla="*/ 1418782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228602 w 1441175"/>
                  <a:gd name="connsiteY2" fmla="*/ 1353780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8743 w 1447384"/>
                  <a:gd name="connsiteY0" fmla="*/ 2384961 h 2430011"/>
                  <a:gd name="connsiteX1" fmla="*/ 121503 w 1447384"/>
                  <a:gd name="connsiteY1" fmla="*/ 2355453 h 2430011"/>
                  <a:gd name="connsiteX2" fmla="*/ 234811 w 1447384"/>
                  <a:gd name="connsiteY2" fmla="*/ 1353780 h 2430011"/>
                  <a:gd name="connsiteX3" fmla="*/ 387872 w 1447384"/>
                  <a:gd name="connsiteY3" fmla="*/ 593688 h 2430011"/>
                  <a:gd name="connsiteX4" fmla="*/ 192473 w 1447384"/>
                  <a:gd name="connsiteY4" fmla="*/ 670112 h 2430011"/>
                  <a:gd name="connsiteX5" fmla="*/ 6209 w 1447384"/>
                  <a:gd name="connsiteY5" fmla="*/ 484503 h 2430011"/>
                  <a:gd name="connsiteX6" fmla="*/ 431538 w 1447384"/>
                  <a:gd name="connsiteY6" fmla="*/ 55504 h 2430011"/>
                  <a:gd name="connsiteX7" fmla="*/ 1081360 w 1447384"/>
                  <a:gd name="connsiteY7" fmla="*/ 55504 h 2430011"/>
                  <a:gd name="connsiteX8" fmla="*/ 1447384 w 1447384"/>
                  <a:gd name="connsiteY8" fmla="*/ 514320 h 2430011"/>
                  <a:gd name="connsiteX9" fmla="*/ 1437444 w 1447384"/>
                  <a:gd name="connsiteY9" fmla="*/ 792616 h 2430011"/>
                  <a:gd name="connsiteX10" fmla="*/ 970305 w 1447384"/>
                  <a:gd name="connsiteY10" fmla="*/ 504381 h 2430011"/>
                  <a:gd name="connsiteX11" fmla="*/ 1023780 w 1447384"/>
                  <a:gd name="connsiteY11" fmla="*/ 1218383 h 2430011"/>
                  <a:gd name="connsiteX12" fmla="*/ 1037893 w 1447384"/>
                  <a:gd name="connsiteY12" fmla="*/ 1996991 h 2430011"/>
                  <a:gd name="connsiteX13" fmla="*/ 898743 w 1447384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386817 w 1446329"/>
                  <a:gd name="connsiteY3" fmla="*/ 593688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181947 w 1446329"/>
                  <a:gd name="connsiteY9" fmla="*/ 950481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342962"/>
                  <a:gd name="connsiteY0" fmla="*/ 2394703 h 2439753"/>
                  <a:gd name="connsiteX1" fmla="*/ 120448 w 1342962"/>
                  <a:gd name="connsiteY1" fmla="*/ 2365195 h 2439753"/>
                  <a:gd name="connsiteX2" fmla="*/ 233756 w 1342962"/>
                  <a:gd name="connsiteY2" fmla="*/ 1363522 h 2439753"/>
                  <a:gd name="connsiteX3" fmla="*/ 299352 w 1342962"/>
                  <a:gd name="connsiteY3" fmla="*/ 575572 h 2439753"/>
                  <a:gd name="connsiteX4" fmla="*/ 231175 w 1342962"/>
                  <a:gd name="connsiteY4" fmla="*/ 828433 h 2439753"/>
                  <a:gd name="connsiteX5" fmla="*/ 5154 w 1342962"/>
                  <a:gd name="connsiteY5" fmla="*/ 494245 h 2439753"/>
                  <a:gd name="connsiteX6" fmla="*/ 430483 w 1342962"/>
                  <a:gd name="connsiteY6" fmla="*/ 65246 h 2439753"/>
                  <a:gd name="connsiteX7" fmla="*/ 1080305 w 1342962"/>
                  <a:gd name="connsiteY7" fmla="*/ 65246 h 2439753"/>
                  <a:gd name="connsiteX8" fmla="*/ 1342962 w 1342962"/>
                  <a:gd name="connsiteY8" fmla="*/ 672641 h 2439753"/>
                  <a:gd name="connsiteX9" fmla="*/ 1181947 w 1342962"/>
                  <a:gd name="connsiteY9" fmla="*/ 960223 h 2439753"/>
                  <a:gd name="connsiteX10" fmla="*/ 969250 w 1342962"/>
                  <a:gd name="connsiteY10" fmla="*/ 514123 h 2439753"/>
                  <a:gd name="connsiteX11" fmla="*/ 1022725 w 1342962"/>
                  <a:gd name="connsiteY11" fmla="*/ 1228125 h 2439753"/>
                  <a:gd name="connsiteX12" fmla="*/ 1036838 w 1342962"/>
                  <a:gd name="connsiteY12" fmla="*/ 2006733 h 2439753"/>
                  <a:gd name="connsiteX13" fmla="*/ 897688 w 1342962"/>
                  <a:gd name="connsiteY13" fmla="*/ 2394703 h 2439753"/>
                  <a:gd name="connsiteX0" fmla="*/ 897688 w 1342962"/>
                  <a:gd name="connsiteY0" fmla="*/ 2346627 h 2391677"/>
                  <a:gd name="connsiteX1" fmla="*/ 120448 w 1342962"/>
                  <a:gd name="connsiteY1" fmla="*/ 2317119 h 2391677"/>
                  <a:gd name="connsiteX2" fmla="*/ 233756 w 1342962"/>
                  <a:gd name="connsiteY2" fmla="*/ 1315446 h 2391677"/>
                  <a:gd name="connsiteX3" fmla="*/ 299352 w 1342962"/>
                  <a:gd name="connsiteY3" fmla="*/ 527496 h 2391677"/>
                  <a:gd name="connsiteX4" fmla="*/ 231175 w 1342962"/>
                  <a:gd name="connsiteY4" fmla="*/ 780357 h 2391677"/>
                  <a:gd name="connsiteX5" fmla="*/ 5154 w 1342962"/>
                  <a:gd name="connsiteY5" fmla="*/ 446169 h 2391677"/>
                  <a:gd name="connsiteX6" fmla="*/ 430483 w 1342962"/>
                  <a:gd name="connsiteY6" fmla="*/ 17170 h 2391677"/>
                  <a:gd name="connsiteX7" fmla="*/ 1064403 w 1342962"/>
                  <a:gd name="connsiteY7" fmla="*/ 137890 h 2391677"/>
                  <a:gd name="connsiteX8" fmla="*/ 1342962 w 1342962"/>
                  <a:gd name="connsiteY8" fmla="*/ 624565 h 2391677"/>
                  <a:gd name="connsiteX9" fmla="*/ 1181947 w 1342962"/>
                  <a:gd name="connsiteY9" fmla="*/ 912147 h 2391677"/>
                  <a:gd name="connsiteX10" fmla="*/ 969250 w 1342962"/>
                  <a:gd name="connsiteY10" fmla="*/ 466047 h 2391677"/>
                  <a:gd name="connsiteX11" fmla="*/ 1022725 w 1342962"/>
                  <a:gd name="connsiteY11" fmla="*/ 1180049 h 2391677"/>
                  <a:gd name="connsiteX12" fmla="*/ 1036838 w 1342962"/>
                  <a:gd name="connsiteY12" fmla="*/ 1958657 h 2391677"/>
                  <a:gd name="connsiteX13" fmla="*/ 897688 w 1342962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81947 w 1382718"/>
                  <a:gd name="connsiteY9" fmla="*/ 912147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144856 w 1382718"/>
                  <a:gd name="connsiteY2" fmla="*/ 1330278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960083 w 1445113"/>
                  <a:gd name="connsiteY0" fmla="*/ 2354849 h 2399899"/>
                  <a:gd name="connsiteX1" fmla="*/ 182843 w 1445113"/>
                  <a:gd name="connsiteY1" fmla="*/ 2325341 h 2399899"/>
                  <a:gd name="connsiteX2" fmla="*/ 207251 w 1445113"/>
                  <a:gd name="connsiteY2" fmla="*/ 1338500 h 2399899"/>
                  <a:gd name="connsiteX3" fmla="*/ 361747 w 1445113"/>
                  <a:gd name="connsiteY3" fmla="*/ 535718 h 2399899"/>
                  <a:gd name="connsiteX4" fmla="*/ 293570 w 1445113"/>
                  <a:gd name="connsiteY4" fmla="*/ 788579 h 2399899"/>
                  <a:gd name="connsiteX5" fmla="*/ 4049 w 1445113"/>
                  <a:gd name="connsiteY5" fmla="*/ 573047 h 2399899"/>
                  <a:gd name="connsiteX6" fmla="*/ 492878 w 1445113"/>
                  <a:gd name="connsiteY6" fmla="*/ 25392 h 2399899"/>
                  <a:gd name="connsiteX7" fmla="*/ 1126798 w 1445113"/>
                  <a:gd name="connsiteY7" fmla="*/ 146112 h 2399899"/>
                  <a:gd name="connsiteX8" fmla="*/ 1445113 w 1445113"/>
                  <a:gd name="connsiteY8" fmla="*/ 632787 h 2399899"/>
                  <a:gd name="connsiteX9" fmla="*/ 1156878 w 1445113"/>
                  <a:gd name="connsiteY9" fmla="*/ 901796 h 2399899"/>
                  <a:gd name="connsiteX10" fmla="*/ 1055499 w 1445113"/>
                  <a:gd name="connsiteY10" fmla="*/ 613562 h 2399899"/>
                  <a:gd name="connsiteX11" fmla="*/ 1085120 w 1445113"/>
                  <a:gd name="connsiteY11" fmla="*/ 1188271 h 2399899"/>
                  <a:gd name="connsiteX12" fmla="*/ 1099233 w 1445113"/>
                  <a:gd name="connsiteY12" fmla="*/ 1966879 h 2399899"/>
                  <a:gd name="connsiteX13" fmla="*/ 960083 w 1445113"/>
                  <a:gd name="connsiteY13" fmla="*/ 2354849 h 2399899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1085120 w 1445113"/>
                  <a:gd name="connsiteY11" fmla="*/ 1128718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996220 w 1445113"/>
                  <a:gd name="connsiteY11" fmla="*/ 1217711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5113" h="2340346">
                    <a:moveTo>
                      <a:pt x="960083" y="2295296"/>
                    </a:moveTo>
                    <a:cubicBezTo>
                      <a:pt x="807351" y="2355040"/>
                      <a:pt x="398191" y="2364910"/>
                      <a:pt x="182843" y="2265788"/>
                    </a:cubicBezTo>
                    <a:cubicBezTo>
                      <a:pt x="217630" y="1901623"/>
                      <a:pt x="177434" y="1577218"/>
                      <a:pt x="207251" y="1278947"/>
                    </a:cubicBezTo>
                    <a:cubicBezTo>
                      <a:pt x="237068" y="980676"/>
                      <a:pt x="368803" y="590110"/>
                      <a:pt x="361747" y="476165"/>
                    </a:cubicBezTo>
                    <a:cubicBezTo>
                      <a:pt x="354691" y="362220"/>
                      <a:pt x="357181" y="747224"/>
                      <a:pt x="293570" y="729026"/>
                    </a:cubicBezTo>
                    <a:cubicBezTo>
                      <a:pt x="229960" y="710829"/>
                      <a:pt x="-35795" y="615929"/>
                      <a:pt x="4049" y="513494"/>
                    </a:cubicBezTo>
                    <a:cubicBezTo>
                      <a:pt x="41807" y="400581"/>
                      <a:pt x="216853" y="111155"/>
                      <a:pt x="403978" y="39999"/>
                    </a:cubicBezTo>
                    <a:cubicBezTo>
                      <a:pt x="591103" y="-31157"/>
                      <a:pt x="953276" y="-2313"/>
                      <a:pt x="1126798" y="86559"/>
                    </a:cubicBezTo>
                    <a:cubicBezTo>
                      <a:pt x="1300320" y="175431"/>
                      <a:pt x="1385766" y="450382"/>
                      <a:pt x="1445113" y="573234"/>
                    </a:cubicBezTo>
                    <a:cubicBezTo>
                      <a:pt x="1356986" y="727907"/>
                      <a:pt x="1292713" y="817578"/>
                      <a:pt x="1156878" y="842243"/>
                    </a:cubicBezTo>
                    <a:lnTo>
                      <a:pt x="1055499" y="554009"/>
                    </a:lnTo>
                    <a:lnTo>
                      <a:pt x="996220" y="1217711"/>
                    </a:lnTo>
                    <a:lnTo>
                      <a:pt x="1099233" y="1907326"/>
                    </a:lnTo>
                    <a:cubicBezTo>
                      <a:pt x="1176459" y="2039848"/>
                      <a:pt x="1112815" y="2235552"/>
                      <a:pt x="960083" y="22952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2" name="Moon 27">
              <a:extLst>
                <a:ext uri="{FF2B5EF4-FFF2-40B4-BE49-F238E27FC236}">
                  <a16:creationId xmlns:a16="http://schemas.microsoft.com/office/drawing/2014/main" id="{BDB90452-6522-214B-B547-43E0DFF2E7CE}"/>
                </a:ext>
              </a:extLst>
            </p:cNvPr>
            <p:cNvSpPr/>
            <p:nvPr/>
          </p:nvSpPr>
          <p:spPr>
            <a:xfrm rot="16200000">
              <a:off x="1911533" y="5625604"/>
              <a:ext cx="144433" cy="290016"/>
            </a:xfrm>
            <a:custGeom>
              <a:avLst/>
              <a:gdLst>
                <a:gd name="connsiteX0" fmla="*/ 338825 w 338825"/>
                <a:gd name="connsiteY0" fmla="*/ 581501 h 581501"/>
                <a:gd name="connsiteX1" fmla="*/ 0 w 338825"/>
                <a:gd name="connsiteY1" fmla="*/ 290750 h 581501"/>
                <a:gd name="connsiteX2" fmla="*/ 338825 w 338825"/>
                <a:gd name="connsiteY2" fmla="*/ -1 h 581501"/>
                <a:gd name="connsiteX3" fmla="*/ 169413 w 338825"/>
                <a:gd name="connsiteY3" fmla="*/ 290749 h 581501"/>
                <a:gd name="connsiteX4" fmla="*/ 338825 w 338825"/>
                <a:gd name="connsiteY4" fmla="*/ 581499 h 581501"/>
                <a:gd name="connsiteX5" fmla="*/ 338825 w 338825"/>
                <a:gd name="connsiteY5" fmla="*/ 581501 h 581501"/>
                <a:gd name="connsiteX0" fmla="*/ 338825 w 355317"/>
                <a:gd name="connsiteY0" fmla="*/ 595442 h 595442"/>
                <a:gd name="connsiteX1" fmla="*/ 0 w 355317"/>
                <a:gd name="connsiteY1" fmla="*/ 304691 h 595442"/>
                <a:gd name="connsiteX2" fmla="*/ 338825 w 355317"/>
                <a:gd name="connsiteY2" fmla="*/ 13940 h 595442"/>
                <a:gd name="connsiteX3" fmla="*/ 169413 w 355317"/>
                <a:gd name="connsiteY3" fmla="*/ 304690 h 595442"/>
                <a:gd name="connsiteX4" fmla="*/ 338825 w 355317"/>
                <a:gd name="connsiteY4" fmla="*/ 595440 h 595442"/>
                <a:gd name="connsiteX5" fmla="*/ 338825 w 355317"/>
                <a:gd name="connsiteY5" fmla="*/ 595442 h 595442"/>
                <a:gd name="connsiteX0" fmla="*/ 338825 w 339252"/>
                <a:gd name="connsiteY0" fmla="*/ 621630 h 621630"/>
                <a:gd name="connsiteX1" fmla="*/ 0 w 339252"/>
                <a:gd name="connsiteY1" fmla="*/ 330879 h 621630"/>
                <a:gd name="connsiteX2" fmla="*/ 338825 w 339252"/>
                <a:gd name="connsiteY2" fmla="*/ 40128 h 621630"/>
                <a:gd name="connsiteX3" fmla="*/ 169413 w 339252"/>
                <a:gd name="connsiteY3" fmla="*/ 330878 h 621630"/>
                <a:gd name="connsiteX4" fmla="*/ 338825 w 339252"/>
                <a:gd name="connsiteY4" fmla="*/ 621628 h 621630"/>
                <a:gd name="connsiteX5" fmla="*/ 338825 w 339252"/>
                <a:gd name="connsiteY5" fmla="*/ 621630 h 621630"/>
                <a:gd name="connsiteX0" fmla="*/ 338825 w 421993"/>
                <a:gd name="connsiteY0" fmla="*/ 621630 h 621630"/>
                <a:gd name="connsiteX1" fmla="*/ 0 w 421993"/>
                <a:gd name="connsiteY1" fmla="*/ 330879 h 621630"/>
                <a:gd name="connsiteX2" fmla="*/ 338825 w 421993"/>
                <a:gd name="connsiteY2" fmla="*/ 40128 h 621630"/>
                <a:gd name="connsiteX3" fmla="*/ 169413 w 421993"/>
                <a:gd name="connsiteY3" fmla="*/ 330878 h 621630"/>
                <a:gd name="connsiteX4" fmla="*/ 338825 w 421993"/>
                <a:gd name="connsiteY4" fmla="*/ 621628 h 621630"/>
                <a:gd name="connsiteX5" fmla="*/ 338825 w 421993"/>
                <a:gd name="connsiteY5" fmla="*/ 621630 h 621630"/>
                <a:gd name="connsiteX0" fmla="*/ 338825 w 421993"/>
                <a:gd name="connsiteY0" fmla="*/ 621630 h 655938"/>
                <a:gd name="connsiteX1" fmla="*/ 0 w 421993"/>
                <a:gd name="connsiteY1" fmla="*/ 330879 h 655938"/>
                <a:gd name="connsiteX2" fmla="*/ 338825 w 421993"/>
                <a:gd name="connsiteY2" fmla="*/ 40128 h 655938"/>
                <a:gd name="connsiteX3" fmla="*/ 169413 w 421993"/>
                <a:gd name="connsiteY3" fmla="*/ 330878 h 655938"/>
                <a:gd name="connsiteX4" fmla="*/ 338825 w 421993"/>
                <a:gd name="connsiteY4" fmla="*/ 621628 h 655938"/>
                <a:gd name="connsiteX5" fmla="*/ 338825 w 421993"/>
                <a:gd name="connsiteY5" fmla="*/ 621630 h 655938"/>
                <a:gd name="connsiteX0" fmla="*/ 339268 w 422436"/>
                <a:gd name="connsiteY0" fmla="*/ 577119 h 606184"/>
                <a:gd name="connsiteX1" fmla="*/ 443 w 422436"/>
                <a:gd name="connsiteY1" fmla="*/ 286368 h 606184"/>
                <a:gd name="connsiteX2" fmla="*/ 399486 w 422436"/>
                <a:gd name="connsiteY2" fmla="*/ 37899 h 606184"/>
                <a:gd name="connsiteX3" fmla="*/ 169856 w 422436"/>
                <a:gd name="connsiteY3" fmla="*/ 286367 h 606184"/>
                <a:gd name="connsiteX4" fmla="*/ 339268 w 422436"/>
                <a:gd name="connsiteY4" fmla="*/ 577117 h 606184"/>
                <a:gd name="connsiteX5" fmla="*/ 339268 w 422436"/>
                <a:gd name="connsiteY5" fmla="*/ 577119 h 606184"/>
                <a:gd name="connsiteX0" fmla="*/ 339268 w 422436"/>
                <a:gd name="connsiteY0" fmla="*/ 552515 h 581580"/>
                <a:gd name="connsiteX1" fmla="*/ 443 w 422436"/>
                <a:gd name="connsiteY1" fmla="*/ 261764 h 581580"/>
                <a:gd name="connsiteX2" fmla="*/ 399486 w 422436"/>
                <a:gd name="connsiteY2" fmla="*/ 13295 h 581580"/>
                <a:gd name="connsiteX3" fmla="*/ 169856 w 422436"/>
                <a:gd name="connsiteY3" fmla="*/ 261763 h 581580"/>
                <a:gd name="connsiteX4" fmla="*/ 339268 w 422436"/>
                <a:gd name="connsiteY4" fmla="*/ 552513 h 581580"/>
                <a:gd name="connsiteX5" fmla="*/ 339268 w 422436"/>
                <a:gd name="connsiteY5" fmla="*/ 552515 h 581580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169856 w 422436"/>
                <a:gd name="connsiteY3" fmla="*/ 280847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169856 w 422436"/>
                <a:gd name="connsiteY3" fmla="*/ 280847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251328 w 422436"/>
                <a:gd name="connsiteY3" fmla="*/ 265746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218769 w 278987"/>
                <a:gd name="connsiteY0" fmla="*/ 571599 h 593135"/>
                <a:gd name="connsiteX1" fmla="*/ 380 w 278987"/>
                <a:gd name="connsiteY1" fmla="*/ 280848 h 593135"/>
                <a:gd name="connsiteX2" fmla="*/ 278987 w 278987"/>
                <a:gd name="connsiteY2" fmla="*/ 32379 h 593135"/>
                <a:gd name="connsiteX3" fmla="*/ 130829 w 278987"/>
                <a:gd name="connsiteY3" fmla="*/ 265746 h 593135"/>
                <a:gd name="connsiteX4" fmla="*/ 218769 w 278987"/>
                <a:gd name="connsiteY4" fmla="*/ 571597 h 593135"/>
                <a:gd name="connsiteX5" fmla="*/ 218769 w 278987"/>
                <a:gd name="connsiteY5" fmla="*/ 571599 h 593135"/>
                <a:gd name="connsiteX0" fmla="*/ 219023 w 279241"/>
                <a:gd name="connsiteY0" fmla="*/ 571599 h 577726"/>
                <a:gd name="connsiteX1" fmla="*/ 634 w 279241"/>
                <a:gd name="connsiteY1" fmla="*/ 280848 h 577726"/>
                <a:gd name="connsiteX2" fmla="*/ 279241 w 279241"/>
                <a:gd name="connsiteY2" fmla="*/ 32379 h 577726"/>
                <a:gd name="connsiteX3" fmla="*/ 131083 w 279241"/>
                <a:gd name="connsiteY3" fmla="*/ 265746 h 577726"/>
                <a:gd name="connsiteX4" fmla="*/ 219023 w 279241"/>
                <a:gd name="connsiteY4" fmla="*/ 571597 h 577726"/>
                <a:gd name="connsiteX5" fmla="*/ 219023 w 279241"/>
                <a:gd name="connsiteY5" fmla="*/ 571599 h 577726"/>
                <a:gd name="connsiteX0" fmla="*/ 219023 w 279241"/>
                <a:gd name="connsiteY0" fmla="*/ 571599 h 577726"/>
                <a:gd name="connsiteX1" fmla="*/ 634 w 279241"/>
                <a:gd name="connsiteY1" fmla="*/ 280848 h 577726"/>
                <a:gd name="connsiteX2" fmla="*/ 279241 w 279241"/>
                <a:gd name="connsiteY2" fmla="*/ 32379 h 577726"/>
                <a:gd name="connsiteX3" fmla="*/ 113371 w 279241"/>
                <a:gd name="connsiteY3" fmla="*/ 280848 h 577726"/>
                <a:gd name="connsiteX4" fmla="*/ 219023 w 279241"/>
                <a:gd name="connsiteY4" fmla="*/ 571597 h 577726"/>
                <a:gd name="connsiteX5" fmla="*/ 219023 w 279241"/>
                <a:gd name="connsiteY5" fmla="*/ 571599 h 577726"/>
                <a:gd name="connsiteX0" fmla="*/ 218722 w 278940"/>
                <a:gd name="connsiteY0" fmla="*/ 571599 h 577726"/>
                <a:gd name="connsiteX1" fmla="*/ 333 w 278940"/>
                <a:gd name="connsiteY1" fmla="*/ 280848 h 577726"/>
                <a:gd name="connsiteX2" fmla="*/ 278940 w 278940"/>
                <a:gd name="connsiteY2" fmla="*/ 32379 h 577726"/>
                <a:gd name="connsiteX3" fmla="*/ 113070 w 278940"/>
                <a:gd name="connsiteY3" fmla="*/ 280848 h 577726"/>
                <a:gd name="connsiteX4" fmla="*/ 218722 w 278940"/>
                <a:gd name="connsiteY4" fmla="*/ 571597 h 577726"/>
                <a:gd name="connsiteX5" fmla="*/ 218722 w 278940"/>
                <a:gd name="connsiteY5" fmla="*/ 571599 h 577726"/>
                <a:gd name="connsiteX0" fmla="*/ 218722 w 278940"/>
                <a:gd name="connsiteY0" fmla="*/ 571599 h 577726"/>
                <a:gd name="connsiteX1" fmla="*/ 333 w 278940"/>
                <a:gd name="connsiteY1" fmla="*/ 280848 h 577726"/>
                <a:gd name="connsiteX2" fmla="*/ 278940 w 278940"/>
                <a:gd name="connsiteY2" fmla="*/ 32379 h 577726"/>
                <a:gd name="connsiteX3" fmla="*/ 113070 w 278940"/>
                <a:gd name="connsiteY3" fmla="*/ 280848 h 577726"/>
                <a:gd name="connsiteX4" fmla="*/ 218722 w 278940"/>
                <a:gd name="connsiteY4" fmla="*/ 571597 h 577726"/>
                <a:gd name="connsiteX5" fmla="*/ 218722 w 278940"/>
                <a:gd name="connsiteY5" fmla="*/ 571599 h 57772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5479 w 279240"/>
                <a:gd name="connsiteY0" fmla="*/ 544069 h 571248"/>
                <a:gd name="connsiteX1" fmla="*/ 633 w 279240"/>
                <a:gd name="connsiteY1" fmla="*/ 280499 h 571248"/>
                <a:gd name="connsiteX2" fmla="*/ 279240 w 279240"/>
                <a:gd name="connsiteY2" fmla="*/ 32030 h 571248"/>
                <a:gd name="connsiteX3" fmla="*/ 113370 w 279240"/>
                <a:gd name="connsiteY3" fmla="*/ 280499 h 571248"/>
                <a:gd name="connsiteX4" fmla="*/ 219022 w 279240"/>
                <a:gd name="connsiteY4" fmla="*/ 571248 h 571248"/>
                <a:gd name="connsiteX5" fmla="*/ 215479 w 279240"/>
                <a:gd name="connsiteY5" fmla="*/ 544069 h 571248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406 w 279167"/>
                <a:gd name="connsiteY0" fmla="*/ 544069 h 547034"/>
                <a:gd name="connsiteX1" fmla="*/ 560 w 279167"/>
                <a:gd name="connsiteY1" fmla="*/ 280499 h 547034"/>
                <a:gd name="connsiteX2" fmla="*/ 279167 w 279167"/>
                <a:gd name="connsiteY2" fmla="*/ 32030 h 547034"/>
                <a:gd name="connsiteX3" fmla="*/ 113297 w 279167"/>
                <a:gd name="connsiteY3" fmla="*/ 280499 h 547034"/>
                <a:gd name="connsiteX4" fmla="*/ 215406 w 279167"/>
                <a:gd name="connsiteY4" fmla="*/ 544069 h 547034"/>
                <a:gd name="connsiteX0" fmla="*/ 215406 w 279167"/>
                <a:gd name="connsiteY0" fmla="*/ 544069 h 547034"/>
                <a:gd name="connsiteX1" fmla="*/ 560 w 279167"/>
                <a:gd name="connsiteY1" fmla="*/ 280499 h 547034"/>
                <a:gd name="connsiteX2" fmla="*/ 279167 w 279167"/>
                <a:gd name="connsiteY2" fmla="*/ 32030 h 547034"/>
                <a:gd name="connsiteX3" fmla="*/ 113297 w 279167"/>
                <a:gd name="connsiteY3" fmla="*/ 280499 h 547034"/>
                <a:gd name="connsiteX4" fmla="*/ 215406 w 279167"/>
                <a:gd name="connsiteY4" fmla="*/ 544069 h 547034"/>
                <a:gd name="connsiteX0" fmla="*/ 215406 w 279167"/>
                <a:gd name="connsiteY0" fmla="*/ 501258 h 504754"/>
                <a:gd name="connsiteX1" fmla="*/ 560 w 279167"/>
                <a:gd name="connsiteY1" fmla="*/ 279970 h 504754"/>
                <a:gd name="connsiteX2" fmla="*/ 279167 w 279167"/>
                <a:gd name="connsiteY2" fmla="*/ 31501 h 504754"/>
                <a:gd name="connsiteX3" fmla="*/ 113297 w 279167"/>
                <a:gd name="connsiteY3" fmla="*/ 279970 h 504754"/>
                <a:gd name="connsiteX4" fmla="*/ 215406 w 279167"/>
                <a:gd name="connsiteY4" fmla="*/ 501258 h 504754"/>
                <a:gd name="connsiteX0" fmla="*/ 215420 w 279181"/>
                <a:gd name="connsiteY0" fmla="*/ 501258 h 514086"/>
                <a:gd name="connsiteX1" fmla="*/ 574 w 279181"/>
                <a:gd name="connsiteY1" fmla="*/ 279970 h 514086"/>
                <a:gd name="connsiteX2" fmla="*/ 279181 w 279181"/>
                <a:gd name="connsiteY2" fmla="*/ 31501 h 514086"/>
                <a:gd name="connsiteX3" fmla="*/ 113311 w 279181"/>
                <a:gd name="connsiteY3" fmla="*/ 279970 h 514086"/>
                <a:gd name="connsiteX4" fmla="*/ 215420 w 279181"/>
                <a:gd name="connsiteY4" fmla="*/ 501258 h 514086"/>
                <a:gd name="connsiteX0" fmla="*/ 183697 w 247458"/>
                <a:gd name="connsiteY0" fmla="*/ 500104 h 513712"/>
                <a:gd name="connsiteX1" fmla="*/ 731 w 247458"/>
                <a:gd name="connsiteY1" fmla="*/ 293917 h 513712"/>
                <a:gd name="connsiteX2" fmla="*/ 247458 w 247458"/>
                <a:gd name="connsiteY2" fmla="*/ 30347 h 513712"/>
                <a:gd name="connsiteX3" fmla="*/ 81588 w 247458"/>
                <a:gd name="connsiteY3" fmla="*/ 278816 h 513712"/>
                <a:gd name="connsiteX4" fmla="*/ 183697 w 247458"/>
                <a:gd name="connsiteY4" fmla="*/ 500104 h 513712"/>
                <a:gd name="connsiteX0" fmla="*/ 183749 w 247510"/>
                <a:gd name="connsiteY0" fmla="*/ 501403 h 516014"/>
                <a:gd name="connsiteX1" fmla="*/ 783 w 247510"/>
                <a:gd name="connsiteY1" fmla="*/ 295216 h 516014"/>
                <a:gd name="connsiteX2" fmla="*/ 247510 w 247510"/>
                <a:gd name="connsiteY2" fmla="*/ 31646 h 516014"/>
                <a:gd name="connsiteX3" fmla="*/ 81640 w 247510"/>
                <a:gd name="connsiteY3" fmla="*/ 280115 h 516014"/>
                <a:gd name="connsiteX4" fmla="*/ 183749 w 247510"/>
                <a:gd name="connsiteY4" fmla="*/ 501403 h 516014"/>
                <a:gd name="connsiteX0" fmla="*/ 183749 w 247510"/>
                <a:gd name="connsiteY0" fmla="*/ 501403 h 516014"/>
                <a:gd name="connsiteX1" fmla="*/ 783 w 247510"/>
                <a:gd name="connsiteY1" fmla="*/ 295216 h 516014"/>
                <a:gd name="connsiteX2" fmla="*/ 247510 w 247510"/>
                <a:gd name="connsiteY2" fmla="*/ 31646 h 516014"/>
                <a:gd name="connsiteX3" fmla="*/ 81640 w 247510"/>
                <a:gd name="connsiteY3" fmla="*/ 280115 h 516014"/>
                <a:gd name="connsiteX4" fmla="*/ 183749 w 247510"/>
                <a:gd name="connsiteY4" fmla="*/ 501403 h 516014"/>
                <a:gd name="connsiteX0" fmla="*/ 187146 w 247365"/>
                <a:gd name="connsiteY0" fmla="*/ 463450 h 478958"/>
                <a:gd name="connsiteX1" fmla="*/ 638 w 247365"/>
                <a:gd name="connsiteY1" fmla="*/ 293505 h 478958"/>
                <a:gd name="connsiteX2" fmla="*/ 247365 w 247365"/>
                <a:gd name="connsiteY2" fmla="*/ 29935 h 478958"/>
                <a:gd name="connsiteX3" fmla="*/ 81495 w 247365"/>
                <a:gd name="connsiteY3" fmla="*/ 278404 h 478958"/>
                <a:gd name="connsiteX4" fmla="*/ 187146 w 247365"/>
                <a:gd name="connsiteY4" fmla="*/ 463450 h 478958"/>
                <a:gd name="connsiteX0" fmla="*/ 187146 w 247365"/>
                <a:gd name="connsiteY0" fmla="*/ 463450 h 478958"/>
                <a:gd name="connsiteX1" fmla="*/ 638 w 247365"/>
                <a:gd name="connsiteY1" fmla="*/ 293505 h 478958"/>
                <a:gd name="connsiteX2" fmla="*/ 247365 w 247365"/>
                <a:gd name="connsiteY2" fmla="*/ 29935 h 478958"/>
                <a:gd name="connsiteX3" fmla="*/ 81495 w 247365"/>
                <a:gd name="connsiteY3" fmla="*/ 278404 h 478958"/>
                <a:gd name="connsiteX4" fmla="*/ 187146 w 247365"/>
                <a:gd name="connsiteY4" fmla="*/ 463450 h 478958"/>
                <a:gd name="connsiteX0" fmla="*/ 190669 w 250888"/>
                <a:gd name="connsiteY0" fmla="*/ 464573 h 479081"/>
                <a:gd name="connsiteX1" fmla="*/ 619 w 250888"/>
                <a:gd name="connsiteY1" fmla="*/ 279527 h 479081"/>
                <a:gd name="connsiteX2" fmla="*/ 250888 w 250888"/>
                <a:gd name="connsiteY2" fmla="*/ 31058 h 479081"/>
                <a:gd name="connsiteX3" fmla="*/ 85018 w 250888"/>
                <a:gd name="connsiteY3" fmla="*/ 279527 h 479081"/>
                <a:gd name="connsiteX4" fmla="*/ 190669 w 250888"/>
                <a:gd name="connsiteY4" fmla="*/ 464573 h 479081"/>
                <a:gd name="connsiteX0" fmla="*/ 190467 w 250686"/>
                <a:gd name="connsiteY0" fmla="*/ 466653 h 482927"/>
                <a:gd name="connsiteX1" fmla="*/ 417 w 250686"/>
                <a:gd name="connsiteY1" fmla="*/ 281607 h 482927"/>
                <a:gd name="connsiteX2" fmla="*/ 250686 w 250686"/>
                <a:gd name="connsiteY2" fmla="*/ 33138 h 482927"/>
                <a:gd name="connsiteX3" fmla="*/ 84816 w 250686"/>
                <a:gd name="connsiteY3" fmla="*/ 281607 h 482927"/>
                <a:gd name="connsiteX4" fmla="*/ 190467 w 250686"/>
                <a:gd name="connsiteY4" fmla="*/ 466653 h 482927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79528 h 479082"/>
                <a:gd name="connsiteX4" fmla="*/ 211535 w 250501"/>
                <a:gd name="connsiteY4" fmla="*/ 464574 h 479082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46307 h 479082"/>
                <a:gd name="connsiteX4" fmla="*/ 211535 w 250501"/>
                <a:gd name="connsiteY4" fmla="*/ 464574 h 479082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46307 h 479082"/>
                <a:gd name="connsiteX4" fmla="*/ 211535 w 250501"/>
                <a:gd name="connsiteY4" fmla="*/ 464574 h 479082"/>
                <a:gd name="connsiteX0" fmla="*/ 217452 w 256418"/>
                <a:gd name="connsiteY0" fmla="*/ 465014 h 479884"/>
                <a:gd name="connsiteX1" fmla="*/ 6149 w 256418"/>
                <a:gd name="connsiteY1" fmla="*/ 279968 h 479884"/>
                <a:gd name="connsiteX2" fmla="*/ 256418 w 256418"/>
                <a:gd name="connsiteY2" fmla="*/ 31499 h 479884"/>
                <a:gd name="connsiteX3" fmla="*/ 90548 w 256418"/>
                <a:gd name="connsiteY3" fmla="*/ 246747 h 479884"/>
                <a:gd name="connsiteX4" fmla="*/ 217452 w 256418"/>
                <a:gd name="connsiteY4" fmla="*/ 465014 h 479884"/>
                <a:gd name="connsiteX0" fmla="*/ 214045 w 253011"/>
                <a:gd name="connsiteY0" fmla="*/ 462788 h 479908"/>
                <a:gd name="connsiteX1" fmla="*/ 6284 w 253011"/>
                <a:gd name="connsiteY1" fmla="*/ 307944 h 479908"/>
                <a:gd name="connsiteX2" fmla="*/ 253011 w 253011"/>
                <a:gd name="connsiteY2" fmla="*/ 29273 h 479908"/>
                <a:gd name="connsiteX3" fmla="*/ 87141 w 253011"/>
                <a:gd name="connsiteY3" fmla="*/ 244521 h 479908"/>
                <a:gd name="connsiteX4" fmla="*/ 214045 w 253011"/>
                <a:gd name="connsiteY4" fmla="*/ 462788 h 479908"/>
                <a:gd name="connsiteX0" fmla="*/ 215041 w 254007"/>
                <a:gd name="connsiteY0" fmla="*/ 464425 h 483671"/>
                <a:gd name="connsiteX1" fmla="*/ 7280 w 254007"/>
                <a:gd name="connsiteY1" fmla="*/ 309581 h 483671"/>
                <a:gd name="connsiteX2" fmla="*/ 254007 w 254007"/>
                <a:gd name="connsiteY2" fmla="*/ 30910 h 483671"/>
                <a:gd name="connsiteX3" fmla="*/ 88137 w 254007"/>
                <a:gd name="connsiteY3" fmla="*/ 246158 h 483671"/>
                <a:gd name="connsiteX4" fmla="*/ 215041 w 254007"/>
                <a:gd name="connsiteY4" fmla="*/ 464425 h 483671"/>
                <a:gd name="connsiteX0" fmla="*/ 215041 w 254007"/>
                <a:gd name="connsiteY0" fmla="*/ 464425 h 483671"/>
                <a:gd name="connsiteX1" fmla="*/ 7280 w 254007"/>
                <a:gd name="connsiteY1" fmla="*/ 309581 h 483671"/>
                <a:gd name="connsiteX2" fmla="*/ 254007 w 254007"/>
                <a:gd name="connsiteY2" fmla="*/ 30910 h 483671"/>
                <a:gd name="connsiteX3" fmla="*/ 88137 w 254007"/>
                <a:gd name="connsiteY3" fmla="*/ 246158 h 483671"/>
                <a:gd name="connsiteX4" fmla="*/ 215041 w 254007"/>
                <a:gd name="connsiteY4" fmla="*/ 464425 h 483671"/>
                <a:gd name="connsiteX0" fmla="*/ 215041 w 254007"/>
                <a:gd name="connsiteY0" fmla="*/ 462285 h 485280"/>
                <a:gd name="connsiteX1" fmla="*/ 7280 w 254007"/>
                <a:gd name="connsiteY1" fmla="*/ 337643 h 485280"/>
                <a:gd name="connsiteX2" fmla="*/ 254007 w 254007"/>
                <a:gd name="connsiteY2" fmla="*/ 28770 h 485280"/>
                <a:gd name="connsiteX3" fmla="*/ 88137 w 254007"/>
                <a:gd name="connsiteY3" fmla="*/ 244018 h 485280"/>
                <a:gd name="connsiteX4" fmla="*/ 215041 w 254007"/>
                <a:gd name="connsiteY4" fmla="*/ 462285 h 485280"/>
                <a:gd name="connsiteX0" fmla="*/ 215041 w 254007"/>
                <a:gd name="connsiteY0" fmla="*/ 462285 h 484132"/>
                <a:gd name="connsiteX1" fmla="*/ 7280 w 254007"/>
                <a:gd name="connsiteY1" fmla="*/ 337643 h 484132"/>
                <a:gd name="connsiteX2" fmla="*/ 254007 w 254007"/>
                <a:gd name="connsiteY2" fmla="*/ 28770 h 484132"/>
                <a:gd name="connsiteX3" fmla="*/ 88137 w 254007"/>
                <a:gd name="connsiteY3" fmla="*/ 244018 h 484132"/>
                <a:gd name="connsiteX4" fmla="*/ 215041 w 254007"/>
                <a:gd name="connsiteY4" fmla="*/ 462285 h 484132"/>
                <a:gd name="connsiteX0" fmla="*/ 211655 w 250621"/>
                <a:gd name="connsiteY0" fmla="*/ 463751 h 483072"/>
                <a:gd name="connsiteX1" fmla="*/ 7436 w 250621"/>
                <a:gd name="connsiteY1" fmla="*/ 317968 h 483072"/>
                <a:gd name="connsiteX2" fmla="*/ 250621 w 250621"/>
                <a:gd name="connsiteY2" fmla="*/ 30236 h 483072"/>
                <a:gd name="connsiteX3" fmla="*/ 84751 w 250621"/>
                <a:gd name="connsiteY3" fmla="*/ 245484 h 483072"/>
                <a:gd name="connsiteX4" fmla="*/ 211655 w 250621"/>
                <a:gd name="connsiteY4" fmla="*/ 463751 h 483072"/>
                <a:gd name="connsiteX0" fmla="*/ 235889 w 274855"/>
                <a:gd name="connsiteY0" fmla="*/ 433518 h 452839"/>
                <a:gd name="connsiteX1" fmla="*/ 31670 w 274855"/>
                <a:gd name="connsiteY1" fmla="*/ 287735 h 452839"/>
                <a:gd name="connsiteX2" fmla="*/ 25735 w 274855"/>
                <a:gd name="connsiteY2" fmla="*/ 211216 h 452839"/>
                <a:gd name="connsiteX3" fmla="*/ 274855 w 274855"/>
                <a:gd name="connsiteY3" fmla="*/ 3 h 452839"/>
                <a:gd name="connsiteX4" fmla="*/ 108985 w 274855"/>
                <a:gd name="connsiteY4" fmla="*/ 215251 h 452839"/>
                <a:gd name="connsiteX5" fmla="*/ 235889 w 274855"/>
                <a:gd name="connsiteY5" fmla="*/ 433518 h 452839"/>
                <a:gd name="connsiteX0" fmla="*/ 370299 w 409265"/>
                <a:gd name="connsiteY0" fmla="*/ 433518 h 452839"/>
                <a:gd name="connsiteX1" fmla="*/ 166080 w 409265"/>
                <a:gd name="connsiteY1" fmla="*/ 287735 h 452839"/>
                <a:gd name="connsiteX2" fmla="*/ 6355 w 409265"/>
                <a:gd name="connsiteY2" fmla="*/ 188438 h 452839"/>
                <a:gd name="connsiteX3" fmla="*/ 409265 w 409265"/>
                <a:gd name="connsiteY3" fmla="*/ 3 h 452839"/>
                <a:gd name="connsiteX4" fmla="*/ 243395 w 409265"/>
                <a:gd name="connsiteY4" fmla="*/ 215251 h 452839"/>
                <a:gd name="connsiteX5" fmla="*/ 370299 w 409265"/>
                <a:gd name="connsiteY5" fmla="*/ 433518 h 452839"/>
                <a:gd name="connsiteX0" fmla="*/ 379605 w 418571"/>
                <a:gd name="connsiteY0" fmla="*/ 433518 h 457600"/>
                <a:gd name="connsiteX1" fmla="*/ 57086 w 418571"/>
                <a:gd name="connsiteY1" fmla="*/ 324181 h 457600"/>
                <a:gd name="connsiteX2" fmla="*/ 15661 w 418571"/>
                <a:gd name="connsiteY2" fmla="*/ 188438 h 457600"/>
                <a:gd name="connsiteX3" fmla="*/ 418571 w 418571"/>
                <a:gd name="connsiteY3" fmla="*/ 3 h 457600"/>
                <a:gd name="connsiteX4" fmla="*/ 252701 w 418571"/>
                <a:gd name="connsiteY4" fmla="*/ 215251 h 457600"/>
                <a:gd name="connsiteX5" fmla="*/ 379605 w 418571"/>
                <a:gd name="connsiteY5" fmla="*/ 433518 h 457600"/>
                <a:gd name="connsiteX0" fmla="*/ 379605 w 418571"/>
                <a:gd name="connsiteY0" fmla="*/ 433518 h 457600"/>
                <a:gd name="connsiteX1" fmla="*/ 57086 w 418571"/>
                <a:gd name="connsiteY1" fmla="*/ 324181 h 457600"/>
                <a:gd name="connsiteX2" fmla="*/ 15661 w 418571"/>
                <a:gd name="connsiteY2" fmla="*/ 188438 h 457600"/>
                <a:gd name="connsiteX3" fmla="*/ 418571 w 418571"/>
                <a:gd name="connsiteY3" fmla="*/ 3 h 457600"/>
                <a:gd name="connsiteX4" fmla="*/ 252701 w 418571"/>
                <a:gd name="connsiteY4" fmla="*/ 215251 h 457600"/>
                <a:gd name="connsiteX5" fmla="*/ 379605 w 418571"/>
                <a:gd name="connsiteY5" fmla="*/ 433518 h 457600"/>
                <a:gd name="connsiteX0" fmla="*/ 379605 w 379605"/>
                <a:gd name="connsiteY0" fmla="*/ 474516 h 498598"/>
                <a:gd name="connsiteX1" fmla="*/ 57086 w 379605"/>
                <a:gd name="connsiteY1" fmla="*/ 365179 h 498598"/>
                <a:gd name="connsiteX2" fmla="*/ 15661 w 379605"/>
                <a:gd name="connsiteY2" fmla="*/ 229436 h 498598"/>
                <a:gd name="connsiteX3" fmla="*/ 318015 w 379605"/>
                <a:gd name="connsiteY3" fmla="*/ 1 h 498598"/>
                <a:gd name="connsiteX4" fmla="*/ 252701 w 379605"/>
                <a:gd name="connsiteY4" fmla="*/ 256249 h 498598"/>
                <a:gd name="connsiteX5" fmla="*/ 379605 w 379605"/>
                <a:gd name="connsiteY5" fmla="*/ 474516 h 498598"/>
                <a:gd name="connsiteX0" fmla="*/ 379605 w 400825"/>
                <a:gd name="connsiteY0" fmla="*/ 451740 h 475822"/>
                <a:gd name="connsiteX1" fmla="*/ 57086 w 400825"/>
                <a:gd name="connsiteY1" fmla="*/ 342403 h 475822"/>
                <a:gd name="connsiteX2" fmla="*/ 15661 w 400825"/>
                <a:gd name="connsiteY2" fmla="*/ 206660 h 475822"/>
                <a:gd name="connsiteX3" fmla="*/ 400825 w 400825"/>
                <a:gd name="connsiteY3" fmla="*/ 3 h 475822"/>
                <a:gd name="connsiteX4" fmla="*/ 252701 w 400825"/>
                <a:gd name="connsiteY4" fmla="*/ 233473 h 475822"/>
                <a:gd name="connsiteX5" fmla="*/ 379605 w 400825"/>
                <a:gd name="connsiteY5" fmla="*/ 451740 h 475822"/>
                <a:gd name="connsiteX0" fmla="*/ 379605 w 379605"/>
                <a:gd name="connsiteY0" fmla="*/ 460850 h 484932"/>
                <a:gd name="connsiteX1" fmla="*/ 57086 w 379605"/>
                <a:gd name="connsiteY1" fmla="*/ 351513 h 484932"/>
                <a:gd name="connsiteX2" fmla="*/ 15661 w 379605"/>
                <a:gd name="connsiteY2" fmla="*/ 215770 h 484932"/>
                <a:gd name="connsiteX3" fmla="*/ 329845 w 379605"/>
                <a:gd name="connsiteY3" fmla="*/ 2 h 484932"/>
                <a:gd name="connsiteX4" fmla="*/ 252701 w 379605"/>
                <a:gd name="connsiteY4" fmla="*/ 242583 h 484932"/>
                <a:gd name="connsiteX5" fmla="*/ 379605 w 379605"/>
                <a:gd name="connsiteY5" fmla="*/ 460850 h 484932"/>
                <a:gd name="connsiteX0" fmla="*/ 379605 w 379605"/>
                <a:gd name="connsiteY0" fmla="*/ 461005 h 485087"/>
                <a:gd name="connsiteX1" fmla="*/ 57086 w 379605"/>
                <a:gd name="connsiteY1" fmla="*/ 351668 h 485087"/>
                <a:gd name="connsiteX2" fmla="*/ 15661 w 379605"/>
                <a:gd name="connsiteY2" fmla="*/ 215925 h 485087"/>
                <a:gd name="connsiteX3" fmla="*/ 329845 w 379605"/>
                <a:gd name="connsiteY3" fmla="*/ 157 h 485087"/>
                <a:gd name="connsiteX4" fmla="*/ 252701 w 379605"/>
                <a:gd name="connsiteY4" fmla="*/ 242738 h 485087"/>
                <a:gd name="connsiteX5" fmla="*/ 379605 w 379605"/>
                <a:gd name="connsiteY5" fmla="*/ 461005 h 485087"/>
                <a:gd name="connsiteX0" fmla="*/ 330166 w 330166"/>
                <a:gd name="connsiteY0" fmla="*/ 461963 h 486045"/>
                <a:gd name="connsiteX1" fmla="*/ 7647 w 330166"/>
                <a:gd name="connsiteY1" fmla="*/ 352626 h 486045"/>
                <a:gd name="connsiteX2" fmla="*/ 107525 w 330166"/>
                <a:gd name="connsiteY2" fmla="*/ 61801 h 486045"/>
                <a:gd name="connsiteX3" fmla="*/ 280406 w 330166"/>
                <a:gd name="connsiteY3" fmla="*/ 1115 h 486045"/>
                <a:gd name="connsiteX4" fmla="*/ 203262 w 330166"/>
                <a:gd name="connsiteY4" fmla="*/ 243696 h 486045"/>
                <a:gd name="connsiteX5" fmla="*/ 330166 w 330166"/>
                <a:gd name="connsiteY5" fmla="*/ 461963 h 486045"/>
                <a:gd name="connsiteX0" fmla="*/ 271499 w 271499"/>
                <a:gd name="connsiteY0" fmla="*/ 461963 h 488920"/>
                <a:gd name="connsiteX1" fmla="*/ 16099 w 271499"/>
                <a:gd name="connsiteY1" fmla="*/ 368952 h 488920"/>
                <a:gd name="connsiteX2" fmla="*/ 48858 w 271499"/>
                <a:gd name="connsiteY2" fmla="*/ 61801 h 488920"/>
                <a:gd name="connsiteX3" fmla="*/ 221739 w 271499"/>
                <a:gd name="connsiteY3" fmla="*/ 1115 h 488920"/>
                <a:gd name="connsiteX4" fmla="*/ 144595 w 271499"/>
                <a:gd name="connsiteY4" fmla="*/ 243696 h 488920"/>
                <a:gd name="connsiteX5" fmla="*/ 271499 w 271499"/>
                <a:gd name="connsiteY5" fmla="*/ 461963 h 488920"/>
                <a:gd name="connsiteX0" fmla="*/ 271499 w 271499"/>
                <a:gd name="connsiteY0" fmla="*/ 451749 h 478706"/>
                <a:gd name="connsiteX1" fmla="*/ 16099 w 271499"/>
                <a:gd name="connsiteY1" fmla="*/ 358738 h 478706"/>
                <a:gd name="connsiteX2" fmla="*/ 48858 w 271499"/>
                <a:gd name="connsiteY2" fmla="*/ 51587 h 478706"/>
                <a:gd name="connsiteX3" fmla="*/ 239402 w 271499"/>
                <a:gd name="connsiteY3" fmla="*/ 1784 h 478706"/>
                <a:gd name="connsiteX4" fmla="*/ 144595 w 271499"/>
                <a:gd name="connsiteY4" fmla="*/ 233482 h 478706"/>
                <a:gd name="connsiteX5" fmla="*/ 271499 w 271499"/>
                <a:gd name="connsiteY5" fmla="*/ 451749 h 478706"/>
                <a:gd name="connsiteX0" fmla="*/ 271499 w 271499"/>
                <a:gd name="connsiteY0" fmla="*/ 451749 h 478706"/>
                <a:gd name="connsiteX1" fmla="*/ 16099 w 271499"/>
                <a:gd name="connsiteY1" fmla="*/ 358738 h 478706"/>
                <a:gd name="connsiteX2" fmla="*/ 48858 w 271499"/>
                <a:gd name="connsiteY2" fmla="*/ 51587 h 478706"/>
                <a:gd name="connsiteX3" fmla="*/ 239402 w 271499"/>
                <a:gd name="connsiteY3" fmla="*/ 1784 h 478706"/>
                <a:gd name="connsiteX4" fmla="*/ 144595 w 271499"/>
                <a:gd name="connsiteY4" fmla="*/ 233482 h 478706"/>
                <a:gd name="connsiteX5" fmla="*/ 271499 w 271499"/>
                <a:gd name="connsiteY5" fmla="*/ 451749 h 478706"/>
                <a:gd name="connsiteX0" fmla="*/ 251474 w 251474"/>
                <a:gd name="connsiteY0" fmla="*/ 451749 h 486545"/>
                <a:gd name="connsiteX1" fmla="*/ 27867 w 251474"/>
                <a:gd name="connsiteY1" fmla="*/ 391388 h 486545"/>
                <a:gd name="connsiteX2" fmla="*/ 28833 w 251474"/>
                <a:gd name="connsiteY2" fmla="*/ 51587 h 486545"/>
                <a:gd name="connsiteX3" fmla="*/ 219377 w 251474"/>
                <a:gd name="connsiteY3" fmla="*/ 1784 h 486545"/>
                <a:gd name="connsiteX4" fmla="*/ 124570 w 251474"/>
                <a:gd name="connsiteY4" fmla="*/ 233482 h 486545"/>
                <a:gd name="connsiteX5" fmla="*/ 251474 w 251474"/>
                <a:gd name="connsiteY5" fmla="*/ 451749 h 486545"/>
                <a:gd name="connsiteX0" fmla="*/ 251474 w 251474"/>
                <a:gd name="connsiteY0" fmla="*/ 451749 h 475859"/>
                <a:gd name="connsiteX1" fmla="*/ 27867 w 251474"/>
                <a:gd name="connsiteY1" fmla="*/ 391388 h 475859"/>
                <a:gd name="connsiteX2" fmla="*/ 28833 w 251474"/>
                <a:gd name="connsiteY2" fmla="*/ 51587 h 475859"/>
                <a:gd name="connsiteX3" fmla="*/ 219377 w 251474"/>
                <a:gd name="connsiteY3" fmla="*/ 1784 h 475859"/>
                <a:gd name="connsiteX4" fmla="*/ 124570 w 251474"/>
                <a:gd name="connsiteY4" fmla="*/ 233482 h 475859"/>
                <a:gd name="connsiteX5" fmla="*/ 251474 w 251474"/>
                <a:gd name="connsiteY5" fmla="*/ 451749 h 475859"/>
                <a:gd name="connsiteX0" fmla="*/ 251474 w 251474"/>
                <a:gd name="connsiteY0" fmla="*/ 451749 h 466689"/>
                <a:gd name="connsiteX1" fmla="*/ 27867 w 251474"/>
                <a:gd name="connsiteY1" fmla="*/ 391388 h 466689"/>
                <a:gd name="connsiteX2" fmla="*/ 28833 w 251474"/>
                <a:gd name="connsiteY2" fmla="*/ 51587 h 466689"/>
                <a:gd name="connsiteX3" fmla="*/ 219377 w 251474"/>
                <a:gd name="connsiteY3" fmla="*/ 1784 h 466689"/>
                <a:gd name="connsiteX4" fmla="*/ 124570 w 251474"/>
                <a:gd name="connsiteY4" fmla="*/ 233482 h 466689"/>
                <a:gd name="connsiteX5" fmla="*/ 251474 w 251474"/>
                <a:gd name="connsiteY5" fmla="*/ 451749 h 466689"/>
                <a:gd name="connsiteX0" fmla="*/ 251474 w 251474"/>
                <a:gd name="connsiteY0" fmla="*/ 444631 h 459571"/>
                <a:gd name="connsiteX1" fmla="*/ 27867 w 251474"/>
                <a:gd name="connsiteY1" fmla="*/ 384270 h 459571"/>
                <a:gd name="connsiteX2" fmla="*/ 28833 w 251474"/>
                <a:gd name="connsiteY2" fmla="*/ 44469 h 459571"/>
                <a:gd name="connsiteX3" fmla="*/ 244105 w 251474"/>
                <a:gd name="connsiteY3" fmla="*/ 2829 h 459571"/>
                <a:gd name="connsiteX4" fmla="*/ 124570 w 251474"/>
                <a:gd name="connsiteY4" fmla="*/ 226364 h 459571"/>
                <a:gd name="connsiteX5" fmla="*/ 251474 w 251474"/>
                <a:gd name="connsiteY5" fmla="*/ 444631 h 459571"/>
                <a:gd name="connsiteX0" fmla="*/ 251474 w 251474"/>
                <a:gd name="connsiteY0" fmla="*/ 463802 h 478742"/>
                <a:gd name="connsiteX1" fmla="*/ 27867 w 251474"/>
                <a:gd name="connsiteY1" fmla="*/ 403441 h 478742"/>
                <a:gd name="connsiteX2" fmla="*/ 28833 w 251474"/>
                <a:gd name="connsiteY2" fmla="*/ 63640 h 478742"/>
                <a:gd name="connsiteX3" fmla="*/ 244105 w 251474"/>
                <a:gd name="connsiteY3" fmla="*/ 22000 h 478742"/>
                <a:gd name="connsiteX4" fmla="*/ 124570 w 251474"/>
                <a:gd name="connsiteY4" fmla="*/ 245535 h 478742"/>
                <a:gd name="connsiteX5" fmla="*/ 251474 w 251474"/>
                <a:gd name="connsiteY5" fmla="*/ 463802 h 47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474" h="478742">
                  <a:moveTo>
                    <a:pt x="251474" y="463802"/>
                  </a:moveTo>
                  <a:cubicBezTo>
                    <a:pt x="108860" y="508481"/>
                    <a:pt x="74544" y="442418"/>
                    <a:pt x="27867" y="403441"/>
                  </a:cubicBezTo>
                  <a:cubicBezTo>
                    <a:pt x="-7159" y="366391"/>
                    <a:pt x="-11698" y="111595"/>
                    <a:pt x="28833" y="63640"/>
                  </a:cubicBezTo>
                  <a:cubicBezTo>
                    <a:pt x="69364" y="15685"/>
                    <a:pt x="141915" y="-27646"/>
                    <a:pt x="244105" y="22000"/>
                  </a:cubicBezTo>
                  <a:cubicBezTo>
                    <a:pt x="156614" y="65460"/>
                    <a:pt x="124570" y="131141"/>
                    <a:pt x="124570" y="245535"/>
                  </a:cubicBezTo>
                  <a:cubicBezTo>
                    <a:pt x="124570" y="376178"/>
                    <a:pt x="195875" y="451723"/>
                    <a:pt x="251474" y="46380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l">
                <a:rot lat="0" lon="0" rev="6600000"/>
              </a:lightRig>
            </a:scene3d>
            <a:sp3d extrusionH="330200">
              <a:bevelT w="546100" h="63500"/>
              <a:bevelB w="19050" h="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loud 48">
              <a:extLst>
                <a:ext uri="{FF2B5EF4-FFF2-40B4-BE49-F238E27FC236}">
                  <a16:creationId xmlns:a16="http://schemas.microsoft.com/office/drawing/2014/main" id="{97A0EBBB-3E65-2A44-B75C-6D728D374739}"/>
                </a:ext>
              </a:extLst>
            </p:cNvPr>
            <p:cNvSpPr/>
            <p:nvPr/>
          </p:nvSpPr>
          <p:spPr>
            <a:xfrm>
              <a:off x="1589822" y="3167175"/>
              <a:ext cx="616243" cy="51776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6227 w 43256"/>
                <a:gd name="connsiteY19" fmla="*/ 23592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14036 w 43256"/>
                <a:gd name="connsiteY16" fmla="*/ 5051 h 43219"/>
                <a:gd name="connsiteX17" fmla="*/ 16227 w 43256"/>
                <a:gd name="connsiteY17" fmla="*/ 23592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29114 w 43256"/>
                <a:gd name="connsiteY14" fmla="*/ 3859 h 43267"/>
                <a:gd name="connsiteX15" fmla="*/ 29856 w 43256"/>
                <a:gd name="connsiteY15" fmla="*/ 2247 h 43267"/>
                <a:gd name="connsiteX16" fmla="*/ 14036 w 43256"/>
                <a:gd name="connsiteY16" fmla="*/ 5099 h 43267"/>
                <a:gd name="connsiteX17" fmla="*/ 16227 w 43256"/>
                <a:gd name="connsiteY17" fmla="*/ 23640 h 43267"/>
                <a:gd name="connsiteX18" fmla="*/ 4163 w 43256"/>
                <a:gd name="connsiteY18" fmla="*/ 15696 h 43267"/>
                <a:gd name="connsiteX19" fmla="*/ 3936 w 43256"/>
                <a:gd name="connsiteY19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14036 w 43256"/>
                <a:gd name="connsiteY14" fmla="*/ 5099 h 43267"/>
                <a:gd name="connsiteX15" fmla="*/ 16227 w 43256"/>
                <a:gd name="connsiteY15" fmla="*/ 23640 h 43267"/>
                <a:gd name="connsiteX16" fmla="*/ 4163 w 43256"/>
                <a:gd name="connsiteY16" fmla="*/ 15696 h 43267"/>
                <a:gd name="connsiteX17" fmla="*/ 3936 w 43256"/>
                <a:gd name="connsiteY17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4163 w 43256"/>
                <a:gd name="connsiteY14" fmla="*/ 15696 h 43267"/>
                <a:gd name="connsiteX15" fmla="*/ 3936 w 43256"/>
                <a:gd name="connsiteY15" fmla="*/ 14277 h 43267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5 w 43256"/>
                <a:gd name="connsiteY3" fmla="*/ 4576 h 43211"/>
                <a:gd name="connsiteX4" fmla="*/ 29869 w 43256"/>
                <a:gd name="connsiteY4" fmla="*/ 2332 h 43211"/>
                <a:gd name="connsiteX5" fmla="*/ 35499 w 43256"/>
                <a:gd name="connsiteY5" fmla="*/ 541 h 43211"/>
                <a:gd name="connsiteX6" fmla="*/ 38354 w 43256"/>
                <a:gd name="connsiteY6" fmla="*/ 5427 h 43211"/>
                <a:gd name="connsiteX7" fmla="*/ 42018 w 43256"/>
                <a:gd name="connsiteY7" fmla="*/ 10169 h 43211"/>
                <a:gd name="connsiteX8" fmla="*/ 41854 w 43256"/>
                <a:gd name="connsiteY8" fmla="*/ 15311 h 43211"/>
                <a:gd name="connsiteX9" fmla="*/ 43052 w 43256"/>
                <a:gd name="connsiteY9" fmla="*/ 23173 h 43211"/>
                <a:gd name="connsiteX10" fmla="*/ 37440 w 43256"/>
                <a:gd name="connsiteY10" fmla="*/ 30055 h 43211"/>
                <a:gd name="connsiteX11" fmla="*/ 35431 w 43256"/>
                <a:gd name="connsiteY11" fmla="*/ 35952 h 43211"/>
                <a:gd name="connsiteX12" fmla="*/ 28591 w 43256"/>
                <a:gd name="connsiteY12" fmla="*/ 36666 h 43211"/>
                <a:gd name="connsiteX13" fmla="*/ 23703 w 43256"/>
                <a:gd name="connsiteY13" fmla="*/ 42957 h 43211"/>
                <a:gd name="connsiteX14" fmla="*/ 16516 w 43256"/>
                <a:gd name="connsiteY14" fmla="*/ 39117 h 43211"/>
                <a:gd name="connsiteX15" fmla="*/ 5840 w 43256"/>
                <a:gd name="connsiteY15" fmla="*/ 35323 h 43211"/>
                <a:gd name="connsiteX16" fmla="*/ 1146 w 43256"/>
                <a:gd name="connsiteY16" fmla="*/ 31101 h 43211"/>
                <a:gd name="connsiteX17" fmla="*/ 2149 w 43256"/>
                <a:gd name="connsiteY17" fmla="*/ 25402 h 43211"/>
                <a:gd name="connsiteX18" fmla="*/ 31 w 43256"/>
                <a:gd name="connsiteY18" fmla="*/ 19555 h 43211"/>
                <a:gd name="connsiteX19" fmla="*/ 3899 w 43256"/>
                <a:gd name="connsiteY19" fmla="*/ 14358 h 43211"/>
                <a:gd name="connsiteX20" fmla="*/ 3936 w 43256"/>
                <a:gd name="connsiteY20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9869 w 43256"/>
                <a:gd name="connsiteY3" fmla="*/ 2332 h 43211"/>
                <a:gd name="connsiteX4" fmla="*/ 35499 w 43256"/>
                <a:gd name="connsiteY4" fmla="*/ 541 h 43211"/>
                <a:gd name="connsiteX5" fmla="*/ 38354 w 43256"/>
                <a:gd name="connsiteY5" fmla="*/ 5427 h 43211"/>
                <a:gd name="connsiteX6" fmla="*/ 42018 w 43256"/>
                <a:gd name="connsiteY6" fmla="*/ 10169 h 43211"/>
                <a:gd name="connsiteX7" fmla="*/ 41854 w 43256"/>
                <a:gd name="connsiteY7" fmla="*/ 15311 h 43211"/>
                <a:gd name="connsiteX8" fmla="*/ 43052 w 43256"/>
                <a:gd name="connsiteY8" fmla="*/ 23173 h 43211"/>
                <a:gd name="connsiteX9" fmla="*/ 37440 w 43256"/>
                <a:gd name="connsiteY9" fmla="*/ 30055 h 43211"/>
                <a:gd name="connsiteX10" fmla="*/ 35431 w 43256"/>
                <a:gd name="connsiteY10" fmla="*/ 35952 h 43211"/>
                <a:gd name="connsiteX11" fmla="*/ 28591 w 43256"/>
                <a:gd name="connsiteY11" fmla="*/ 36666 h 43211"/>
                <a:gd name="connsiteX12" fmla="*/ 23703 w 43256"/>
                <a:gd name="connsiteY12" fmla="*/ 42957 h 43211"/>
                <a:gd name="connsiteX13" fmla="*/ 16516 w 43256"/>
                <a:gd name="connsiteY13" fmla="*/ 39117 h 43211"/>
                <a:gd name="connsiteX14" fmla="*/ 5840 w 43256"/>
                <a:gd name="connsiteY14" fmla="*/ 35323 h 43211"/>
                <a:gd name="connsiteX15" fmla="*/ 1146 w 43256"/>
                <a:gd name="connsiteY15" fmla="*/ 31101 h 43211"/>
                <a:gd name="connsiteX16" fmla="*/ 2149 w 43256"/>
                <a:gd name="connsiteY16" fmla="*/ 25402 h 43211"/>
                <a:gd name="connsiteX17" fmla="*/ 31 w 43256"/>
                <a:gd name="connsiteY17" fmla="*/ 19555 h 43211"/>
                <a:gd name="connsiteX18" fmla="*/ 3899 w 43256"/>
                <a:gd name="connsiteY18" fmla="*/ 14358 h 43211"/>
                <a:gd name="connsiteX19" fmla="*/ 3936 w 43256"/>
                <a:gd name="connsiteY19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3681 h 42671"/>
                <a:gd name="connsiteX1" fmla="*/ 5659 w 43256"/>
                <a:gd name="connsiteY1" fmla="*/ 6218 h 42671"/>
                <a:gd name="connsiteX2" fmla="*/ 14041 w 43256"/>
                <a:gd name="connsiteY2" fmla="*/ 4513 h 42671"/>
                <a:gd name="connsiteX3" fmla="*/ 35499 w 43256"/>
                <a:gd name="connsiteY3" fmla="*/ 1 h 42671"/>
                <a:gd name="connsiteX4" fmla="*/ 38354 w 43256"/>
                <a:gd name="connsiteY4" fmla="*/ 4887 h 42671"/>
                <a:gd name="connsiteX5" fmla="*/ 42018 w 43256"/>
                <a:gd name="connsiteY5" fmla="*/ 9629 h 42671"/>
                <a:gd name="connsiteX6" fmla="*/ 41854 w 43256"/>
                <a:gd name="connsiteY6" fmla="*/ 14771 h 42671"/>
                <a:gd name="connsiteX7" fmla="*/ 43052 w 43256"/>
                <a:gd name="connsiteY7" fmla="*/ 22633 h 42671"/>
                <a:gd name="connsiteX8" fmla="*/ 37440 w 43256"/>
                <a:gd name="connsiteY8" fmla="*/ 29515 h 42671"/>
                <a:gd name="connsiteX9" fmla="*/ 35431 w 43256"/>
                <a:gd name="connsiteY9" fmla="*/ 35412 h 42671"/>
                <a:gd name="connsiteX10" fmla="*/ 28591 w 43256"/>
                <a:gd name="connsiteY10" fmla="*/ 36126 h 42671"/>
                <a:gd name="connsiteX11" fmla="*/ 23703 w 43256"/>
                <a:gd name="connsiteY11" fmla="*/ 42417 h 42671"/>
                <a:gd name="connsiteX12" fmla="*/ 16516 w 43256"/>
                <a:gd name="connsiteY12" fmla="*/ 38577 h 42671"/>
                <a:gd name="connsiteX13" fmla="*/ 5840 w 43256"/>
                <a:gd name="connsiteY13" fmla="*/ 34783 h 42671"/>
                <a:gd name="connsiteX14" fmla="*/ 1146 w 43256"/>
                <a:gd name="connsiteY14" fmla="*/ 30561 h 42671"/>
                <a:gd name="connsiteX15" fmla="*/ 2149 w 43256"/>
                <a:gd name="connsiteY15" fmla="*/ 24862 h 42671"/>
                <a:gd name="connsiteX16" fmla="*/ 31 w 43256"/>
                <a:gd name="connsiteY16" fmla="*/ 19015 h 42671"/>
                <a:gd name="connsiteX17" fmla="*/ 3899 w 43256"/>
                <a:gd name="connsiteY17" fmla="*/ 13818 h 42671"/>
                <a:gd name="connsiteX18" fmla="*/ 3936 w 43256"/>
                <a:gd name="connsiteY18" fmla="*/ 13681 h 42671"/>
                <a:gd name="connsiteX0" fmla="*/ 4729 w 43256"/>
                <a:gd name="connsiteY0" fmla="*/ 25488 h 42671"/>
                <a:gd name="connsiteX1" fmla="*/ 2196 w 43256"/>
                <a:gd name="connsiteY1" fmla="*/ 24691 h 42671"/>
                <a:gd name="connsiteX2" fmla="*/ 6964 w 43256"/>
                <a:gd name="connsiteY2" fmla="*/ 34210 h 42671"/>
                <a:gd name="connsiteX3" fmla="*/ 5856 w 43256"/>
                <a:gd name="connsiteY3" fmla="*/ 34591 h 42671"/>
                <a:gd name="connsiteX4" fmla="*/ 16514 w 43256"/>
                <a:gd name="connsiteY4" fmla="*/ 38401 h 42671"/>
                <a:gd name="connsiteX5" fmla="*/ 15846 w 43256"/>
                <a:gd name="connsiteY5" fmla="*/ 36661 h 42671"/>
                <a:gd name="connsiteX6" fmla="*/ 28863 w 43256"/>
                <a:gd name="connsiteY6" fmla="*/ 34062 h 42671"/>
                <a:gd name="connsiteX7" fmla="*/ 28596 w 43256"/>
                <a:gd name="connsiteY7" fmla="*/ 35971 h 42671"/>
                <a:gd name="connsiteX8" fmla="*/ 34165 w 43256"/>
                <a:gd name="connsiteY8" fmla="*/ 22265 h 42671"/>
                <a:gd name="connsiteX9" fmla="*/ 37416 w 43256"/>
                <a:gd name="connsiteY9" fmla="*/ 29401 h 42671"/>
                <a:gd name="connsiteX10" fmla="*/ 41834 w 43256"/>
                <a:gd name="connsiteY10" fmla="*/ 14665 h 42671"/>
                <a:gd name="connsiteX11" fmla="*/ 40386 w 43256"/>
                <a:gd name="connsiteY11" fmla="*/ 17341 h 42671"/>
                <a:gd name="connsiteX12" fmla="*/ 38360 w 43256"/>
                <a:gd name="connsiteY12" fmla="*/ 4737 h 42671"/>
                <a:gd name="connsiteX13" fmla="*/ 38436 w 43256"/>
                <a:gd name="connsiteY13" fmla="*/ 6001 h 42671"/>
                <a:gd name="connsiteX14" fmla="*/ 4163 w 43256"/>
                <a:gd name="connsiteY14" fmla="*/ 15100 h 42671"/>
                <a:gd name="connsiteX15" fmla="*/ 3936 w 43256"/>
                <a:gd name="connsiteY15" fmla="*/ 13681 h 42671"/>
                <a:gd name="connsiteX0" fmla="*/ 3936 w 43256"/>
                <a:gd name="connsiteY0" fmla="*/ 13691 h 42681"/>
                <a:gd name="connsiteX1" fmla="*/ 5659 w 43256"/>
                <a:gd name="connsiteY1" fmla="*/ 6228 h 42681"/>
                <a:gd name="connsiteX2" fmla="*/ 35499 w 43256"/>
                <a:gd name="connsiteY2" fmla="*/ 11 h 42681"/>
                <a:gd name="connsiteX3" fmla="*/ 38354 w 43256"/>
                <a:gd name="connsiteY3" fmla="*/ 4897 h 42681"/>
                <a:gd name="connsiteX4" fmla="*/ 42018 w 43256"/>
                <a:gd name="connsiteY4" fmla="*/ 9639 h 42681"/>
                <a:gd name="connsiteX5" fmla="*/ 41854 w 43256"/>
                <a:gd name="connsiteY5" fmla="*/ 14781 h 42681"/>
                <a:gd name="connsiteX6" fmla="*/ 43052 w 43256"/>
                <a:gd name="connsiteY6" fmla="*/ 22643 h 42681"/>
                <a:gd name="connsiteX7" fmla="*/ 37440 w 43256"/>
                <a:gd name="connsiteY7" fmla="*/ 29525 h 42681"/>
                <a:gd name="connsiteX8" fmla="*/ 35431 w 43256"/>
                <a:gd name="connsiteY8" fmla="*/ 35422 h 42681"/>
                <a:gd name="connsiteX9" fmla="*/ 28591 w 43256"/>
                <a:gd name="connsiteY9" fmla="*/ 36136 h 42681"/>
                <a:gd name="connsiteX10" fmla="*/ 23703 w 43256"/>
                <a:gd name="connsiteY10" fmla="*/ 42427 h 42681"/>
                <a:gd name="connsiteX11" fmla="*/ 16516 w 43256"/>
                <a:gd name="connsiteY11" fmla="*/ 38587 h 42681"/>
                <a:gd name="connsiteX12" fmla="*/ 5840 w 43256"/>
                <a:gd name="connsiteY12" fmla="*/ 34793 h 42681"/>
                <a:gd name="connsiteX13" fmla="*/ 1146 w 43256"/>
                <a:gd name="connsiteY13" fmla="*/ 30571 h 42681"/>
                <a:gd name="connsiteX14" fmla="*/ 2149 w 43256"/>
                <a:gd name="connsiteY14" fmla="*/ 24872 h 42681"/>
                <a:gd name="connsiteX15" fmla="*/ 31 w 43256"/>
                <a:gd name="connsiteY15" fmla="*/ 19025 h 42681"/>
                <a:gd name="connsiteX16" fmla="*/ 3899 w 43256"/>
                <a:gd name="connsiteY16" fmla="*/ 13828 h 42681"/>
                <a:gd name="connsiteX17" fmla="*/ 3936 w 43256"/>
                <a:gd name="connsiteY17" fmla="*/ 13691 h 42681"/>
                <a:gd name="connsiteX0" fmla="*/ 4729 w 43256"/>
                <a:gd name="connsiteY0" fmla="*/ 25498 h 42681"/>
                <a:gd name="connsiteX1" fmla="*/ 2196 w 43256"/>
                <a:gd name="connsiteY1" fmla="*/ 24701 h 42681"/>
                <a:gd name="connsiteX2" fmla="*/ 6964 w 43256"/>
                <a:gd name="connsiteY2" fmla="*/ 34220 h 42681"/>
                <a:gd name="connsiteX3" fmla="*/ 5856 w 43256"/>
                <a:gd name="connsiteY3" fmla="*/ 34601 h 42681"/>
                <a:gd name="connsiteX4" fmla="*/ 16514 w 43256"/>
                <a:gd name="connsiteY4" fmla="*/ 38411 h 42681"/>
                <a:gd name="connsiteX5" fmla="*/ 15846 w 43256"/>
                <a:gd name="connsiteY5" fmla="*/ 36671 h 42681"/>
                <a:gd name="connsiteX6" fmla="*/ 28863 w 43256"/>
                <a:gd name="connsiteY6" fmla="*/ 34072 h 42681"/>
                <a:gd name="connsiteX7" fmla="*/ 28596 w 43256"/>
                <a:gd name="connsiteY7" fmla="*/ 35981 h 42681"/>
                <a:gd name="connsiteX8" fmla="*/ 34165 w 43256"/>
                <a:gd name="connsiteY8" fmla="*/ 22275 h 42681"/>
                <a:gd name="connsiteX9" fmla="*/ 37416 w 43256"/>
                <a:gd name="connsiteY9" fmla="*/ 29411 h 42681"/>
                <a:gd name="connsiteX10" fmla="*/ 41834 w 43256"/>
                <a:gd name="connsiteY10" fmla="*/ 14675 h 42681"/>
                <a:gd name="connsiteX11" fmla="*/ 40386 w 43256"/>
                <a:gd name="connsiteY11" fmla="*/ 17351 h 42681"/>
                <a:gd name="connsiteX12" fmla="*/ 38360 w 43256"/>
                <a:gd name="connsiteY12" fmla="*/ 4747 h 42681"/>
                <a:gd name="connsiteX13" fmla="*/ 38436 w 43256"/>
                <a:gd name="connsiteY13" fmla="*/ 6011 h 42681"/>
                <a:gd name="connsiteX14" fmla="*/ 4163 w 43256"/>
                <a:gd name="connsiteY14" fmla="*/ 15110 h 42681"/>
                <a:gd name="connsiteX15" fmla="*/ 3936 w 43256"/>
                <a:gd name="connsiteY15" fmla="*/ 13691 h 42681"/>
                <a:gd name="connsiteX0" fmla="*/ 3936 w 43256"/>
                <a:gd name="connsiteY0" fmla="*/ 8949 h 37939"/>
                <a:gd name="connsiteX1" fmla="*/ 5659 w 43256"/>
                <a:gd name="connsiteY1" fmla="*/ 1486 h 37939"/>
                <a:gd name="connsiteX2" fmla="*/ 24802 w 43256"/>
                <a:gd name="connsiteY2" fmla="*/ 19701 h 37939"/>
                <a:gd name="connsiteX3" fmla="*/ 38354 w 43256"/>
                <a:gd name="connsiteY3" fmla="*/ 155 h 37939"/>
                <a:gd name="connsiteX4" fmla="*/ 42018 w 43256"/>
                <a:gd name="connsiteY4" fmla="*/ 4897 h 37939"/>
                <a:gd name="connsiteX5" fmla="*/ 41854 w 43256"/>
                <a:gd name="connsiteY5" fmla="*/ 10039 h 37939"/>
                <a:gd name="connsiteX6" fmla="*/ 43052 w 43256"/>
                <a:gd name="connsiteY6" fmla="*/ 17901 h 37939"/>
                <a:gd name="connsiteX7" fmla="*/ 37440 w 43256"/>
                <a:gd name="connsiteY7" fmla="*/ 24783 h 37939"/>
                <a:gd name="connsiteX8" fmla="*/ 35431 w 43256"/>
                <a:gd name="connsiteY8" fmla="*/ 30680 h 37939"/>
                <a:gd name="connsiteX9" fmla="*/ 28591 w 43256"/>
                <a:gd name="connsiteY9" fmla="*/ 31394 h 37939"/>
                <a:gd name="connsiteX10" fmla="*/ 23703 w 43256"/>
                <a:gd name="connsiteY10" fmla="*/ 37685 h 37939"/>
                <a:gd name="connsiteX11" fmla="*/ 16516 w 43256"/>
                <a:gd name="connsiteY11" fmla="*/ 33845 h 37939"/>
                <a:gd name="connsiteX12" fmla="*/ 5840 w 43256"/>
                <a:gd name="connsiteY12" fmla="*/ 30051 h 37939"/>
                <a:gd name="connsiteX13" fmla="*/ 1146 w 43256"/>
                <a:gd name="connsiteY13" fmla="*/ 25829 h 37939"/>
                <a:gd name="connsiteX14" fmla="*/ 2149 w 43256"/>
                <a:gd name="connsiteY14" fmla="*/ 20130 h 37939"/>
                <a:gd name="connsiteX15" fmla="*/ 31 w 43256"/>
                <a:gd name="connsiteY15" fmla="*/ 14283 h 37939"/>
                <a:gd name="connsiteX16" fmla="*/ 3899 w 43256"/>
                <a:gd name="connsiteY16" fmla="*/ 9086 h 37939"/>
                <a:gd name="connsiteX17" fmla="*/ 3936 w 43256"/>
                <a:gd name="connsiteY17" fmla="*/ 8949 h 37939"/>
                <a:gd name="connsiteX0" fmla="*/ 4729 w 43256"/>
                <a:gd name="connsiteY0" fmla="*/ 20756 h 37939"/>
                <a:gd name="connsiteX1" fmla="*/ 2196 w 43256"/>
                <a:gd name="connsiteY1" fmla="*/ 19959 h 37939"/>
                <a:gd name="connsiteX2" fmla="*/ 6964 w 43256"/>
                <a:gd name="connsiteY2" fmla="*/ 29478 h 37939"/>
                <a:gd name="connsiteX3" fmla="*/ 5856 w 43256"/>
                <a:gd name="connsiteY3" fmla="*/ 29859 h 37939"/>
                <a:gd name="connsiteX4" fmla="*/ 16514 w 43256"/>
                <a:gd name="connsiteY4" fmla="*/ 33669 h 37939"/>
                <a:gd name="connsiteX5" fmla="*/ 15846 w 43256"/>
                <a:gd name="connsiteY5" fmla="*/ 31929 h 37939"/>
                <a:gd name="connsiteX6" fmla="*/ 28863 w 43256"/>
                <a:gd name="connsiteY6" fmla="*/ 29330 h 37939"/>
                <a:gd name="connsiteX7" fmla="*/ 28596 w 43256"/>
                <a:gd name="connsiteY7" fmla="*/ 31239 h 37939"/>
                <a:gd name="connsiteX8" fmla="*/ 34165 w 43256"/>
                <a:gd name="connsiteY8" fmla="*/ 17533 h 37939"/>
                <a:gd name="connsiteX9" fmla="*/ 37416 w 43256"/>
                <a:gd name="connsiteY9" fmla="*/ 24669 h 37939"/>
                <a:gd name="connsiteX10" fmla="*/ 41834 w 43256"/>
                <a:gd name="connsiteY10" fmla="*/ 9933 h 37939"/>
                <a:gd name="connsiteX11" fmla="*/ 40386 w 43256"/>
                <a:gd name="connsiteY11" fmla="*/ 12609 h 37939"/>
                <a:gd name="connsiteX12" fmla="*/ 38360 w 43256"/>
                <a:gd name="connsiteY12" fmla="*/ 5 h 37939"/>
                <a:gd name="connsiteX13" fmla="*/ 38436 w 43256"/>
                <a:gd name="connsiteY13" fmla="*/ 1269 h 37939"/>
                <a:gd name="connsiteX14" fmla="*/ 4163 w 43256"/>
                <a:gd name="connsiteY14" fmla="*/ 10368 h 37939"/>
                <a:gd name="connsiteX15" fmla="*/ 3936 w 43256"/>
                <a:gd name="connsiteY15" fmla="*/ 8949 h 37939"/>
                <a:gd name="connsiteX0" fmla="*/ 3936 w 43256"/>
                <a:gd name="connsiteY0" fmla="*/ 8952 h 37942"/>
                <a:gd name="connsiteX1" fmla="*/ 5659 w 43256"/>
                <a:gd name="connsiteY1" fmla="*/ 1489 h 37942"/>
                <a:gd name="connsiteX2" fmla="*/ 24802 w 43256"/>
                <a:gd name="connsiteY2" fmla="*/ 19704 h 37942"/>
                <a:gd name="connsiteX3" fmla="*/ 38354 w 43256"/>
                <a:gd name="connsiteY3" fmla="*/ 158 h 37942"/>
                <a:gd name="connsiteX4" fmla="*/ 42018 w 43256"/>
                <a:gd name="connsiteY4" fmla="*/ 4900 h 37942"/>
                <a:gd name="connsiteX5" fmla="*/ 41854 w 43256"/>
                <a:gd name="connsiteY5" fmla="*/ 10042 h 37942"/>
                <a:gd name="connsiteX6" fmla="*/ 43052 w 43256"/>
                <a:gd name="connsiteY6" fmla="*/ 17904 h 37942"/>
                <a:gd name="connsiteX7" fmla="*/ 37440 w 43256"/>
                <a:gd name="connsiteY7" fmla="*/ 24786 h 37942"/>
                <a:gd name="connsiteX8" fmla="*/ 35431 w 43256"/>
                <a:gd name="connsiteY8" fmla="*/ 30683 h 37942"/>
                <a:gd name="connsiteX9" fmla="*/ 28591 w 43256"/>
                <a:gd name="connsiteY9" fmla="*/ 31397 h 37942"/>
                <a:gd name="connsiteX10" fmla="*/ 23703 w 43256"/>
                <a:gd name="connsiteY10" fmla="*/ 37688 h 37942"/>
                <a:gd name="connsiteX11" fmla="*/ 16516 w 43256"/>
                <a:gd name="connsiteY11" fmla="*/ 33848 h 37942"/>
                <a:gd name="connsiteX12" fmla="*/ 5840 w 43256"/>
                <a:gd name="connsiteY12" fmla="*/ 30054 h 37942"/>
                <a:gd name="connsiteX13" fmla="*/ 1146 w 43256"/>
                <a:gd name="connsiteY13" fmla="*/ 25832 h 37942"/>
                <a:gd name="connsiteX14" fmla="*/ 2149 w 43256"/>
                <a:gd name="connsiteY14" fmla="*/ 20133 h 37942"/>
                <a:gd name="connsiteX15" fmla="*/ 31 w 43256"/>
                <a:gd name="connsiteY15" fmla="*/ 14286 h 37942"/>
                <a:gd name="connsiteX16" fmla="*/ 3899 w 43256"/>
                <a:gd name="connsiteY16" fmla="*/ 9089 h 37942"/>
                <a:gd name="connsiteX17" fmla="*/ 3936 w 43256"/>
                <a:gd name="connsiteY17" fmla="*/ 8952 h 37942"/>
                <a:gd name="connsiteX0" fmla="*/ 4729 w 43256"/>
                <a:gd name="connsiteY0" fmla="*/ 20759 h 37942"/>
                <a:gd name="connsiteX1" fmla="*/ 2196 w 43256"/>
                <a:gd name="connsiteY1" fmla="*/ 19962 h 37942"/>
                <a:gd name="connsiteX2" fmla="*/ 6964 w 43256"/>
                <a:gd name="connsiteY2" fmla="*/ 29481 h 37942"/>
                <a:gd name="connsiteX3" fmla="*/ 5856 w 43256"/>
                <a:gd name="connsiteY3" fmla="*/ 29862 h 37942"/>
                <a:gd name="connsiteX4" fmla="*/ 16514 w 43256"/>
                <a:gd name="connsiteY4" fmla="*/ 33672 h 37942"/>
                <a:gd name="connsiteX5" fmla="*/ 15846 w 43256"/>
                <a:gd name="connsiteY5" fmla="*/ 31932 h 37942"/>
                <a:gd name="connsiteX6" fmla="*/ 28863 w 43256"/>
                <a:gd name="connsiteY6" fmla="*/ 29333 h 37942"/>
                <a:gd name="connsiteX7" fmla="*/ 28596 w 43256"/>
                <a:gd name="connsiteY7" fmla="*/ 31242 h 37942"/>
                <a:gd name="connsiteX8" fmla="*/ 34165 w 43256"/>
                <a:gd name="connsiteY8" fmla="*/ 17536 h 37942"/>
                <a:gd name="connsiteX9" fmla="*/ 37416 w 43256"/>
                <a:gd name="connsiteY9" fmla="*/ 24672 h 37942"/>
                <a:gd name="connsiteX10" fmla="*/ 41834 w 43256"/>
                <a:gd name="connsiteY10" fmla="*/ 9936 h 37942"/>
                <a:gd name="connsiteX11" fmla="*/ 40386 w 43256"/>
                <a:gd name="connsiteY11" fmla="*/ 12612 h 37942"/>
                <a:gd name="connsiteX12" fmla="*/ 38360 w 43256"/>
                <a:gd name="connsiteY12" fmla="*/ 8 h 37942"/>
                <a:gd name="connsiteX13" fmla="*/ 38436 w 43256"/>
                <a:gd name="connsiteY13" fmla="*/ 1272 h 37942"/>
                <a:gd name="connsiteX14" fmla="*/ 4163 w 43256"/>
                <a:gd name="connsiteY14" fmla="*/ 10371 h 37942"/>
                <a:gd name="connsiteX15" fmla="*/ 3936 w 43256"/>
                <a:gd name="connsiteY15" fmla="*/ 8952 h 37942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28863 w 43256"/>
                <a:gd name="connsiteY6" fmla="*/ 29367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32429 w 43256"/>
                <a:gd name="connsiteY6" fmla="*/ 24390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9007 h 37997"/>
                <a:gd name="connsiteX1" fmla="*/ 5659 w 43256"/>
                <a:gd name="connsiteY1" fmla="*/ 1544 h 37997"/>
                <a:gd name="connsiteX2" fmla="*/ 27476 w 43256"/>
                <a:gd name="connsiteY2" fmla="*/ 17949 h 37997"/>
                <a:gd name="connsiteX3" fmla="*/ 38354 w 43256"/>
                <a:gd name="connsiteY3" fmla="*/ 213 h 37997"/>
                <a:gd name="connsiteX4" fmla="*/ 42018 w 43256"/>
                <a:gd name="connsiteY4" fmla="*/ 4955 h 37997"/>
                <a:gd name="connsiteX5" fmla="*/ 41854 w 43256"/>
                <a:gd name="connsiteY5" fmla="*/ 10097 h 37997"/>
                <a:gd name="connsiteX6" fmla="*/ 43052 w 43256"/>
                <a:gd name="connsiteY6" fmla="*/ 17959 h 37997"/>
                <a:gd name="connsiteX7" fmla="*/ 37440 w 43256"/>
                <a:gd name="connsiteY7" fmla="*/ 24841 h 37997"/>
                <a:gd name="connsiteX8" fmla="*/ 35431 w 43256"/>
                <a:gd name="connsiteY8" fmla="*/ 30738 h 37997"/>
                <a:gd name="connsiteX9" fmla="*/ 28591 w 43256"/>
                <a:gd name="connsiteY9" fmla="*/ 31452 h 37997"/>
                <a:gd name="connsiteX10" fmla="*/ 23703 w 43256"/>
                <a:gd name="connsiteY10" fmla="*/ 37743 h 37997"/>
                <a:gd name="connsiteX11" fmla="*/ 16516 w 43256"/>
                <a:gd name="connsiteY11" fmla="*/ 33903 h 37997"/>
                <a:gd name="connsiteX12" fmla="*/ 5840 w 43256"/>
                <a:gd name="connsiteY12" fmla="*/ 30109 h 37997"/>
                <a:gd name="connsiteX13" fmla="*/ 1146 w 43256"/>
                <a:gd name="connsiteY13" fmla="*/ 25887 h 37997"/>
                <a:gd name="connsiteX14" fmla="*/ 2149 w 43256"/>
                <a:gd name="connsiteY14" fmla="*/ 20188 h 37997"/>
                <a:gd name="connsiteX15" fmla="*/ 31 w 43256"/>
                <a:gd name="connsiteY15" fmla="*/ 14341 h 37997"/>
                <a:gd name="connsiteX16" fmla="*/ 3899 w 43256"/>
                <a:gd name="connsiteY16" fmla="*/ 9144 h 37997"/>
                <a:gd name="connsiteX17" fmla="*/ 3936 w 43256"/>
                <a:gd name="connsiteY17" fmla="*/ 9007 h 37997"/>
                <a:gd name="connsiteX0" fmla="*/ 4729 w 43256"/>
                <a:gd name="connsiteY0" fmla="*/ 20814 h 37997"/>
                <a:gd name="connsiteX1" fmla="*/ 2196 w 43256"/>
                <a:gd name="connsiteY1" fmla="*/ 20017 h 37997"/>
                <a:gd name="connsiteX2" fmla="*/ 6964 w 43256"/>
                <a:gd name="connsiteY2" fmla="*/ 29536 h 37997"/>
                <a:gd name="connsiteX3" fmla="*/ 5856 w 43256"/>
                <a:gd name="connsiteY3" fmla="*/ 29917 h 37997"/>
                <a:gd name="connsiteX4" fmla="*/ 16514 w 43256"/>
                <a:gd name="connsiteY4" fmla="*/ 33727 h 37997"/>
                <a:gd name="connsiteX5" fmla="*/ 15846 w 43256"/>
                <a:gd name="connsiteY5" fmla="*/ 31987 h 37997"/>
                <a:gd name="connsiteX6" fmla="*/ 32429 w 43256"/>
                <a:gd name="connsiteY6" fmla="*/ 24411 h 37997"/>
                <a:gd name="connsiteX7" fmla="*/ 28596 w 43256"/>
                <a:gd name="connsiteY7" fmla="*/ 31297 h 37997"/>
                <a:gd name="connsiteX8" fmla="*/ 34165 w 43256"/>
                <a:gd name="connsiteY8" fmla="*/ 17591 h 37997"/>
                <a:gd name="connsiteX9" fmla="*/ 37416 w 43256"/>
                <a:gd name="connsiteY9" fmla="*/ 24727 h 37997"/>
                <a:gd name="connsiteX10" fmla="*/ 41834 w 43256"/>
                <a:gd name="connsiteY10" fmla="*/ 9991 h 37997"/>
                <a:gd name="connsiteX11" fmla="*/ 40386 w 43256"/>
                <a:gd name="connsiteY11" fmla="*/ 12667 h 37997"/>
                <a:gd name="connsiteX12" fmla="*/ 38360 w 43256"/>
                <a:gd name="connsiteY12" fmla="*/ 63 h 37997"/>
                <a:gd name="connsiteX13" fmla="*/ 38436 w 43256"/>
                <a:gd name="connsiteY13" fmla="*/ 1327 h 37997"/>
                <a:gd name="connsiteX14" fmla="*/ 4163 w 43256"/>
                <a:gd name="connsiteY14" fmla="*/ 10426 h 37997"/>
                <a:gd name="connsiteX15" fmla="*/ 3936 w 43256"/>
                <a:gd name="connsiteY15" fmla="*/ 9007 h 37997"/>
                <a:gd name="connsiteX0" fmla="*/ 3936 w 43256"/>
                <a:gd name="connsiteY0" fmla="*/ 10447 h 39437"/>
                <a:gd name="connsiteX1" fmla="*/ 5659 w 43256"/>
                <a:gd name="connsiteY1" fmla="*/ 2984 h 39437"/>
                <a:gd name="connsiteX2" fmla="*/ 27476 w 43256"/>
                <a:gd name="connsiteY2" fmla="*/ 19389 h 39437"/>
                <a:gd name="connsiteX3" fmla="*/ 38354 w 43256"/>
                <a:gd name="connsiteY3" fmla="*/ 1653 h 39437"/>
                <a:gd name="connsiteX4" fmla="*/ 42018 w 43256"/>
                <a:gd name="connsiteY4" fmla="*/ 6395 h 39437"/>
                <a:gd name="connsiteX5" fmla="*/ 41854 w 43256"/>
                <a:gd name="connsiteY5" fmla="*/ 11537 h 39437"/>
                <a:gd name="connsiteX6" fmla="*/ 43052 w 43256"/>
                <a:gd name="connsiteY6" fmla="*/ 19399 h 39437"/>
                <a:gd name="connsiteX7" fmla="*/ 37440 w 43256"/>
                <a:gd name="connsiteY7" fmla="*/ 26281 h 39437"/>
                <a:gd name="connsiteX8" fmla="*/ 35431 w 43256"/>
                <a:gd name="connsiteY8" fmla="*/ 32178 h 39437"/>
                <a:gd name="connsiteX9" fmla="*/ 28591 w 43256"/>
                <a:gd name="connsiteY9" fmla="*/ 32892 h 39437"/>
                <a:gd name="connsiteX10" fmla="*/ 23703 w 43256"/>
                <a:gd name="connsiteY10" fmla="*/ 39183 h 39437"/>
                <a:gd name="connsiteX11" fmla="*/ 16516 w 43256"/>
                <a:gd name="connsiteY11" fmla="*/ 35343 h 39437"/>
                <a:gd name="connsiteX12" fmla="*/ 5840 w 43256"/>
                <a:gd name="connsiteY12" fmla="*/ 31549 h 39437"/>
                <a:gd name="connsiteX13" fmla="*/ 1146 w 43256"/>
                <a:gd name="connsiteY13" fmla="*/ 27327 h 39437"/>
                <a:gd name="connsiteX14" fmla="*/ 2149 w 43256"/>
                <a:gd name="connsiteY14" fmla="*/ 21628 h 39437"/>
                <a:gd name="connsiteX15" fmla="*/ 31 w 43256"/>
                <a:gd name="connsiteY15" fmla="*/ 15781 h 39437"/>
                <a:gd name="connsiteX16" fmla="*/ 3899 w 43256"/>
                <a:gd name="connsiteY16" fmla="*/ 10584 h 39437"/>
                <a:gd name="connsiteX17" fmla="*/ 3936 w 43256"/>
                <a:gd name="connsiteY17" fmla="*/ 10447 h 39437"/>
                <a:gd name="connsiteX0" fmla="*/ 4729 w 43256"/>
                <a:gd name="connsiteY0" fmla="*/ 22254 h 39437"/>
                <a:gd name="connsiteX1" fmla="*/ 2196 w 43256"/>
                <a:gd name="connsiteY1" fmla="*/ 21457 h 39437"/>
                <a:gd name="connsiteX2" fmla="*/ 6964 w 43256"/>
                <a:gd name="connsiteY2" fmla="*/ 30976 h 39437"/>
                <a:gd name="connsiteX3" fmla="*/ 5856 w 43256"/>
                <a:gd name="connsiteY3" fmla="*/ 31357 h 39437"/>
                <a:gd name="connsiteX4" fmla="*/ 16514 w 43256"/>
                <a:gd name="connsiteY4" fmla="*/ 35167 h 39437"/>
                <a:gd name="connsiteX5" fmla="*/ 15846 w 43256"/>
                <a:gd name="connsiteY5" fmla="*/ 33427 h 39437"/>
                <a:gd name="connsiteX6" fmla="*/ 32429 w 43256"/>
                <a:gd name="connsiteY6" fmla="*/ 25851 h 39437"/>
                <a:gd name="connsiteX7" fmla="*/ 28596 w 43256"/>
                <a:gd name="connsiteY7" fmla="*/ 32737 h 39437"/>
                <a:gd name="connsiteX8" fmla="*/ 34165 w 43256"/>
                <a:gd name="connsiteY8" fmla="*/ 19031 h 39437"/>
                <a:gd name="connsiteX9" fmla="*/ 37416 w 43256"/>
                <a:gd name="connsiteY9" fmla="*/ 26167 h 39437"/>
                <a:gd name="connsiteX10" fmla="*/ 41834 w 43256"/>
                <a:gd name="connsiteY10" fmla="*/ 11431 h 39437"/>
                <a:gd name="connsiteX11" fmla="*/ 40386 w 43256"/>
                <a:gd name="connsiteY11" fmla="*/ 14107 h 39437"/>
                <a:gd name="connsiteX12" fmla="*/ 38360 w 43256"/>
                <a:gd name="connsiteY12" fmla="*/ 1503 h 39437"/>
                <a:gd name="connsiteX13" fmla="*/ 41556 w 43256"/>
                <a:gd name="connsiteY13" fmla="*/ 52 h 39437"/>
                <a:gd name="connsiteX14" fmla="*/ 4163 w 43256"/>
                <a:gd name="connsiteY14" fmla="*/ 11866 h 39437"/>
                <a:gd name="connsiteX15" fmla="*/ 3936 w 43256"/>
                <a:gd name="connsiteY15" fmla="*/ 10447 h 39437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38354 w 43256"/>
                <a:gd name="connsiteY3" fmla="*/ 1632 h 39416"/>
                <a:gd name="connsiteX4" fmla="*/ 42018 w 43256"/>
                <a:gd name="connsiteY4" fmla="*/ 6374 h 39416"/>
                <a:gd name="connsiteX5" fmla="*/ 41854 w 43256"/>
                <a:gd name="connsiteY5" fmla="*/ 11516 h 39416"/>
                <a:gd name="connsiteX6" fmla="*/ 43052 w 43256"/>
                <a:gd name="connsiteY6" fmla="*/ 19378 h 39416"/>
                <a:gd name="connsiteX7" fmla="*/ 37440 w 43256"/>
                <a:gd name="connsiteY7" fmla="*/ 26260 h 39416"/>
                <a:gd name="connsiteX8" fmla="*/ 35431 w 43256"/>
                <a:gd name="connsiteY8" fmla="*/ 32157 h 39416"/>
                <a:gd name="connsiteX9" fmla="*/ 28591 w 43256"/>
                <a:gd name="connsiteY9" fmla="*/ 32871 h 39416"/>
                <a:gd name="connsiteX10" fmla="*/ 23703 w 43256"/>
                <a:gd name="connsiteY10" fmla="*/ 39162 h 39416"/>
                <a:gd name="connsiteX11" fmla="*/ 16516 w 43256"/>
                <a:gd name="connsiteY11" fmla="*/ 35322 h 39416"/>
                <a:gd name="connsiteX12" fmla="*/ 5840 w 43256"/>
                <a:gd name="connsiteY12" fmla="*/ 31528 h 39416"/>
                <a:gd name="connsiteX13" fmla="*/ 1146 w 43256"/>
                <a:gd name="connsiteY13" fmla="*/ 27306 h 39416"/>
                <a:gd name="connsiteX14" fmla="*/ 2149 w 43256"/>
                <a:gd name="connsiteY14" fmla="*/ 21607 h 39416"/>
                <a:gd name="connsiteX15" fmla="*/ 31 w 43256"/>
                <a:gd name="connsiteY15" fmla="*/ 15760 h 39416"/>
                <a:gd name="connsiteX16" fmla="*/ 3899 w 43256"/>
                <a:gd name="connsiteY16" fmla="*/ 10563 h 39416"/>
                <a:gd name="connsiteX17" fmla="*/ 3936 w 43256"/>
                <a:gd name="connsiteY17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42018 w 43256"/>
                <a:gd name="connsiteY3" fmla="*/ 6374 h 39416"/>
                <a:gd name="connsiteX4" fmla="*/ 41854 w 43256"/>
                <a:gd name="connsiteY4" fmla="*/ 11516 h 39416"/>
                <a:gd name="connsiteX5" fmla="*/ 43052 w 43256"/>
                <a:gd name="connsiteY5" fmla="*/ 19378 h 39416"/>
                <a:gd name="connsiteX6" fmla="*/ 37440 w 43256"/>
                <a:gd name="connsiteY6" fmla="*/ 26260 h 39416"/>
                <a:gd name="connsiteX7" fmla="*/ 35431 w 43256"/>
                <a:gd name="connsiteY7" fmla="*/ 32157 h 39416"/>
                <a:gd name="connsiteX8" fmla="*/ 28591 w 43256"/>
                <a:gd name="connsiteY8" fmla="*/ 32871 h 39416"/>
                <a:gd name="connsiteX9" fmla="*/ 23703 w 43256"/>
                <a:gd name="connsiteY9" fmla="*/ 39162 h 39416"/>
                <a:gd name="connsiteX10" fmla="*/ 16516 w 43256"/>
                <a:gd name="connsiteY10" fmla="*/ 35322 h 39416"/>
                <a:gd name="connsiteX11" fmla="*/ 5840 w 43256"/>
                <a:gd name="connsiteY11" fmla="*/ 31528 h 39416"/>
                <a:gd name="connsiteX12" fmla="*/ 1146 w 43256"/>
                <a:gd name="connsiteY12" fmla="*/ 27306 h 39416"/>
                <a:gd name="connsiteX13" fmla="*/ 2149 w 43256"/>
                <a:gd name="connsiteY13" fmla="*/ 21607 h 39416"/>
                <a:gd name="connsiteX14" fmla="*/ 31 w 43256"/>
                <a:gd name="connsiteY14" fmla="*/ 15760 h 39416"/>
                <a:gd name="connsiteX15" fmla="*/ 3899 w 43256"/>
                <a:gd name="connsiteY15" fmla="*/ 10563 h 39416"/>
                <a:gd name="connsiteX16" fmla="*/ 3936 w 43256"/>
                <a:gd name="connsiteY16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1775 h 40765"/>
                <a:gd name="connsiteX1" fmla="*/ 5659 w 43256"/>
                <a:gd name="connsiteY1" fmla="*/ 4312 h 40765"/>
                <a:gd name="connsiteX2" fmla="*/ 27476 w 43256"/>
                <a:gd name="connsiteY2" fmla="*/ 20717 h 40765"/>
                <a:gd name="connsiteX3" fmla="*/ 42018 w 43256"/>
                <a:gd name="connsiteY3" fmla="*/ 7723 h 40765"/>
                <a:gd name="connsiteX4" fmla="*/ 41854 w 43256"/>
                <a:gd name="connsiteY4" fmla="*/ 12865 h 40765"/>
                <a:gd name="connsiteX5" fmla="*/ 43052 w 43256"/>
                <a:gd name="connsiteY5" fmla="*/ 20727 h 40765"/>
                <a:gd name="connsiteX6" fmla="*/ 37440 w 43256"/>
                <a:gd name="connsiteY6" fmla="*/ 27609 h 40765"/>
                <a:gd name="connsiteX7" fmla="*/ 35431 w 43256"/>
                <a:gd name="connsiteY7" fmla="*/ 33506 h 40765"/>
                <a:gd name="connsiteX8" fmla="*/ 28591 w 43256"/>
                <a:gd name="connsiteY8" fmla="*/ 34220 h 40765"/>
                <a:gd name="connsiteX9" fmla="*/ 23703 w 43256"/>
                <a:gd name="connsiteY9" fmla="*/ 40511 h 40765"/>
                <a:gd name="connsiteX10" fmla="*/ 16516 w 43256"/>
                <a:gd name="connsiteY10" fmla="*/ 36671 h 40765"/>
                <a:gd name="connsiteX11" fmla="*/ 5840 w 43256"/>
                <a:gd name="connsiteY11" fmla="*/ 32877 h 40765"/>
                <a:gd name="connsiteX12" fmla="*/ 1146 w 43256"/>
                <a:gd name="connsiteY12" fmla="*/ 28655 h 40765"/>
                <a:gd name="connsiteX13" fmla="*/ 2149 w 43256"/>
                <a:gd name="connsiteY13" fmla="*/ 22956 h 40765"/>
                <a:gd name="connsiteX14" fmla="*/ 31 w 43256"/>
                <a:gd name="connsiteY14" fmla="*/ 17109 h 40765"/>
                <a:gd name="connsiteX15" fmla="*/ 3899 w 43256"/>
                <a:gd name="connsiteY15" fmla="*/ 11912 h 40765"/>
                <a:gd name="connsiteX16" fmla="*/ 3936 w 43256"/>
                <a:gd name="connsiteY16" fmla="*/ 11775 h 40765"/>
                <a:gd name="connsiteX0" fmla="*/ 4729 w 43256"/>
                <a:gd name="connsiteY0" fmla="*/ 23582 h 40765"/>
                <a:gd name="connsiteX1" fmla="*/ 2196 w 43256"/>
                <a:gd name="connsiteY1" fmla="*/ 22785 h 40765"/>
                <a:gd name="connsiteX2" fmla="*/ 6964 w 43256"/>
                <a:gd name="connsiteY2" fmla="*/ 32304 h 40765"/>
                <a:gd name="connsiteX3" fmla="*/ 5856 w 43256"/>
                <a:gd name="connsiteY3" fmla="*/ 32685 h 40765"/>
                <a:gd name="connsiteX4" fmla="*/ 16514 w 43256"/>
                <a:gd name="connsiteY4" fmla="*/ 36495 h 40765"/>
                <a:gd name="connsiteX5" fmla="*/ 15846 w 43256"/>
                <a:gd name="connsiteY5" fmla="*/ 34755 h 40765"/>
                <a:gd name="connsiteX6" fmla="*/ 32429 w 43256"/>
                <a:gd name="connsiteY6" fmla="*/ 27179 h 40765"/>
                <a:gd name="connsiteX7" fmla="*/ 28596 w 43256"/>
                <a:gd name="connsiteY7" fmla="*/ 34065 h 40765"/>
                <a:gd name="connsiteX8" fmla="*/ 34165 w 43256"/>
                <a:gd name="connsiteY8" fmla="*/ 20359 h 40765"/>
                <a:gd name="connsiteX9" fmla="*/ 37416 w 43256"/>
                <a:gd name="connsiteY9" fmla="*/ 27495 h 40765"/>
                <a:gd name="connsiteX10" fmla="*/ 41834 w 43256"/>
                <a:gd name="connsiteY10" fmla="*/ 12759 h 40765"/>
                <a:gd name="connsiteX11" fmla="*/ 40386 w 43256"/>
                <a:gd name="connsiteY11" fmla="*/ 15435 h 40765"/>
                <a:gd name="connsiteX12" fmla="*/ 42371 w 43256"/>
                <a:gd name="connsiteY12" fmla="*/ 4641 h 40765"/>
                <a:gd name="connsiteX13" fmla="*/ 38882 w 43256"/>
                <a:gd name="connsiteY13" fmla="*/ 23 h 40765"/>
                <a:gd name="connsiteX14" fmla="*/ 4163 w 43256"/>
                <a:gd name="connsiteY14" fmla="*/ 13194 h 40765"/>
                <a:gd name="connsiteX15" fmla="*/ 3936 w 43256"/>
                <a:gd name="connsiteY15" fmla="*/ 11775 h 40765"/>
                <a:gd name="connsiteX0" fmla="*/ 3936 w 50839"/>
                <a:gd name="connsiteY0" fmla="*/ 11790 h 40780"/>
                <a:gd name="connsiteX1" fmla="*/ 5659 w 50839"/>
                <a:gd name="connsiteY1" fmla="*/ 4327 h 40780"/>
                <a:gd name="connsiteX2" fmla="*/ 27476 w 50839"/>
                <a:gd name="connsiteY2" fmla="*/ 20732 h 40780"/>
                <a:gd name="connsiteX3" fmla="*/ 42018 w 50839"/>
                <a:gd name="connsiteY3" fmla="*/ 7738 h 40780"/>
                <a:gd name="connsiteX4" fmla="*/ 41854 w 50839"/>
                <a:gd name="connsiteY4" fmla="*/ 12880 h 40780"/>
                <a:gd name="connsiteX5" fmla="*/ 43052 w 50839"/>
                <a:gd name="connsiteY5" fmla="*/ 20742 h 40780"/>
                <a:gd name="connsiteX6" fmla="*/ 37440 w 50839"/>
                <a:gd name="connsiteY6" fmla="*/ 27624 h 40780"/>
                <a:gd name="connsiteX7" fmla="*/ 35431 w 50839"/>
                <a:gd name="connsiteY7" fmla="*/ 33521 h 40780"/>
                <a:gd name="connsiteX8" fmla="*/ 28591 w 50839"/>
                <a:gd name="connsiteY8" fmla="*/ 34235 h 40780"/>
                <a:gd name="connsiteX9" fmla="*/ 23703 w 50839"/>
                <a:gd name="connsiteY9" fmla="*/ 40526 h 40780"/>
                <a:gd name="connsiteX10" fmla="*/ 16516 w 50839"/>
                <a:gd name="connsiteY10" fmla="*/ 36686 h 40780"/>
                <a:gd name="connsiteX11" fmla="*/ 5840 w 50839"/>
                <a:gd name="connsiteY11" fmla="*/ 32892 h 40780"/>
                <a:gd name="connsiteX12" fmla="*/ 1146 w 50839"/>
                <a:gd name="connsiteY12" fmla="*/ 28670 h 40780"/>
                <a:gd name="connsiteX13" fmla="*/ 2149 w 50839"/>
                <a:gd name="connsiteY13" fmla="*/ 22971 h 40780"/>
                <a:gd name="connsiteX14" fmla="*/ 31 w 50839"/>
                <a:gd name="connsiteY14" fmla="*/ 17124 h 40780"/>
                <a:gd name="connsiteX15" fmla="*/ 3899 w 50839"/>
                <a:gd name="connsiteY15" fmla="*/ 11927 h 40780"/>
                <a:gd name="connsiteX16" fmla="*/ 3936 w 50839"/>
                <a:gd name="connsiteY16" fmla="*/ 11790 h 40780"/>
                <a:gd name="connsiteX0" fmla="*/ 4729 w 50839"/>
                <a:gd name="connsiteY0" fmla="*/ 23597 h 40780"/>
                <a:gd name="connsiteX1" fmla="*/ 2196 w 50839"/>
                <a:gd name="connsiteY1" fmla="*/ 22800 h 40780"/>
                <a:gd name="connsiteX2" fmla="*/ 6964 w 50839"/>
                <a:gd name="connsiteY2" fmla="*/ 32319 h 40780"/>
                <a:gd name="connsiteX3" fmla="*/ 5856 w 50839"/>
                <a:gd name="connsiteY3" fmla="*/ 32700 h 40780"/>
                <a:gd name="connsiteX4" fmla="*/ 16514 w 50839"/>
                <a:gd name="connsiteY4" fmla="*/ 36510 h 40780"/>
                <a:gd name="connsiteX5" fmla="*/ 15846 w 50839"/>
                <a:gd name="connsiteY5" fmla="*/ 34770 h 40780"/>
                <a:gd name="connsiteX6" fmla="*/ 32429 w 50839"/>
                <a:gd name="connsiteY6" fmla="*/ 27194 h 40780"/>
                <a:gd name="connsiteX7" fmla="*/ 28596 w 50839"/>
                <a:gd name="connsiteY7" fmla="*/ 34080 h 40780"/>
                <a:gd name="connsiteX8" fmla="*/ 34165 w 50839"/>
                <a:gd name="connsiteY8" fmla="*/ 20374 h 40780"/>
                <a:gd name="connsiteX9" fmla="*/ 37416 w 50839"/>
                <a:gd name="connsiteY9" fmla="*/ 27510 h 40780"/>
                <a:gd name="connsiteX10" fmla="*/ 41834 w 50839"/>
                <a:gd name="connsiteY10" fmla="*/ 12774 h 40780"/>
                <a:gd name="connsiteX11" fmla="*/ 40386 w 50839"/>
                <a:gd name="connsiteY11" fmla="*/ 15450 h 40780"/>
                <a:gd name="connsiteX12" fmla="*/ 50839 w 50839"/>
                <a:gd name="connsiteY12" fmla="*/ 2394 h 40780"/>
                <a:gd name="connsiteX13" fmla="*/ 38882 w 50839"/>
                <a:gd name="connsiteY13" fmla="*/ 38 h 40780"/>
                <a:gd name="connsiteX14" fmla="*/ 4163 w 50839"/>
                <a:gd name="connsiteY14" fmla="*/ 13209 h 40780"/>
                <a:gd name="connsiteX15" fmla="*/ 3936 w 50839"/>
                <a:gd name="connsiteY15" fmla="*/ 11790 h 40780"/>
                <a:gd name="connsiteX0" fmla="*/ 3936 w 50839"/>
                <a:gd name="connsiteY0" fmla="*/ 11773 h 40763"/>
                <a:gd name="connsiteX1" fmla="*/ 5659 w 50839"/>
                <a:gd name="connsiteY1" fmla="*/ 4310 h 40763"/>
                <a:gd name="connsiteX2" fmla="*/ 27476 w 50839"/>
                <a:gd name="connsiteY2" fmla="*/ 20715 h 40763"/>
                <a:gd name="connsiteX3" fmla="*/ 42018 w 50839"/>
                <a:gd name="connsiteY3" fmla="*/ 7721 h 40763"/>
                <a:gd name="connsiteX4" fmla="*/ 41854 w 50839"/>
                <a:gd name="connsiteY4" fmla="*/ 12863 h 40763"/>
                <a:gd name="connsiteX5" fmla="*/ 43052 w 50839"/>
                <a:gd name="connsiteY5" fmla="*/ 20725 h 40763"/>
                <a:gd name="connsiteX6" fmla="*/ 37440 w 50839"/>
                <a:gd name="connsiteY6" fmla="*/ 27607 h 40763"/>
                <a:gd name="connsiteX7" fmla="*/ 35431 w 50839"/>
                <a:gd name="connsiteY7" fmla="*/ 33504 h 40763"/>
                <a:gd name="connsiteX8" fmla="*/ 28591 w 50839"/>
                <a:gd name="connsiteY8" fmla="*/ 34218 h 40763"/>
                <a:gd name="connsiteX9" fmla="*/ 23703 w 50839"/>
                <a:gd name="connsiteY9" fmla="*/ 40509 h 40763"/>
                <a:gd name="connsiteX10" fmla="*/ 16516 w 50839"/>
                <a:gd name="connsiteY10" fmla="*/ 36669 h 40763"/>
                <a:gd name="connsiteX11" fmla="*/ 5840 w 50839"/>
                <a:gd name="connsiteY11" fmla="*/ 32875 h 40763"/>
                <a:gd name="connsiteX12" fmla="*/ 1146 w 50839"/>
                <a:gd name="connsiteY12" fmla="*/ 28653 h 40763"/>
                <a:gd name="connsiteX13" fmla="*/ 2149 w 50839"/>
                <a:gd name="connsiteY13" fmla="*/ 22954 h 40763"/>
                <a:gd name="connsiteX14" fmla="*/ 31 w 50839"/>
                <a:gd name="connsiteY14" fmla="*/ 17107 h 40763"/>
                <a:gd name="connsiteX15" fmla="*/ 3899 w 50839"/>
                <a:gd name="connsiteY15" fmla="*/ 11910 h 40763"/>
                <a:gd name="connsiteX16" fmla="*/ 3936 w 50839"/>
                <a:gd name="connsiteY16" fmla="*/ 11773 h 40763"/>
                <a:gd name="connsiteX0" fmla="*/ 4729 w 50839"/>
                <a:gd name="connsiteY0" fmla="*/ 23580 h 40763"/>
                <a:gd name="connsiteX1" fmla="*/ 2196 w 50839"/>
                <a:gd name="connsiteY1" fmla="*/ 22783 h 40763"/>
                <a:gd name="connsiteX2" fmla="*/ 6964 w 50839"/>
                <a:gd name="connsiteY2" fmla="*/ 32302 h 40763"/>
                <a:gd name="connsiteX3" fmla="*/ 5856 w 50839"/>
                <a:gd name="connsiteY3" fmla="*/ 32683 h 40763"/>
                <a:gd name="connsiteX4" fmla="*/ 16514 w 50839"/>
                <a:gd name="connsiteY4" fmla="*/ 36493 h 40763"/>
                <a:gd name="connsiteX5" fmla="*/ 15846 w 50839"/>
                <a:gd name="connsiteY5" fmla="*/ 34753 h 40763"/>
                <a:gd name="connsiteX6" fmla="*/ 32429 w 50839"/>
                <a:gd name="connsiteY6" fmla="*/ 27177 h 40763"/>
                <a:gd name="connsiteX7" fmla="*/ 28596 w 50839"/>
                <a:gd name="connsiteY7" fmla="*/ 34063 h 40763"/>
                <a:gd name="connsiteX8" fmla="*/ 34165 w 50839"/>
                <a:gd name="connsiteY8" fmla="*/ 20357 h 40763"/>
                <a:gd name="connsiteX9" fmla="*/ 37416 w 50839"/>
                <a:gd name="connsiteY9" fmla="*/ 27493 h 40763"/>
                <a:gd name="connsiteX10" fmla="*/ 41834 w 50839"/>
                <a:gd name="connsiteY10" fmla="*/ 12757 h 40763"/>
                <a:gd name="connsiteX11" fmla="*/ 40386 w 50839"/>
                <a:gd name="connsiteY11" fmla="*/ 15433 h 40763"/>
                <a:gd name="connsiteX12" fmla="*/ 50839 w 50839"/>
                <a:gd name="connsiteY12" fmla="*/ 5544 h 40763"/>
                <a:gd name="connsiteX13" fmla="*/ 38882 w 50839"/>
                <a:gd name="connsiteY13" fmla="*/ 21 h 40763"/>
                <a:gd name="connsiteX14" fmla="*/ 4163 w 50839"/>
                <a:gd name="connsiteY14" fmla="*/ 13192 h 40763"/>
                <a:gd name="connsiteX15" fmla="*/ 3936 w 50839"/>
                <a:gd name="connsiteY15" fmla="*/ 11773 h 40763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3638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41834 w 43256"/>
                <a:gd name="connsiteY8" fmla="*/ 8674 h 36680"/>
                <a:gd name="connsiteX9" fmla="*/ 40386 w 43256"/>
                <a:gd name="connsiteY9" fmla="*/ 11350 h 36680"/>
                <a:gd name="connsiteX10" fmla="*/ 4163 w 43256"/>
                <a:gd name="connsiteY10" fmla="*/ 9109 h 36680"/>
                <a:gd name="connsiteX11" fmla="*/ 3936 w 43256"/>
                <a:gd name="connsiteY11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41834 w 43256"/>
                <a:gd name="connsiteY6" fmla="*/ 8674 h 36680"/>
                <a:gd name="connsiteX7" fmla="*/ 40386 w 43256"/>
                <a:gd name="connsiteY7" fmla="*/ 11350 h 36680"/>
                <a:gd name="connsiteX8" fmla="*/ 4163 w 43256"/>
                <a:gd name="connsiteY8" fmla="*/ 9109 h 36680"/>
                <a:gd name="connsiteX9" fmla="*/ 3936 w 43256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5431 w 43254"/>
                <a:gd name="connsiteY7" fmla="*/ 29421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8551 w 43254"/>
                <a:gd name="connsiteY7" fmla="*/ 31683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5846 w 43254"/>
                <a:gd name="connsiteY5" fmla="*/ 30670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21862 w 43254"/>
                <a:gd name="connsiteY4" fmla="*/ 31958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7155"/>
                <a:gd name="connsiteX1" fmla="*/ 5659 w 43254"/>
                <a:gd name="connsiteY1" fmla="*/ 227 h 37155"/>
                <a:gd name="connsiteX2" fmla="*/ 27476 w 43254"/>
                <a:gd name="connsiteY2" fmla="*/ 16632 h 37155"/>
                <a:gd name="connsiteX3" fmla="*/ 42018 w 43254"/>
                <a:gd name="connsiteY3" fmla="*/ 471 h 37155"/>
                <a:gd name="connsiteX4" fmla="*/ 41854 w 43254"/>
                <a:gd name="connsiteY4" fmla="*/ 8780 h 37155"/>
                <a:gd name="connsiteX5" fmla="*/ 43052 w 43254"/>
                <a:gd name="connsiteY5" fmla="*/ 16642 h 37155"/>
                <a:gd name="connsiteX6" fmla="*/ 41451 w 43254"/>
                <a:gd name="connsiteY6" fmla="*/ 23976 h 37155"/>
                <a:gd name="connsiteX7" fmla="*/ 38551 w 43254"/>
                <a:gd name="connsiteY7" fmla="*/ 31683 h 37155"/>
                <a:gd name="connsiteX8" fmla="*/ 30820 w 43254"/>
                <a:gd name="connsiteY8" fmla="*/ 34660 h 37155"/>
                <a:gd name="connsiteX9" fmla="*/ 27714 w 43254"/>
                <a:gd name="connsiteY9" fmla="*/ 36878 h 37155"/>
                <a:gd name="connsiteX10" fmla="*/ 16516 w 43254"/>
                <a:gd name="connsiteY10" fmla="*/ 32586 h 37155"/>
                <a:gd name="connsiteX11" fmla="*/ 12526 w 43254"/>
                <a:gd name="connsiteY11" fmla="*/ 30602 h 37155"/>
                <a:gd name="connsiteX12" fmla="*/ 5603 w 43254"/>
                <a:gd name="connsiteY12" fmla="*/ 22760 h 37155"/>
                <a:gd name="connsiteX13" fmla="*/ 2149 w 43254"/>
                <a:gd name="connsiteY13" fmla="*/ 18871 h 37155"/>
                <a:gd name="connsiteX14" fmla="*/ 31 w 43254"/>
                <a:gd name="connsiteY14" fmla="*/ 13024 h 37155"/>
                <a:gd name="connsiteX15" fmla="*/ 3899 w 43254"/>
                <a:gd name="connsiteY15" fmla="*/ 7827 h 37155"/>
                <a:gd name="connsiteX16" fmla="*/ 3936 w 43254"/>
                <a:gd name="connsiteY16" fmla="*/ 7690 h 37155"/>
                <a:gd name="connsiteX0" fmla="*/ 4729 w 43254"/>
                <a:gd name="connsiteY0" fmla="*/ 19497 h 37155"/>
                <a:gd name="connsiteX1" fmla="*/ 2196 w 43254"/>
                <a:gd name="connsiteY1" fmla="*/ 18700 h 37155"/>
                <a:gd name="connsiteX2" fmla="*/ 14095 w 43254"/>
                <a:gd name="connsiteY2" fmla="*/ 30934 h 37155"/>
                <a:gd name="connsiteX3" fmla="*/ 10759 w 43254"/>
                <a:gd name="connsiteY3" fmla="*/ 25885 h 37155"/>
                <a:gd name="connsiteX4" fmla="*/ 21862 w 43254"/>
                <a:gd name="connsiteY4" fmla="*/ 31958 h 37155"/>
                <a:gd name="connsiteX5" fmla="*/ 24760 w 43254"/>
                <a:gd name="connsiteY5" fmla="*/ 27503 h 37155"/>
                <a:gd name="connsiteX6" fmla="*/ 41834 w 43254"/>
                <a:gd name="connsiteY6" fmla="*/ 8674 h 37155"/>
                <a:gd name="connsiteX7" fmla="*/ 40386 w 43254"/>
                <a:gd name="connsiteY7" fmla="*/ 11350 h 37155"/>
                <a:gd name="connsiteX8" fmla="*/ 4163 w 43254"/>
                <a:gd name="connsiteY8" fmla="*/ 9109 h 37155"/>
                <a:gd name="connsiteX9" fmla="*/ 3936 w 43254"/>
                <a:gd name="connsiteY9" fmla="*/ 7690 h 37155"/>
                <a:gd name="connsiteX0" fmla="*/ 3936 w 43254"/>
                <a:gd name="connsiteY0" fmla="*/ 7690 h 36892"/>
                <a:gd name="connsiteX1" fmla="*/ 5659 w 43254"/>
                <a:gd name="connsiteY1" fmla="*/ 227 h 36892"/>
                <a:gd name="connsiteX2" fmla="*/ 27476 w 43254"/>
                <a:gd name="connsiteY2" fmla="*/ 16632 h 36892"/>
                <a:gd name="connsiteX3" fmla="*/ 42018 w 43254"/>
                <a:gd name="connsiteY3" fmla="*/ 471 h 36892"/>
                <a:gd name="connsiteX4" fmla="*/ 41854 w 43254"/>
                <a:gd name="connsiteY4" fmla="*/ 8780 h 36892"/>
                <a:gd name="connsiteX5" fmla="*/ 43052 w 43254"/>
                <a:gd name="connsiteY5" fmla="*/ 16642 h 36892"/>
                <a:gd name="connsiteX6" fmla="*/ 41451 w 43254"/>
                <a:gd name="connsiteY6" fmla="*/ 23976 h 36892"/>
                <a:gd name="connsiteX7" fmla="*/ 38551 w 43254"/>
                <a:gd name="connsiteY7" fmla="*/ 31683 h 36892"/>
                <a:gd name="connsiteX8" fmla="*/ 34831 w 43254"/>
                <a:gd name="connsiteY8" fmla="*/ 33303 h 36892"/>
                <a:gd name="connsiteX9" fmla="*/ 27714 w 43254"/>
                <a:gd name="connsiteY9" fmla="*/ 36878 h 36892"/>
                <a:gd name="connsiteX10" fmla="*/ 16516 w 43254"/>
                <a:gd name="connsiteY10" fmla="*/ 32586 h 36892"/>
                <a:gd name="connsiteX11" fmla="*/ 12526 w 43254"/>
                <a:gd name="connsiteY11" fmla="*/ 30602 h 36892"/>
                <a:gd name="connsiteX12" fmla="*/ 5603 w 43254"/>
                <a:gd name="connsiteY12" fmla="*/ 22760 h 36892"/>
                <a:gd name="connsiteX13" fmla="*/ 2149 w 43254"/>
                <a:gd name="connsiteY13" fmla="*/ 18871 h 36892"/>
                <a:gd name="connsiteX14" fmla="*/ 31 w 43254"/>
                <a:gd name="connsiteY14" fmla="*/ 13024 h 36892"/>
                <a:gd name="connsiteX15" fmla="*/ 3899 w 43254"/>
                <a:gd name="connsiteY15" fmla="*/ 7827 h 36892"/>
                <a:gd name="connsiteX16" fmla="*/ 3936 w 43254"/>
                <a:gd name="connsiteY16" fmla="*/ 7690 h 36892"/>
                <a:gd name="connsiteX0" fmla="*/ 4729 w 43254"/>
                <a:gd name="connsiteY0" fmla="*/ 19497 h 36892"/>
                <a:gd name="connsiteX1" fmla="*/ 2196 w 43254"/>
                <a:gd name="connsiteY1" fmla="*/ 18700 h 36892"/>
                <a:gd name="connsiteX2" fmla="*/ 14095 w 43254"/>
                <a:gd name="connsiteY2" fmla="*/ 30934 h 36892"/>
                <a:gd name="connsiteX3" fmla="*/ 10759 w 43254"/>
                <a:gd name="connsiteY3" fmla="*/ 25885 h 36892"/>
                <a:gd name="connsiteX4" fmla="*/ 21862 w 43254"/>
                <a:gd name="connsiteY4" fmla="*/ 31958 h 36892"/>
                <a:gd name="connsiteX5" fmla="*/ 24760 w 43254"/>
                <a:gd name="connsiteY5" fmla="*/ 27503 h 36892"/>
                <a:gd name="connsiteX6" fmla="*/ 41834 w 43254"/>
                <a:gd name="connsiteY6" fmla="*/ 8674 h 36892"/>
                <a:gd name="connsiteX7" fmla="*/ 40386 w 43254"/>
                <a:gd name="connsiteY7" fmla="*/ 11350 h 36892"/>
                <a:gd name="connsiteX8" fmla="*/ 4163 w 43254"/>
                <a:gd name="connsiteY8" fmla="*/ 9109 h 36892"/>
                <a:gd name="connsiteX9" fmla="*/ 3936 w 43254"/>
                <a:gd name="connsiteY9" fmla="*/ 7690 h 3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54" h="36892">
                  <a:moveTo>
                    <a:pt x="3936" y="7690"/>
                  </a:moveTo>
                  <a:cubicBezTo>
                    <a:pt x="3665" y="4977"/>
                    <a:pt x="1736" y="-1263"/>
                    <a:pt x="5659" y="227"/>
                  </a:cubicBezTo>
                  <a:cubicBezTo>
                    <a:pt x="9582" y="1717"/>
                    <a:pt x="18296" y="16139"/>
                    <a:pt x="27476" y="16632"/>
                  </a:cubicBezTo>
                  <a:cubicBezTo>
                    <a:pt x="33527" y="16957"/>
                    <a:pt x="39622" y="1780"/>
                    <a:pt x="42018" y="471"/>
                  </a:cubicBezTo>
                  <a:cubicBezTo>
                    <a:pt x="44414" y="-838"/>
                    <a:pt x="42367" y="7151"/>
                    <a:pt x="41854" y="8780"/>
                  </a:cubicBezTo>
                  <a:cubicBezTo>
                    <a:pt x="43115" y="11014"/>
                    <a:pt x="43119" y="14109"/>
                    <a:pt x="43052" y="16642"/>
                  </a:cubicBezTo>
                  <a:cubicBezTo>
                    <a:pt x="42985" y="19175"/>
                    <a:pt x="44175" y="23446"/>
                    <a:pt x="41451" y="23976"/>
                  </a:cubicBezTo>
                  <a:cubicBezTo>
                    <a:pt x="41438" y="26243"/>
                    <a:pt x="39654" y="30129"/>
                    <a:pt x="38551" y="31683"/>
                  </a:cubicBezTo>
                  <a:cubicBezTo>
                    <a:pt x="37448" y="33237"/>
                    <a:pt x="36980" y="35127"/>
                    <a:pt x="34831" y="33303"/>
                  </a:cubicBezTo>
                  <a:cubicBezTo>
                    <a:pt x="34136" y="36436"/>
                    <a:pt x="30766" y="36997"/>
                    <a:pt x="27714" y="36878"/>
                  </a:cubicBezTo>
                  <a:cubicBezTo>
                    <a:pt x="24662" y="36759"/>
                    <a:pt x="18087" y="35793"/>
                    <a:pt x="16516" y="32586"/>
                  </a:cubicBezTo>
                  <a:cubicBezTo>
                    <a:pt x="12808" y="35630"/>
                    <a:pt x="14678" y="35729"/>
                    <a:pt x="12526" y="30602"/>
                  </a:cubicBezTo>
                  <a:cubicBezTo>
                    <a:pt x="10412" y="30939"/>
                    <a:pt x="7332" y="24715"/>
                    <a:pt x="5603" y="22760"/>
                  </a:cubicBezTo>
                  <a:cubicBezTo>
                    <a:pt x="3874" y="20805"/>
                    <a:pt x="1096" y="20397"/>
                    <a:pt x="2149" y="18871"/>
                  </a:cubicBezTo>
                  <a:cubicBezTo>
                    <a:pt x="655" y="17674"/>
                    <a:pt x="-177" y="15377"/>
                    <a:pt x="31" y="13024"/>
                  </a:cubicBezTo>
                  <a:cubicBezTo>
                    <a:pt x="275" y="10269"/>
                    <a:pt x="1881" y="8111"/>
                    <a:pt x="3899" y="7827"/>
                  </a:cubicBezTo>
                  <a:cubicBezTo>
                    <a:pt x="3911" y="7781"/>
                    <a:pt x="3924" y="7736"/>
                    <a:pt x="3936" y="7690"/>
                  </a:cubicBezTo>
                  <a:close/>
                </a:path>
                <a:path w="43254" h="36892" fill="none" extrusionOk="0">
                  <a:moveTo>
                    <a:pt x="4729" y="19497"/>
                  </a:moveTo>
                  <a:cubicBezTo>
                    <a:pt x="3845" y="19591"/>
                    <a:pt x="2961" y="19313"/>
                    <a:pt x="2196" y="18700"/>
                  </a:cubicBezTo>
                  <a:moveTo>
                    <a:pt x="14095" y="30934"/>
                  </a:moveTo>
                  <a:cubicBezTo>
                    <a:pt x="13740" y="31127"/>
                    <a:pt x="11139" y="25825"/>
                    <a:pt x="10759" y="25885"/>
                  </a:cubicBezTo>
                  <a:moveTo>
                    <a:pt x="21862" y="31958"/>
                  </a:moveTo>
                  <a:cubicBezTo>
                    <a:pt x="21595" y="31412"/>
                    <a:pt x="24937" y="28114"/>
                    <a:pt x="24760" y="27503"/>
                  </a:cubicBezTo>
                  <a:moveTo>
                    <a:pt x="41834" y="8674"/>
                  </a:moveTo>
                  <a:cubicBezTo>
                    <a:pt x="41509" y="9706"/>
                    <a:pt x="41014" y="10622"/>
                    <a:pt x="40386" y="11350"/>
                  </a:cubicBezTo>
                  <a:moveTo>
                    <a:pt x="4163" y="9109"/>
                  </a:moveTo>
                  <a:cubicBezTo>
                    <a:pt x="4060" y="8645"/>
                    <a:pt x="3984" y="8171"/>
                    <a:pt x="3936" y="7690"/>
                  </a:cubicBezTo>
                </a:path>
              </a:pathLst>
            </a:custGeom>
            <a:solidFill>
              <a:schemeClr val="tx1">
                <a:lumMod val="85000"/>
              </a:schemeClr>
            </a:solidFill>
            <a:ln/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loud 48">
              <a:extLst>
                <a:ext uri="{FF2B5EF4-FFF2-40B4-BE49-F238E27FC236}">
                  <a16:creationId xmlns:a16="http://schemas.microsoft.com/office/drawing/2014/main" id="{77813637-23E1-DE4B-9F8B-ED611E270360}"/>
                </a:ext>
              </a:extLst>
            </p:cNvPr>
            <p:cNvSpPr/>
            <p:nvPr/>
          </p:nvSpPr>
          <p:spPr>
            <a:xfrm rot="20367513" flipV="1">
              <a:off x="1549021" y="2759722"/>
              <a:ext cx="603222" cy="33682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6227 w 43256"/>
                <a:gd name="connsiteY19" fmla="*/ 23592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14036 w 43256"/>
                <a:gd name="connsiteY16" fmla="*/ 5051 h 43219"/>
                <a:gd name="connsiteX17" fmla="*/ 16227 w 43256"/>
                <a:gd name="connsiteY17" fmla="*/ 23592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29114 w 43256"/>
                <a:gd name="connsiteY14" fmla="*/ 3859 h 43267"/>
                <a:gd name="connsiteX15" fmla="*/ 29856 w 43256"/>
                <a:gd name="connsiteY15" fmla="*/ 2247 h 43267"/>
                <a:gd name="connsiteX16" fmla="*/ 14036 w 43256"/>
                <a:gd name="connsiteY16" fmla="*/ 5099 h 43267"/>
                <a:gd name="connsiteX17" fmla="*/ 16227 w 43256"/>
                <a:gd name="connsiteY17" fmla="*/ 23640 h 43267"/>
                <a:gd name="connsiteX18" fmla="*/ 4163 w 43256"/>
                <a:gd name="connsiteY18" fmla="*/ 15696 h 43267"/>
                <a:gd name="connsiteX19" fmla="*/ 3936 w 43256"/>
                <a:gd name="connsiteY19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14036 w 43256"/>
                <a:gd name="connsiteY14" fmla="*/ 5099 h 43267"/>
                <a:gd name="connsiteX15" fmla="*/ 16227 w 43256"/>
                <a:gd name="connsiteY15" fmla="*/ 23640 h 43267"/>
                <a:gd name="connsiteX16" fmla="*/ 4163 w 43256"/>
                <a:gd name="connsiteY16" fmla="*/ 15696 h 43267"/>
                <a:gd name="connsiteX17" fmla="*/ 3936 w 43256"/>
                <a:gd name="connsiteY17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4163 w 43256"/>
                <a:gd name="connsiteY14" fmla="*/ 15696 h 43267"/>
                <a:gd name="connsiteX15" fmla="*/ 3936 w 43256"/>
                <a:gd name="connsiteY15" fmla="*/ 14277 h 43267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5 w 43256"/>
                <a:gd name="connsiteY3" fmla="*/ 4576 h 43211"/>
                <a:gd name="connsiteX4" fmla="*/ 29869 w 43256"/>
                <a:gd name="connsiteY4" fmla="*/ 2332 h 43211"/>
                <a:gd name="connsiteX5" fmla="*/ 35499 w 43256"/>
                <a:gd name="connsiteY5" fmla="*/ 541 h 43211"/>
                <a:gd name="connsiteX6" fmla="*/ 38354 w 43256"/>
                <a:gd name="connsiteY6" fmla="*/ 5427 h 43211"/>
                <a:gd name="connsiteX7" fmla="*/ 42018 w 43256"/>
                <a:gd name="connsiteY7" fmla="*/ 10169 h 43211"/>
                <a:gd name="connsiteX8" fmla="*/ 41854 w 43256"/>
                <a:gd name="connsiteY8" fmla="*/ 15311 h 43211"/>
                <a:gd name="connsiteX9" fmla="*/ 43052 w 43256"/>
                <a:gd name="connsiteY9" fmla="*/ 23173 h 43211"/>
                <a:gd name="connsiteX10" fmla="*/ 37440 w 43256"/>
                <a:gd name="connsiteY10" fmla="*/ 30055 h 43211"/>
                <a:gd name="connsiteX11" fmla="*/ 35431 w 43256"/>
                <a:gd name="connsiteY11" fmla="*/ 35952 h 43211"/>
                <a:gd name="connsiteX12" fmla="*/ 28591 w 43256"/>
                <a:gd name="connsiteY12" fmla="*/ 36666 h 43211"/>
                <a:gd name="connsiteX13" fmla="*/ 23703 w 43256"/>
                <a:gd name="connsiteY13" fmla="*/ 42957 h 43211"/>
                <a:gd name="connsiteX14" fmla="*/ 16516 w 43256"/>
                <a:gd name="connsiteY14" fmla="*/ 39117 h 43211"/>
                <a:gd name="connsiteX15" fmla="*/ 5840 w 43256"/>
                <a:gd name="connsiteY15" fmla="*/ 35323 h 43211"/>
                <a:gd name="connsiteX16" fmla="*/ 1146 w 43256"/>
                <a:gd name="connsiteY16" fmla="*/ 31101 h 43211"/>
                <a:gd name="connsiteX17" fmla="*/ 2149 w 43256"/>
                <a:gd name="connsiteY17" fmla="*/ 25402 h 43211"/>
                <a:gd name="connsiteX18" fmla="*/ 31 w 43256"/>
                <a:gd name="connsiteY18" fmla="*/ 19555 h 43211"/>
                <a:gd name="connsiteX19" fmla="*/ 3899 w 43256"/>
                <a:gd name="connsiteY19" fmla="*/ 14358 h 43211"/>
                <a:gd name="connsiteX20" fmla="*/ 3936 w 43256"/>
                <a:gd name="connsiteY20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9869 w 43256"/>
                <a:gd name="connsiteY3" fmla="*/ 2332 h 43211"/>
                <a:gd name="connsiteX4" fmla="*/ 35499 w 43256"/>
                <a:gd name="connsiteY4" fmla="*/ 541 h 43211"/>
                <a:gd name="connsiteX5" fmla="*/ 38354 w 43256"/>
                <a:gd name="connsiteY5" fmla="*/ 5427 h 43211"/>
                <a:gd name="connsiteX6" fmla="*/ 42018 w 43256"/>
                <a:gd name="connsiteY6" fmla="*/ 10169 h 43211"/>
                <a:gd name="connsiteX7" fmla="*/ 41854 w 43256"/>
                <a:gd name="connsiteY7" fmla="*/ 15311 h 43211"/>
                <a:gd name="connsiteX8" fmla="*/ 43052 w 43256"/>
                <a:gd name="connsiteY8" fmla="*/ 23173 h 43211"/>
                <a:gd name="connsiteX9" fmla="*/ 37440 w 43256"/>
                <a:gd name="connsiteY9" fmla="*/ 30055 h 43211"/>
                <a:gd name="connsiteX10" fmla="*/ 35431 w 43256"/>
                <a:gd name="connsiteY10" fmla="*/ 35952 h 43211"/>
                <a:gd name="connsiteX11" fmla="*/ 28591 w 43256"/>
                <a:gd name="connsiteY11" fmla="*/ 36666 h 43211"/>
                <a:gd name="connsiteX12" fmla="*/ 23703 w 43256"/>
                <a:gd name="connsiteY12" fmla="*/ 42957 h 43211"/>
                <a:gd name="connsiteX13" fmla="*/ 16516 w 43256"/>
                <a:gd name="connsiteY13" fmla="*/ 39117 h 43211"/>
                <a:gd name="connsiteX14" fmla="*/ 5840 w 43256"/>
                <a:gd name="connsiteY14" fmla="*/ 35323 h 43211"/>
                <a:gd name="connsiteX15" fmla="*/ 1146 w 43256"/>
                <a:gd name="connsiteY15" fmla="*/ 31101 h 43211"/>
                <a:gd name="connsiteX16" fmla="*/ 2149 w 43256"/>
                <a:gd name="connsiteY16" fmla="*/ 25402 h 43211"/>
                <a:gd name="connsiteX17" fmla="*/ 31 w 43256"/>
                <a:gd name="connsiteY17" fmla="*/ 19555 h 43211"/>
                <a:gd name="connsiteX18" fmla="*/ 3899 w 43256"/>
                <a:gd name="connsiteY18" fmla="*/ 14358 h 43211"/>
                <a:gd name="connsiteX19" fmla="*/ 3936 w 43256"/>
                <a:gd name="connsiteY19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3681 h 42671"/>
                <a:gd name="connsiteX1" fmla="*/ 5659 w 43256"/>
                <a:gd name="connsiteY1" fmla="*/ 6218 h 42671"/>
                <a:gd name="connsiteX2" fmla="*/ 14041 w 43256"/>
                <a:gd name="connsiteY2" fmla="*/ 4513 h 42671"/>
                <a:gd name="connsiteX3" fmla="*/ 35499 w 43256"/>
                <a:gd name="connsiteY3" fmla="*/ 1 h 42671"/>
                <a:gd name="connsiteX4" fmla="*/ 38354 w 43256"/>
                <a:gd name="connsiteY4" fmla="*/ 4887 h 42671"/>
                <a:gd name="connsiteX5" fmla="*/ 42018 w 43256"/>
                <a:gd name="connsiteY5" fmla="*/ 9629 h 42671"/>
                <a:gd name="connsiteX6" fmla="*/ 41854 w 43256"/>
                <a:gd name="connsiteY6" fmla="*/ 14771 h 42671"/>
                <a:gd name="connsiteX7" fmla="*/ 43052 w 43256"/>
                <a:gd name="connsiteY7" fmla="*/ 22633 h 42671"/>
                <a:gd name="connsiteX8" fmla="*/ 37440 w 43256"/>
                <a:gd name="connsiteY8" fmla="*/ 29515 h 42671"/>
                <a:gd name="connsiteX9" fmla="*/ 35431 w 43256"/>
                <a:gd name="connsiteY9" fmla="*/ 35412 h 42671"/>
                <a:gd name="connsiteX10" fmla="*/ 28591 w 43256"/>
                <a:gd name="connsiteY10" fmla="*/ 36126 h 42671"/>
                <a:gd name="connsiteX11" fmla="*/ 23703 w 43256"/>
                <a:gd name="connsiteY11" fmla="*/ 42417 h 42671"/>
                <a:gd name="connsiteX12" fmla="*/ 16516 w 43256"/>
                <a:gd name="connsiteY12" fmla="*/ 38577 h 42671"/>
                <a:gd name="connsiteX13" fmla="*/ 5840 w 43256"/>
                <a:gd name="connsiteY13" fmla="*/ 34783 h 42671"/>
                <a:gd name="connsiteX14" fmla="*/ 1146 w 43256"/>
                <a:gd name="connsiteY14" fmla="*/ 30561 h 42671"/>
                <a:gd name="connsiteX15" fmla="*/ 2149 w 43256"/>
                <a:gd name="connsiteY15" fmla="*/ 24862 h 42671"/>
                <a:gd name="connsiteX16" fmla="*/ 31 w 43256"/>
                <a:gd name="connsiteY16" fmla="*/ 19015 h 42671"/>
                <a:gd name="connsiteX17" fmla="*/ 3899 w 43256"/>
                <a:gd name="connsiteY17" fmla="*/ 13818 h 42671"/>
                <a:gd name="connsiteX18" fmla="*/ 3936 w 43256"/>
                <a:gd name="connsiteY18" fmla="*/ 13681 h 42671"/>
                <a:gd name="connsiteX0" fmla="*/ 4729 w 43256"/>
                <a:gd name="connsiteY0" fmla="*/ 25488 h 42671"/>
                <a:gd name="connsiteX1" fmla="*/ 2196 w 43256"/>
                <a:gd name="connsiteY1" fmla="*/ 24691 h 42671"/>
                <a:gd name="connsiteX2" fmla="*/ 6964 w 43256"/>
                <a:gd name="connsiteY2" fmla="*/ 34210 h 42671"/>
                <a:gd name="connsiteX3" fmla="*/ 5856 w 43256"/>
                <a:gd name="connsiteY3" fmla="*/ 34591 h 42671"/>
                <a:gd name="connsiteX4" fmla="*/ 16514 w 43256"/>
                <a:gd name="connsiteY4" fmla="*/ 38401 h 42671"/>
                <a:gd name="connsiteX5" fmla="*/ 15846 w 43256"/>
                <a:gd name="connsiteY5" fmla="*/ 36661 h 42671"/>
                <a:gd name="connsiteX6" fmla="*/ 28863 w 43256"/>
                <a:gd name="connsiteY6" fmla="*/ 34062 h 42671"/>
                <a:gd name="connsiteX7" fmla="*/ 28596 w 43256"/>
                <a:gd name="connsiteY7" fmla="*/ 35971 h 42671"/>
                <a:gd name="connsiteX8" fmla="*/ 34165 w 43256"/>
                <a:gd name="connsiteY8" fmla="*/ 22265 h 42671"/>
                <a:gd name="connsiteX9" fmla="*/ 37416 w 43256"/>
                <a:gd name="connsiteY9" fmla="*/ 29401 h 42671"/>
                <a:gd name="connsiteX10" fmla="*/ 41834 w 43256"/>
                <a:gd name="connsiteY10" fmla="*/ 14665 h 42671"/>
                <a:gd name="connsiteX11" fmla="*/ 40386 w 43256"/>
                <a:gd name="connsiteY11" fmla="*/ 17341 h 42671"/>
                <a:gd name="connsiteX12" fmla="*/ 38360 w 43256"/>
                <a:gd name="connsiteY12" fmla="*/ 4737 h 42671"/>
                <a:gd name="connsiteX13" fmla="*/ 38436 w 43256"/>
                <a:gd name="connsiteY13" fmla="*/ 6001 h 42671"/>
                <a:gd name="connsiteX14" fmla="*/ 4163 w 43256"/>
                <a:gd name="connsiteY14" fmla="*/ 15100 h 42671"/>
                <a:gd name="connsiteX15" fmla="*/ 3936 w 43256"/>
                <a:gd name="connsiteY15" fmla="*/ 13681 h 42671"/>
                <a:gd name="connsiteX0" fmla="*/ 3936 w 43256"/>
                <a:gd name="connsiteY0" fmla="*/ 13691 h 42681"/>
                <a:gd name="connsiteX1" fmla="*/ 5659 w 43256"/>
                <a:gd name="connsiteY1" fmla="*/ 6228 h 42681"/>
                <a:gd name="connsiteX2" fmla="*/ 35499 w 43256"/>
                <a:gd name="connsiteY2" fmla="*/ 11 h 42681"/>
                <a:gd name="connsiteX3" fmla="*/ 38354 w 43256"/>
                <a:gd name="connsiteY3" fmla="*/ 4897 h 42681"/>
                <a:gd name="connsiteX4" fmla="*/ 42018 w 43256"/>
                <a:gd name="connsiteY4" fmla="*/ 9639 h 42681"/>
                <a:gd name="connsiteX5" fmla="*/ 41854 w 43256"/>
                <a:gd name="connsiteY5" fmla="*/ 14781 h 42681"/>
                <a:gd name="connsiteX6" fmla="*/ 43052 w 43256"/>
                <a:gd name="connsiteY6" fmla="*/ 22643 h 42681"/>
                <a:gd name="connsiteX7" fmla="*/ 37440 w 43256"/>
                <a:gd name="connsiteY7" fmla="*/ 29525 h 42681"/>
                <a:gd name="connsiteX8" fmla="*/ 35431 w 43256"/>
                <a:gd name="connsiteY8" fmla="*/ 35422 h 42681"/>
                <a:gd name="connsiteX9" fmla="*/ 28591 w 43256"/>
                <a:gd name="connsiteY9" fmla="*/ 36136 h 42681"/>
                <a:gd name="connsiteX10" fmla="*/ 23703 w 43256"/>
                <a:gd name="connsiteY10" fmla="*/ 42427 h 42681"/>
                <a:gd name="connsiteX11" fmla="*/ 16516 w 43256"/>
                <a:gd name="connsiteY11" fmla="*/ 38587 h 42681"/>
                <a:gd name="connsiteX12" fmla="*/ 5840 w 43256"/>
                <a:gd name="connsiteY12" fmla="*/ 34793 h 42681"/>
                <a:gd name="connsiteX13" fmla="*/ 1146 w 43256"/>
                <a:gd name="connsiteY13" fmla="*/ 30571 h 42681"/>
                <a:gd name="connsiteX14" fmla="*/ 2149 w 43256"/>
                <a:gd name="connsiteY14" fmla="*/ 24872 h 42681"/>
                <a:gd name="connsiteX15" fmla="*/ 31 w 43256"/>
                <a:gd name="connsiteY15" fmla="*/ 19025 h 42681"/>
                <a:gd name="connsiteX16" fmla="*/ 3899 w 43256"/>
                <a:gd name="connsiteY16" fmla="*/ 13828 h 42681"/>
                <a:gd name="connsiteX17" fmla="*/ 3936 w 43256"/>
                <a:gd name="connsiteY17" fmla="*/ 13691 h 42681"/>
                <a:gd name="connsiteX0" fmla="*/ 4729 w 43256"/>
                <a:gd name="connsiteY0" fmla="*/ 25498 h 42681"/>
                <a:gd name="connsiteX1" fmla="*/ 2196 w 43256"/>
                <a:gd name="connsiteY1" fmla="*/ 24701 h 42681"/>
                <a:gd name="connsiteX2" fmla="*/ 6964 w 43256"/>
                <a:gd name="connsiteY2" fmla="*/ 34220 h 42681"/>
                <a:gd name="connsiteX3" fmla="*/ 5856 w 43256"/>
                <a:gd name="connsiteY3" fmla="*/ 34601 h 42681"/>
                <a:gd name="connsiteX4" fmla="*/ 16514 w 43256"/>
                <a:gd name="connsiteY4" fmla="*/ 38411 h 42681"/>
                <a:gd name="connsiteX5" fmla="*/ 15846 w 43256"/>
                <a:gd name="connsiteY5" fmla="*/ 36671 h 42681"/>
                <a:gd name="connsiteX6" fmla="*/ 28863 w 43256"/>
                <a:gd name="connsiteY6" fmla="*/ 34072 h 42681"/>
                <a:gd name="connsiteX7" fmla="*/ 28596 w 43256"/>
                <a:gd name="connsiteY7" fmla="*/ 35981 h 42681"/>
                <a:gd name="connsiteX8" fmla="*/ 34165 w 43256"/>
                <a:gd name="connsiteY8" fmla="*/ 22275 h 42681"/>
                <a:gd name="connsiteX9" fmla="*/ 37416 w 43256"/>
                <a:gd name="connsiteY9" fmla="*/ 29411 h 42681"/>
                <a:gd name="connsiteX10" fmla="*/ 41834 w 43256"/>
                <a:gd name="connsiteY10" fmla="*/ 14675 h 42681"/>
                <a:gd name="connsiteX11" fmla="*/ 40386 w 43256"/>
                <a:gd name="connsiteY11" fmla="*/ 17351 h 42681"/>
                <a:gd name="connsiteX12" fmla="*/ 38360 w 43256"/>
                <a:gd name="connsiteY12" fmla="*/ 4747 h 42681"/>
                <a:gd name="connsiteX13" fmla="*/ 38436 w 43256"/>
                <a:gd name="connsiteY13" fmla="*/ 6011 h 42681"/>
                <a:gd name="connsiteX14" fmla="*/ 4163 w 43256"/>
                <a:gd name="connsiteY14" fmla="*/ 15110 h 42681"/>
                <a:gd name="connsiteX15" fmla="*/ 3936 w 43256"/>
                <a:gd name="connsiteY15" fmla="*/ 13691 h 42681"/>
                <a:gd name="connsiteX0" fmla="*/ 3936 w 43256"/>
                <a:gd name="connsiteY0" fmla="*/ 8949 h 37939"/>
                <a:gd name="connsiteX1" fmla="*/ 5659 w 43256"/>
                <a:gd name="connsiteY1" fmla="*/ 1486 h 37939"/>
                <a:gd name="connsiteX2" fmla="*/ 24802 w 43256"/>
                <a:gd name="connsiteY2" fmla="*/ 19701 h 37939"/>
                <a:gd name="connsiteX3" fmla="*/ 38354 w 43256"/>
                <a:gd name="connsiteY3" fmla="*/ 155 h 37939"/>
                <a:gd name="connsiteX4" fmla="*/ 42018 w 43256"/>
                <a:gd name="connsiteY4" fmla="*/ 4897 h 37939"/>
                <a:gd name="connsiteX5" fmla="*/ 41854 w 43256"/>
                <a:gd name="connsiteY5" fmla="*/ 10039 h 37939"/>
                <a:gd name="connsiteX6" fmla="*/ 43052 w 43256"/>
                <a:gd name="connsiteY6" fmla="*/ 17901 h 37939"/>
                <a:gd name="connsiteX7" fmla="*/ 37440 w 43256"/>
                <a:gd name="connsiteY7" fmla="*/ 24783 h 37939"/>
                <a:gd name="connsiteX8" fmla="*/ 35431 w 43256"/>
                <a:gd name="connsiteY8" fmla="*/ 30680 h 37939"/>
                <a:gd name="connsiteX9" fmla="*/ 28591 w 43256"/>
                <a:gd name="connsiteY9" fmla="*/ 31394 h 37939"/>
                <a:gd name="connsiteX10" fmla="*/ 23703 w 43256"/>
                <a:gd name="connsiteY10" fmla="*/ 37685 h 37939"/>
                <a:gd name="connsiteX11" fmla="*/ 16516 w 43256"/>
                <a:gd name="connsiteY11" fmla="*/ 33845 h 37939"/>
                <a:gd name="connsiteX12" fmla="*/ 5840 w 43256"/>
                <a:gd name="connsiteY12" fmla="*/ 30051 h 37939"/>
                <a:gd name="connsiteX13" fmla="*/ 1146 w 43256"/>
                <a:gd name="connsiteY13" fmla="*/ 25829 h 37939"/>
                <a:gd name="connsiteX14" fmla="*/ 2149 w 43256"/>
                <a:gd name="connsiteY14" fmla="*/ 20130 h 37939"/>
                <a:gd name="connsiteX15" fmla="*/ 31 w 43256"/>
                <a:gd name="connsiteY15" fmla="*/ 14283 h 37939"/>
                <a:gd name="connsiteX16" fmla="*/ 3899 w 43256"/>
                <a:gd name="connsiteY16" fmla="*/ 9086 h 37939"/>
                <a:gd name="connsiteX17" fmla="*/ 3936 w 43256"/>
                <a:gd name="connsiteY17" fmla="*/ 8949 h 37939"/>
                <a:gd name="connsiteX0" fmla="*/ 4729 w 43256"/>
                <a:gd name="connsiteY0" fmla="*/ 20756 h 37939"/>
                <a:gd name="connsiteX1" fmla="*/ 2196 w 43256"/>
                <a:gd name="connsiteY1" fmla="*/ 19959 h 37939"/>
                <a:gd name="connsiteX2" fmla="*/ 6964 w 43256"/>
                <a:gd name="connsiteY2" fmla="*/ 29478 h 37939"/>
                <a:gd name="connsiteX3" fmla="*/ 5856 w 43256"/>
                <a:gd name="connsiteY3" fmla="*/ 29859 h 37939"/>
                <a:gd name="connsiteX4" fmla="*/ 16514 w 43256"/>
                <a:gd name="connsiteY4" fmla="*/ 33669 h 37939"/>
                <a:gd name="connsiteX5" fmla="*/ 15846 w 43256"/>
                <a:gd name="connsiteY5" fmla="*/ 31929 h 37939"/>
                <a:gd name="connsiteX6" fmla="*/ 28863 w 43256"/>
                <a:gd name="connsiteY6" fmla="*/ 29330 h 37939"/>
                <a:gd name="connsiteX7" fmla="*/ 28596 w 43256"/>
                <a:gd name="connsiteY7" fmla="*/ 31239 h 37939"/>
                <a:gd name="connsiteX8" fmla="*/ 34165 w 43256"/>
                <a:gd name="connsiteY8" fmla="*/ 17533 h 37939"/>
                <a:gd name="connsiteX9" fmla="*/ 37416 w 43256"/>
                <a:gd name="connsiteY9" fmla="*/ 24669 h 37939"/>
                <a:gd name="connsiteX10" fmla="*/ 41834 w 43256"/>
                <a:gd name="connsiteY10" fmla="*/ 9933 h 37939"/>
                <a:gd name="connsiteX11" fmla="*/ 40386 w 43256"/>
                <a:gd name="connsiteY11" fmla="*/ 12609 h 37939"/>
                <a:gd name="connsiteX12" fmla="*/ 38360 w 43256"/>
                <a:gd name="connsiteY12" fmla="*/ 5 h 37939"/>
                <a:gd name="connsiteX13" fmla="*/ 38436 w 43256"/>
                <a:gd name="connsiteY13" fmla="*/ 1269 h 37939"/>
                <a:gd name="connsiteX14" fmla="*/ 4163 w 43256"/>
                <a:gd name="connsiteY14" fmla="*/ 10368 h 37939"/>
                <a:gd name="connsiteX15" fmla="*/ 3936 w 43256"/>
                <a:gd name="connsiteY15" fmla="*/ 8949 h 37939"/>
                <a:gd name="connsiteX0" fmla="*/ 3936 w 43256"/>
                <a:gd name="connsiteY0" fmla="*/ 8952 h 37942"/>
                <a:gd name="connsiteX1" fmla="*/ 5659 w 43256"/>
                <a:gd name="connsiteY1" fmla="*/ 1489 h 37942"/>
                <a:gd name="connsiteX2" fmla="*/ 24802 w 43256"/>
                <a:gd name="connsiteY2" fmla="*/ 19704 h 37942"/>
                <a:gd name="connsiteX3" fmla="*/ 38354 w 43256"/>
                <a:gd name="connsiteY3" fmla="*/ 158 h 37942"/>
                <a:gd name="connsiteX4" fmla="*/ 42018 w 43256"/>
                <a:gd name="connsiteY4" fmla="*/ 4900 h 37942"/>
                <a:gd name="connsiteX5" fmla="*/ 41854 w 43256"/>
                <a:gd name="connsiteY5" fmla="*/ 10042 h 37942"/>
                <a:gd name="connsiteX6" fmla="*/ 43052 w 43256"/>
                <a:gd name="connsiteY6" fmla="*/ 17904 h 37942"/>
                <a:gd name="connsiteX7" fmla="*/ 37440 w 43256"/>
                <a:gd name="connsiteY7" fmla="*/ 24786 h 37942"/>
                <a:gd name="connsiteX8" fmla="*/ 35431 w 43256"/>
                <a:gd name="connsiteY8" fmla="*/ 30683 h 37942"/>
                <a:gd name="connsiteX9" fmla="*/ 28591 w 43256"/>
                <a:gd name="connsiteY9" fmla="*/ 31397 h 37942"/>
                <a:gd name="connsiteX10" fmla="*/ 23703 w 43256"/>
                <a:gd name="connsiteY10" fmla="*/ 37688 h 37942"/>
                <a:gd name="connsiteX11" fmla="*/ 16516 w 43256"/>
                <a:gd name="connsiteY11" fmla="*/ 33848 h 37942"/>
                <a:gd name="connsiteX12" fmla="*/ 5840 w 43256"/>
                <a:gd name="connsiteY12" fmla="*/ 30054 h 37942"/>
                <a:gd name="connsiteX13" fmla="*/ 1146 w 43256"/>
                <a:gd name="connsiteY13" fmla="*/ 25832 h 37942"/>
                <a:gd name="connsiteX14" fmla="*/ 2149 w 43256"/>
                <a:gd name="connsiteY14" fmla="*/ 20133 h 37942"/>
                <a:gd name="connsiteX15" fmla="*/ 31 w 43256"/>
                <a:gd name="connsiteY15" fmla="*/ 14286 h 37942"/>
                <a:gd name="connsiteX16" fmla="*/ 3899 w 43256"/>
                <a:gd name="connsiteY16" fmla="*/ 9089 h 37942"/>
                <a:gd name="connsiteX17" fmla="*/ 3936 w 43256"/>
                <a:gd name="connsiteY17" fmla="*/ 8952 h 37942"/>
                <a:gd name="connsiteX0" fmla="*/ 4729 w 43256"/>
                <a:gd name="connsiteY0" fmla="*/ 20759 h 37942"/>
                <a:gd name="connsiteX1" fmla="*/ 2196 w 43256"/>
                <a:gd name="connsiteY1" fmla="*/ 19962 h 37942"/>
                <a:gd name="connsiteX2" fmla="*/ 6964 w 43256"/>
                <a:gd name="connsiteY2" fmla="*/ 29481 h 37942"/>
                <a:gd name="connsiteX3" fmla="*/ 5856 w 43256"/>
                <a:gd name="connsiteY3" fmla="*/ 29862 h 37942"/>
                <a:gd name="connsiteX4" fmla="*/ 16514 w 43256"/>
                <a:gd name="connsiteY4" fmla="*/ 33672 h 37942"/>
                <a:gd name="connsiteX5" fmla="*/ 15846 w 43256"/>
                <a:gd name="connsiteY5" fmla="*/ 31932 h 37942"/>
                <a:gd name="connsiteX6" fmla="*/ 28863 w 43256"/>
                <a:gd name="connsiteY6" fmla="*/ 29333 h 37942"/>
                <a:gd name="connsiteX7" fmla="*/ 28596 w 43256"/>
                <a:gd name="connsiteY7" fmla="*/ 31242 h 37942"/>
                <a:gd name="connsiteX8" fmla="*/ 34165 w 43256"/>
                <a:gd name="connsiteY8" fmla="*/ 17536 h 37942"/>
                <a:gd name="connsiteX9" fmla="*/ 37416 w 43256"/>
                <a:gd name="connsiteY9" fmla="*/ 24672 h 37942"/>
                <a:gd name="connsiteX10" fmla="*/ 41834 w 43256"/>
                <a:gd name="connsiteY10" fmla="*/ 9936 h 37942"/>
                <a:gd name="connsiteX11" fmla="*/ 40386 w 43256"/>
                <a:gd name="connsiteY11" fmla="*/ 12612 h 37942"/>
                <a:gd name="connsiteX12" fmla="*/ 38360 w 43256"/>
                <a:gd name="connsiteY12" fmla="*/ 8 h 37942"/>
                <a:gd name="connsiteX13" fmla="*/ 38436 w 43256"/>
                <a:gd name="connsiteY13" fmla="*/ 1272 h 37942"/>
                <a:gd name="connsiteX14" fmla="*/ 4163 w 43256"/>
                <a:gd name="connsiteY14" fmla="*/ 10371 h 37942"/>
                <a:gd name="connsiteX15" fmla="*/ 3936 w 43256"/>
                <a:gd name="connsiteY15" fmla="*/ 8952 h 37942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28863 w 43256"/>
                <a:gd name="connsiteY6" fmla="*/ 29367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32429 w 43256"/>
                <a:gd name="connsiteY6" fmla="*/ 24390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9007 h 37997"/>
                <a:gd name="connsiteX1" fmla="*/ 5659 w 43256"/>
                <a:gd name="connsiteY1" fmla="*/ 1544 h 37997"/>
                <a:gd name="connsiteX2" fmla="*/ 27476 w 43256"/>
                <a:gd name="connsiteY2" fmla="*/ 17949 h 37997"/>
                <a:gd name="connsiteX3" fmla="*/ 38354 w 43256"/>
                <a:gd name="connsiteY3" fmla="*/ 213 h 37997"/>
                <a:gd name="connsiteX4" fmla="*/ 42018 w 43256"/>
                <a:gd name="connsiteY4" fmla="*/ 4955 h 37997"/>
                <a:gd name="connsiteX5" fmla="*/ 41854 w 43256"/>
                <a:gd name="connsiteY5" fmla="*/ 10097 h 37997"/>
                <a:gd name="connsiteX6" fmla="*/ 43052 w 43256"/>
                <a:gd name="connsiteY6" fmla="*/ 17959 h 37997"/>
                <a:gd name="connsiteX7" fmla="*/ 37440 w 43256"/>
                <a:gd name="connsiteY7" fmla="*/ 24841 h 37997"/>
                <a:gd name="connsiteX8" fmla="*/ 35431 w 43256"/>
                <a:gd name="connsiteY8" fmla="*/ 30738 h 37997"/>
                <a:gd name="connsiteX9" fmla="*/ 28591 w 43256"/>
                <a:gd name="connsiteY9" fmla="*/ 31452 h 37997"/>
                <a:gd name="connsiteX10" fmla="*/ 23703 w 43256"/>
                <a:gd name="connsiteY10" fmla="*/ 37743 h 37997"/>
                <a:gd name="connsiteX11" fmla="*/ 16516 w 43256"/>
                <a:gd name="connsiteY11" fmla="*/ 33903 h 37997"/>
                <a:gd name="connsiteX12" fmla="*/ 5840 w 43256"/>
                <a:gd name="connsiteY12" fmla="*/ 30109 h 37997"/>
                <a:gd name="connsiteX13" fmla="*/ 1146 w 43256"/>
                <a:gd name="connsiteY13" fmla="*/ 25887 h 37997"/>
                <a:gd name="connsiteX14" fmla="*/ 2149 w 43256"/>
                <a:gd name="connsiteY14" fmla="*/ 20188 h 37997"/>
                <a:gd name="connsiteX15" fmla="*/ 31 w 43256"/>
                <a:gd name="connsiteY15" fmla="*/ 14341 h 37997"/>
                <a:gd name="connsiteX16" fmla="*/ 3899 w 43256"/>
                <a:gd name="connsiteY16" fmla="*/ 9144 h 37997"/>
                <a:gd name="connsiteX17" fmla="*/ 3936 w 43256"/>
                <a:gd name="connsiteY17" fmla="*/ 9007 h 37997"/>
                <a:gd name="connsiteX0" fmla="*/ 4729 w 43256"/>
                <a:gd name="connsiteY0" fmla="*/ 20814 h 37997"/>
                <a:gd name="connsiteX1" fmla="*/ 2196 w 43256"/>
                <a:gd name="connsiteY1" fmla="*/ 20017 h 37997"/>
                <a:gd name="connsiteX2" fmla="*/ 6964 w 43256"/>
                <a:gd name="connsiteY2" fmla="*/ 29536 h 37997"/>
                <a:gd name="connsiteX3" fmla="*/ 5856 w 43256"/>
                <a:gd name="connsiteY3" fmla="*/ 29917 h 37997"/>
                <a:gd name="connsiteX4" fmla="*/ 16514 w 43256"/>
                <a:gd name="connsiteY4" fmla="*/ 33727 h 37997"/>
                <a:gd name="connsiteX5" fmla="*/ 15846 w 43256"/>
                <a:gd name="connsiteY5" fmla="*/ 31987 h 37997"/>
                <a:gd name="connsiteX6" fmla="*/ 32429 w 43256"/>
                <a:gd name="connsiteY6" fmla="*/ 24411 h 37997"/>
                <a:gd name="connsiteX7" fmla="*/ 28596 w 43256"/>
                <a:gd name="connsiteY7" fmla="*/ 31297 h 37997"/>
                <a:gd name="connsiteX8" fmla="*/ 34165 w 43256"/>
                <a:gd name="connsiteY8" fmla="*/ 17591 h 37997"/>
                <a:gd name="connsiteX9" fmla="*/ 37416 w 43256"/>
                <a:gd name="connsiteY9" fmla="*/ 24727 h 37997"/>
                <a:gd name="connsiteX10" fmla="*/ 41834 w 43256"/>
                <a:gd name="connsiteY10" fmla="*/ 9991 h 37997"/>
                <a:gd name="connsiteX11" fmla="*/ 40386 w 43256"/>
                <a:gd name="connsiteY11" fmla="*/ 12667 h 37997"/>
                <a:gd name="connsiteX12" fmla="*/ 38360 w 43256"/>
                <a:gd name="connsiteY12" fmla="*/ 63 h 37997"/>
                <a:gd name="connsiteX13" fmla="*/ 38436 w 43256"/>
                <a:gd name="connsiteY13" fmla="*/ 1327 h 37997"/>
                <a:gd name="connsiteX14" fmla="*/ 4163 w 43256"/>
                <a:gd name="connsiteY14" fmla="*/ 10426 h 37997"/>
                <a:gd name="connsiteX15" fmla="*/ 3936 w 43256"/>
                <a:gd name="connsiteY15" fmla="*/ 9007 h 37997"/>
                <a:gd name="connsiteX0" fmla="*/ 3936 w 43256"/>
                <a:gd name="connsiteY0" fmla="*/ 10447 h 39437"/>
                <a:gd name="connsiteX1" fmla="*/ 5659 w 43256"/>
                <a:gd name="connsiteY1" fmla="*/ 2984 h 39437"/>
                <a:gd name="connsiteX2" fmla="*/ 27476 w 43256"/>
                <a:gd name="connsiteY2" fmla="*/ 19389 h 39437"/>
                <a:gd name="connsiteX3" fmla="*/ 38354 w 43256"/>
                <a:gd name="connsiteY3" fmla="*/ 1653 h 39437"/>
                <a:gd name="connsiteX4" fmla="*/ 42018 w 43256"/>
                <a:gd name="connsiteY4" fmla="*/ 6395 h 39437"/>
                <a:gd name="connsiteX5" fmla="*/ 41854 w 43256"/>
                <a:gd name="connsiteY5" fmla="*/ 11537 h 39437"/>
                <a:gd name="connsiteX6" fmla="*/ 43052 w 43256"/>
                <a:gd name="connsiteY6" fmla="*/ 19399 h 39437"/>
                <a:gd name="connsiteX7" fmla="*/ 37440 w 43256"/>
                <a:gd name="connsiteY7" fmla="*/ 26281 h 39437"/>
                <a:gd name="connsiteX8" fmla="*/ 35431 w 43256"/>
                <a:gd name="connsiteY8" fmla="*/ 32178 h 39437"/>
                <a:gd name="connsiteX9" fmla="*/ 28591 w 43256"/>
                <a:gd name="connsiteY9" fmla="*/ 32892 h 39437"/>
                <a:gd name="connsiteX10" fmla="*/ 23703 w 43256"/>
                <a:gd name="connsiteY10" fmla="*/ 39183 h 39437"/>
                <a:gd name="connsiteX11" fmla="*/ 16516 w 43256"/>
                <a:gd name="connsiteY11" fmla="*/ 35343 h 39437"/>
                <a:gd name="connsiteX12" fmla="*/ 5840 w 43256"/>
                <a:gd name="connsiteY12" fmla="*/ 31549 h 39437"/>
                <a:gd name="connsiteX13" fmla="*/ 1146 w 43256"/>
                <a:gd name="connsiteY13" fmla="*/ 27327 h 39437"/>
                <a:gd name="connsiteX14" fmla="*/ 2149 w 43256"/>
                <a:gd name="connsiteY14" fmla="*/ 21628 h 39437"/>
                <a:gd name="connsiteX15" fmla="*/ 31 w 43256"/>
                <a:gd name="connsiteY15" fmla="*/ 15781 h 39437"/>
                <a:gd name="connsiteX16" fmla="*/ 3899 w 43256"/>
                <a:gd name="connsiteY16" fmla="*/ 10584 h 39437"/>
                <a:gd name="connsiteX17" fmla="*/ 3936 w 43256"/>
                <a:gd name="connsiteY17" fmla="*/ 10447 h 39437"/>
                <a:gd name="connsiteX0" fmla="*/ 4729 w 43256"/>
                <a:gd name="connsiteY0" fmla="*/ 22254 h 39437"/>
                <a:gd name="connsiteX1" fmla="*/ 2196 w 43256"/>
                <a:gd name="connsiteY1" fmla="*/ 21457 h 39437"/>
                <a:gd name="connsiteX2" fmla="*/ 6964 w 43256"/>
                <a:gd name="connsiteY2" fmla="*/ 30976 h 39437"/>
                <a:gd name="connsiteX3" fmla="*/ 5856 w 43256"/>
                <a:gd name="connsiteY3" fmla="*/ 31357 h 39437"/>
                <a:gd name="connsiteX4" fmla="*/ 16514 w 43256"/>
                <a:gd name="connsiteY4" fmla="*/ 35167 h 39437"/>
                <a:gd name="connsiteX5" fmla="*/ 15846 w 43256"/>
                <a:gd name="connsiteY5" fmla="*/ 33427 h 39437"/>
                <a:gd name="connsiteX6" fmla="*/ 32429 w 43256"/>
                <a:gd name="connsiteY6" fmla="*/ 25851 h 39437"/>
                <a:gd name="connsiteX7" fmla="*/ 28596 w 43256"/>
                <a:gd name="connsiteY7" fmla="*/ 32737 h 39437"/>
                <a:gd name="connsiteX8" fmla="*/ 34165 w 43256"/>
                <a:gd name="connsiteY8" fmla="*/ 19031 h 39437"/>
                <a:gd name="connsiteX9" fmla="*/ 37416 w 43256"/>
                <a:gd name="connsiteY9" fmla="*/ 26167 h 39437"/>
                <a:gd name="connsiteX10" fmla="*/ 41834 w 43256"/>
                <a:gd name="connsiteY10" fmla="*/ 11431 h 39437"/>
                <a:gd name="connsiteX11" fmla="*/ 40386 w 43256"/>
                <a:gd name="connsiteY11" fmla="*/ 14107 h 39437"/>
                <a:gd name="connsiteX12" fmla="*/ 38360 w 43256"/>
                <a:gd name="connsiteY12" fmla="*/ 1503 h 39437"/>
                <a:gd name="connsiteX13" fmla="*/ 41556 w 43256"/>
                <a:gd name="connsiteY13" fmla="*/ 52 h 39437"/>
                <a:gd name="connsiteX14" fmla="*/ 4163 w 43256"/>
                <a:gd name="connsiteY14" fmla="*/ 11866 h 39437"/>
                <a:gd name="connsiteX15" fmla="*/ 3936 w 43256"/>
                <a:gd name="connsiteY15" fmla="*/ 10447 h 39437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38354 w 43256"/>
                <a:gd name="connsiteY3" fmla="*/ 1632 h 39416"/>
                <a:gd name="connsiteX4" fmla="*/ 42018 w 43256"/>
                <a:gd name="connsiteY4" fmla="*/ 6374 h 39416"/>
                <a:gd name="connsiteX5" fmla="*/ 41854 w 43256"/>
                <a:gd name="connsiteY5" fmla="*/ 11516 h 39416"/>
                <a:gd name="connsiteX6" fmla="*/ 43052 w 43256"/>
                <a:gd name="connsiteY6" fmla="*/ 19378 h 39416"/>
                <a:gd name="connsiteX7" fmla="*/ 37440 w 43256"/>
                <a:gd name="connsiteY7" fmla="*/ 26260 h 39416"/>
                <a:gd name="connsiteX8" fmla="*/ 35431 w 43256"/>
                <a:gd name="connsiteY8" fmla="*/ 32157 h 39416"/>
                <a:gd name="connsiteX9" fmla="*/ 28591 w 43256"/>
                <a:gd name="connsiteY9" fmla="*/ 32871 h 39416"/>
                <a:gd name="connsiteX10" fmla="*/ 23703 w 43256"/>
                <a:gd name="connsiteY10" fmla="*/ 39162 h 39416"/>
                <a:gd name="connsiteX11" fmla="*/ 16516 w 43256"/>
                <a:gd name="connsiteY11" fmla="*/ 35322 h 39416"/>
                <a:gd name="connsiteX12" fmla="*/ 5840 w 43256"/>
                <a:gd name="connsiteY12" fmla="*/ 31528 h 39416"/>
                <a:gd name="connsiteX13" fmla="*/ 1146 w 43256"/>
                <a:gd name="connsiteY13" fmla="*/ 27306 h 39416"/>
                <a:gd name="connsiteX14" fmla="*/ 2149 w 43256"/>
                <a:gd name="connsiteY14" fmla="*/ 21607 h 39416"/>
                <a:gd name="connsiteX15" fmla="*/ 31 w 43256"/>
                <a:gd name="connsiteY15" fmla="*/ 15760 h 39416"/>
                <a:gd name="connsiteX16" fmla="*/ 3899 w 43256"/>
                <a:gd name="connsiteY16" fmla="*/ 10563 h 39416"/>
                <a:gd name="connsiteX17" fmla="*/ 3936 w 43256"/>
                <a:gd name="connsiteY17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42018 w 43256"/>
                <a:gd name="connsiteY3" fmla="*/ 6374 h 39416"/>
                <a:gd name="connsiteX4" fmla="*/ 41854 w 43256"/>
                <a:gd name="connsiteY4" fmla="*/ 11516 h 39416"/>
                <a:gd name="connsiteX5" fmla="*/ 43052 w 43256"/>
                <a:gd name="connsiteY5" fmla="*/ 19378 h 39416"/>
                <a:gd name="connsiteX6" fmla="*/ 37440 w 43256"/>
                <a:gd name="connsiteY6" fmla="*/ 26260 h 39416"/>
                <a:gd name="connsiteX7" fmla="*/ 35431 w 43256"/>
                <a:gd name="connsiteY7" fmla="*/ 32157 h 39416"/>
                <a:gd name="connsiteX8" fmla="*/ 28591 w 43256"/>
                <a:gd name="connsiteY8" fmla="*/ 32871 h 39416"/>
                <a:gd name="connsiteX9" fmla="*/ 23703 w 43256"/>
                <a:gd name="connsiteY9" fmla="*/ 39162 h 39416"/>
                <a:gd name="connsiteX10" fmla="*/ 16516 w 43256"/>
                <a:gd name="connsiteY10" fmla="*/ 35322 h 39416"/>
                <a:gd name="connsiteX11" fmla="*/ 5840 w 43256"/>
                <a:gd name="connsiteY11" fmla="*/ 31528 h 39416"/>
                <a:gd name="connsiteX12" fmla="*/ 1146 w 43256"/>
                <a:gd name="connsiteY12" fmla="*/ 27306 h 39416"/>
                <a:gd name="connsiteX13" fmla="*/ 2149 w 43256"/>
                <a:gd name="connsiteY13" fmla="*/ 21607 h 39416"/>
                <a:gd name="connsiteX14" fmla="*/ 31 w 43256"/>
                <a:gd name="connsiteY14" fmla="*/ 15760 h 39416"/>
                <a:gd name="connsiteX15" fmla="*/ 3899 w 43256"/>
                <a:gd name="connsiteY15" fmla="*/ 10563 h 39416"/>
                <a:gd name="connsiteX16" fmla="*/ 3936 w 43256"/>
                <a:gd name="connsiteY16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1775 h 40765"/>
                <a:gd name="connsiteX1" fmla="*/ 5659 w 43256"/>
                <a:gd name="connsiteY1" fmla="*/ 4312 h 40765"/>
                <a:gd name="connsiteX2" fmla="*/ 27476 w 43256"/>
                <a:gd name="connsiteY2" fmla="*/ 20717 h 40765"/>
                <a:gd name="connsiteX3" fmla="*/ 42018 w 43256"/>
                <a:gd name="connsiteY3" fmla="*/ 7723 h 40765"/>
                <a:gd name="connsiteX4" fmla="*/ 41854 w 43256"/>
                <a:gd name="connsiteY4" fmla="*/ 12865 h 40765"/>
                <a:gd name="connsiteX5" fmla="*/ 43052 w 43256"/>
                <a:gd name="connsiteY5" fmla="*/ 20727 h 40765"/>
                <a:gd name="connsiteX6" fmla="*/ 37440 w 43256"/>
                <a:gd name="connsiteY6" fmla="*/ 27609 h 40765"/>
                <a:gd name="connsiteX7" fmla="*/ 35431 w 43256"/>
                <a:gd name="connsiteY7" fmla="*/ 33506 h 40765"/>
                <a:gd name="connsiteX8" fmla="*/ 28591 w 43256"/>
                <a:gd name="connsiteY8" fmla="*/ 34220 h 40765"/>
                <a:gd name="connsiteX9" fmla="*/ 23703 w 43256"/>
                <a:gd name="connsiteY9" fmla="*/ 40511 h 40765"/>
                <a:gd name="connsiteX10" fmla="*/ 16516 w 43256"/>
                <a:gd name="connsiteY10" fmla="*/ 36671 h 40765"/>
                <a:gd name="connsiteX11" fmla="*/ 5840 w 43256"/>
                <a:gd name="connsiteY11" fmla="*/ 32877 h 40765"/>
                <a:gd name="connsiteX12" fmla="*/ 1146 w 43256"/>
                <a:gd name="connsiteY12" fmla="*/ 28655 h 40765"/>
                <a:gd name="connsiteX13" fmla="*/ 2149 w 43256"/>
                <a:gd name="connsiteY13" fmla="*/ 22956 h 40765"/>
                <a:gd name="connsiteX14" fmla="*/ 31 w 43256"/>
                <a:gd name="connsiteY14" fmla="*/ 17109 h 40765"/>
                <a:gd name="connsiteX15" fmla="*/ 3899 w 43256"/>
                <a:gd name="connsiteY15" fmla="*/ 11912 h 40765"/>
                <a:gd name="connsiteX16" fmla="*/ 3936 w 43256"/>
                <a:gd name="connsiteY16" fmla="*/ 11775 h 40765"/>
                <a:gd name="connsiteX0" fmla="*/ 4729 w 43256"/>
                <a:gd name="connsiteY0" fmla="*/ 23582 h 40765"/>
                <a:gd name="connsiteX1" fmla="*/ 2196 w 43256"/>
                <a:gd name="connsiteY1" fmla="*/ 22785 h 40765"/>
                <a:gd name="connsiteX2" fmla="*/ 6964 w 43256"/>
                <a:gd name="connsiteY2" fmla="*/ 32304 h 40765"/>
                <a:gd name="connsiteX3" fmla="*/ 5856 w 43256"/>
                <a:gd name="connsiteY3" fmla="*/ 32685 h 40765"/>
                <a:gd name="connsiteX4" fmla="*/ 16514 w 43256"/>
                <a:gd name="connsiteY4" fmla="*/ 36495 h 40765"/>
                <a:gd name="connsiteX5" fmla="*/ 15846 w 43256"/>
                <a:gd name="connsiteY5" fmla="*/ 34755 h 40765"/>
                <a:gd name="connsiteX6" fmla="*/ 32429 w 43256"/>
                <a:gd name="connsiteY6" fmla="*/ 27179 h 40765"/>
                <a:gd name="connsiteX7" fmla="*/ 28596 w 43256"/>
                <a:gd name="connsiteY7" fmla="*/ 34065 h 40765"/>
                <a:gd name="connsiteX8" fmla="*/ 34165 w 43256"/>
                <a:gd name="connsiteY8" fmla="*/ 20359 h 40765"/>
                <a:gd name="connsiteX9" fmla="*/ 37416 w 43256"/>
                <a:gd name="connsiteY9" fmla="*/ 27495 h 40765"/>
                <a:gd name="connsiteX10" fmla="*/ 41834 w 43256"/>
                <a:gd name="connsiteY10" fmla="*/ 12759 h 40765"/>
                <a:gd name="connsiteX11" fmla="*/ 40386 w 43256"/>
                <a:gd name="connsiteY11" fmla="*/ 15435 h 40765"/>
                <a:gd name="connsiteX12" fmla="*/ 42371 w 43256"/>
                <a:gd name="connsiteY12" fmla="*/ 4641 h 40765"/>
                <a:gd name="connsiteX13" fmla="*/ 38882 w 43256"/>
                <a:gd name="connsiteY13" fmla="*/ 23 h 40765"/>
                <a:gd name="connsiteX14" fmla="*/ 4163 w 43256"/>
                <a:gd name="connsiteY14" fmla="*/ 13194 h 40765"/>
                <a:gd name="connsiteX15" fmla="*/ 3936 w 43256"/>
                <a:gd name="connsiteY15" fmla="*/ 11775 h 40765"/>
                <a:gd name="connsiteX0" fmla="*/ 3936 w 50839"/>
                <a:gd name="connsiteY0" fmla="*/ 11790 h 40780"/>
                <a:gd name="connsiteX1" fmla="*/ 5659 w 50839"/>
                <a:gd name="connsiteY1" fmla="*/ 4327 h 40780"/>
                <a:gd name="connsiteX2" fmla="*/ 27476 w 50839"/>
                <a:gd name="connsiteY2" fmla="*/ 20732 h 40780"/>
                <a:gd name="connsiteX3" fmla="*/ 42018 w 50839"/>
                <a:gd name="connsiteY3" fmla="*/ 7738 h 40780"/>
                <a:gd name="connsiteX4" fmla="*/ 41854 w 50839"/>
                <a:gd name="connsiteY4" fmla="*/ 12880 h 40780"/>
                <a:gd name="connsiteX5" fmla="*/ 43052 w 50839"/>
                <a:gd name="connsiteY5" fmla="*/ 20742 h 40780"/>
                <a:gd name="connsiteX6" fmla="*/ 37440 w 50839"/>
                <a:gd name="connsiteY6" fmla="*/ 27624 h 40780"/>
                <a:gd name="connsiteX7" fmla="*/ 35431 w 50839"/>
                <a:gd name="connsiteY7" fmla="*/ 33521 h 40780"/>
                <a:gd name="connsiteX8" fmla="*/ 28591 w 50839"/>
                <a:gd name="connsiteY8" fmla="*/ 34235 h 40780"/>
                <a:gd name="connsiteX9" fmla="*/ 23703 w 50839"/>
                <a:gd name="connsiteY9" fmla="*/ 40526 h 40780"/>
                <a:gd name="connsiteX10" fmla="*/ 16516 w 50839"/>
                <a:gd name="connsiteY10" fmla="*/ 36686 h 40780"/>
                <a:gd name="connsiteX11" fmla="*/ 5840 w 50839"/>
                <a:gd name="connsiteY11" fmla="*/ 32892 h 40780"/>
                <a:gd name="connsiteX12" fmla="*/ 1146 w 50839"/>
                <a:gd name="connsiteY12" fmla="*/ 28670 h 40780"/>
                <a:gd name="connsiteX13" fmla="*/ 2149 w 50839"/>
                <a:gd name="connsiteY13" fmla="*/ 22971 h 40780"/>
                <a:gd name="connsiteX14" fmla="*/ 31 w 50839"/>
                <a:gd name="connsiteY14" fmla="*/ 17124 h 40780"/>
                <a:gd name="connsiteX15" fmla="*/ 3899 w 50839"/>
                <a:gd name="connsiteY15" fmla="*/ 11927 h 40780"/>
                <a:gd name="connsiteX16" fmla="*/ 3936 w 50839"/>
                <a:gd name="connsiteY16" fmla="*/ 11790 h 40780"/>
                <a:gd name="connsiteX0" fmla="*/ 4729 w 50839"/>
                <a:gd name="connsiteY0" fmla="*/ 23597 h 40780"/>
                <a:gd name="connsiteX1" fmla="*/ 2196 w 50839"/>
                <a:gd name="connsiteY1" fmla="*/ 22800 h 40780"/>
                <a:gd name="connsiteX2" fmla="*/ 6964 w 50839"/>
                <a:gd name="connsiteY2" fmla="*/ 32319 h 40780"/>
                <a:gd name="connsiteX3" fmla="*/ 5856 w 50839"/>
                <a:gd name="connsiteY3" fmla="*/ 32700 h 40780"/>
                <a:gd name="connsiteX4" fmla="*/ 16514 w 50839"/>
                <a:gd name="connsiteY4" fmla="*/ 36510 h 40780"/>
                <a:gd name="connsiteX5" fmla="*/ 15846 w 50839"/>
                <a:gd name="connsiteY5" fmla="*/ 34770 h 40780"/>
                <a:gd name="connsiteX6" fmla="*/ 32429 w 50839"/>
                <a:gd name="connsiteY6" fmla="*/ 27194 h 40780"/>
                <a:gd name="connsiteX7" fmla="*/ 28596 w 50839"/>
                <a:gd name="connsiteY7" fmla="*/ 34080 h 40780"/>
                <a:gd name="connsiteX8" fmla="*/ 34165 w 50839"/>
                <a:gd name="connsiteY8" fmla="*/ 20374 h 40780"/>
                <a:gd name="connsiteX9" fmla="*/ 37416 w 50839"/>
                <a:gd name="connsiteY9" fmla="*/ 27510 h 40780"/>
                <a:gd name="connsiteX10" fmla="*/ 41834 w 50839"/>
                <a:gd name="connsiteY10" fmla="*/ 12774 h 40780"/>
                <a:gd name="connsiteX11" fmla="*/ 40386 w 50839"/>
                <a:gd name="connsiteY11" fmla="*/ 15450 h 40780"/>
                <a:gd name="connsiteX12" fmla="*/ 50839 w 50839"/>
                <a:gd name="connsiteY12" fmla="*/ 2394 h 40780"/>
                <a:gd name="connsiteX13" fmla="*/ 38882 w 50839"/>
                <a:gd name="connsiteY13" fmla="*/ 38 h 40780"/>
                <a:gd name="connsiteX14" fmla="*/ 4163 w 50839"/>
                <a:gd name="connsiteY14" fmla="*/ 13209 h 40780"/>
                <a:gd name="connsiteX15" fmla="*/ 3936 w 50839"/>
                <a:gd name="connsiteY15" fmla="*/ 11790 h 40780"/>
                <a:gd name="connsiteX0" fmla="*/ 3936 w 50839"/>
                <a:gd name="connsiteY0" fmla="*/ 11773 h 40763"/>
                <a:gd name="connsiteX1" fmla="*/ 5659 w 50839"/>
                <a:gd name="connsiteY1" fmla="*/ 4310 h 40763"/>
                <a:gd name="connsiteX2" fmla="*/ 27476 w 50839"/>
                <a:gd name="connsiteY2" fmla="*/ 20715 h 40763"/>
                <a:gd name="connsiteX3" fmla="*/ 42018 w 50839"/>
                <a:gd name="connsiteY3" fmla="*/ 7721 h 40763"/>
                <a:gd name="connsiteX4" fmla="*/ 41854 w 50839"/>
                <a:gd name="connsiteY4" fmla="*/ 12863 h 40763"/>
                <a:gd name="connsiteX5" fmla="*/ 43052 w 50839"/>
                <a:gd name="connsiteY5" fmla="*/ 20725 h 40763"/>
                <a:gd name="connsiteX6" fmla="*/ 37440 w 50839"/>
                <a:gd name="connsiteY6" fmla="*/ 27607 h 40763"/>
                <a:gd name="connsiteX7" fmla="*/ 35431 w 50839"/>
                <a:gd name="connsiteY7" fmla="*/ 33504 h 40763"/>
                <a:gd name="connsiteX8" fmla="*/ 28591 w 50839"/>
                <a:gd name="connsiteY8" fmla="*/ 34218 h 40763"/>
                <a:gd name="connsiteX9" fmla="*/ 23703 w 50839"/>
                <a:gd name="connsiteY9" fmla="*/ 40509 h 40763"/>
                <a:gd name="connsiteX10" fmla="*/ 16516 w 50839"/>
                <a:gd name="connsiteY10" fmla="*/ 36669 h 40763"/>
                <a:gd name="connsiteX11" fmla="*/ 5840 w 50839"/>
                <a:gd name="connsiteY11" fmla="*/ 32875 h 40763"/>
                <a:gd name="connsiteX12" fmla="*/ 1146 w 50839"/>
                <a:gd name="connsiteY12" fmla="*/ 28653 h 40763"/>
                <a:gd name="connsiteX13" fmla="*/ 2149 w 50839"/>
                <a:gd name="connsiteY13" fmla="*/ 22954 h 40763"/>
                <a:gd name="connsiteX14" fmla="*/ 31 w 50839"/>
                <a:gd name="connsiteY14" fmla="*/ 17107 h 40763"/>
                <a:gd name="connsiteX15" fmla="*/ 3899 w 50839"/>
                <a:gd name="connsiteY15" fmla="*/ 11910 h 40763"/>
                <a:gd name="connsiteX16" fmla="*/ 3936 w 50839"/>
                <a:gd name="connsiteY16" fmla="*/ 11773 h 40763"/>
                <a:gd name="connsiteX0" fmla="*/ 4729 w 50839"/>
                <a:gd name="connsiteY0" fmla="*/ 23580 h 40763"/>
                <a:gd name="connsiteX1" fmla="*/ 2196 w 50839"/>
                <a:gd name="connsiteY1" fmla="*/ 22783 h 40763"/>
                <a:gd name="connsiteX2" fmla="*/ 6964 w 50839"/>
                <a:gd name="connsiteY2" fmla="*/ 32302 h 40763"/>
                <a:gd name="connsiteX3" fmla="*/ 5856 w 50839"/>
                <a:gd name="connsiteY3" fmla="*/ 32683 h 40763"/>
                <a:gd name="connsiteX4" fmla="*/ 16514 w 50839"/>
                <a:gd name="connsiteY4" fmla="*/ 36493 h 40763"/>
                <a:gd name="connsiteX5" fmla="*/ 15846 w 50839"/>
                <a:gd name="connsiteY5" fmla="*/ 34753 h 40763"/>
                <a:gd name="connsiteX6" fmla="*/ 32429 w 50839"/>
                <a:gd name="connsiteY6" fmla="*/ 27177 h 40763"/>
                <a:gd name="connsiteX7" fmla="*/ 28596 w 50839"/>
                <a:gd name="connsiteY7" fmla="*/ 34063 h 40763"/>
                <a:gd name="connsiteX8" fmla="*/ 34165 w 50839"/>
                <a:gd name="connsiteY8" fmla="*/ 20357 h 40763"/>
                <a:gd name="connsiteX9" fmla="*/ 37416 w 50839"/>
                <a:gd name="connsiteY9" fmla="*/ 27493 h 40763"/>
                <a:gd name="connsiteX10" fmla="*/ 41834 w 50839"/>
                <a:gd name="connsiteY10" fmla="*/ 12757 h 40763"/>
                <a:gd name="connsiteX11" fmla="*/ 40386 w 50839"/>
                <a:gd name="connsiteY11" fmla="*/ 15433 h 40763"/>
                <a:gd name="connsiteX12" fmla="*/ 50839 w 50839"/>
                <a:gd name="connsiteY12" fmla="*/ 5544 h 40763"/>
                <a:gd name="connsiteX13" fmla="*/ 38882 w 50839"/>
                <a:gd name="connsiteY13" fmla="*/ 21 h 40763"/>
                <a:gd name="connsiteX14" fmla="*/ 4163 w 50839"/>
                <a:gd name="connsiteY14" fmla="*/ 13192 h 40763"/>
                <a:gd name="connsiteX15" fmla="*/ 3936 w 50839"/>
                <a:gd name="connsiteY15" fmla="*/ 11773 h 40763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3638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41834 w 43256"/>
                <a:gd name="connsiteY8" fmla="*/ 8674 h 36680"/>
                <a:gd name="connsiteX9" fmla="*/ 40386 w 43256"/>
                <a:gd name="connsiteY9" fmla="*/ 11350 h 36680"/>
                <a:gd name="connsiteX10" fmla="*/ 4163 w 43256"/>
                <a:gd name="connsiteY10" fmla="*/ 9109 h 36680"/>
                <a:gd name="connsiteX11" fmla="*/ 3936 w 43256"/>
                <a:gd name="connsiteY11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41834 w 43256"/>
                <a:gd name="connsiteY6" fmla="*/ 8674 h 36680"/>
                <a:gd name="connsiteX7" fmla="*/ 40386 w 43256"/>
                <a:gd name="connsiteY7" fmla="*/ 11350 h 36680"/>
                <a:gd name="connsiteX8" fmla="*/ 4163 w 43256"/>
                <a:gd name="connsiteY8" fmla="*/ 9109 h 36680"/>
                <a:gd name="connsiteX9" fmla="*/ 3936 w 43256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5431 w 43254"/>
                <a:gd name="connsiteY7" fmla="*/ 29421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8551 w 43254"/>
                <a:gd name="connsiteY7" fmla="*/ 31683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5846 w 43254"/>
                <a:gd name="connsiteY5" fmla="*/ 30670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21862 w 43254"/>
                <a:gd name="connsiteY4" fmla="*/ 31958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7155"/>
                <a:gd name="connsiteX1" fmla="*/ 5659 w 43254"/>
                <a:gd name="connsiteY1" fmla="*/ 227 h 37155"/>
                <a:gd name="connsiteX2" fmla="*/ 27476 w 43254"/>
                <a:gd name="connsiteY2" fmla="*/ 16632 h 37155"/>
                <a:gd name="connsiteX3" fmla="*/ 42018 w 43254"/>
                <a:gd name="connsiteY3" fmla="*/ 471 h 37155"/>
                <a:gd name="connsiteX4" fmla="*/ 41854 w 43254"/>
                <a:gd name="connsiteY4" fmla="*/ 8780 h 37155"/>
                <a:gd name="connsiteX5" fmla="*/ 43052 w 43254"/>
                <a:gd name="connsiteY5" fmla="*/ 16642 h 37155"/>
                <a:gd name="connsiteX6" fmla="*/ 41451 w 43254"/>
                <a:gd name="connsiteY6" fmla="*/ 23976 h 37155"/>
                <a:gd name="connsiteX7" fmla="*/ 38551 w 43254"/>
                <a:gd name="connsiteY7" fmla="*/ 31683 h 37155"/>
                <a:gd name="connsiteX8" fmla="*/ 30820 w 43254"/>
                <a:gd name="connsiteY8" fmla="*/ 34660 h 37155"/>
                <a:gd name="connsiteX9" fmla="*/ 27714 w 43254"/>
                <a:gd name="connsiteY9" fmla="*/ 36878 h 37155"/>
                <a:gd name="connsiteX10" fmla="*/ 16516 w 43254"/>
                <a:gd name="connsiteY10" fmla="*/ 32586 h 37155"/>
                <a:gd name="connsiteX11" fmla="*/ 12526 w 43254"/>
                <a:gd name="connsiteY11" fmla="*/ 30602 h 37155"/>
                <a:gd name="connsiteX12" fmla="*/ 5603 w 43254"/>
                <a:gd name="connsiteY12" fmla="*/ 22760 h 37155"/>
                <a:gd name="connsiteX13" fmla="*/ 2149 w 43254"/>
                <a:gd name="connsiteY13" fmla="*/ 18871 h 37155"/>
                <a:gd name="connsiteX14" fmla="*/ 31 w 43254"/>
                <a:gd name="connsiteY14" fmla="*/ 13024 h 37155"/>
                <a:gd name="connsiteX15" fmla="*/ 3899 w 43254"/>
                <a:gd name="connsiteY15" fmla="*/ 7827 h 37155"/>
                <a:gd name="connsiteX16" fmla="*/ 3936 w 43254"/>
                <a:gd name="connsiteY16" fmla="*/ 7690 h 37155"/>
                <a:gd name="connsiteX0" fmla="*/ 4729 w 43254"/>
                <a:gd name="connsiteY0" fmla="*/ 19497 h 37155"/>
                <a:gd name="connsiteX1" fmla="*/ 2196 w 43254"/>
                <a:gd name="connsiteY1" fmla="*/ 18700 h 37155"/>
                <a:gd name="connsiteX2" fmla="*/ 14095 w 43254"/>
                <a:gd name="connsiteY2" fmla="*/ 30934 h 37155"/>
                <a:gd name="connsiteX3" fmla="*/ 10759 w 43254"/>
                <a:gd name="connsiteY3" fmla="*/ 25885 h 37155"/>
                <a:gd name="connsiteX4" fmla="*/ 21862 w 43254"/>
                <a:gd name="connsiteY4" fmla="*/ 31958 h 37155"/>
                <a:gd name="connsiteX5" fmla="*/ 24760 w 43254"/>
                <a:gd name="connsiteY5" fmla="*/ 27503 h 37155"/>
                <a:gd name="connsiteX6" fmla="*/ 41834 w 43254"/>
                <a:gd name="connsiteY6" fmla="*/ 8674 h 37155"/>
                <a:gd name="connsiteX7" fmla="*/ 40386 w 43254"/>
                <a:gd name="connsiteY7" fmla="*/ 11350 h 37155"/>
                <a:gd name="connsiteX8" fmla="*/ 4163 w 43254"/>
                <a:gd name="connsiteY8" fmla="*/ 9109 h 37155"/>
                <a:gd name="connsiteX9" fmla="*/ 3936 w 43254"/>
                <a:gd name="connsiteY9" fmla="*/ 7690 h 37155"/>
                <a:gd name="connsiteX0" fmla="*/ 3936 w 43254"/>
                <a:gd name="connsiteY0" fmla="*/ 7690 h 36892"/>
                <a:gd name="connsiteX1" fmla="*/ 5659 w 43254"/>
                <a:gd name="connsiteY1" fmla="*/ 227 h 36892"/>
                <a:gd name="connsiteX2" fmla="*/ 27476 w 43254"/>
                <a:gd name="connsiteY2" fmla="*/ 16632 h 36892"/>
                <a:gd name="connsiteX3" fmla="*/ 42018 w 43254"/>
                <a:gd name="connsiteY3" fmla="*/ 471 h 36892"/>
                <a:gd name="connsiteX4" fmla="*/ 41854 w 43254"/>
                <a:gd name="connsiteY4" fmla="*/ 8780 h 36892"/>
                <a:gd name="connsiteX5" fmla="*/ 43052 w 43254"/>
                <a:gd name="connsiteY5" fmla="*/ 16642 h 36892"/>
                <a:gd name="connsiteX6" fmla="*/ 41451 w 43254"/>
                <a:gd name="connsiteY6" fmla="*/ 23976 h 36892"/>
                <a:gd name="connsiteX7" fmla="*/ 38551 w 43254"/>
                <a:gd name="connsiteY7" fmla="*/ 31683 h 36892"/>
                <a:gd name="connsiteX8" fmla="*/ 34831 w 43254"/>
                <a:gd name="connsiteY8" fmla="*/ 33303 h 36892"/>
                <a:gd name="connsiteX9" fmla="*/ 27714 w 43254"/>
                <a:gd name="connsiteY9" fmla="*/ 36878 h 36892"/>
                <a:gd name="connsiteX10" fmla="*/ 16516 w 43254"/>
                <a:gd name="connsiteY10" fmla="*/ 32586 h 36892"/>
                <a:gd name="connsiteX11" fmla="*/ 12526 w 43254"/>
                <a:gd name="connsiteY11" fmla="*/ 30602 h 36892"/>
                <a:gd name="connsiteX12" fmla="*/ 5603 w 43254"/>
                <a:gd name="connsiteY12" fmla="*/ 22760 h 36892"/>
                <a:gd name="connsiteX13" fmla="*/ 2149 w 43254"/>
                <a:gd name="connsiteY13" fmla="*/ 18871 h 36892"/>
                <a:gd name="connsiteX14" fmla="*/ 31 w 43254"/>
                <a:gd name="connsiteY14" fmla="*/ 13024 h 36892"/>
                <a:gd name="connsiteX15" fmla="*/ 3899 w 43254"/>
                <a:gd name="connsiteY15" fmla="*/ 7827 h 36892"/>
                <a:gd name="connsiteX16" fmla="*/ 3936 w 43254"/>
                <a:gd name="connsiteY16" fmla="*/ 7690 h 36892"/>
                <a:gd name="connsiteX0" fmla="*/ 4729 w 43254"/>
                <a:gd name="connsiteY0" fmla="*/ 19497 h 36892"/>
                <a:gd name="connsiteX1" fmla="*/ 2196 w 43254"/>
                <a:gd name="connsiteY1" fmla="*/ 18700 h 36892"/>
                <a:gd name="connsiteX2" fmla="*/ 14095 w 43254"/>
                <a:gd name="connsiteY2" fmla="*/ 30934 h 36892"/>
                <a:gd name="connsiteX3" fmla="*/ 10759 w 43254"/>
                <a:gd name="connsiteY3" fmla="*/ 25885 h 36892"/>
                <a:gd name="connsiteX4" fmla="*/ 21862 w 43254"/>
                <a:gd name="connsiteY4" fmla="*/ 31958 h 36892"/>
                <a:gd name="connsiteX5" fmla="*/ 24760 w 43254"/>
                <a:gd name="connsiteY5" fmla="*/ 27503 h 36892"/>
                <a:gd name="connsiteX6" fmla="*/ 41834 w 43254"/>
                <a:gd name="connsiteY6" fmla="*/ 8674 h 36892"/>
                <a:gd name="connsiteX7" fmla="*/ 40386 w 43254"/>
                <a:gd name="connsiteY7" fmla="*/ 11350 h 36892"/>
                <a:gd name="connsiteX8" fmla="*/ 4163 w 43254"/>
                <a:gd name="connsiteY8" fmla="*/ 9109 h 36892"/>
                <a:gd name="connsiteX9" fmla="*/ 3936 w 43254"/>
                <a:gd name="connsiteY9" fmla="*/ 7690 h 36892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21862 w 43257"/>
                <a:gd name="connsiteY4" fmla="*/ 31742 h 36676"/>
                <a:gd name="connsiteX5" fmla="*/ 24760 w 43257"/>
                <a:gd name="connsiteY5" fmla="*/ 27287 h 36676"/>
                <a:gd name="connsiteX6" fmla="*/ 41834 w 43257"/>
                <a:gd name="connsiteY6" fmla="*/ 8458 h 36676"/>
                <a:gd name="connsiteX7" fmla="*/ 40386 w 43257"/>
                <a:gd name="connsiteY7" fmla="*/ 11134 h 36676"/>
                <a:gd name="connsiteX8" fmla="*/ 4163 w 43257"/>
                <a:gd name="connsiteY8" fmla="*/ 8893 h 36676"/>
                <a:gd name="connsiteX9" fmla="*/ 3936 w 43257"/>
                <a:gd name="connsiteY9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21862 w 43257"/>
                <a:gd name="connsiteY4" fmla="*/ 31742 h 36676"/>
                <a:gd name="connsiteX5" fmla="*/ 24760 w 43257"/>
                <a:gd name="connsiteY5" fmla="*/ 27287 h 36676"/>
                <a:gd name="connsiteX6" fmla="*/ 41834 w 43257"/>
                <a:gd name="connsiteY6" fmla="*/ 8458 h 36676"/>
                <a:gd name="connsiteX7" fmla="*/ 40386 w 43257"/>
                <a:gd name="connsiteY7" fmla="*/ 11134 h 36676"/>
                <a:gd name="connsiteX8" fmla="*/ 4163 w 43257"/>
                <a:gd name="connsiteY8" fmla="*/ 8893 h 36676"/>
                <a:gd name="connsiteX9" fmla="*/ 3936 w 43257"/>
                <a:gd name="connsiteY9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41834 w 43257"/>
                <a:gd name="connsiteY4" fmla="*/ 8458 h 36676"/>
                <a:gd name="connsiteX5" fmla="*/ 40386 w 43257"/>
                <a:gd name="connsiteY5" fmla="*/ 11134 h 36676"/>
                <a:gd name="connsiteX6" fmla="*/ 4163 w 43257"/>
                <a:gd name="connsiteY6" fmla="*/ 8893 h 36676"/>
                <a:gd name="connsiteX7" fmla="*/ 3936 w 43257"/>
                <a:gd name="connsiteY7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41834 w 43257"/>
                <a:gd name="connsiteY2" fmla="*/ 8458 h 36676"/>
                <a:gd name="connsiteX3" fmla="*/ 40386 w 43257"/>
                <a:gd name="connsiteY3" fmla="*/ 11134 h 36676"/>
                <a:gd name="connsiteX4" fmla="*/ 4163 w 43257"/>
                <a:gd name="connsiteY4" fmla="*/ 8893 h 36676"/>
                <a:gd name="connsiteX5" fmla="*/ 3936 w 43257"/>
                <a:gd name="connsiteY5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6634 w 41340"/>
                <a:gd name="connsiteY7" fmla="*/ 31467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2812 w 41340"/>
                <a:gd name="connsiteY0" fmla="*/ 19281 h 36676"/>
                <a:gd name="connsiteX1" fmla="*/ 279 w 41340"/>
                <a:gd name="connsiteY1" fmla="*/ 18484 h 36676"/>
                <a:gd name="connsiteX2" fmla="*/ 39917 w 41340"/>
                <a:gd name="connsiteY2" fmla="*/ 8458 h 36676"/>
                <a:gd name="connsiteX3" fmla="*/ 38469 w 41340"/>
                <a:gd name="connsiteY3" fmla="*/ 11134 h 36676"/>
                <a:gd name="connsiteX4" fmla="*/ 2246 w 41340"/>
                <a:gd name="connsiteY4" fmla="*/ 8893 h 36676"/>
                <a:gd name="connsiteX5" fmla="*/ 2019 w 41340"/>
                <a:gd name="connsiteY5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6634 w 41340"/>
                <a:gd name="connsiteY7" fmla="*/ 31467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39917 w 41340"/>
                <a:gd name="connsiteY0" fmla="*/ 8458 h 36676"/>
                <a:gd name="connsiteX1" fmla="*/ 38469 w 41340"/>
                <a:gd name="connsiteY1" fmla="*/ 11134 h 36676"/>
                <a:gd name="connsiteX2" fmla="*/ 2246 w 41340"/>
                <a:gd name="connsiteY2" fmla="*/ 8893 h 36676"/>
                <a:gd name="connsiteX3" fmla="*/ 2019 w 41340"/>
                <a:gd name="connsiteY3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5852 w 41340"/>
                <a:gd name="connsiteY7" fmla="*/ 28998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39917 w 41340"/>
                <a:gd name="connsiteY0" fmla="*/ 8458 h 36676"/>
                <a:gd name="connsiteX1" fmla="*/ 38469 w 41340"/>
                <a:gd name="connsiteY1" fmla="*/ 11134 h 36676"/>
                <a:gd name="connsiteX2" fmla="*/ 2246 w 41340"/>
                <a:gd name="connsiteY2" fmla="*/ 8893 h 36676"/>
                <a:gd name="connsiteX3" fmla="*/ 2019 w 41340"/>
                <a:gd name="connsiteY3" fmla="*/ 7474 h 36676"/>
                <a:gd name="connsiteX0" fmla="*/ 2019 w 41340"/>
                <a:gd name="connsiteY0" fmla="*/ 7474 h 36770"/>
                <a:gd name="connsiteX1" fmla="*/ 3742 w 41340"/>
                <a:gd name="connsiteY1" fmla="*/ 11 h 36770"/>
                <a:gd name="connsiteX2" fmla="*/ 24204 w 41340"/>
                <a:gd name="connsiteY2" fmla="*/ 9133 h 36770"/>
                <a:gd name="connsiteX3" fmla="*/ 40101 w 41340"/>
                <a:gd name="connsiteY3" fmla="*/ 255 h 36770"/>
                <a:gd name="connsiteX4" fmla="*/ 39937 w 41340"/>
                <a:gd name="connsiteY4" fmla="*/ 8564 h 36770"/>
                <a:gd name="connsiteX5" fmla="*/ 41135 w 41340"/>
                <a:gd name="connsiteY5" fmla="*/ 16426 h 36770"/>
                <a:gd name="connsiteX6" fmla="*/ 39534 w 41340"/>
                <a:gd name="connsiteY6" fmla="*/ 23760 h 36770"/>
                <a:gd name="connsiteX7" fmla="*/ 35852 w 41340"/>
                <a:gd name="connsiteY7" fmla="*/ 28998 h 36770"/>
                <a:gd name="connsiteX8" fmla="*/ 25797 w 41340"/>
                <a:gd name="connsiteY8" fmla="*/ 36662 h 36770"/>
                <a:gd name="connsiteX9" fmla="*/ 14599 w 41340"/>
                <a:gd name="connsiteY9" fmla="*/ 32370 h 36770"/>
                <a:gd name="connsiteX10" fmla="*/ 10609 w 41340"/>
                <a:gd name="connsiteY10" fmla="*/ 30386 h 36770"/>
                <a:gd name="connsiteX11" fmla="*/ 3686 w 41340"/>
                <a:gd name="connsiteY11" fmla="*/ 22544 h 36770"/>
                <a:gd name="connsiteX12" fmla="*/ 232 w 41340"/>
                <a:gd name="connsiteY12" fmla="*/ 18655 h 36770"/>
                <a:gd name="connsiteX13" fmla="*/ 1982 w 41340"/>
                <a:gd name="connsiteY13" fmla="*/ 7611 h 36770"/>
                <a:gd name="connsiteX14" fmla="*/ 2019 w 41340"/>
                <a:gd name="connsiteY14" fmla="*/ 7474 h 36770"/>
                <a:gd name="connsiteX0" fmla="*/ 39917 w 41340"/>
                <a:gd name="connsiteY0" fmla="*/ 8458 h 36770"/>
                <a:gd name="connsiteX1" fmla="*/ 38469 w 41340"/>
                <a:gd name="connsiteY1" fmla="*/ 11134 h 36770"/>
                <a:gd name="connsiteX2" fmla="*/ 2246 w 41340"/>
                <a:gd name="connsiteY2" fmla="*/ 8893 h 36770"/>
                <a:gd name="connsiteX3" fmla="*/ 2019 w 41340"/>
                <a:gd name="connsiteY3" fmla="*/ 7474 h 36770"/>
                <a:gd name="connsiteX0" fmla="*/ 2019 w 41340"/>
                <a:gd name="connsiteY0" fmla="*/ 7474 h 34483"/>
                <a:gd name="connsiteX1" fmla="*/ 3742 w 41340"/>
                <a:gd name="connsiteY1" fmla="*/ 11 h 34483"/>
                <a:gd name="connsiteX2" fmla="*/ 24204 w 41340"/>
                <a:gd name="connsiteY2" fmla="*/ 9133 h 34483"/>
                <a:gd name="connsiteX3" fmla="*/ 40101 w 41340"/>
                <a:gd name="connsiteY3" fmla="*/ 255 h 34483"/>
                <a:gd name="connsiteX4" fmla="*/ 39937 w 41340"/>
                <a:gd name="connsiteY4" fmla="*/ 8564 h 34483"/>
                <a:gd name="connsiteX5" fmla="*/ 41135 w 41340"/>
                <a:gd name="connsiteY5" fmla="*/ 16426 h 34483"/>
                <a:gd name="connsiteX6" fmla="*/ 39534 w 41340"/>
                <a:gd name="connsiteY6" fmla="*/ 23760 h 34483"/>
                <a:gd name="connsiteX7" fmla="*/ 35852 w 41340"/>
                <a:gd name="connsiteY7" fmla="*/ 28998 h 34483"/>
                <a:gd name="connsiteX8" fmla="*/ 14599 w 41340"/>
                <a:gd name="connsiteY8" fmla="*/ 32370 h 34483"/>
                <a:gd name="connsiteX9" fmla="*/ 10609 w 41340"/>
                <a:gd name="connsiteY9" fmla="*/ 30386 h 34483"/>
                <a:gd name="connsiteX10" fmla="*/ 3686 w 41340"/>
                <a:gd name="connsiteY10" fmla="*/ 22544 h 34483"/>
                <a:gd name="connsiteX11" fmla="*/ 232 w 41340"/>
                <a:gd name="connsiteY11" fmla="*/ 18655 h 34483"/>
                <a:gd name="connsiteX12" fmla="*/ 1982 w 41340"/>
                <a:gd name="connsiteY12" fmla="*/ 7611 h 34483"/>
                <a:gd name="connsiteX13" fmla="*/ 2019 w 41340"/>
                <a:gd name="connsiteY13" fmla="*/ 7474 h 34483"/>
                <a:gd name="connsiteX0" fmla="*/ 39917 w 41340"/>
                <a:gd name="connsiteY0" fmla="*/ 8458 h 34483"/>
                <a:gd name="connsiteX1" fmla="*/ 38469 w 41340"/>
                <a:gd name="connsiteY1" fmla="*/ 11134 h 34483"/>
                <a:gd name="connsiteX2" fmla="*/ 2246 w 41340"/>
                <a:gd name="connsiteY2" fmla="*/ 8893 h 34483"/>
                <a:gd name="connsiteX3" fmla="*/ 2019 w 41340"/>
                <a:gd name="connsiteY3" fmla="*/ 7474 h 34483"/>
                <a:gd name="connsiteX0" fmla="*/ 2019 w 41340"/>
                <a:gd name="connsiteY0" fmla="*/ 7474 h 34483"/>
                <a:gd name="connsiteX1" fmla="*/ 3742 w 41340"/>
                <a:gd name="connsiteY1" fmla="*/ 11 h 34483"/>
                <a:gd name="connsiteX2" fmla="*/ 24204 w 41340"/>
                <a:gd name="connsiteY2" fmla="*/ 9133 h 34483"/>
                <a:gd name="connsiteX3" fmla="*/ 40101 w 41340"/>
                <a:gd name="connsiteY3" fmla="*/ 255 h 34483"/>
                <a:gd name="connsiteX4" fmla="*/ 39937 w 41340"/>
                <a:gd name="connsiteY4" fmla="*/ 8564 h 34483"/>
                <a:gd name="connsiteX5" fmla="*/ 41135 w 41340"/>
                <a:gd name="connsiteY5" fmla="*/ 16426 h 34483"/>
                <a:gd name="connsiteX6" fmla="*/ 39534 w 41340"/>
                <a:gd name="connsiteY6" fmla="*/ 23760 h 34483"/>
                <a:gd name="connsiteX7" fmla="*/ 35852 w 41340"/>
                <a:gd name="connsiteY7" fmla="*/ 28998 h 34483"/>
                <a:gd name="connsiteX8" fmla="*/ 14599 w 41340"/>
                <a:gd name="connsiteY8" fmla="*/ 32370 h 34483"/>
                <a:gd name="connsiteX9" fmla="*/ 10609 w 41340"/>
                <a:gd name="connsiteY9" fmla="*/ 30386 h 34483"/>
                <a:gd name="connsiteX10" fmla="*/ 3686 w 41340"/>
                <a:gd name="connsiteY10" fmla="*/ 22544 h 34483"/>
                <a:gd name="connsiteX11" fmla="*/ 232 w 41340"/>
                <a:gd name="connsiteY11" fmla="*/ 18655 h 34483"/>
                <a:gd name="connsiteX12" fmla="*/ 1982 w 41340"/>
                <a:gd name="connsiteY12" fmla="*/ 7611 h 34483"/>
                <a:gd name="connsiteX13" fmla="*/ 2019 w 41340"/>
                <a:gd name="connsiteY13" fmla="*/ 7474 h 34483"/>
                <a:gd name="connsiteX0" fmla="*/ 2246 w 41340"/>
                <a:gd name="connsiteY0" fmla="*/ 8893 h 34483"/>
                <a:gd name="connsiteX1" fmla="*/ 2019 w 41340"/>
                <a:gd name="connsiteY1" fmla="*/ 7474 h 34483"/>
                <a:gd name="connsiteX0" fmla="*/ 2019 w 44731"/>
                <a:gd name="connsiteY0" fmla="*/ 7474 h 34483"/>
                <a:gd name="connsiteX1" fmla="*/ 3742 w 44731"/>
                <a:gd name="connsiteY1" fmla="*/ 11 h 34483"/>
                <a:gd name="connsiteX2" fmla="*/ 24204 w 44731"/>
                <a:gd name="connsiteY2" fmla="*/ 9133 h 34483"/>
                <a:gd name="connsiteX3" fmla="*/ 40101 w 44731"/>
                <a:gd name="connsiteY3" fmla="*/ 255 h 34483"/>
                <a:gd name="connsiteX4" fmla="*/ 44476 w 44731"/>
                <a:gd name="connsiteY4" fmla="*/ 4862 h 34483"/>
                <a:gd name="connsiteX5" fmla="*/ 41135 w 44731"/>
                <a:gd name="connsiteY5" fmla="*/ 16426 h 34483"/>
                <a:gd name="connsiteX6" fmla="*/ 39534 w 44731"/>
                <a:gd name="connsiteY6" fmla="*/ 23760 h 34483"/>
                <a:gd name="connsiteX7" fmla="*/ 35852 w 44731"/>
                <a:gd name="connsiteY7" fmla="*/ 28998 h 34483"/>
                <a:gd name="connsiteX8" fmla="*/ 14599 w 44731"/>
                <a:gd name="connsiteY8" fmla="*/ 32370 h 34483"/>
                <a:gd name="connsiteX9" fmla="*/ 10609 w 44731"/>
                <a:gd name="connsiteY9" fmla="*/ 30386 h 34483"/>
                <a:gd name="connsiteX10" fmla="*/ 3686 w 44731"/>
                <a:gd name="connsiteY10" fmla="*/ 22544 h 34483"/>
                <a:gd name="connsiteX11" fmla="*/ 232 w 44731"/>
                <a:gd name="connsiteY11" fmla="*/ 18655 h 34483"/>
                <a:gd name="connsiteX12" fmla="*/ 1982 w 44731"/>
                <a:gd name="connsiteY12" fmla="*/ 7611 h 34483"/>
                <a:gd name="connsiteX13" fmla="*/ 2019 w 44731"/>
                <a:gd name="connsiteY13" fmla="*/ 7474 h 34483"/>
                <a:gd name="connsiteX0" fmla="*/ 2246 w 44731"/>
                <a:gd name="connsiteY0" fmla="*/ 8893 h 34483"/>
                <a:gd name="connsiteX1" fmla="*/ 2019 w 44731"/>
                <a:gd name="connsiteY1" fmla="*/ 7474 h 34483"/>
                <a:gd name="connsiteX0" fmla="*/ 2019 w 44832"/>
                <a:gd name="connsiteY0" fmla="*/ 7474 h 34483"/>
                <a:gd name="connsiteX1" fmla="*/ 3742 w 44832"/>
                <a:gd name="connsiteY1" fmla="*/ 11 h 34483"/>
                <a:gd name="connsiteX2" fmla="*/ 24204 w 44832"/>
                <a:gd name="connsiteY2" fmla="*/ 9133 h 34483"/>
                <a:gd name="connsiteX3" fmla="*/ 40101 w 44832"/>
                <a:gd name="connsiteY3" fmla="*/ 255 h 34483"/>
                <a:gd name="connsiteX4" fmla="*/ 44476 w 44832"/>
                <a:gd name="connsiteY4" fmla="*/ 4862 h 34483"/>
                <a:gd name="connsiteX5" fmla="*/ 42491 w 44832"/>
                <a:gd name="connsiteY5" fmla="*/ 19204 h 34483"/>
                <a:gd name="connsiteX6" fmla="*/ 39534 w 44832"/>
                <a:gd name="connsiteY6" fmla="*/ 23760 h 34483"/>
                <a:gd name="connsiteX7" fmla="*/ 35852 w 44832"/>
                <a:gd name="connsiteY7" fmla="*/ 28998 h 34483"/>
                <a:gd name="connsiteX8" fmla="*/ 14599 w 44832"/>
                <a:gd name="connsiteY8" fmla="*/ 32370 h 34483"/>
                <a:gd name="connsiteX9" fmla="*/ 10609 w 44832"/>
                <a:gd name="connsiteY9" fmla="*/ 30386 h 34483"/>
                <a:gd name="connsiteX10" fmla="*/ 3686 w 44832"/>
                <a:gd name="connsiteY10" fmla="*/ 22544 h 34483"/>
                <a:gd name="connsiteX11" fmla="*/ 232 w 44832"/>
                <a:gd name="connsiteY11" fmla="*/ 18655 h 34483"/>
                <a:gd name="connsiteX12" fmla="*/ 1982 w 44832"/>
                <a:gd name="connsiteY12" fmla="*/ 7611 h 34483"/>
                <a:gd name="connsiteX13" fmla="*/ 2019 w 44832"/>
                <a:gd name="connsiteY13" fmla="*/ 7474 h 34483"/>
                <a:gd name="connsiteX0" fmla="*/ 2246 w 44832"/>
                <a:gd name="connsiteY0" fmla="*/ 8893 h 34483"/>
                <a:gd name="connsiteX1" fmla="*/ 2019 w 44832"/>
                <a:gd name="connsiteY1" fmla="*/ 7474 h 34483"/>
                <a:gd name="connsiteX0" fmla="*/ 2019 w 44832"/>
                <a:gd name="connsiteY0" fmla="*/ 7474 h 33094"/>
                <a:gd name="connsiteX1" fmla="*/ 3742 w 44832"/>
                <a:gd name="connsiteY1" fmla="*/ 11 h 33094"/>
                <a:gd name="connsiteX2" fmla="*/ 24204 w 44832"/>
                <a:gd name="connsiteY2" fmla="*/ 9133 h 33094"/>
                <a:gd name="connsiteX3" fmla="*/ 40101 w 44832"/>
                <a:gd name="connsiteY3" fmla="*/ 255 h 33094"/>
                <a:gd name="connsiteX4" fmla="*/ 44476 w 44832"/>
                <a:gd name="connsiteY4" fmla="*/ 4862 h 33094"/>
                <a:gd name="connsiteX5" fmla="*/ 42491 w 44832"/>
                <a:gd name="connsiteY5" fmla="*/ 19204 h 33094"/>
                <a:gd name="connsiteX6" fmla="*/ 39534 w 44832"/>
                <a:gd name="connsiteY6" fmla="*/ 23760 h 33094"/>
                <a:gd name="connsiteX7" fmla="*/ 35852 w 44832"/>
                <a:gd name="connsiteY7" fmla="*/ 28998 h 33094"/>
                <a:gd name="connsiteX8" fmla="*/ 20286 w 44832"/>
                <a:gd name="connsiteY8" fmla="*/ 29286 h 33094"/>
                <a:gd name="connsiteX9" fmla="*/ 10609 w 44832"/>
                <a:gd name="connsiteY9" fmla="*/ 30386 h 33094"/>
                <a:gd name="connsiteX10" fmla="*/ 3686 w 44832"/>
                <a:gd name="connsiteY10" fmla="*/ 22544 h 33094"/>
                <a:gd name="connsiteX11" fmla="*/ 232 w 44832"/>
                <a:gd name="connsiteY11" fmla="*/ 18655 h 33094"/>
                <a:gd name="connsiteX12" fmla="*/ 1982 w 44832"/>
                <a:gd name="connsiteY12" fmla="*/ 7611 h 33094"/>
                <a:gd name="connsiteX13" fmla="*/ 2019 w 44832"/>
                <a:gd name="connsiteY13" fmla="*/ 7474 h 33094"/>
                <a:gd name="connsiteX0" fmla="*/ 2246 w 44832"/>
                <a:gd name="connsiteY0" fmla="*/ 8893 h 33094"/>
                <a:gd name="connsiteX1" fmla="*/ 2019 w 44832"/>
                <a:gd name="connsiteY1" fmla="*/ 7474 h 33094"/>
                <a:gd name="connsiteX0" fmla="*/ 2051 w 44864"/>
                <a:gd name="connsiteY0" fmla="*/ 7474 h 33348"/>
                <a:gd name="connsiteX1" fmla="*/ 3774 w 44864"/>
                <a:gd name="connsiteY1" fmla="*/ 11 h 33348"/>
                <a:gd name="connsiteX2" fmla="*/ 24236 w 44864"/>
                <a:gd name="connsiteY2" fmla="*/ 9133 h 33348"/>
                <a:gd name="connsiteX3" fmla="*/ 40133 w 44864"/>
                <a:gd name="connsiteY3" fmla="*/ 255 h 33348"/>
                <a:gd name="connsiteX4" fmla="*/ 44508 w 44864"/>
                <a:gd name="connsiteY4" fmla="*/ 4862 h 33348"/>
                <a:gd name="connsiteX5" fmla="*/ 42523 w 44864"/>
                <a:gd name="connsiteY5" fmla="*/ 19204 h 33348"/>
                <a:gd name="connsiteX6" fmla="*/ 39566 w 44864"/>
                <a:gd name="connsiteY6" fmla="*/ 23760 h 33348"/>
                <a:gd name="connsiteX7" fmla="*/ 35884 w 44864"/>
                <a:gd name="connsiteY7" fmla="*/ 28998 h 33348"/>
                <a:gd name="connsiteX8" fmla="*/ 20318 w 44864"/>
                <a:gd name="connsiteY8" fmla="*/ 29286 h 33348"/>
                <a:gd name="connsiteX9" fmla="*/ 13614 w 44864"/>
                <a:gd name="connsiteY9" fmla="*/ 30757 h 33348"/>
                <a:gd name="connsiteX10" fmla="*/ 3718 w 44864"/>
                <a:gd name="connsiteY10" fmla="*/ 22544 h 33348"/>
                <a:gd name="connsiteX11" fmla="*/ 264 w 44864"/>
                <a:gd name="connsiteY11" fmla="*/ 18655 h 33348"/>
                <a:gd name="connsiteX12" fmla="*/ 2014 w 44864"/>
                <a:gd name="connsiteY12" fmla="*/ 7611 h 33348"/>
                <a:gd name="connsiteX13" fmla="*/ 2051 w 44864"/>
                <a:gd name="connsiteY13" fmla="*/ 7474 h 33348"/>
                <a:gd name="connsiteX0" fmla="*/ 2278 w 44864"/>
                <a:gd name="connsiteY0" fmla="*/ 8893 h 33348"/>
                <a:gd name="connsiteX1" fmla="*/ 2051 w 44864"/>
                <a:gd name="connsiteY1" fmla="*/ 7474 h 33348"/>
                <a:gd name="connsiteX0" fmla="*/ 2051 w 44864"/>
                <a:gd name="connsiteY0" fmla="*/ 7474 h 35520"/>
                <a:gd name="connsiteX1" fmla="*/ 3774 w 44864"/>
                <a:gd name="connsiteY1" fmla="*/ 11 h 35520"/>
                <a:gd name="connsiteX2" fmla="*/ 24236 w 44864"/>
                <a:gd name="connsiteY2" fmla="*/ 9133 h 35520"/>
                <a:gd name="connsiteX3" fmla="*/ 40133 w 44864"/>
                <a:gd name="connsiteY3" fmla="*/ 255 h 35520"/>
                <a:gd name="connsiteX4" fmla="*/ 44508 w 44864"/>
                <a:gd name="connsiteY4" fmla="*/ 4862 h 35520"/>
                <a:gd name="connsiteX5" fmla="*/ 42523 w 44864"/>
                <a:gd name="connsiteY5" fmla="*/ 19204 h 35520"/>
                <a:gd name="connsiteX6" fmla="*/ 39566 w 44864"/>
                <a:gd name="connsiteY6" fmla="*/ 23760 h 35520"/>
                <a:gd name="connsiteX7" fmla="*/ 35884 w 44864"/>
                <a:gd name="connsiteY7" fmla="*/ 28998 h 35520"/>
                <a:gd name="connsiteX8" fmla="*/ 20317 w 44864"/>
                <a:gd name="connsiteY8" fmla="*/ 33791 h 35520"/>
                <a:gd name="connsiteX9" fmla="*/ 13614 w 44864"/>
                <a:gd name="connsiteY9" fmla="*/ 30757 h 35520"/>
                <a:gd name="connsiteX10" fmla="*/ 3718 w 44864"/>
                <a:gd name="connsiteY10" fmla="*/ 22544 h 35520"/>
                <a:gd name="connsiteX11" fmla="*/ 264 w 44864"/>
                <a:gd name="connsiteY11" fmla="*/ 18655 h 35520"/>
                <a:gd name="connsiteX12" fmla="*/ 2014 w 44864"/>
                <a:gd name="connsiteY12" fmla="*/ 7611 h 35520"/>
                <a:gd name="connsiteX13" fmla="*/ 2051 w 44864"/>
                <a:gd name="connsiteY13" fmla="*/ 7474 h 35520"/>
                <a:gd name="connsiteX0" fmla="*/ 2278 w 44864"/>
                <a:gd name="connsiteY0" fmla="*/ 8893 h 35520"/>
                <a:gd name="connsiteX1" fmla="*/ 2051 w 44864"/>
                <a:gd name="connsiteY1" fmla="*/ 7474 h 35520"/>
                <a:gd name="connsiteX0" fmla="*/ 2051 w 44864"/>
                <a:gd name="connsiteY0" fmla="*/ 7474 h 35520"/>
                <a:gd name="connsiteX1" fmla="*/ 3774 w 44864"/>
                <a:gd name="connsiteY1" fmla="*/ 11 h 35520"/>
                <a:gd name="connsiteX2" fmla="*/ 24236 w 44864"/>
                <a:gd name="connsiteY2" fmla="*/ 9133 h 35520"/>
                <a:gd name="connsiteX3" fmla="*/ 40133 w 44864"/>
                <a:gd name="connsiteY3" fmla="*/ 255 h 35520"/>
                <a:gd name="connsiteX4" fmla="*/ 44508 w 44864"/>
                <a:gd name="connsiteY4" fmla="*/ 4862 h 35520"/>
                <a:gd name="connsiteX5" fmla="*/ 42523 w 44864"/>
                <a:gd name="connsiteY5" fmla="*/ 19204 h 35520"/>
                <a:gd name="connsiteX6" fmla="*/ 39566 w 44864"/>
                <a:gd name="connsiteY6" fmla="*/ 23760 h 35520"/>
                <a:gd name="connsiteX7" fmla="*/ 29833 w 44864"/>
                <a:gd name="connsiteY7" fmla="*/ 29428 h 35520"/>
                <a:gd name="connsiteX8" fmla="*/ 20317 w 44864"/>
                <a:gd name="connsiteY8" fmla="*/ 33791 h 35520"/>
                <a:gd name="connsiteX9" fmla="*/ 13614 w 44864"/>
                <a:gd name="connsiteY9" fmla="*/ 30757 h 35520"/>
                <a:gd name="connsiteX10" fmla="*/ 3718 w 44864"/>
                <a:gd name="connsiteY10" fmla="*/ 22544 h 35520"/>
                <a:gd name="connsiteX11" fmla="*/ 264 w 44864"/>
                <a:gd name="connsiteY11" fmla="*/ 18655 h 35520"/>
                <a:gd name="connsiteX12" fmla="*/ 2014 w 44864"/>
                <a:gd name="connsiteY12" fmla="*/ 7611 h 35520"/>
                <a:gd name="connsiteX13" fmla="*/ 2051 w 44864"/>
                <a:gd name="connsiteY13" fmla="*/ 7474 h 35520"/>
                <a:gd name="connsiteX0" fmla="*/ 2278 w 44864"/>
                <a:gd name="connsiteY0" fmla="*/ 8893 h 35520"/>
                <a:gd name="connsiteX1" fmla="*/ 2051 w 44864"/>
                <a:gd name="connsiteY1" fmla="*/ 7474 h 35520"/>
                <a:gd name="connsiteX0" fmla="*/ 2051 w 44660"/>
                <a:gd name="connsiteY0" fmla="*/ 7474 h 35520"/>
                <a:gd name="connsiteX1" fmla="*/ 3774 w 44660"/>
                <a:gd name="connsiteY1" fmla="*/ 11 h 35520"/>
                <a:gd name="connsiteX2" fmla="*/ 24236 w 44660"/>
                <a:gd name="connsiteY2" fmla="*/ 9133 h 35520"/>
                <a:gd name="connsiteX3" fmla="*/ 40133 w 44660"/>
                <a:gd name="connsiteY3" fmla="*/ 255 h 35520"/>
                <a:gd name="connsiteX4" fmla="*/ 44508 w 44660"/>
                <a:gd name="connsiteY4" fmla="*/ 4862 h 35520"/>
                <a:gd name="connsiteX5" fmla="*/ 37985 w 44660"/>
                <a:gd name="connsiteY5" fmla="*/ 18400 h 35520"/>
                <a:gd name="connsiteX6" fmla="*/ 39566 w 44660"/>
                <a:gd name="connsiteY6" fmla="*/ 23760 h 35520"/>
                <a:gd name="connsiteX7" fmla="*/ 29833 w 44660"/>
                <a:gd name="connsiteY7" fmla="*/ 29428 h 35520"/>
                <a:gd name="connsiteX8" fmla="*/ 20317 w 44660"/>
                <a:gd name="connsiteY8" fmla="*/ 33791 h 35520"/>
                <a:gd name="connsiteX9" fmla="*/ 13614 w 44660"/>
                <a:gd name="connsiteY9" fmla="*/ 30757 h 35520"/>
                <a:gd name="connsiteX10" fmla="*/ 3718 w 44660"/>
                <a:gd name="connsiteY10" fmla="*/ 22544 h 35520"/>
                <a:gd name="connsiteX11" fmla="*/ 264 w 44660"/>
                <a:gd name="connsiteY11" fmla="*/ 18655 h 35520"/>
                <a:gd name="connsiteX12" fmla="*/ 2014 w 44660"/>
                <a:gd name="connsiteY12" fmla="*/ 7611 h 35520"/>
                <a:gd name="connsiteX13" fmla="*/ 2051 w 44660"/>
                <a:gd name="connsiteY13" fmla="*/ 7474 h 35520"/>
                <a:gd name="connsiteX0" fmla="*/ 2278 w 44660"/>
                <a:gd name="connsiteY0" fmla="*/ 8893 h 35520"/>
                <a:gd name="connsiteX1" fmla="*/ 2051 w 44660"/>
                <a:gd name="connsiteY1" fmla="*/ 7474 h 35520"/>
                <a:gd name="connsiteX0" fmla="*/ 2051 w 44666"/>
                <a:gd name="connsiteY0" fmla="*/ 7474 h 35520"/>
                <a:gd name="connsiteX1" fmla="*/ 3774 w 44666"/>
                <a:gd name="connsiteY1" fmla="*/ 11 h 35520"/>
                <a:gd name="connsiteX2" fmla="*/ 24236 w 44666"/>
                <a:gd name="connsiteY2" fmla="*/ 9133 h 35520"/>
                <a:gd name="connsiteX3" fmla="*/ 40133 w 44666"/>
                <a:gd name="connsiteY3" fmla="*/ 255 h 35520"/>
                <a:gd name="connsiteX4" fmla="*/ 44508 w 44666"/>
                <a:gd name="connsiteY4" fmla="*/ 4862 h 35520"/>
                <a:gd name="connsiteX5" fmla="*/ 37985 w 44666"/>
                <a:gd name="connsiteY5" fmla="*/ 18400 h 35520"/>
                <a:gd name="connsiteX6" fmla="*/ 37637 w 44666"/>
                <a:gd name="connsiteY6" fmla="*/ 20674 h 35520"/>
                <a:gd name="connsiteX7" fmla="*/ 29833 w 44666"/>
                <a:gd name="connsiteY7" fmla="*/ 29428 h 35520"/>
                <a:gd name="connsiteX8" fmla="*/ 20317 w 44666"/>
                <a:gd name="connsiteY8" fmla="*/ 33791 h 35520"/>
                <a:gd name="connsiteX9" fmla="*/ 13614 w 44666"/>
                <a:gd name="connsiteY9" fmla="*/ 30757 h 35520"/>
                <a:gd name="connsiteX10" fmla="*/ 3718 w 44666"/>
                <a:gd name="connsiteY10" fmla="*/ 22544 h 35520"/>
                <a:gd name="connsiteX11" fmla="*/ 264 w 44666"/>
                <a:gd name="connsiteY11" fmla="*/ 18655 h 35520"/>
                <a:gd name="connsiteX12" fmla="*/ 2014 w 44666"/>
                <a:gd name="connsiteY12" fmla="*/ 7611 h 35520"/>
                <a:gd name="connsiteX13" fmla="*/ 2051 w 44666"/>
                <a:gd name="connsiteY13" fmla="*/ 7474 h 35520"/>
                <a:gd name="connsiteX0" fmla="*/ 2278 w 44666"/>
                <a:gd name="connsiteY0" fmla="*/ 8893 h 35520"/>
                <a:gd name="connsiteX1" fmla="*/ 2051 w 44666"/>
                <a:gd name="connsiteY1" fmla="*/ 7474 h 35520"/>
                <a:gd name="connsiteX0" fmla="*/ 2051 w 44816"/>
                <a:gd name="connsiteY0" fmla="*/ 7474 h 35520"/>
                <a:gd name="connsiteX1" fmla="*/ 3774 w 44816"/>
                <a:gd name="connsiteY1" fmla="*/ 11 h 35520"/>
                <a:gd name="connsiteX2" fmla="*/ 24236 w 44816"/>
                <a:gd name="connsiteY2" fmla="*/ 9133 h 35520"/>
                <a:gd name="connsiteX3" fmla="*/ 40133 w 44816"/>
                <a:gd name="connsiteY3" fmla="*/ 255 h 35520"/>
                <a:gd name="connsiteX4" fmla="*/ 44508 w 44816"/>
                <a:gd name="connsiteY4" fmla="*/ 4862 h 35520"/>
                <a:gd name="connsiteX5" fmla="*/ 41688 w 44816"/>
                <a:gd name="connsiteY5" fmla="*/ 19574 h 35520"/>
                <a:gd name="connsiteX6" fmla="*/ 37637 w 44816"/>
                <a:gd name="connsiteY6" fmla="*/ 20674 h 35520"/>
                <a:gd name="connsiteX7" fmla="*/ 29833 w 44816"/>
                <a:gd name="connsiteY7" fmla="*/ 29428 h 35520"/>
                <a:gd name="connsiteX8" fmla="*/ 20317 w 44816"/>
                <a:gd name="connsiteY8" fmla="*/ 33791 h 35520"/>
                <a:gd name="connsiteX9" fmla="*/ 13614 w 44816"/>
                <a:gd name="connsiteY9" fmla="*/ 30757 h 35520"/>
                <a:gd name="connsiteX10" fmla="*/ 3718 w 44816"/>
                <a:gd name="connsiteY10" fmla="*/ 22544 h 35520"/>
                <a:gd name="connsiteX11" fmla="*/ 264 w 44816"/>
                <a:gd name="connsiteY11" fmla="*/ 18655 h 35520"/>
                <a:gd name="connsiteX12" fmla="*/ 2014 w 44816"/>
                <a:gd name="connsiteY12" fmla="*/ 7611 h 35520"/>
                <a:gd name="connsiteX13" fmla="*/ 2051 w 44816"/>
                <a:gd name="connsiteY13" fmla="*/ 7474 h 35520"/>
                <a:gd name="connsiteX0" fmla="*/ 2278 w 44816"/>
                <a:gd name="connsiteY0" fmla="*/ 8893 h 35520"/>
                <a:gd name="connsiteX1" fmla="*/ 2051 w 44816"/>
                <a:gd name="connsiteY1" fmla="*/ 7474 h 35520"/>
                <a:gd name="connsiteX0" fmla="*/ 2051 w 45109"/>
                <a:gd name="connsiteY0" fmla="*/ 7474 h 35520"/>
                <a:gd name="connsiteX1" fmla="*/ 3774 w 45109"/>
                <a:gd name="connsiteY1" fmla="*/ 11 h 35520"/>
                <a:gd name="connsiteX2" fmla="*/ 24236 w 45109"/>
                <a:gd name="connsiteY2" fmla="*/ 9133 h 35520"/>
                <a:gd name="connsiteX3" fmla="*/ 40133 w 45109"/>
                <a:gd name="connsiteY3" fmla="*/ 255 h 35520"/>
                <a:gd name="connsiteX4" fmla="*/ 44820 w 45109"/>
                <a:gd name="connsiteY4" fmla="*/ 10355 h 35520"/>
                <a:gd name="connsiteX5" fmla="*/ 41688 w 45109"/>
                <a:gd name="connsiteY5" fmla="*/ 19574 h 35520"/>
                <a:gd name="connsiteX6" fmla="*/ 37637 w 45109"/>
                <a:gd name="connsiteY6" fmla="*/ 20674 h 35520"/>
                <a:gd name="connsiteX7" fmla="*/ 29833 w 45109"/>
                <a:gd name="connsiteY7" fmla="*/ 29428 h 35520"/>
                <a:gd name="connsiteX8" fmla="*/ 20317 w 45109"/>
                <a:gd name="connsiteY8" fmla="*/ 33791 h 35520"/>
                <a:gd name="connsiteX9" fmla="*/ 13614 w 45109"/>
                <a:gd name="connsiteY9" fmla="*/ 30757 h 35520"/>
                <a:gd name="connsiteX10" fmla="*/ 3718 w 45109"/>
                <a:gd name="connsiteY10" fmla="*/ 22544 h 35520"/>
                <a:gd name="connsiteX11" fmla="*/ 264 w 45109"/>
                <a:gd name="connsiteY11" fmla="*/ 18655 h 35520"/>
                <a:gd name="connsiteX12" fmla="*/ 2014 w 45109"/>
                <a:gd name="connsiteY12" fmla="*/ 7611 h 35520"/>
                <a:gd name="connsiteX13" fmla="*/ 2051 w 45109"/>
                <a:gd name="connsiteY13" fmla="*/ 7474 h 35520"/>
                <a:gd name="connsiteX0" fmla="*/ 2278 w 45109"/>
                <a:gd name="connsiteY0" fmla="*/ 8893 h 35520"/>
                <a:gd name="connsiteX1" fmla="*/ 2051 w 45109"/>
                <a:gd name="connsiteY1" fmla="*/ 7474 h 35520"/>
                <a:gd name="connsiteX0" fmla="*/ 2051 w 45109"/>
                <a:gd name="connsiteY0" fmla="*/ 7474 h 35520"/>
                <a:gd name="connsiteX1" fmla="*/ 3774 w 45109"/>
                <a:gd name="connsiteY1" fmla="*/ 11 h 35520"/>
                <a:gd name="connsiteX2" fmla="*/ 24236 w 45109"/>
                <a:gd name="connsiteY2" fmla="*/ 9133 h 35520"/>
                <a:gd name="connsiteX3" fmla="*/ 37106 w 45109"/>
                <a:gd name="connsiteY3" fmla="*/ 7228 h 35520"/>
                <a:gd name="connsiteX4" fmla="*/ 44820 w 45109"/>
                <a:gd name="connsiteY4" fmla="*/ 10355 h 35520"/>
                <a:gd name="connsiteX5" fmla="*/ 41688 w 45109"/>
                <a:gd name="connsiteY5" fmla="*/ 19574 h 35520"/>
                <a:gd name="connsiteX6" fmla="*/ 37637 w 45109"/>
                <a:gd name="connsiteY6" fmla="*/ 20674 h 35520"/>
                <a:gd name="connsiteX7" fmla="*/ 29833 w 45109"/>
                <a:gd name="connsiteY7" fmla="*/ 29428 h 35520"/>
                <a:gd name="connsiteX8" fmla="*/ 20317 w 45109"/>
                <a:gd name="connsiteY8" fmla="*/ 33791 h 35520"/>
                <a:gd name="connsiteX9" fmla="*/ 13614 w 45109"/>
                <a:gd name="connsiteY9" fmla="*/ 30757 h 35520"/>
                <a:gd name="connsiteX10" fmla="*/ 3718 w 45109"/>
                <a:gd name="connsiteY10" fmla="*/ 22544 h 35520"/>
                <a:gd name="connsiteX11" fmla="*/ 264 w 45109"/>
                <a:gd name="connsiteY11" fmla="*/ 18655 h 35520"/>
                <a:gd name="connsiteX12" fmla="*/ 2014 w 45109"/>
                <a:gd name="connsiteY12" fmla="*/ 7611 h 35520"/>
                <a:gd name="connsiteX13" fmla="*/ 2051 w 45109"/>
                <a:gd name="connsiteY13" fmla="*/ 7474 h 35520"/>
                <a:gd name="connsiteX0" fmla="*/ 2278 w 45109"/>
                <a:gd name="connsiteY0" fmla="*/ 8893 h 35520"/>
                <a:gd name="connsiteX1" fmla="*/ 2051 w 45109"/>
                <a:gd name="connsiteY1" fmla="*/ 7474 h 35520"/>
                <a:gd name="connsiteX0" fmla="*/ 2051 w 45109"/>
                <a:gd name="connsiteY0" fmla="*/ 7748 h 35794"/>
                <a:gd name="connsiteX1" fmla="*/ 3774 w 45109"/>
                <a:gd name="connsiteY1" fmla="*/ 285 h 35794"/>
                <a:gd name="connsiteX2" fmla="*/ 21261 w 45109"/>
                <a:gd name="connsiteY2" fmla="*/ 18046 h 35794"/>
                <a:gd name="connsiteX3" fmla="*/ 37106 w 45109"/>
                <a:gd name="connsiteY3" fmla="*/ 7502 h 35794"/>
                <a:gd name="connsiteX4" fmla="*/ 44820 w 45109"/>
                <a:gd name="connsiteY4" fmla="*/ 10629 h 35794"/>
                <a:gd name="connsiteX5" fmla="*/ 41688 w 45109"/>
                <a:gd name="connsiteY5" fmla="*/ 19848 h 35794"/>
                <a:gd name="connsiteX6" fmla="*/ 37637 w 45109"/>
                <a:gd name="connsiteY6" fmla="*/ 20948 h 35794"/>
                <a:gd name="connsiteX7" fmla="*/ 29833 w 45109"/>
                <a:gd name="connsiteY7" fmla="*/ 29702 h 35794"/>
                <a:gd name="connsiteX8" fmla="*/ 20317 w 45109"/>
                <a:gd name="connsiteY8" fmla="*/ 34065 h 35794"/>
                <a:gd name="connsiteX9" fmla="*/ 13614 w 45109"/>
                <a:gd name="connsiteY9" fmla="*/ 31031 h 35794"/>
                <a:gd name="connsiteX10" fmla="*/ 3718 w 45109"/>
                <a:gd name="connsiteY10" fmla="*/ 22818 h 35794"/>
                <a:gd name="connsiteX11" fmla="*/ 264 w 45109"/>
                <a:gd name="connsiteY11" fmla="*/ 18929 h 35794"/>
                <a:gd name="connsiteX12" fmla="*/ 2014 w 45109"/>
                <a:gd name="connsiteY12" fmla="*/ 7885 h 35794"/>
                <a:gd name="connsiteX13" fmla="*/ 2051 w 45109"/>
                <a:gd name="connsiteY13" fmla="*/ 7748 h 35794"/>
                <a:gd name="connsiteX0" fmla="*/ 2278 w 45109"/>
                <a:gd name="connsiteY0" fmla="*/ 9167 h 35794"/>
                <a:gd name="connsiteX1" fmla="*/ 2051 w 45109"/>
                <a:gd name="connsiteY1" fmla="*/ 7748 h 35794"/>
                <a:gd name="connsiteX0" fmla="*/ 2051 w 45109"/>
                <a:gd name="connsiteY0" fmla="*/ 7748 h 35794"/>
                <a:gd name="connsiteX1" fmla="*/ 3774 w 45109"/>
                <a:gd name="connsiteY1" fmla="*/ 285 h 35794"/>
                <a:gd name="connsiteX2" fmla="*/ 21261 w 45109"/>
                <a:gd name="connsiteY2" fmla="*/ 18046 h 35794"/>
                <a:gd name="connsiteX3" fmla="*/ 32671 w 45109"/>
                <a:gd name="connsiteY3" fmla="*/ 10031 h 35794"/>
                <a:gd name="connsiteX4" fmla="*/ 44820 w 45109"/>
                <a:gd name="connsiteY4" fmla="*/ 10629 h 35794"/>
                <a:gd name="connsiteX5" fmla="*/ 41688 w 45109"/>
                <a:gd name="connsiteY5" fmla="*/ 19848 h 35794"/>
                <a:gd name="connsiteX6" fmla="*/ 37637 w 45109"/>
                <a:gd name="connsiteY6" fmla="*/ 20948 h 35794"/>
                <a:gd name="connsiteX7" fmla="*/ 29833 w 45109"/>
                <a:gd name="connsiteY7" fmla="*/ 29702 h 35794"/>
                <a:gd name="connsiteX8" fmla="*/ 20317 w 45109"/>
                <a:gd name="connsiteY8" fmla="*/ 34065 h 35794"/>
                <a:gd name="connsiteX9" fmla="*/ 13614 w 45109"/>
                <a:gd name="connsiteY9" fmla="*/ 31031 h 35794"/>
                <a:gd name="connsiteX10" fmla="*/ 3718 w 45109"/>
                <a:gd name="connsiteY10" fmla="*/ 22818 h 35794"/>
                <a:gd name="connsiteX11" fmla="*/ 264 w 45109"/>
                <a:gd name="connsiteY11" fmla="*/ 18929 h 35794"/>
                <a:gd name="connsiteX12" fmla="*/ 2014 w 45109"/>
                <a:gd name="connsiteY12" fmla="*/ 7885 h 35794"/>
                <a:gd name="connsiteX13" fmla="*/ 2051 w 45109"/>
                <a:gd name="connsiteY13" fmla="*/ 7748 h 35794"/>
                <a:gd name="connsiteX0" fmla="*/ 2278 w 45109"/>
                <a:gd name="connsiteY0" fmla="*/ 9167 h 35794"/>
                <a:gd name="connsiteX1" fmla="*/ 2051 w 45109"/>
                <a:gd name="connsiteY1" fmla="*/ 7748 h 35794"/>
                <a:gd name="connsiteX0" fmla="*/ 2051 w 42181"/>
                <a:gd name="connsiteY0" fmla="*/ 7748 h 35794"/>
                <a:gd name="connsiteX1" fmla="*/ 3774 w 42181"/>
                <a:gd name="connsiteY1" fmla="*/ 285 h 35794"/>
                <a:gd name="connsiteX2" fmla="*/ 21261 w 42181"/>
                <a:gd name="connsiteY2" fmla="*/ 18046 h 35794"/>
                <a:gd name="connsiteX3" fmla="*/ 32671 w 42181"/>
                <a:gd name="connsiteY3" fmla="*/ 10031 h 35794"/>
                <a:gd name="connsiteX4" fmla="*/ 41272 w 42181"/>
                <a:gd name="connsiteY4" fmla="*/ 14454 h 35794"/>
                <a:gd name="connsiteX5" fmla="*/ 41688 w 42181"/>
                <a:gd name="connsiteY5" fmla="*/ 19848 h 35794"/>
                <a:gd name="connsiteX6" fmla="*/ 37637 w 42181"/>
                <a:gd name="connsiteY6" fmla="*/ 20948 h 35794"/>
                <a:gd name="connsiteX7" fmla="*/ 29833 w 42181"/>
                <a:gd name="connsiteY7" fmla="*/ 29702 h 35794"/>
                <a:gd name="connsiteX8" fmla="*/ 20317 w 42181"/>
                <a:gd name="connsiteY8" fmla="*/ 34065 h 35794"/>
                <a:gd name="connsiteX9" fmla="*/ 13614 w 42181"/>
                <a:gd name="connsiteY9" fmla="*/ 31031 h 35794"/>
                <a:gd name="connsiteX10" fmla="*/ 3718 w 42181"/>
                <a:gd name="connsiteY10" fmla="*/ 22818 h 35794"/>
                <a:gd name="connsiteX11" fmla="*/ 264 w 42181"/>
                <a:gd name="connsiteY11" fmla="*/ 18929 h 35794"/>
                <a:gd name="connsiteX12" fmla="*/ 2014 w 42181"/>
                <a:gd name="connsiteY12" fmla="*/ 7885 h 35794"/>
                <a:gd name="connsiteX13" fmla="*/ 2051 w 42181"/>
                <a:gd name="connsiteY13" fmla="*/ 7748 h 35794"/>
                <a:gd name="connsiteX0" fmla="*/ 2278 w 42181"/>
                <a:gd name="connsiteY0" fmla="*/ 9167 h 35794"/>
                <a:gd name="connsiteX1" fmla="*/ 2051 w 42181"/>
                <a:gd name="connsiteY1" fmla="*/ 7748 h 35794"/>
                <a:gd name="connsiteX0" fmla="*/ 449 w 40579"/>
                <a:gd name="connsiteY0" fmla="*/ 7748 h 35794"/>
                <a:gd name="connsiteX1" fmla="*/ 2172 w 40579"/>
                <a:gd name="connsiteY1" fmla="*/ 285 h 35794"/>
                <a:gd name="connsiteX2" fmla="*/ 19659 w 40579"/>
                <a:gd name="connsiteY2" fmla="*/ 18046 h 35794"/>
                <a:gd name="connsiteX3" fmla="*/ 31069 w 40579"/>
                <a:gd name="connsiteY3" fmla="*/ 10031 h 35794"/>
                <a:gd name="connsiteX4" fmla="*/ 39670 w 40579"/>
                <a:gd name="connsiteY4" fmla="*/ 14454 h 35794"/>
                <a:gd name="connsiteX5" fmla="*/ 40086 w 40579"/>
                <a:gd name="connsiteY5" fmla="*/ 19848 h 35794"/>
                <a:gd name="connsiteX6" fmla="*/ 36035 w 40579"/>
                <a:gd name="connsiteY6" fmla="*/ 20948 h 35794"/>
                <a:gd name="connsiteX7" fmla="*/ 28231 w 40579"/>
                <a:gd name="connsiteY7" fmla="*/ 29702 h 35794"/>
                <a:gd name="connsiteX8" fmla="*/ 18715 w 40579"/>
                <a:gd name="connsiteY8" fmla="*/ 34065 h 35794"/>
                <a:gd name="connsiteX9" fmla="*/ 12012 w 40579"/>
                <a:gd name="connsiteY9" fmla="*/ 31031 h 35794"/>
                <a:gd name="connsiteX10" fmla="*/ 2116 w 40579"/>
                <a:gd name="connsiteY10" fmla="*/ 22818 h 35794"/>
                <a:gd name="connsiteX11" fmla="*/ 2628 w 40579"/>
                <a:gd name="connsiteY11" fmla="*/ 14919 h 35794"/>
                <a:gd name="connsiteX12" fmla="*/ 412 w 40579"/>
                <a:gd name="connsiteY12" fmla="*/ 7885 h 35794"/>
                <a:gd name="connsiteX13" fmla="*/ 449 w 40579"/>
                <a:gd name="connsiteY13" fmla="*/ 7748 h 35794"/>
                <a:gd name="connsiteX0" fmla="*/ 676 w 40579"/>
                <a:gd name="connsiteY0" fmla="*/ 9167 h 35794"/>
                <a:gd name="connsiteX1" fmla="*/ 449 w 40579"/>
                <a:gd name="connsiteY1" fmla="*/ 7748 h 35794"/>
                <a:gd name="connsiteX0" fmla="*/ 449 w 40579"/>
                <a:gd name="connsiteY0" fmla="*/ 7748 h 35794"/>
                <a:gd name="connsiteX1" fmla="*/ 2172 w 40579"/>
                <a:gd name="connsiteY1" fmla="*/ 285 h 35794"/>
                <a:gd name="connsiteX2" fmla="*/ 19659 w 40579"/>
                <a:gd name="connsiteY2" fmla="*/ 18046 h 35794"/>
                <a:gd name="connsiteX3" fmla="*/ 31069 w 40579"/>
                <a:gd name="connsiteY3" fmla="*/ 10031 h 35794"/>
                <a:gd name="connsiteX4" fmla="*/ 39670 w 40579"/>
                <a:gd name="connsiteY4" fmla="*/ 14454 h 35794"/>
                <a:gd name="connsiteX5" fmla="*/ 40086 w 40579"/>
                <a:gd name="connsiteY5" fmla="*/ 19848 h 35794"/>
                <a:gd name="connsiteX6" fmla="*/ 36035 w 40579"/>
                <a:gd name="connsiteY6" fmla="*/ 20948 h 35794"/>
                <a:gd name="connsiteX7" fmla="*/ 28231 w 40579"/>
                <a:gd name="connsiteY7" fmla="*/ 29702 h 35794"/>
                <a:gd name="connsiteX8" fmla="*/ 18715 w 40579"/>
                <a:gd name="connsiteY8" fmla="*/ 34065 h 35794"/>
                <a:gd name="connsiteX9" fmla="*/ 12012 w 40579"/>
                <a:gd name="connsiteY9" fmla="*/ 31031 h 35794"/>
                <a:gd name="connsiteX10" fmla="*/ 4881 w 40579"/>
                <a:gd name="connsiteY10" fmla="*/ 21029 h 35794"/>
                <a:gd name="connsiteX11" fmla="*/ 2628 w 40579"/>
                <a:gd name="connsiteY11" fmla="*/ 14919 h 35794"/>
                <a:gd name="connsiteX12" fmla="*/ 412 w 40579"/>
                <a:gd name="connsiteY12" fmla="*/ 7885 h 35794"/>
                <a:gd name="connsiteX13" fmla="*/ 449 w 40579"/>
                <a:gd name="connsiteY13" fmla="*/ 7748 h 35794"/>
                <a:gd name="connsiteX0" fmla="*/ 676 w 40579"/>
                <a:gd name="connsiteY0" fmla="*/ 9167 h 35794"/>
                <a:gd name="connsiteX1" fmla="*/ 449 w 40579"/>
                <a:gd name="connsiteY1" fmla="*/ 7748 h 35794"/>
                <a:gd name="connsiteX0" fmla="*/ 449 w 40579"/>
                <a:gd name="connsiteY0" fmla="*/ 7748 h 34899"/>
                <a:gd name="connsiteX1" fmla="*/ 2172 w 40579"/>
                <a:gd name="connsiteY1" fmla="*/ 285 h 34899"/>
                <a:gd name="connsiteX2" fmla="*/ 19659 w 40579"/>
                <a:gd name="connsiteY2" fmla="*/ 18046 h 34899"/>
                <a:gd name="connsiteX3" fmla="*/ 31069 w 40579"/>
                <a:gd name="connsiteY3" fmla="*/ 10031 h 34899"/>
                <a:gd name="connsiteX4" fmla="*/ 39670 w 40579"/>
                <a:gd name="connsiteY4" fmla="*/ 14454 h 34899"/>
                <a:gd name="connsiteX5" fmla="*/ 40086 w 40579"/>
                <a:gd name="connsiteY5" fmla="*/ 19848 h 34899"/>
                <a:gd name="connsiteX6" fmla="*/ 36035 w 40579"/>
                <a:gd name="connsiteY6" fmla="*/ 20948 h 34899"/>
                <a:gd name="connsiteX7" fmla="*/ 28231 w 40579"/>
                <a:gd name="connsiteY7" fmla="*/ 29702 h 34899"/>
                <a:gd name="connsiteX8" fmla="*/ 18715 w 40579"/>
                <a:gd name="connsiteY8" fmla="*/ 34065 h 34899"/>
                <a:gd name="connsiteX9" fmla="*/ 10448 w 40579"/>
                <a:gd name="connsiteY9" fmla="*/ 26093 h 34899"/>
                <a:gd name="connsiteX10" fmla="*/ 4881 w 40579"/>
                <a:gd name="connsiteY10" fmla="*/ 21029 h 34899"/>
                <a:gd name="connsiteX11" fmla="*/ 2628 w 40579"/>
                <a:gd name="connsiteY11" fmla="*/ 14919 h 34899"/>
                <a:gd name="connsiteX12" fmla="*/ 412 w 40579"/>
                <a:gd name="connsiteY12" fmla="*/ 7885 h 34899"/>
                <a:gd name="connsiteX13" fmla="*/ 449 w 40579"/>
                <a:gd name="connsiteY13" fmla="*/ 7748 h 34899"/>
                <a:gd name="connsiteX0" fmla="*/ 676 w 40579"/>
                <a:gd name="connsiteY0" fmla="*/ 9167 h 34899"/>
                <a:gd name="connsiteX1" fmla="*/ 449 w 40579"/>
                <a:gd name="connsiteY1" fmla="*/ 7748 h 34899"/>
                <a:gd name="connsiteX0" fmla="*/ 449 w 40579"/>
                <a:gd name="connsiteY0" fmla="*/ 7748 h 30610"/>
                <a:gd name="connsiteX1" fmla="*/ 2172 w 40579"/>
                <a:gd name="connsiteY1" fmla="*/ 285 h 30610"/>
                <a:gd name="connsiteX2" fmla="*/ 19659 w 40579"/>
                <a:gd name="connsiteY2" fmla="*/ 18046 h 30610"/>
                <a:gd name="connsiteX3" fmla="*/ 31069 w 40579"/>
                <a:gd name="connsiteY3" fmla="*/ 10031 h 30610"/>
                <a:gd name="connsiteX4" fmla="*/ 39670 w 40579"/>
                <a:gd name="connsiteY4" fmla="*/ 14454 h 30610"/>
                <a:gd name="connsiteX5" fmla="*/ 40086 w 40579"/>
                <a:gd name="connsiteY5" fmla="*/ 19848 h 30610"/>
                <a:gd name="connsiteX6" fmla="*/ 36035 w 40579"/>
                <a:gd name="connsiteY6" fmla="*/ 20948 h 30610"/>
                <a:gd name="connsiteX7" fmla="*/ 28231 w 40579"/>
                <a:gd name="connsiteY7" fmla="*/ 29702 h 30610"/>
                <a:gd name="connsiteX8" fmla="*/ 17986 w 40579"/>
                <a:gd name="connsiteY8" fmla="*/ 28757 h 30610"/>
                <a:gd name="connsiteX9" fmla="*/ 10448 w 40579"/>
                <a:gd name="connsiteY9" fmla="*/ 26093 h 30610"/>
                <a:gd name="connsiteX10" fmla="*/ 4881 w 40579"/>
                <a:gd name="connsiteY10" fmla="*/ 21029 h 30610"/>
                <a:gd name="connsiteX11" fmla="*/ 2628 w 40579"/>
                <a:gd name="connsiteY11" fmla="*/ 14919 h 30610"/>
                <a:gd name="connsiteX12" fmla="*/ 412 w 40579"/>
                <a:gd name="connsiteY12" fmla="*/ 7885 h 30610"/>
                <a:gd name="connsiteX13" fmla="*/ 449 w 40579"/>
                <a:gd name="connsiteY13" fmla="*/ 7748 h 30610"/>
                <a:gd name="connsiteX0" fmla="*/ 676 w 40579"/>
                <a:gd name="connsiteY0" fmla="*/ 9167 h 30610"/>
                <a:gd name="connsiteX1" fmla="*/ 449 w 40579"/>
                <a:gd name="connsiteY1" fmla="*/ 7748 h 30610"/>
                <a:gd name="connsiteX0" fmla="*/ 680 w 40810"/>
                <a:gd name="connsiteY0" fmla="*/ 725 h 23587"/>
                <a:gd name="connsiteX1" fmla="*/ 1933 w 40810"/>
                <a:gd name="connsiteY1" fmla="*/ 5386 h 23587"/>
                <a:gd name="connsiteX2" fmla="*/ 19890 w 40810"/>
                <a:gd name="connsiteY2" fmla="*/ 11023 h 23587"/>
                <a:gd name="connsiteX3" fmla="*/ 31300 w 40810"/>
                <a:gd name="connsiteY3" fmla="*/ 3008 h 23587"/>
                <a:gd name="connsiteX4" fmla="*/ 39901 w 40810"/>
                <a:gd name="connsiteY4" fmla="*/ 7431 h 23587"/>
                <a:gd name="connsiteX5" fmla="*/ 40317 w 40810"/>
                <a:gd name="connsiteY5" fmla="*/ 12825 h 23587"/>
                <a:gd name="connsiteX6" fmla="*/ 36266 w 40810"/>
                <a:gd name="connsiteY6" fmla="*/ 13925 h 23587"/>
                <a:gd name="connsiteX7" fmla="*/ 28462 w 40810"/>
                <a:gd name="connsiteY7" fmla="*/ 22679 h 23587"/>
                <a:gd name="connsiteX8" fmla="*/ 18217 w 40810"/>
                <a:gd name="connsiteY8" fmla="*/ 21734 h 23587"/>
                <a:gd name="connsiteX9" fmla="*/ 10679 w 40810"/>
                <a:gd name="connsiteY9" fmla="*/ 19070 h 23587"/>
                <a:gd name="connsiteX10" fmla="*/ 5112 w 40810"/>
                <a:gd name="connsiteY10" fmla="*/ 14006 h 23587"/>
                <a:gd name="connsiteX11" fmla="*/ 2859 w 40810"/>
                <a:gd name="connsiteY11" fmla="*/ 7896 h 23587"/>
                <a:gd name="connsiteX12" fmla="*/ 643 w 40810"/>
                <a:gd name="connsiteY12" fmla="*/ 862 h 23587"/>
                <a:gd name="connsiteX13" fmla="*/ 680 w 40810"/>
                <a:gd name="connsiteY13" fmla="*/ 725 h 23587"/>
                <a:gd name="connsiteX0" fmla="*/ 907 w 40810"/>
                <a:gd name="connsiteY0" fmla="*/ 2144 h 23587"/>
                <a:gd name="connsiteX1" fmla="*/ 680 w 40810"/>
                <a:gd name="connsiteY1" fmla="*/ 725 h 23587"/>
                <a:gd name="connsiteX0" fmla="*/ 499 w 40629"/>
                <a:gd name="connsiteY0" fmla="*/ 797 h 23659"/>
                <a:gd name="connsiteX1" fmla="*/ 1752 w 40629"/>
                <a:gd name="connsiteY1" fmla="*/ 5458 h 23659"/>
                <a:gd name="connsiteX2" fmla="*/ 16872 w 40629"/>
                <a:gd name="connsiteY2" fmla="*/ 15786 h 23659"/>
                <a:gd name="connsiteX3" fmla="*/ 31119 w 40629"/>
                <a:gd name="connsiteY3" fmla="*/ 3080 h 23659"/>
                <a:gd name="connsiteX4" fmla="*/ 39720 w 40629"/>
                <a:gd name="connsiteY4" fmla="*/ 7503 h 23659"/>
                <a:gd name="connsiteX5" fmla="*/ 40136 w 40629"/>
                <a:gd name="connsiteY5" fmla="*/ 12897 h 23659"/>
                <a:gd name="connsiteX6" fmla="*/ 36085 w 40629"/>
                <a:gd name="connsiteY6" fmla="*/ 13997 h 23659"/>
                <a:gd name="connsiteX7" fmla="*/ 28281 w 40629"/>
                <a:gd name="connsiteY7" fmla="*/ 22751 h 23659"/>
                <a:gd name="connsiteX8" fmla="*/ 18036 w 40629"/>
                <a:gd name="connsiteY8" fmla="*/ 21806 h 23659"/>
                <a:gd name="connsiteX9" fmla="*/ 10498 w 40629"/>
                <a:gd name="connsiteY9" fmla="*/ 19142 h 23659"/>
                <a:gd name="connsiteX10" fmla="*/ 4931 w 40629"/>
                <a:gd name="connsiteY10" fmla="*/ 14078 h 23659"/>
                <a:gd name="connsiteX11" fmla="*/ 2678 w 40629"/>
                <a:gd name="connsiteY11" fmla="*/ 7968 h 23659"/>
                <a:gd name="connsiteX12" fmla="*/ 462 w 40629"/>
                <a:gd name="connsiteY12" fmla="*/ 934 h 23659"/>
                <a:gd name="connsiteX13" fmla="*/ 499 w 40629"/>
                <a:gd name="connsiteY13" fmla="*/ 797 h 23659"/>
                <a:gd name="connsiteX0" fmla="*/ 726 w 40629"/>
                <a:gd name="connsiteY0" fmla="*/ 2216 h 23659"/>
                <a:gd name="connsiteX1" fmla="*/ 499 w 40629"/>
                <a:gd name="connsiteY1" fmla="*/ 797 h 23659"/>
                <a:gd name="connsiteX0" fmla="*/ 392 w 40522"/>
                <a:gd name="connsiteY0" fmla="*/ 677 h 23539"/>
                <a:gd name="connsiteX1" fmla="*/ 1645 w 40522"/>
                <a:gd name="connsiteY1" fmla="*/ 5338 h 23539"/>
                <a:gd name="connsiteX2" fmla="*/ 14979 w 40522"/>
                <a:gd name="connsiteY2" fmla="*/ 7454 h 23539"/>
                <a:gd name="connsiteX3" fmla="*/ 31012 w 40522"/>
                <a:gd name="connsiteY3" fmla="*/ 2960 h 23539"/>
                <a:gd name="connsiteX4" fmla="*/ 39613 w 40522"/>
                <a:gd name="connsiteY4" fmla="*/ 7383 h 23539"/>
                <a:gd name="connsiteX5" fmla="*/ 40029 w 40522"/>
                <a:gd name="connsiteY5" fmla="*/ 12777 h 23539"/>
                <a:gd name="connsiteX6" fmla="*/ 35978 w 40522"/>
                <a:gd name="connsiteY6" fmla="*/ 13877 h 23539"/>
                <a:gd name="connsiteX7" fmla="*/ 28174 w 40522"/>
                <a:gd name="connsiteY7" fmla="*/ 22631 h 23539"/>
                <a:gd name="connsiteX8" fmla="*/ 17929 w 40522"/>
                <a:gd name="connsiteY8" fmla="*/ 21686 h 23539"/>
                <a:gd name="connsiteX9" fmla="*/ 10391 w 40522"/>
                <a:gd name="connsiteY9" fmla="*/ 19022 h 23539"/>
                <a:gd name="connsiteX10" fmla="*/ 4824 w 40522"/>
                <a:gd name="connsiteY10" fmla="*/ 13958 h 23539"/>
                <a:gd name="connsiteX11" fmla="*/ 2571 w 40522"/>
                <a:gd name="connsiteY11" fmla="*/ 7848 h 23539"/>
                <a:gd name="connsiteX12" fmla="*/ 355 w 40522"/>
                <a:gd name="connsiteY12" fmla="*/ 814 h 23539"/>
                <a:gd name="connsiteX13" fmla="*/ 392 w 40522"/>
                <a:gd name="connsiteY13" fmla="*/ 677 h 23539"/>
                <a:gd name="connsiteX0" fmla="*/ 619 w 40522"/>
                <a:gd name="connsiteY0" fmla="*/ 2096 h 23539"/>
                <a:gd name="connsiteX1" fmla="*/ 392 w 40522"/>
                <a:gd name="connsiteY1" fmla="*/ 677 h 23539"/>
                <a:gd name="connsiteX0" fmla="*/ 392 w 40522"/>
                <a:gd name="connsiteY0" fmla="*/ 677 h 23539"/>
                <a:gd name="connsiteX1" fmla="*/ 1645 w 40522"/>
                <a:gd name="connsiteY1" fmla="*/ 5338 h 23539"/>
                <a:gd name="connsiteX2" fmla="*/ 14979 w 40522"/>
                <a:gd name="connsiteY2" fmla="*/ 7454 h 23539"/>
                <a:gd name="connsiteX3" fmla="*/ 31012 w 40522"/>
                <a:gd name="connsiteY3" fmla="*/ 2960 h 23539"/>
                <a:gd name="connsiteX4" fmla="*/ 39613 w 40522"/>
                <a:gd name="connsiteY4" fmla="*/ 7383 h 23539"/>
                <a:gd name="connsiteX5" fmla="*/ 40029 w 40522"/>
                <a:gd name="connsiteY5" fmla="*/ 12777 h 23539"/>
                <a:gd name="connsiteX6" fmla="*/ 35978 w 40522"/>
                <a:gd name="connsiteY6" fmla="*/ 13877 h 23539"/>
                <a:gd name="connsiteX7" fmla="*/ 28174 w 40522"/>
                <a:gd name="connsiteY7" fmla="*/ 22631 h 23539"/>
                <a:gd name="connsiteX8" fmla="*/ 17929 w 40522"/>
                <a:gd name="connsiteY8" fmla="*/ 21686 h 23539"/>
                <a:gd name="connsiteX9" fmla="*/ 10391 w 40522"/>
                <a:gd name="connsiteY9" fmla="*/ 19022 h 23539"/>
                <a:gd name="connsiteX10" fmla="*/ 4824 w 40522"/>
                <a:gd name="connsiteY10" fmla="*/ 13958 h 23539"/>
                <a:gd name="connsiteX11" fmla="*/ 2571 w 40522"/>
                <a:gd name="connsiteY11" fmla="*/ 7848 h 23539"/>
                <a:gd name="connsiteX12" fmla="*/ 355 w 40522"/>
                <a:gd name="connsiteY12" fmla="*/ 814 h 23539"/>
                <a:gd name="connsiteX13" fmla="*/ 392 w 40522"/>
                <a:gd name="connsiteY13" fmla="*/ 677 h 23539"/>
                <a:gd name="connsiteX0" fmla="*/ 619 w 40522"/>
                <a:gd name="connsiteY0" fmla="*/ 2096 h 23539"/>
                <a:gd name="connsiteX1" fmla="*/ 392 w 40522"/>
                <a:gd name="connsiteY1" fmla="*/ 677 h 23539"/>
                <a:gd name="connsiteX0" fmla="*/ 398 w 40528"/>
                <a:gd name="connsiteY0" fmla="*/ 724 h 23586"/>
                <a:gd name="connsiteX1" fmla="*/ 1651 w 40528"/>
                <a:gd name="connsiteY1" fmla="*/ 5385 h 23586"/>
                <a:gd name="connsiteX2" fmla="*/ 15107 w 40528"/>
                <a:gd name="connsiteY2" fmla="*/ 11020 h 23586"/>
                <a:gd name="connsiteX3" fmla="*/ 31018 w 40528"/>
                <a:gd name="connsiteY3" fmla="*/ 3007 h 23586"/>
                <a:gd name="connsiteX4" fmla="*/ 39619 w 40528"/>
                <a:gd name="connsiteY4" fmla="*/ 7430 h 23586"/>
                <a:gd name="connsiteX5" fmla="*/ 40035 w 40528"/>
                <a:gd name="connsiteY5" fmla="*/ 12824 h 23586"/>
                <a:gd name="connsiteX6" fmla="*/ 35984 w 40528"/>
                <a:gd name="connsiteY6" fmla="*/ 13924 h 23586"/>
                <a:gd name="connsiteX7" fmla="*/ 28180 w 40528"/>
                <a:gd name="connsiteY7" fmla="*/ 22678 h 23586"/>
                <a:gd name="connsiteX8" fmla="*/ 17935 w 40528"/>
                <a:gd name="connsiteY8" fmla="*/ 21733 h 23586"/>
                <a:gd name="connsiteX9" fmla="*/ 10397 w 40528"/>
                <a:gd name="connsiteY9" fmla="*/ 19069 h 23586"/>
                <a:gd name="connsiteX10" fmla="*/ 4830 w 40528"/>
                <a:gd name="connsiteY10" fmla="*/ 14005 h 23586"/>
                <a:gd name="connsiteX11" fmla="*/ 2577 w 40528"/>
                <a:gd name="connsiteY11" fmla="*/ 7895 h 23586"/>
                <a:gd name="connsiteX12" fmla="*/ 361 w 40528"/>
                <a:gd name="connsiteY12" fmla="*/ 861 h 23586"/>
                <a:gd name="connsiteX13" fmla="*/ 398 w 40528"/>
                <a:gd name="connsiteY13" fmla="*/ 724 h 23586"/>
                <a:gd name="connsiteX0" fmla="*/ 625 w 40528"/>
                <a:gd name="connsiteY0" fmla="*/ 2143 h 23586"/>
                <a:gd name="connsiteX1" fmla="*/ 398 w 40528"/>
                <a:gd name="connsiteY1" fmla="*/ 724 h 23586"/>
                <a:gd name="connsiteX0" fmla="*/ 398 w 40528"/>
                <a:gd name="connsiteY0" fmla="*/ 724 h 23586"/>
                <a:gd name="connsiteX1" fmla="*/ 1651 w 40528"/>
                <a:gd name="connsiteY1" fmla="*/ 5385 h 23586"/>
                <a:gd name="connsiteX2" fmla="*/ 15107 w 40528"/>
                <a:gd name="connsiteY2" fmla="*/ 11020 h 23586"/>
                <a:gd name="connsiteX3" fmla="*/ 31018 w 40528"/>
                <a:gd name="connsiteY3" fmla="*/ 3007 h 23586"/>
                <a:gd name="connsiteX4" fmla="*/ 39619 w 40528"/>
                <a:gd name="connsiteY4" fmla="*/ 7430 h 23586"/>
                <a:gd name="connsiteX5" fmla="*/ 40035 w 40528"/>
                <a:gd name="connsiteY5" fmla="*/ 12824 h 23586"/>
                <a:gd name="connsiteX6" fmla="*/ 35984 w 40528"/>
                <a:gd name="connsiteY6" fmla="*/ 13924 h 23586"/>
                <a:gd name="connsiteX7" fmla="*/ 28180 w 40528"/>
                <a:gd name="connsiteY7" fmla="*/ 22678 h 23586"/>
                <a:gd name="connsiteX8" fmla="*/ 17935 w 40528"/>
                <a:gd name="connsiteY8" fmla="*/ 21733 h 23586"/>
                <a:gd name="connsiteX9" fmla="*/ 10397 w 40528"/>
                <a:gd name="connsiteY9" fmla="*/ 19069 h 23586"/>
                <a:gd name="connsiteX10" fmla="*/ 4830 w 40528"/>
                <a:gd name="connsiteY10" fmla="*/ 14005 h 23586"/>
                <a:gd name="connsiteX11" fmla="*/ 2577 w 40528"/>
                <a:gd name="connsiteY11" fmla="*/ 7895 h 23586"/>
                <a:gd name="connsiteX12" fmla="*/ 361 w 40528"/>
                <a:gd name="connsiteY12" fmla="*/ 861 h 23586"/>
                <a:gd name="connsiteX13" fmla="*/ 398 w 40528"/>
                <a:gd name="connsiteY13" fmla="*/ 724 h 23586"/>
                <a:gd name="connsiteX0" fmla="*/ 625 w 40528"/>
                <a:gd name="connsiteY0" fmla="*/ 2143 h 23586"/>
                <a:gd name="connsiteX1" fmla="*/ 398 w 40528"/>
                <a:gd name="connsiteY1" fmla="*/ 724 h 23586"/>
                <a:gd name="connsiteX0" fmla="*/ 398 w 40669"/>
                <a:gd name="connsiteY0" fmla="*/ 724 h 23586"/>
                <a:gd name="connsiteX1" fmla="*/ 1651 w 40669"/>
                <a:gd name="connsiteY1" fmla="*/ 5385 h 23586"/>
                <a:gd name="connsiteX2" fmla="*/ 15107 w 40669"/>
                <a:gd name="connsiteY2" fmla="*/ 11020 h 23586"/>
                <a:gd name="connsiteX3" fmla="*/ 31018 w 40669"/>
                <a:gd name="connsiteY3" fmla="*/ 3007 h 23586"/>
                <a:gd name="connsiteX4" fmla="*/ 39619 w 40669"/>
                <a:gd name="connsiteY4" fmla="*/ 7430 h 23586"/>
                <a:gd name="connsiteX5" fmla="*/ 40035 w 40669"/>
                <a:gd name="connsiteY5" fmla="*/ 12824 h 23586"/>
                <a:gd name="connsiteX6" fmla="*/ 33888 w 40669"/>
                <a:gd name="connsiteY6" fmla="*/ 15944 h 23586"/>
                <a:gd name="connsiteX7" fmla="*/ 28180 w 40669"/>
                <a:gd name="connsiteY7" fmla="*/ 22678 h 23586"/>
                <a:gd name="connsiteX8" fmla="*/ 17935 w 40669"/>
                <a:gd name="connsiteY8" fmla="*/ 21733 h 23586"/>
                <a:gd name="connsiteX9" fmla="*/ 10397 w 40669"/>
                <a:gd name="connsiteY9" fmla="*/ 19069 h 23586"/>
                <a:gd name="connsiteX10" fmla="*/ 4830 w 40669"/>
                <a:gd name="connsiteY10" fmla="*/ 14005 h 23586"/>
                <a:gd name="connsiteX11" fmla="*/ 2577 w 40669"/>
                <a:gd name="connsiteY11" fmla="*/ 7895 h 23586"/>
                <a:gd name="connsiteX12" fmla="*/ 361 w 40669"/>
                <a:gd name="connsiteY12" fmla="*/ 861 h 23586"/>
                <a:gd name="connsiteX13" fmla="*/ 398 w 40669"/>
                <a:gd name="connsiteY13" fmla="*/ 724 h 23586"/>
                <a:gd name="connsiteX0" fmla="*/ 625 w 40669"/>
                <a:gd name="connsiteY0" fmla="*/ 2143 h 23586"/>
                <a:gd name="connsiteX1" fmla="*/ 398 w 40669"/>
                <a:gd name="connsiteY1" fmla="*/ 724 h 23586"/>
                <a:gd name="connsiteX0" fmla="*/ 398 w 39957"/>
                <a:gd name="connsiteY0" fmla="*/ 724 h 23586"/>
                <a:gd name="connsiteX1" fmla="*/ 1651 w 39957"/>
                <a:gd name="connsiteY1" fmla="*/ 5385 h 23586"/>
                <a:gd name="connsiteX2" fmla="*/ 15107 w 39957"/>
                <a:gd name="connsiteY2" fmla="*/ 11020 h 23586"/>
                <a:gd name="connsiteX3" fmla="*/ 31018 w 39957"/>
                <a:gd name="connsiteY3" fmla="*/ 3007 h 23586"/>
                <a:gd name="connsiteX4" fmla="*/ 39619 w 39957"/>
                <a:gd name="connsiteY4" fmla="*/ 7430 h 23586"/>
                <a:gd name="connsiteX5" fmla="*/ 37323 w 39957"/>
                <a:gd name="connsiteY5" fmla="*/ 11520 h 23586"/>
                <a:gd name="connsiteX6" fmla="*/ 33888 w 39957"/>
                <a:gd name="connsiteY6" fmla="*/ 15944 h 23586"/>
                <a:gd name="connsiteX7" fmla="*/ 28180 w 39957"/>
                <a:gd name="connsiteY7" fmla="*/ 22678 h 23586"/>
                <a:gd name="connsiteX8" fmla="*/ 17935 w 39957"/>
                <a:gd name="connsiteY8" fmla="*/ 21733 h 23586"/>
                <a:gd name="connsiteX9" fmla="*/ 10397 w 39957"/>
                <a:gd name="connsiteY9" fmla="*/ 19069 h 23586"/>
                <a:gd name="connsiteX10" fmla="*/ 4830 w 39957"/>
                <a:gd name="connsiteY10" fmla="*/ 14005 h 23586"/>
                <a:gd name="connsiteX11" fmla="*/ 2577 w 39957"/>
                <a:gd name="connsiteY11" fmla="*/ 7895 h 23586"/>
                <a:gd name="connsiteX12" fmla="*/ 361 w 39957"/>
                <a:gd name="connsiteY12" fmla="*/ 861 h 23586"/>
                <a:gd name="connsiteX13" fmla="*/ 398 w 39957"/>
                <a:gd name="connsiteY13" fmla="*/ 724 h 23586"/>
                <a:gd name="connsiteX0" fmla="*/ 625 w 39957"/>
                <a:gd name="connsiteY0" fmla="*/ 2143 h 23586"/>
                <a:gd name="connsiteX1" fmla="*/ 398 w 39957"/>
                <a:gd name="connsiteY1" fmla="*/ 724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57" h="23586">
                  <a:moveTo>
                    <a:pt x="398" y="724"/>
                  </a:moveTo>
                  <a:cubicBezTo>
                    <a:pt x="127" y="-1989"/>
                    <a:pt x="-800" y="3669"/>
                    <a:pt x="1651" y="5385"/>
                  </a:cubicBezTo>
                  <a:cubicBezTo>
                    <a:pt x="4102" y="7101"/>
                    <a:pt x="12097" y="7141"/>
                    <a:pt x="15107" y="11020"/>
                  </a:cubicBezTo>
                  <a:cubicBezTo>
                    <a:pt x="19198" y="16293"/>
                    <a:pt x="25205" y="11425"/>
                    <a:pt x="31018" y="3007"/>
                  </a:cubicBezTo>
                  <a:cubicBezTo>
                    <a:pt x="33364" y="-390"/>
                    <a:pt x="40132" y="5801"/>
                    <a:pt x="39619" y="7430"/>
                  </a:cubicBezTo>
                  <a:cubicBezTo>
                    <a:pt x="40880" y="9664"/>
                    <a:pt x="38278" y="10101"/>
                    <a:pt x="37323" y="11520"/>
                  </a:cubicBezTo>
                  <a:cubicBezTo>
                    <a:pt x="36368" y="12939"/>
                    <a:pt x="36612" y="15414"/>
                    <a:pt x="33888" y="15944"/>
                  </a:cubicBezTo>
                  <a:cubicBezTo>
                    <a:pt x="33875" y="18211"/>
                    <a:pt x="30839" y="21713"/>
                    <a:pt x="28180" y="22678"/>
                  </a:cubicBezTo>
                  <a:cubicBezTo>
                    <a:pt x="25521" y="23643"/>
                    <a:pt x="22142" y="21502"/>
                    <a:pt x="17935" y="21733"/>
                  </a:cubicBezTo>
                  <a:cubicBezTo>
                    <a:pt x="14227" y="24777"/>
                    <a:pt x="12549" y="24196"/>
                    <a:pt x="10397" y="19069"/>
                  </a:cubicBezTo>
                  <a:cubicBezTo>
                    <a:pt x="8283" y="19406"/>
                    <a:pt x="6133" y="15867"/>
                    <a:pt x="4830" y="14005"/>
                  </a:cubicBezTo>
                  <a:cubicBezTo>
                    <a:pt x="3527" y="12143"/>
                    <a:pt x="1524" y="9421"/>
                    <a:pt x="2577" y="7895"/>
                  </a:cubicBezTo>
                  <a:cubicBezTo>
                    <a:pt x="2293" y="5406"/>
                    <a:pt x="63" y="2724"/>
                    <a:pt x="361" y="861"/>
                  </a:cubicBezTo>
                  <a:cubicBezTo>
                    <a:pt x="373" y="815"/>
                    <a:pt x="386" y="770"/>
                    <a:pt x="398" y="724"/>
                  </a:cubicBezTo>
                  <a:close/>
                </a:path>
                <a:path w="39957" h="23586" fill="none" extrusionOk="0">
                  <a:moveTo>
                    <a:pt x="625" y="2143"/>
                  </a:moveTo>
                  <a:cubicBezTo>
                    <a:pt x="522" y="1679"/>
                    <a:pt x="446" y="1205"/>
                    <a:pt x="398" y="724"/>
                  </a:cubicBezTo>
                </a:path>
              </a:pathLst>
            </a:custGeom>
            <a:solidFill>
              <a:schemeClr val="tx1">
                <a:lumMod val="85000"/>
              </a:schemeClr>
            </a:solidFill>
            <a:ln/>
            <a:scene3d>
              <a:camera prst="orthographicFront">
                <a:rot lat="0" lon="0" rev="0"/>
              </a:camera>
              <a:lightRig rig="threePt" dir="tl"/>
            </a:scene3d>
            <a:sp3d extrusionH="76200" contourW="12700">
              <a:bevelT w="50800" h="6350"/>
              <a:extrusionClr>
                <a:schemeClr val="tx1">
                  <a:lumMod val="75000"/>
                </a:schemeClr>
              </a:extrusionClr>
              <a:contourClr>
                <a:schemeClr val="tx1">
                  <a:lumMod val="95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25395C1-BA90-7D46-996F-7D61FA0DC57C}"/>
              </a:ext>
            </a:extLst>
          </p:cNvPr>
          <p:cNvGrpSpPr/>
          <p:nvPr/>
        </p:nvGrpSpPr>
        <p:grpSpPr>
          <a:xfrm>
            <a:off x="6814912" y="138840"/>
            <a:ext cx="1317084" cy="3358336"/>
            <a:chOff x="9608164" y="2798044"/>
            <a:chExt cx="1317084" cy="3358336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D6E5B6A5-0753-6C4B-98A4-452549972807}"/>
                </a:ext>
              </a:extLst>
            </p:cNvPr>
            <p:cNvGrpSpPr/>
            <p:nvPr/>
          </p:nvGrpSpPr>
          <p:grpSpPr>
            <a:xfrm flipH="1">
              <a:off x="9608164" y="2801074"/>
              <a:ext cx="1317084" cy="3355306"/>
              <a:chOff x="981198" y="2899039"/>
              <a:chExt cx="1468483" cy="3355306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00F41460-5F50-2A48-91B7-F43F654640EE}"/>
                  </a:ext>
                </a:extLst>
              </p:cNvPr>
              <p:cNvSpPr/>
              <p:nvPr/>
            </p:nvSpPr>
            <p:spPr>
              <a:xfrm rot="21386169">
                <a:off x="1431365" y="2899039"/>
                <a:ext cx="556591" cy="6261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5">
                <a:extLst>
                  <a:ext uri="{FF2B5EF4-FFF2-40B4-BE49-F238E27FC236}">
                    <a16:creationId xmlns:a16="http://schemas.microsoft.com/office/drawing/2014/main" id="{0B27FA91-4A3A-F341-A0C5-BE2CA1DA4D5C}"/>
                  </a:ext>
                </a:extLst>
              </p:cNvPr>
              <p:cNvSpPr/>
              <p:nvPr/>
            </p:nvSpPr>
            <p:spPr>
              <a:xfrm rot="1342629">
                <a:off x="981198" y="3916287"/>
                <a:ext cx="346399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5">
                <a:extLst>
                  <a:ext uri="{FF2B5EF4-FFF2-40B4-BE49-F238E27FC236}">
                    <a16:creationId xmlns:a16="http://schemas.microsoft.com/office/drawing/2014/main" id="{B76E72B3-647C-2B47-81E5-55C047B20051}"/>
                  </a:ext>
                </a:extLst>
              </p:cNvPr>
              <p:cNvSpPr/>
              <p:nvPr/>
            </p:nvSpPr>
            <p:spPr>
              <a:xfrm rot="21017752" flipH="1">
                <a:off x="2081196" y="3968558"/>
                <a:ext cx="313737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5">
                <a:extLst>
                  <a:ext uri="{FF2B5EF4-FFF2-40B4-BE49-F238E27FC236}">
                    <a16:creationId xmlns:a16="http://schemas.microsoft.com/office/drawing/2014/main" id="{243C0000-3B5E-0A4D-B987-212C5C1A42AC}"/>
                  </a:ext>
                </a:extLst>
              </p:cNvPr>
              <p:cNvSpPr/>
              <p:nvPr/>
            </p:nvSpPr>
            <p:spPr>
              <a:xfrm rot="21303748">
                <a:off x="1738200" y="5258713"/>
                <a:ext cx="609989" cy="895509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345" h="1206013">
                    <a:moveTo>
                      <a:pt x="68046" y="505684"/>
                    </a:moveTo>
                    <a:cubicBezTo>
                      <a:pt x="57034" y="369828"/>
                      <a:pt x="-34869" y="240668"/>
                      <a:pt x="38610" y="16559"/>
                    </a:cubicBezTo>
                    <a:cubicBezTo>
                      <a:pt x="114065" y="-38848"/>
                      <a:pt x="413478" y="55040"/>
                      <a:pt x="407623" y="146838"/>
                    </a:cubicBezTo>
                    <a:cubicBezTo>
                      <a:pt x="546389" y="47899"/>
                      <a:pt x="333662" y="641054"/>
                      <a:pt x="400608" y="807644"/>
                    </a:cubicBezTo>
                    <a:cubicBezTo>
                      <a:pt x="467554" y="974234"/>
                      <a:pt x="822146" y="959821"/>
                      <a:pt x="809300" y="1146379"/>
                    </a:cubicBezTo>
                    <a:cubicBezTo>
                      <a:pt x="955859" y="1303547"/>
                      <a:pt x="165058" y="1106282"/>
                      <a:pt x="47622" y="1053835"/>
                    </a:cubicBezTo>
                    <a:cubicBezTo>
                      <a:pt x="-69814" y="1001388"/>
                      <a:pt x="61581" y="953534"/>
                      <a:pt x="104682" y="831694"/>
                    </a:cubicBezTo>
                    <a:cubicBezTo>
                      <a:pt x="130786" y="713638"/>
                      <a:pt x="79058" y="641540"/>
                      <a:pt x="6804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5">
                <a:extLst>
                  <a:ext uri="{FF2B5EF4-FFF2-40B4-BE49-F238E27FC236}">
                    <a16:creationId xmlns:a16="http://schemas.microsoft.com/office/drawing/2014/main" id="{DE76A084-0E25-C541-B8E0-B2FB0356D141}"/>
                  </a:ext>
                </a:extLst>
              </p:cNvPr>
              <p:cNvSpPr/>
              <p:nvPr/>
            </p:nvSpPr>
            <p:spPr>
              <a:xfrm>
                <a:off x="1358163" y="5274691"/>
                <a:ext cx="517785" cy="979654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  <a:gd name="connsiteX0" fmla="*/ 59366 w 702286"/>
                  <a:gd name="connsiteY0" fmla="*/ 505684 h 1319334"/>
                  <a:gd name="connsiteX1" fmla="*/ 29930 w 702286"/>
                  <a:gd name="connsiteY1" fmla="*/ 16559 h 1319334"/>
                  <a:gd name="connsiteX2" fmla="*/ 398943 w 702286"/>
                  <a:gd name="connsiteY2" fmla="*/ 146838 h 1319334"/>
                  <a:gd name="connsiteX3" fmla="*/ 391928 w 702286"/>
                  <a:gd name="connsiteY3" fmla="*/ 807644 h 1319334"/>
                  <a:gd name="connsiteX4" fmla="*/ 681991 w 702286"/>
                  <a:gd name="connsiteY4" fmla="*/ 1274880 h 1319334"/>
                  <a:gd name="connsiteX5" fmla="*/ 38942 w 702286"/>
                  <a:gd name="connsiteY5" fmla="*/ 1053835 h 1319334"/>
                  <a:gd name="connsiteX6" fmla="*/ 96002 w 702286"/>
                  <a:gd name="connsiteY6" fmla="*/ 831694 h 1319334"/>
                  <a:gd name="connsiteX7" fmla="*/ 59366 w 702286"/>
                  <a:gd name="connsiteY7" fmla="*/ 505684 h 131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286" h="1319334">
                    <a:moveTo>
                      <a:pt x="59366" y="505684"/>
                    </a:moveTo>
                    <a:cubicBezTo>
                      <a:pt x="48354" y="369828"/>
                      <a:pt x="-43549" y="240668"/>
                      <a:pt x="29930" y="16559"/>
                    </a:cubicBezTo>
                    <a:cubicBezTo>
                      <a:pt x="105385" y="-38848"/>
                      <a:pt x="404798" y="55040"/>
                      <a:pt x="398943" y="146838"/>
                    </a:cubicBezTo>
                    <a:cubicBezTo>
                      <a:pt x="537709" y="47899"/>
                      <a:pt x="344753" y="619637"/>
                      <a:pt x="391928" y="807644"/>
                    </a:cubicBezTo>
                    <a:cubicBezTo>
                      <a:pt x="439103" y="995651"/>
                      <a:pt x="694837" y="1088322"/>
                      <a:pt x="681991" y="1274880"/>
                    </a:cubicBezTo>
                    <a:cubicBezTo>
                      <a:pt x="828550" y="1432048"/>
                      <a:pt x="136607" y="1127699"/>
                      <a:pt x="38942" y="1053835"/>
                    </a:cubicBezTo>
                    <a:cubicBezTo>
                      <a:pt x="-58723" y="979971"/>
                      <a:pt x="52901" y="953534"/>
                      <a:pt x="96002" y="831694"/>
                    </a:cubicBezTo>
                    <a:cubicBezTo>
                      <a:pt x="122106" y="713638"/>
                      <a:pt x="70378" y="641540"/>
                      <a:pt x="5936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4">
                <a:extLst>
                  <a:ext uri="{FF2B5EF4-FFF2-40B4-BE49-F238E27FC236}">
                    <a16:creationId xmlns:a16="http://schemas.microsoft.com/office/drawing/2014/main" id="{5C69FA5E-1B2D-A142-A03C-B489982FE3D4}"/>
                  </a:ext>
                </a:extLst>
              </p:cNvPr>
              <p:cNvSpPr/>
              <p:nvPr/>
            </p:nvSpPr>
            <p:spPr>
              <a:xfrm>
                <a:off x="1068485" y="3560850"/>
                <a:ext cx="1381196" cy="2024317"/>
              </a:xfrm>
              <a:custGeom>
                <a:avLst/>
                <a:gdLst>
                  <a:gd name="connsiteX0" fmla="*/ 0 w 866429"/>
                  <a:gd name="connsiteY0" fmla="*/ 1143000 h 1143000"/>
                  <a:gd name="connsiteX1" fmla="*/ 216607 w 866429"/>
                  <a:gd name="connsiteY1" fmla="*/ 0 h 1143000"/>
                  <a:gd name="connsiteX2" fmla="*/ 866429 w 866429"/>
                  <a:gd name="connsiteY2" fmla="*/ 0 h 1143000"/>
                  <a:gd name="connsiteX3" fmla="*/ 649822 w 866429"/>
                  <a:gd name="connsiteY3" fmla="*/ 1143000 h 1143000"/>
                  <a:gd name="connsiteX4" fmla="*/ 0 w 866429"/>
                  <a:gd name="connsiteY4" fmla="*/ 1143000 h 1143000"/>
                  <a:gd name="connsiteX0" fmla="*/ 0 w 866429"/>
                  <a:gd name="connsiteY0" fmla="*/ 1143000 h 1143000"/>
                  <a:gd name="connsiteX1" fmla="*/ 149087 w 866429"/>
                  <a:gd name="connsiteY1" fmla="*/ 260034 h 1143000"/>
                  <a:gd name="connsiteX2" fmla="*/ 216607 w 866429"/>
                  <a:gd name="connsiteY2" fmla="*/ 0 h 1143000"/>
                  <a:gd name="connsiteX3" fmla="*/ 866429 w 866429"/>
                  <a:gd name="connsiteY3" fmla="*/ 0 h 1143000"/>
                  <a:gd name="connsiteX4" fmla="*/ 649822 w 866429"/>
                  <a:gd name="connsiteY4" fmla="*/ 1143000 h 1143000"/>
                  <a:gd name="connsiteX5" fmla="*/ 0 w 866429"/>
                  <a:gd name="connsiteY5" fmla="*/ 1143000 h 1143000"/>
                  <a:gd name="connsiteX0" fmla="*/ 0 w 866429"/>
                  <a:gd name="connsiteY0" fmla="*/ 1143000 h 1143000"/>
                  <a:gd name="connsiteX1" fmla="*/ 49696 w 866429"/>
                  <a:gd name="connsiteY1" fmla="*/ 747051 h 1143000"/>
                  <a:gd name="connsiteX2" fmla="*/ 149087 w 866429"/>
                  <a:gd name="connsiteY2" fmla="*/ 260034 h 1143000"/>
                  <a:gd name="connsiteX3" fmla="*/ 216607 w 866429"/>
                  <a:gd name="connsiteY3" fmla="*/ 0 h 1143000"/>
                  <a:gd name="connsiteX4" fmla="*/ 866429 w 866429"/>
                  <a:gd name="connsiteY4" fmla="*/ 0 h 1143000"/>
                  <a:gd name="connsiteX5" fmla="*/ 649822 w 866429"/>
                  <a:gd name="connsiteY5" fmla="*/ 1143000 h 1143000"/>
                  <a:gd name="connsiteX6" fmla="*/ 0 w 866429"/>
                  <a:gd name="connsiteY6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59761 w 876368"/>
                  <a:gd name="connsiteY6" fmla="*/ 1143000 h 1143000"/>
                  <a:gd name="connsiteX7" fmla="*/ 9939 w 876368"/>
                  <a:gd name="connsiteY7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85800 w 876368"/>
                  <a:gd name="connsiteY6" fmla="*/ 955773 h 1143000"/>
                  <a:gd name="connsiteX7" fmla="*/ 659761 w 876368"/>
                  <a:gd name="connsiteY7" fmla="*/ 1143000 h 1143000"/>
                  <a:gd name="connsiteX8" fmla="*/ 9939 w 876368"/>
                  <a:gd name="connsiteY8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659761 w 876368"/>
                  <a:gd name="connsiteY8" fmla="*/ 1143000 h 1143000"/>
                  <a:gd name="connsiteX9" fmla="*/ 9939 w 876368"/>
                  <a:gd name="connsiteY9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765313 w 876368"/>
                  <a:gd name="connsiteY8" fmla="*/ 448877 h 1143000"/>
                  <a:gd name="connsiteX9" fmla="*/ 659761 w 876368"/>
                  <a:gd name="connsiteY9" fmla="*/ 1143000 h 1143000"/>
                  <a:gd name="connsiteX10" fmla="*/ 9939 w 876368"/>
                  <a:gd name="connsiteY10" fmla="*/ 1143000 h 1143000"/>
                  <a:gd name="connsiteX0" fmla="*/ 208722 w 1075151"/>
                  <a:gd name="connsiteY0" fmla="*/ 1143000 h 1143000"/>
                  <a:gd name="connsiteX1" fmla="*/ 198783 w 1075151"/>
                  <a:gd name="connsiteY1" fmla="*/ 1015408 h 1143000"/>
                  <a:gd name="connsiteX2" fmla="*/ 258418 w 1075151"/>
                  <a:gd name="connsiteY2" fmla="*/ 747051 h 1143000"/>
                  <a:gd name="connsiteX3" fmla="*/ 0 w 1075151"/>
                  <a:gd name="connsiteY3" fmla="*/ 428999 h 1143000"/>
                  <a:gd name="connsiteX4" fmla="*/ 425329 w 1075151"/>
                  <a:gd name="connsiteY4" fmla="*/ 0 h 1143000"/>
                  <a:gd name="connsiteX5" fmla="*/ 1075151 w 1075151"/>
                  <a:gd name="connsiteY5" fmla="*/ 0 h 1143000"/>
                  <a:gd name="connsiteX6" fmla="*/ 1023731 w 1075151"/>
                  <a:gd name="connsiteY6" fmla="*/ 210338 h 1143000"/>
                  <a:gd name="connsiteX7" fmla="*/ 884583 w 1075151"/>
                  <a:gd name="connsiteY7" fmla="*/ 955773 h 1143000"/>
                  <a:gd name="connsiteX8" fmla="*/ 964096 w 1075151"/>
                  <a:gd name="connsiteY8" fmla="*/ 448877 h 1143000"/>
                  <a:gd name="connsiteX9" fmla="*/ 858544 w 1075151"/>
                  <a:gd name="connsiteY9" fmla="*/ 1143000 h 1143000"/>
                  <a:gd name="connsiteX10" fmla="*/ 208722 w 1075151"/>
                  <a:gd name="connsiteY10" fmla="*/ 1143000 h 1143000"/>
                  <a:gd name="connsiteX0" fmla="*/ 397565 w 1075151"/>
                  <a:gd name="connsiteY0" fmla="*/ 1540565 h 1540565"/>
                  <a:gd name="connsiteX1" fmla="*/ 198783 w 1075151"/>
                  <a:gd name="connsiteY1" fmla="*/ 1015408 h 1540565"/>
                  <a:gd name="connsiteX2" fmla="*/ 258418 w 1075151"/>
                  <a:gd name="connsiteY2" fmla="*/ 747051 h 1540565"/>
                  <a:gd name="connsiteX3" fmla="*/ 0 w 1075151"/>
                  <a:gd name="connsiteY3" fmla="*/ 428999 h 1540565"/>
                  <a:gd name="connsiteX4" fmla="*/ 425329 w 1075151"/>
                  <a:gd name="connsiteY4" fmla="*/ 0 h 1540565"/>
                  <a:gd name="connsiteX5" fmla="*/ 1075151 w 1075151"/>
                  <a:gd name="connsiteY5" fmla="*/ 0 h 1540565"/>
                  <a:gd name="connsiteX6" fmla="*/ 1023731 w 1075151"/>
                  <a:gd name="connsiteY6" fmla="*/ 210338 h 1540565"/>
                  <a:gd name="connsiteX7" fmla="*/ 884583 w 1075151"/>
                  <a:gd name="connsiteY7" fmla="*/ 955773 h 1540565"/>
                  <a:gd name="connsiteX8" fmla="*/ 964096 w 1075151"/>
                  <a:gd name="connsiteY8" fmla="*/ 448877 h 1540565"/>
                  <a:gd name="connsiteX9" fmla="*/ 858544 w 1075151"/>
                  <a:gd name="connsiteY9" fmla="*/ 1143000 h 1540565"/>
                  <a:gd name="connsiteX10" fmla="*/ 397565 w 1075151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318053 w 1134786"/>
                  <a:gd name="connsiteY2" fmla="*/ 747051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258418 w 1134786"/>
                  <a:gd name="connsiteY2" fmla="*/ 677477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490870"/>
                  <a:gd name="connsiteY0" fmla="*/ 1540565 h 1540565"/>
                  <a:gd name="connsiteX1" fmla="*/ 0 w 1490870"/>
                  <a:gd name="connsiteY1" fmla="*/ 1343399 h 1540565"/>
                  <a:gd name="connsiteX2" fmla="*/ 258418 w 1490870"/>
                  <a:gd name="connsiteY2" fmla="*/ 677477 h 1540565"/>
                  <a:gd name="connsiteX3" fmla="*/ 59635 w 1490870"/>
                  <a:gd name="connsiteY3" fmla="*/ 428999 h 1540565"/>
                  <a:gd name="connsiteX4" fmla="*/ 484964 w 1490870"/>
                  <a:gd name="connsiteY4" fmla="*/ 0 h 1540565"/>
                  <a:gd name="connsiteX5" fmla="*/ 1134786 w 1490870"/>
                  <a:gd name="connsiteY5" fmla="*/ 0 h 1540565"/>
                  <a:gd name="connsiteX6" fmla="*/ 1083366 w 1490870"/>
                  <a:gd name="connsiteY6" fmla="*/ 210338 h 1540565"/>
                  <a:gd name="connsiteX7" fmla="*/ 1490870 w 1490870"/>
                  <a:gd name="connsiteY7" fmla="*/ 737112 h 1540565"/>
                  <a:gd name="connsiteX8" fmla="*/ 1023731 w 1490870"/>
                  <a:gd name="connsiteY8" fmla="*/ 448877 h 1540565"/>
                  <a:gd name="connsiteX9" fmla="*/ 918179 w 1490870"/>
                  <a:gd name="connsiteY9" fmla="*/ 1143000 h 1540565"/>
                  <a:gd name="connsiteX10" fmla="*/ 457200 w 1490870"/>
                  <a:gd name="connsiteY10" fmla="*/ 1540565 h 1540565"/>
                  <a:gd name="connsiteX0" fmla="*/ 457200 w 1500810"/>
                  <a:gd name="connsiteY0" fmla="*/ 1540565 h 1540565"/>
                  <a:gd name="connsiteX1" fmla="*/ 0 w 1500810"/>
                  <a:gd name="connsiteY1" fmla="*/ 1343399 h 1540565"/>
                  <a:gd name="connsiteX2" fmla="*/ 258418 w 1500810"/>
                  <a:gd name="connsiteY2" fmla="*/ 677477 h 1540565"/>
                  <a:gd name="connsiteX3" fmla="*/ 59635 w 1500810"/>
                  <a:gd name="connsiteY3" fmla="*/ 428999 h 1540565"/>
                  <a:gd name="connsiteX4" fmla="*/ 484964 w 1500810"/>
                  <a:gd name="connsiteY4" fmla="*/ 0 h 1540565"/>
                  <a:gd name="connsiteX5" fmla="*/ 1134786 w 1500810"/>
                  <a:gd name="connsiteY5" fmla="*/ 0 h 1540565"/>
                  <a:gd name="connsiteX6" fmla="*/ 1500810 w 1500810"/>
                  <a:gd name="connsiteY6" fmla="*/ 458816 h 1540565"/>
                  <a:gd name="connsiteX7" fmla="*/ 1490870 w 1500810"/>
                  <a:gd name="connsiteY7" fmla="*/ 737112 h 1540565"/>
                  <a:gd name="connsiteX8" fmla="*/ 1023731 w 1500810"/>
                  <a:gd name="connsiteY8" fmla="*/ 448877 h 1540565"/>
                  <a:gd name="connsiteX9" fmla="*/ 918179 w 1500810"/>
                  <a:gd name="connsiteY9" fmla="*/ 1143000 h 1540565"/>
                  <a:gd name="connsiteX10" fmla="*/ 457200 w 1500810"/>
                  <a:gd name="connsiteY10" fmla="*/ 1540565 h 1540565"/>
                  <a:gd name="connsiteX0" fmla="*/ 1222513 w 1500810"/>
                  <a:gd name="connsiteY0" fmla="*/ 1620078 h 1620078"/>
                  <a:gd name="connsiteX1" fmla="*/ 0 w 1500810"/>
                  <a:gd name="connsiteY1" fmla="*/ 1343399 h 1620078"/>
                  <a:gd name="connsiteX2" fmla="*/ 258418 w 1500810"/>
                  <a:gd name="connsiteY2" fmla="*/ 677477 h 1620078"/>
                  <a:gd name="connsiteX3" fmla="*/ 59635 w 1500810"/>
                  <a:gd name="connsiteY3" fmla="*/ 428999 h 1620078"/>
                  <a:gd name="connsiteX4" fmla="*/ 484964 w 1500810"/>
                  <a:gd name="connsiteY4" fmla="*/ 0 h 1620078"/>
                  <a:gd name="connsiteX5" fmla="*/ 1134786 w 1500810"/>
                  <a:gd name="connsiteY5" fmla="*/ 0 h 1620078"/>
                  <a:gd name="connsiteX6" fmla="*/ 1500810 w 1500810"/>
                  <a:gd name="connsiteY6" fmla="*/ 458816 h 1620078"/>
                  <a:gd name="connsiteX7" fmla="*/ 1490870 w 1500810"/>
                  <a:gd name="connsiteY7" fmla="*/ 737112 h 1620078"/>
                  <a:gd name="connsiteX8" fmla="*/ 1023731 w 1500810"/>
                  <a:gd name="connsiteY8" fmla="*/ 448877 h 1620078"/>
                  <a:gd name="connsiteX9" fmla="*/ 918179 w 1500810"/>
                  <a:gd name="connsiteY9" fmla="*/ 1143000 h 1620078"/>
                  <a:gd name="connsiteX10" fmla="*/ 1222513 w 1500810"/>
                  <a:gd name="connsiteY10" fmla="*/ 1620078 h 1620078"/>
                  <a:gd name="connsiteX0" fmla="*/ 1222513 w 1500810"/>
                  <a:gd name="connsiteY0" fmla="*/ 1620078 h 1620078"/>
                  <a:gd name="connsiteX1" fmla="*/ 437323 w 1500810"/>
                  <a:gd name="connsiteY1" fmla="*/ 1442789 h 1620078"/>
                  <a:gd name="connsiteX2" fmla="*/ 0 w 1500810"/>
                  <a:gd name="connsiteY2" fmla="*/ 1343399 h 1620078"/>
                  <a:gd name="connsiteX3" fmla="*/ 258418 w 1500810"/>
                  <a:gd name="connsiteY3" fmla="*/ 677477 h 1620078"/>
                  <a:gd name="connsiteX4" fmla="*/ 59635 w 1500810"/>
                  <a:gd name="connsiteY4" fmla="*/ 428999 h 1620078"/>
                  <a:gd name="connsiteX5" fmla="*/ 484964 w 1500810"/>
                  <a:gd name="connsiteY5" fmla="*/ 0 h 1620078"/>
                  <a:gd name="connsiteX6" fmla="*/ 1134786 w 1500810"/>
                  <a:gd name="connsiteY6" fmla="*/ 0 h 1620078"/>
                  <a:gd name="connsiteX7" fmla="*/ 1500810 w 1500810"/>
                  <a:gd name="connsiteY7" fmla="*/ 458816 h 1620078"/>
                  <a:gd name="connsiteX8" fmla="*/ 1490870 w 1500810"/>
                  <a:gd name="connsiteY8" fmla="*/ 737112 h 1620078"/>
                  <a:gd name="connsiteX9" fmla="*/ 1023731 w 1500810"/>
                  <a:gd name="connsiteY9" fmla="*/ 448877 h 1620078"/>
                  <a:gd name="connsiteX10" fmla="*/ 918179 w 1500810"/>
                  <a:gd name="connsiteY10" fmla="*/ 1143000 h 1620078"/>
                  <a:gd name="connsiteX11" fmla="*/ 1222513 w 1500810"/>
                  <a:gd name="connsiteY11" fmla="*/ 1620078 h 1620078"/>
                  <a:gd name="connsiteX0" fmla="*/ 1222513 w 1500810"/>
                  <a:gd name="connsiteY0" fmla="*/ 1620078 h 1949685"/>
                  <a:gd name="connsiteX1" fmla="*/ 566532 w 1500810"/>
                  <a:gd name="connsiteY1" fmla="*/ 1949685 h 1949685"/>
                  <a:gd name="connsiteX2" fmla="*/ 0 w 1500810"/>
                  <a:gd name="connsiteY2" fmla="*/ 1343399 h 1949685"/>
                  <a:gd name="connsiteX3" fmla="*/ 258418 w 1500810"/>
                  <a:gd name="connsiteY3" fmla="*/ 677477 h 1949685"/>
                  <a:gd name="connsiteX4" fmla="*/ 59635 w 1500810"/>
                  <a:gd name="connsiteY4" fmla="*/ 428999 h 1949685"/>
                  <a:gd name="connsiteX5" fmla="*/ 484964 w 1500810"/>
                  <a:gd name="connsiteY5" fmla="*/ 0 h 1949685"/>
                  <a:gd name="connsiteX6" fmla="*/ 1134786 w 1500810"/>
                  <a:gd name="connsiteY6" fmla="*/ 0 h 1949685"/>
                  <a:gd name="connsiteX7" fmla="*/ 1500810 w 1500810"/>
                  <a:gd name="connsiteY7" fmla="*/ 458816 h 1949685"/>
                  <a:gd name="connsiteX8" fmla="*/ 1490870 w 1500810"/>
                  <a:gd name="connsiteY8" fmla="*/ 737112 h 1949685"/>
                  <a:gd name="connsiteX9" fmla="*/ 1023731 w 1500810"/>
                  <a:gd name="connsiteY9" fmla="*/ 448877 h 1949685"/>
                  <a:gd name="connsiteX10" fmla="*/ 918179 w 1500810"/>
                  <a:gd name="connsiteY10" fmla="*/ 1143000 h 1949685"/>
                  <a:gd name="connsiteX11" fmla="*/ 1222513 w 1500810"/>
                  <a:gd name="connsiteY11" fmla="*/ 1620078 h 1949685"/>
                  <a:gd name="connsiteX0" fmla="*/ 1228424 w 1506721"/>
                  <a:gd name="connsiteY0" fmla="*/ 1620078 h 1949685"/>
                  <a:gd name="connsiteX1" fmla="*/ 572443 w 1506721"/>
                  <a:gd name="connsiteY1" fmla="*/ 1949685 h 1949685"/>
                  <a:gd name="connsiteX2" fmla="*/ 5911 w 1506721"/>
                  <a:gd name="connsiteY2" fmla="*/ 1343399 h 1949685"/>
                  <a:gd name="connsiteX3" fmla="*/ 264329 w 1506721"/>
                  <a:gd name="connsiteY3" fmla="*/ 677477 h 1949685"/>
                  <a:gd name="connsiteX4" fmla="*/ 65546 w 1506721"/>
                  <a:gd name="connsiteY4" fmla="*/ 428999 h 1949685"/>
                  <a:gd name="connsiteX5" fmla="*/ 490875 w 1506721"/>
                  <a:gd name="connsiteY5" fmla="*/ 0 h 1949685"/>
                  <a:gd name="connsiteX6" fmla="*/ 1140697 w 1506721"/>
                  <a:gd name="connsiteY6" fmla="*/ 0 h 1949685"/>
                  <a:gd name="connsiteX7" fmla="*/ 1506721 w 1506721"/>
                  <a:gd name="connsiteY7" fmla="*/ 458816 h 1949685"/>
                  <a:gd name="connsiteX8" fmla="*/ 1496781 w 1506721"/>
                  <a:gd name="connsiteY8" fmla="*/ 737112 h 1949685"/>
                  <a:gd name="connsiteX9" fmla="*/ 1029642 w 1506721"/>
                  <a:gd name="connsiteY9" fmla="*/ 448877 h 1949685"/>
                  <a:gd name="connsiteX10" fmla="*/ 924090 w 1506721"/>
                  <a:gd name="connsiteY10" fmla="*/ 1143000 h 1949685"/>
                  <a:gd name="connsiteX11" fmla="*/ 1228424 w 1506721"/>
                  <a:gd name="connsiteY11" fmla="*/ 1620078 h 1949685"/>
                  <a:gd name="connsiteX0" fmla="*/ 1227349 w 1505646"/>
                  <a:gd name="connsiteY0" fmla="*/ 1620078 h 1949685"/>
                  <a:gd name="connsiteX1" fmla="*/ 571368 w 1505646"/>
                  <a:gd name="connsiteY1" fmla="*/ 1949685 h 1949685"/>
                  <a:gd name="connsiteX2" fmla="*/ 4836 w 1505646"/>
                  <a:gd name="connsiteY2" fmla="*/ 1343399 h 1949685"/>
                  <a:gd name="connsiteX3" fmla="*/ 263254 w 1505646"/>
                  <a:gd name="connsiteY3" fmla="*/ 677477 h 1949685"/>
                  <a:gd name="connsiteX4" fmla="*/ 64471 w 1505646"/>
                  <a:gd name="connsiteY4" fmla="*/ 428999 h 1949685"/>
                  <a:gd name="connsiteX5" fmla="*/ 489800 w 1505646"/>
                  <a:gd name="connsiteY5" fmla="*/ 0 h 1949685"/>
                  <a:gd name="connsiteX6" fmla="*/ 1139622 w 1505646"/>
                  <a:gd name="connsiteY6" fmla="*/ 0 h 1949685"/>
                  <a:gd name="connsiteX7" fmla="*/ 1505646 w 1505646"/>
                  <a:gd name="connsiteY7" fmla="*/ 458816 h 1949685"/>
                  <a:gd name="connsiteX8" fmla="*/ 1495706 w 1505646"/>
                  <a:gd name="connsiteY8" fmla="*/ 737112 h 1949685"/>
                  <a:gd name="connsiteX9" fmla="*/ 1028567 w 1505646"/>
                  <a:gd name="connsiteY9" fmla="*/ 448877 h 1949685"/>
                  <a:gd name="connsiteX10" fmla="*/ 923015 w 1505646"/>
                  <a:gd name="connsiteY10" fmla="*/ 1143000 h 1949685"/>
                  <a:gd name="connsiteX11" fmla="*/ 1227349 w 1505646"/>
                  <a:gd name="connsiteY11" fmla="*/ 1620078 h 1949685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1082042 w 1505646"/>
                  <a:gd name="connsiteY10" fmla="*/ 1218383 h 2005189"/>
                  <a:gd name="connsiteX11" fmla="*/ 1227349 w 1505646"/>
                  <a:gd name="connsiteY11" fmla="*/ 1675582 h 2005189"/>
                  <a:gd name="connsiteX0" fmla="*/ 1162878 w 1441175"/>
                  <a:gd name="connsiteY0" fmla="*/ 1675582 h 2005189"/>
                  <a:gd name="connsiteX1" fmla="*/ 506897 w 1441175"/>
                  <a:gd name="connsiteY1" fmla="*/ 2005189 h 2005189"/>
                  <a:gd name="connsiteX2" fmla="*/ 188844 w 1441175"/>
                  <a:gd name="connsiteY2" fmla="*/ 1418782 h 2005189"/>
                  <a:gd name="connsiteX3" fmla="*/ 198783 w 1441175"/>
                  <a:gd name="connsiteY3" fmla="*/ 732981 h 2005189"/>
                  <a:gd name="connsiteX4" fmla="*/ 0 w 1441175"/>
                  <a:gd name="connsiteY4" fmla="*/ 484503 h 2005189"/>
                  <a:gd name="connsiteX5" fmla="*/ 425329 w 1441175"/>
                  <a:gd name="connsiteY5" fmla="*/ 55504 h 2005189"/>
                  <a:gd name="connsiteX6" fmla="*/ 1075151 w 1441175"/>
                  <a:gd name="connsiteY6" fmla="*/ 55504 h 2005189"/>
                  <a:gd name="connsiteX7" fmla="*/ 1441175 w 1441175"/>
                  <a:gd name="connsiteY7" fmla="*/ 514320 h 2005189"/>
                  <a:gd name="connsiteX8" fmla="*/ 1431235 w 1441175"/>
                  <a:gd name="connsiteY8" fmla="*/ 792616 h 2005189"/>
                  <a:gd name="connsiteX9" fmla="*/ 964096 w 1441175"/>
                  <a:gd name="connsiteY9" fmla="*/ 504381 h 2005189"/>
                  <a:gd name="connsiteX10" fmla="*/ 1017571 w 1441175"/>
                  <a:gd name="connsiteY10" fmla="*/ 1218383 h 2005189"/>
                  <a:gd name="connsiteX11" fmla="*/ 1162878 w 1441175"/>
                  <a:gd name="connsiteY11" fmla="*/ 1675582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649895 w 1649895"/>
                  <a:gd name="connsiteY11" fmla="*/ 1804791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331845 w 1649895"/>
                  <a:gd name="connsiteY11" fmla="*/ 1508232 h 2005189"/>
                  <a:gd name="connsiteX12" fmla="*/ 1649895 w 1649895"/>
                  <a:gd name="connsiteY12" fmla="*/ 1804791 h 2005189"/>
                  <a:gd name="connsiteX0" fmla="*/ 1649895 w 1699593"/>
                  <a:gd name="connsiteY0" fmla="*/ 1804791 h 2005189"/>
                  <a:gd name="connsiteX1" fmla="*/ 506897 w 1699593"/>
                  <a:gd name="connsiteY1" fmla="*/ 2005189 h 2005189"/>
                  <a:gd name="connsiteX2" fmla="*/ 188844 w 1699593"/>
                  <a:gd name="connsiteY2" fmla="*/ 1418782 h 2005189"/>
                  <a:gd name="connsiteX3" fmla="*/ 198783 w 1699593"/>
                  <a:gd name="connsiteY3" fmla="*/ 732981 h 2005189"/>
                  <a:gd name="connsiteX4" fmla="*/ 0 w 1699593"/>
                  <a:gd name="connsiteY4" fmla="*/ 484503 h 2005189"/>
                  <a:gd name="connsiteX5" fmla="*/ 425329 w 1699593"/>
                  <a:gd name="connsiteY5" fmla="*/ 55504 h 2005189"/>
                  <a:gd name="connsiteX6" fmla="*/ 1075151 w 1699593"/>
                  <a:gd name="connsiteY6" fmla="*/ 55504 h 2005189"/>
                  <a:gd name="connsiteX7" fmla="*/ 1441175 w 1699593"/>
                  <a:gd name="connsiteY7" fmla="*/ 514320 h 2005189"/>
                  <a:gd name="connsiteX8" fmla="*/ 1431235 w 1699593"/>
                  <a:gd name="connsiteY8" fmla="*/ 792616 h 2005189"/>
                  <a:gd name="connsiteX9" fmla="*/ 964096 w 1699593"/>
                  <a:gd name="connsiteY9" fmla="*/ 504381 h 2005189"/>
                  <a:gd name="connsiteX10" fmla="*/ 1017571 w 1699593"/>
                  <a:gd name="connsiteY10" fmla="*/ 1218383 h 2005189"/>
                  <a:gd name="connsiteX11" fmla="*/ 1699593 w 1699593"/>
                  <a:gd name="connsiteY11" fmla="*/ 1597685 h 2005189"/>
                  <a:gd name="connsiteX12" fmla="*/ 1649895 w 1699593"/>
                  <a:gd name="connsiteY12" fmla="*/ 1804791 h 2005189"/>
                  <a:gd name="connsiteX0" fmla="*/ 1480930 w 1699593"/>
                  <a:gd name="connsiteY0" fmla="*/ 2013513 h 2013513"/>
                  <a:gd name="connsiteX1" fmla="*/ 506897 w 1699593"/>
                  <a:gd name="connsiteY1" fmla="*/ 2005189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616226 w 1699593"/>
                  <a:gd name="connsiteY1" fmla="*/ 1965433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723967"/>
                  <a:gd name="connsiteY0" fmla="*/ 2013513 h 2051629"/>
                  <a:gd name="connsiteX1" fmla="*/ 616226 w 1723967"/>
                  <a:gd name="connsiteY1" fmla="*/ 1965433 h 2051629"/>
                  <a:gd name="connsiteX2" fmla="*/ 188844 w 1723967"/>
                  <a:gd name="connsiteY2" fmla="*/ 1418782 h 2051629"/>
                  <a:gd name="connsiteX3" fmla="*/ 198783 w 1723967"/>
                  <a:gd name="connsiteY3" fmla="*/ 732981 h 2051629"/>
                  <a:gd name="connsiteX4" fmla="*/ 0 w 1723967"/>
                  <a:gd name="connsiteY4" fmla="*/ 484503 h 2051629"/>
                  <a:gd name="connsiteX5" fmla="*/ 425329 w 1723967"/>
                  <a:gd name="connsiteY5" fmla="*/ 55504 h 2051629"/>
                  <a:gd name="connsiteX6" fmla="*/ 1075151 w 1723967"/>
                  <a:gd name="connsiteY6" fmla="*/ 55504 h 2051629"/>
                  <a:gd name="connsiteX7" fmla="*/ 1441175 w 1723967"/>
                  <a:gd name="connsiteY7" fmla="*/ 514320 h 2051629"/>
                  <a:gd name="connsiteX8" fmla="*/ 1431235 w 1723967"/>
                  <a:gd name="connsiteY8" fmla="*/ 792616 h 2051629"/>
                  <a:gd name="connsiteX9" fmla="*/ 964096 w 1723967"/>
                  <a:gd name="connsiteY9" fmla="*/ 504381 h 2051629"/>
                  <a:gd name="connsiteX10" fmla="*/ 1017571 w 1723967"/>
                  <a:gd name="connsiteY10" fmla="*/ 1218383 h 2051629"/>
                  <a:gd name="connsiteX11" fmla="*/ 1699593 w 1723967"/>
                  <a:gd name="connsiteY11" fmla="*/ 1597685 h 2051629"/>
                  <a:gd name="connsiteX12" fmla="*/ 1480930 w 1723967"/>
                  <a:gd name="connsiteY12" fmla="*/ 2013513 h 2051629"/>
                  <a:gd name="connsiteX0" fmla="*/ 1484906 w 1744328"/>
                  <a:gd name="connsiteY0" fmla="*/ 2013513 h 2591198"/>
                  <a:gd name="connsiteX1" fmla="*/ 0 w 1744328"/>
                  <a:gd name="connsiteY1" fmla="*/ 2578321 h 2591198"/>
                  <a:gd name="connsiteX2" fmla="*/ 192820 w 1744328"/>
                  <a:gd name="connsiteY2" fmla="*/ 1418782 h 2591198"/>
                  <a:gd name="connsiteX3" fmla="*/ 202759 w 1744328"/>
                  <a:gd name="connsiteY3" fmla="*/ 732981 h 2591198"/>
                  <a:gd name="connsiteX4" fmla="*/ 3976 w 1744328"/>
                  <a:gd name="connsiteY4" fmla="*/ 484503 h 2591198"/>
                  <a:gd name="connsiteX5" fmla="*/ 429305 w 1744328"/>
                  <a:gd name="connsiteY5" fmla="*/ 55504 h 2591198"/>
                  <a:gd name="connsiteX6" fmla="*/ 1079127 w 1744328"/>
                  <a:gd name="connsiteY6" fmla="*/ 55504 h 2591198"/>
                  <a:gd name="connsiteX7" fmla="*/ 1445151 w 1744328"/>
                  <a:gd name="connsiteY7" fmla="*/ 514320 h 2591198"/>
                  <a:gd name="connsiteX8" fmla="*/ 1435211 w 1744328"/>
                  <a:gd name="connsiteY8" fmla="*/ 792616 h 2591198"/>
                  <a:gd name="connsiteX9" fmla="*/ 968072 w 1744328"/>
                  <a:gd name="connsiteY9" fmla="*/ 504381 h 2591198"/>
                  <a:gd name="connsiteX10" fmla="*/ 1021547 w 1744328"/>
                  <a:gd name="connsiteY10" fmla="*/ 1218383 h 2591198"/>
                  <a:gd name="connsiteX11" fmla="*/ 1703569 w 1744328"/>
                  <a:gd name="connsiteY11" fmla="*/ 1597685 h 2591198"/>
                  <a:gd name="connsiteX12" fmla="*/ 1484906 w 1744328"/>
                  <a:gd name="connsiteY12" fmla="*/ 2013513 h 2591198"/>
                  <a:gd name="connsiteX0" fmla="*/ 1484906 w 1518513"/>
                  <a:gd name="connsiteY0" fmla="*/ 2013513 h 2589900"/>
                  <a:gd name="connsiteX1" fmla="*/ 0 w 1518513"/>
                  <a:gd name="connsiteY1" fmla="*/ 2578321 h 2589900"/>
                  <a:gd name="connsiteX2" fmla="*/ 192820 w 1518513"/>
                  <a:gd name="connsiteY2" fmla="*/ 1418782 h 2589900"/>
                  <a:gd name="connsiteX3" fmla="*/ 202759 w 1518513"/>
                  <a:gd name="connsiteY3" fmla="*/ 732981 h 2589900"/>
                  <a:gd name="connsiteX4" fmla="*/ 3976 w 1518513"/>
                  <a:gd name="connsiteY4" fmla="*/ 484503 h 2589900"/>
                  <a:gd name="connsiteX5" fmla="*/ 429305 w 1518513"/>
                  <a:gd name="connsiteY5" fmla="*/ 55504 h 2589900"/>
                  <a:gd name="connsiteX6" fmla="*/ 1079127 w 1518513"/>
                  <a:gd name="connsiteY6" fmla="*/ 55504 h 2589900"/>
                  <a:gd name="connsiteX7" fmla="*/ 1445151 w 1518513"/>
                  <a:gd name="connsiteY7" fmla="*/ 514320 h 2589900"/>
                  <a:gd name="connsiteX8" fmla="*/ 1435211 w 1518513"/>
                  <a:gd name="connsiteY8" fmla="*/ 792616 h 2589900"/>
                  <a:gd name="connsiteX9" fmla="*/ 968072 w 1518513"/>
                  <a:gd name="connsiteY9" fmla="*/ 504381 h 2589900"/>
                  <a:gd name="connsiteX10" fmla="*/ 1021547 w 1518513"/>
                  <a:gd name="connsiteY10" fmla="*/ 1218383 h 2589900"/>
                  <a:gd name="connsiteX11" fmla="*/ 1035660 w 1518513"/>
                  <a:gd name="connsiteY11" fmla="*/ 1996991 h 2589900"/>
                  <a:gd name="connsiteX12" fmla="*/ 1484906 w 1518513"/>
                  <a:gd name="connsiteY12" fmla="*/ 2013513 h 2589900"/>
                  <a:gd name="connsiteX0" fmla="*/ 896510 w 1445151"/>
                  <a:gd name="connsiteY0" fmla="*/ 2384961 h 2605607"/>
                  <a:gd name="connsiteX1" fmla="*/ 0 w 1445151"/>
                  <a:gd name="connsiteY1" fmla="*/ 2578321 h 2605607"/>
                  <a:gd name="connsiteX2" fmla="*/ 192820 w 1445151"/>
                  <a:gd name="connsiteY2" fmla="*/ 1418782 h 2605607"/>
                  <a:gd name="connsiteX3" fmla="*/ 202759 w 1445151"/>
                  <a:gd name="connsiteY3" fmla="*/ 732981 h 2605607"/>
                  <a:gd name="connsiteX4" fmla="*/ 3976 w 1445151"/>
                  <a:gd name="connsiteY4" fmla="*/ 484503 h 2605607"/>
                  <a:gd name="connsiteX5" fmla="*/ 429305 w 1445151"/>
                  <a:gd name="connsiteY5" fmla="*/ 55504 h 2605607"/>
                  <a:gd name="connsiteX6" fmla="*/ 1079127 w 1445151"/>
                  <a:gd name="connsiteY6" fmla="*/ 55504 h 2605607"/>
                  <a:gd name="connsiteX7" fmla="*/ 1445151 w 1445151"/>
                  <a:gd name="connsiteY7" fmla="*/ 514320 h 2605607"/>
                  <a:gd name="connsiteX8" fmla="*/ 1435211 w 1445151"/>
                  <a:gd name="connsiteY8" fmla="*/ 792616 h 2605607"/>
                  <a:gd name="connsiteX9" fmla="*/ 968072 w 1445151"/>
                  <a:gd name="connsiteY9" fmla="*/ 504381 h 2605607"/>
                  <a:gd name="connsiteX10" fmla="*/ 1021547 w 1445151"/>
                  <a:gd name="connsiteY10" fmla="*/ 1218383 h 2605607"/>
                  <a:gd name="connsiteX11" fmla="*/ 1035660 w 1445151"/>
                  <a:gd name="connsiteY11" fmla="*/ 1996991 h 2605607"/>
                  <a:gd name="connsiteX12" fmla="*/ 896510 w 1445151"/>
                  <a:gd name="connsiteY12" fmla="*/ 2384961 h 2605607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188844 w 1441175"/>
                  <a:gd name="connsiteY2" fmla="*/ 1418782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228602 w 1441175"/>
                  <a:gd name="connsiteY2" fmla="*/ 1353780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8743 w 1447384"/>
                  <a:gd name="connsiteY0" fmla="*/ 2384961 h 2430011"/>
                  <a:gd name="connsiteX1" fmla="*/ 121503 w 1447384"/>
                  <a:gd name="connsiteY1" fmla="*/ 2355453 h 2430011"/>
                  <a:gd name="connsiteX2" fmla="*/ 234811 w 1447384"/>
                  <a:gd name="connsiteY2" fmla="*/ 1353780 h 2430011"/>
                  <a:gd name="connsiteX3" fmla="*/ 387872 w 1447384"/>
                  <a:gd name="connsiteY3" fmla="*/ 593688 h 2430011"/>
                  <a:gd name="connsiteX4" fmla="*/ 192473 w 1447384"/>
                  <a:gd name="connsiteY4" fmla="*/ 670112 h 2430011"/>
                  <a:gd name="connsiteX5" fmla="*/ 6209 w 1447384"/>
                  <a:gd name="connsiteY5" fmla="*/ 484503 h 2430011"/>
                  <a:gd name="connsiteX6" fmla="*/ 431538 w 1447384"/>
                  <a:gd name="connsiteY6" fmla="*/ 55504 h 2430011"/>
                  <a:gd name="connsiteX7" fmla="*/ 1081360 w 1447384"/>
                  <a:gd name="connsiteY7" fmla="*/ 55504 h 2430011"/>
                  <a:gd name="connsiteX8" fmla="*/ 1447384 w 1447384"/>
                  <a:gd name="connsiteY8" fmla="*/ 514320 h 2430011"/>
                  <a:gd name="connsiteX9" fmla="*/ 1437444 w 1447384"/>
                  <a:gd name="connsiteY9" fmla="*/ 792616 h 2430011"/>
                  <a:gd name="connsiteX10" fmla="*/ 970305 w 1447384"/>
                  <a:gd name="connsiteY10" fmla="*/ 504381 h 2430011"/>
                  <a:gd name="connsiteX11" fmla="*/ 1023780 w 1447384"/>
                  <a:gd name="connsiteY11" fmla="*/ 1218383 h 2430011"/>
                  <a:gd name="connsiteX12" fmla="*/ 1037893 w 1447384"/>
                  <a:gd name="connsiteY12" fmla="*/ 1996991 h 2430011"/>
                  <a:gd name="connsiteX13" fmla="*/ 898743 w 1447384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386817 w 1446329"/>
                  <a:gd name="connsiteY3" fmla="*/ 593688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181947 w 1446329"/>
                  <a:gd name="connsiteY9" fmla="*/ 950481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342962"/>
                  <a:gd name="connsiteY0" fmla="*/ 2394703 h 2439753"/>
                  <a:gd name="connsiteX1" fmla="*/ 120448 w 1342962"/>
                  <a:gd name="connsiteY1" fmla="*/ 2365195 h 2439753"/>
                  <a:gd name="connsiteX2" fmla="*/ 233756 w 1342962"/>
                  <a:gd name="connsiteY2" fmla="*/ 1363522 h 2439753"/>
                  <a:gd name="connsiteX3" fmla="*/ 299352 w 1342962"/>
                  <a:gd name="connsiteY3" fmla="*/ 575572 h 2439753"/>
                  <a:gd name="connsiteX4" fmla="*/ 231175 w 1342962"/>
                  <a:gd name="connsiteY4" fmla="*/ 828433 h 2439753"/>
                  <a:gd name="connsiteX5" fmla="*/ 5154 w 1342962"/>
                  <a:gd name="connsiteY5" fmla="*/ 494245 h 2439753"/>
                  <a:gd name="connsiteX6" fmla="*/ 430483 w 1342962"/>
                  <a:gd name="connsiteY6" fmla="*/ 65246 h 2439753"/>
                  <a:gd name="connsiteX7" fmla="*/ 1080305 w 1342962"/>
                  <a:gd name="connsiteY7" fmla="*/ 65246 h 2439753"/>
                  <a:gd name="connsiteX8" fmla="*/ 1342962 w 1342962"/>
                  <a:gd name="connsiteY8" fmla="*/ 672641 h 2439753"/>
                  <a:gd name="connsiteX9" fmla="*/ 1181947 w 1342962"/>
                  <a:gd name="connsiteY9" fmla="*/ 960223 h 2439753"/>
                  <a:gd name="connsiteX10" fmla="*/ 969250 w 1342962"/>
                  <a:gd name="connsiteY10" fmla="*/ 514123 h 2439753"/>
                  <a:gd name="connsiteX11" fmla="*/ 1022725 w 1342962"/>
                  <a:gd name="connsiteY11" fmla="*/ 1228125 h 2439753"/>
                  <a:gd name="connsiteX12" fmla="*/ 1036838 w 1342962"/>
                  <a:gd name="connsiteY12" fmla="*/ 2006733 h 2439753"/>
                  <a:gd name="connsiteX13" fmla="*/ 897688 w 1342962"/>
                  <a:gd name="connsiteY13" fmla="*/ 2394703 h 2439753"/>
                  <a:gd name="connsiteX0" fmla="*/ 897688 w 1342962"/>
                  <a:gd name="connsiteY0" fmla="*/ 2346627 h 2391677"/>
                  <a:gd name="connsiteX1" fmla="*/ 120448 w 1342962"/>
                  <a:gd name="connsiteY1" fmla="*/ 2317119 h 2391677"/>
                  <a:gd name="connsiteX2" fmla="*/ 233756 w 1342962"/>
                  <a:gd name="connsiteY2" fmla="*/ 1315446 h 2391677"/>
                  <a:gd name="connsiteX3" fmla="*/ 299352 w 1342962"/>
                  <a:gd name="connsiteY3" fmla="*/ 527496 h 2391677"/>
                  <a:gd name="connsiteX4" fmla="*/ 231175 w 1342962"/>
                  <a:gd name="connsiteY4" fmla="*/ 780357 h 2391677"/>
                  <a:gd name="connsiteX5" fmla="*/ 5154 w 1342962"/>
                  <a:gd name="connsiteY5" fmla="*/ 446169 h 2391677"/>
                  <a:gd name="connsiteX6" fmla="*/ 430483 w 1342962"/>
                  <a:gd name="connsiteY6" fmla="*/ 17170 h 2391677"/>
                  <a:gd name="connsiteX7" fmla="*/ 1064403 w 1342962"/>
                  <a:gd name="connsiteY7" fmla="*/ 137890 h 2391677"/>
                  <a:gd name="connsiteX8" fmla="*/ 1342962 w 1342962"/>
                  <a:gd name="connsiteY8" fmla="*/ 624565 h 2391677"/>
                  <a:gd name="connsiteX9" fmla="*/ 1181947 w 1342962"/>
                  <a:gd name="connsiteY9" fmla="*/ 912147 h 2391677"/>
                  <a:gd name="connsiteX10" fmla="*/ 969250 w 1342962"/>
                  <a:gd name="connsiteY10" fmla="*/ 466047 h 2391677"/>
                  <a:gd name="connsiteX11" fmla="*/ 1022725 w 1342962"/>
                  <a:gd name="connsiteY11" fmla="*/ 1180049 h 2391677"/>
                  <a:gd name="connsiteX12" fmla="*/ 1036838 w 1342962"/>
                  <a:gd name="connsiteY12" fmla="*/ 1958657 h 2391677"/>
                  <a:gd name="connsiteX13" fmla="*/ 897688 w 1342962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81947 w 1382718"/>
                  <a:gd name="connsiteY9" fmla="*/ 912147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144856 w 1382718"/>
                  <a:gd name="connsiteY2" fmla="*/ 1330278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960083 w 1445113"/>
                  <a:gd name="connsiteY0" fmla="*/ 2354849 h 2399899"/>
                  <a:gd name="connsiteX1" fmla="*/ 182843 w 1445113"/>
                  <a:gd name="connsiteY1" fmla="*/ 2325341 h 2399899"/>
                  <a:gd name="connsiteX2" fmla="*/ 207251 w 1445113"/>
                  <a:gd name="connsiteY2" fmla="*/ 1338500 h 2399899"/>
                  <a:gd name="connsiteX3" fmla="*/ 361747 w 1445113"/>
                  <a:gd name="connsiteY3" fmla="*/ 535718 h 2399899"/>
                  <a:gd name="connsiteX4" fmla="*/ 293570 w 1445113"/>
                  <a:gd name="connsiteY4" fmla="*/ 788579 h 2399899"/>
                  <a:gd name="connsiteX5" fmla="*/ 4049 w 1445113"/>
                  <a:gd name="connsiteY5" fmla="*/ 573047 h 2399899"/>
                  <a:gd name="connsiteX6" fmla="*/ 492878 w 1445113"/>
                  <a:gd name="connsiteY6" fmla="*/ 25392 h 2399899"/>
                  <a:gd name="connsiteX7" fmla="*/ 1126798 w 1445113"/>
                  <a:gd name="connsiteY7" fmla="*/ 146112 h 2399899"/>
                  <a:gd name="connsiteX8" fmla="*/ 1445113 w 1445113"/>
                  <a:gd name="connsiteY8" fmla="*/ 632787 h 2399899"/>
                  <a:gd name="connsiteX9" fmla="*/ 1156878 w 1445113"/>
                  <a:gd name="connsiteY9" fmla="*/ 901796 h 2399899"/>
                  <a:gd name="connsiteX10" fmla="*/ 1055499 w 1445113"/>
                  <a:gd name="connsiteY10" fmla="*/ 613562 h 2399899"/>
                  <a:gd name="connsiteX11" fmla="*/ 1085120 w 1445113"/>
                  <a:gd name="connsiteY11" fmla="*/ 1188271 h 2399899"/>
                  <a:gd name="connsiteX12" fmla="*/ 1099233 w 1445113"/>
                  <a:gd name="connsiteY12" fmla="*/ 1966879 h 2399899"/>
                  <a:gd name="connsiteX13" fmla="*/ 960083 w 1445113"/>
                  <a:gd name="connsiteY13" fmla="*/ 2354849 h 2399899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1085120 w 1445113"/>
                  <a:gd name="connsiteY11" fmla="*/ 1128718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996220 w 1445113"/>
                  <a:gd name="connsiteY11" fmla="*/ 1217711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381674 h 2426724"/>
                  <a:gd name="connsiteX1" fmla="*/ 182843 w 1445113"/>
                  <a:gd name="connsiteY1" fmla="*/ 2352166 h 2426724"/>
                  <a:gd name="connsiteX2" fmla="*/ 207251 w 1445113"/>
                  <a:gd name="connsiteY2" fmla="*/ 1365325 h 2426724"/>
                  <a:gd name="connsiteX3" fmla="*/ 361747 w 1445113"/>
                  <a:gd name="connsiteY3" fmla="*/ 562543 h 2426724"/>
                  <a:gd name="connsiteX4" fmla="*/ 293570 w 1445113"/>
                  <a:gd name="connsiteY4" fmla="*/ 815404 h 2426724"/>
                  <a:gd name="connsiteX5" fmla="*/ 4049 w 1445113"/>
                  <a:gd name="connsiteY5" fmla="*/ 599872 h 2426724"/>
                  <a:gd name="connsiteX6" fmla="*/ 403978 w 1445113"/>
                  <a:gd name="connsiteY6" fmla="*/ 126377 h 2426724"/>
                  <a:gd name="connsiteX7" fmla="*/ 1139704 w 1445113"/>
                  <a:gd name="connsiteY7" fmla="*/ 37758 h 2426724"/>
                  <a:gd name="connsiteX8" fmla="*/ 1445113 w 1445113"/>
                  <a:gd name="connsiteY8" fmla="*/ 659612 h 2426724"/>
                  <a:gd name="connsiteX9" fmla="*/ 1156878 w 1445113"/>
                  <a:gd name="connsiteY9" fmla="*/ 928621 h 2426724"/>
                  <a:gd name="connsiteX10" fmla="*/ 1055499 w 1445113"/>
                  <a:gd name="connsiteY10" fmla="*/ 640387 h 2426724"/>
                  <a:gd name="connsiteX11" fmla="*/ 996220 w 1445113"/>
                  <a:gd name="connsiteY11" fmla="*/ 1304089 h 2426724"/>
                  <a:gd name="connsiteX12" fmla="*/ 1099233 w 1445113"/>
                  <a:gd name="connsiteY12" fmla="*/ 1993704 h 2426724"/>
                  <a:gd name="connsiteX13" fmla="*/ 960083 w 1445113"/>
                  <a:gd name="connsiteY13" fmla="*/ 2381674 h 2426724"/>
                  <a:gd name="connsiteX0" fmla="*/ 960083 w 1445113"/>
                  <a:gd name="connsiteY0" fmla="*/ 2413957 h 2459007"/>
                  <a:gd name="connsiteX1" fmla="*/ 182843 w 1445113"/>
                  <a:gd name="connsiteY1" fmla="*/ 2384449 h 2459007"/>
                  <a:gd name="connsiteX2" fmla="*/ 207251 w 1445113"/>
                  <a:gd name="connsiteY2" fmla="*/ 1397608 h 2459007"/>
                  <a:gd name="connsiteX3" fmla="*/ 361747 w 1445113"/>
                  <a:gd name="connsiteY3" fmla="*/ 594826 h 2459007"/>
                  <a:gd name="connsiteX4" fmla="*/ 293570 w 1445113"/>
                  <a:gd name="connsiteY4" fmla="*/ 847687 h 2459007"/>
                  <a:gd name="connsiteX5" fmla="*/ 4049 w 1445113"/>
                  <a:gd name="connsiteY5" fmla="*/ 632155 h 2459007"/>
                  <a:gd name="connsiteX6" fmla="*/ 365262 w 1445113"/>
                  <a:gd name="connsiteY6" fmla="*/ 77554 h 2459007"/>
                  <a:gd name="connsiteX7" fmla="*/ 1139704 w 1445113"/>
                  <a:gd name="connsiteY7" fmla="*/ 70041 h 2459007"/>
                  <a:gd name="connsiteX8" fmla="*/ 1445113 w 1445113"/>
                  <a:gd name="connsiteY8" fmla="*/ 691895 h 2459007"/>
                  <a:gd name="connsiteX9" fmla="*/ 1156878 w 1445113"/>
                  <a:gd name="connsiteY9" fmla="*/ 960904 h 2459007"/>
                  <a:gd name="connsiteX10" fmla="*/ 1055499 w 1445113"/>
                  <a:gd name="connsiteY10" fmla="*/ 672670 h 2459007"/>
                  <a:gd name="connsiteX11" fmla="*/ 996220 w 1445113"/>
                  <a:gd name="connsiteY11" fmla="*/ 1336372 h 2459007"/>
                  <a:gd name="connsiteX12" fmla="*/ 1099233 w 1445113"/>
                  <a:gd name="connsiteY12" fmla="*/ 2025987 h 2459007"/>
                  <a:gd name="connsiteX13" fmla="*/ 960083 w 1445113"/>
                  <a:gd name="connsiteY13" fmla="*/ 2413957 h 2459007"/>
                  <a:gd name="connsiteX0" fmla="*/ 960083 w 1445113"/>
                  <a:gd name="connsiteY0" fmla="*/ 2484977 h 2530027"/>
                  <a:gd name="connsiteX1" fmla="*/ 182843 w 1445113"/>
                  <a:gd name="connsiteY1" fmla="*/ 2455469 h 2530027"/>
                  <a:gd name="connsiteX2" fmla="*/ 207251 w 1445113"/>
                  <a:gd name="connsiteY2" fmla="*/ 1468628 h 2530027"/>
                  <a:gd name="connsiteX3" fmla="*/ 361747 w 1445113"/>
                  <a:gd name="connsiteY3" fmla="*/ 665846 h 2530027"/>
                  <a:gd name="connsiteX4" fmla="*/ 293570 w 1445113"/>
                  <a:gd name="connsiteY4" fmla="*/ 918707 h 2530027"/>
                  <a:gd name="connsiteX5" fmla="*/ 4049 w 1445113"/>
                  <a:gd name="connsiteY5" fmla="*/ 703175 h 2530027"/>
                  <a:gd name="connsiteX6" fmla="*/ 365262 w 1445113"/>
                  <a:gd name="connsiteY6" fmla="*/ 148574 h 2530027"/>
                  <a:gd name="connsiteX7" fmla="*/ 1139704 w 1445113"/>
                  <a:gd name="connsiteY7" fmla="*/ 141061 h 2530027"/>
                  <a:gd name="connsiteX8" fmla="*/ 1445113 w 1445113"/>
                  <a:gd name="connsiteY8" fmla="*/ 762915 h 2530027"/>
                  <a:gd name="connsiteX9" fmla="*/ 1156878 w 1445113"/>
                  <a:gd name="connsiteY9" fmla="*/ 1031924 h 2530027"/>
                  <a:gd name="connsiteX10" fmla="*/ 1055499 w 1445113"/>
                  <a:gd name="connsiteY10" fmla="*/ 743690 h 2530027"/>
                  <a:gd name="connsiteX11" fmla="*/ 996220 w 1445113"/>
                  <a:gd name="connsiteY11" fmla="*/ 1407392 h 2530027"/>
                  <a:gd name="connsiteX12" fmla="*/ 1099233 w 1445113"/>
                  <a:gd name="connsiteY12" fmla="*/ 2097007 h 2530027"/>
                  <a:gd name="connsiteX13" fmla="*/ 960083 w 1445113"/>
                  <a:gd name="connsiteY13" fmla="*/ 2484977 h 2530027"/>
                  <a:gd name="connsiteX0" fmla="*/ 960083 w 1445113"/>
                  <a:gd name="connsiteY0" fmla="*/ 2484977 h 2530027"/>
                  <a:gd name="connsiteX1" fmla="*/ 182843 w 1445113"/>
                  <a:gd name="connsiteY1" fmla="*/ 2455469 h 2530027"/>
                  <a:gd name="connsiteX2" fmla="*/ 207251 w 1445113"/>
                  <a:gd name="connsiteY2" fmla="*/ 1468628 h 2530027"/>
                  <a:gd name="connsiteX3" fmla="*/ 361747 w 1445113"/>
                  <a:gd name="connsiteY3" fmla="*/ 665846 h 2530027"/>
                  <a:gd name="connsiteX4" fmla="*/ 293570 w 1445113"/>
                  <a:gd name="connsiteY4" fmla="*/ 918707 h 2530027"/>
                  <a:gd name="connsiteX5" fmla="*/ 4049 w 1445113"/>
                  <a:gd name="connsiteY5" fmla="*/ 703175 h 2530027"/>
                  <a:gd name="connsiteX6" fmla="*/ 365262 w 1445113"/>
                  <a:gd name="connsiteY6" fmla="*/ 148574 h 2530027"/>
                  <a:gd name="connsiteX7" fmla="*/ 1139704 w 1445113"/>
                  <a:gd name="connsiteY7" fmla="*/ 141061 h 2530027"/>
                  <a:gd name="connsiteX8" fmla="*/ 1445113 w 1445113"/>
                  <a:gd name="connsiteY8" fmla="*/ 762915 h 2530027"/>
                  <a:gd name="connsiteX9" fmla="*/ 1156878 w 1445113"/>
                  <a:gd name="connsiteY9" fmla="*/ 1031924 h 2530027"/>
                  <a:gd name="connsiteX10" fmla="*/ 1055499 w 1445113"/>
                  <a:gd name="connsiteY10" fmla="*/ 743690 h 2530027"/>
                  <a:gd name="connsiteX11" fmla="*/ 996220 w 1445113"/>
                  <a:gd name="connsiteY11" fmla="*/ 1407392 h 2530027"/>
                  <a:gd name="connsiteX12" fmla="*/ 1099233 w 1445113"/>
                  <a:gd name="connsiteY12" fmla="*/ 2097007 h 2530027"/>
                  <a:gd name="connsiteX13" fmla="*/ 960083 w 1445113"/>
                  <a:gd name="connsiteY13" fmla="*/ 2484977 h 2530027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365262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287831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287831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45709 h 2390759"/>
                  <a:gd name="connsiteX1" fmla="*/ 182843 w 1445113"/>
                  <a:gd name="connsiteY1" fmla="*/ 2316201 h 2390759"/>
                  <a:gd name="connsiteX2" fmla="*/ 207251 w 1445113"/>
                  <a:gd name="connsiteY2" fmla="*/ 1329360 h 2390759"/>
                  <a:gd name="connsiteX3" fmla="*/ 361747 w 1445113"/>
                  <a:gd name="connsiteY3" fmla="*/ 526578 h 2390759"/>
                  <a:gd name="connsiteX4" fmla="*/ 293570 w 1445113"/>
                  <a:gd name="connsiteY4" fmla="*/ 779439 h 2390759"/>
                  <a:gd name="connsiteX5" fmla="*/ 4049 w 1445113"/>
                  <a:gd name="connsiteY5" fmla="*/ 563907 h 2390759"/>
                  <a:gd name="connsiteX6" fmla="*/ 287831 w 1445113"/>
                  <a:gd name="connsiteY6" fmla="*/ 9306 h 2390759"/>
                  <a:gd name="connsiteX7" fmla="*/ 1139704 w 1445113"/>
                  <a:gd name="connsiteY7" fmla="*/ 82900 h 2390759"/>
                  <a:gd name="connsiteX8" fmla="*/ 1445113 w 1445113"/>
                  <a:gd name="connsiteY8" fmla="*/ 623647 h 2390759"/>
                  <a:gd name="connsiteX9" fmla="*/ 1156878 w 1445113"/>
                  <a:gd name="connsiteY9" fmla="*/ 892656 h 2390759"/>
                  <a:gd name="connsiteX10" fmla="*/ 1055499 w 1445113"/>
                  <a:gd name="connsiteY10" fmla="*/ 604422 h 2390759"/>
                  <a:gd name="connsiteX11" fmla="*/ 996220 w 1445113"/>
                  <a:gd name="connsiteY11" fmla="*/ 1268124 h 2390759"/>
                  <a:gd name="connsiteX12" fmla="*/ 1099233 w 1445113"/>
                  <a:gd name="connsiteY12" fmla="*/ 1957739 h 2390759"/>
                  <a:gd name="connsiteX13" fmla="*/ 960083 w 1445113"/>
                  <a:gd name="connsiteY13" fmla="*/ 2345709 h 2390759"/>
                  <a:gd name="connsiteX0" fmla="*/ 960083 w 1445113"/>
                  <a:gd name="connsiteY0" fmla="*/ 2345708 h 2390758"/>
                  <a:gd name="connsiteX1" fmla="*/ 182843 w 1445113"/>
                  <a:gd name="connsiteY1" fmla="*/ 2316200 h 2390758"/>
                  <a:gd name="connsiteX2" fmla="*/ 207251 w 1445113"/>
                  <a:gd name="connsiteY2" fmla="*/ 1329359 h 2390758"/>
                  <a:gd name="connsiteX3" fmla="*/ 361747 w 1445113"/>
                  <a:gd name="connsiteY3" fmla="*/ 526577 h 2390758"/>
                  <a:gd name="connsiteX4" fmla="*/ 293570 w 1445113"/>
                  <a:gd name="connsiteY4" fmla="*/ 779438 h 2390758"/>
                  <a:gd name="connsiteX5" fmla="*/ 4049 w 1445113"/>
                  <a:gd name="connsiteY5" fmla="*/ 563906 h 2390758"/>
                  <a:gd name="connsiteX6" fmla="*/ 287831 w 1445113"/>
                  <a:gd name="connsiteY6" fmla="*/ 9305 h 2390758"/>
                  <a:gd name="connsiteX7" fmla="*/ 1139704 w 1445113"/>
                  <a:gd name="connsiteY7" fmla="*/ 82899 h 2390758"/>
                  <a:gd name="connsiteX8" fmla="*/ 1445113 w 1445113"/>
                  <a:gd name="connsiteY8" fmla="*/ 623646 h 2390758"/>
                  <a:gd name="connsiteX9" fmla="*/ 1156878 w 1445113"/>
                  <a:gd name="connsiteY9" fmla="*/ 892655 h 2390758"/>
                  <a:gd name="connsiteX10" fmla="*/ 1055499 w 1445113"/>
                  <a:gd name="connsiteY10" fmla="*/ 604421 h 2390758"/>
                  <a:gd name="connsiteX11" fmla="*/ 1060745 w 1445113"/>
                  <a:gd name="connsiteY11" fmla="*/ 1268123 h 2390758"/>
                  <a:gd name="connsiteX12" fmla="*/ 1099233 w 1445113"/>
                  <a:gd name="connsiteY12" fmla="*/ 1957738 h 2390758"/>
                  <a:gd name="connsiteX13" fmla="*/ 960083 w 1445113"/>
                  <a:gd name="connsiteY13" fmla="*/ 2345708 h 2390758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07251 w 1445113"/>
                  <a:gd name="connsiteY2" fmla="*/ 1329359 h 2378802"/>
                  <a:gd name="connsiteX3" fmla="*/ 361747 w 1445113"/>
                  <a:gd name="connsiteY3" fmla="*/ 526577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97588 w 1445113"/>
                  <a:gd name="connsiteY2" fmla="*/ 1342877 h 2378802"/>
                  <a:gd name="connsiteX3" fmla="*/ 361747 w 1445113"/>
                  <a:gd name="connsiteY3" fmla="*/ 526577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97588 w 1445113"/>
                  <a:gd name="connsiteY2" fmla="*/ 1342877 h 2378802"/>
                  <a:gd name="connsiteX3" fmla="*/ 284316 w 1445113"/>
                  <a:gd name="connsiteY3" fmla="*/ 634721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692 w 1445722"/>
                  <a:gd name="connsiteY0" fmla="*/ 2345708 h 2378802"/>
                  <a:gd name="connsiteX1" fmla="*/ 183452 w 1445722"/>
                  <a:gd name="connsiteY1" fmla="*/ 2316200 h 2378802"/>
                  <a:gd name="connsiteX2" fmla="*/ 298197 w 1445722"/>
                  <a:gd name="connsiteY2" fmla="*/ 1342877 h 2378802"/>
                  <a:gd name="connsiteX3" fmla="*/ 284925 w 1445722"/>
                  <a:gd name="connsiteY3" fmla="*/ 634721 h 2378802"/>
                  <a:gd name="connsiteX4" fmla="*/ 255463 w 1445722"/>
                  <a:gd name="connsiteY4" fmla="*/ 887581 h 2378802"/>
                  <a:gd name="connsiteX5" fmla="*/ 4658 w 1445722"/>
                  <a:gd name="connsiteY5" fmla="*/ 563906 h 2378802"/>
                  <a:gd name="connsiteX6" fmla="*/ 288440 w 1445722"/>
                  <a:gd name="connsiteY6" fmla="*/ 9305 h 2378802"/>
                  <a:gd name="connsiteX7" fmla="*/ 1140313 w 1445722"/>
                  <a:gd name="connsiteY7" fmla="*/ 82899 h 2378802"/>
                  <a:gd name="connsiteX8" fmla="*/ 1445722 w 1445722"/>
                  <a:gd name="connsiteY8" fmla="*/ 623646 h 2378802"/>
                  <a:gd name="connsiteX9" fmla="*/ 1157487 w 1445722"/>
                  <a:gd name="connsiteY9" fmla="*/ 892655 h 2378802"/>
                  <a:gd name="connsiteX10" fmla="*/ 1056108 w 1445722"/>
                  <a:gd name="connsiteY10" fmla="*/ 604421 h 2378802"/>
                  <a:gd name="connsiteX11" fmla="*/ 1061354 w 1445722"/>
                  <a:gd name="connsiteY11" fmla="*/ 1268123 h 2378802"/>
                  <a:gd name="connsiteX12" fmla="*/ 1074031 w 1445722"/>
                  <a:gd name="connsiteY12" fmla="*/ 2146987 h 2378802"/>
                  <a:gd name="connsiteX13" fmla="*/ 960692 w 1445722"/>
                  <a:gd name="connsiteY13" fmla="*/ 2345708 h 237880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98197 w 1445722"/>
                  <a:gd name="connsiteY2" fmla="*/ 1320047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98197 w 1445722"/>
                  <a:gd name="connsiteY2" fmla="*/ 1320047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20766 w 1445722"/>
                  <a:gd name="connsiteY2" fmla="*/ 1347082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20766 w 1445722"/>
                  <a:gd name="connsiteY2" fmla="*/ 1347082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22639 w 1445722"/>
                  <a:gd name="connsiteY11" fmla="*/ 1285847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381197"/>
                  <a:gd name="connsiteY0" fmla="*/ 2322878 h 2355972"/>
                  <a:gd name="connsiteX1" fmla="*/ 183452 w 1381197"/>
                  <a:gd name="connsiteY1" fmla="*/ 2293370 h 2355972"/>
                  <a:gd name="connsiteX2" fmla="*/ 220766 w 1381197"/>
                  <a:gd name="connsiteY2" fmla="*/ 1347082 h 2355972"/>
                  <a:gd name="connsiteX3" fmla="*/ 284925 w 1381197"/>
                  <a:gd name="connsiteY3" fmla="*/ 611891 h 2355972"/>
                  <a:gd name="connsiteX4" fmla="*/ 255463 w 1381197"/>
                  <a:gd name="connsiteY4" fmla="*/ 864751 h 2355972"/>
                  <a:gd name="connsiteX5" fmla="*/ 4658 w 1381197"/>
                  <a:gd name="connsiteY5" fmla="*/ 541076 h 2355972"/>
                  <a:gd name="connsiteX6" fmla="*/ 223913 w 1381197"/>
                  <a:gd name="connsiteY6" fmla="*/ 27028 h 2355972"/>
                  <a:gd name="connsiteX7" fmla="*/ 1140313 w 1381197"/>
                  <a:gd name="connsiteY7" fmla="*/ 60069 h 2355972"/>
                  <a:gd name="connsiteX8" fmla="*/ 1381197 w 1381197"/>
                  <a:gd name="connsiteY8" fmla="*/ 627851 h 2355972"/>
                  <a:gd name="connsiteX9" fmla="*/ 1157487 w 1381197"/>
                  <a:gd name="connsiteY9" fmla="*/ 869825 h 2355972"/>
                  <a:gd name="connsiteX10" fmla="*/ 1056108 w 1381197"/>
                  <a:gd name="connsiteY10" fmla="*/ 581591 h 2355972"/>
                  <a:gd name="connsiteX11" fmla="*/ 1022639 w 1381197"/>
                  <a:gd name="connsiteY11" fmla="*/ 1285847 h 2355972"/>
                  <a:gd name="connsiteX12" fmla="*/ 1074031 w 1381197"/>
                  <a:gd name="connsiteY12" fmla="*/ 2124157 h 2355972"/>
                  <a:gd name="connsiteX13" fmla="*/ 960692 w 1381197"/>
                  <a:gd name="connsiteY13" fmla="*/ 2322878 h 2355972"/>
                  <a:gd name="connsiteX0" fmla="*/ 960692 w 1381197"/>
                  <a:gd name="connsiteY0" fmla="*/ 2322878 h 2355972"/>
                  <a:gd name="connsiteX1" fmla="*/ 183452 w 1381197"/>
                  <a:gd name="connsiteY1" fmla="*/ 2293370 h 2355972"/>
                  <a:gd name="connsiteX2" fmla="*/ 220766 w 1381197"/>
                  <a:gd name="connsiteY2" fmla="*/ 1347082 h 2355972"/>
                  <a:gd name="connsiteX3" fmla="*/ 284925 w 1381197"/>
                  <a:gd name="connsiteY3" fmla="*/ 611891 h 2355972"/>
                  <a:gd name="connsiteX4" fmla="*/ 255463 w 1381197"/>
                  <a:gd name="connsiteY4" fmla="*/ 864751 h 2355972"/>
                  <a:gd name="connsiteX5" fmla="*/ 4658 w 1381197"/>
                  <a:gd name="connsiteY5" fmla="*/ 541076 h 2355972"/>
                  <a:gd name="connsiteX6" fmla="*/ 223913 w 1381197"/>
                  <a:gd name="connsiteY6" fmla="*/ 27028 h 2355972"/>
                  <a:gd name="connsiteX7" fmla="*/ 1140313 w 1381197"/>
                  <a:gd name="connsiteY7" fmla="*/ 60069 h 2355972"/>
                  <a:gd name="connsiteX8" fmla="*/ 1381197 w 1381197"/>
                  <a:gd name="connsiteY8" fmla="*/ 627851 h 2355972"/>
                  <a:gd name="connsiteX9" fmla="*/ 1041340 w 1381197"/>
                  <a:gd name="connsiteY9" fmla="*/ 923897 h 2355972"/>
                  <a:gd name="connsiteX10" fmla="*/ 1056108 w 1381197"/>
                  <a:gd name="connsiteY10" fmla="*/ 581591 h 2355972"/>
                  <a:gd name="connsiteX11" fmla="*/ 1022639 w 1381197"/>
                  <a:gd name="connsiteY11" fmla="*/ 1285847 h 2355972"/>
                  <a:gd name="connsiteX12" fmla="*/ 1074031 w 1381197"/>
                  <a:gd name="connsiteY12" fmla="*/ 2124157 h 2355972"/>
                  <a:gd name="connsiteX13" fmla="*/ 960692 w 1381197"/>
                  <a:gd name="connsiteY13" fmla="*/ 2322878 h 2355972"/>
                  <a:gd name="connsiteX0" fmla="*/ 960692 w 1381197"/>
                  <a:gd name="connsiteY0" fmla="*/ 2331066 h 2364160"/>
                  <a:gd name="connsiteX1" fmla="*/ 183452 w 1381197"/>
                  <a:gd name="connsiteY1" fmla="*/ 2301558 h 2364160"/>
                  <a:gd name="connsiteX2" fmla="*/ 220766 w 1381197"/>
                  <a:gd name="connsiteY2" fmla="*/ 1355270 h 2364160"/>
                  <a:gd name="connsiteX3" fmla="*/ 284925 w 1381197"/>
                  <a:gd name="connsiteY3" fmla="*/ 620079 h 2364160"/>
                  <a:gd name="connsiteX4" fmla="*/ 255463 w 1381197"/>
                  <a:gd name="connsiteY4" fmla="*/ 872939 h 2364160"/>
                  <a:gd name="connsiteX5" fmla="*/ 4658 w 1381197"/>
                  <a:gd name="connsiteY5" fmla="*/ 549264 h 2364160"/>
                  <a:gd name="connsiteX6" fmla="*/ 223913 w 1381197"/>
                  <a:gd name="connsiteY6" fmla="*/ 35216 h 2364160"/>
                  <a:gd name="connsiteX7" fmla="*/ 985451 w 1381197"/>
                  <a:gd name="connsiteY7" fmla="*/ 54739 h 2364160"/>
                  <a:gd name="connsiteX8" fmla="*/ 1381197 w 1381197"/>
                  <a:gd name="connsiteY8" fmla="*/ 636039 h 2364160"/>
                  <a:gd name="connsiteX9" fmla="*/ 1041340 w 1381197"/>
                  <a:gd name="connsiteY9" fmla="*/ 932085 h 2364160"/>
                  <a:gd name="connsiteX10" fmla="*/ 1056108 w 1381197"/>
                  <a:gd name="connsiteY10" fmla="*/ 589779 h 2364160"/>
                  <a:gd name="connsiteX11" fmla="*/ 1022639 w 1381197"/>
                  <a:gd name="connsiteY11" fmla="*/ 1294035 h 2364160"/>
                  <a:gd name="connsiteX12" fmla="*/ 1074031 w 1381197"/>
                  <a:gd name="connsiteY12" fmla="*/ 2132345 h 2364160"/>
                  <a:gd name="connsiteX13" fmla="*/ 960692 w 1381197"/>
                  <a:gd name="connsiteY13" fmla="*/ 2331066 h 236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1197" h="2364160">
                    <a:moveTo>
                      <a:pt x="960692" y="2331066"/>
                    </a:moveTo>
                    <a:cubicBezTo>
                      <a:pt x="812262" y="2359268"/>
                      <a:pt x="398800" y="2400680"/>
                      <a:pt x="183452" y="2301558"/>
                    </a:cubicBezTo>
                    <a:cubicBezTo>
                      <a:pt x="218239" y="1937393"/>
                      <a:pt x="203854" y="1635517"/>
                      <a:pt x="220766" y="1355270"/>
                    </a:cubicBezTo>
                    <a:cubicBezTo>
                      <a:pt x="237678" y="1075023"/>
                      <a:pt x="291981" y="734024"/>
                      <a:pt x="284925" y="620079"/>
                    </a:cubicBezTo>
                    <a:cubicBezTo>
                      <a:pt x="277869" y="506134"/>
                      <a:pt x="319074" y="891137"/>
                      <a:pt x="255463" y="872939"/>
                    </a:cubicBezTo>
                    <a:cubicBezTo>
                      <a:pt x="191853" y="854742"/>
                      <a:pt x="-35186" y="651699"/>
                      <a:pt x="4658" y="549264"/>
                    </a:cubicBezTo>
                    <a:cubicBezTo>
                      <a:pt x="42416" y="436351"/>
                      <a:pt x="34637" y="304635"/>
                      <a:pt x="223913" y="35216"/>
                    </a:cubicBezTo>
                    <a:cubicBezTo>
                      <a:pt x="374474" y="22636"/>
                      <a:pt x="792571" y="-47651"/>
                      <a:pt x="985451" y="54739"/>
                    </a:cubicBezTo>
                    <a:cubicBezTo>
                      <a:pt x="1178331" y="157129"/>
                      <a:pt x="1231514" y="405045"/>
                      <a:pt x="1381197" y="636039"/>
                    </a:cubicBezTo>
                    <a:cubicBezTo>
                      <a:pt x="1293070" y="790712"/>
                      <a:pt x="1177175" y="907420"/>
                      <a:pt x="1041340" y="932085"/>
                    </a:cubicBezTo>
                    <a:lnTo>
                      <a:pt x="1056108" y="589779"/>
                    </a:lnTo>
                    <a:cubicBezTo>
                      <a:pt x="1057857" y="811013"/>
                      <a:pt x="1020890" y="1072801"/>
                      <a:pt x="1022639" y="1294035"/>
                    </a:cubicBezTo>
                    <a:lnTo>
                      <a:pt x="1074031" y="2132345"/>
                    </a:lnTo>
                    <a:cubicBezTo>
                      <a:pt x="1151257" y="2264867"/>
                      <a:pt x="1109122" y="2302864"/>
                      <a:pt x="960692" y="233106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8" name="Oval 50">
              <a:extLst>
                <a:ext uri="{FF2B5EF4-FFF2-40B4-BE49-F238E27FC236}">
                  <a16:creationId xmlns:a16="http://schemas.microsoft.com/office/drawing/2014/main" id="{8DC25A05-E1DC-B249-BB71-D99A47CA61D0}"/>
                </a:ext>
              </a:extLst>
            </p:cNvPr>
            <p:cNvSpPr/>
            <p:nvPr/>
          </p:nvSpPr>
          <p:spPr>
            <a:xfrm rot="213831" flipH="1">
              <a:off x="9995754" y="3206314"/>
              <a:ext cx="518742" cy="347903"/>
            </a:xfrm>
            <a:custGeom>
              <a:avLst/>
              <a:gdLst>
                <a:gd name="connsiteX0" fmla="*/ 0 w 499207"/>
                <a:gd name="connsiteY0" fmla="*/ 313083 h 626165"/>
                <a:gd name="connsiteX1" fmla="*/ 249604 w 499207"/>
                <a:gd name="connsiteY1" fmla="*/ 0 h 626165"/>
                <a:gd name="connsiteX2" fmla="*/ 499208 w 499207"/>
                <a:gd name="connsiteY2" fmla="*/ 313083 h 626165"/>
                <a:gd name="connsiteX3" fmla="*/ 249604 w 499207"/>
                <a:gd name="connsiteY3" fmla="*/ 626166 h 626165"/>
                <a:gd name="connsiteX4" fmla="*/ 0 w 499207"/>
                <a:gd name="connsiteY4" fmla="*/ 313083 h 626165"/>
                <a:gd name="connsiteX0" fmla="*/ 63 w 499271"/>
                <a:gd name="connsiteY0" fmla="*/ 53482 h 366565"/>
                <a:gd name="connsiteX1" fmla="*/ 268535 w 499271"/>
                <a:gd name="connsiteY1" fmla="*/ 182265 h 366565"/>
                <a:gd name="connsiteX2" fmla="*/ 499271 w 499271"/>
                <a:gd name="connsiteY2" fmla="*/ 53482 h 366565"/>
                <a:gd name="connsiteX3" fmla="*/ 249667 w 499271"/>
                <a:gd name="connsiteY3" fmla="*/ 366565 h 366565"/>
                <a:gd name="connsiteX4" fmla="*/ 63 w 499271"/>
                <a:gd name="connsiteY4" fmla="*/ 53482 h 366565"/>
                <a:gd name="connsiteX0" fmla="*/ 39 w 518755"/>
                <a:gd name="connsiteY0" fmla="*/ 3081 h 375824"/>
                <a:gd name="connsiteX1" fmla="*/ 288019 w 518755"/>
                <a:gd name="connsiteY1" fmla="*/ 191064 h 375824"/>
                <a:gd name="connsiteX2" fmla="*/ 518755 w 518755"/>
                <a:gd name="connsiteY2" fmla="*/ 62281 h 375824"/>
                <a:gd name="connsiteX3" fmla="*/ 269151 w 518755"/>
                <a:gd name="connsiteY3" fmla="*/ 375364 h 375824"/>
                <a:gd name="connsiteX4" fmla="*/ 39 w 518755"/>
                <a:gd name="connsiteY4" fmla="*/ 3081 h 375824"/>
                <a:gd name="connsiteX0" fmla="*/ 158 w 518874"/>
                <a:gd name="connsiteY0" fmla="*/ 3081 h 381896"/>
                <a:gd name="connsiteX1" fmla="*/ 288138 w 518874"/>
                <a:gd name="connsiteY1" fmla="*/ 191064 h 381896"/>
                <a:gd name="connsiteX2" fmla="*/ 518874 w 518874"/>
                <a:gd name="connsiteY2" fmla="*/ 62281 h 381896"/>
                <a:gd name="connsiteX3" fmla="*/ 269270 w 518874"/>
                <a:gd name="connsiteY3" fmla="*/ 375364 h 381896"/>
                <a:gd name="connsiteX4" fmla="*/ 158 w 518874"/>
                <a:gd name="connsiteY4" fmla="*/ 3081 h 381896"/>
                <a:gd name="connsiteX0" fmla="*/ 2220 w 520936"/>
                <a:gd name="connsiteY0" fmla="*/ 2452 h 381230"/>
                <a:gd name="connsiteX1" fmla="*/ 358794 w 520936"/>
                <a:gd name="connsiteY1" fmla="*/ 206304 h 381230"/>
                <a:gd name="connsiteX2" fmla="*/ 520936 w 520936"/>
                <a:gd name="connsiteY2" fmla="*/ 61652 h 381230"/>
                <a:gd name="connsiteX3" fmla="*/ 271332 w 520936"/>
                <a:gd name="connsiteY3" fmla="*/ 374735 h 381230"/>
                <a:gd name="connsiteX4" fmla="*/ 2220 w 520936"/>
                <a:gd name="connsiteY4" fmla="*/ 2452 h 381230"/>
                <a:gd name="connsiteX0" fmla="*/ 12 w 525759"/>
                <a:gd name="connsiteY0" fmla="*/ 3233 h 409829"/>
                <a:gd name="connsiteX1" fmla="*/ 356586 w 525759"/>
                <a:gd name="connsiteY1" fmla="*/ 207085 h 409829"/>
                <a:gd name="connsiteX2" fmla="*/ 518728 w 525759"/>
                <a:gd name="connsiteY2" fmla="*/ 62433 h 409829"/>
                <a:gd name="connsiteX3" fmla="*/ 348550 w 525759"/>
                <a:gd name="connsiteY3" fmla="*/ 403657 h 409829"/>
                <a:gd name="connsiteX4" fmla="*/ 12 w 525759"/>
                <a:gd name="connsiteY4" fmla="*/ 3233 h 409829"/>
                <a:gd name="connsiteX0" fmla="*/ 8 w 518724"/>
                <a:gd name="connsiteY0" fmla="*/ 3233 h 417966"/>
                <a:gd name="connsiteX1" fmla="*/ 356582 w 518724"/>
                <a:gd name="connsiteY1" fmla="*/ 207085 h 417966"/>
                <a:gd name="connsiteX2" fmla="*/ 518724 w 518724"/>
                <a:gd name="connsiteY2" fmla="*/ 62433 h 417966"/>
                <a:gd name="connsiteX3" fmla="*/ 348546 w 518724"/>
                <a:gd name="connsiteY3" fmla="*/ 403657 h 417966"/>
                <a:gd name="connsiteX4" fmla="*/ 8 w 518724"/>
                <a:gd name="connsiteY4" fmla="*/ 3233 h 417966"/>
                <a:gd name="connsiteX0" fmla="*/ 26 w 518742"/>
                <a:gd name="connsiteY0" fmla="*/ 1455 h 347903"/>
                <a:gd name="connsiteX1" fmla="*/ 356600 w 518742"/>
                <a:gd name="connsiteY1" fmla="*/ 205307 h 347903"/>
                <a:gd name="connsiteX2" fmla="*/ 518742 w 518742"/>
                <a:gd name="connsiteY2" fmla="*/ 60655 h 347903"/>
                <a:gd name="connsiteX3" fmla="*/ 341329 w 518742"/>
                <a:gd name="connsiteY3" fmla="*/ 331846 h 347903"/>
                <a:gd name="connsiteX4" fmla="*/ 26 w 518742"/>
                <a:gd name="connsiteY4" fmla="*/ 1455 h 34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42" h="347903">
                  <a:moveTo>
                    <a:pt x="26" y="1455"/>
                  </a:moveTo>
                  <a:cubicBezTo>
                    <a:pt x="2571" y="-19635"/>
                    <a:pt x="270147" y="195440"/>
                    <a:pt x="356600" y="205307"/>
                  </a:cubicBezTo>
                  <a:cubicBezTo>
                    <a:pt x="443053" y="215174"/>
                    <a:pt x="518742" y="-112256"/>
                    <a:pt x="518742" y="60655"/>
                  </a:cubicBezTo>
                  <a:cubicBezTo>
                    <a:pt x="518742" y="233566"/>
                    <a:pt x="504290" y="230507"/>
                    <a:pt x="341329" y="331846"/>
                  </a:cubicBezTo>
                  <a:cubicBezTo>
                    <a:pt x="178368" y="433185"/>
                    <a:pt x="-2519" y="22545"/>
                    <a:pt x="26" y="1455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50">
              <a:extLst>
                <a:ext uri="{FF2B5EF4-FFF2-40B4-BE49-F238E27FC236}">
                  <a16:creationId xmlns:a16="http://schemas.microsoft.com/office/drawing/2014/main" id="{DA73C284-7974-8F45-A81D-3FF8D2EA4534}"/>
                </a:ext>
              </a:extLst>
            </p:cNvPr>
            <p:cNvSpPr/>
            <p:nvPr/>
          </p:nvSpPr>
          <p:spPr>
            <a:xfrm rot="213831" flipH="1">
              <a:off x="10035977" y="2798044"/>
              <a:ext cx="570839" cy="416532"/>
            </a:xfrm>
            <a:custGeom>
              <a:avLst/>
              <a:gdLst>
                <a:gd name="connsiteX0" fmla="*/ 0 w 499207"/>
                <a:gd name="connsiteY0" fmla="*/ 313083 h 626165"/>
                <a:gd name="connsiteX1" fmla="*/ 249604 w 499207"/>
                <a:gd name="connsiteY1" fmla="*/ 0 h 626165"/>
                <a:gd name="connsiteX2" fmla="*/ 499208 w 499207"/>
                <a:gd name="connsiteY2" fmla="*/ 313083 h 626165"/>
                <a:gd name="connsiteX3" fmla="*/ 249604 w 499207"/>
                <a:gd name="connsiteY3" fmla="*/ 626166 h 626165"/>
                <a:gd name="connsiteX4" fmla="*/ 0 w 499207"/>
                <a:gd name="connsiteY4" fmla="*/ 313083 h 626165"/>
                <a:gd name="connsiteX0" fmla="*/ 63 w 499271"/>
                <a:gd name="connsiteY0" fmla="*/ 53482 h 366565"/>
                <a:gd name="connsiteX1" fmla="*/ 268535 w 499271"/>
                <a:gd name="connsiteY1" fmla="*/ 182265 h 366565"/>
                <a:gd name="connsiteX2" fmla="*/ 499271 w 499271"/>
                <a:gd name="connsiteY2" fmla="*/ 53482 h 366565"/>
                <a:gd name="connsiteX3" fmla="*/ 249667 w 499271"/>
                <a:gd name="connsiteY3" fmla="*/ 366565 h 366565"/>
                <a:gd name="connsiteX4" fmla="*/ 63 w 499271"/>
                <a:gd name="connsiteY4" fmla="*/ 53482 h 366565"/>
                <a:gd name="connsiteX0" fmla="*/ 39 w 518755"/>
                <a:gd name="connsiteY0" fmla="*/ 3081 h 375824"/>
                <a:gd name="connsiteX1" fmla="*/ 288019 w 518755"/>
                <a:gd name="connsiteY1" fmla="*/ 191064 h 375824"/>
                <a:gd name="connsiteX2" fmla="*/ 518755 w 518755"/>
                <a:gd name="connsiteY2" fmla="*/ 62281 h 375824"/>
                <a:gd name="connsiteX3" fmla="*/ 269151 w 518755"/>
                <a:gd name="connsiteY3" fmla="*/ 375364 h 375824"/>
                <a:gd name="connsiteX4" fmla="*/ 39 w 518755"/>
                <a:gd name="connsiteY4" fmla="*/ 3081 h 375824"/>
                <a:gd name="connsiteX0" fmla="*/ 158 w 518874"/>
                <a:gd name="connsiteY0" fmla="*/ 3081 h 381896"/>
                <a:gd name="connsiteX1" fmla="*/ 288138 w 518874"/>
                <a:gd name="connsiteY1" fmla="*/ 191064 h 381896"/>
                <a:gd name="connsiteX2" fmla="*/ 518874 w 518874"/>
                <a:gd name="connsiteY2" fmla="*/ 62281 h 381896"/>
                <a:gd name="connsiteX3" fmla="*/ 269270 w 518874"/>
                <a:gd name="connsiteY3" fmla="*/ 375364 h 381896"/>
                <a:gd name="connsiteX4" fmla="*/ 158 w 518874"/>
                <a:gd name="connsiteY4" fmla="*/ 3081 h 381896"/>
                <a:gd name="connsiteX0" fmla="*/ 2220 w 520936"/>
                <a:gd name="connsiteY0" fmla="*/ 2452 h 381230"/>
                <a:gd name="connsiteX1" fmla="*/ 358794 w 520936"/>
                <a:gd name="connsiteY1" fmla="*/ 206304 h 381230"/>
                <a:gd name="connsiteX2" fmla="*/ 520936 w 520936"/>
                <a:gd name="connsiteY2" fmla="*/ 61652 h 381230"/>
                <a:gd name="connsiteX3" fmla="*/ 271332 w 520936"/>
                <a:gd name="connsiteY3" fmla="*/ 374735 h 381230"/>
                <a:gd name="connsiteX4" fmla="*/ 2220 w 520936"/>
                <a:gd name="connsiteY4" fmla="*/ 2452 h 381230"/>
                <a:gd name="connsiteX0" fmla="*/ 12 w 525759"/>
                <a:gd name="connsiteY0" fmla="*/ 3233 h 409829"/>
                <a:gd name="connsiteX1" fmla="*/ 356586 w 525759"/>
                <a:gd name="connsiteY1" fmla="*/ 207085 h 409829"/>
                <a:gd name="connsiteX2" fmla="*/ 518728 w 525759"/>
                <a:gd name="connsiteY2" fmla="*/ 62433 h 409829"/>
                <a:gd name="connsiteX3" fmla="*/ 348550 w 525759"/>
                <a:gd name="connsiteY3" fmla="*/ 403657 h 409829"/>
                <a:gd name="connsiteX4" fmla="*/ 12 w 525759"/>
                <a:gd name="connsiteY4" fmla="*/ 3233 h 409829"/>
                <a:gd name="connsiteX0" fmla="*/ 8 w 518724"/>
                <a:gd name="connsiteY0" fmla="*/ 3233 h 417966"/>
                <a:gd name="connsiteX1" fmla="*/ 356582 w 518724"/>
                <a:gd name="connsiteY1" fmla="*/ 207085 h 417966"/>
                <a:gd name="connsiteX2" fmla="*/ 518724 w 518724"/>
                <a:gd name="connsiteY2" fmla="*/ 62433 h 417966"/>
                <a:gd name="connsiteX3" fmla="*/ 348546 w 518724"/>
                <a:gd name="connsiteY3" fmla="*/ 403657 h 417966"/>
                <a:gd name="connsiteX4" fmla="*/ 8 w 518724"/>
                <a:gd name="connsiteY4" fmla="*/ 3233 h 417966"/>
                <a:gd name="connsiteX0" fmla="*/ 26 w 518742"/>
                <a:gd name="connsiteY0" fmla="*/ 1455 h 347903"/>
                <a:gd name="connsiteX1" fmla="*/ 356600 w 518742"/>
                <a:gd name="connsiteY1" fmla="*/ 205307 h 347903"/>
                <a:gd name="connsiteX2" fmla="*/ 518742 w 518742"/>
                <a:gd name="connsiteY2" fmla="*/ 60655 h 347903"/>
                <a:gd name="connsiteX3" fmla="*/ 341329 w 518742"/>
                <a:gd name="connsiteY3" fmla="*/ 331846 h 347903"/>
                <a:gd name="connsiteX4" fmla="*/ 26 w 518742"/>
                <a:gd name="connsiteY4" fmla="*/ 1455 h 347903"/>
                <a:gd name="connsiteX0" fmla="*/ 111 w 518827"/>
                <a:gd name="connsiteY0" fmla="*/ 247839 h 597094"/>
                <a:gd name="connsiteX1" fmla="*/ 373192 w 518827"/>
                <a:gd name="connsiteY1" fmla="*/ 433 h 597094"/>
                <a:gd name="connsiteX2" fmla="*/ 518827 w 518827"/>
                <a:gd name="connsiteY2" fmla="*/ 307039 h 597094"/>
                <a:gd name="connsiteX3" fmla="*/ 341414 w 518827"/>
                <a:gd name="connsiteY3" fmla="*/ 578230 h 597094"/>
                <a:gd name="connsiteX4" fmla="*/ 111 w 518827"/>
                <a:gd name="connsiteY4" fmla="*/ 247839 h 597094"/>
                <a:gd name="connsiteX0" fmla="*/ 48 w 518764"/>
                <a:gd name="connsiteY0" fmla="*/ 247727 h 354483"/>
                <a:gd name="connsiteX1" fmla="*/ 373129 w 518764"/>
                <a:gd name="connsiteY1" fmla="*/ 321 h 354483"/>
                <a:gd name="connsiteX2" fmla="*/ 518764 w 518764"/>
                <a:gd name="connsiteY2" fmla="*/ 306927 h 354483"/>
                <a:gd name="connsiteX3" fmla="*/ 352102 w 518764"/>
                <a:gd name="connsiteY3" fmla="*/ 219277 h 354483"/>
                <a:gd name="connsiteX4" fmla="*/ 48 w 518764"/>
                <a:gd name="connsiteY4" fmla="*/ 247727 h 354483"/>
                <a:gd name="connsiteX0" fmla="*/ 9655 w 528371"/>
                <a:gd name="connsiteY0" fmla="*/ 247727 h 366273"/>
                <a:gd name="connsiteX1" fmla="*/ 382736 w 528371"/>
                <a:gd name="connsiteY1" fmla="*/ 321 h 366273"/>
                <a:gd name="connsiteX2" fmla="*/ 528371 w 528371"/>
                <a:gd name="connsiteY2" fmla="*/ 306927 h 366273"/>
                <a:gd name="connsiteX3" fmla="*/ 361709 w 528371"/>
                <a:gd name="connsiteY3" fmla="*/ 219277 h 366273"/>
                <a:gd name="connsiteX4" fmla="*/ 131119 w 528371"/>
                <a:gd name="connsiteY4" fmla="*/ 302875 h 366273"/>
                <a:gd name="connsiteX5" fmla="*/ 9655 w 528371"/>
                <a:gd name="connsiteY5" fmla="*/ 247727 h 366273"/>
                <a:gd name="connsiteX0" fmla="*/ 4509 w 681320"/>
                <a:gd name="connsiteY0" fmla="*/ 365596 h 378953"/>
                <a:gd name="connsiteX1" fmla="*/ 535685 w 681320"/>
                <a:gd name="connsiteY1" fmla="*/ 469 h 378953"/>
                <a:gd name="connsiteX2" fmla="*/ 681320 w 681320"/>
                <a:gd name="connsiteY2" fmla="*/ 307075 h 378953"/>
                <a:gd name="connsiteX3" fmla="*/ 514658 w 681320"/>
                <a:gd name="connsiteY3" fmla="*/ 219425 h 378953"/>
                <a:gd name="connsiteX4" fmla="*/ 284068 w 681320"/>
                <a:gd name="connsiteY4" fmla="*/ 303023 h 378953"/>
                <a:gd name="connsiteX5" fmla="*/ 4509 w 681320"/>
                <a:gd name="connsiteY5" fmla="*/ 365596 h 378953"/>
                <a:gd name="connsiteX0" fmla="*/ 4509 w 788022"/>
                <a:gd name="connsiteY0" fmla="*/ 378973 h 392330"/>
                <a:gd name="connsiteX1" fmla="*/ 535685 w 788022"/>
                <a:gd name="connsiteY1" fmla="*/ 13846 h 392330"/>
                <a:gd name="connsiteX2" fmla="*/ 681320 w 788022"/>
                <a:gd name="connsiteY2" fmla="*/ 320452 h 392330"/>
                <a:gd name="connsiteX3" fmla="*/ 514658 w 788022"/>
                <a:gd name="connsiteY3" fmla="*/ 232802 h 392330"/>
                <a:gd name="connsiteX4" fmla="*/ 284068 w 788022"/>
                <a:gd name="connsiteY4" fmla="*/ 316400 h 392330"/>
                <a:gd name="connsiteX5" fmla="*/ 4509 w 788022"/>
                <a:gd name="connsiteY5" fmla="*/ 378973 h 392330"/>
                <a:gd name="connsiteX0" fmla="*/ 4509 w 715793"/>
                <a:gd name="connsiteY0" fmla="*/ 365130 h 378487"/>
                <a:gd name="connsiteX1" fmla="*/ 535685 w 715793"/>
                <a:gd name="connsiteY1" fmla="*/ 3 h 378487"/>
                <a:gd name="connsiteX2" fmla="*/ 681320 w 715793"/>
                <a:gd name="connsiteY2" fmla="*/ 306609 h 378487"/>
                <a:gd name="connsiteX3" fmla="*/ 514658 w 715793"/>
                <a:gd name="connsiteY3" fmla="*/ 218959 h 378487"/>
                <a:gd name="connsiteX4" fmla="*/ 284068 w 715793"/>
                <a:gd name="connsiteY4" fmla="*/ 302557 h 378487"/>
                <a:gd name="connsiteX5" fmla="*/ 4509 w 715793"/>
                <a:gd name="connsiteY5" fmla="*/ 365130 h 378487"/>
                <a:gd name="connsiteX0" fmla="*/ 1697 w 679864"/>
                <a:gd name="connsiteY0" fmla="*/ 348500 h 360832"/>
                <a:gd name="connsiteX1" fmla="*/ 427464 w 679864"/>
                <a:gd name="connsiteY1" fmla="*/ 3 h 360832"/>
                <a:gd name="connsiteX2" fmla="*/ 678508 w 679864"/>
                <a:gd name="connsiteY2" fmla="*/ 289979 h 360832"/>
                <a:gd name="connsiteX3" fmla="*/ 511846 w 679864"/>
                <a:gd name="connsiteY3" fmla="*/ 202329 h 360832"/>
                <a:gd name="connsiteX4" fmla="*/ 281256 w 679864"/>
                <a:gd name="connsiteY4" fmla="*/ 285927 h 360832"/>
                <a:gd name="connsiteX5" fmla="*/ 1697 w 679864"/>
                <a:gd name="connsiteY5" fmla="*/ 348500 h 360832"/>
                <a:gd name="connsiteX0" fmla="*/ 2372 w 604072"/>
                <a:gd name="connsiteY0" fmla="*/ 449017 h 456259"/>
                <a:gd name="connsiteX1" fmla="*/ 353028 w 604072"/>
                <a:gd name="connsiteY1" fmla="*/ 3064 h 456259"/>
                <a:gd name="connsiteX2" fmla="*/ 604072 w 604072"/>
                <a:gd name="connsiteY2" fmla="*/ 293040 h 456259"/>
                <a:gd name="connsiteX3" fmla="*/ 437410 w 604072"/>
                <a:gd name="connsiteY3" fmla="*/ 205390 h 456259"/>
                <a:gd name="connsiteX4" fmla="*/ 206820 w 604072"/>
                <a:gd name="connsiteY4" fmla="*/ 288988 h 456259"/>
                <a:gd name="connsiteX5" fmla="*/ 2372 w 604072"/>
                <a:gd name="connsiteY5" fmla="*/ 449017 h 456259"/>
                <a:gd name="connsiteX0" fmla="*/ 13579 w 615279"/>
                <a:gd name="connsiteY0" fmla="*/ 449017 h 493817"/>
                <a:gd name="connsiteX1" fmla="*/ 364235 w 615279"/>
                <a:gd name="connsiteY1" fmla="*/ 3064 h 493817"/>
                <a:gd name="connsiteX2" fmla="*/ 615279 w 615279"/>
                <a:gd name="connsiteY2" fmla="*/ 293040 h 493817"/>
                <a:gd name="connsiteX3" fmla="*/ 448617 w 615279"/>
                <a:gd name="connsiteY3" fmla="*/ 205390 h 493817"/>
                <a:gd name="connsiteX4" fmla="*/ 218027 w 615279"/>
                <a:gd name="connsiteY4" fmla="*/ 288988 h 493817"/>
                <a:gd name="connsiteX5" fmla="*/ 13579 w 615279"/>
                <a:gd name="connsiteY5" fmla="*/ 449017 h 493817"/>
                <a:gd name="connsiteX0" fmla="*/ 26749 w 634533"/>
                <a:gd name="connsiteY0" fmla="*/ 488186 h 532986"/>
                <a:gd name="connsiteX1" fmla="*/ 377405 w 634533"/>
                <a:gd name="connsiteY1" fmla="*/ 42233 h 532986"/>
                <a:gd name="connsiteX2" fmla="*/ 628449 w 634533"/>
                <a:gd name="connsiteY2" fmla="*/ 332209 h 532986"/>
                <a:gd name="connsiteX3" fmla="*/ 461787 w 634533"/>
                <a:gd name="connsiteY3" fmla="*/ 244559 h 532986"/>
                <a:gd name="connsiteX4" fmla="*/ 231197 w 634533"/>
                <a:gd name="connsiteY4" fmla="*/ 328157 h 532986"/>
                <a:gd name="connsiteX5" fmla="*/ 26749 w 634533"/>
                <a:gd name="connsiteY5" fmla="*/ 488186 h 532986"/>
                <a:gd name="connsiteX0" fmla="*/ 2248 w 609141"/>
                <a:gd name="connsiteY0" fmla="*/ 415910 h 420440"/>
                <a:gd name="connsiteX1" fmla="*/ 348587 w 609141"/>
                <a:gd name="connsiteY1" fmla="*/ 39271 h 420440"/>
                <a:gd name="connsiteX2" fmla="*/ 603948 w 609141"/>
                <a:gd name="connsiteY2" fmla="*/ 259933 h 420440"/>
                <a:gd name="connsiteX3" fmla="*/ 437286 w 609141"/>
                <a:gd name="connsiteY3" fmla="*/ 172283 h 420440"/>
                <a:gd name="connsiteX4" fmla="*/ 206696 w 609141"/>
                <a:gd name="connsiteY4" fmla="*/ 255881 h 420440"/>
                <a:gd name="connsiteX5" fmla="*/ 2248 w 609141"/>
                <a:gd name="connsiteY5" fmla="*/ 415910 h 420440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328 w 577444"/>
                <a:gd name="connsiteY0" fmla="*/ 442085 h 447251"/>
                <a:gd name="connsiteX1" fmla="*/ 254968 w 577444"/>
                <a:gd name="connsiteY1" fmla="*/ 48138 h 447251"/>
                <a:gd name="connsiteX2" fmla="*/ 577444 w 577444"/>
                <a:gd name="connsiteY2" fmla="*/ 122217 h 447251"/>
                <a:gd name="connsiteX3" fmla="*/ 435366 w 577444"/>
                <a:gd name="connsiteY3" fmla="*/ 198458 h 447251"/>
                <a:gd name="connsiteX4" fmla="*/ 204776 w 577444"/>
                <a:gd name="connsiteY4" fmla="*/ 282056 h 447251"/>
                <a:gd name="connsiteX5" fmla="*/ 328 w 577444"/>
                <a:gd name="connsiteY5" fmla="*/ 442085 h 447251"/>
                <a:gd name="connsiteX0" fmla="*/ 328 w 570969"/>
                <a:gd name="connsiteY0" fmla="*/ 412984 h 418150"/>
                <a:gd name="connsiteX1" fmla="*/ 254968 w 570969"/>
                <a:gd name="connsiteY1" fmla="*/ 19037 h 418150"/>
                <a:gd name="connsiteX2" fmla="*/ 570969 w 570969"/>
                <a:gd name="connsiteY2" fmla="*/ 197086 h 418150"/>
                <a:gd name="connsiteX3" fmla="*/ 435366 w 570969"/>
                <a:gd name="connsiteY3" fmla="*/ 169357 h 418150"/>
                <a:gd name="connsiteX4" fmla="*/ 204776 w 570969"/>
                <a:gd name="connsiteY4" fmla="*/ 252955 h 418150"/>
                <a:gd name="connsiteX5" fmla="*/ 328 w 570969"/>
                <a:gd name="connsiteY5" fmla="*/ 412984 h 418150"/>
                <a:gd name="connsiteX0" fmla="*/ 316 w 570957"/>
                <a:gd name="connsiteY0" fmla="*/ 412984 h 416573"/>
                <a:gd name="connsiteX1" fmla="*/ 254956 w 570957"/>
                <a:gd name="connsiteY1" fmla="*/ 19037 h 416573"/>
                <a:gd name="connsiteX2" fmla="*/ 570957 w 570957"/>
                <a:gd name="connsiteY2" fmla="*/ 197086 h 416573"/>
                <a:gd name="connsiteX3" fmla="*/ 435354 w 570957"/>
                <a:gd name="connsiteY3" fmla="*/ 169357 h 416573"/>
                <a:gd name="connsiteX4" fmla="*/ 204764 w 570957"/>
                <a:gd name="connsiteY4" fmla="*/ 252955 h 416573"/>
                <a:gd name="connsiteX5" fmla="*/ 316 w 570957"/>
                <a:gd name="connsiteY5" fmla="*/ 412984 h 416573"/>
                <a:gd name="connsiteX0" fmla="*/ 198 w 570839"/>
                <a:gd name="connsiteY0" fmla="*/ 412984 h 416532"/>
                <a:gd name="connsiteX1" fmla="*/ 254838 w 570839"/>
                <a:gd name="connsiteY1" fmla="*/ 19037 h 416532"/>
                <a:gd name="connsiteX2" fmla="*/ 570839 w 570839"/>
                <a:gd name="connsiteY2" fmla="*/ 197086 h 416532"/>
                <a:gd name="connsiteX3" fmla="*/ 435236 w 570839"/>
                <a:gd name="connsiteY3" fmla="*/ 169357 h 416532"/>
                <a:gd name="connsiteX4" fmla="*/ 204646 w 570839"/>
                <a:gd name="connsiteY4" fmla="*/ 252955 h 416532"/>
                <a:gd name="connsiteX5" fmla="*/ 198 w 570839"/>
                <a:gd name="connsiteY5" fmla="*/ 412984 h 41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839" h="416532">
                  <a:moveTo>
                    <a:pt x="198" y="412984"/>
                  </a:moveTo>
                  <a:cubicBezTo>
                    <a:pt x="8563" y="373998"/>
                    <a:pt x="-21148" y="-20030"/>
                    <a:pt x="254838" y="19037"/>
                  </a:cubicBezTo>
                  <a:cubicBezTo>
                    <a:pt x="351024" y="-34274"/>
                    <a:pt x="570839" y="24175"/>
                    <a:pt x="570839" y="197086"/>
                  </a:cubicBezTo>
                  <a:cubicBezTo>
                    <a:pt x="570839" y="369997"/>
                    <a:pt x="496268" y="160046"/>
                    <a:pt x="435236" y="169357"/>
                  </a:cubicBezTo>
                  <a:cubicBezTo>
                    <a:pt x="374204" y="178669"/>
                    <a:pt x="157328" y="351153"/>
                    <a:pt x="204646" y="252955"/>
                  </a:cubicBezTo>
                  <a:cubicBezTo>
                    <a:pt x="251964" y="154757"/>
                    <a:pt x="-8167" y="451970"/>
                    <a:pt x="198" y="412984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8" name="Title 1">
            <a:extLst>
              <a:ext uri="{FF2B5EF4-FFF2-40B4-BE49-F238E27FC236}">
                <a16:creationId xmlns:a16="http://schemas.microsoft.com/office/drawing/2014/main" id="{8C628248-E1B4-A747-A063-3DA926C28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9669"/>
            <a:ext cx="3625071" cy="1065036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Chap. 1</a:t>
            </a:r>
          </a:p>
        </p:txBody>
      </p:sp>
      <p:sp>
        <p:nvSpPr>
          <p:cNvPr id="147" name="Up Arrow Callout 146">
            <a:extLst>
              <a:ext uri="{FF2B5EF4-FFF2-40B4-BE49-F238E27FC236}">
                <a16:creationId xmlns:a16="http://schemas.microsoft.com/office/drawing/2014/main" id="{C387B5E6-FF27-BF4A-BE89-0DA82A2F2F6D}"/>
              </a:ext>
            </a:extLst>
          </p:cNvPr>
          <p:cNvSpPr/>
          <p:nvPr/>
        </p:nvSpPr>
        <p:spPr>
          <a:xfrm>
            <a:off x="6535568" y="3409469"/>
            <a:ext cx="2265532" cy="2805594"/>
          </a:xfrm>
          <a:prstGeom prst="upArrowCallout">
            <a:avLst>
              <a:gd name="adj1" fmla="val 19504"/>
              <a:gd name="adj2" fmla="val 15466"/>
              <a:gd name="adj3" fmla="val 16799"/>
              <a:gd name="adj4" fmla="val 68186"/>
            </a:avLst>
          </a:prstGeom>
          <a:gradFill>
            <a:lin ang="5400000" scaled="0"/>
          </a:gradFill>
          <a:ln w="28575">
            <a:solidFill>
              <a:schemeClr val="bg1"/>
            </a:solidFill>
          </a:ln>
          <a:scene3d>
            <a:camera prst="perspectiveRelaxedModerately" fov="0"/>
            <a:lightRig rig="threePt" dir="tl"/>
          </a:scene3d>
          <a:sp3d>
            <a:bevelT w="50800" h="444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b="1" dirty="0"/>
              <a:t>HIS FAITH</a:t>
            </a:r>
            <a:br>
              <a:rPr lang="en-US" sz="2800" b="1" dirty="0"/>
            </a:br>
            <a:r>
              <a:rPr lang="en-US" sz="2800" b="1" dirty="0"/>
              <a:t>HIS M &amp; GM</a:t>
            </a:r>
            <a:br>
              <a:rPr lang="en-US" sz="2800" b="1" dirty="0"/>
            </a:br>
            <a:r>
              <a:rPr lang="en-US" sz="2800" b="1" dirty="0"/>
              <a:t>HIS GIFT</a:t>
            </a:r>
            <a:br>
              <a:rPr lang="en-US" sz="2800" b="1" dirty="0"/>
            </a:br>
            <a:r>
              <a:rPr lang="en-US" sz="2800" b="1" dirty="0"/>
              <a:t>HIS DUTY</a:t>
            </a:r>
          </a:p>
        </p:txBody>
      </p:sp>
      <p:sp>
        <p:nvSpPr>
          <p:cNvPr id="220" name="Up Arrow Callout 219">
            <a:extLst>
              <a:ext uri="{FF2B5EF4-FFF2-40B4-BE49-F238E27FC236}">
                <a16:creationId xmlns:a16="http://schemas.microsoft.com/office/drawing/2014/main" id="{1FB6EDB1-0220-3F41-94FA-3D12422EC70B}"/>
              </a:ext>
            </a:extLst>
          </p:cNvPr>
          <p:cNvSpPr/>
          <p:nvPr/>
        </p:nvSpPr>
        <p:spPr>
          <a:xfrm>
            <a:off x="3434816" y="3498782"/>
            <a:ext cx="2780239" cy="3359217"/>
          </a:xfrm>
          <a:prstGeom prst="upArrowCallout">
            <a:avLst>
              <a:gd name="adj1" fmla="val 16322"/>
              <a:gd name="adj2" fmla="val 15466"/>
              <a:gd name="adj3" fmla="val 16799"/>
              <a:gd name="adj4" fmla="val 71025"/>
            </a:avLst>
          </a:prstGeom>
          <a:gradFill>
            <a:lin ang="5400000" scaled="0"/>
          </a:gradFill>
          <a:ln w="28575">
            <a:solidFill>
              <a:schemeClr val="bg1"/>
            </a:solidFill>
          </a:ln>
          <a:scene3d>
            <a:camera prst="perspectiveRelaxedModerately" fov="0"/>
            <a:lightRig rig="threePt" dir="tl"/>
          </a:scene3d>
          <a:sp3d>
            <a:bevelT w="50800" h="444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“BE NOT ASHAMED”</a:t>
            </a:r>
            <a:br>
              <a:rPr lang="en-US" sz="2800" b="1" dirty="0"/>
            </a:br>
            <a:r>
              <a:rPr lang="en-US" sz="2800" b="1" dirty="0"/>
              <a:t>OF PAUL’S DUTY &amp; SUFFERING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D10B6FD-A2FA-3B48-9A38-57BE033E716F}"/>
              </a:ext>
            </a:extLst>
          </p:cNvPr>
          <p:cNvSpPr/>
          <p:nvPr/>
        </p:nvSpPr>
        <p:spPr>
          <a:xfrm>
            <a:off x="570545" y="1084820"/>
            <a:ext cx="2785281" cy="1481199"/>
          </a:xfrm>
          <a:prstGeom prst="rightArrow">
            <a:avLst>
              <a:gd name="adj1" fmla="val 79342"/>
              <a:gd name="adj2" fmla="val 40507"/>
            </a:avLst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PAUL to TIMOTHY</a:t>
            </a:r>
          </a:p>
        </p:txBody>
      </p:sp>
    </p:spTree>
    <p:extLst>
      <p:ext uri="{BB962C8B-B14F-4D97-AF65-F5344CB8AC3E}">
        <p14:creationId xmlns:p14="http://schemas.microsoft.com/office/powerpoint/2010/main" val="27484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22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EAE5669E-30D7-C140-93E1-19AFE4121987}"/>
              </a:ext>
            </a:extLst>
          </p:cNvPr>
          <p:cNvGrpSpPr/>
          <p:nvPr/>
        </p:nvGrpSpPr>
        <p:grpSpPr>
          <a:xfrm>
            <a:off x="10027281" y="236510"/>
            <a:ext cx="1272188" cy="2099910"/>
            <a:chOff x="848402" y="2852941"/>
            <a:chExt cx="1309163" cy="254517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B8D6939-2D03-2C45-B6E0-CEDD89318129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698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5E45BB7-5B47-254B-A225-D3F69A4D5B63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tencil" pitchFamily="82" charset="77"/>
                </a:rPr>
                <a:t>ENDURE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ED8A709-6F8A-6748-B589-668595D5AF76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FAD2B72-6EE0-3740-B9C0-EEF142D20E36}"/>
              </a:ext>
            </a:extLst>
          </p:cNvPr>
          <p:cNvGrpSpPr/>
          <p:nvPr/>
        </p:nvGrpSpPr>
        <p:grpSpPr>
          <a:xfrm>
            <a:off x="8708306" y="373203"/>
            <a:ext cx="1477016" cy="2616057"/>
            <a:chOff x="848402" y="2852941"/>
            <a:chExt cx="1309163" cy="2517671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83A2968-48DB-9A42-84F7-D4ADD844714F}"/>
                </a:ext>
              </a:extLst>
            </p:cNvPr>
            <p:cNvSpPr/>
            <p:nvPr/>
          </p:nvSpPr>
          <p:spPr>
            <a:xfrm>
              <a:off x="1425559" y="3901803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825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46C4E0-EF4D-144E-B508-61F861B4A05C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Stencil" pitchFamily="82" charset="77"/>
                </a:rPr>
                <a:t>Consider</a:t>
              </a:r>
            </a:p>
            <a:p>
              <a:pPr algn="ctr"/>
              <a:r>
                <a:rPr lang="en-US" sz="1700" dirty="0">
                  <a:solidFill>
                    <a:schemeClr val="bg1"/>
                  </a:solidFill>
                  <a:latin typeface="Stencil" pitchFamily="82" charset="77"/>
                </a:rPr>
                <a:t>REMEMBER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0A11DB1-729C-D246-8A79-9D78461384DB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A68DD78-FE94-6C49-8FAB-99694C10497A}"/>
              </a:ext>
            </a:extLst>
          </p:cNvPr>
          <p:cNvGrpSpPr/>
          <p:nvPr/>
        </p:nvGrpSpPr>
        <p:grpSpPr>
          <a:xfrm>
            <a:off x="7227882" y="554208"/>
            <a:ext cx="1618910" cy="2842958"/>
            <a:chOff x="848402" y="2852941"/>
            <a:chExt cx="1309163" cy="254517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7C3B21D-9D12-6C4C-92A8-46059839546E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825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6C1C702-5EB8-0143-9A50-218B38AF15D3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/>
                  </a:solidFill>
                  <a:latin typeface="Stencil" pitchFamily="82" charset="77"/>
                </a:rPr>
                <a:t>focus: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tencil" pitchFamily="82" charset="77"/>
                </a:rPr>
                <a:t>Soldier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tencil" pitchFamily="82" charset="77"/>
                </a:rPr>
                <a:t>Athlete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Stencil" pitchFamily="82" charset="77"/>
                </a:rPr>
                <a:t>Farmer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3C5DDB3-FC2C-A643-9AC9-2483A0E1E047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B741B98-F05D-C54F-86E1-C5C05DFCD40F}"/>
              </a:ext>
            </a:extLst>
          </p:cNvPr>
          <p:cNvGrpSpPr/>
          <p:nvPr/>
        </p:nvGrpSpPr>
        <p:grpSpPr>
          <a:xfrm>
            <a:off x="5815663" y="714788"/>
            <a:ext cx="1619818" cy="2864876"/>
            <a:chOff x="848402" y="2852941"/>
            <a:chExt cx="1309163" cy="254517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638D2F-996B-394A-A3FD-715A5E3DB53F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825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04022CF-77C2-C842-AF07-EDF7F7413CDD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SUFFER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4BC1526-0FA0-C240-8745-4E78AC1E453B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2272ED-0826-E94C-8A63-8D3940B103EA}"/>
              </a:ext>
            </a:extLst>
          </p:cNvPr>
          <p:cNvGrpSpPr/>
          <p:nvPr/>
        </p:nvGrpSpPr>
        <p:grpSpPr>
          <a:xfrm>
            <a:off x="4385937" y="900772"/>
            <a:ext cx="1619817" cy="2947156"/>
            <a:chOff x="848402" y="2852941"/>
            <a:chExt cx="1309163" cy="254517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1C5F89F-0A59-974F-9AA7-9CD34892E6AE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05B1C12-E475-9C44-BFC1-44E7B9F0E1BE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TEACH</a:t>
              </a:r>
              <a:b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OTHERS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85B4967-BDBC-B346-BF69-A60B997A6944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BBF3A71-6A78-C841-B35F-88CA522C40AD}"/>
              </a:ext>
            </a:extLst>
          </p:cNvPr>
          <p:cNvGrpSpPr/>
          <p:nvPr/>
        </p:nvGrpSpPr>
        <p:grpSpPr>
          <a:xfrm>
            <a:off x="2926449" y="1052028"/>
            <a:ext cx="1681431" cy="3071552"/>
            <a:chOff x="848402" y="2852941"/>
            <a:chExt cx="1309163" cy="254517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6BBE316-A92C-EE46-8AF1-ED30F2B3675B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8DC0C87-10BF-D441-886E-9BFD03ABD9DB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Stencil" pitchFamily="82" charset="77"/>
                </a:rPr>
                <a:t>BE</a:t>
              </a:r>
              <a:br>
                <a:rPr lang="en-US" sz="2500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sz="2500" dirty="0">
                  <a:solidFill>
                    <a:schemeClr val="bg1"/>
                  </a:solidFill>
                  <a:latin typeface="Stencil" pitchFamily="82" charset="77"/>
                </a:rPr>
                <a:t>STRONG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8724431-1A0F-6C4F-9449-94F84D75AFD8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0BAC69-0296-9140-B431-528CA62D456C}"/>
              </a:ext>
            </a:extLst>
          </p:cNvPr>
          <p:cNvGrpSpPr/>
          <p:nvPr/>
        </p:nvGrpSpPr>
        <p:grpSpPr>
          <a:xfrm>
            <a:off x="6372942" y="3635604"/>
            <a:ext cx="837937" cy="1584478"/>
            <a:chOff x="7708237" y="3079014"/>
            <a:chExt cx="1051271" cy="2099910"/>
          </a:xfrm>
          <a:effectLst>
            <a:outerShdw blurRad="127000" dist="127000" dir="10200000" algn="ctr" rotWithShape="0">
              <a:srgbClr val="000000">
                <a:alpha val="50000"/>
              </a:srgbClr>
            </a:outerShdw>
          </a:effectLst>
        </p:grpSpPr>
        <p:sp>
          <p:nvSpPr>
            <p:cNvPr id="7" name="Moon 6">
              <a:extLst>
                <a:ext uri="{FF2B5EF4-FFF2-40B4-BE49-F238E27FC236}">
                  <a16:creationId xmlns:a16="http://schemas.microsoft.com/office/drawing/2014/main" id="{38875426-32C1-CB48-A955-949608EAB868}"/>
                </a:ext>
              </a:extLst>
            </p:cNvPr>
            <p:cNvSpPr/>
            <p:nvPr/>
          </p:nvSpPr>
          <p:spPr>
            <a:xfrm rot="11018668">
              <a:off x="8333186" y="3396849"/>
              <a:ext cx="426322" cy="718279"/>
            </a:xfrm>
            <a:custGeom>
              <a:avLst/>
              <a:gdLst>
                <a:gd name="connsiteX0" fmla="*/ 842219 w 842219"/>
                <a:gd name="connsiteY0" fmla="*/ 1226258 h 1226258"/>
                <a:gd name="connsiteX1" fmla="*/ 0 w 842219"/>
                <a:gd name="connsiteY1" fmla="*/ 613129 h 1226258"/>
                <a:gd name="connsiteX2" fmla="*/ 842219 w 842219"/>
                <a:gd name="connsiteY2" fmla="*/ 0 h 1226258"/>
                <a:gd name="connsiteX3" fmla="*/ 842219 w 842219"/>
                <a:gd name="connsiteY3" fmla="*/ 1226258 h 1226258"/>
                <a:gd name="connsiteX0" fmla="*/ 842219 w 861230"/>
                <a:gd name="connsiteY0" fmla="*/ 1234494 h 1257104"/>
                <a:gd name="connsiteX1" fmla="*/ 0 w 861230"/>
                <a:gd name="connsiteY1" fmla="*/ 621365 h 1257104"/>
                <a:gd name="connsiteX2" fmla="*/ 842219 w 861230"/>
                <a:gd name="connsiteY2" fmla="*/ 8236 h 1257104"/>
                <a:gd name="connsiteX3" fmla="*/ 607414 w 861230"/>
                <a:gd name="connsiteY3" fmla="*/ 1016427 h 1257104"/>
                <a:gd name="connsiteX4" fmla="*/ 842219 w 861230"/>
                <a:gd name="connsiteY4" fmla="*/ 1234494 h 1257104"/>
                <a:gd name="connsiteX0" fmla="*/ 842219 w 903369"/>
                <a:gd name="connsiteY0" fmla="*/ 1232455 h 1255065"/>
                <a:gd name="connsiteX1" fmla="*/ 0 w 903369"/>
                <a:gd name="connsiteY1" fmla="*/ 619326 h 1255065"/>
                <a:gd name="connsiteX2" fmla="*/ 842219 w 903369"/>
                <a:gd name="connsiteY2" fmla="*/ 6197 h 1255065"/>
                <a:gd name="connsiteX3" fmla="*/ 812421 w 903369"/>
                <a:gd name="connsiteY3" fmla="*/ 345095 h 1255065"/>
                <a:gd name="connsiteX4" fmla="*/ 607414 w 903369"/>
                <a:gd name="connsiteY4" fmla="*/ 1014388 h 1255065"/>
                <a:gd name="connsiteX5" fmla="*/ 842219 w 903369"/>
                <a:gd name="connsiteY5" fmla="*/ 1232455 h 1255065"/>
                <a:gd name="connsiteX0" fmla="*/ 842219 w 911856"/>
                <a:gd name="connsiteY0" fmla="*/ 1238022 h 1260632"/>
                <a:gd name="connsiteX1" fmla="*/ 0 w 911856"/>
                <a:gd name="connsiteY1" fmla="*/ 624893 h 1260632"/>
                <a:gd name="connsiteX2" fmla="*/ 842219 w 911856"/>
                <a:gd name="connsiteY2" fmla="*/ 11764 h 1260632"/>
                <a:gd name="connsiteX3" fmla="*/ 841562 w 911856"/>
                <a:gd name="connsiteY3" fmla="*/ 224988 h 1260632"/>
                <a:gd name="connsiteX4" fmla="*/ 607414 w 911856"/>
                <a:gd name="connsiteY4" fmla="*/ 1019955 h 1260632"/>
                <a:gd name="connsiteX5" fmla="*/ 842219 w 911856"/>
                <a:gd name="connsiteY5" fmla="*/ 1238022 h 1260632"/>
                <a:gd name="connsiteX0" fmla="*/ 842219 w 911856"/>
                <a:gd name="connsiteY0" fmla="*/ 1238022 h 1260632"/>
                <a:gd name="connsiteX1" fmla="*/ 0 w 911856"/>
                <a:gd name="connsiteY1" fmla="*/ 624893 h 1260632"/>
                <a:gd name="connsiteX2" fmla="*/ 842219 w 911856"/>
                <a:gd name="connsiteY2" fmla="*/ 11764 h 1260632"/>
                <a:gd name="connsiteX3" fmla="*/ 841562 w 911856"/>
                <a:gd name="connsiteY3" fmla="*/ 224988 h 1260632"/>
                <a:gd name="connsiteX4" fmla="*/ 607414 w 911856"/>
                <a:gd name="connsiteY4" fmla="*/ 1019955 h 1260632"/>
                <a:gd name="connsiteX5" fmla="*/ 842219 w 911856"/>
                <a:gd name="connsiteY5" fmla="*/ 1238022 h 1260632"/>
                <a:gd name="connsiteX0" fmla="*/ 842219 w 911856"/>
                <a:gd name="connsiteY0" fmla="*/ 1238022 h 1248904"/>
                <a:gd name="connsiteX1" fmla="*/ 0 w 911856"/>
                <a:gd name="connsiteY1" fmla="*/ 624893 h 1248904"/>
                <a:gd name="connsiteX2" fmla="*/ 842219 w 911856"/>
                <a:gd name="connsiteY2" fmla="*/ 11764 h 1248904"/>
                <a:gd name="connsiteX3" fmla="*/ 841562 w 911856"/>
                <a:gd name="connsiteY3" fmla="*/ 224988 h 1248904"/>
                <a:gd name="connsiteX4" fmla="*/ 607414 w 911856"/>
                <a:gd name="connsiteY4" fmla="*/ 1019955 h 1248904"/>
                <a:gd name="connsiteX5" fmla="*/ 842219 w 911856"/>
                <a:gd name="connsiteY5" fmla="*/ 1238022 h 1248904"/>
                <a:gd name="connsiteX0" fmla="*/ 391715 w 461352"/>
                <a:gd name="connsiteY0" fmla="*/ 1238022 h 1248904"/>
                <a:gd name="connsiteX1" fmla="*/ 4986 w 461352"/>
                <a:gd name="connsiteY1" fmla="*/ 583499 h 1248904"/>
                <a:gd name="connsiteX2" fmla="*/ 391715 w 461352"/>
                <a:gd name="connsiteY2" fmla="*/ 11764 h 1248904"/>
                <a:gd name="connsiteX3" fmla="*/ 391058 w 461352"/>
                <a:gd name="connsiteY3" fmla="*/ 224988 h 1248904"/>
                <a:gd name="connsiteX4" fmla="*/ 156910 w 461352"/>
                <a:gd name="connsiteY4" fmla="*/ 1019955 h 1248904"/>
                <a:gd name="connsiteX5" fmla="*/ 391715 w 461352"/>
                <a:gd name="connsiteY5" fmla="*/ 1238022 h 124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352" h="1248904">
                  <a:moveTo>
                    <a:pt x="391715" y="1238022"/>
                  </a:moveTo>
                  <a:cubicBezTo>
                    <a:pt x="-73430" y="1238022"/>
                    <a:pt x="4986" y="922121"/>
                    <a:pt x="4986" y="583499"/>
                  </a:cubicBezTo>
                  <a:cubicBezTo>
                    <a:pt x="4986" y="244877"/>
                    <a:pt x="256312" y="57469"/>
                    <a:pt x="391715" y="11764"/>
                  </a:cubicBezTo>
                  <a:cubicBezTo>
                    <a:pt x="527118" y="-33941"/>
                    <a:pt x="430192" y="56956"/>
                    <a:pt x="391058" y="224988"/>
                  </a:cubicBezTo>
                  <a:cubicBezTo>
                    <a:pt x="209205" y="290674"/>
                    <a:pt x="151944" y="872062"/>
                    <a:pt x="156910" y="1019955"/>
                  </a:cubicBezTo>
                  <a:cubicBezTo>
                    <a:pt x="356339" y="1050665"/>
                    <a:pt x="492951" y="1303866"/>
                    <a:pt x="391715" y="1238022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78000">
                  <a:schemeClr val="accent4">
                    <a:shade val="84000"/>
                    <a:lumMod val="84000"/>
                  </a:schemeClr>
                </a:gs>
              </a:gsLst>
              <a:lin ang="10200000" scaled="0"/>
            </a:gradFill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B3B99FD9-5724-E945-B2D2-0CD14FA331DA}"/>
                </a:ext>
              </a:extLst>
            </p:cNvPr>
            <p:cNvSpPr/>
            <p:nvPr/>
          </p:nvSpPr>
          <p:spPr>
            <a:xfrm>
              <a:off x="7708237" y="3079014"/>
              <a:ext cx="940154" cy="2099910"/>
            </a:xfrm>
            <a:custGeom>
              <a:avLst/>
              <a:gdLst>
                <a:gd name="connsiteX0" fmla="*/ 0 w 940154"/>
                <a:gd name="connsiteY0" fmla="*/ 1728376 h 1728376"/>
                <a:gd name="connsiteX1" fmla="*/ 235039 w 940154"/>
                <a:gd name="connsiteY1" fmla="*/ 0 h 1728376"/>
                <a:gd name="connsiteX2" fmla="*/ 705116 w 940154"/>
                <a:gd name="connsiteY2" fmla="*/ 0 h 1728376"/>
                <a:gd name="connsiteX3" fmla="*/ 940154 w 940154"/>
                <a:gd name="connsiteY3" fmla="*/ 1728376 h 1728376"/>
                <a:gd name="connsiteX4" fmla="*/ 0 w 940154"/>
                <a:gd name="connsiteY4" fmla="*/ 1728376 h 1728376"/>
                <a:gd name="connsiteX0" fmla="*/ 0 w 940154"/>
                <a:gd name="connsiteY0" fmla="*/ 1728376 h 1728376"/>
                <a:gd name="connsiteX1" fmla="*/ 138777 w 940154"/>
                <a:gd name="connsiteY1" fmla="*/ 470709 h 1728376"/>
                <a:gd name="connsiteX2" fmla="*/ 235039 w 940154"/>
                <a:gd name="connsiteY2" fmla="*/ 0 h 1728376"/>
                <a:gd name="connsiteX3" fmla="*/ 705116 w 940154"/>
                <a:gd name="connsiteY3" fmla="*/ 0 h 1728376"/>
                <a:gd name="connsiteX4" fmla="*/ 940154 w 940154"/>
                <a:gd name="connsiteY4" fmla="*/ 1728376 h 1728376"/>
                <a:gd name="connsiteX5" fmla="*/ 0 w 940154"/>
                <a:gd name="connsiteY5" fmla="*/ 1728376 h 1728376"/>
                <a:gd name="connsiteX0" fmla="*/ 0 w 940154"/>
                <a:gd name="connsiteY0" fmla="*/ 1728376 h 1728376"/>
                <a:gd name="connsiteX1" fmla="*/ 138777 w 940154"/>
                <a:gd name="connsiteY1" fmla="*/ 470709 h 1728376"/>
                <a:gd name="connsiteX2" fmla="*/ 235039 w 940154"/>
                <a:gd name="connsiteY2" fmla="*/ 0 h 1728376"/>
                <a:gd name="connsiteX3" fmla="*/ 705116 w 940154"/>
                <a:gd name="connsiteY3" fmla="*/ 0 h 1728376"/>
                <a:gd name="connsiteX4" fmla="*/ 756615 w 940154"/>
                <a:gd name="connsiteY4" fmla="*/ 544850 h 1728376"/>
                <a:gd name="connsiteX5" fmla="*/ 940154 w 940154"/>
                <a:gd name="connsiteY5" fmla="*/ 1728376 h 1728376"/>
                <a:gd name="connsiteX6" fmla="*/ 0 w 940154"/>
                <a:gd name="connsiteY6" fmla="*/ 1728376 h 1728376"/>
                <a:gd name="connsiteX0" fmla="*/ 0 w 940154"/>
                <a:gd name="connsiteY0" fmla="*/ 1851943 h 1851943"/>
                <a:gd name="connsiteX1" fmla="*/ 138777 w 940154"/>
                <a:gd name="connsiteY1" fmla="*/ 594276 h 1851943"/>
                <a:gd name="connsiteX2" fmla="*/ 261 w 940154"/>
                <a:gd name="connsiteY2" fmla="*/ 0 h 1851943"/>
                <a:gd name="connsiteX3" fmla="*/ 705116 w 940154"/>
                <a:gd name="connsiteY3" fmla="*/ 123567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05116 w 940154"/>
                <a:gd name="connsiteY3" fmla="*/ 123567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79257 w 940154"/>
                <a:gd name="connsiteY3" fmla="*/ 308918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79257 w 940154"/>
                <a:gd name="connsiteY3" fmla="*/ 308918 h 1851943"/>
                <a:gd name="connsiteX4" fmla="*/ 657761 w 940154"/>
                <a:gd name="connsiteY4" fmla="*/ 643704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4667"/>
                <a:gd name="connsiteX1" fmla="*/ 287058 w 940154"/>
                <a:gd name="connsiteY1" fmla="*/ 557206 h 1854667"/>
                <a:gd name="connsiteX2" fmla="*/ 261 w 940154"/>
                <a:gd name="connsiteY2" fmla="*/ 0 h 1854667"/>
                <a:gd name="connsiteX3" fmla="*/ 779257 w 940154"/>
                <a:gd name="connsiteY3" fmla="*/ 308918 h 1854667"/>
                <a:gd name="connsiteX4" fmla="*/ 657761 w 940154"/>
                <a:gd name="connsiteY4" fmla="*/ 643704 h 1854667"/>
                <a:gd name="connsiteX5" fmla="*/ 940154 w 940154"/>
                <a:gd name="connsiteY5" fmla="*/ 1851943 h 1854667"/>
                <a:gd name="connsiteX6" fmla="*/ 447696 w 940154"/>
                <a:gd name="connsiteY6" fmla="*/ 1854667 h 1854667"/>
                <a:gd name="connsiteX7" fmla="*/ 0 w 940154"/>
                <a:gd name="connsiteY7" fmla="*/ 1851943 h 1854667"/>
                <a:gd name="connsiteX0" fmla="*/ 0 w 940154"/>
                <a:gd name="connsiteY0" fmla="*/ 1851943 h 1948762"/>
                <a:gd name="connsiteX1" fmla="*/ 287058 w 940154"/>
                <a:gd name="connsiteY1" fmla="*/ 557206 h 1948762"/>
                <a:gd name="connsiteX2" fmla="*/ 261 w 940154"/>
                <a:gd name="connsiteY2" fmla="*/ 0 h 1948762"/>
                <a:gd name="connsiteX3" fmla="*/ 779257 w 940154"/>
                <a:gd name="connsiteY3" fmla="*/ 308918 h 1948762"/>
                <a:gd name="connsiteX4" fmla="*/ 657761 w 940154"/>
                <a:gd name="connsiteY4" fmla="*/ 643704 h 1948762"/>
                <a:gd name="connsiteX5" fmla="*/ 940154 w 940154"/>
                <a:gd name="connsiteY5" fmla="*/ 1851943 h 1948762"/>
                <a:gd name="connsiteX6" fmla="*/ 447696 w 940154"/>
                <a:gd name="connsiteY6" fmla="*/ 1854667 h 1948762"/>
                <a:gd name="connsiteX7" fmla="*/ 0 w 940154"/>
                <a:gd name="connsiteY7" fmla="*/ 1851943 h 1948762"/>
                <a:gd name="connsiteX0" fmla="*/ 0 w 940154"/>
                <a:gd name="connsiteY0" fmla="*/ 1851943 h 2030673"/>
                <a:gd name="connsiteX1" fmla="*/ 287058 w 940154"/>
                <a:gd name="connsiteY1" fmla="*/ 557206 h 2030673"/>
                <a:gd name="connsiteX2" fmla="*/ 261 w 940154"/>
                <a:gd name="connsiteY2" fmla="*/ 0 h 2030673"/>
                <a:gd name="connsiteX3" fmla="*/ 779257 w 940154"/>
                <a:gd name="connsiteY3" fmla="*/ 308918 h 2030673"/>
                <a:gd name="connsiteX4" fmla="*/ 657761 w 940154"/>
                <a:gd name="connsiteY4" fmla="*/ 643704 h 2030673"/>
                <a:gd name="connsiteX5" fmla="*/ 940154 w 940154"/>
                <a:gd name="connsiteY5" fmla="*/ 1851943 h 2030673"/>
                <a:gd name="connsiteX6" fmla="*/ 447696 w 940154"/>
                <a:gd name="connsiteY6" fmla="*/ 2027661 h 2030673"/>
                <a:gd name="connsiteX7" fmla="*/ 0 w 940154"/>
                <a:gd name="connsiteY7" fmla="*/ 1851943 h 203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0154" h="2030673">
                  <a:moveTo>
                    <a:pt x="0" y="1851943"/>
                  </a:moveTo>
                  <a:lnTo>
                    <a:pt x="287058" y="557206"/>
                  </a:lnTo>
                  <a:lnTo>
                    <a:pt x="261" y="0"/>
                  </a:lnTo>
                  <a:lnTo>
                    <a:pt x="779257" y="308918"/>
                  </a:lnTo>
                  <a:lnTo>
                    <a:pt x="657761" y="643704"/>
                  </a:lnTo>
                  <a:lnTo>
                    <a:pt x="940154" y="1851943"/>
                  </a:lnTo>
                  <a:cubicBezTo>
                    <a:pt x="905143" y="2053770"/>
                    <a:pt x="604388" y="2027661"/>
                    <a:pt x="447696" y="2027661"/>
                  </a:cubicBezTo>
                  <a:cubicBezTo>
                    <a:pt x="291004" y="2027661"/>
                    <a:pt x="26773" y="2068187"/>
                    <a:pt x="0" y="18519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4">
                    <a:shade val="84000"/>
                    <a:lumMod val="84000"/>
                  </a:schemeClr>
                </a:gs>
              </a:gsLst>
              <a:lin ang="1200000" scaled="0"/>
              <a:tileRect/>
            </a:gradFill>
            <a:scene3d>
              <a:camera prst="orthographicFront">
                <a:rot lat="0" lon="0" rev="0"/>
              </a:camera>
              <a:lightRig rig="threePt" dir="tl"/>
            </a:scene3d>
            <a:sp3d>
              <a:bevelT w="228600" h="825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44CDA3-0F67-E840-90D0-75CAA26336C0}"/>
              </a:ext>
            </a:extLst>
          </p:cNvPr>
          <p:cNvGrpSpPr/>
          <p:nvPr/>
        </p:nvGrpSpPr>
        <p:grpSpPr>
          <a:xfrm>
            <a:off x="6334043" y="5689413"/>
            <a:ext cx="994800" cy="718159"/>
            <a:chOff x="8502718" y="5440960"/>
            <a:chExt cx="1279402" cy="965168"/>
          </a:xfrm>
        </p:grpSpPr>
        <p:sp>
          <p:nvSpPr>
            <p:cNvPr id="101" name="Trapezoid 5">
              <a:extLst>
                <a:ext uri="{FF2B5EF4-FFF2-40B4-BE49-F238E27FC236}">
                  <a16:creationId xmlns:a16="http://schemas.microsoft.com/office/drawing/2014/main" id="{C703F964-9E42-894A-BB2C-77B7F2D26CC9}"/>
                </a:ext>
              </a:extLst>
            </p:cNvPr>
            <p:cNvSpPr/>
            <p:nvPr/>
          </p:nvSpPr>
          <p:spPr>
            <a:xfrm>
              <a:off x="8506781" y="5440960"/>
              <a:ext cx="1275339" cy="928097"/>
            </a:xfrm>
            <a:custGeom>
              <a:avLst/>
              <a:gdLst>
                <a:gd name="connsiteX0" fmla="*/ 0 w 940154"/>
                <a:gd name="connsiteY0" fmla="*/ 1728376 h 1728376"/>
                <a:gd name="connsiteX1" fmla="*/ 235039 w 940154"/>
                <a:gd name="connsiteY1" fmla="*/ 0 h 1728376"/>
                <a:gd name="connsiteX2" fmla="*/ 705116 w 940154"/>
                <a:gd name="connsiteY2" fmla="*/ 0 h 1728376"/>
                <a:gd name="connsiteX3" fmla="*/ 940154 w 940154"/>
                <a:gd name="connsiteY3" fmla="*/ 1728376 h 1728376"/>
                <a:gd name="connsiteX4" fmla="*/ 0 w 940154"/>
                <a:gd name="connsiteY4" fmla="*/ 1728376 h 1728376"/>
                <a:gd name="connsiteX0" fmla="*/ 0 w 940154"/>
                <a:gd name="connsiteY0" fmla="*/ 1728376 h 1728376"/>
                <a:gd name="connsiteX1" fmla="*/ 138777 w 940154"/>
                <a:gd name="connsiteY1" fmla="*/ 470709 h 1728376"/>
                <a:gd name="connsiteX2" fmla="*/ 235039 w 940154"/>
                <a:gd name="connsiteY2" fmla="*/ 0 h 1728376"/>
                <a:gd name="connsiteX3" fmla="*/ 705116 w 940154"/>
                <a:gd name="connsiteY3" fmla="*/ 0 h 1728376"/>
                <a:gd name="connsiteX4" fmla="*/ 940154 w 940154"/>
                <a:gd name="connsiteY4" fmla="*/ 1728376 h 1728376"/>
                <a:gd name="connsiteX5" fmla="*/ 0 w 940154"/>
                <a:gd name="connsiteY5" fmla="*/ 1728376 h 1728376"/>
                <a:gd name="connsiteX0" fmla="*/ 0 w 940154"/>
                <a:gd name="connsiteY0" fmla="*/ 1728376 h 1728376"/>
                <a:gd name="connsiteX1" fmla="*/ 138777 w 940154"/>
                <a:gd name="connsiteY1" fmla="*/ 470709 h 1728376"/>
                <a:gd name="connsiteX2" fmla="*/ 235039 w 940154"/>
                <a:gd name="connsiteY2" fmla="*/ 0 h 1728376"/>
                <a:gd name="connsiteX3" fmla="*/ 705116 w 940154"/>
                <a:gd name="connsiteY3" fmla="*/ 0 h 1728376"/>
                <a:gd name="connsiteX4" fmla="*/ 756615 w 940154"/>
                <a:gd name="connsiteY4" fmla="*/ 544850 h 1728376"/>
                <a:gd name="connsiteX5" fmla="*/ 940154 w 940154"/>
                <a:gd name="connsiteY5" fmla="*/ 1728376 h 1728376"/>
                <a:gd name="connsiteX6" fmla="*/ 0 w 940154"/>
                <a:gd name="connsiteY6" fmla="*/ 1728376 h 1728376"/>
                <a:gd name="connsiteX0" fmla="*/ 0 w 940154"/>
                <a:gd name="connsiteY0" fmla="*/ 1851943 h 1851943"/>
                <a:gd name="connsiteX1" fmla="*/ 138777 w 940154"/>
                <a:gd name="connsiteY1" fmla="*/ 594276 h 1851943"/>
                <a:gd name="connsiteX2" fmla="*/ 261 w 940154"/>
                <a:gd name="connsiteY2" fmla="*/ 0 h 1851943"/>
                <a:gd name="connsiteX3" fmla="*/ 705116 w 940154"/>
                <a:gd name="connsiteY3" fmla="*/ 123567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05116 w 940154"/>
                <a:gd name="connsiteY3" fmla="*/ 123567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79257 w 940154"/>
                <a:gd name="connsiteY3" fmla="*/ 308918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79257 w 940154"/>
                <a:gd name="connsiteY3" fmla="*/ 308918 h 1851943"/>
                <a:gd name="connsiteX4" fmla="*/ 657761 w 940154"/>
                <a:gd name="connsiteY4" fmla="*/ 643704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4667"/>
                <a:gd name="connsiteX1" fmla="*/ 287058 w 940154"/>
                <a:gd name="connsiteY1" fmla="*/ 557206 h 1854667"/>
                <a:gd name="connsiteX2" fmla="*/ 261 w 940154"/>
                <a:gd name="connsiteY2" fmla="*/ 0 h 1854667"/>
                <a:gd name="connsiteX3" fmla="*/ 779257 w 940154"/>
                <a:gd name="connsiteY3" fmla="*/ 308918 h 1854667"/>
                <a:gd name="connsiteX4" fmla="*/ 657761 w 940154"/>
                <a:gd name="connsiteY4" fmla="*/ 643704 h 1854667"/>
                <a:gd name="connsiteX5" fmla="*/ 940154 w 940154"/>
                <a:gd name="connsiteY5" fmla="*/ 1851943 h 1854667"/>
                <a:gd name="connsiteX6" fmla="*/ 447696 w 940154"/>
                <a:gd name="connsiteY6" fmla="*/ 1854667 h 1854667"/>
                <a:gd name="connsiteX7" fmla="*/ 0 w 940154"/>
                <a:gd name="connsiteY7" fmla="*/ 1851943 h 1854667"/>
                <a:gd name="connsiteX0" fmla="*/ 0 w 940154"/>
                <a:gd name="connsiteY0" fmla="*/ 1851943 h 1948762"/>
                <a:gd name="connsiteX1" fmla="*/ 287058 w 940154"/>
                <a:gd name="connsiteY1" fmla="*/ 557206 h 1948762"/>
                <a:gd name="connsiteX2" fmla="*/ 261 w 940154"/>
                <a:gd name="connsiteY2" fmla="*/ 0 h 1948762"/>
                <a:gd name="connsiteX3" fmla="*/ 779257 w 940154"/>
                <a:gd name="connsiteY3" fmla="*/ 308918 h 1948762"/>
                <a:gd name="connsiteX4" fmla="*/ 657761 w 940154"/>
                <a:gd name="connsiteY4" fmla="*/ 643704 h 1948762"/>
                <a:gd name="connsiteX5" fmla="*/ 940154 w 940154"/>
                <a:gd name="connsiteY5" fmla="*/ 1851943 h 1948762"/>
                <a:gd name="connsiteX6" fmla="*/ 447696 w 940154"/>
                <a:gd name="connsiteY6" fmla="*/ 1854667 h 1948762"/>
                <a:gd name="connsiteX7" fmla="*/ 0 w 940154"/>
                <a:gd name="connsiteY7" fmla="*/ 1851943 h 1948762"/>
                <a:gd name="connsiteX0" fmla="*/ 0 w 940154"/>
                <a:gd name="connsiteY0" fmla="*/ 1851943 h 2030673"/>
                <a:gd name="connsiteX1" fmla="*/ 287058 w 940154"/>
                <a:gd name="connsiteY1" fmla="*/ 557206 h 2030673"/>
                <a:gd name="connsiteX2" fmla="*/ 261 w 940154"/>
                <a:gd name="connsiteY2" fmla="*/ 0 h 2030673"/>
                <a:gd name="connsiteX3" fmla="*/ 779257 w 940154"/>
                <a:gd name="connsiteY3" fmla="*/ 308918 h 2030673"/>
                <a:gd name="connsiteX4" fmla="*/ 657761 w 940154"/>
                <a:gd name="connsiteY4" fmla="*/ 643704 h 2030673"/>
                <a:gd name="connsiteX5" fmla="*/ 940154 w 940154"/>
                <a:gd name="connsiteY5" fmla="*/ 1851943 h 2030673"/>
                <a:gd name="connsiteX6" fmla="*/ 447696 w 940154"/>
                <a:gd name="connsiteY6" fmla="*/ 2027661 h 2030673"/>
                <a:gd name="connsiteX7" fmla="*/ 0 w 940154"/>
                <a:gd name="connsiteY7" fmla="*/ 1851943 h 2030673"/>
                <a:gd name="connsiteX0" fmla="*/ 170142 w 1110296"/>
                <a:gd name="connsiteY0" fmla="*/ 1851943 h 2030673"/>
                <a:gd name="connsiteX1" fmla="*/ 0 w 1110296"/>
                <a:gd name="connsiteY1" fmla="*/ 1405609 h 2030673"/>
                <a:gd name="connsiteX2" fmla="*/ 170403 w 1110296"/>
                <a:gd name="connsiteY2" fmla="*/ 0 h 2030673"/>
                <a:gd name="connsiteX3" fmla="*/ 949399 w 1110296"/>
                <a:gd name="connsiteY3" fmla="*/ 308918 h 2030673"/>
                <a:gd name="connsiteX4" fmla="*/ 827903 w 1110296"/>
                <a:gd name="connsiteY4" fmla="*/ 643704 h 2030673"/>
                <a:gd name="connsiteX5" fmla="*/ 1110296 w 1110296"/>
                <a:gd name="connsiteY5" fmla="*/ 1851943 h 2030673"/>
                <a:gd name="connsiteX6" fmla="*/ 617838 w 1110296"/>
                <a:gd name="connsiteY6" fmla="*/ 2027661 h 2030673"/>
                <a:gd name="connsiteX7" fmla="*/ 170142 w 1110296"/>
                <a:gd name="connsiteY7" fmla="*/ 1851943 h 2030673"/>
                <a:gd name="connsiteX0" fmla="*/ 170142 w 1297460"/>
                <a:gd name="connsiteY0" fmla="*/ 1851943 h 2030673"/>
                <a:gd name="connsiteX1" fmla="*/ 0 w 1297460"/>
                <a:gd name="connsiteY1" fmla="*/ 1405609 h 2030673"/>
                <a:gd name="connsiteX2" fmla="*/ 170403 w 1297460"/>
                <a:gd name="connsiteY2" fmla="*/ 0 h 2030673"/>
                <a:gd name="connsiteX3" fmla="*/ 949399 w 1297460"/>
                <a:gd name="connsiteY3" fmla="*/ 308918 h 2030673"/>
                <a:gd name="connsiteX4" fmla="*/ 1297460 w 1297460"/>
                <a:gd name="connsiteY4" fmla="*/ 1336766 h 2030673"/>
                <a:gd name="connsiteX5" fmla="*/ 1110296 w 1297460"/>
                <a:gd name="connsiteY5" fmla="*/ 1851943 h 2030673"/>
                <a:gd name="connsiteX6" fmla="*/ 617838 w 1297460"/>
                <a:gd name="connsiteY6" fmla="*/ 2027661 h 2030673"/>
                <a:gd name="connsiteX7" fmla="*/ 170142 w 1297460"/>
                <a:gd name="connsiteY7" fmla="*/ 1851943 h 2030673"/>
                <a:gd name="connsiteX0" fmla="*/ 170142 w 1297460"/>
                <a:gd name="connsiteY0" fmla="*/ 1851943 h 2030673"/>
                <a:gd name="connsiteX1" fmla="*/ 0 w 1297460"/>
                <a:gd name="connsiteY1" fmla="*/ 1405609 h 2030673"/>
                <a:gd name="connsiteX2" fmla="*/ 170403 w 1297460"/>
                <a:gd name="connsiteY2" fmla="*/ 0 h 2030673"/>
                <a:gd name="connsiteX3" fmla="*/ 1196534 w 1297460"/>
                <a:gd name="connsiteY3" fmla="*/ 1049777 h 2030673"/>
                <a:gd name="connsiteX4" fmla="*/ 1297460 w 1297460"/>
                <a:gd name="connsiteY4" fmla="*/ 1336766 h 2030673"/>
                <a:gd name="connsiteX5" fmla="*/ 1110296 w 1297460"/>
                <a:gd name="connsiteY5" fmla="*/ 1851943 h 2030673"/>
                <a:gd name="connsiteX6" fmla="*/ 617838 w 1297460"/>
                <a:gd name="connsiteY6" fmla="*/ 2027661 h 2030673"/>
                <a:gd name="connsiteX7" fmla="*/ 170142 w 1297460"/>
                <a:gd name="connsiteY7" fmla="*/ 1851943 h 2030673"/>
                <a:gd name="connsiteX0" fmla="*/ 185091 w 1312409"/>
                <a:gd name="connsiteY0" fmla="*/ 802166 h 980896"/>
                <a:gd name="connsiteX1" fmla="*/ 14949 w 1312409"/>
                <a:gd name="connsiteY1" fmla="*/ 355832 h 980896"/>
                <a:gd name="connsiteX2" fmla="*/ 0 w 1312409"/>
                <a:gd name="connsiteY2" fmla="*/ 169055 h 980896"/>
                <a:gd name="connsiteX3" fmla="*/ 1211483 w 1312409"/>
                <a:gd name="connsiteY3" fmla="*/ 0 h 980896"/>
                <a:gd name="connsiteX4" fmla="*/ 1312409 w 1312409"/>
                <a:gd name="connsiteY4" fmla="*/ 286989 h 980896"/>
                <a:gd name="connsiteX5" fmla="*/ 1125245 w 1312409"/>
                <a:gd name="connsiteY5" fmla="*/ 802166 h 980896"/>
                <a:gd name="connsiteX6" fmla="*/ 632787 w 1312409"/>
                <a:gd name="connsiteY6" fmla="*/ 977884 h 980896"/>
                <a:gd name="connsiteX7" fmla="*/ 185091 w 1312409"/>
                <a:gd name="connsiteY7" fmla="*/ 802166 h 980896"/>
                <a:gd name="connsiteX0" fmla="*/ 185091 w 1312409"/>
                <a:gd name="connsiteY0" fmla="*/ 633111 h 811841"/>
                <a:gd name="connsiteX1" fmla="*/ 14949 w 1312409"/>
                <a:gd name="connsiteY1" fmla="*/ 186777 h 811841"/>
                <a:gd name="connsiteX2" fmla="*/ 0 w 1312409"/>
                <a:gd name="connsiteY2" fmla="*/ 0 h 811841"/>
                <a:gd name="connsiteX3" fmla="*/ 741926 w 1312409"/>
                <a:gd name="connsiteY3" fmla="*/ 213324 h 811841"/>
                <a:gd name="connsiteX4" fmla="*/ 1312409 w 1312409"/>
                <a:gd name="connsiteY4" fmla="*/ 117934 h 811841"/>
                <a:gd name="connsiteX5" fmla="*/ 1125245 w 1312409"/>
                <a:gd name="connsiteY5" fmla="*/ 633111 h 811841"/>
                <a:gd name="connsiteX6" fmla="*/ 632787 w 1312409"/>
                <a:gd name="connsiteY6" fmla="*/ 808829 h 811841"/>
                <a:gd name="connsiteX7" fmla="*/ 185091 w 1312409"/>
                <a:gd name="connsiteY7" fmla="*/ 633111 h 811841"/>
                <a:gd name="connsiteX0" fmla="*/ 185091 w 1275339"/>
                <a:gd name="connsiteY0" fmla="*/ 633111 h 811841"/>
                <a:gd name="connsiteX1" fmla="*/ 14949 w 1275339"/>
                <a:gd name="connsiteY1" fmla="*/ 186777 h 811841"/>
                <a:gd name="connsiteX2" fmla="*/ 0 w 1275339"/>
                <a:gd name="connsiteY2" fmla="*/ 0 h 811841"/>
                <a:gd name="connsiteX3" fmla="*/ 741926 w 1275339"/>
                <a:gd name="connsiteY3" fmla="*/ 213324 h 811841"/>
                <a:gd name="connsiteX4" fmla="*/ 1275339 w 1275339"/>
                <a:gd name="connsiteY4" fmla="*/ 34288 h 811841"/>
                <a:gd name="connsiteX5" fmla="*/ 1125245 w 1275339"/>
                <a:gd name="connsiteY5" fmla="*/ 633111 h 811841"/>
                <a:gd name="connsiteX6" fmla="*/ 632787 w 1275339"/>
                <a:gd name="connsiteY6" fmla="*/ 808829 h 811841"/>
                <a:gd name="connsiteX7" fmla="*/ 185091 w 1275339"/>
                <a:gd name="connsiteY7" fmla="*/ 633111 h 811841"/>
                <a:gd name="connsiteX0" fmla="*/ 185091 w 1275339"/>
                <a:gd name="connsiteY0" fmla="*/ 633111 h 811841"/>
                <a:gd name="connsiteX1" fmla="*/ 14949 w 1275339"/>
                <a:gd name="connsiteY1" fmla="*/ 186777 h 811841"/>
                <a:gd name="connsiteX2" fmla="*/ 0 w 1275339"/>
                <a:gd name="connsiteY2" fmla="*/ 0 h 811841"/>
                <a:gd name="connsiteX3" fmla="*/ 630715 w 1275339"/>
                <a:gd name="connsiteY3" fmla="*/ 213324 h 811841"/>
                <a:gd name="connsiteX4" fmla="*/ 1275339 w 1275339"/>
                <a:gd name="connsiteY4" fmla="*/ 34288 h 811841"/>
                <a:gd name="connsiteX5" fmla="*/ 1125245 w 1275339"/>
                <a:gd name="connsiteY5" fmla="*/ 633111 h 811841"/>
                <a:gd name="connsiteX6" fmla="*/ 632787 w 1275339"/>
                <a:gd name="connsiteY6" fmla="*/ 808829 h 811841"/>
                <a:gd name="connsiteX7" fmla="*/ 185091 w 1275339"/>
                <a:gd name="connsiteY7" fmla="*/ 633111 h 811841"/>
                <a:gd name="connsiteX0" fmla="*/ 185091 w 1275339"/>
                <a:gd name="connsiteY0" fmla="*/ 633111 h 811841"/>
                <a:gd name="connsiteX1" fmla="*/ 14949 w 1275339"/>
                <a:gd name="connsiteY1" fmla="*/ 186777 h 811841"/>
                <a:gd name="connsiteX2" fmla="*/ 0 w 1275339"/>
                <a:gd name="connsiteY2" fmla="*/ 0 h 811841"/>
                <a:gd name="connsiteX3" fmla="*/ 630715 w 1275339"/>
                <a:gd name="connsiteY3" fmla="*/ 213324 h 811841"/>
                <a:gd name="connsiteX4" fmla="*/ 1275339 w 1275339"/>
                <a:gd name="connsiteY4" fmla="*/ 34288 h 811841"/>
                <a:gd name="connsiteX5" fmla="*/ 1125245 w 1275339"/>
                <a:gd name="connsiteY5" fmla="*/ 633111 h 811841"/>
                <a:gd name="connsiteX6" fmla="*/ 632787 w 1275339"/>
                <a:gd name="connsiteY6" fmla="*/ 808829 h 811841"/>
                <a:gd name="connsiteX7" fmla="*/ 185091 w 1275339"/>
                <a:gd name="connsiteY7" fmla="*/ 633111 h 811841"/>
                <a:gd name="connsiteX0" fmla="*/ 185091 w 1275339"/>
                <a:gd name="connsiteY0" fmla="*/ 718767 h 897497"/>
                <a:gd name="connsiteX1" fmla="*/ 14949 w 1275339"/>
                <a:gd name="connsiteY1" fmla="*/ 272433 h 897497"/>
                <a:gd name="connsiteX2" fmla="*/ 0 w 1275339"/>
                <a:gd name="connsiteY2" fmla="*/ 85656 h 897497"/>
                <a:gd name="connsiteX3" fmla="*/ 606001 w 1275339"/>
                <a:gd name="connsiteY3" fmla="*/ 246 h 897497"/>
                <a:gd name="connsiteX4" fmla="*/ 1275339 w 1275339"/>
                <a:gd name="connsiteY4" fmla="*/ 119944 h 897497"/>
                <a:gd name="connsiteX5" fmla="*/ 1125245 w 1275339"/>
                <a:gd name="connsiteY5" fmla="*/ 718767 h 897497"/>
                <a:gd name="connsiteX6" fmla="*/ 632787 w 1275339"/>
                <a:gd name="connsiteY6" fmla="*/ 894485 h 897497"/>
                <a:gd name="connsiteX7" fmla="*/ 185091 w 1275339"/>
                <a:gd name="connsiteY7" fmla="*/ 718767 h 89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5339" h="897497">
                  <a:moveTo>
                    <a:pt x="185091" y="718767"/>
                  </a:moveTo>
                  <a:lnTo>
                    <a:pt x="14949" y="272433"/>
                  </a:lnTo>
                  <a:lnTo>
                    <a:pt x="0" y="85656"/>
                  </a:lnTo>
                  <a:cubicBezTo>
                    <a:pt x="102628" y="90080"/>
                    <a:pt x="393445" y="-5469"/>
                    <a:pt x="606001" y="246"/>
                  </a:cubicBezTo>
                  <a:cubicBezTo>
                    <a:pt x="818557" y="5961"/>
                    <a:pt x="1192917" y="49980"/>
                    <a:pt x="1275339" y="119944"/>
                  </a:cubicBezTo>
                  <a:lnTo>
                    <a:pt x="1125245" y="718767"/>
                  </a:lnTo>
                  <a:cubicBezTo>
                    <a:pt x="1090234" y="920594"/>
                    <a:pt x="789479" y="894485"/>
                    <a:pt x="632787" y="894485"/>
                  </a:cubicBezTo>
                  <a:cubicBezTo>
                    <a:pt x="476095" y="894485"/>
                    <a:pt x="211864" y="935011"/>
                    <a:pt x="185091" y="7187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34000"/>
                    <a:lumOff val="66000"/>
                  </a:schemeClr>
                </a:gs>
                <a:gs pos="51000">
                  <a:schemeClr val="bg1">
                    <a:lumMod val="85000"/>
                    <a:lumOff val="15000"/>
                  </a:schemeClr>
                </a:gs>
              </a:gsLst>
              <a:lin ang="4200000" scaled="0"/>
              <a:tileRect/>
            </a:gradFill>
            <a:scene3d>
              <a:camera prst="orthographicFront">
                <a:rot lat="0" lon="0" rev="0"/>
              </a:camera>
              <a:lightRig rig="flat" dir="tl"/>
            </a:scene3d>
            <a:sp3d prstMaterial="metal">
              <a:bevelT w="228600" h="825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rapezoid 5">
              <a:extLst>
                <a:ext uri="{FF2B5EF4-FFF2-40B4-BE49-F238E27FC236}">
                  <a16:creationId xmlns:a16="http://schemas.microsoft.com/office/drawing/2014/main" id="{A143AA23-5FE2-834A-9B89-530C1FD72F99}"/>
                </a:ext>
              </a:extLst>
            </p:cNvPr>
            <p:cNvSpPr/>
            <p:nvPr/>
          </p:nvSpPr>
          <p:spPr>
            <a:xfrm>
              <a:off x="8502718" y="5551583"/>
              <a:ext cx="1275339" cy="854545"/>
            </a:xfrm>
            <a:custGeom>
              <a:avLst/>
              <a:gdLst>
                <a:gd name="connsiteX0" fmla="*/ 0 w 940154"/>
                <a:gd name="connsiteY0" fmla="*/ 1728376 h 1728376"/>
                <a:gd name="connsiteX1" fmla="*/ 235039 w 940154"/>
                <a:gd name="connsiteY1" fmla="*/ 0 h 1728376"/>
                <a:gd name="connsiteX2" fmla="*/ 705116 w 940154"/>
                <a:gd name="connsiteY2" fmla="*/ 0 h 1728376"/>
                <a:gd name="connsiteX3" fmla="*/ 940154 w 940154"/>
                <a:gd name="connsiteY3" fmla="*/ 1728376 h 1728376"/>
                <a:gd name="connsiteX4" fmla="*/ 0 w 940154"/>
                <a:gd name="connsiteY4" fmla="*/ 1728376 h 1728376"/>
                <a:gd name="connsiteX0" fmla="*/ 0 w 940154"/>
                <a:gd name="connsiteY0" fmla="*/ 1728376 h 1728376"/>
                <a:gd name="connsiteX1" fmla="*/ 138777 w 940154"/>
                <a:gd name="connsiteY1" fmla="*/ 470709 h 1728376"/>
                <a:gd name="connsiteX2" fmla="*/ 235039 w 940154"/>
                <a:gd name="connsiteY2" fmla="*/ 0 h 1728376"/>
                <a:gd name="connsiteX3" fmla="*/ 705116 w 940154"/>
                <a:gd name="connsiteY3" fmla="*/ 0 h 1728376"/>
                <a:gd name="connsiteX4" fmla="*/ 940154 w 940154"/>
                <a:gd name="connsiteY4" fmla="*/ 1728376 h 1728376"/>
                <a:gd name="connsiteX5" fmla="*/ 0 w 940154"/>
                <a:gd name="connsiteY5" fmla="*/ 1728376 h 1728376"/>
                <a:gd name="connsiteX0" fmla="*/ 0 w 940154"/>
                <a:gd name="connsiteY0" fmla="*/ 1728376 h 1728376"/>
                <a:gd name="connsiteX1" fmla="*/ 138777 w 940154"/>
                <a:gd name="connsiteY1" fmla="*/ 470709 h 1728376"/>
                <a:gd name="connsiteX2" fmla="*/ 235039 w 940154"/>
                <a:gd name="connsiteY2" fmla="*/ 0 h 1728376"/>
                <a:gd name="connsiteX3" fmla="*/ 705116 w 940154"/>
                <a:gd name="connsiteY3" fmla="*/ 0 h 1728376"/>
                <a:gd name="connsiteX4" fmla="*/ 756615 w 940154"/>
                <a:gd name="connsiteY4" fmla="*/ 544850 h 1728376"/>
                <a:gd name="connsiteX5" fmla="*/ 940154 w 940154"/>
                <a:gd name="connsiteY5" fmla="*/ 1728376 h 1728376"/>
                <a:gd name="connsiteX6" fmla="*/ 0 w 940154"/>
                <a:gd name="connsiteY6" fmla="*/ 1728376 h 1728376"/>
                <a:gd name="connsiteX0" fmla="*/ 0 w 940154"/>
                <a:gd name="connsiteY0" fmla="*/ 1851943 h 1851943"/>
                <a:gd name="connsiteX1" fmla="*/ 138777 w 940154"/>
                <a:gd name="connsiteY1" fmla="*/ 594276 h 1851943"/>
                <a:gd name="connsiteX2" fmla="*/ 261 w 940154"/>
                <a:gd name="connsiteY2" fmla="*/ 0 h 1851943"/>
                <a:gd name="connsiteX3" fmla="*/ 705116 w 940154"/>
                <a:gd name="connsiteY3" fmla="*/ 123567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05116 w 940154"/>
                <a:gd name="connsiteY3" fmla="*/ 123567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79257 w 940154"/>
                <a:gd name="connsiteY3" fmla="*/ 308918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79257 w 940154"/>
                <a:gd name="connsiteY3" fmla="*/ 308918 h 1851943"/>
                <a:gd name="connsiteX4" fmla="*/ 657761 w 940154"/>
                <a:gd name="connsiteY4" fmla="*/ 643704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4667"/>
                <a:gd name="connsiteX1" fmla="*/ 287058 w 940154"/>
                <a:gd name="connsiteY1" fmla="*/ 557206 h 1854667"/>
                <a:gd name="connsiteX2" fmla="*/ 261 w 940154"/>
                <a:gd name="connsiteY2" fmla="*/ 0 h 1854667"/>
                <a:gd name="connsiteX3" fmla="*/ 779257 w 940154"/>
                <a:gd name="connsiteY3" fmla="*/ 308918 h 1854667"/>
                <a:gd name="connsiteX4" fmla="*/ 657761 w 940154"/>
                <a:gd name="connsiteY4" fmla="*/ 643704 h 1854667"/>
                <a:gd name="connsiteX5" fmla="*/ 940154 w 940154"/>
                <a:gd name="connsiteY5" fmla="*/ 1851943 h 1854667"/>
                <a:gd name="connsiteX6" fmla="*/ 447696 w 940154"/>
                <a:gd name="connsiteY6" fmla="*/ 1854667 h 1854667"/>
                <a:gd name="connsiteX7" fmla="*/ 0 w 940154"/>
                <a:gd name="connsiteY7" fmla="*/ 1851943 h 1854667"/>
                <a:gd name="connsiteX0" fmla="*/ 0 w 940154"/>
                <a:gd name="connsiteY0" fmla="*/ 1851943 h 1948762"/>
                <a:gd name="connsiteX1" fmla="*/ 287058 w 940154"/>
                <a:gd name="connsiteY1" fmla="*/ 557206 h 1948762"/>
                <a:gd name="connsiteX2" fmla="*/ 261 w 940154"/>
                <a:gd name="connsiteY2" fmla="*/ 0 h 1948762"/>
                <a:gd name="connsiteX3" fmla="*/ 779257 w 940154"/>
                <a:gd name="connsiteY3" fmla="*/ 308918 h 1948762"/>
                <a:gd name="connsiteX4" fmla="*/ 657761 w 940154"/>
                <a:gd name="connsiteY4" fmla="*/ 643704 h 1948762"/>
                <a:gd name="connsiteX5" fmla="*/ 940154 w 940154"/>
                <a:gd name="connsiteY5" fmla="*/ 1851943 h 1948762"/>
                <a:gd name="connsiteX6" fmla="*/ 447696 w 940154"/>
                <a:gd name="connsiteY6" fmla="*/ 1854667 h 1948762"/>
                <a:gd name="connsiteX7" fmla="*/ 0 w 940154"/>
                <a:gd name="connsiteY7" fmla="*/ 1851943 h 1948762"/>
                <a:gd name="connsiteX0" fmla="*/ 0 w 940154"/>
                <a:gd name="connsiteY0" fmla="*/ 1851943 h 2030673"/>
                <a:gd name="connsiteX1" fmla="*/ 287058 w 940154"/>
                <a:gd name="connsiteY1" fmla="*/ 557206 h 2030673"/>
                <a:gd name="connsiteX2" fmla="*/ 261 w 940154"/>
                <a:gd name="connsiteY2" fmla="*/ 0 h 2030673"/>
                <a:gd name="connsiteX3" fmla="*/ 779257 w 940154"/>
                <a:gd name="connsiteY3" fmla="*/ 308918 h 2030673"/>
                <a:gd name="connsiteX4" fmla="*/ 657761 w 940154"/>
                <a:gd name="connsiteY4" fmla="*/ 643704 h 2030673"/>
                <a:gd name="connsiteX5" fmla="*/ 940154 w 940154"/>
                <a:gd name="connsiteY5" fmla="*/ 1851943 h 2030673"/>
                <a:gd name="connsiteX6" fmla="*/ 447696 w 940154"/>
                <a:gd name="connsiteY6" fmla="*/ 2027661 h 2030673"/>
                <a:gd name="connsiteX7" fmla="*/ 0 w 940154"/>
                <a:gd name="connsiteY7" fmla="*/ 1851943 h 2030673"/>
                <a:gd name="connsiteX0" fmla="*/ 170142 w 1110296"/>
                <a:gd name="connsiteY0" fmla="*/ 1851943 h 2030673"/>
                <a:gd name="connsiteX1" fmla="*/ 0 w 1110296"/>
                <a:gd name="connsiteY1" fmla="*/ 1405609 h 2030673"/>
                <a:gd name="connsiteX2" fmla="*/ 170403 w 1110296"/>
                <a:gd name="connsiteY2" fmla="*/ 0 h 2030673"/>
                <a:gd name="connsiteX3" fmla="*/ 949399 w 1110296"/>
                <a:gd name="connsiteY3" fmla="*/ 308918 h 2030673"/>
                <a:gd name="connsiteX4" fmla="*/ 827903 w 1110296"/>
                <a:gd name="connsiteY4" fmla="*/ 643704 h 2030673"/>
                <a:gd name="connsiteX5" fmla="*/ 1110296 w 1110296"/>
                <a:gd name="connsiteY5" fmla="*/ 1851943 h 2030673"/>
                <a:gd name="connsiteX6" fmla="*/ 617838 w 1110296"/>
                <a:gd name="connsiteY6" fmla="*/ 2027661 h 2030673"/>
                <a:gd name="connsiteX7" fmla="*/ 170142 w 1110296"/>
                <a:gd name="connsiteY7" fmla="*/ 1851943 h 2030673"/>
                <a:gd name="connsiteX0" fmla="*/ 170142 w 1297460"/>
                <a:gd name="connsiteY0" fmla="*/ 1851943 h 2030673"/>
                <a:gd name="connsiteX1" fmla="*/ 0 w 1297460"/>
                <a:gd name="connsiteY1" fmla="*/ 1405609 h 2030673"/>
                <a:gd name="connsiteX2" fmla="*/ 170403 w 1297460"/>
                <a:gd name="connsiteY2" fmla="*/ 0 h 2030673"/>
                <a:gd name="connsiteX3" fmla="*/ 949399 w 1297460"/>
                <a:gd name="connsiteY3" fmla="*/ 308918 h 2030673"/>
                <a:gd name="connsiteX4" fmla="*/ 1297460 w 1297460"/>
                <a:gd name="connsiteY4" fmla="*/ 1336766 h 2030673"/>
                <a:gd name="connsiteX5" fmla="*/ 1110296 w 1297460"/>
                <a:gd name="connsiteY5" fmla="*/ 1851943 h 2030673"/>
                <a:gd name="connsiteX6" fmla="*/ 617838 w 1297460"/>
                <a:gd name="connsiteY6" fmla="*/ 2027661 h 2030673"/>
                <a:gd name="connsiteX7" fmla="*/ 170142 w 1297460"/>
                <a:gd name="connsiteY7" fmla="*/ 1851943 h 2030673"/>
                <a:gd name="connsiteX0" fmla="*/ 170142 w 1297460"/>
                <a:gd name="connsiteY0" fmla="*/ 1851943 h 2030673"/>
                <a:gd name="connsiteX1" fmla="*/ 0 w 1297460"/>
                <a:gd name="connsiteY1" fmla="*/ 1405609 h 2030673"/>
                <a:gd name="connsiteX2" fmla="*/ 170403 w 1297460"/>
                <a:gd name="connsiteY2" fmla="*/ 0 h 2030673"/>
                <a:gd name="connsiteX3" fmla="*/ 1196534 w 1297460"/>
                <a:gd name="connsiteY3" fmla="*/ 1049777 h 2030673"/>
                <a:gd name="connsiteX4" fmla="*/ 1297460 w 1297460"/>
                <a:gd name="connsiteY4" fmla="*/ 1336766 h 2030673"/>
                <a:gd name="connsiteX5" fmla="*/ 1110296 w 1297460"/>
                <a:gd name="connsiteY5" fmla="*/ 1851943 h 2030673"/>
                <a:gd name="connsiteX6" fmla="*/ 617838 w 1297460"/>
                <a:gd name="connsiteY6" fmla="*/ 2027661 h 2030673"/>
                <a:gd name="connsiteX7" fmla="*/ 170142 w 1297460"/>
                <a:gd name="connsiteY7" fmla="*/ 1851943 h 2030673"/>
                <a:gd name="connsiteX0" fmla="*/ 185091 w 1312409"/>
                <a:gd name="connsiteY0" fmla="*/ 802166 h 980896"/>
                <a:gd name="connsiteX1" fmla="*/ 14949 w 1312409"/>
                <a:gd name="connsiteY1" fmla="*/ 355832 h 980896"/>
                <a:gd name="connsiteX2" fmla="*/ 0 w 1312409"/>
                <a:gd name="connsiteY2" fmla="*/ 169055 h 980896"/>
                <a:gd name="connsiteX3" fmla="*/ 1211483 w 1312409"/>
                <a:gd name="connsiteY3" fmla="*/ 0 h 980896"/>
                <a:gd name="connsiteX4" fmla="*/ 1312409 w 1312409"/>
                <a:gd name="connsiteY4" fmla="*/ 286989 h 980896"/>
                <a:gd name="connsiteX5" fmla="*/ 1125245 w 1312409"/>
                <a:gd name="connsiteY5" fmla="*/ 802166 h 980896"/>
                <a:gd name="connsiteX6" fmla="*/ 632787 w 1312409"/>
                <a:gd name="connsiteY6" fmla="*/ 977884 h 980896"/>
                <a:gd name="connsiteX7" fmla="*/ 185091 w 1312409"/>
                <a:gd name="connsiteY7" fmla="*/ 802166 h 980896"/>
                <a:gd name="connsiteX0" fmla="*/ 185091 w 1312409"/>
                <a:gd name="connsiteY0" fmla="*/ 633111 h 811841"/>
                <a:gd name="connsiteX1" fmla="*/ 14949 w 1312409"/>
                <a:gd name="connsiteY1" fmla="*/ 186777 h 811841"/>
                <a:gd name="connsiteX2" fmla="*/ 0 w 1312409"/>
                <a:gd name="connsiteY2" fmla="*/ 0 h 811841"/>
                <a:gd name="connsiteX3" fmla="*/ 741926 w 1312409"/>
                <a:gd name="connsiteY3" fmla="*/ 213324 h 811841"/>
                <a:gd name="connsiteX4" fmla="*/ 1312409 w 1312409"/>
                <a:gd name="connsiteY4" fmla="*/ 117934 h 811841"/>
                <a:gd name="connsiteX5" fmla="*/ 1125245 w 1312409"/>
                <a:gd name="connsiteY5" fmla="*/ 633111 h 811841"/>
                <a:gd name="connsiteX6" fmla="*/ 632787 w 1312409"/>
                <a:gd name="connsiteY6" fmla="*/ 808829 h 811841"/>
                <a:gd name="connsiteX7" fmla="*/ 185091 w 1312409"/>
                <a:gd name="connsiteY7" fmla="*/ 633111 h 811841"/>
                <a:gd name="connsiteX0" fmla="*/ 185091 w 1275339"/>
                <a:gd name="connsiteY0" fmla="*/ 633111 h 811841"/>
                <a:gd name="connsiteX1" fmla="*/ 14949 w 1275339"/>
                <a:gd name="connsiteY1" fmla="*/ 186777 h 811841"/>
                <a:gd name="connsiteX2" fmla="*/ 0 w 1275339"/>
                <a:gd name="connsiteY2" fmla="*/ 0 h 811841"/>
                <a:gd name="connsiteX3" fmla="*/ 741926 w 1275339"/>
                <a:gd name="connsiteY3" fmla="*/ 213324 h 811841"/>
                <a:gd name="connsiteX4" fmla="*/ 1275339 w 1275339"/>
                <a:gd name="connsiteY4" fmla="*/ 34288 h 811841"/>
                <a:gd name="connsiteX5" fmla="*/ 1125245 w 1275339"/>
                <a:gd name="connsiteY5" fmla="*/ 633111 h 811841"/>
                <a:gd name="connsiteX6" fmla="*/ 632787 w 1275339"/>
                <a:gd name="connsiteY6" fmla="*/ 808829 h 811841"/>
                <a:gd name="connsiteX7" fmla="*/ 185091 w 1275339"/>
                <a:gd name="connsiteY7" fmla="*/ 633111 h 811841"/>
                <a:gd name="connsiteX0" fmla="*/ 185091 w 1275339"/>
                <a:gd name="connsiteY0" fmla="*/ 633111 h 811841"/>
                <a:gd name="connsiteX1" fmla="*/ 14949 w 1275339"/>
                <a:gd name="connsiteY1" fmla="*/ 186777 h 811841"/>
                <a:gd name="connsiteX2" fmla="*/ 0 w 1275339"/>
                <a:gd name="connsiteY2" fmla="*/ 0 h 811841"/>
                <a:gd name="connsiteX3" fmla="*/ 630715 w 1275339"/>
                <a:gd name="connsiteY3" fmla="*/ 213324 h 811841"/>
                <a:gd name="connsiteX4" fmla="*/ 1275339 w 1275339"/>
                <a:gd name="connsiteY4" fmla="*/ 34288 h 811841"/>
                <a:gd name="connsiteX5" fmla="*/ 1125245 w 1275339"/>
                <a:gd name="connsiteY5" fmla="*/ 633111 h 811841"/>
                <a:gd name="connsiteX6" fmla="*/ 632787 w 1275339"/>
                <a:gd name="connsiteY6" fmla="*/ 808829 h 811841"/>
                <a:gd name="connsiteX7" fmla="*/ 185091 w 1275339"/>
                <a:gd name="connsiteY7" fmla="*/ 633111 h 811841"/>
                <a:gd name="connsiteX0" fmla="*/ 185091 w 1275339"/>
                <a:gd name="connsiteY0" fmla="*/ 633111 h 811841"/>
                <a:gd name="connsiteX1" fmla="*/ 14949 w 1275339"/>
                <a:gd name="connsiteY1" fmla="*/ 186777 h 811841"/>
                <a:gd name="connsiteX2" fmla="*/ 0 w 1275339"/>
                <a:gd name="connsiteY2" fmla="*/ 0 h 811841"/>
                <a:gd name="connsiteX3" fmla="*/ 630715 w 1275339"/>
                <a:gd name="connsiteY3" fmla="*/ 213324 h 811841"/>
                <a:gd name="connsiteX4" fmla="*/ 1275339 w 1275339"/>
                <a:gd name="connsiteY4" fmla="*/ 34288 h 811841"/>
                <a:gd name="connsiteX5" fmla="*/ 1125245 w 1275339"/>
                <a:gd name="connsiteY5" fmla="*/ 633111 h 811841"/>
                <a:gd name="connsiteX6" fmla="*/ 632787 w 1275339"/>
                <a:gd name="connsiteY6" fmla="*/ 808829 h 811841"/>
                <a:gd name="connsiteX7" fmla="*/ 185091 w 1275339"/>
                <a:gd name="connsiteY7" fmla="*/ 633111 h 811841"/>
                <a:gd name="connsiteX0" fmla="*/ 185091 w 1275339"/>
                <a:gd name="connsiteY0" fmla="*/ 633546 h 812276"/>
                <a:gd name="connsiteX1" fmla="*/ 14949 w 1275339"/>
                <a:gd name="connsiteY1" fmla="*/ 187212 h 812276"/>
                <a:gd name="connsiteX2" fmla="*/ 0 w 1275339"/>
                <a:gd name="connsiteY2" fmla="*/ 435 h 812276"/>
                <a:gd name="connsiteX3" fmla="*/ 307650 w 1275339"/>
                <a:gd name="connsiteY3" fmla="*/ 137961 h 812276"/>
                <a:gd name="connsiteX4" fmla="*/ 630715 w 1275339"/>
                <a:gd name="connsiteY4" fmla="*/ 213759 h 812276"/>
                <a:gd name="connsiteX5" fmla="*/ 1275339 w 1275339"/>
                <a:gd name="connsiteY5" fmla="*/ 34723 h 812276"/>
                <a:gd name="connsiteX6" fmla="*/ 1125245 w 1275339"/>
                <a:gd name="connsiteY6" fmla="*/ 633546 h 812276"/>
                <a:gd name="connsiteX7" fmla="*/ 632787 w 1275339"/>
                <a:gd name="connsiteY7" fmla="*/ 809264 h 812276"/>
                <a:gd name="connsiteX8" fmla="*/ 185091 w 1275339"/>
                <a:gd name="connsiteY8" fmla="*/ 633546 h 812276"/>
                <a:gd name="connsiteX0" fmla="*/ 185091 w 1275339"/>
                <a:gd name="connsiteY0" fmla="*/ 633546 h 812276"/>
                <a:gd name="connsiteX1" fmla="*/ 14949 w 1275339"/>
                <a:gd name="connsiteY1" fmla="*/ 187212 h 812276"/>
                <a:gd name="connsiteX2" fmla="*/ 0 w 1275339"/>
                <a:gd name="connsiteY2" fmla="*/ 435 h 812276"/>
                <a:gd name="connsiteX3" fmla="*/ 307650 w 1275339"/>
                <a:gd name="connsiteY3" fmla="*/ 137961 h 812276"/>
                <a:gd name="connsiteX4" fmla="*/ 630715 w 1275339"/>
                <a:gd name="connsiteY4" fmla="*/ 213759 h 812276"/>
                <a:gd name="connsiteX5" fmla="*/ 950201 w 1275339"/>
                <a:gd name="connsiteY5" fmla="*/ 102112 h 812276"/>
                <a:gd name="connsiteX6" fmla="*/ 1275339 w 1275339"/>
                <a:gd name="connsiteY6" fmla="*/ 34723 h 812276"/>
                <a:gd name="connsiteX7" fmla="*/ 1125245 w 1275339"/>
                <a:gd name="connsiteY7" fmla="*/ 633546 h 812276"/>
                <a:gd name="connsiteX8" fmla="*/ 632787 w 1275339"/>
                <a:gd name="connsiteY8" fmla="*/ 809264 h 812276"/>
                <a:gd name="connsiteX9" fmla="*/ 185091 w 1275339"/>
                <a:gd name="connsiteY9" fmla="*/ 633546 h 812276"/>
                <a:gd name="connsiteX0" fmla="*/ 185091 w 1275339"/>
                <a:gd name="connsiteY0" fmla="*/ 634161 h 812891"/>
                <a:gd name="connsiteX1" fmla="*/ 14949 w 1275339"/>
                <a:gd name="connsiteY1" fmla="*/ 187827 h 812891"/>
                <a:gd name="connsiteX2" fmla="*/ 0 w 1275339"/>
                <a:gd name="connsiteY2" fmla="*/ 1050 h 812891"/>
                <a:gd name="connsiteX3" fmla="*/ 307650 w 1275339"/>
                <a:gd name="connsiteY3" fmla="*/ 138576 h 812891"/>
                <a:gd name="connsiteX4" fmla="*/ 630715 w 1275339"/>
                <a:gd name="connsiteY4" fmla="*/ 214374 h 812891"/>
                <a:gd name="connsiteX5" fmla="*/ 1049055 w 1275339"/>
                <a:gd name="connsiteY5" fmla="*/ 78829 h 812891"/>
                <a:gd name="connsiteX6" fmla="*/ 1275339 w 1275339"/>
                <a:gd name="connsiteY6" fmla="*/ 35338 h 812891"/>
                <a:gd name="connsiteX7" fmla="*/ 1125245 w 1275339"/>
                <a:gd name="connsiteY7" fmla="*/ 634161 h 812891"/>
                <a:gd name="connsiteX8" fmla="*/ 632787 w 1275339"/>
                <a:gd name="connsiteY8" fmla="*/ 809879 h 812891"/>
                <a:gd name="connsiteX9" fmla="*/ 185091 w 1275339"/>
                <a:gd name="connsiteY9" fmla="*/ 634161 h 812891"/>
                <a:gd name="connsiteX0" fmla="*/ 185091 w 1275339"/>
                <a:gd name="connsiteY0" fmla="*/ 634161 h 812891"/>
                <a:gd name="connsiteX1" fmla="*/ 14949 w 1275339"/>
                <a:gd name="connsiteY1" fmla="*/ 187827 h 812891"/>
                <a:gd name="connsiteX2" fmla="*/ 0 w 1275339"/>
                <a:gd name="connsiteY2" fmla="*/ 1050 h 812891"/>
                <a:gd name="connsiteX3" fmla="*/ 307650 w 1275339"/>
                <a:gd name="connsiteY3" fmla="*/ 138576 h 812891"/>
                <a:gd name="connsiteX4" fmla="*/ 630715 w 1275339"/>
                <a:gd name="connsiteY4" fmla="*/ 214374 h 812891"/>
                <a:gd name="connsiteX5" fmla="*/ 1049055 w 1275339"/>
                <a:gd name="connsiteY5" fmla="*/ 78829 h 812891"/>
                <a:gd name="connsiteX6" fmla="*/ 1275339 w 1275339"/>
                <a:gd name="connsiteY6" fmla="*/ 35338 h 812891"/>
                <a:gd name="connsiteX7" fmla="*/ 1125245 w 1275339"/>
                <a:gd name="connsiteY7" fmla="*/ 634161 h 812891"/>
                <a:gd name="connsiteX8" fmla="*/ 632787 w 1275339"/>
                <a:gd name="connsiteY8" fmla="*/ 809879 h 812891"/>
                <a:gd name="connsiteX9" fmla="*/ 185091 w 1275339"/>
                <a:gd name="connsiteY9" fmla="*/ 634161 h 812891"/>
                <a:gd name="connsiteX0" fmla="*/ 185091 w 1275339"/>
                <a:gd name="connsiteY0" fmla="*/ 647639 h 826369"/>
                <a:gd name="connsiteX1" fmla="*/ 14949 w 1275339"/>
                <a:gd name="connsiteY1" fmla="*/ 201305 h 826369"/>
                <a:gd name="connsiteX2" fmla="*/ 0 w 1275339"/>
                <a:gd name="connsiteY2" fmla="*/ 14528 h 826369"/>
                <a:gd name="connsiteX3" fmla="*/ 307650 w 1275339"/>
                <a:gd name="connsiteY3" fmla="*/ 152054 h 826369"/>
                <a:gd name="connsiteX4" fmla="*/ 630715 w 1275339"/>
                <a:gd name="connsiteY4" fmla="*/ 227852 h 826369"/>
                <a:gd name="connsiteX5" fmla="*/ 1049055 w 1275339"/>
                <a:gd name="connsiteY5" fmla="*/ 92307 h 826369"/>
                <a:gd name="connsiteX6" fmla="*/ 1275339 w 1275339"/>
                <a:gd name="connsiteY6" fmla="*/ 48816 h 826369"/>
                <a:gd name="connsiteX7" fmla="*/ 1125245 w 1275339"/>
                <a:gd name="connsiteY7" fmla="*/ 647639 h 826369"/>
                <a:gd name="connsiteX8" fmla="*/ 632787 w 1275339"/>
                <a:gd name="connsiteY8" fmla="*/ 823357 h 826369"/>
                <a:gd name="connsiteX9" fmla="*/ 185091 w 1275339"/>
                <a:gd name="connsiteY9" fmla="*/ 647639 h 8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5339" h="826369">
                  <a:moveTo>
                    <a:pt x="185091" y="647639"/>
                  </a:moveTo>
                  <a:lnTo>
                    <a:pt x="14949" y="201305"/>
                  </a:lnTo>
                  <a:lnTo>
                    <a:pt x="0" y="14528"/>
                  </a:lnTo>
                  <a:cubicBezTo>
                    <a:pt x="48784" y="6319"/>
                    <a:pt x="202531" y="80653"/>
                    <a:pt x="307650" y="152054"/>
                  </a:cubicBezTo>
                  <a:cubicBezTo>
                    <a:pt x="412769" y="187608"/>
                    <a:pt x="507148" y="237810"/>
                    <a:pt x="630715" y="227852"/>
                  </a:cubicBezTo>
                  <a:cubicBezTo>
                    <a:pt x="754282" y="217894"/>
                    <a:pt x="941618" y="122146"/>
                    <a:pt x="1049055" y="92307"/>
                  </a:cubicBezTo>
                  <a:cubicBezTo>
                    <a:pt x="1107065" y="2721"/>
                    <a:pt x="1246165" y="-39756"/>
                    <a:pt x="1275339" y="48816"/>
                  </a:cubicBezTo>
                  <a:lnTo>
                    <a:pt x="1125245" y="647639"/>
                  </a:lnTo>
                  <a:cubicBezTo>
                    <a:pt x="1090234" y="849466"/>
                    <a:pt x="789479" y="823357"/>
                    <a:pt x="632787" y="823357"/>
                  </a:cubicBezTo>
                  <a:cubicBezTo>
                    <a:pt x="476095" y="823357"/>
                    <a:pt x="211864" y="863883"/>
                    <a:pt x="185091" y="647639"/>
                  </a:cubicBezTo>
                  <a:close/>
                </a:path>
              </a:pathLst>
            </a:custGeom>
            <a:gradFill>
              <a:gsLst>
                <a:gs pos="33000">
                  <a:schemeClr val="accent6">
                    <a:lumMod val="50000"/>
                    <a:lumOff val="50000"/>
                  </a:schemeClr>
                </a:gs>
                <a:gs pos="81000">
                  <a:schemeClr val="accent6">
                    <a:lumMod val="75000"/>
                  </a:schemeClr>
                </a:gs>
                <a:gs pos="97000">
                  <a:schemeClr val="bg1">
                    <a:lumMod val="85000"/>
                    <a:lumOff val="15000"/>
                  </a:schemeClr>
                </a:gs>
              </a:gsLst>
              <a:lin ang="4200000" scaled="0"/>
            </a:gra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flat" dir="tl"/>
            </a:scene3d>
            <a:sp3d extrusionH="317500" prstMaterial="metal">
              <a:bevelT w="673100" h="31750"/>
              <a:bevelB w="158750" h="3302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C9FB35-FB36-1047-96EE-B4D67C9439E7}"/>
              </a:ext>
            </a:extLst>
          </p:cNvPr>
          <p:cNvGrpSpPr/>
          <p:nvPr/>
        </p:nvGrpSpPr>
        <p:grpSpPr>
          <a:xfrm>
            <a:off x="6475599" y="5757007"/>
            <a:ext cx="720891" cy="694678"/>
            <a:chOff x="6807955" y="7184046"/>
            <a:chExt cx="720891" cy="69467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EC067F4-4E16-4A4C-BB68-B396CBEB647C}"/>
                </a:ext>
              </a:extLst>
            </p:cNvPr>
            <p:cNvSpPr/>
            <p:nvPr/>
          </p:nvSpPr>
          <p:spPr>
            <a:xfrm rot="21123556">
              <a:off x="6916053" y="7184046"/>
              <a:ext cx="581988" cy="694678"/>
            </a:xfrm>
            <a:custGeom>
              <a:avLst/>
              <a:gdLst>
                <a:gd name="connsiteX0" fmla="*/ 0 w 679621"/>
                <a:gd name="connsiteY0" fmla="*/ 0 h 803189"/>
                <a:gd name="connsiteX1" fmla="*/ 37070 w 679621"/>
                <a:gd name="connsiteY1" fmla="*/ 86497 h 803189"/>
                <a:gd name="connsiteX2" fmla="*/ 74140 w 679621"/>
                <a:gd name="connsiteY2" fmla="*/ 111211 h 803189"/>
                <a:gd name="connsiteX3" fmla="*/ 123567 w 679621"/>
                <a:gd name="connsiteY3" fmla="*/ 172995 h 803189"/>
                <a:gd name="connsiteX4" fmla="*/ 247135 w 679621"/>
                <a:gd name="connsiteY4" fmla="*/ 333632 h 803189"/>
                <a:gd name="connsiteX5" fmla="*/ 420130 w 679621"/>
                <a:gd name="connsiteY5" fmla="*/ 556054 h 803189"/>
                <a:gd name="connsiteX6" fmla="*/ 568411 w 679621"/>
                <a:gd name="connsiteY6" fmla="*/ 704335 h 803189"/>
                <a:gd name="connsiteX7" fmla="*/ 642551 w 679621"/>
                <a:gd name="connsiteY7" fmla="*/ 778476 h 803189"/>
                <a:gd name="connsiteX8" fmla="*/ 679621 w 679621"/>
                <a:gd name="connsiteY8" fmla="*/ 803189 h 80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621" h="803189">
                  <a:moveTo>
                    <a:pt x="0" y="0"/>
                  </a:moveTo>
                  <a:cubicBezTo>
                    <a:pt x="12357" y="28832"/>
                    <a:pt x="19670" y="60397"/>
                    <a:pt x="37070" y="86497"/>
                  </a:cubicBezTo>
                  <a:cubicBezTo>
                    <a:pt x="45308" y="98854"/>
                    <a:pt x="63639" y="100710"/>
                    <a:pt x="74140" y="111211"/>
                  </a:cubicBezTo>
                  <a:cubicBezTo>
                    <a:pt x="92789" y="129860"/>
                    <a:pt x="108055" y="151665"/>
                    <a:pt x="123567" y="172995"/>
                  </a:cubicBezTo>
                  <a:cubicBezTo>
                    <a:pt x="313287" y="433860"/>
                    <a:pt x="1227" y="26248"/>
                    <a:pt x="247135" y="333632"/>
                  </a:cubicBezTo>
                  <a:cubicBezTo>
                    <a:pt x="305810" y="406976"/>
                    <a:pt x="353714" y="489638"/>
                    <a:pt x="420130" y="556054"/>
                  </a:cubicBezTo>
                  <a:lnTo>
                    <a:pt x="568411" y="704335"/>
                  </a:lnTo>
                  <a:cubicBezTo>
                    <a:pt x="593124" y="729049"/>
                    <a:pt x="613471" y="759089"/>
                    <a:pt x="642551" y="778476"/>
                  </a:cubicBezTo>
                  <a:lnTo>
                    <a:pt x="679621" y="803189"/>
                  </a:lnTo>
                </a:path>
              </a:pathLst>
            </a:custGeom>
            <a:gradFill>
              <a:gsLst>
                <a:gs pos="0">
                  <a:srgbClr val="FFFF00"/>
                </a:gs>
                <a:gs pos="78000">
                  <a:schemeClr val="accent4">
                    <a:shade val="84000"/>
                    <a:lumMod val="84000"/>
                  </a:schemeClr>
                </a:gs>
              </a:gsLst>
              <a:lin ang="10200000" scaled="0"/>
            </a:gradFill>
            <a:ln w="123825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65B93309-F183-444E-820B-CC8B5E4C5C46}"/>
                </a:ext>
              </a:extLst>
            </p:cNvPr>
            <p:cNvSpPr/>
            <p:nvPr/>
          </p:nvSpPr>
          <p:spPr>
            <a:xfrm rot="16030604">
              <a:off x="6867413" y="7170940"/>
              <a:ext cx="601976" cy="720891"/>
            </a:xfrm>
            <a:custGeom>
              <a:avLst/>
              <a:gdLst>
                <a:gd name="connsiteX0" fmla="*/ 0 w 679621"/>
                <a:gd name="connsiteY0" fmla="*/ 0 h 803189"/>
                <a:gd name="connsiteX1" fmla="*/ 37070 w 679621"/>
                <a:gd name="connsiteY1" fmla="*/ 86497 h 803189"/>
                <a:gd name="connsiteX2" fmla="*/ 74140 w 679621"/>
                <a:gd name="connsiteY2" fmla="*/ 111211 h 803189"/>
                <a:gd name="connsiteX3" fmla="*/ 123567 w 679621"/>
                <a:gd name="connsiteY3" fmla="*/ 172995 h 803189"/>
                <a:gd name="connsiteX4" fmla="*/ 247135 w 679621"/>
                <a:gd name="connsiteY4" fmla="*/ 333632 h 803189"/>
                <a:gd name="connsiteX5" fmla="*/ 420130 w 679621"/>
                <a:gd name="connsiteY5" fmla="*/ 556054 h 803189"/>
                <a:gd name="connsiteX6" fmla="*/ 568411 w 679621"/>
                <a:gd name="connsiteY6" fmla="*/ 704335 h 803189"/>
                <a:gd name="connsiteX7" fmla="*/ 642551 w 679621"/>
                <a:gd name="connsiteY7" fmla="*/ 778476 h 803189"/>
                <a:gd name="connsiteX8" fmla="*/ 679621 w 679621"/>
                <a:gd name="connsiteY8" fmla="*/ 803189 h 80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621" h="803189">
                  <a:moveTo>
                    <a:pt x="0" y="0"/>
                  </a:moveTo>
                  <a:cubicBezTo>
                    <a:pt x="12357" y="28832"/>
                    <a:pt x="19670" y="60397"/>
                    <a:pt x="37070" y="86497"/>
                  </a:cubicBezTo>
                  <a:cubicBezTo>
                    <a:pt x="45308" y="98854"/>
                    <a:pt x="63639" y="100710"/>
                    <a:pt x="74140" y="111211"/>
                  </a:cubicBezTo>
                  <a:cubicBezTo>
                    <a:pt x="92789" y="129860"/>
                    <a:pt x="108055" y="151665"/>
                    <a:pt x="123567" y="172995"/>
                  </a:cubicBezTo>
                  <a:cubicBezTo>
                    <a:pt x="313287" y="433860"/>
                    <a:pt x="1227" y="26248"/>
                    <a:pt x="247135" y="333632"/>
                  </a:cubicBezTo>
                  <a:cubicBezTo>
                    <a:pt x="305810" y="406976"/>
                    <a:pt x="353714" y="489638"/>
                    <a:pt x="420130" y="556054"/>
                  </a:cubicBezTo>
                  <a:lnTo>
                    <a:pt x="568411" y="704335"/>
                  </a:lnTo>
                  <a:cubicBezTo>
                    <a:pt x="593124" y="729049"/>
                    <a:pt x="613471" y="759089"/>
                    <a:pt x="642551" y="778476"/>
                  </a:cubicBezTo>
                  <a:lnTo>
                    <a:pt x="679621" y="803189"/>
                  </a:lnTo>
                </a:path>
              </a:pathLst>
            </a:custGeom>
            <a:gradFill>
              <a:gsLst>
                <a:gs pos="0">
                  <a:srgbClr val="FFFF00"/>
                </a:gs>
                <a:gs pos="78000">
                  <a:schemeClr val="accent4">
                    <a:shade val="84000"/>
                    <a:lumMod val="84000"/>
                  </a:schemeClr>
                </a:gs>
              </a:gsLst>
              <a:lin ang="10200000" scaled="0"/>
            </a:gradFill>
            <a:ln w="123825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6DBFD225-B1DD-2C46-9476-C3ED1F1D1141}"/>
              </a:ext>
            </a:extLst>
          </p:cNvPr>
          <p:cNvSpPr/>
          <p:nvPr/>
        </p:nvSpPr>
        <p:spPr>
          <a:xfrm>
            <a:off x="10229522" y="3186213"/>
            <a:ext cx="1632135" cy="1459893"/>
          </a:xfrm>
          <a:prstGeom prst="wedgeEllipseCallout">
            <a:avLst>
              <a:gd name="adj1" fmla="val -53490"/>
              <a:gd name="adj2" fmla="val 52122"/>
            </a:avLst>
          </a:prstGeom>
          <a:solidFill>
            <a:schemeClr val="tx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teach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correct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0E7DA3-BED1-2D41-8535-AF6BF86AD2CB}"/>
              </a:ext>
            </a:extLst>
          </p:cNvPr>
          <p:cNvGrpSpPr/>
          <p:nvPr/>
        </p:nvGrpSpPr>
        <p:grpSpPr>
          <a:xfrm>
            <a:off x="10229522" y="4811082"/>
            <a:ext cx="1632135" cy="1527664"/>
            <a:chOff x="8797162" y="173271"/>
            <a:chExt cx="1204467" cy="1146379"/>
          </a:xfrm>
        </p:grpSpPr>
        <p:sp>
          <p:nvSpPr>
            <p:cNvPr id="103" name="Oval Callout 102">
              <a:extLst>
                <a:ext uri="{FF2B5EF4-FFF2-40B4-BE49-F238E27FC236}">
                  <a16:creationId xmlns:a16="http://schemas.microsoft.com/office/drawing/2014/main" id="{06DD52FA-14C8-C749-A938-9A50E6A944EA}"/>
                </a:ext>
              </a:extLst>
            </p:cNvPr>
            <p:cNvSpPr/>
            <p:nvPr/>
          </p:nvSpPr>
          <p:spPr>
            <a:xfrm>
              <a:off x="8797162" y="173271"/>
              <a:ext cx="1204467" cy="1146379"/>
            </a:xfrm>
            <a:prstGeom prst="wedgeEllipseCallout">
              <a:avLst>
                <a:gd name="adj1" fmla="val -54412"/>
                <a:gd name="adj2" fmla="val 44747"/>
              </a:avLst>
            </a:prstGeom>
            <a:solidFill>
              <a:schemeClr val="tx1">
                <a:lumMod val="9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</a:rPr>
                <a:t>STRIFE</a:t>
              </a:r>
            </a:p>
            <a:p>
              <a:pPr algn="ctr"/>
              <a:endParaRPr lang="en-US" sz="1600" b="1" spc="300" dirty="0">
                <a:solidFill>
                  <a:schemeClr val="bg1"/>
                </a:solidFill>
              </a:endParaRPr>
            </a:p>
            <a:p>
              <a:pPr algn="ctr"/>
              <a:endParaRPr lang="en-US" sz="1600" b="1" spc="300" dirty="0">
                <a:solidFill>
                  <a:schemeClr val="bg1"/>
                </a:solidFill>
              </a:endParaRPr>
            </a:p>
            <a:p>
              <a:pPr algn="ctr"/>
              <a:endParaRPr lang="en-US" sz="1600" b="1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4396F2-0902-FB4E-9A35-BEEAC1721ACA}"/>
                </a:ext>
              </a:extLst>
            </p:cNvPr>
            <p:cNvGrpSpPr/>
            <p:nvPr/>
          </p:nvGrpSpPr>
          <p:grpSpPr>
            <a:xfrm>
              <a:off x="9076742" y="583223"/>
              <a:ext cx="708572" cy="568175"/>
              <a:chOff x="10525816" y="-638927"/>
              <a:chExt cx="822754" cy="745134"/>
            </a:xfrm>
          </p:grpSpPr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81F4EC2-7777-D24F-B4E6-6B9566CC0F71}"/>
                  </a:ext>
                </a:extLst>
              </p:cNvPr>
              <p:cNvSpPr/>
              <p:nvPr/>
            </p:nvSpPr>
            <p:spPr>
              <a:xfrm>
                <a:off x="10617088" y="-602762"/>
                <a:ext cx="653186" cy="708969"/>
              </a:xfrm>
              <a:custGeom>
                <a:avLst/>
                <a:gdLst>
                  <a:gd name="connsiteX0" fmla="*/ 0 w 679621"/>
                  <a:gd name="connsiteY0" fmla="*/ 0 h 803189"/>
                  <a:gd name="connsiteX1" fmla="*/ 37070 w 679621"/>
                  <a:gd name="connsiteY1" fmla="*/ 86497 h 803189"/>
                  <a:gd name="connsiteX2" fmla="*/ 74140 w 679621"/>
                  <a:gd name="connsiteY2" fmla="*/ 111211 h 803189"/>
                  <a:gd name="connsiteX3" fmla="*/ 123567 w 679621"/>
                  <a:gd name="connsiteY3" fmla="*/ 172995 h 803189"/>
                  <a:gd name="connsiteX4" fmla="*/ 247135 w 679621"/>
                  <a:gd name="connsiteY4" fmla="*/ 333632 h 803189"/>
                  <a:gd name="connsiteX5" fmla="*/ 420130 w 679621"/>
                  <a:gd name="connsiteY5" fmla="*/ 556054 h 803189"/>
                  <a:gd name="connsiteX6" fmla="*/ 568411 w 679621"/>
                  <a:gd name="connsiteY6" fmla="*/ 704335 h 803189"/>
                  <a:gd name="connsiteX7" fmla="*/ 642551 w 679621"/>
                  <a:gd name="connsiteY7" fmla="*/ 778476 h 803189"/>
                  <a:gd name="connsiteX8" fmla="*/ 679621 w 679621"/>
                  <a:gd name="connsiteY8" fmla="*/ 803189 h 803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9621" h="803189">
                    <a:moveTo>
                      <a:pt x="0" y="0"/>
                    </a:moveTo>
                    <a:cubicBezTo>
                      <a:pt x="12357" y="28832"/>
                      <a:pt x="19670" y="60397"/>
                      <a:pt x="37070" y="86497"/>
                    </a:cubicBezTo>
                    <a:cubicBezTo>
                      <a:pt x="45308" y="98854"/>
                      <a:pt x="63639" y="100710"/>
                      <a:pt x="74140" y="111211"/>
                    </a:cubicBezTo>
                    <a:cubicBezTo>
                      <a:pt x="92789" y="129860"/>
                      <a:pt x="108055" y="151665"/>
                      <a:pt x="123567" y="172995"/>
                    </a:cubicBezTo>
                    <a:cubicBezTo>
                      <a:pt x="313287" y="433860"/>
                      <a:pt x="1227" y="26248"/>
                      <a:pt x="247135" y="333632"/>
                    </a:cubicBezTo>
                    <a:cubicBezTo>
                      <a:pt x="305810" y="406976"/>
                      <a:pt x="353714" y="489638"/>
                      <a:pt x="420130" y="556054"/>
                    </a:cubicBezTo>
                    <a:lnTo>
                      <a:pt x="568411" y="704335"/>
                    </a:lnTo>
                    <a:cubicBezTo>
                      <a:pt x="593124" y="729049"/>
                      <a:pt x="613471" y="759089"/>
                      <a:pt x="642551" y="778476"/>
                    </a:cubicBezTo>
                    <a:lnTo>
                      <a:pt x="679621" y="803189"/>
                    </a:lnTo>
                  </a:path>
                </a:pathLst>
              </a:custGeom>
              <a:gradFill>
                <a:gsLst>
                  <a:gs pos="0">
                    <a:srgbClr val="FFFF00"/>
                  </a:gs>
                  <a:gs pos="78000">
                    <a:schemeClr val="accent4">
                      <a:shade val="84000"/>
                      <a:lumMod val="84000"/>
                    </a:schemeClr>
                  </a:gs>
                </a:gsLst>
                <a:lin ang="10200000" scaled="0"/>
              </a:gradFill>
              <a:ln w="130175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C82221B8-3C1B-B74C-AC7A-8B7D41F7761F}"/>
                  </a:ext>
                </a:extLst>
              </p:cNvPr>
              <p:cNvSpPr/>
              <p:nvPr/>
            </p:nvSpPr>
            <p:spPr>
              <a:xfrm rot="15680110">
                <a:off x="10613524" y="-726635"/>
                <a:ext cx="647337" cy="822754"/>
              </a:xfrm>
              <a:custGeom>
                <a:avLst/>
                <a:gdLst>
                  <a:gd name="connsiteX0" fmla="*/ 0 w 679621"/>
                  <a:gd name="connsiteY0" fmla="*/ 0 h 803189"/>
                  <a:gd name="connsiteX1" fmla="*/ 37070 w 679621"/>
                  <a:gd name="connsiteY1" fmla="*/ 86497 h 803189"/>
                  <a:gd name="connsiteX2" fmla="*/ 74140 w 679621"/>
                  <a:gd name="connsiteY2" fmla="*/ 111211 h 803189"/>
                  <a:gd name="connsiteX3" fmla="*/ 123567 w 679621"/>
                  <a:gd name="connsiteY3" fmla="*/ 172995 h 803189"/>
                  <a:gd name="connsiteX4" fmla="*/ 247135 w 679621"/>
                  <a:gd name="connsiteY4" fmla="*/ 333632 h 803189"/>
                  <a:gd name="connsiteX5" fmla="*/ 420130 w 679621"/>
                  <a:gd name="connsiteY5" fmla="*/ 556054 h 803189"/>
                  <a:gd name="connsiteX6" fmla="*/ 568411 w 679621"/>
                  <a:gd name="connsiteY6" fmla="*/ 704335 h 803189"/>
                  <a:gd name="connsiteX7" fmla="*/ 642551 w 679621"/>
                  <a:gd name="connsiteY7" fmla="*/ 778476 h 803189"/>
                  <a:gd name="connsiteX8" fmla="*/ 679621 w 679621"/>
                  <a:gd name="connsiteY8" fmla="*/ 803189 h 803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9621" h="803189">
                    <a:moveTo>
                      <a:pt x="0" y="0"/>
                    </a:moveTo>
                    <a:cubicBezTo>
                      <a:pt x="12357" y="28832"/>
                      <a:pt x="19670" y="60397"/>
                      <a:pt x="37070" y="86497"/>
                    </a:cubicBezTo>
                    <a:cubicBezTo>
                      <a:pt x="45308" y="98854"/>
                      <a:pt x="63639" y="100710"/>
                      <a:pt x="74140" y="111211"/>
                    </a:cubicBezTo>
                    <a:cubicBezTo>
                      <a:pt x="92789" y="129860"/>
                      <a:pt x="108055" y="151665"/>
                      <a:pt x="123567" y="172995"/>
                    </a:cubicBezTo>
                    <a:cubicBezTo>
                      <a:pt x="313287" y="433860"/>
                      <a:pt x="1227" y="26248"/>
                      <a:pt x="247135" y="333632"/>
                    </a:cubicBezTo>
                    <a:cubicBezTo>
                      <a:pt x="305810" y="406976"/>
                      <a:pt x="353714" y="489638"/>
                      <a:pt x="420130" y="556054"/>
                    </a:cubicBezTo>
                    <a:lnTo>
                      <a:pt x="568411" y="704335"/>
                    </a:lnTo>
                    <a:cubicBezTo>
                      <a:pt x="593124" y="729049"/>
                      <a:pt x="613471" y="759089"/>
                      <a:pt x="642551" y="778476"/>
                    </a:cubicBezTo>
                    <a:lnTo>
                      <a:pt x="679621" y="803189"/>
                    </a:lnTo>
                  </a:path>
                </a:pathLst>
              </a:custGeom>
              <a:gradFill>
                <a:gsLst>
                  <a:gs pos="0">
                    <a:srgbClr val="FFFF00"/>
                  </a:gs>
                  <a:gs pos="78000">
                    <a:schemeClr val="accent4">
                      <a:shade val="84000"/>
                      <a:lumMod val="84000"/>
                    </a:schemeClr>
                  </a:gs>
                </a:gsLst>
                <a:lin ang="10200000" scaled="0"/>
              </a:gradFill>
              <a:ln w="130175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98D3629-AC96-EF41-9121-EF9F73C986B0}"/>
              </a:ext>
            </a:extLst>
          </p:cNvPr>
          <p:cNvGrpSpPr/>
          <p:nvPr/>
        </p:nvGrpSpPr>
        <p:grpSpPr>
          <a:xfrm>
            <a:off x="1279344" y="3157633"/>
            <a:ext cx="2912166" cy="3676218"/>
            <a:chOff x="139700" y="2070101"/>
            <a:chExt cx="3835400" cy="5085804"/>
          </a:xfrm>
          <a:effectLst>
            <a:outerShdw blurRad="127000" dist="127000" dir="10200000" algn="ctr" rotWithShape="0">
              <a:srgbClr val="000000">
                <a:alpha val="50000"/>
              </a:srgbClr>
            </a:outerShdw>
          </a:effectLst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C4BE719-0628-904D-8CD5-31DC69100B8F}"/>
                </a:ext>
              </a:extLst>
            </p:cNvPr>
            <p:cNvSpPr/>
            <p:nvPr/>
          </p:nvSpPr>
          <p:spPr>
            <a:xfrm>
              <a:off x="1852288" y="5123905"/>
              <a:ext cx="342900" cy="203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1714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Diamond 175">
              <a:extLst>
                <a:ext uri="{FF2B5EF4-FFF2-40B4-BE49-F238E27FC236}">
                  <a16:creationId xmlns:a16="http://schemas.microsoft.com/office/drawing/2014/main" id="{1B279951-63E7-7241-9D75-A8A9BCE23EF5}"/>
                </a:ext>
              </a:extLst>
            </p:cNvPr>
            <p:cNvSpPr/>
            <p:nvPr/>
          </p:nvSpPr>
          <p:spPr>
            <a:xfrm>
              <a:off x="139700" y="2070101"/>
              <a:ext cx="3835400" cy="3810000"/>
            </a:xfrm>
            <a:prstGeom prst="diamond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WORD:</a:t>
              </a:r>
              <a:b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handle w/ care</a:t>
              </a:r>
            </a:p>
          </p:txBody>
        </p:sp>
        <p:sp>
          <p:nvSpPr>
            <p:cNvPr id="177" name="Diamond 176">
              <a:extLst>
                <a:ext uri="{FF2B5EF4-FFF2-40B4-BE49-F238E27FC236}">
                  <a16:creationId xmlns:a16="http://schemas.microsoft.com/office/drawing/2014/main" id="{4D4C6AAC-BAFD-A54A-896C-84BDDC564DF1}"/>
                </a:ext>
              </a:extLst>
            </p:cNvPr>
            <p:cNvSpPr/>
            <p:nvPr/>
          </p:nvSpPr>
          <p:spPr>
            <a:xfrm>
              <a:off x="279400" y="2209800"/>
              <a:ext cx="3530600" cy="3505200"/>
            </a:xfrm>
            <a:prstGeom prst="diamond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4FD93D7-4466-DD4F-8090-83D2CF0A334F}"/>
              </a:ext>
            </a:extLst>
          </p:cNvPr>
          <p:cNvGrpSpPr/>
          <p:nvPr/>
        </p:nvGrpSpPr>
        <p:grpSpPr>
          <a:xfrm>
            <a:off x="7304344" y="3413890"/>
            <a:ext cx="2783773" cy="3390501"/>
            <a:chOff x="139700" y="2070101"/>
            <a:chExt cx="3835400" cy="4895518"/>
          </a:xfrm>
          <a:effectLst>
            <a:outerShdw blurRad="127000" dist="127000" dir="10200000" algn="ctr" rotWithShape="0">
              <a:srgbClr val="000000">
                <a:alpha val="50000"/>
              </a:srgbClr>
            </a:outerShdw>
          </a:effectLst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B5B0B3E-1E13-F34F-9BE2-B410E501B7F2}"/>
                </a:ext>
              </a:extLst>
            </p:cNvPr>
            <p:cNvSpPr/>
            <p:nvPr/>
          </p:nvSpPr>
          <p:spPr>
            <a:xfrm>
              <a:off x="1852287" y="4933622"/>
              <a:ext cx="280900" cy="203199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114300" h="31750" prst="hardEdge"/>
              <a:bevelB w="0" h="31750"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Diamond 179">
              <a:extLst>
                <a:ext uri="{FF2B5EF4-FFF2-40B4-BE49-F238E27FC236}">
                  <a16:creationId xmlns:a16="http://schemas.microsoft.com/office/drawing/2014/main" id="{39C44783-373A-FB4E-B65A-23D6CBC67AFC}"/>
                </a:ext>
              </a:extLst>
            </p:cNvPr>
            <p:cNvSpPr/>
            <p:nvPr/>
          </p:nvSpPr>
          <p:spPr>
            <a:xfrm>
              <a:off x="139700" y="2070101"/>
              <a:ext cx="3835400" cy="3810000"/>
            </a:xfrm>
            <a:prstGeom prst="diamond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tencil" pitchFamily="82" charset="77"/>
                </a:rPr>
                <a:t>Flee!</a:t>
              </a:r>
            </a:p>
          </p:txBody>
        </p:sp>
        <p:sp>
          <p:nvSpPr>
            <p:cNvPr id="181" name="Diamond 180">
              <a:extLst>
                <a:ext uri="{FF2B5EF4-FFF2-40B4-BE49-F238E27FC236}">
                  <a16:creationId xmlns:a16="http://schemas.microsoft.com/office/drawing/2014/main" id="{DDB2EC81-28CA-0C48-813B-840C8F20E5C1}"/>
                </a:ext>
              </a:extLst>
            </p:cNvPr>
            <p:cNvSpPr/>
            <p:nvPr/>
          </p:nvSpPr>
          <p:spPr>
            <a:xfrm>
              <a:off x="279400" y="2209800"/>
              <a:ext cx="3530600" cy="3505200"/>
            </a:xfrm>
            <a:prstGeom prst="diamond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E1B235-A6C9-334B-A8B5-6DB3D4B344ED}"/>
              </a:ext>
            </a:extLst>
          </p:cNvPr>
          <p:cNvGrpSpPr/>
          <p:nvPr/>
        </p:nvGrpSpPr>
        <p:grpSpPr>
          <a:xfrm>
            <a:off x="3437441" y="3226997"/>
            <a:ext cx="2912166" cy="3604774"/>
            <a:chOff x="139700" y="2070101"/>
            <a:chExt cx="3835400" cy="4986966"/>
          </a:xfrm>
          <a:effectLst>
            <a:outerShdw blurRad="127000" dist="127000" dir="10200000" algn="ctr" rotWithShape="0">
              <a:srgbClr val="000000">
                <a:alpha val="44000"/>
              </a:srgb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0A3E5D-ADD3-4948-ABD3-9E5C2E52D5EF}"/>
                </a:ext>
              </a:extLst>
            </p:cNvPr>
            <p:cNvSpPr/>
            <p:nvPr/>
          </p:nvSpPr>
          <p:spPr>
            <a:xfrm>
              <a:off x="1852288" y="5025067"/>
              <a:ext cx="342900" cy="203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1714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AD6C8B54-C03A-2244-98C9-94FA312729DC}"/>
                </a:ext>
              </a:extLst>
            </p:cNvPr>
            <p:cNvSpPr/>
            <p:nvPr/>
          </p:nvSpPr>
          <p:spPr>
            <a:xfrm>
              <a:off x="139700" y="2070101"/>
              <a:ext cx="3835400" cy="3810000"/>
            </a:xfrm>
            <a:prstGeom prst="diamond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Stencil" pitchFamily="82" charset="77"/>
                </a:rPr>
                <a:t>WARNING:</a:t>
              </a:r>
              <a:br>
                <a:rPr lang="en-US" sz="2000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sz="2000" dirty="0">
                  <a:solidFill>
                    <a:schemeClr val="bg1"/>
                  </a:solidFill>
                  <a:latin typeface="Stencil" pitchFamily="82" charset="77"/>
                </a:rPr>
                <a:t>GNOSTICS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C53570BD-AF3B-5B46-9940-5CA800686792}"/>
                </a:ext>
              </a:extLst>
            </p:cNvPr>
            <p:cNvSpPr/>
            <p:nvPr/>
          </p:nvSpPr>
          <p:spPr>
            <a:xfrm>
              <a:off x="279400" y="2209800"/>
              <a:ext cx="3530600" cy="3505200"/>
            </a:xfrm>
            <a:prstGeom prst="diamond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Title 1">
            <a:extLst>
              <a:ext uri="{FF2B5EF4-FFF2-40B4-BE49-F238E27FC236}">
                <a16:creationId xmlns:a16="http://schemas.microsoft.com/office/drawing/2014/main" id="{22B02A3A-93CF-994F-939A-3BC1AED7A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9669"/>
            <a:ext cx="3625071" cy="1065036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Chap. 2</a:t>
            </a:r>
          </a:p>
        </p:txBody>
      </p:sp>
    </p:spTree>
    <p:extLst>
      <p:ext uri="{BB962C8B-B14F-4D97-AF65-F5344CB8AC3E}">
        <p14:creationId xmlns:p14="http://schemas.microsoft.com/office/powerpoint/2010/main" val="29244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D0026AC2-5086-844C-B1E7-113C1FB816DF}"/>
              </a:ext>
            </a:extLst>
          </p:cNvPr>
          <p:cNvGrpSpPr/>
          <p:nvPr/>
        </p:nvGrpSpPr>
        <p:grpSpPr>
          <a:xfrm>
            <a:off x="2984228" y="2051991"/>
            <a:ext cx="3459854" cy="3920242"/>
            <a:chOff x="139700" y="2070101"/>
            <a:chExt cx="3835400" cy="473176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0413D77-975E-6441-9997-2DE122B065A6}"/>
                </a:ext>
              </a:extLst>
            </p:cNvPr>
            <p:cNvSpPr/>
            <p:nvPr/>
          </p:nvSpPr>
          <p:spPr>
            <a:xfrm>
              <a:off x="1867244" y="4769862"/>
              <a:ext cx="342900" cy="203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1714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iamond 96">
              <a:extLst>
                <a:ext uri="{FF2B5EF4-FFF2-40B4-BE49-F238E27FC236}">
                  <a16:creationId xmlns:a16="http://schemas.microsoft.com/office/drawing/2014/main" id="{C31470CF-716C-874A-B033-E087C762C22A}"/>
                </a:ext>
              </a:extLst>
            </p:cNvPr>
            <p:cNvSpPr/>
            <p:nvPr/>
          </p:nvSpPr>
          <p:spPr>
            <a:xfrm>
              <a:off x="139700" y="2070101"/>
              <a:ext cx="3835400" cy="3810000"/>
            </a:xfrm>
            <a:prstGeom prst="diamond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tencil" pitchFamily="82" charset="77"/>
                </a:rPr>
                <a:t>FROM BAD</a:t>
              </a:r>
              <a:br>
                <a:rPr lang="en-US" sz="2800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sz="2800" dirty="0">
                  <a:solidFill>
                    <a:schemeClr val="bg1"/>
                  </a:solidFill>
                  <a:latin typeface="Stencil" pitchFamily="82" charset="77"/>
                </a:rPr>
                <a:t>TO WORSE</a:t>
              </a:r>
            </a:p>
          </p:txBody>
        </p:sp>
        <p:sp>
          <p:nvSpPr>
            <p:cNvPr id="98" name="Diamond 97">
              <a:extLst>
                <a:ext uri="{FF2B5EF4-FFF2-40B4-BE49-F238E27FC236}">
                  <a16:creationId xmlns:a16="http://schemas.microsoft.com/office/drawing/2014/main" id="{177D59FD-99DD-6346-AD80-6C1A94765CA2}"/>
                </a:ext>
              </a:extLst>
            </p:cNvPr>
            <p:cNvSpPr/>
            <p:nvPr/>
          </p:nvSpPr>
          <p:spPr>
            <a:xfrm>
              <a:off x="279400" y="2209800"/>
              <a:ext cx="3530600" cy="3505200"/>
            </a:xfrm>
            <a:prstGeom prst="diamond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9BADE77B-54CC-4E40-A675-0BFB789A5CF8}"/>
              </a:ext>
            </a:extLst>
          </p:cNvPr>
          <p:cNvSpPr/>
          <p:nvPr/>
        </p:nvSpPr>
        <p:spPr>
          <a:xfrm>
            <a:off x="8463379" y="2253265"/>
            <a:ext cx="2912165" cy="275401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INSPIRED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SCRIPTURE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64D1806-47C9-654B-B0E2-1AFAFD122BF4}"/>
              </a:ext>
            </a:extLst>
          </p:cNvPr>
          <p:cNvSpPr/>
          <p:nvPr/>
        </p:nvSpPr>
        <p:spPr>
          <a:xfrm>
            <a:off x="1101095" y="2622786"/>
            <a:ext cx="2412728" cy="1971414"/>
          </a:xfrm>
          <a:prstGeom prst="rightArrow">
            <a:avLst/>
          </a:prstGeom>
          <a:effectLst>
            <a:outerShdw blurRad="50800" dist="1270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problems</a:t>
            </a: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3C38EA64-13B4-7046-A1F5-B6745AE1802F}"/>
              </a:ext>
            </a:extLst>
          </p:cNvPr>
          <p:cNvSpPr/>
          <p:nvPr/>
        </p:nvSpPr>
        <p:spPr>
          <a:xfrm>
            <a:off x="4476674" y="2384957"/>
            <a:ext cx="441211" cy="36862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itle 1">
            <a:extLst>
              <a:ext uri="{FF2B5EF4-FFF2-40B4-BE49-F238E27FC236}">
                <a16:creationId xmlns:a16="http://schemas.microsoft.com/office/drawing/2014/main" id="{80D774FD-A351-AD48-A30B-4C9FE7DC2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9669"/>
            <a:ext cx="3625071" cy="1065036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Chap. 3</a:t>
            </a:r>
          </a:p>
        </p:txBody>
      </p:sp>
      <p:sp>
        <p:nvSpPr>
          <p:cNvPr id="183" name="Right Arrow 182">
            <a:extLst>
              <a:ext uri="{FF2B5EF4-FFF2-40B4-BE49-F238E27FC236}">
                <a16:creationId xmlns:a16="http://schemas.microsoft.com/office/drawing/2014/main" id="{D9CE0C3B-AA8D-0046-8FA6-98FFE2253A2C}"/>
              </a:ext>
            </a:extLst>
          </p:cNvPr>
          <p:cNvSpPr/>
          <p:nvPr/>
        </p:nvSpPr>
        <p:spPr>
          <a:xfrm>
            <a:off x="6153063" y="2655980"/>
            <a:ext cx="2583241" cy="1948588"/>
          </a:xfrm>
          <a:prstGeom prst="rightArrow">
            <a:avLst/>
          </a:prstGeom>
          <a:effectLst>
            <a:outerShdw blurRad="50800" dist="1270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079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ADAC32-19D8-2947-8157-A4AE0DFFB8DC}"/>
              </a:ext>
            </a:extLst>
          </p:cNvPr>
          <p:cNvSpPr/>
          <p:nvPr/>
        </p:nvSpPr>
        <p:spPr>
          <a:xfrm>
            <a:off x="3332835" y="4115674"/>
            <a:ext cx="5539704" cy="1247278"/>
          </a:xfrm>
          <a:prstGeom prst="rect">
            <a:avLst/>
          </a:prstGeom>
          <a:scene3d>
            <a:camera prst="perspectiveRelaxed" fov="7200000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Callout 104">
            <a:extLst>
              <a:ext uri="{FF2B5EF4-FFF2-40B4-BE49-F238E27FC236}">
                <a16:creationId xmlns:a16="http://schemas.microsoft.com/office/drawing/2014/main" id="{D9EC8B7D-5987-4D4B-8037-6B7CF22EEF4A}"/>
              </a:ext>
            </a:extLst>
          </p:cNvPr>
          <p:cNvSpPr/>
          <p:nvPr/>
        </p:nvSpPr>
        <p:spPr>
          <a:xfrm>
            <a:off x="103428" y="3192282"/>
            <a:ext cx="3070961" cy="2480638"/>
          </a:xfrm>
          <a:prstGeom prst="wedgeEllipseCallout">
            <a:avLst>
              <a:gd name="adj1" fmla="val 85504"/>
              <a:gd name="adj2" fmla="val -56101"/>
            </a:avLst>
          </a:prstGeom>
          <a:solidFill>
            <a:schemeClr val="tx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time will come when they will turn aside</a:t>
            </a: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F06788DD-E8C7-604A-BD65-967B37036F4C}"/>
              </a:ext>
            </a:extLst>
          </p:cNvPr>
          <p:cNvSpPr/>
          <p:nvPr/>
        </p:nvSpPr>
        <p:spPr>
          <a:xfrm>
            <a:off x="4518158" y="419813"/>
            <a:ext cx="1896930" cy="1065709"/>
          </a:xfrm>
          <a:prstGeom prst="upArrow">
            <a:avLst>
              <a:gd name="adj1" fmla="val 59061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finish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5D73E29A-061A-824F-8A85-2C23202DAE4A}"/>
              </a:ext>
            </a:extLst>
          </p:cNvPr>
          <p:cNvSpPr/>
          <p:nvPr/>
        </p:nvSpPr>
        <p:spPr>
          <a:xfrm>
            <a:off x="8305834" y="2578992"/>
            <a:ext cx="1298206" cy="1359176"/>
          </a:xfrm>
          <a:prstGeom prst="rightArrow">
            <a:avLst>
              <a:gd name="adj1" fmla="val 58410"/>
              <a:gd name="adj2" fmla="val 4009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fulfill</a:t>
            </a:r>
          </a:p>
        </p:txBody>
      </p:sp>
      <p:sp>
        <p:nvSpPr>
          <p:cNvPr id="28" name="Folded Corner 27">
            <a:extLst>
              <a:ext uri="{FF2B5EF4-FFF2-40B4-BE49-F238E27FC236}">
                <a16:creationId xmlns:a16="http://schemas.microsoft.com/office/drawing/2014/main" id="{38281DA3-EF9C-5E46-91A5-32F83D74779D}"/>
              </a:ext>
            </a:extLst>
          </p:cNvPr>
          <p:cNvSpPr/>
          <p:nvPr/>
        </p:nvSpPr>
        <p:spPr>
          <a:xfrm>
            <a:off x="9786095" y="3850116"/>
            <a:ext cx="1998563" cy="2271834"/>
          </a:xfrm>
          <a:prstGeom prst="foldedCorner">
            <a:avLst/>
          </a:prstGeom>
          <a:solidFill>
            <a:srgbClr val="FFFD78"/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halkduster" panose="03050602040202020205" pitchFamily="66" charset="77"/>
              </a:rPr>
              <a:t>PERSONAL</a:t>
            </a:r>
            <a:br>
              <a:rPr lang="en-US" sz="2400" dirty="0">
                <a:solidFill>
                  <a:schemeClr val="bg1"/>
                </a:solidFill>
                <a:latin typeface="Chalkduster" panose="03050602040202020205" pitchFamily="66" charset="77"/>
              </a:rPr>
            </a:br>
            <a:r>
              <a:rPr lang="en-US" sz="2400" dirty="0">
                <a:solidFill>
                  <a:schemeClr val="bg1"/>
                </a:solidFill>
                <a:latin typeface="Chalkduster" panose="03050602040202020205" pitchFamily="66" charset="77"/>
              </a:rPr>
              <a:t>NOTES</a:t>
            </a:r>
          </a:p>
        </p:txBody>
      </p:sp>
      <p:sp>
        <p:nvSpPr>
          <p:cNvPr id="182" name="Title 1">
            <a:extLst>
              <a:ext uri="{FF2B5EF4-FFF2-40B4-BE49-F238E27FC236}">
                <a16:creationId xmlns:a16="http://schemas.microsoft.com/office/drawing/2014/main" id="{EEE7C309-A393-F649-91B7-E55BD33C7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9669"/>
            <a:ext cx="3625071" cy="1065036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Chap. 4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B357FD6-17A1-5F49-A38F-2C316B633FDD}"/>
              </a:ext>
            </a:extLst>
          </p:cNvPr>
          <p:cNvGrpSpPr/>
          <p:nvPr/>
        </p:nvGrpSpPr>
        <p:grpSpPr>
          <a:xfrm>
            <a:off x="3616833" y="1653770"/>
            <a:ext cx="2515518" cy="3420520"/>
            <a:chOff x="37343" y="2759722"/>
            <a:chExt cx="2515518" cy="3420520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61558E06-8A30-5C46-B97C-B8E89801F3B9}"/>
                </a:ext>
              </a:extLst>
            </p:cNvPr>
            <p:cNvGrpSpPr/>
            <p:nvPr/>
          </p:nvGrpSpPr>
          <p:grpSpPr>
            <a:xfrm rot="336331">
              <a:off x="37343" y="5511730"/>
              <a:ext cx="1908313" cy="362152"/>
              <a:chOff x="2352730" y="5444938"/>
              <a:chExt cx="2027887" cy="344801"/>
            </a:xfrm>
          </p:grpSpPr>
          <p:sp>
            <p:nvSpPr>
              <p:cNvPr id="195" name="Donut 194">
                <a:extLst>
                  <a:ext uri="{FF2B5EF4-FFF2-40B4-BE49-F238E27FC236}">
                    <a16:creationId xmlns:a16="http://schemas.microsoft.com/office/drawing/2014/main" id="{4D48519D-1FD3-0E45-AD2D-85AB1E484B74}"/>
                  </a:ext>
                </a:extLst>
              </p:cNvPr>
              <p:cNvSpPr/>
              <p:nvPr/>
            </p:nvSpPr>
            <p:spPr>
              <a:xfrm rot="367223">
                <a:off x="2352730" y="5444938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Donut 195">
                <a:extLst>
                  <a:ext uri="{FF2B5EF4-FFF2-40B4-BE49-F238E27FC236}">
                    <a16:creationId xmlns:a16="http://schemas.microsoft.com/office/drawing/2014/main" id="{9A22B277-03FA-7148-BD0F-AC4023ED955E}"/>
                  </a:ext>
                </a:extLst>
              </p:cNvPr>
              <p:cNvSpPr/>
              <p:nvPr/>
            </p:nvSpPr>
            <p:spPr>
              <a:xfrm>
                <a:off x="3172107" y="5550268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Donut 196">
                <a:extLst>
                  <a:ext uri="{FF2B5EF4-FFF2-40B4-BE49-F238E27FC236}">
                    <a16:creationId xmlns:a16="http://schemas.microsoft.com/office/drawing/2014/main" id="{6A18F32E-DF8E-A249-9971-BF776091E0D8}"/>
                  </a:ext>
                </a:extLst>
              </p:cNvPr>
              <p:cNvSpPr/>
              <p:nvPr/>
            </p:nvSpPr>
            <p:spPr>
              <a:xfrm rot="21329291">
                <a:off x="4033264" y="5499816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Donut 197">
                <a:extLst>
                  <a:ext uri="{FF2B5EF4-FFF2-40B4-BE49-F238E27FC236}">
                    <a16:creationId xmlns:a16="http://schemas.microsoft.com/office/drawing/2014/main" id="{81CA028D-14FA-444F-A2C1-A07BD0090E28}"/>
                  </a:ext>
                </a:extLst>
              </p:cNvPr>
              <p:cNvSpPr/>
              <p:nvPr/>
            </p:nvSpPr>
            <p:spPr>
              <a:xfrm rot="21329291">
                <a:off x="3609314" y="5568752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Donut 198">
                <a:extLst>
                  <a:ext uri="{FF2B5EF4-FFF2-40B4-BE49-F238E27FC236}">
                    <a16:creationId xmlns:a16="http://schemas.microsoft.com/office/drawing/2014/main" id="{F0235FA9-765F-E043-8231-6D9D484C5DD3}"/>
                  </a:ext>
                </a:extLst>
              </p:cNvPr>
              <p:cNvSpPr/>
              <p:nvPr/>
            </p:nvSpPr>
            <p:spPr>
              <a:xfrm>
                <a:off x="2755919" y="5513136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Donut 199">
                <a:extLst>
                  <a:ext uri="{FF2B5EF4-FFF2-40B4-BE49-F238E27FC236}">
                    <a16:creationId xmlns:a16="http://schemas.microsoft.com/office/drawing/2014/main" id="{624A151A-0ADF-CF4A-82D6-9158F11D011B}"/>
                  </a:ext>
                </a:extLst>
              </p:cNvPr>
              <p:cNvSpPr/>
              <p:nvPr/>
            </p:nvSpPr>
            <p:spPr>
              <a:xfrm rot="475104">
                <a:off x="2541554" y="5533067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Donut 200">
                <a:extLst>
                  <a:ext uri="{FF2B5EF4-FFF2-40B4-BE49-F238E27FC236}">
                    <a16:creationId xmlns:a16="http://schemas.microsoft.com/office/drawing/2014/main" id="{9223CE18-6CC8-A049-9AAA-550CCA92104D}"/>
                  </a:ext>
                </a:extLst>
              </p:cNvPr>
              <p:cNvSpPr/>
              <p:nvPr/>
            </p:nvSpPr>
            <p:spPr>
              <a:xfrm rot="294380">
                <a:off x="2957580" y="5597520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Donut 201">
                <a:extLst>
                  <a:ext uri="{FF2B5EF4-FFF2-40B4-BE49-F238E27FC236}">
                    <a16:creationId xmlns:a16="http://schemas.microsoft.com/office/drawing/2014/main" id="{34BA7654-5758-BD4C-84AF-AE5E07196BFA}"/>
                  </a:ext>
                </a:extLst>
              </p:cNvPr>
              <p:cNvSpPr/>
              <p:nvPr/>
            </p:nvSpPr>
            <p:spPr>
              <a:xfrm rot="21331776">
                <a:off x="3388171" y="5617072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Donut 202">
                <a:extLst>
                  <a:ext uri="{FF2B5EF4-FFF2-40B4-BE49-F238E27FC236}">
                    <a16:creationId xmlns:a16="http://schemas.microsoft.com/office/drawing/2014/main" id="{A6170C93-4FF8-2F44-87C0-C57967269EB4}"/>
                  </a:ext>
                </a:extLst>
              </p:cNvPr>
              <p:cNvSpPr/>
              <p:nvPr/>
            </p:nvSpPr>
            <p:spPr>
              <a:xfrm rot="21233616">
                <a:off x="3819563" y="5585838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B3C73824-B3B3-7B45-9D80-75CEF3653E9C}"/>
                </a:ext>
              </a:extLst>
            </p:cNvPr>
            <p:cNvGrpSpPr/>
            <p:nvPr/>
          </p:nvGrpSpPr>
          <p:grpSpPr>
            <a:xfrm>
              <a:off x="998302" y="2786163"/>
              <a:ext cx="1554559" cy="3394079"/>
              <a:chOff x="906571" y="2929957"/>
              <a:chExt cx="1554559" cy="3394079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5245D674-A92F-C04E-8E0C-ED5391292367}"/>
                  </a:ext>
                </a:extLst>
              </p:cNvPr>
              <p:cNvSpPr/>
              <p:nvPr/>
            </p:nvSpPr>
            <p:spPr>
              <a:xfrm rot="21099160">
                <a:off x="1541524" y="2929957"/>
                <a:ext cx="556591" cy="6261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5">
                <a:extLst>
                  <a:ext uri="{FF2B5EF4-FFF2-40B4-BE49-F238E27FC236}">
                    <a16:creationId xmlns:a16="http://schemas.microsoft.com/office/drawing/2014/main" id="{6CCA33D0-7FC1-9845-AE3D-0593944B9288}"/>
                  </a:ext>
                </a:extLst>
              </p:cNvPr>
              <p:cNvSpPr/>
              <p:nvPr/>
            </p:nvSpPr>
            <p:spPr>
              <a:xfrm rot="1342629">
                <a:off x="906571" y="3903048"/>
                <a:ext cx="423945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5">
                <a:extLst>
                  <a:ext uri="{FF2B5EF4-FFF2-40B4-BE49-F238E27FC236}">
                    <a16:creationId xmlns:a16="http://schemas.microsoft.com/office/drawing/2014/main" id="{FBDCC876-B77D-184F-8D2C-BE378F059C2F}"/>
                  </a:ext>
                </a:extLst>
              </p:cNvPr>
              <p:cNvSpPr/>
              <p:nvPr/>
            </p:nvSpPr>
            <p:spPr>
              <a:xfrm rot="21017752" flipH="1">
                <a:off x="2080719" y="3963518"/>
                <a:ext cx="380411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5">
                <a:extLst>
                  <a:ext uri="{FF2B5EF4-FFF2-40B4-BE49-F238E27FC236}">
                    <a16:creationId xmlns:a16="http://schemas.microsoft.com/office/drawing/2014/main" id="{5D22CCF4-9F58-4642-A9DB-6546F28D2C83}"/>
                  </a:ext>
                </a:extLst>
              </p:cNvPr>
              <p:cNvSpPr/>
              <p:nvPr/>
            </p:nvSpPr>
            <p:spPr>
              <a:xfrm rot="21193696">
                <a:off x="1692807" y="5307430"/>
                <a:ext cx="609989" cy="895509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345" h="1206013">
                    <a:moveTo>
                      <a:pt x="68046" y="505684"/>
                    </a:moveTo>
                    <a:cubicBezTo>
                      <a:pt x="57034" y="369828"/>
                      <a:pt x="-34869" y="240668"/>
                      <a:pt x="38610" y="16559"/>
                    </a:cubicBezTo>
                    <a:cubicBezTo>
                      <a:pt x="114065" y="-38848"/>
                      <a:pt x="413478" y="55040"/>
                      <a:pt x="407623" y="146838"/>
                    </a:cubicBezTo>
                    <a:cubicBezTo>
                      <a:pt x="546389" y="47899"/>
                      <a:pt x="333662" y="641054"/>
                      <a:pt x="400608" y="807644"/>
                    </a:cubicBezTo>
                    <a:cubicBezTo>
                      <a:pt x="467554" y="974234"/>
                      <a:pt x="822146" y="959821"/>
                      <a:pt x="809300" y="1146379"/>
                    </a:cubicBezTo>
                    <a:cubicBezTo>
                      <a:pt x="955859" y="1303547"/>
                      <a:pt x="165058" y="1106282"/>
                      <a:pt x="47622" y="1053835"/>
                    </a:cubicBezTo>
                    <a:cubicBezTo>
                      <a:pt x="-69814" y="1001388"/>
                      <a:pt x="61581" y="953534"/>
                      <a:pt x="104682" y="831694"/>
                    </a:cubicBezTo>
                    <a:cubicBezTo>
                      <a:pt x="130786" y="713638"/>
                      <a:pt x="79058" y="641540"/>
                      <a:pt x="6804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5">
                <a:extLst>
                  <a:ext uri="{FF2B5EF4-FFF2-40B4-BE49-F238E27FC236}">
                    <a16:creationId xmlns:a16="http://schemas.microsoft.com/office/drawing/2014/main" id="{6576E491-ADDC-B74E-903C-2999D54EC2DA}"/>
                  </a:ext>
                </a:extLst>
              </p:cNvPr>
              <p:cNvSpPr/>
              <p:nvPr/>
            </p:nvSpPr>
            <p:spPr>
              <a:xfrm>
                <a:off x="1265742" y="5344382"/>
                <a:ext cx="517785" cy="979654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  <a:gd name="connsiteX0" fmla="*/ 59366 w 702286"/>
                  <a:gd name="connsiteY0" fmla="*/ 505684 h 1319334"/>
                  <a:gd name="connsiteX1" fmla="*/ 29930 w 702286"/>
                  <a:gd name="connsiteY1" fmla="*/ 16559 h 1319334"/>
                  <a:gd name="connsiteX2" fmla="*/ 398943 w 702286"/>
                  <a:gd name="connsiteY2" fmla="*/ 146838 h 1319334"/>
                  <a:gd name="connsiteX3" fmla="*/ 391928 w 702286"/>
                  <a:gd name="connsiteY3" fmla="*/ 807644 h 1319334"/>
                  <a:gd name="connsiteX4" fmla="*/ 681991 w 702286"/>
                  <a:gd name="connsiteY4" fmla="*/ 1274880 h 1319334"/>
                  <a:gd name="connsiteX5" fmla="*/ 38942 w 702286"/>
                  <a:gd name="connsiteY5" fmla="*/ 1053835 h 1319334"/>
                  <a:gd name="connsiteX6" fmla="*/ 96002 w 702286"/>
                  <a:gd name="connsiteY6" fmla="*/ 831694 h 1319334"/>
                  <a:gd name="connsiteX7" fmla="*/ 59366 w 702286"/>
                  <a:gd name="connsiteY7" fmla="*/ 505684 h 131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286" h="1319334">
                    <a:moveTo>
                      <a:pt x="59366" y="505684"/>
                    </a:moveTo>
                    <a:cubicBezTo>
                      <a:pt x="48354" y="369828"/>
                      <a:pt x="-43549" y="240668"/>
                      <a:pt x="29930" y="16559"/>
                    </a:cubicBezTo>
                    <a:cubicBezTo>
                      <a:pt x="105385" y="-38848"/>
                      <a:pt x="404798" y="55040"/>
                      <a:pt x="398943" y="146838"/>
                    </a:cubicBezTo>
                    <a:cubicBezTo>
                      <a:pt x="537709" y="47899"/>
                      <a:pt x="344753" y="619637"/>
                      <a:pt x="391928" y="807644"/>
                    </a:cubicBezTo>
                    <a:cubicBezTo>
                      <a:pt x="439103" y="995651"/>
                      <a:pt x="694837" y="1088322"/>
                      <a:pt x="681991" y="1274880"/>
                    </a:cubicBezTo>
                    <a:cubicBezTo>
                      <a:pt x="828550" y="1432048"/>
                      <a:pt x="136607" y="1127699"/>
                      <a:pt x="38942" y="1053835"/>
                    </a:cubicBezTo>
                    <a:cubicBezTo>
                      <a:pt x="-58723" y="979971"/>
                      <a:pt x="52901" y="953534"/>
                      <a:pt x="96002" y="831694"/>
                    </a:cubicBezTo>
                    <a:cubicBezTo>
                      <a:pt x="122106" y="713638"/>
                      <a:pt x="70378" y="641540"/>
                      <a:pt x="5936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4">
                <a:extLst>
                  <a:ext uri="{FF2B5EF4-FFF2-40B4-BE49-F238E27FC236}">
                    <a16:creationId xmlns:a16="http://schemas.microsoft.com/office/drawing/2014/main" id="{51FCE963-B893-D54C-804C-DA110B4B224F}"/>
                  </a:ext>
                </a:extLst>
              </p:cNvPr>
              <p:cNvSpPr/>
              <p:nvPr/>
            </p:nvSpPr>
            <p:spPr>
              <a:xfrm>
                <a:off x="1006212" y="3637159"/>
                <a:ext cx="1445113" cy="2003927"/>
              </a:xfrm>
              <a:custGeom>
                <a:avLst/>
                <a:gdLst>
                  <a:gd name="connsiteX0" fmla="*/ 0 w 866429"/>
                  <a:gd name="connsiteY0" fmla="*/ 1143000 h 1143000"/>
                  <a:gd name="connsiteX1" fmla="*/ 216607 w 866429"/>
                  <a:gd name="connsiteY1" fmla="*/ 0 h 1143000"/>
                  <a:gd name="connsiteX2" fmla="*/ 866429 w 866429"/>
                  <a:gd name="connsiteY2" fmla="*/ 0 h 1143000"/>
                  <a:gd name="connsiteX3" fmla="*/ 649822 w 866429"/>
                  <a:gd name="connsiteY3" fmla="*/ 1143000 h 1143000"/>
                  <a:gd name="connsiteX4" fmla="*/ 0 w 866429"/>
                  <a:gd name="connsiteY4" fmla="*/ 1143000 h 1143000"/>
                  <a:gd name="connsiteX0" fmla="*/ 0 w 866429"/>
                  <a:gd name="connsiteY0" fmla="*/ 1143000 h 1143000"/>
                  <a:gd name="connsiteX1" fmla="*/ 149087 w 866429"/>
                  <a:gd name="connsiteY1" fmla="*/ 260034 h 1143000"/>
                  <a:gd name="connsiteX2" fmla="*/ 216607 w 866429"/>
                  <a:gd name="connsiteY2" fmla="*/ 0 h 1143000"/>
                  <a:gd name="connsiteX3" fmla="*/ 866429 w 866429"/>
                  <a:gd name="connsiteY3" fmla="*/ 0 h 1143000"/>
                  <a:gd name="connsiteX4" fmla="*/ 649822 w 866429"/>
                  <a:gd name="connsiteY4" fmla="*/ 1143000 h 1143000"/>
                  <a:gd name="connsiteX5" fmla="*/ 0 w 866429"/>
                  <a:gd name="connsiteY5" fmla="*/ 1143000 h 1143000"/>
                  <a:gd name="connsiteX0" fmla="*/ 0 w 866429"/>
                  <a:gd name="connsiteY0" fmla="*/ 1143000 h 1143000"/>
                  <a:gd name="connsiteX1" fmla="*/ 49696 w 866429"/>
                  <a:gd name="connsiteY1" fmla="*/ 747051 h 1143000"/>
                  <a:gd name="connsiteX2" fmla="*/ 149087 w 866429"/>
                  <a:gd name="connsiteY2" fmla="*/ 260034 h 1143000"/>
                  <a:gd name="connsiteX3" fmla="*/ 216607 w 866429"/>
                  <a:gd name="connsiteY3" fmla="*/ 0 h 1143000"/>
                  <a:gd name="connsiteX4" fmla="*/ 866429 w 866429"/>
                  <a:gd name="connsiteY4" fmla="*/ 0 h 1143000"/>
                  <a:gd name="connsiteX5" fmla="*/ 649822 w 866429"/>
                  <a:gd name="connsiteY5" fmla="*/ 1143000 h 1143000"/>
                  <a:gd name="connsiteX6" fmla="*/ 0 w 866429"/>
                  <a:gd name="connsiteY6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59761 w 876368"/>
                  <a:gd name="connsiteY6" fmla="*/ 1143000 h 1143000"/>
                  <a:gd name="connsiteX7" fmla="*/ 9939 w 876368"/>
                  <a:gd name="connsiteY7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85800 w 876368"/>
                  <a:gd name="connsiteY6" fmla="*/ 955773 h 1143000"/>
                  <a:gd name="connsiteX7" fmla="*/ 659761 w 876368"/>
                  <a:gd name="connsiteY7" fmla="*/ 1143000 h 1143000"/>
                  <a:gd name="connsiteX8" fmla="*/ 9939 w 876368"/>
                  <a:gd name="connsiteY8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659761 w 876368"/>
                  <a:gd name="connsiteY8" fmla="*/ 1143000 h 1143000"/>
                  <a:gd name="connsiteX9" fmla="*/ 9939 w 876368"/>
                  <a:gd name="connsiteY9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765313 w 876368"/>
                  <a:gd name="connsiteY8" fmla="*/ 448877 h 1143000"/>
                  <a:gd name="connsiteX9" fmla="*/ 659761 w 876368"/>
                  <a:gd name="connsiteY9" fmla="*/ 1143000 h 1143000"/>
                  <a:gd name="connsiteX10" fmla="*/ 9939 w 876368"/>
                  <a:gd name="connsiteY10" fmla="*/ 1143000 h 1143000"/>
                  <a:gd name="connsiteX0" fmla="*/ 208722 w 1075151"/>
                  <a:gd name="connsiteY0" fmla="*/ 1143000 h 1143000"/>
                  <a:gd name="connsiteX1" fmla="*/ 198783 w 1075151"/>
                  <a:gd name="connsiteY1" fmla="*/ 1015408 h 1143000"/>
                  <a:gd name="connsiteX2" fmla="*/ 258418 w 1075151"/>
                  <a:gd name="connsiteY2" fmla="*/ 747051 h 1143000"/>
                  <a:gd name="connsiteX3" fmla="*/ 0 w 1075151"/>
                  <a:gd name="connsiteY3" fmla="*/ 428999 h 1143000"/>
                  <a:gd name="connsiteX4" fmla="*/ 425329 w 1075151"/>
                  <a:gd name="connsiteY4" fmla="*/ 0 h 1143000"/>
                  <a:gd name="connsiteX5" fmla="*/ 1075151 w 1075151"/>
                  <a:gd name="connsiteY5" fmla="*/ 0 h 1143000"/>
                  <a:gd name="connsiteX6" fmla="*/ 1023731 w 1075151"/>
                  <a:gd name="connsiteY6" fmla="*/ 210338 h 1143000"/>
                  <a:gd name="connsiteX7" fmla="*/ 884583 w 1075151"/>
                  <a:gd name="connsiteY7" fmla="*/ 955773 h 1143000"/>
                  <a:gd name="connsiteX8" fmla="*/ 964096 w 1075151"/>
                  <a:gd name="connsiteY8" fmla="*/ 448877 h 1143000"/>
                  <a:gd name="connsiteX9" fmla="*/ 858544 w 1075151"/>
                  <a:gd name="connsiteY9" fmla="*/ 1143000 h 1143000"/>
                  <a:gd name="connsiteX10" fmla="*/ 208722 w 1075151"/>
                  <a:gd name="connsiteY10" fmla="*/ 1143000 h 1143000"/>
                  <a:gd name="connsiteX0" fmla="*/ 397565 w 1075151"/>
                  <a:gd name="connsiteY0" fmla="*/ 1540565 h 1540565"/>
                  <a:gd name="connsiteX1" fmla="*/ 198783 w 1075151"/>
                  <a:gd name="connsiteY1" fmla="*/ 1015408 h 1540565"/>
                  <a:gd name="connsiteX2" fmla="*/ 258418 w 1075151"/>
                  <a:gd name="connsiteY2" fmla="*/ 747051 h 1540565"/>
                  <a:gd name="connsiteX3" fmla="*/ 0 w 1075151"/>
                  <a:gd name="connsiteY3" fmla="*/ 428999 h 1540565"/>
                  <a:gd name="connsiteX4" fmla="*/ 425329 w 1075151"/>
                  <a:gd name="connsiteY4" fmla="*/ 0 h 1540565"/>
                  <a:gd name="connsiteX5" fmla="*/ 1075151 w 1075151"/>
                  <a:gd name="connsiteY5" fmla="*/ 0 h 1540565"/>
                  <a:gd name="connsiteX6" fmla="*/ 1023731 w 1075151"/>
                  <a:gd name="connsiteY6" fmla="*/ 210338 h 1540565"/>
                  <a:gd name="connsiteX7" fmla="*/ 884583 w 1075151"/>
                  <a:gd name="connsiteY7" fmla="*/ 955773 h 1540565"/>
                  <a:gd name="connsiteX8" fmla="*/ 964096 w 1075151"/>
                  <a:gd name="connsiteY8" fmla="*/ 448877 h 1540565"/>
                  <a:gd name="connsiteX9" fmla="*/ 858544 w 1075151"/>
                  <a:gd name="connsiteY9" fmla="*/ 1143000 h 1540565"/>
                  <a:gd name="connsiteX10" fmla="*/ 397565 w 1075151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318053 w 1134786"/>
                  <a:gd name="connsiteY2" fmla="*/ 747051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258418 w 1134786"/>
                  <a:gd name="connsiteY2" fmla="*/ 677477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490870"/>
                  <a:gd name="connsiteY0" fmla="*/ 1540565 h 1540565"/>
                  <a:gd name="connsiteX1" fmla="*/ 0 w 1490870"/>
                  <a:gd name="connsiteY1" fmla="*/ 1343399 h 1540565"/>
                  <a:gd name="connsiteX2" fmla="*/ 258418 w 1490870"/>
                  <a:gd name="connsiteY2" fmla="*/ 677477 h 1540565"/>
                  <a:gd name="connsiteX3" fmla="*/ 59635 w 1490870"/>
                  <a:gd name="connsiteY3" fmla="*/ 428999 h 1540565"/>
                  <a:gd name="connsiteX4" fmla="*/ 484964 w 1490870"/>
                  <a:gd name="connsiteY4" fmla="*/ 0 h 1540565"/>
                  <a:gd name="connsiteX5" fmla="*/ 1134786 w 1490870"/>
                  <a:gd name="connsiteY5" fmla="*/ 0 h 1540565"/>
                  <a:gd name="connsiteX6" fmla="*/ 1083366 w 1490870"/>
                  <a:gd name="connsiteY6" fmla="*/ 210338 h 1540565"/>
                  <a:gd name="connsiteX7" fmla="*/ 1490870 w 1490870"/>
                  <a:gd name="connsiteY7" fmla="*/ 737112 h 1540565"/>
                  <a:gd name="connsiteX8" fmla="*/ 1023731 w 1490870"/>
                  <a:gd name="connsiteY8" fmla="*/ 448877 h 1540565"/>
                  <a:gd name="connsiteX9" fmla="*/ 918179 w 1490870"/>
                  <a:gd name="connsiteY9" fmla="*/ 1143000 h 1540565"/>
                  <a:gd name="connsiteX10" fmla="*/ 457200 w 1490870"/>
                  <a:gd name="connsiteY10" fmla="*/ 1540565 h 1540565"/>
                  <a:gd name="connsiteX0" fmla="*/ 457200 w 1500810"/>
                  <a:gd name="connsiteY0" fmla="*/ 1540565 h 1540565"/>
                  <a:gd name="connsiteX1" fmla="*/ 0 w 1500810"/>
                  <a:gd name="connsiteY1" fmla="*/ 1343399 h 1540565"/>
                  <a:gd name="connsiteX2" fmla="*/ 258418 w 1500810"/>
                  <a:gd name="connsiteY2" fmla="*/ 677477 h 1540565"/>
                  <a:gd name="connsiteX3" fmla="*/ 59635 w 1500810"/>
                  <a:gd name="connsiteY3" fmla="*/ 428999 h 1540565"/>
                  <a:gd name="connsiteX4" fmla="*/ 484964 w 1500810"/>
                  <a:gd name="connsiteY4" fmla="*/ 0 h 1540565"/>
                  <a:gd name="connsiteX5" fmla="*/ 1134786 w 1500810"/>
                  <a:gd name="connsiteY5" fmla="*/ 0 h 1540565"/>
                  <a:gd name="connsiteX6" fmla="*/ 1500810 w 1500810"/>
                  <a:gd name="connsiteY6" fmla="*/ 458816 h 1540565"/>
                  <a:gd name="connsiteX7" fmla="*/ 1490870 w 1500810"/>
                  <a:gd name="connsiteY7" fmla="*/ 737112 h 1540565"/>
                  <a:gd name="connsiteX8" fmla="*/ 1023731 w 1500810"/>
                  <a:gd name="connsiteY8" fmla="*/ 448877 h 1540565"/>
                  <a:gd name="connsiteX9" fmla="*/ 918179 w 1500810"/>
                  <a:gd name="connsiteY9" fmla="*/ 1143000 h 1540565"/>
                  <a:gd name="connsiteX10" fmla="*/ 457200 w 1500810"/>
                  <a:gd name="connsiteY10" fmla="*/ 1540565 h 1540565"/>
                  <a:gd name="connsiteX0" fmla="*/ 1222513 w 1500810"/>
                  <a:gd name="connsiteY0" fmla="*/ 1620078 h 1620078"/>
                  <a:gd name="connsiteX1" fmla="*/ 0 w 1500810"/>
                  <a:gd name="connsiteY1" fmla="*/ 1343399 h 1620078"/>
                  <a:gd name="connsiteX2" fmla="*/ 258418 w 1500810"/>
                  <a:gd name="connsiteY2" fmla="*/ 677477 h 1620078"/>
                  <a:gd name="connsiteX3" fmla="*/ 59635 w 1500810"/>
                  <a:gd name="connsiteY3" fmla="*/ 428999 h 1620078"/>
                  <a:gd name="connsiteX4" fmla="*/ 484964 w 1500810"/>
                  <a:gd name="connsiteY4" fmla="*/ 0 h 1620078"/>
                  <a:gd name="connsiteX5" fmla="*/ 1134786 w 1500810"/>
                  <a:gd name="connsiteY5" fmla="*/ 0 h 1620078"/>
                  <a:gd name="connsiteX6" fmla="*/ 1500810 w 1500810"/>
                  <a:gd name="connsiteY6" fmla="*/ 458816 h 1620078"/>
                  <a:gd name="connsiteX7" fmla="*/ 1490870 w 1500810"/>
                  <a:gd name="connsiteY7" fmla="*/ 737112 h 1620078"/>
                  <a:gd name="connsiteX8" fmla="*/ 1023731 w 1500810"/>
                  <a:gd name="connsiteY8" fmla="*/ 448877 h 1620078"/>
                  <a:gd name="connsiteX9" fmla="*/ 918179 w 1500810"/>
                  <a:gd name="connsiteY9" fmla="*/ 1143000 h 1620078"/>
                  <a:gd name="connsiteX10" fmla="*/ 1222513 w 1500810"/>
                  <a:gd name="connsiteY10" fmla="*/ 1620078 h 1620078"/>
                  <a:gd name="connsiteX0" fmla="*/ 1222513 w 1500810"/>
                  <a:gd name="connsiteY0" fmla="*/ 1620078 h 1620078"/>
                  <a:gd name="connsiteX1" fmla="*/ 437323 w 1500810"/>
                  <a:gd name="connsiteY1" fmla="*/ 1442789 h 1620078"/>
                  <a:gd name="connsiteX2" fmla="*/ 0 w 1500810"/>
                  <a:gd name="connsiteY2" fmla="*/ 1343399 h 1620078"/>
                  <a:gd name="connsiteX3" fmla="*/ 258418 w 1500810"/>
                  <a:gd name="connsiteY3" fmla="*/ 677477 h 1620078"/>
                  <a:gd name="connsiteX4" fmla="*/ 59635 w 1500810"/>
                  <a:gd name="connsiteY4" fmla="*/ 428999 h 1620078"/>
                  <a:gd name="connsiteX5" fmla="*/ 484964 w 1500810"/>
                  <a:gd name="connsiteY5" fmla="*/ 0 h 1620078"/>
                  <a:gd name="connsiteX6" fmla="*/ 1134786 w 1500810"/>
                  <a:gd name="connsiteY6" fmla="*/ 0 h 1620078"/>
                  <a:gd name="connsiteX7" fmla="*/ 1500810 w 1500810"/>
                  <a:gd name="connsiteY7" fmla="*/ 458816 h 1620078"/>
                  <a:gd name="connsiteX8" fmla="*/ 1490870 w 1500810"/>
                  <a:gd name="connsiteY8" fmla="*/ 737112 h 1620078"/>
                  <a:gd name="connsiteX9" fmla="*/ 1023731 w 1500810"/>
                  <a:gd name="connsiteY9" fmla="*/ 448877 h 1620078"/>
                  <a:gd name="connsiteX10" fmla="*/ 918179 w 1500810"/>
                  <a:gd name="connsiteY10" fmla="*/ 1143000 h 1620078"/>
                  <a:gd name="connsiteX11" fmla="*/ 1222513 w 1500810"/>
                  <a:gd name="connsiteY11" fmla="*/ 1620078 h 1620078"/>
                  <a:gd name="connsiteX0" fmla="*/ 1222513 w 1500810"/>
                  <a:gd name="connsiteY0" fmla="*/ 1620078 h 1949685"/>
                  <a:gd name="connsiteX1" fmla="*/ 566532 w 1500810"/>
                  <a:gd name="connsiteY1" fmla="*/ 1949685 h 1949685"/>
                  <a:gd name="connsiteX2" fmla="*/ 0 w 1500810"/>
                  <a:gd name="connsiteY2" fmla="*/ 1343399 h 1949685"/>
                  <a:gd name="connsiteX3" fmla="*/ 258418 w 1500810"/>
                  <a:gd name="connsiteY3" fmla="*/ 677477 h 1949685"/>
                  <a:gd name="connsiteX4" fmla="*/ 59635 w 1500810"/>
                  <a:gd name="connsiteY4" fmla="*/ 428999 h 1949685"/>
                  <a:gd name="connsiteX5" fmla="*/ 484964 w 1500810"/>
                  <a:gd name="connsiteY5" fmla="*/ 0 h 1949685"/>
                  <a:gd name="connsiteX6" fmla="*/ 1134786 w 1500810"/>
                  <a:gd name="connsiteY6" fmla="*/ 0 h 1949685"/>
                  <a:gd name="connsiteX7" fmla="*/ 1500810 w 1500810"/>
                  <a:gd name="connsiteY7" fmla="*/ 458816 h 1949685"/>
                  <a:gd name="connsiteX8" fmla="*/ 1490870 w 1500810"/>
                  <a:gd name="connsiteY8" fmla="*/ 737112 h 1949685"/>
                  <a:gd name="connsiteX9" fmla="*/ 1023731 w 1500810"/>
                  <a:gd name="connsiteY9" fmla="*/ 448877 h 1949685"/>
                  <a:gd name="connsiteX10" fmla="*/ 918179 w 1500810"/>
                  <a:gd name="connsiteY10" fmla="*/ 1143000 h 1949685"/>
                  <a:gd name="connsiteX11" fmla="*/ 1222513 w 1500810"/>
                  <a:gd name="connsiteY11" fmla="*/ 1620078 h 1949685"/>
                  <a:gd name="connsiteX0" fmla="*/ 1228424 w 1506721"/>
                  <a:gd name="connsiteY0" fmla="*/ 1620078 h 1949685"/>
                  <a:gd name="connsiteX1" fmla="*/ 572443 w 1506721"/>
                  <a:gd name="connsiteY1" fmla="*/ 1949685 h 1949685"/>
                  <a:gd name="connsiteX2" fmla="*/ 5911 w 1506721"/>
                  <a:gd name="connsiteY2" fmla="*/ 1343399 h 1949685"/>
                  <a:gd name="connsiteX3" fmla="*/ 264329 w 1506721"/>
                  <a:gd name="connsiteY3" fmla="*/ 677477 h 1949685"/>
                  <a:gd name="connsiteX4" fmla="*/ 65546 w 1506721"/>
                  <a:gd name="connsiteY4" fmla="*/ 428999 h 1949685"/>
                  <a:gd name="connsiteX5" fmla="*/ 490875 w 1506721"/>
                  <a:gd name="connsiteY5" fmla="*/ 0 h 1949685"/>
                  <a:gd name="connsiteX6" fmla="*/ 1140697 w 1506721"/>
                  <a:gd name="connsiteY6" fmla="*/ 0 h 1949685"/>
                  <a:gd name="connsiteX7" fmla="*/ 1506721 w 1506721"/>
                  <a:gd name="connsiteY7" fmla="*/ 458816 h 1949685"/>
                  <a:gd name="connsiteX8" fmla="*/ 1496781 w 1506721"/>
                  <a:gd name="connsiteY8" fmla="*/ 737112 h 1949685"/>
                  <a:gd name="connsiteX9" fmla="*/ 1029642 w 1506721"/>
                  <a:gd name="connsiteY9" fmla="*/ 448877 h 1949685"/>
                  <a:gd name="connsiteX10" fmla="*/ 924090 w 1506721"/>
                  <a:gd name="connsiteY10" fmla="*/ 1143000 h 1949685"/>
                  <a:gd name="connsiteX11" fmla="*/ 1228424 w 1506721"/>
                  <a:gd name="connsiteY11" fmla="*/ 1620078 h 1949685"/>
                  <a:gd name="connsiteX0" fmla="*/ 1227349 w 1505646"/>
                  <a:gd name="connsiteY0" fmla="*/ 1620078 h 1949685"/>
                  <a:gd name="connsiteX1" fmla="*/ 571368 w 1505646"/>
                  <a:gd name="connsiteY1" fmla="*/ 1949685 h 1949685"/>
                  <a:gd name="connsiteX2" fmla="*/ 4836 w 1505646"/>
                  <a:gd name="connsiteY2" fmla="*/ 1343399 h 1949685"/>
                  <a:gd name="connsiteX3" fmla="*/ 263254 w 1505646"/>
                  <a:gd name="connsiteY3" fmla="*/ 677477 h 1949685"/>
                  <a:gd name="connsiteX4" fmla="*/ 64471 w 1505646"/>
                  <a:gd name="connsiteY4" fmla="*/ 428999 h 1949685"/>
                  <a:gd name="connsiteX5" fmla="*/ 489800 w 1505646"/>
                  <a:gd name="connsiteY5" fmla="*/ 0 h 1949685"/>
                  <a:gd name="connsiteX6" fmla="*/ 1139622 w 1505646"/>
                  <a:gd name="connsiteY6" fmla="*/ 0 h 1949685"/>
                  <a:gd name="connsiteX7" fmla="*/ 1505646 w 1505646"/>
                  <a:gd name="connsiteY7" fmla="*/ 458816 h 1949685"/>
                  <a:gd name="connsiteX8" fmla="*/ 1495706 w 1505646"/>
                  <a:gd name="connsiteY8" fmla="*/ 737112 h 1949685"/>
                  <a:gd name="connsiteX9" fmla="*/ 1028567 w 1505646"/>
                  <a:gd name="connsiteY9" fmla="*/ 448877 h 1949685"/>
                  <a:gd name="connsiteX10" fmla="*/ 923015 w 1505646"/>
                  <a:gd name="connsiteY10" fmla="*/ 1143000 h 1949685"/>
                  <a:gd name="connsiteX11" fmla="*/ 1227349 w 1505646"/>
                  <a:gd name="connsiteY11" fmla="*/ 1620078 h 1949685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1082042 w 1505646"/>
                  <a:gd name="connsiteY10" fmla="*/ 1218383 h 2005189"/>
                  <a:gd name="connsiteX11" fmla="*/ 1227349 w 1505646"/>
                  <a:gd name="connsiteY11" fmla="*/ 1675582 h 2005189"/>
                  <a:gd name="connsiteX0" fmla="*/ 1162878 w 1441175"/>
                  <a:gd name="connsiteY0" fmla="*/ 1675582 h 2005189"/>
                  <a:gd name="connsiteX1" fmla="*/ 506897 w 1441175"/>
                  <a:gd name="connsiteY1" fmla="*/ 2005189 h 2005189"/>
                  <a:gd name="connsiteX2" fmla="*/ 188844 w 1441175"/>
                  <a:gd name="connsiteY2" fmla="*/ 1418782 h 2005189"/>
                  <a:gd name="connsiteX3" fmla="*/ 198783 w 1441175"/>
                  <a:gd name="connsiteY3" fmla="*/ 732981 h 2005189"/>
                  <a:gd name="connsiteX4" fmla="*/ 0 w 1441175"/>
                  <a:gd name="connsiteY4" fmla="*/ 484503 h 2005189"/>
                  <a:gd name="connsiteX5" fmla="*/ 425329 w 1441175"/>
                  <a:gd name="connsiteY5" fmla="*/ 55504 h 2005189"/>
                  <a:gd name="connsiteX6" fmla="*/ 1075151 w 1441175"/>
                  <a:gd name="connsiteY6" fmla="*/ 55504 h 2005189"/>
                  <a:gd name="connsiteX7" fmla="*/ 1441175 w 1441175"/>
                  <a:gd name="connsiteY7" fmla="*/ 514320 h 2005189"/>
                  <a:gd name="connsiteX8" fmla="*/ 1431235 w 1441175"/>
                  <a:gd name="connsiteY8" fmla="*/ 792616 h 2005189"/>
                  <a:gd name="connsiteX9" fmla="*/ 964096 w 1441175"/>
                  <a:gd name="connsiteY9" fmla="*/ 504381 h 2005189"/>
                  <a:gd name="connsiteX10" fmla="*/ 1017571 w 1441175"/>
                  <a:gd name="connsiteY10" fmla="*/ 1218383 h 2005189"/>
                  <a:gd name="connsiteX11" fmla="*/ 1162878 w 1441175"/>
                  <a:gd name="connsiteY11" fmla="*/ 1675582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649895 w 1649895"/>
                  <a:gd name="connsiteY11" fmla="*/ 1804791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331845 w 1649895"/>
                  <a:gd name="connsiteY11" fmla="*/ 1508232 h 2005189"/>
                  <a:gd name="connsiteX12" fmla="*/ 1649895 w 1649895"/>
                  <a:gd name="connsiteY12" fmla="*/ 1804791 h 2005189"/>
                  <a:gd name="connsiteX0" fmla="*/ 1649895 w 1699593"/>
                  <a:gd name="connsiteY0" fmla="*/ 1804791 h 2005189"/>
                  <a:gd name="connsiteX1" fmla="*/ 506897 w 1699593"/>
                  <a:gd name="connsiteY1" fmla="*/ 2005189 h 2005189"/>
                  <a:gd name="connsiteX2" fmla="*/ 188844 w 1699593"/>
                  <a:gd name="connsiteY2" fmla="*/ 1418782 h 2005189"/>
                  <a:gd name="connsiteX3" fmla="*/ 198783 w 1699593"/>
                  <a:gd name="connsiteY3" fmla="*/ 732981 h 2005189"/>
                  <a:gd name="connsiteX4" fmla="*/ 0 w 1699593"/>
                  <a:gd name="connsiteY4" fmla="*/ 484503 h 2005189"/>
                  <a:gd name="connsiteX5" fmla="*/ 425329 w 1699593"/>
                  <a:gd name="connsiteY5" fmla="*/ 55504 h 2005189"/>
                  <a:gd name="connsiteX6" fmla="*/ 1075151 w 1699593"/>
                  <a:gd name="connsiteY6" fmla="*/ 55504 h 2005189"/>
                  <a:gd name="connsiteX7" fmla="*/ 1441175 w 1699593"/>
                  <a:gd name="connsiteY7" fmla="*/ 514320 h 2005189"/>
                  <a:gd name="connsiteX8" fmla="*/ 1431235 w 1699593"/>
                  <a:gd name="connsiteY8" fmla="*/ 792616 h 2005189"/>
                  <a:gd name="connsiteX9" fmla="*/ 964096 w 1699593"/>
                  <a:gd name="connsiteY9" fmla="*/ 504381 h 2005189"/>
                  <a:gd name="connsiteX10" fmla="*/ 1017571 w 1699593"/>
                  <a:gd name="connsiteY10" fmla="*/ 1218383 h 2005189"/>
                  <a:gd name="connsiteX11" fmla="*/ 1699593 w 1699593"/>
                  <a:gd name="connsiteY11" fmla="*/ 1597685 h 2005189"/>
                  <a:gd name="connsiteX12" fmla="*/ 1649895 w 1699593"/>
                  <a:gd name="connsiteY12" fmla="*/ 1804791 h 2005189"/>
                  <a:gd name="connsiteX0" fmla="*/ 1480930 w 1699593"/>
                  <a:gd name="connsiteY0" fmla="*/ 2013513 h 2013513"/>
                  <a:gd name="connsiteX1" fmla="*/ 506897 w 1699593"/>
                  <a:gd name="connsiteY1" fmla="*/ 2005189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616226 w 1699593"/>
                  <a:gd name="connsiteY1" fmla="*/ 1965433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723967"/>
                  <a:gd name="connsiteY0" fmla="*/ 2013513 h 2051629"/>
                  <a:gd name="connsiteX1" fmla="*/ 616226 w 1723967"/>
                  <a:gd name="connsiteY1" fmla="*/ 1965433 h 2051629"/>
                  <a:gd name="connsiteX2" fmla="*/ 188844 w 1723967"/>
                  <a:gd name="connsiteY2" fmla="*/ 1418782 h 2051629"/>
                  <a:gd name="connsiteX3" fmla="*/ 198783 w 1723967"/>
                  <a:gd name="connsiteY3" fmla="*/ 732981 h 2051629"/>
                  <a:gd name="connsiteX4" fmla="*/ 0 w 1723967"/>
                  <a:gd name="connsiteY4" fmla="*/ 484503 h 2051629"/>
                  <a:gd name="connsiteX5" fmla="*/ 425329 w 1723967"/>
                  <a:gd name="connsiteY5" fmla="*/ 55504 h 2051629"/>
                  <a:gd name="connsiteX6" fmla="*/ 1075151 w 1723967"/>
                  <a:gd name="connsiteY6" fmla="*/ 55504 h 2051629"/>
                  <a:gd name="connsiteX7" fmla="*/ 1441175 w 1723967"/>
                  <a:gd name="connsiteY7" fmla="*/ 514320 h 2051629"/>
                  <a:gd name="connsiteX8" fmla="*/ 1431235 w 1723967"/>
                  <a:gd name="connsiteY8" fmla="*/ 792616 h 2051629"/>
                  <a:gd name="connsiteX9" fmla="*/ 964096 w 1723967"/>
                  <a:gd name="connsiteY9" fmla="*/ 504381 h 2051629"/>
                  <a:gd name="connsiteX10" fmla="*/ 1017571 w 1723967"/>
                  <a:gd name="connsiteY10" fmla="*/ 1218383 h 2051629"/>
                  <a:gd name="connsiteX11" fmla="*/ 1699593 w 1723967"/>
                  <a:gd name="connsiteY11" fmla="*/ 1597685 h 2051629"/>
                  <a:gd name="connsiteX12" fmla="*/ 1480930 w 1723967"/>
                  <a:gd name="connsiteY12" fmla="*/ 2013513 h 2051629"/>
                  <a:gd name="connsiteX0" fmla="*/ 1484906 w 1744328"/>
                  <a:gd name="connsiteY0" fmla="*/ 2013513 h 2591198"/>
                  <a:gd name="connsiteX1" fmla="*/ 0 w 1744328"/>
                  <a:gd name="connsiteY1" fmla="*/ 2578321 h 2591198"/>
                  <a:gd name="connsiteX2" fmla="*/ 192820 w 1744328"/>
                  <a:gd name="connsiteY2" fmla="*/ 1418782 h 2591198"/>
                  <a:gd name="connsiteX3" fmla="*/ 202759 w 1744328"/>
                  <a:gd name="connsiteY3" fmla="*/ 732981 h 2591198"/>
                  <a:gd name="connsiteX4" fmla="*/ 3976 w 1744328"/>
                  <a:gd name="connsiteY4" fmla="*/ 484503 h 2591198"/>
                  <a:gd name="connsiteX5" fmla="*/ 429305 w 1744328"/>
                  <a:gd name="connsiteY5" fmla="*/ 55504 h 2591198"/>
                  <a:gd name="connsiteX6" fmla="*/ 1079127 w 1744328"/>
                  <a:gd name="connsiteY6" fmla="*/ 55504 h 2591198"/>
                  <a:gd name="connsiteX7" fmla="*/ 1445151 w 1744328"/>
                  <a:gd name="connsiteY7" fmla="*/ 514320 h 2591198"/>
                  <a:gd name="connsiteX8" fmla="*/ 1435211 w 1744328"/>
                  <a:gd name="connsiteY8" fmla="*/ 792616 h 2591198"/>
                  <a:gd name="connsiteX9" fmla="*/ 968072 w 1744328"/>
                  <a:gd name="connsiteY9" fmla="*/ 504381 h 2591198"/>
                  <a:gd name="connsiteX10" fmla="*/ 1021547 w 1744328"/>
                  <a:gd name="connsiteY10" fmla="*/ 1218383 h 2591198"/>
                  <a:gd name="connsiteX11" fmla="*/ 1703569 w 1744328"/>
                  <a:gd name="connsiteY11" fmla="*/ 1597685 h 2591198"/>
                  <a:gd name="connsiteX12" fmla="*/ 1484906 w 1744328"/>
                  <a:gd name="connsiteY12" fmla="*/ 2013513 h 2591198"/>
                  <a:gd name="connsiteX0" fmla="*/ 1484906 w 1518513"/>
                  <a:gd name="connsiteY0" fmla="*/ 2013513 h 2589900"/>
                  <a:gd name="connsiteX1" fmla="*/ 0 w 1518513"/>
                  <a:gd name="connsiteY1" fmla="*/ 2578321 h 2589900"/>
                  <a:gd name="connsiteX2" fmla="*/ 192820 w 1518513"/>
                  <a:gd name="connsiteY2" fmla="*/ 1418782 h 2589900"/>
                  <a:gd name="connsiteX3" fmla="*/ 202759 w 1518513"/>
                  <a:gd name="connsiteY3" fmla="*/ 732981 h 2589900"/>
                  <a:gd name="connsiteX4" fmla="*/ 3976 w 1518513"/>
                  <a:gd name="connsiteY4" fmla="*/ 484503 h 2589900"/>
                  <a:gd name="connsiteX5" fmla="*/ 429305 w 1518513"/>
                  <a:gd name="connsiteY5" fmla="*/ 55504 h 2589900"/>
                  <a:gd name="connsiteX6" fmla="*/ 1079127 w 1518513"/>
                  <a:gd name="connsiteY6" fmla="*/ 55504 h 2589900"/>
                  <a:gd name="connsiteX7" fmla="*/ 1445151 w 1518513"/>
                  <a:gd name="connsiteY7" fmla="*/ 514320 h 2589900"/>
                  <a:gd name="connsiteX8" fmla="*/ 1435211 w 1518513"/>
                  <a:gd name="connsiteY8" fmla="*/ 792616 h 2589900"/>
                  <a:gd name="connsiteX9" fmla="*/ 968072 w 1518513"/>
                  <a:gd name="connsiteY9" fmla="*/ 504381 h 2589900"/>
                  <a:gd name="connsiteX10" fmla="*/ 1021547 w 1518513"/>
                  <a:gd name="connsiteY10" fmla="*/ 1218383 h 2589900"/>
                  <a:gd name="connsiteX11" fmla="*/ 1035660 w 1518513"/>
                  <a:gd name="connsiteY11" fmla="*/ 1996991 h 2589900"/>
                  <a:gd name="connsiteX12" fmla="*/ 1484906 w 1518513"/>
                  <a:gd name="connsiteY12" fmla="*/ 2013513 h 2589900"/>
                  <a:gd name="connsiteX0" fmla="*/ 896510 w 1445151"/>
                  <a:gd name="connsiteY0" fmla="*/ 2384961 h 2605607"/>
                  <a:gd name="connsiteX1" fmla="*/ 0 w 1445151"/>
                  <a:gd name="connsiteY1" fmla="*/ 2578321 h 2605607"/>
                  <a:gd name="connsiteX2" fmla="*/ 192820 w 1445151"/>
                  <a:gd name="connsiteY2" fmla="*/ 1418782 h 2605607"/>
                  <a:gd name="connsiteX3" fmla="*/ 202759 w 1445151"/>
                  <a:gd name="connsiteY3" fmla="*/ 732981 h 2605607"/>
                  <a:gd name="connsiteX4" fmla="*/ 3976 w 1445151"/>
                  <a:gd name="connsiteY4" fmla="*/ 484503 h 2605607"/>
                  <a:gd name="connsiteX5" fmla="*/ 429305 w 1445151"/>
                  <a:gd name="connsiteY5" fmla="*/ 55504 h 2605607"/>
                  <a:gd name="connsiteX6" fmla="*/ 1079127 w 1445151"/>
                  <a:gd name="connsiteY6" fmla="*/ 55504 h 2605607"/>
                  <a:gd name="connsiteX7" fmla="*/ 1445151 w 1445151"/>
                  <a:gd name="connsiteY7" fmla="*/ 514320 h 2605607"/>
                  <a:gd name="connsiteX8" fmla="*/ 1435211 w 1445151"/>
                  <a:gd name="connsiteY8" fmla="*/ 792616 h 2605607"/>
                  <a:gd name="connsiteX9" fmla="*/ 968072 w 1445151"/>
                  <a:gd name="connsiteY9" fmla="*/ 504381 h 2605607"/>
                  <a:gd name="connsiteX10" fmla="*/ 1021547 w 1445151"/>
                  <a:gd name="connsiteY10" fmla="*/ 1218383 h 2605607"/>
                  <a:gd name="connsiteX11" fmla="*/ 1035660 w 1445151"/>
                  <a:gd name="connsiteY11" fmla="*/ 1996991 h 2605607"/>
                  <a:gd name="connsiteX12" fmla="*/ 896510 w 1445151"/>
                  <a:gd name="connsiteY12" fmla="*/ 2384961 h 2605607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188844 w 1441175"/>
                  <a:gd name="connsiteY2" fmla="*/ 1418782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228602 w 1441175"/>
                  <a:gd name="connsiteY2" fmla="*/ 1353780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8743 w 1447384"/>
                  <a:gd name="connsiteY0" fmla="*/ 2384961 h 2430011"/>
                  <a:gd name="connsiteX1" fmla="*/ 121503 w 1447384"/>
                  <a:gd name="connsiteY1" fmla="*/ 2355453 h 2430011"/>
                  <a:gd name="connsiteX2" fmla="*/ 234811 w 1447384"/>
                  <a:gd name="connsiteY2" fmla="*/ 1353780 h 2430011"/>
                  <a:gd name="connsiteX3" fmla="*/ 387872 w 1447384"/>
                  <a:gd name="connsiteY3" fmla="*/ 593688 h 2430011"/>
                  <a:gd name="connsiteX4" fmla="*/ 192473 w 1447384"/>
                  <a:gd name="connsiteY4" fmla="*/ 670112 h 2430011"/>
                  <a:gd name="connsiteX5" fmla="*/ 6209 w 1447384"/>
                  <a:gd name="connsiteY5" fmla="*/ 484503 h 2430011"/>
                  <a:gd name="connsiteX6" fmla="*/ 431538 w 1447384"/>
                  <a:gd name="connsiteY6" fmla="*/ 55504 h 2430011"/>
                  <a:gd name="connsiteX7" fmla="*/ 1081360 w 1447384"/>
                  <a:gd name="connsiteY7" fmla="*/ 55504 h 2430011"/>
                  <a:gd name="connsiteX8" fmla="*/ 1447384 w 1447384"/>
                  <a:gd name="connsiteY8" fmla="*/ 514320 h 2430011"/>
                  <a:gd name="connsiteX9" fmla="*/ 1437444 w 1447384"/>
                  <a:gd name="connsiteY9" fmla="*/ 792616 h 2430011"/>
                  <a:gd name="connsiteX10" fmla="*/ 970305 w 1447384"/>
                  <a:gd name="connsiteY10" fmla="*/ 504381 h 2430011"/>
                  <a:gd name="connsiteX11" fmla="*/ 1023780 w 1447384"/>
                  <a:gd name="connsiteY11" fmla="*/ 1218383 h 2430011"/>
                  <a:gd name="connsiteX12" fmla="*/ 1037893 w 1447384"/>
                  <a:gd name="connsiteY12" fmla="*/ 1996991 h 2430011"/>
                  <a:gd name="connsiteX13" fmla="*/ 898743 w 1447384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386817 w 1446329"/>
                  <a:gd name="connsiteY3" fmla="*/ 593688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181947 w 1446329"/>
                  <a:gd name="connsiteY9" fmla="*/ 950481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342962"/>
                  <a:gd name="connsiteY0" fmla="*/ 2394703 h 2439753"/>
                  <a:gd name="connsiteX1" fmla="*/ 120448 w 1342962"/>
                  <a:gd name="connsiteY1" fmla="*/ 2365195 h 2439753"/>
                  <a:gd name="connsiteX2" fmla="*/ 233756 w 1342962"/>
                  <a:gd name="connsiteY2" fmla="*/ 1363522 h 2439753"/>
                  <a:gd name="connsiteX3" fmla="*/ 299352 w 1342962"/>
                  <a:gd name="connsiteY3" fmla="*/ 575572 h 2439753"/>
                  <a:gd name="connsiteX4" fmla="*/ 231175 w 1342962"/>
                  <a:gd name="connsiteY4" fmla="*/ 828433 h 2439753"/>
                  <a:gd name="connsiteX5" fmla="*/ 5154 w 1342962"/>
                  <a:gd name="connsiteY5" fmla="*/ 494245 h 2439753"/>
                  <a:gd name="connsiteX6" fmla="*/ 430483 w 1342962"/>
                  <a:gd name="connsiteY6" fmla="*/ 65246 h 2439753"/>
                  <a:gd name="connsiteX7" fmla="*/ 1080305 w 1342962"/>
                  <a:gd name="connsiteY7" fmla="*/ 65246 h 2439753"/>
                  <a:gd name="connsiteX8" fmla="*/ 1342962 w 1342962"/>
                  <a:gd name="connsiteY8" fmla="*/ 672641 h 2439753"/>
                  <a:gd name="connsiteX9" fmla="*/ 1181947 w 1342962"/>
                  <a:gd name="connsiteY9" fmla="*/ 960223 h 2439753"/>
                  <a:gd name="connsiteX10" fmla="*/ 969250 w 1342962"/>
                  <a:gd name="connsiteY10" fmla="*/ 514123 h 2439753"/>
                  <a:gd name="connsiteX11" fmla="*/ 1022725 w 1342962"/>
                  <a:gd name="connsiteY11" fmla="*/ 1228125 h 2439753"/>
                  <a:gd name="connsiteX12" fmla="*/ 1036838 w 1342962"/>
                  <a:gd name="connsiteY12" fmla="*/ 2006733 h 2439753"/>
                  <a:gd name="connsiteX13" fmla="*/ 897688 w 1342962"/>
                  <a:gd name="connsiteY13" fmla="*/ 2394703 h 2439753"/>
                  <a:gd name="connsiteX0" fmla="*/ 897688 w 1342962"/>
                  <a:gd name="connsiteY0" fmla="*/ 2346627 h 2391677"/>
                  <a:gd name="connsiteX1" fmla="*/ 120448 w 1342962"/>
                  <a:gd name="connsiteY1" fmla="*/ 2317119 h 2391677"/>
                  <a:gd name="connsiteX2" fmla="*/ 233756 w 1342962"/>
                  <a:gd name="connsiteY2" fmla="*/ 1315446 h 2391677"/>
                  <a:gd name="connsiteX3" fmla="*/ 299352 w 1342962"/>
                  <a:gd name="connsiteY3" fmla="*/ 527496 h 2391677"/>
                  <a:gd name="connsiteX4" fmla="*/ 231175 w 1342962"/>
                  <a:gd name="connsiteY4" fmla="*/ 780357 h 2391677"/>
                  <a:gd name="connsiteX5" fmla="*/ 5154 w 1342962"/>
                  <a:gd name="connsiteY5" fmla="*/ 446169 h 2391677"/>
                  <a:gd name="connsiteX6" fmla="*/ 430483 w 1342962"/>
                  <a:gd name="connsiteY6" fmla="*/ 17170 h 2391677"/>
                  <a:gd name="connsiteX7" fmla="*/ 1064403 w 1342962"/>
                  <a:gd name="connsiteY7" fmla="*/ 137890 h 2391677"/>
                  <a:gd name="connsiteX8" fmla="*/ 1342962 w 1342962"/>
                  <a:gd name="connsiteY8" fmla="*/ 624565 h 2391677"/>
                  <a:gd name="connsiteX9" fmla="*/ 1181947 w 1342962"/>
                  <a:gd name="connsiteY9" fmla="*/ 912147 h 2391677"/>
                  <a:gd name="connsiteX10" fmla="*/ 969250 w 1342962"/>
                  <a:gd name="connsiteY10" fmla="*/ 466047 h 2391677"/>
                  <a:gd name="connsiteX11" fmla="*/ 1022725 w 1342962"/>
                  <a:gd name="connsiteY11" fmla="*/ 1180049 h 2391677"/>
                  <a:gd name="connsiteX12" fmla="*/ 1036838 w 1342962"/>
                  <a:gd name="connsiteY12" fmla="*/ 1958657 h 2391677"/>
                  <a:gd name="connsiteX13" fmla="*/ 897688 w 1342962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81947 w 1382718"/>
                  <a:gd name="connsiteY9" fmla="*/ 912147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144856 w 1382718"/>
                  <a:gd name="connsiteY2" fmla="*/ 1330278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960083 w 1445113"/>
                  <a:gd name="connsiteY0" fmla="*/ 2354849 h 2399899"/>
                  <a:gd name="connsiteX1" fmla="*/ 182843 w 1445113"/>
                  <a:gd name="connsiteY1" fmla="*/ 2325341 h 2399899"/>
                  <a:gd name="connsiteX2" fmla="*/ 207251 w 1445113"/>
                  <a:gd name="connsiteY2" fmla="*/ 1338500 h 2399899"/>
                  <a:gd name="connsiteX3" fmla="*/ 361747 w 1445113"/>
                  <a:gd name="connsiteY3" fmla="*/ 535718 h 2399899"/>
                  <a:gd name="connsiteX4" fmla="*/ 293570 w 1445113"/>
                  <a:gd name="connsiteY4" fmla="*/ 788579 h 2399899"/>
                  <a:gd name="connsiteX5" fmla="*/ 4049 w 1445113"/>
                  <a:gd name="connsiteY5" fmla="*/ 573047 h 2399899"/>
                  <a:gd name="connsiteX6" fmla="*/ 492878 w 1445113"/>
                  <a:gd name="connsiteY6" fmla="*/ 25392 h 2399899"/>
                  <a:gd name="connsiteX7" fmla="*/ 1126798 w 1445113"/>
                  <a:gd name="connsiteY7" fmla="*/ 146112 h 2399899"/>
                  <a:gd name="connsiteX8" fmla="*/ 1445113 w 1445113"/>
                  <a:gd name="connsiteY8" fmla="*/ 632787 h 2399899"/>
                  <a:gd name="connsiteX9" fmla="*/ 1156878 w 1445113"/>
                  <a:gd name="connsiteY9" fmla="*/ 901796 h 2399899"/>
                  <a:gd name="connsiteX10" fmla="*/ 1055499 w 1445113"/>
                  <a:gd name="connsiteY10" fmla="*/ 613562 h 2399899"/>
                  <a:gd name="connsiteX11" fmla="*/ 1085120 w 1445113"/>
                  <a:gd name="connsiteY11" fmla="*/ 1188271 h 2399899"/>
                  <a:gd name="connsiteX12" fmla="*/ 1099233 w 1445113"/>
                  <a:gd name="connsiteY12" fmla="*/ 1966879 h 2399899"/>
                  <a:gd name="connsiteX13" fmla="*/ 960083 w 1445113"/>
                  <a:gd name="connsiteY13" fmla="*/ 2354849 h 2399899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1085120 w 1445113"/>
                  <a:gd name="connsiteY11" fmla="*/ 1128718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996220 w 1445113"/>
                  <a:gd name="connsiteY11" fmla="*/ 1217711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5113" h="2340346">
                    <a:moveTo>
                      <a:pt x="960083" y="2295296"/>
                    </a:moveTo>
                    <a:cubicBezTo>
                      <a:pt x="807351" y="2355040"/>
                      <a:pt x="398191" y="2364910"/>
                      <a:pt x="182843" y="2265788"/>
                    </a:cubicBezTo>
                    <a:cubicBezTo>
                      <a:pt x="217630" y="1901623"/>
                      <a:pt x="177434" y="1577218"/>
                      <a:pt x="207251" y="1278947"/>
                    </a:cubicBezTo>
                    <a:cubicBezTo>
                      <a:pt x="237068" y="980676"/>
                      <a:pt x="368803" y="590110"/>
                      <a:pt x="361747" y="476165"/>
                    </a:cubicBezTo>
                    <a:cubicBezTo>
                      <a:pt x="354691" y="362220"/>
                      <a:pt x="357181" y="747224"/>
                      <a:pt x="293570" y="729026"/>
                    </a:cubicBezTo>
                    <a:cubicBezTo>
                      <a:pt x="229960" y="710829"/>
                      <a:pt x="-35795" y="615929"/>
                      <a:pt x="4049" y="513494"/>
                    </a:cubicBezTo>
                    <a:cubicBezTo>
                      <a:pt x="41807" y="400581"/>
                      <a:pt x="216853" y="111155"/>
                      <a:pt x="403978" y="39999"/>
                    </a:cubicBezTo>
                    <a:cubicBezTo>
                      <a:pt x="591103" y="-31157"/>
                      <a:pt x="953276" y="-2313"/>
                      <a:pt x="1126798" y="86559"/>
                    </a:cubicBezTo>
                    <a:cubicBezTo>
                      <a:pt x="1300320" y="175431"/>
                      <a:pt x="1385766" y="450382"/>
                      <a:pt x="1445113" y="573234"/>
                    </a:cubicBezTo>
                    <a:cubicBezTo>
                      <a:pt x="1356986" y="727907"/>
                      <a:pt x="1292713" y="817578"/>
                      <a:pt x="1156878" y="842243"/>
                    </a:cubicBezTo>
                    <a:lnTo>
                      <a:pt x="1055499" y="554009"/>
                    </a:lnTo>
                    <a:lnTo>
                      <a:pt x="996220" y="1217711"/>
                    </a:lnTo>
                    <a:lnTo>
                      <a:pt x="1099233" y="1907326"/>
                    </a:lnTo>
                    <a:cubicBezTo>
                      <a:pt x="1176459" y="2039848"/>
                      <a:pt x="1112815" y="2235552"/>
                      <a:pt x="960083" y="22952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6" name="Moon 27">
              <a:extLst>
                <a:ext uri="{FF2B5EF4-FFF2-40B4-BE49-F238E27FC236}">
                  <a16:creationId xmlns:a16="http://schemas.microsoft.com/office/drawing/2014/main" id="{FC60F719-3477-6548-B485-CC86939F7F61}"/>
                </a:ext>
              </a:extLst>
            </p:cNvPr>
            <p:cNvSpPr/>
            <p:nvPr/>
          </p:nvSpPr>
          <p:spPr>
            <a:xfrm rot="16200000">
              <a:off x="1911533" y="5625604"/>
              <a:ext cx="144433" cy="290016"/>
            </a:xfrm>
            <a:custGeom>
              <a:avLst/>
              <a:gdLst>
                <a:gd name="connsiteX0" fmla="*/ 338825 w 338825"/>
                <a:gd name="connsiteY0" fmla="*/ 581501 h 581501"/>
                <a:gd name="connsiteX1" fmla="*/ 0 w 338825"/>
                <a:gd name="connsiteY1" fmla="*/ 290750 h 581501"/>
                <a:gd name="connsiteX2" fmla="*/ 338825 w 338825"/>
                <a:gd name="connsiteY2" fmla="*/ -1 h 581501"/>
                <a:gd name="connsiteX3" fmla="*/ 169413 w 338825"/>
                <a:gd name="connsiteY3" fmla="*/ 290749 h 581501"/>
                <a:gd name="connsiteX4" fmla="*/ 338825 w 338825"/>
                <a:gd name="connsiteY4" fmla="*/ 581499 h 581501"/>
                <a:gd name="connsiteX5" fmla="*/ 338825 w 338825"/>
                <a:gd name="connsiteY5" fmla="*/ 581501 h 581501"/>
                <a:gd name="connsiteX0" fmla="*/ 338825 w 355317"/>
                <a:gd name="connsiteY0" fmla="*/ 595442 h 595442"/>
                <a:gd name="connsiteX1" fmla="*/ 0 w 355317"/>
                <a:gd name="connsiteY1" fmla="*/ 304691 h 595442"/>
                <a:gd name="connsiteX2" fmla="*/ 338825 w 355317"/>
                <a:gd name="connsiteY2" fmla="*/ 13940 h 595442"/>
                <a:gd name="connsiteX3" fmla="*/ 169413 w 355317"/>
                <a:gd name="connsiteY3" fmla="*/ 304690 h 595442"/>
                <a:gd name="connsiteX4" fmla="*/ 338825 w 355317"/>
                <a:gd name="connsiteY4" fmla="*/ 595440 h 595442"/>
                <a:gd name="connsiteX5" fmla="*/ 338825 w 355317"/>
                <a:gd name="connsiteY5" fmla="*/ 595442 h 595442"/>
                <a:gd name="connsiteX0" fmla="*/ 338825 w 339252"/>
                <a:gd name="connsiteY0" fmla="*/ 621630 h 621630"/>
                <a:gd name="connsiteX1" fmla="*/ 0 w 339252"/>
                <a:gd name="connsiteY1" fmla="*/ 330879 h 621630"/>
                <a:gd name="connsiteX2" fmla="*/ 338825 w 339252"/>
                <a:gd name="connsiteY2" fmla="*/ 40128 h 621630"/>
                <a:gd name="connsiteX3" fmla="*/ 169413 w 339252"/>
                <a:gd name="connsiteY3" fmla="*/ 330878 h 621630"/>
                <a:gd name="connsiteX4" fmla="*/ 338825 w 339252"/>
                <a:gd name="connsiteY4" fmla="*/ 621628 h 621630"/>
                <a:gd name="connsiteX5" fmla="*/ 338825 w 339252"/>
                <a:gd name="connsiteY5" fmla="*/ 621630 h 621630"/>
                <a:gd name="connsiteX0" fmla="*/ 338825 w 421993"/>
                <a:gd name="connsiteY0" fmla="*/ 621630 h 621630"/>
                <a:gd name="connsiteX1" fmla="*/ 0 w 421993"/>
                <a:gd name="connsiteY1" fmla="*/ 330879 h 621630"/>
                <a:gd name="connsiteX2" fmla="*/ 338825 w 421993"/>
                <a:gd name="connsiteY2" fmla="*/ 40128 h 621630"/>
                <a:gd name="connsiteX3" fmla="*/ 169413 w 421993"/>
                <a:gd name="connsiteY3" fmla="*/ 330878 h 621630"/>
                <a:gd name="connsiteX4" fmla="*/ 338825 w 421993"/>
                <a:gd name="connsiteY4" fmla="*/ 621628 h 621630"/>
                <a:gd name="connsiteX5" fmla="*/ 338825 w 421993"/>
                <a:gd name="connsiteY5" fmla="*/ 621630 h 621630"/>
                <a:gd name="connsiteX0" fmla="*/ 338825 w 421993"/>
                <a:gd name="connsiteY0" fmla="*/ 621630 h 655938"/>
                <a:gd name="connsiteX1" fmla="*/ 0 w 421993"/>
                <a:gd name="connsiteY1" fmla="*/ 330879 h 655938"/>
                <a:gd name="connsiteX2" fmla="*/ 338825 w 421993"/>
                <a:gd name="connsiteY2" fmla="*/ 40128 h 655938"/>
                <a:gd name="connsiteX3" fmla="*/ 169413 w 421993"/>
                <a:gd name="connsiteY3" fmla="*/ 330878 h 655938"/>
                <a:gd name="connsiteX4" fmla="*/ 338825 w 421993"/>
                <a:gd name="connsiteY4" fmla="*/ 621628 h 655938"/>
                <a:gd name="connsiteX5" fmla="*/ 338825 w 421993"/>
                <a:gd name="connsiteY5" fmla="*/ 621630 h 655938"/>
                <a:gd name="connsiteX0" fmla="*/ 339268 w 422436"/>
                <a:gd name="connsiteY0" fmla="*/ 577119 h 606184"/>
                <a:gd name="connsiteX1" fmla="*/ 443 w 422436"/>
                <a:gd name="connsiteY1" fmla="*/ 286368 h 606184"/>
                <a:gd name="connsiteX2" fmla="*/ 399486 w 422436"/>
                <a:gd name="connsiteY2" fmla="*/ 37899 h 606184"/>
                <a:gd name="connsiteX3" fmla="*/ 169856 w 422436"/>
                <a:gd name="connsiteY3" fmla="*/ 286367 h 606184"/>
                <a:gd name="connsiteX4" fmla="*/ 339268 w 422436"/>
                <a:gd name="connsiteY4" fmla="*/ 577117 h 606184"/>
                <a:gd name="connsiteX5" fmla="*/ 339268 w 422436"/>
                <a:gd name="connsiteY5" fmla="*/ 577119 h 606184"/>
                <a:gd name="connsiteX0" fmla="*/ 339268 w 422436"/>
                <a:gd name="connsiteY0" fmla="*/ 552515 h 581580"/>
                <a:gd name="connsiteX1" fmla="*/ 443 w 422436"/>
                <a:gd name="connsiteY1" fmla="*/ 261764 h 581580"/>
                <a:gd name="connsiteX2" fmla="*/ 399486 w 422436"/>
                <a:gd name="connsiteY2" fmla="*/ 13295 h 581580"/>
                <a:gd name="connsiteX3" fmla="*/ 169856 w 422436"/>
                <a:gd name="connsiteY3" fmla="*/ 261763 h 581580"/>
                <a:gd name="connsiteX4" fmla="*/ 339268 w 422436"/>
                <a:gd name="connsiteY4" fmla="*/ 552513 h 581580"/>
                <a:gd name="connsiteX5" fmla="*/ 339268 w 422436"/>
                <a:gd name="connsiteY5" fmla="*/ 552515 h 581580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169856 w 422436"/>
                <a:gd name="connsiteY3" fmla="*/ 280847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169856 w 422436"/>
                <a:gd name="connsiteY3" fmla="*/ 280847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251328 w 422436"/>
                <a:gd name="connsiteY3" fmla="*/ 265746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218769 w 278987"/>
                <a:gd name="connsiteY0" fmla="*/ 571599 h 593135"/>
                <a:gd name="connsiteX1" fmla="*/ 380 w 278987"/>
                <a:gd name="connsiteY1" fmla="*/ 280848 h 593135"/>
                <a:gd name="connsiteX2" fmla="*/ 278987 w 278987"/>
                <a:gd name="connsiteY2" fmla="*/ 32379 h 593135"/>
                <a:gd name="connsiteX3" fmla="*/ 130829 w 278987"/>
                <a:gd name="connsiteY3" fmla="*/ 265746 h 593135"/>
                <a:gd name="connsiteX4" fmla="*/ 218769 w 278987"/>
                <a:gd name="connsiteY4" fmla="*/ 571597 h 593135"/>
                <a:gd name="connsiteX5" fmla="*/ 218769 w 278987"/>
                <a:gd name="connsiteY5" fmla="*/ 571599 h 593135"/>
                <a:gd name="connsiteX0" fmla="*/ 219023 w 279241"/>
                <a:gd name="connsiteY0" fmla="*/ 571599 h 577726"/>
                <a:gd name="connsiteX1" fmla="*/ 634 w 279241"/>
                <a:gd name="connsiteY1" fmla="*/ 280848 h 577726"/>
                <a:gd name="connsiteX2" fmla="*/ 279241 w 279241"/>
                <a:gd name="connsiteY2" fmla="*/ 32379 h 577726"/>
                <a:gd name="connsiteX3" fmla="*/ 131083 w 279241"/>
                <a:gd name="connsiteY3" fmla="*/ 265746 h 577726"/>
                <a:gd name="connsiteX4" fmla="*/ 219023 w 279241"/>
                <a:gd name="connsiteY4" fmla="*/ 571597 h 577726"/>
                <a:gd name="connsiteX5" fmla="*/ 219023 w 279241"/>
                <a:gd name="connsiteY5" fmla="*/ 571599 h 577726"/>
                <a:gd name="connsiteX0" fmla="*/ 219023 w 279241"/>
                <a:gd name="connsiteY0" fmla="*/ 571599 h 577726"/>
                <a:gd name="connsiteX1" fmla="*/ 634 w 279241"/>
                <a:gd name="connsiteY1" fmla="*/ 280848 h 577726"/>
                <a:gd name="connsiteX2" fmla="*/ 279241 w 279241"/>
                <a:gd name="connsiteY2" fmla="*/ 32379 h 577726"/>
                <a:gd name="connsiteX3" fmla="*/ 113371 w 279241"/>
                <a:gd name="connsiteY3" fmla="*/ 280848 h 577726"/>
                <a:gd name="connsiteX4" fmla="*/ 219023 w 279241"/>
                <a:gd name="connsiteY4" fmla="*/ 571597 h 577726"/>
                <a:gd name="connsiteX5" fmla="*/ 219023 w 279241"/>
                <a:gd name="connsiteY5" fmla="*/ 571599 h 577726"/>
                <a:gd name="connsiteX0" fmla="*/ 218722 w 278940"/>
                <a:gd name="connsiteY0" fmla="*/ 571599 h 577726"/>
                <a:gd name="connsiteX1" fmla="*/ 333 w 278940"/>
                <a:gd name="connsiteY1" fmla="*/ 280848 h 577726"/>
                <a:gd name="connsiteX2" fmla="*/ 278940 w 278940"/>
                <a:gd name="connsiteY2" fmla="*/ 32379 h 577726"/>
                <a:gd name="connsiteX3" fmla="*/ 113070 w 278940"/>
                <a:gd name="connsiteY3" fmla="*/ 280848 h 577726"/>
                <a:gd name="connsiteX4" fmla="*/ 218722 w 278940"/>
                <a:gd name="connsiteY4" fmla="*/ 571597 h 577726"/>
                <a:gd name="connsiteX5" fmla="*/ 218722 w 278940"/>
                <a:gd name="connsiteY5" fmla="*/ 571599 h 577726"/>
                <a:gd name="connsiteX0" fmla="*/ 218722 w 278940"/>
                <a:gd name="connsiteY0" fmla="*/ 571599 h 577726"/>
                <a:gd name="connsiteX1" fmla="*/ 333 w 278940"/>
                <a:gd name="connsiteY1" fmla="*/ 280848 h 577726"/>
                <a:gd name="connsiteX2" fmla="*/ 278940 w 278940"/>
                <a:gd name="connsiteY2" fmla="*/ 32379 h 577726"/>
                <a:gd name="connsiteX3" fmla="*/ 113070 w 278940"/>
                <a:gd name="connsiteY3" fmla="*/ 280848 h 577726"/>
                <a:gd name="connsiteX4" fmla="*/ 218722 w 278940"/>
                <a:gd name="connsiteY4" fmla="*/ 571597 h 577726"/>
                <a:gd name="connsiteX5" fmla="*/ 218722 w 278940"/>
                <a:gd name="connsiteY5" fmla="*/ 571599 h 57772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5479 w 279240"/>
                <a:gd name="connsiteY0" fmla="*/ 544069 h 571248"/>
                <a:gd name="connsiteX1" fmla="*/ 633 w 279240"/>
                <a:gd name="connsiteY1" fmla="*/ 280499 h 571248"/>
                <a:gd name="connsiteX2" fmla="*/ 279240 w 279240"/>
                <a:gd name="connsiteY2" fmla="*/ 32030 h 571248"/>
                <a:gd name="connsiteX3" fmla="*/ 113370 w 279240"/>
                <a:gd name="connsiteY3" fmla="*/ 280499 h 571248"/>
                <a:gd name="connsiteX4" fmla="*/ 219022 w 279240"/>
                <a:gd name="connsiteY4" fmla="*/ 571248 h 571248"/>
                <a:gd name="connsiteX5" fmla="*/ 215479 w 279240"/>
                <a:gd name="connsiteY5" fmla="*/ 544069 h 571248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406 w 279167"/>
                <a:gd name="connsiteY0" fmla="*/ 544069 h 547034"/>
                <a:gd name="connsiteX1" fmla="*/ 560 w 279167"/>
                <a:gd name="connsiteY1" fmla="*/ 280499 h 547034"/>
                <a:gd name="connsiteX2" fmla="*/ 279167 w 279167"/>
                <a:gd name="connsiteY2" fmla="*/ 32030 h 547034"/>
                <a:gd name="connsiteX3" fmla="*/ 113297 w 279167"/>
                <a:gd name="connsiteY3" fmla="*/ 280499 h 547034"/>
                <a:gd name="connsiteX4" fmla="*/ 215406 w 279167"/>
                <a:gd name="connsiteY4" fmla="*/ 544069 h 547034"/>
                <a:gd name="connsiteX0" fmla="*/ 215406 w 279167"/>
                <a:gd name="connsiteY0" fmla="*/ 544069 h 547034"/>
                <a:gd name="connsiteX1" fmla="*/ 560 w 279167"/>
                <a:gd name="connsiteY1" fmla="*/ 280499 h 547034"/>
                <a:gd name="connsiteX2" fmla="*/ 279167 w 279167"/>
                <a:gd name="connsiteY2" fmla="*/ 32030 h 547034"/>
                <a:gd name="connsiteX3" fmla="*/ 113297 w 279167"/>
                <a:gd name="connsiteY3" fmla="*/ 280499 h 547034"/>
                <a:gd name="connsiteX4" fmla="*/ 215406 w 279167"/>
                <a:gd name="connsiteY4" fmla="*/ 544069 h 547034"/>
                <a:gd name="connsiteX0" fmla="*/ 215406 w 279167"/>
                <a:gd name="connsiteY0" fmla="*/ 501258 h 504754"/>
                <a:gd name="connsiteX1" fmla="*/ 560 w 279167"/>
                <a:gd name="connsiteY1" fmla="*/ 279970 h 504754"/>
                <a:gd name="connsiteX2" fmla="*/ 279167 w 279167"/>
                <a:gd name="connsiteY2" fmla="*/ 31501 h 504754"/>
                <a:gd name="connsiteX3" fmla="*/ 113297 w 279167"/>
                <a:gd name="connsiteY3" fmla="*/ 279970 h 504754"/>
                <a:gd name="connsiteX4" fmla="*/ 215406 w 279167"/>
                <a:gd name="connsiteY4" fmla="*/ 501258 h 504754"/>
                <a:gd name="connsiteX0" fmla="*/ 215420 w 279181"/>
                <a:gd name="connsiteY0" fmla="*/ 501258 h 514086"/>
                <a:gd name="connsiteX1" fmla="*/ 574 w 279181"/>
                <a:gd name="connsiteY1" fmla="*/ 279970 h 514086"/>
                <a:gd name="connsiteX2" fmla="*/ 279181 w 279181"/>
                <a:gd name="connsiteY2" fmla="*/ 31501 h 514086"/>
                <a:gd name="connsiteX3" fmla="*/ 113311 w 279181"/>
                <a:gd name="connsiteY3" fmla="*/ 279970 h 514086"/>
                <a:gd name="connsiteX4" fmla="*/ 215420 w 279181"/>
                <a:gd name="connsiteY4" fmla="*/ 501258 h 514086"/>
                <a:gd name="connsiteX0" fmla="*/ 183697 w 247458"/>
                <a:gd name="connsiteY0" fmla="*/ 500104 h 513712"/>
                <a:gd name="connsiteX1" fmla="*/ 731 w 247458"/>
                <a:gd name="connsiteY1" fmla="*/ 293917 h 513712"/>
                <a:gd name="connsiteX2" fmla="*/ 247458 w 247458"/>
                <a:gd name="connsiteY2" fmla="*/ 30347 h 513712"/>
                <a:gd name="connsiteX3" fmla="*/ 81588 w 247458"/>
                <a:gd name="connsiteY3" fmla="*/ 278816 h 513712"/>
                <a:gd name="connsiteX4" fmla="*/ 183697 w 247458"/>
                <a:gd name="connsiteY4" fmla="*/ 500104 h 513712"/>
                <a:gd name="connsiteX0" fmla="*/ 183749 w 247510"/>
                <a:gd name="connsiteY0" fmla="*/ 501403 h 516014"/>
                <a:gd name="connsiteX1" fmla="*/ 783 w 247510"/>
                <a:gd name="connsiteY1" fmla="*/ 295216 h 516014"/>
                <a:gd name="connsiteX2" fmla="*/ 247510 w 247510"/>
                <a:gd name="connsiteY2" fmla="*/ 31646 h 516014"/>
                <a:gd name="connsiteX3" fmla="*/ 81640 w 247510"/>
                <a:gd name="connsiteY3" fmla="*/ 280115 h 516014"/>
                <a:gd name="connsiteX4" fmla="*/ 183749 w 247510"/>
                <a:gd name="connsiteY4" fmla="*/ 501403 h 516014"/>
                <a:gd name="connsiteX0" fmla="*/ 183749 w 247510"/>
                <a:gd name="connsiteY0" fmla="*/ 501403 h 516014"/>
                <a:gd name="connsiteX1" fmla="*/ 783 w 247510"/>
                <a:gd name="connsiteY1" fmla="*/ 295216 h 516014"/>
                <a:gd name="connsiteX2" fmla="*/ 247510 w 247510"/>
                <a:gd name="connsiteY2" fmla="*/ 31646 h 516014"/>
                <a:gd name="connsiteX3" fmla="*/ 81640 w 247510"/>
                <a:gd name="connsiteY3" fmla="*/ 280115 h 516014"/>
                <a:gd name="connsiteX4" fmla="*/ 183749 w 247510"/>
                <a:gd name="connsiteY4" fmla="*/ 501403 h 516014"/>
                <a:gd name="connsiteX0" fmla="*/ 187146 w 247365"/>
                <a:gd name="connsiteY0" fmla="*/ 463450 h 478958"/>
                <a:gd name="connsiteX1" fmla="*/ 638 w 247365"/>
                <a:gd name="connsiteY1" fmla="*/ 293505 h 478958"/>
                <a:gd name="connsiteX2" fmla="*/ 247365 w 247365"/>
                <a:gd name="connsiteY2" fmla="*/ 29935 h 478958"/>
                <a:gd name="connsiteX3" fmla="*/ 81495 w 247365"/>
                <a:gd name="connsiteY3" fmla="*/ 278404 h 478958"/>
                <a:gd name="connsiteX4" fmla="*/ 187146 w 247365"/>
                <a:gd name="connsiteY4" fmla="*/ 463450 h 478958"/>
                <a:gd name="connsiteX0" fmla="*/ 187146 w 247365"/>
                <a:gd name="connsiteY0" fmla="*/ 463450 h 478958"/>
                <a:gd name="connsiteX1" fmla="*/ 638 w 247365"/>
                <a:gd name="connsiteY1" fmla="*/ 293505 h 478958"/>
                <a:gd name="connsiteX2" fmla="*/ 247365 w 247365"/>
                <a:gd name="connsiteY2" fmla="*/ 29935 h 478958"/>
                <a:gd name="connsiteX3" fmla="*/ 81495 w 247365"/>
                <a:gd name="connsiteY3" fmla="*/ 278404 h 478958"/>
                <a:gd name="connsiteX4" fmla="*/ 187146 w 247365"/>
                <a:gd name="connsiteY4" fmla="*/ 463450 h 478958"/>
                <a:gd name="connsiteX0" fmla="*/ 190669 w 250888"/>
                <a:gd name="connsiteY0" fmla="*/ 464573 h 479081"/>
                <a:gd name="connsiteX1" fmla="*/ 619 w 250888"/>
                <a:gd name="connsiteY1" fmla="*/ 279527 h 479081"/>
                <a:gd name="connsiteX2" fmla="*/ 250888 w 250888"/>
                <a:gd name="connsiteY2" fmla="*/ 31058 h 479081"/>
                <a:gd name="connsiteX3" fmla="*/ 85018 w 250888"/>
                <a:gd name="connsiteY3" fmla="*/ 279527 h 479081"/>
                <a:gd name="connsiteX4" fmla="*/ 190669 w 250888"/>
                <a:gd name="connsiteY4" fmla="*/ 464573 h 479081"/>
                <a:gd name="connsiteX0" fmla="*/ 190467 w 250686"/>
                <a:gd name="connsiteY0" fmla="*/ 466653 h 482927"/>
                <a:gd name="connsiteX1" fmla="*/ 417 w 250686"/>
                <a:gd name="connsiteY1" fmla="*/ 281607 h 482927"/>
                <a:gd name="connsiteX2" fmla="*/ 250686 w 250686"/>
                <a:gd name="connsiteY2" fmla="*/ 33138 h 482927"/>
                <a:gd name="connsiteX3" fmla="*/ 84816 w 250686"/>
                <a:gd name="connsiteY3" fmla="*/ 281607 h 482927"/>
                <a:gd name="connsiteX4" fmla="*/ 190467 w 250686"/>
                <a:gd name="connsiteY4" fmla="*/ 466653 h 482927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79528 h 479082"/>
                <a:gd name="connsiteX4" fmla="*/ 211535 w 250501"/>
                <a:gd name="connsiteY4" fmla="*/ 464574 h 479082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46307 h 479082"/>
                <a:gd name="connsiteX4" fmla="*/ 211535 w 250501"/>
                <a:gd name="connsiteY4" fmla="*/ 464574 h 479082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46307 h 479082"/>
                <a:gd name="connsiteX4" fmla="*/ 211535 w 250501"/>
                <a:gd name="connsiteY4" fmla="*/ 464574 h 479082"/>
                <a:gd name="connsiteX0" fmla="*/ 217452 w 256418"/>
                <a:gd name="connsiteY0" fmla="*/ 465014 h 479884"/>
                <a:gd name="connsiteX1" fmla="*/ 6149 w 256418"/>
                <a:gd name="connsiteY1" fmla="*/ 279968 h 479884"/>
                <a:gd name="connsiteX2" fmla="*/ 256418 w 256418"/>
                <a:gd name="connsiteY2" fmla="*/ 31499 h 479884"/>
                <a:gd name="connsiteX3" fmla="*/ 90548 w 256418"/>
                <a:gd name="connsiteY3" fmla="*/ 246747 h 479884"/>
                <a:gd name="connsiteX4" fmla="*/ 217452 w 256418"/>
                <a:gd name="connsiteY4" fmla="*/ 465014 h 479884"/>
                <a:gd name="connsiteX0" fmla="*/ 214045 w 253011"/>
                <a:gd name="connsiteY0" fmla="*/ 462788 h 479908"/>
                <a:gd name="connsiteX1" fmla="*/ 6284 w 253011"/>
                <a:gd name="connsiteY1" fmla="*/ 307944 h 479908"/>
                <a:gd name="connsiteX2" fmla="*/ 253011 w 253011"/>
                <a:gd name="connsiteY2" fmla="*/ 29273 h 479908"/>
                <a:gd name="connsiteX3" fmla="*/ 87141 w 253011"/>
                <a:gd name="connsiteY3" fmla="*/ 244521 h 479908"/>
                <a:gd name="connsiteX4" fmla="*/ 214045 w 253011"/>
                <a:gd name="connsiteY4" fmla="*/ 462788 h 479908"/>
                <a:gd name="connsiteX0" fmla="*/ 215041 w 254007"/>
                <a:gd name="connsiteY0" fmla="*/ 464425 h 483671"/>
                <a:gd name="connsiteX1" fmla="*/ 7280 w 254007"/>
                <a:gd name="connsiteY1" fmla="*/ 309581 h 483671"/>
                <a:gd name="connsiteX2" fmla="*/ 254007 w 254007"/>
                <a:gd name="connsiteY2" fmla="*/ 30910 h 483671"/>
                <a:gd name="connsiteX3" fmla="*/ 88137 w 254007"/>
                <a:gd name="connsiteY3" fmla="*/ 246158 h 483671"/>
                <a:gd name="connsiteX4" fmla="*/ 215041 w 254007"/>
                <a:gd name="connsiteY4" fmla="*/ 464425 h 483671"/>
                <a:gd name="connsiteX0" fmla="*/ 215041 w 254007"/>
                <a:gd name="connsiteY0" fmla="*/ 464425 h 483671"/>
                <a:gd name="connsiteX1" fmla="*/ 7280 w 254007"/>
                <a:gd name="connsiteY1" fmla="*/ 309581 h 483671"/>
                <a:gd name="connsiteX2" fmla="*/ 254007 w 254007"/>
                <a:gd name="connsiteY2" fmla="*/ 30910 h 483671"/>
                <a:gd name="connsiteX3" fmla="*/ 88137 w 254007"/>
                <a:gd name="connsiteY3" fmla="*/ 246158 h 483671"/>
                <a:gd name="connsiteX4" fmla="*/ 215041 w 254007"/>
                <a:gd name="connsiteY4" fmla="*/ 464425 h 483671"/>
                <a:gd name="connsiteX0" fmla="*/ 215041 w 254007"/>
                <a:gd name="connsiteY0" fmla="*/ 462285 h 485280"/>
                <a:gd name="connsiteX1" fmla="*/ 7280 w 254007"/>
                <a:gd name="connsiteY1" fmla="*/ 337643 h 485280"/>
                <a:gd name="connsiteX2" fmla="*/ 254007 w 254007"/>
                <a:gd name="connsiteY2" fmla="*/ 28770 h 485280"/>
                <a:gd name="connsiteX3" fmla="*/ 88137 w 254007"/>
                <a:gd name="connsiteY3" fmla="*/ 244018 h 485280"/>
                <a:gd name="connsiteX4" fmla="*/ 215041 w 254007"/>
                <a:gd name="connsiteY4" fmla="*/ 462285 h 485280"/>
                <a:gd name="connsiteX0" fmla="*/ 215041 w 254007"/>
                <a:gd name="connsiteY0" fmla="*/ 462285 h 484132"/>
                <a:gd name="connsiteX1" fmla="*/ 7280 w 254007"/>
                <a:gd name="connsiteY1" fmla="*/ 337643 h 484132"/>
                <a:gd name="connsiteX2" fmla="*/ 254007 w 254007"/>
                <a:gd name="connsiteY2" fmla="*/ 28770 h 484132"/>
                <a:gd name="connsiteX3" fmla="*/ 88137 w 254007"/>
                <a:gd name="connsiteY3" fmla="*/ 244018 h 484132"/>
                <a:gd name="connsiteX4" fmla="*/ 215041 w 254007"/>
                <a:gd name="connsiteY4" fmla="*/ 462285 h 484132"/>
                <a:gd name="connsiteX0" fmla="*/ 211655 w 250621"/>
                <a:gd name="connsiteY0" fmla="*/ 463751 h 483072"/>
                <a:gd name="connsiteX1" fmla="*/ 7436 w 250621"/>
                <a:gd name="connsiteY1" fmla="*/ 317968 h 483072"/>
                <a:gd name="connsiteX2" fmla="*/ 250621 w 250621"/>
                <a:gd name="connsiteY2" fmla="*/ 30236 h 483072"/>
                <a:gd name="connsiteX3" fmla="*/ 84751 w 250621"/>
                <a:gd name="connsiteY3" fmla="*/ 245484 h 483072"/>
                <a:gd name="connsiteX4" fmla="*/ 211655 w 250621"/>
                <a:gd name="connsiteY4" fmla="*/ 463751 h 483072"/>
                <a:gd name="connsiteX0" fmla="*/ 235889 w 274855"/>
                <a:gd name="connsiteY0" fmla="*/ 433518 h 452839"/>
                <a:gd name="connsiteX1" fmla="*/ 31670 w 274855"/>
                <a:gd name="connsiteY1" fmla="*/ 287735 h 452839"/>
                <a:gd name="connsiteX2" fmla="*/ 25735 w 274855"/>
                <a:gd name="connsiteY2" fmla="*/ 211216 h 452839"/>
                <a:gd name="connsiteX3" fmla="*/ 274855 w 274855"/>
                <a:gd name="connsiteY3" fmla="*/ 3 h 452839"/>
                <a:gd name="connsiteX4" fmla="*/ 108985 w 274855"/>
                <a:gd name="connsiteY4" fmla="*/ 215251 h 452839"/>
                <a:gd name="connsiteX5" fmla="*/ 235889 w 274855"/>
                <a:gd name="connsiteY5" fmla="*/ 433518 h 452839"/>
                <a:gd name="connsiteX0" fmla="*/ 370299 w 409265"/>
                <a:gd name="connsiteY0" fmla="*/ 433518 h 452839"/>
                <a:gd name="connsiteX1" fmla="*/ 166080 w 409265"/>
                <a:gd name="connsiteY1" fmla="*/ 287735 h 452839"/>
                <a:gd name="connsiteX2" fmla="*/ 6355 w 409265"/>
                <a:gd name="connsiteY2" fmla="*/ 188438 h 452839"/>
                <a:gd name="connsiteX3" fmla="*/ 409265 w 409265"/>
                <a:gd name="connsiteY3" fmla="*/ 3 h 452839"/>
                <a:gd name="connsiteX4" fmla="*/ 243395 w 409265"/>
                <a:gd name="connsiteY4" fmla="*/ 215251 h 452839"/>
                <a:gd name="connsiteX5" fmla="*/ 370299 w 409265"/>
                <a:gd name="connsiteY5" fmla="*/ 433518 h 452839"/>
                <a:gd name="connsiteX0" fmla="*/ 379605 w 418571"/>
                <a:gd name="connsiteY0" fmla="*/ 433518 h 457600"/>
                <a:gd name="connsiteX1" fmla="*/ 57086 w 418571"/>
                <a:gd name="connsiteY1" fmla="*/ 324181 h 457600"/>
                <a:gd name="connsiteX2" fmla="*/ 15661 w 418571"/>
                <a:gd name="connsiteY2" fmla="*/ 188438 h 457600"/>
                <a:gd name="connsiteX3" fmla="*/ 418571 w 418571"/>
                <a:gd name="connsiteY3" fmla="*/ 3 h 457600"/>
                <a:gd name="connsiteX4" fmla="*/ 252701 w 418571"/>
                <a:gd name="connsiteY4" fmla="*/ 215251 h 457600"/>
                <a:gd name="connsiteX5" fmla="*/ 379605 w 418571"/>
                <a:gd name="connsiteY5" fmla="*/ 433518 h 457600"/>
                <a:gd name="connsiteX0" fmla="*/ 379605 w 418571"/>
                <a:gd name="connsiteY0" fmla="*/ 433518 h 457600"/>
                <a:gd name="connsiteX1" fmla="*/ 57086 w 418571"/>
                <a:gd name="connsiteY1" fmla="*/ 324181 h 457600"/>
                <a:gd name="connsiteX2" fmla="*/ 15661 w 418571"/>
                <a:gd name="connsiteY2" fmla="*/ 188438 h 457600"/>
                <a:gd name="connsiteX3" fmla="*/ 418571 w 418571"/>
                <a:gd name="connsiteY3" fmla="*/ 3 h 457600"/>
                <a:gd name="connsiteX4" fmla="*/ 252701 w 418571"/>
                <a:gd name="connsiteY4" fmla="*/ 215251 h 457600"/>
                <a:gd name="connsiteX5" fmla="*/ 379605 w 418571"/>
                <a:gd name="connsiteY5" fmla="*/ 433518 h 457600"/>
                <a:gd name="connsiteX0" fmla="*/ 379605 w 379605"/>
                <a:gd name="connsiteY0" fmla="*/ 474516 h 498598"/>
                <a:gd name="connsiteX1" fmla="*/ 57086 w 379605"/>
                <a:gd name="connsiteY1" fmla="*/ 365179 h 498598"/>
                <a:gd name="connsiteX2" fmla="*/ 15661 w 379605"/>
                <a:gd name="connsiteY2" fmla="*/ 229436 h 498598"/>
                <a:gd name="connsiteX3" fmla="*/ 318015 w 379605"/>
                <a:gd name="connsiteY3" fmla="*/ 1 h 498598"/>
                <a:gd name="connsiteX4" fmla="*/ 252701 w 379605"/>
                <a:gd name="connsiteY4" fmla="*/ 256249 h 498598"/>
                <a:gd name="connsiteX5" fmla="*/ 379605 w 379605"/>
                <a:gd name="connsiteY5" fmla="*/ 474516 h 498598"/>
                <a:gd name="connsiteX0" fmla="*/ 379605 w 400825"/>
                <a:gd name="connsiteY0" fmla="*/ 451740 h 475822"/>
                <a:gd name="connsiteX1" fmla="*/ 57086 w 400825"/>
                <a:gd name="connsiteY1" fmla="*/ 342403 h 475822"/>
                <a:gd name="connsiteX2" fmla="*/ 15661 w 400825"/>
                <a:gd name="connsiteY2" fmla="*/ 206660 h 475822"/>
                <a:gd name="connsiteX3" fmla="*/ 400825 w 400825"/>
                <a:gd name="connsiteY3" fmla="*/ 3 h 475822"/>
                <a:gd name="connsiteX4" fmla="*/ 252701 w 400825"/>
                <a:gd name="connsiteY4" fmla="*/ 233473 h 475822"/>
                <a:gd name="connsiteX5" fmla="*/ 379605 w 400825"/>
                <a:gd name="connsiteY5" fmla="*/ 451740 h 475822"/>
                <a:gd name="connsiteX0" fmla="*/ 379605 w 379605"/>
                <a:gd name="connsiteY0" fmla="*/ 460850 h 484932"/>
                <a:gd name="connsiteX1" fmla="*/ 57086 w 379605"/>
                <a:gd name="connsiteY1" fmla="*/ 351513 h 484932"/>
                <a:gd name="connsiteX2" fmla="*/ 15661 w 379605"/>
                <a:gd name="connsiteY2" fmla="*/ 215770 h 484932"/>
                <a:gd name="connsiteX3" fmla="*/ 329845 w 379605"/>
                <a:gd name="connsiteY3" fmla="*/ 2 h 484932"/>
                <a:gd name="connsiteX4" fmla="*/ 252701 w 379605"/>
                <a:gd name="connsiteY4" fmla="*/ 242583 h 484932"/>
                <a:gd name="connsiteX5" fmla="*/ 379605 w 379605"/>
                <a:gd name="connsiteY5" fmla="*/ 460850 h 484932"/>
                <a:gd name="connsiteX0" fmla="*/ 379605 w 379605"/>
                <a:gd name="connsiteY0" fmla="*/ 461005 h 485087"/>
                <a:gd name="connsiteX1" fmla="*/ 57086 w 379605"/>
                <a:gd name="connsiteY1" fmla="*/ 351668 h 485087"/>
                <a:gd name="connsiteX2" fmla="*/ 15661 w 379605"/>
                <a:gd name="connsiteY2" fmla="*/ 215925 h 485087"/>
                <a:gd name="connsiteX3" fmla="*/ 329845 w 379605"/>
                <a:gd name="connsiteY3" fmla="*/ 157 h 485087"/>
                <a:gd name="connsiteX4" fmla="*/ 252701 w 379605"/>
                <a:gd name="connsiteY4" fmla="*/ 242738 h 485087"/>
                <a:gd name="connsiteX5" fmla="*/ 379605 w 379605"/>
                <a:gd name="connsiteY5" fmla="*/ 461005 h 485087"/>
                <a:gd name="connsiteX0" fmla="*/ 330166 w 330166"/>
                <a:gd name="connsiteY0" fmla="*/ 461963 h 486045"/>
                <a:gd name="connsiteX1" fmla="*/ 7647 w 330166"/>
                <a:gd name="connsiteY1" fmla="*/ 352626 h 486045"/>
                <a:gd name="connsiteX2" fmla="*/ 107525 w 330166"/>
                <a:gd name="connsiteY2" fmla="*/ 61801 h 486045"/>
                <a:gd name="connsiteX3" fmla="*/ 280406 w 330166"/>
                <a:gd name="connsiteY3" fmla="*/ 1115 h 486045"/>
                <a:gd name="connsiteX4" fmla="*/ 203262 w 330166"/>
                <a:gd name="connsiteY4" fmla="*/ 243696 h 486045"/>
                <a:gd name="connsiteX5" fmla="*/ 330166 w 330166"/>
                <a:gd name="connsiteY5" fmla="*/ 461963 h 486045"/>
                <a:gd name="connsiteX0" fmla="*/ 271499 w 271499"/>
                <a:gd name="connsiteY0" fmla="*/ 461963 h 488920"/>
                <a:gd name="connsiteX1" fmla="*/ 16099 w 271499"/>
                <a:gd name="connsiteY1" fmla="*/ 368952 h 488920"/>
                <a:gd name="connsiteX2" fmla="*/ 48858 w 271499"/>
                <a:gd name="connsiteY2" fmla="*/ 61801 h 488920"/>
                <a:gd name="connsiteX3" fmla="*/ 221739 w 271499"/>
                <a:gd name="connsiteY3" fmla="*/ 1115 h 488920"/>
                <a:gd name="connsiteX4" fmla="*/ 144595 w 271499"/>
                <a:gd name="connsiteY4" fmla="*/ 243696 h 488920"/>
                <a:gd name="connsiteX5" fmla="*/ 271499 w 271499"/>
                <a:gd name="connsiteY5" fmla="*/ 461963 h 488920"/>
                <a:gd name="connsiteX0" fmla="*/ 271499 w 271499"/>
                <a:gd name="connsiteY0" fmla="*/ 451749 h 478706"/>
                <a:gd name="connsiteX1" fmla="*/ 16099 w 271499"/>
                <a:gd name="connsiteY1" fmla="*/ 358738 h 478706"/>
                <a:gd name="connsiteX2" fmla="*/ 48858 w 271499"/>
                <a:gd name="connsiteY2" fmla="*/ 51587 h 478706"/>
                <a:gd name="connsiteX3" fmla="*/ 239402 w 271499"/>
                <a:gd name="connsiteY3" fmla="*/ 1784 h 478706"/>
                <a:gd name="connsiteX4" fmla="*/ 144595 w 271499"/>
                <a:gd name="connsiteY4" fmla="*/ 233482 h 478706"/>
                <a:gd name="connsiteX5" fmla="*/ 271499 w 271499"/>
                <a:gd name="connsiteY5" fmla="*/ 451749 h 478706"/>
                <a:gd name="connsiteX0" fmla="*/ 271499 w 271499"/>
                <a:gd name="connsiteY0" fmla="*/ 451749 h 478706"/>
                <a:gd name="connsiteX1" fmla="*/ 16099 w 271499"/>
                <a:gd name="connsiteY1" fmla="*/ 358738 h 478706"/>
                <a:gd name="connsiteX2" fmla="*/ 48858 w 271499"/>
                <a:gd name="connsiteY2" fmla="*/ 51587 h 478706"/>
                <a:gd name="connsiteX3" fmla="*/ 239402 w 271499"/>
                <a:gd name="connsiteY3" fmla="*/ 1784 h 478706"/>
                <a:gd name="connsiteX4" fmla="*/ 144595 w 271499"/>
                <a:gd name="connsiteY4" fmla="*/ 233482 h 478706"/>
                <a:gd name="connsiteX5" fmla="*/ 271499 w 271499"/>
                <a:gd name="connsiteY5" fmla="*/ 451749 h 478706"/>
                <a:gd name="connsiteX0" fmla="*/ 251474 w 251474"/>
                <a:gd name="connsiteY0" fmla="*/ 451749 h 486545"/>
                <a:gd name="connsiteX1" fmla="*/ 27867 w 251474"/>
                <a:gd name="connsiteY1" fmla="*/ 391388 h 486545"/>
                <a:gd name="connsiteX2" fmla="*/ 28833 w 251474"/>
                <a:gd name="connsiteY2" fmla="*/ 51587 h 486545"/>
                <a:gd name="connsiteX3" fmla="*/ 219377 w 251474"/>
                <a:gd name="connsiteY3" fmla="*/ 1784 h 486545"/>
                <a:gd name="connsiteX4" fmla="*/ 124570 w 251474"/>
                <a:gd name="connsiteY4" fmla="*/ 233482 h 486545"/>
                <a:gd name="connsiteX5" fmla="*/ 251474 w 251474"/>
                <a:gd name="connsiteY5" fmla="*/ 451749 h 486545"/>
                <a:gd name="connsiteX0" fmla="*/ 251474 w 251474"/>
                <a:gd name="connsiteY0" fmla="*/ 451749 h 475859"/>
                <a:gd name="connsiteX1" fmla="*/ 27867 w 251474"/>
                <a:gd name="connsiteY1" fmla="*/ 391388 h 475859"/>
                <a:gd name="connsiteX2" fmla="*/ 28833 w 251474"/>
                <a:gd name="connsiteY2" fmla="*/ 51587 h 475859"/>
                <a:gd name="connsiteX3" fmla="*/ 219377 w 251474"/>
                <a:gd name="connsiteY3" fmla="*/ 1784 h 475859"/>
                <a:gd name="connsiteX4" fmla="*/ 124570 w 251474"/>
                <a:gd name="connsiteY4" fmla="*/ 233482 h 475859"/>
                <a:gd name="connsiteX5" fmla="*/ 251474 w 251474"/>
                <a:gd name="connsiteY5" fmla="*/ 451749 h 475859"/>
                <a:gd name="connsiteX0" fmla="*/ 251474 w 251474"/>
                <a:gd name="connsiteY0" fmla="*/ 451749 h 466689"/>
                <a:gd name="connsiteX1" fmla="*/ 27867 w 251474"/>
                <a:gd name="connsiteY1" fmla="*/ 391388 h 466689"/>
                <a:gd name="connsiteX2" fmla="*/ 28833 w 251474"/>
                <a:gd name="connsiteY2" fmla="*/ 51587 h 466689"/>
                <a:gd name="connsiteX3" fmla="*/ 219377 w 251474"/>
                <a:gd name="connsiteY3" fmla="*/ 1784 h 466689"/>
                <a:gd name="connsiteX4" fmla="*/ 124570 w 251474"/>
                <a:gd name="connsiteY4" fmla="*/ 233482 h 466689"/>
                <a:gd name="connsiteX5" fmla="*/ 251474 w 251474"/>
                <a:gd name="connsiteY5" fmla="*/ 451749 h 466689"/>
                <a:gd name="connsiteX0" fmla="*/ 251474 w 251474"/>
                <a:gd name="connsiteY0" fmla="*/ 444631 h 459571"/>
                <a:gd name="connsiteX1" fmla="*/ 27867 w 251474"/>
                <a:gd name="connsiteY1" fmla="*/ 384270 h 459571"/>
                <a:gd name="connsiteX2" fmla="*/ 28833 w 251474"/>
                <a:gd name="connsiteY2" fmla="*/ 44469 h 459571"/>
                <a:gd name="connsiteX3" fmla="*/ 244105 w 251474"/>
                <a:gd name="connsiteY3" fmla="*/ 2829 h 459571"/>
                <a:gd name="connsiteX4" fmla="*/ 124570 w 251474"/>
                <a:gd name="connsiteY4" fmla="*/ 226364 h 459571"/>
                <a:gd name="connsiteX5" fmla="*/ 251474 w 251474"/>
                <a:gd name="connsiteY5" fmla="*/ 444631 h 459571"/>
                <a:gd name="connsiteX0" fmla="*/ 251474 w 251474"/>
                <a:gd name="connsiteY0" fmla="*/ 463802 h 478742"/>
                <a:gd name="connsiteX1" fmla="*/ 27867 w 251474"/>
                <a:gd name="connsiteY1" fmla="*/ 403441 h 478742"/>
                <a:gd name="connsiteX2" fmla="*/ 28833 w 251474"/>
                <a:gd name="connsiteY2" fmla="*/ 63640 h 478742"/>
                <a:gd name="connsiteX3" fmla="*/ 244105 w 251474"/>
                <a:gd name="connsiteY3" fmla="*/ 22000 h 478742"/>
                <a:gd name="connsiteX4" fmla="*/ 124570 w 251474"/>
                <a:gd name="connsiteY4" fmla="*/ 245535 h 478742"/>
                <a:gd name="connsiteX5" fmla="*/ 251474 w 251474"/>
                <a:gd name="connsiteY5" fmla="*/ 463802 h 47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474" h="478742">
                  <a:moveTo>
                    <a:pt x="251474" y="463802"/>
                  </a:moveTo>
                  <a:cubicBezTo>
                    <a:pt x="108860" y="508481"/>
                    <a:pt x="74544" y="442418"/>
                    <a:pt x="27867" y="403441"/>
                  </a:cubicBezTo>
                  <a:cubicBezTo>
                    <a:pt x="-7159" y="366391"/>
                    <a:pt x="-11698" y="111595"/>
                    <a:pt x="28833" y="63640"/>
                  </a:cubicBezTo>
                  <a:cubicBezTo>
                    <a:pt x="69364" y="15685"/>
                    <a:pt x="141915" y="-27646"/>
                    <a:pt x="244105" y="22000"/>
                  </a:cubicBezTo>
                  <a:cubicBezTo>
                    <a:pt x="156614" y="65460"/>
                    <a:pt x="124570" y="131141"/>
                    <a:pt x="124570" y="245535"/>
                  </a:cubicBezTo>
                  <a:cubicBezTo>
                    <a:pt x="124570" y="376178"/>
                    <a:pt x="195875" y="451723"/>
                    <a:pt x="251474" y="46380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l">
                <a:rot lat="0" lon="0" rev="6600000"/>
              </a:lightRig>
            </a:scene3d>
            <a:sp3d extrusionH="330200">
              <a:bevelT w="546100" h="63500"/>
              <a:bevelB w="19050" h="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Cloud 48">
              <a:extLst>
                <a:ext uri="{FF2B5EF4-FFF2-40B4-BE49-F238E27FC236}">
                  <a16:creationId xmlns:a16="http://schemas.microsoft.com/office/drawing/2014/main" id="{7E5C2B7D-8900-7C4C-8AE2-97C0A05B0369}"/>
                </a:ext>
              </a:extLst>
            </p:cNvPr>
            <p:cNvSpPr/>
            <p:nvPr/>
          </p:nvSpPr>
          <p:spPr>
            <a:xfrm>
              <a:off x="1589822" y="3167175"/>
              <a:ext cx="616243" cy="51776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6227 w 43256"/>
                <a:gd name="connsiteY19" fmla="*/ 23592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14036 w 43256"/>
                <a:gd name="connsiteY16" fmla="*/ 5051 h 43219"/>
                <a:gd name="connsiteX17" fmla="*/ 16227 w 43256"/>
                <a:gd name="connsiteY17" fmla="*/ 23592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29114 w 43256"/>
                <a:gd name="connsiteY14" fmla="*/ 3859 h 43267"/>
                <a:gd name="connsiteX15" fmla="*/ 29856 w 43256"/>
                <a:gd name="connsiteY15" fmla="*/ 2247 h 43267"/>
                <a:gd name="connsiteX16" fmla="*/ 14036 w 43256"/>
                <a:gd name="connsiteY16" fmla="*/ 5099 h 43267"/>
                <a:gd name="connsiteX17" fmla="*/ 16227 w 43256"/>
                <a:gd name="connsiteY17" fmla="*/ 23640 h 43267"/>
                <a:gd name="connsiteX18" fmla="*/ 4163 w 43256"/>
                <a:gd name="connsiteY18" fmla="*/ 15696 h 43267"/>
                <a:gd name="connsiteX19" fmla="*/ 3936 w 43256"/>
                <a:gd name="connsiteY19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14036 w 43256"/>
                <a:gd name="connsiteY14" fmla="*/ 5099 h 43267"/>
                <a:gd name="connsiteX15" fmla="*/ 16227 w 43256"/>
                <a:gd name="connsiteY15" fmla="*/ 23640 h 43267"/>
                <a:gd name="connsiteX16" fmla="*/ 4163 w 43256"/>
                <a:gd name="connsiteY16" fmla="*/ 15696 h 43267"/>
                <a:gd name="connsiteX17" fmla="*/ 3936 w 43256"/>
                <a:gd name="connsiteY17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4163 w 43256"/>
                <a:gd name="connsiteY14" fmla="*/ 15696 h 43267"/>
                <a:gd name="connsiteX15" fmla="*/ 3936 w 43256"/>
                <a:gd name="connsiteY15" fmla="*/ 14277 h 43267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5 w 43256"/>
                <a:gd name="connsiteY3" fmla="*/ 4576 h 43211"/>
                <a:gd name="connsiteX4" fmla="*/ 29869 w 43256"/>
                <a:gd name="connsiteY4" fmla="*/ 2332 h 43211"/>
                <a:gd name="connsiteX5" fmla="*/ 35499 w 43256"/>
                <a:gd name="connsiteY5" fmla="*/ 541 h 43211"/>
                <a:gd name="connsiteX6" fmla="*/ 38354 w 43256"/>
                <a:gd name="connsiteY6" fmla="*/ 5427 h 43211"/>
                <a:gd name="connsiteX7" fmla="*/ 42018 w 43256"/>
                <a:gd name="connsiteY7" fmla="*/ 10169 h 43211"/>
                <a:gd name="connsiteX8" fmla="*/ 41854 w 43256"/>
                <a:gd name="connsiteY8" fmla="*/ 15311 h 43211"/>
                <a:gd name="connsiteX9" fmla="*/ 43052 w 43256"/>
                <a:gd name="connsiteY9" fmla="*/ 23173 h 43211"/>
                <a:gd name="connsiteX10" fmla="*/ 37440 w 43256"/>
                <a:gd name="connsiteY10" fmla="*/ 30055 h 43211"/>
                <a:gd name="connsiteX11" fmla="*/ 35431 w 43256"/>
                <a:gd name="connsiteY11" fmla="*/ 35952 h 43211"/>
                <a:gd name="connsiteX12" fmla="*/ 28591 w 43256"/>
                <a:gd name="connsiteY12" fmla="*/ 36666 h 43211"/>
                <a:gd name="connsiteX13" fmla="*/ 23703 w 43256"/>
                <a:gd name="connsiteY13" fmla="*/ 42957 h 43211"/>
                <a:gd name="connsiteX14" fmla="*/ 16516 w 43256"/>
                <a:gd name="connsiteY14" fmla="*/ 39117 h 43211"/>
                <a:gd name="connsiteX15" fmla="*/ 5840 w 43256"/>
                <a:gd name="connsiteY15" fmla="*/ 35323 h 43211"/>
                <a:gd name="connsiteX16" fmla="*/ 1146 w 43256"/>
                <a:gd name="connsiteY16" fmla="*/ 31101 h 43211"/>
                <a:gd name="connsiteX17" fmla="*/ 2149 w 43256"/>
                <a:gd name="connsiteY17" fmla="*/ 25402 h 43211"/>
                <a:gd name="connsiteX18" fmla="*/ 31 w 43256"/>
                <a:gd name="connsiteY18" fmla="*/ 19555 h 43211"/>
                <a:gd name="connsiteX19" fmla="*/ 3899 w 43256"/>
                <a:gd name="connsiteY19" fmla="*/ 14358 h 43211"/>
                <a:gd name="connsiteX20" fmla="*/ 3936 w 43256"/>
                <a:gd name="connsiteY20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9869 w 43256"/>
                <a:gd name="connsiteY3" fmla="*/ 2332 h 43211"/>
                <a:gd name="connsiteX4" fmla="*/ 35499 w 43256"/>
                <a:gd name="connsiteY4" fmla="*/ 541 h 43211"/>
                <a:gd name="connsiteX5" fmla="*/ 38354 w 43256"/>
                <a:gd name="connsiteY5" fmla="*/ 5427 h 43211"/>
                <a:gd name="connsiteX6" fmla="*/ 42018 w 43256"/>
                <a:gd name="connsiteY6" fmla="*/ 10169 h 43211"/>
                <a:gd name="connsiteX7" fmla="*/ 41854 w 43256"/>
                <a:gd name="connsiteY7" fmla="*/ 15311 h 43211"/>
                <a:gd name="connsiteX8" fmla="*/ 43052 w 43256"/>
                <a:gd name="connsiteY8" fmla="*/ 23173 h 43211"/>
                <a:gd name="connsiteX9" fmla="*/ 37440 w 43256"/>
                <a:gd name="connsiteY9" fmla="*/ 30055 h 43211"/>
                <a:gd name="connsiteX10" fmla="*/ 35431 w 43256"/>
                <a:gd name="connsiteY10" fmla="*/ 35952 h 43211"/>
                <a:gd name="connsiteX11" fmla="*/ 28591 w 43256"/>
                <a:gd name="connsiteY11" fmla="*/ 36666 h 43211"/>
                <a:gd name="connsiteX12" fmla="*/ 23703 w 43256"/>
                <a:gd name="connsiteY12" fmla="*/ 42957 h 43211"/>
                <a:gd name="connsiteX13" fmla="*/ 16516 w 43256"/>
                <a:gd name="connsiteY13" fmla="*/ 39117 h 43211"/>
                <a:gd name="connsiteX14" fmla="*/ 5840 w 43256"/>
                <a:gd name="connsiteY14" fmla="*/ 35323 h 43211"/>
                <a:gd name="connsiteX15" fmla="*/ 1146 w 43256"/>
                <a:gd name="connsiteY15" fmla="*/ 31101 h 43211"/>
                <a:gd name="connsiteX16" fmla="*/ 2149 w 43256"/>
                <a:gd name="connsiteY16" fmla="*/ 25402 h 43211"/>
                <a:gd name="connsiteX17" fmla="*/ 31 w 43256"/>
                <a:gd name="connsiteY17" fmla="*/ 19555 h 43211"/>
                <a:gd name="connsiteX18" fmla="*/ 3899 w 43256"/>
                <a:gd name="connsiteY18" fmla="*/ 14358 h 43211"/>
                <a:gd name="connsiteX19" fmla="*/ 3936 w 43256"/>
                <a:gd name="connsiteY19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3681 h 42671"/>
                <a:gd name="connsiteX1" fmla="*/ 5659 w 43256"/>
                <a:gd name="connsiteY1" fmla="*/ 6218 h 42671"/>
                <a:gd name="connsiteX2" fmla="*/ 14041 w 43256"/>
                <a:gd name="connsiteY2" fmla="*/ 4513 h 42671"/>
                <a:gd name="connsiteX3" fmla="*/ 35499 w 43256"/>
                <a:gd name="connsiteY3" fmla="*/ 1 h 42671"/>
                <a:gd name="connsiteX4" fmla="*/ 38354 w 43256"/>
                <a:gd name="connsiteY4" fmla="*/ 4887 h 42671"/>
                <a:gd name="connsiteX5" fmla="*/ 42018 w 43256"/>
                <a:gd name="connsiteY5" fmla="*/ 9629 h 42671"/>
                <a:gd name="connsiteX6" fmla="*/ 41854 w 43256"/>
                <a:gd name="connsiteY6" fmla="*/ 14771 h 42671"/>
                <a:gd name="connsiteX7" fmla="*/ 43052 w 43256"/>
                <a:gd name="connsiteY7" fmla="*/ 22633 h 42671"/>
                <a:gd name="connsiteX8" fmla="*/ 37440 w 43256"/>
                <a:gd name="connsiteY8" fmla="*/ 29515 h 42671"/>
                <a:gd name="connsiteX9" fmla="*/ 35431 w 43256"/>
                <a:gd name="connsiteY9" fmla="*/ 35412 h 42671"/>
                <a:gd name="connsiteX10" fmla="*/ 28591 w 43256"/>
                <a:gd name="connsiteY10" fmla="*/ 36126 h 42671"/>
                <a:gd name="connsiteX11" fmla="*/ 23703 w 43256"/>
                <a:gd name="connsiteY11" fmla="*/ 42417 h 42671"/>
                <a:gd name="connsiteX12" fmla="*/ 16516 w 43256"/>
                <a:gd name="connsiteY12" fmla="*/ 38577 h 42671"/>
                <a:gd name="connsiteX13" fmla="*/ 5840 w 43256"/>
                <a:gd name="connsiteY13" fmla="*/ 34783 h 42671"/>
                <a:gd name="connsiteX14" fmla="*/ 1146 w 43256"/>
                <a:gd name="connsiteY14" fmla="*/ 30561 h 42671"/>
                <a:gd name="connsiteX15" fmla="*/ 2149 w 43256"/>
                <a:gd name="connsiteY15" fmla="*/ 24862 h 42671"/>
                <a:gd name="connsiteX16" fmla="*/ 31 w 43256"/>
                <a:gd name="connsiteY16" fmla="*/ 19015 h 42671"/>
                <a:gd name="connsiteX17" fmla="*/ 3899 w 43256"/>
                <a:gd name="connsiteY17" fmla="*/ 13818 h 42671"/>
                <a:gd name="connsiteX18" fmla="*/ 3936 w 43256"/>
                <a:gd name="connsiteY18" fmla="*/ 13681 h 42671"/>
                <a:gd name="connsiteX0" fmla="*/ 4729 w 43256"/>
                <a:gd name="connsiteY0" fmla="*/ 25488 h 42671"/>
                <a:gd name="connsiteX1" fmla="*/ 2196 w 43256"/>
                <a:gd name="connsiteY1" fmla="*/ 24691 h 42671"/>
                <a:gd name="connsiteX2" fmla="*/ 6964 w 43256"/>
                <a:gd name="connsiteY2" fmla="*/ 34210 h 42671"/>
                <a:gd name="connsiteX3" fmla="*/ 5856 w 43256"/>
                <a:gd name="connsiteY3" fmla="*/ 34591 h 42671"/>
                <a:gd name="connsiteX4" fmla="*/ 16514 w 43256"/>
                <a:gd name="connsiteY4" fmla="*/ 38401 h 42671"/>
                <a:gd name="connsiteX5" fmla="*/ 15846 w 43256"/>
                <a:gd name="connsiteY5" fmla="*/ 36661 h 42671"/>
                <a:gd name="connsiteX6" fmla="*/ 28863 w 43256"/>
                <a:gd name="connsiteY6" fmla="*/ 34062 h 42671"/>
                <a:gd name="connsiteX7" fmla="*/ 28596 w 43256"/>
                <a:gd name="connsiteY7" fmla="*/ 35971 h 42671"/>
                <a:gd name="connsiteX8" fmla="*/ 34165 w 43256"/>
                <a:gd name="connsiteY8" fmla="*/ 22265 h 42671"/>
                <a:gd name="connsiteX9" fmla="*/ 37416 w 43256"/>
                <a:gd name="connsiteY9" fmla="*/ 29401 h 42671"/>
                <a:gd name="connsiteX10" fmla="*/ 41834 w 43256"/>
                <a:gd name="connsiteY10" fmla="*/ 14665 h 42671"/>
                <a:gd name="connsiteX11" fmla="*/ 40386 w 43256"/>
                <a:gd name="connsiteY11" fmla="*/ 17341 h 42671"/>
                <a:gd name="connsiteX12" fmla="*/ 38360 w 43256"/>
                <a:gd name="connsiteY12" fmla="*/ 4737 h 42671"/>
                <a:gd name="connsiteX13" fmla="*/ 38436 w 43256"/>
                <a:gd name="connsiteY13" fmla="*/ 6001 h 42671"/>
                <a:gd name="connsiteX14" fmla="*/ 4163 w 43256"/>
                <a:gd name="connsiteY14" fmla="*/ 15100 h 42671"/>
                <a:gd name="connsiteX15" fmla="*/ 3936 w 43256"/>
                <a:gd name="connsiteY15" fmla="*/ 13681 h 42671"/>
                <a:gd name="connsiteX0" fmla="*/ 3936 w 43256"/>
                <a:gd name="connsiteY0" fmla="*/ 13691 h 42681"/>
                <a:gd name="connsiteX1" fmla="*/ 5659 w 43256"/>
                <a:gd name="connsiteY1" fmla="*/ 6228 h 42681"/>
                <a:gd name="connsiteX2" fmla="*/ 35499 w 43256"/>
                <a:gd name="connsiteY2" fmla="*/ 11 h 42681"/>
                <a:gd name="connsiteX3" fmla="*/ 38354 w 43256"/>
                <a:gd name="connsiteY3" fmla="*/ 4897 h 42681"/>
                <a:gd name="connsiteX4" fmla="*/ 42018 w 43256"/>
                <a:gd name="connsiteY4" fmla="*/ 9639 h 42681"/>
                <a:gd name="connsiteX5" fmla="*/ 41854 w 43256"/>
                <a:gd name="connsiteY5" fmla="*/ 14781 h 42681"/>
                <a:gd name="connsiteX6" fmla="*/ 43052 w 43256"/>
                <a:gd name="connsiteY6" fmla="*/ 22643 h 42681"/>
                <a:gd name="connsiteX7" fmla="*/ 37440 w 43256"/>
                <a:gd name="connsiteY7" fmla="*/ 29525 h 42681"/>
                <a:gd name="connsiteX8" fmla="*/ 35431 w 43256"/>
                <a:gd name="connsiteY8" fmla="*/ 35422 h 42681"/>
                <a:gd name="connsiteX9" fmla="*/ 28591 w 43256"/>
                <a:gd name="connsiteY9" fmla="*/ 36136 h 42681"/>
                <a:gd name="connsiteX10" fmla="*/ 23703 w 43256"/>
                <a:gd name="connsiteY10" fmla="*/ 42427 h 42681"/>
                <a:gd name="connsiteX11" fmla="*/ 16516 w 43256"/>
                <a:gd name="connsiteY11" fmla="*/ 38587 h 42681"/>
                <a:gd name="connsiteX12" fmla="*/ 5840 w 43256"/>
                <a:gd name="connsiteY12" fmla="*/ 34793 h 42681"/>
                <a:gd name="connsiteX13" fmla="*/ 1146 w 43256"/>
                <a:gd name="connsiteY13" fmla="*/ 30571 h 42681"/>
                <a:gd name="connsiteX14" fmla="*/ 2149 w 43256"/>
                <a:gd name="connsiteY14" fmla="*/ 24872 h 42681"/>
                <a:gd name="connsiteX15" fmla="*/ 31 w 43256"/>
                <a:gd name="connsiteY15" fmla="*/ 19025 h 42681"/>
                <a:gd name="connsiteX16" fmla="*/ 3899 w 43256"/>
                <a:gd name="connsiteY16" fmla="*/ 13828 h 42681"/>
                <a:gd name="connsiteX17" fmla="*/ 3936 w 43256"/>
                <a:gd name="connsiteY17" fmla="*/ 13691 h 42681"/>
                <a:gd name="connsiteX0" fmla="*/ 4729 w 43256"/>
                <a:gd name="connsiteY0" fmla="*/ 25498 h 42681"/>
                <a:gd name="connsiteX1" fmla="*/ 2196 w 43256"/>
                <a:gd name="connsiteY1" fmla="*/ 24701 h 42681"/>
                <a:gd name="connsiteX2" fmla="*/ 6964 w 43256"/>
                <a:gd name="connsiteY2" fmla="*/ 34220 h 42681"/>
                <a:gd name="connsiteX3" fmla="*/ 5856 w 43256"/>
                <a:gd name="connsiteY3" fmla="*/ 34601 h 42681"/>
                <a:gd name="connsiteX4" fmla="*/ 16514 w 43256"/>
                <a:gd name="connsiteY4" fmla="*/ 38411 h 42681"/>
                <a:gd name="connsiteX5" fmla="*/ 15846 w 43256"/>
                <a:gd name="connsiteY5" fmla="*/ 36671 h 42681"/>
                <a:gd name="connsiteX6" fmla="*/ 28863 w 43256"/>
                <a:gd name="connsiteY6" fmla="*/ 34072 h 42681"/>
                <a:gd name="connsiteX7" fmla="*/ 28596 w 43256"/>
                <a:gd name="connsiteY7" fmla="*/ 35981 h 42681"/>
                <a:gd name="connsiteX8" fmla="*/ 34165 w 43256"/>
                <a:gd name="connsiteY8" fmla="*/ 22275 h 42681"/>
                <a:gd name="connsiteX9" fmla="*/ 37416 w 43256"/>
                <a:gd name="connsiteY9" fmla="*/ 29411 h 42681"/>
                <a:gd name="connsiteX10" fmla="*/ 41834 w 43256"/>
                <a:gd name="connsiteY10" fmla="*/ 14675 h 42681"/>
                <a:gd name="connsiteX11" fmla="*/ 40386 w 43256"/>
                <a:gd name="connsiteY11" fmla="*/ 17351 h 42681"/>
                <a:gd name="connsiteX12" fmla="*/ 38360 w 43256"/>
                <a:gd name="connsiteY12" fmla="*/ 4747 h 42681"/>
                <a:gd name="connsiteX13" fmla="*/ 38436 w 43256"/>
                <a:gd name="connsiteY13" fmla="*/ 6011 h 42681"/>
                <a:gd name="connsiteX14" fmla="*/ 4163 w 43256"/>
                <a:gd name="connsiteY14" fmla="*/ 15110 h 42681"/>
                <a:gd name="connsiteX15" fmla="*/ 3936 w 43256"/>
                <a:gd name="connsiteY15" fmla="*/ 13691 h 42681"/>
                <a:gd name="connsiteX0" fmla="*/ 3936 w 43256"/>
                <a:gd name="connsiteY0" fmla="*/ 8949 h 37939"/>
                <a:gd name="connsiteX1" fmla="*/ 5659 w 43256"/>
                <a:gd name="connsiteY1" fmla="*/ 1486 h 37939"/>
                <a:gd name="connsiteX2" fmla="*/ 24802 w 43256"/>
                <a:gd name="connsiteY2" fmla="*/ 19701 h 37939"/>
                <a:gd name="connsiteX3" fmla="*/ 38354 w 43256"/>
                <a:gd name="connsiteY3" fmla="*/ 155 h 37939"/>
                <a:gd name="connsiteX4" fmla="*/ 42018 w 43256"/>
                <a:gd name="connsiteY4" fmla="*/ 4897 h 37939"/>
                <a:gd name="connsiteX5" fmla="*/ 41854 w 43256"/>
                <a:gd name="connsiteY5" fmla="*/ 10039 h 37939"/>
                <a:gd name="connsiteX6" fmla="*/ 43052 w 43256"/>
                <a:gd name="connsiteY6" fmla="*/ 17901 h 37939"/>
                <a:gd name="connsiteX7" fmla="*/ 37440 w 43256"/>
                <a:gd name="connsiteY7" fmla="*/ 24783 h 37939"/>
                <a:gd name="connsiteX8" fmla="*/ 35431 w 43256"/>
                <a:gd name="connsiteY8" fmla="*/ 30680 h 37939"/>
                <a:gd name="connsiteX9" fmla="*/ 28591 w 43256"/>
                <a:gd name="connsiteY9" fmla="*/ 31394 h 37939"/>
                <a:gd name="connsiteX10" fmla="*/ 23703 w 43256"/>
                <a:gd name="connsiteY10" fmla="*/ 37685 h 37939"/>
                <a:gd name="connsiteX11" fmla="*/ 16516 w 43256"/>
                <a:gd name="connsiteY11" fmla="*/ 33845 h 37939"/>
                <a:gd name="connsiteX12" fmla="*/ 5840 w 43256"/>
                <a:gd name="connsiteY12" fmla="*/ 30051 h 37939"/>
                <a:gd name="connsiteX13" fmla="*/ 1146 w 43256"/>
                <a:gd name="connsiteY13" fmla="*/ 25829 h 37939"/>
                <a:gd name="connsiteX14" fmla="*/ 2149 w 43256"/>
                <a:gd name="connsiteY14" fmla="*/ 20130 h 37939"/>
                <a:gd name="connsiteX15" fmla="*/ 31 w 43256"/>
                <a:gd name="connsiteY15" fmla="*/ 14283 h 37939"/>
                <a:gd name="connsiteX16" fmla="*/ 3899 w 43256"/>
                <a:gd name="connsiteY16" fmla="*/ 9086 h 37939"/>
                <a:gd name="connsiteX17" fmla="*/ 3936 w 43256"/>
                <a:gd name="connsiteY17" fmla="*/ 8949 h 37939"/>
                <a:gd name="connsiteX0" fmla="*/ 4729 w 43256"/>
                <a:gd name="connsiteY0" fmla="*/ 20756 h 37939"/>
                <a:gd name="connsiteX1" fmla="*/ 2196 w 43256"/>
                <a:gd name="connsiteY1" fmla="*/ 19959 h 37939"/>
                <a:gd name="connsiteX2" fmla="*/ 6964 w 43256"/>
                <a:gd name="connsiteY2" fmla="*/ 29478 h 37939"/>
                <a:gd name="connsiteX3" fmla="*/ 5856 w 43256"/>
                <a:gd name="connsiteY3" fmla="*/ 29859 h 37939"/>
                <a:gd name="connsiteX4" fmla="*/ 16514 w 43256"/>
                <a:gd name="connsiteY4" fmla="*/ 33669 h 37939"/>
                <a:gd name="connsiteX5" fmla="*/ 15846 w 43256"/>
                <a:gd name="connsiteY5" fmla="*/ 31929 h 37939"/>
                <a:gd name="connsiteX6" fmla="*/ 28863 w 43256"/>
                <a:gd name="connsiteY6" fmla="*/ 29330 h 37939"/>
                <a:gd name="connsiteX7" fmla="*/ 28596 w 43256"/>
                <a:gd name="connsiteY7" fmla="*/ 31239 h 37939"/>
                <a:gd name="connsiteX8" fmla="*/ 34165 w 43256"/>
                <a:gd name="connsiteY8" fmla="*/ 17533 h 37939"/>
                <a:gd name="connsiteX9" fmla="*/ 37416 w 43256"/>
                <a:gd name="connsiteY9" fmla="*/ 24669 h 37939"/>
                <a:gd name="connsiteX10" fmla="*/ 41834 w 43256"/>
                <a:gd name="connsiteY10" fmla="*/ 9933 h 37939"/>
                <a:gd name="connsiteX11" fmla="*/ 40386 w 43256"/>
                <a:gd name="connsiteY11" fmla="*/ 12609 h 37939"/>
                <a:gd name="connsiteX12" fmla="*/ 38360 w 43256"/>
                <a:gd name="connsiteY12" fmla="*/ 5 h 37939"/>
                <a:gd name="connsiteX13" fmla="*/ 38436 w 43256"/>
                <a:gd name="connsiteY13" fmla="*/ 1269 h 37939"/>
                <a:gd name="connsiteX14" fmla="*/ 4163 w 43256"/>
                <a:gd name="connsiteY14" fmla="*/ 10368 h 37939"/>
                <a:gd name="connsiteX15" fmla="*/ 3936 w 43256"/>
                <a:gd name="connsiteY15" fmla="*/ 8949 h 37939"/>
                <a:gd name="connsiteX0" fmla="*/ 3936 w 43256"/>
                <a:gd name="connsiteY0" fmla="*/ 8952 h 37942"/>
                <a:gd name="connsiteX1" fmla="*/ 5659 w 43256"/>
                <a:gd name="connsiteY1" fmla="*/ 1489 h 37942"/>
                <a:gd name="connsiteX2" fmla="*/ 24802 w 43256"/>
                <a:gd name="connsiteY2" fmla="*/ 19704 h 37942"/>
                <a:gd name="connsiteX3" fmla="*/ 38354 w 43256"/>
                <a:gd name="connsiteY3" fmla="*/ 158 h 37942"/>
                <a:gd name="connsiteX4" fmla="*/ 42018 w 43256"/>
                <a:gd name="connsiteY4" fmla="*/ 4900 h 37942"/>
                <a:gd name="connsiteX5" fmla="*/ 41854 w 43256"/>
                <a:gd name="connsiteY5" fmla="*/ 10042 h 37942"/>
                <a:gd name="connsiteX6" fmla="*/ 43052 w 43256"/>
                <a:gd name="connsiteY6" fmla="*/ 17904 h 37942"/>
                <a:gd name="connsiteX7" fmla="*/ 37440 w 43256"/>
                <a:gd name="connsiteY7" fmla="*/ 24786 h 37942"/>
                <a:gd name="connsiteX8" fmla="*/ 35431 w 43256"/>
                <a:gd name="connsiteY8" fmla="*/ 30683 h 37942"/>
                <a:gd name="connsiteX9" fmla="*/ 28591 w 43256"/>
                <a:gd name="connsiteY9" fmla="*/ 31397 h 37942"/>
                <a:gd name="connsiteX10" fmla="*/ 23703 w 43256"/>
                <a:gd name="connsiteY10" fmla="*/ 37688 h 37942"/>
                <a:gd name="connsiteX11" fmla="*/ 16516 w 43256"/>
                <a:gd name="connsiteY11" fmla="*/ 33848 h 37942"/>
                <a:gd name="connsiteX12" fmla="*/ 5840 w 43256"/>
                <a:gd name="connsiteY12" fmla="*/ 30054 h 37942"/>
                <a:gd name="connsiteX13" fmla="*/ 1146 w 43256"/>
                <a:gd name="connsiteY13" fmla="*/ 25832 h 37942"/>
                <a:gd name="connsiteX14" fmla="*/ 2149 w 43256"/>
                <a:gd name="connsiteY14" fmla="*/ 20133 h 37942"/>
                <a:gd name="connsiteX15" fmla="*/ 31 w 43256"/>
                <a:gd name="connsiteY15" fmla="*/ 14286 h 37942"/>
                <a:gd name="connsiteX16" fmla="*/ 3899 w 43256"/>
                <a:gd name="connsiteY16" fmla="*/ 9089 h 37942"/>
                <a:gd name="connsiteX17" fmla="*/ 3936 w 43256"/>
                <a:gd name="connsiteY17" fmla="*/ 8952 h 37942"/>
                <a:gd name="connsiteX0" fmla="*/ 4729 w 43256"/>
                <a:gd name="connsiteY0" fmla="*/ 20759 h 37942"/>
                <a:gd name="connsiteX1" fmla="*/ 2196 w 43256"/>
                <a:gd name="connsiteY1" fmla="*/ 19962 h 37942"/>
                <a:gd name="connsiteX2" fmla="*/ 6964 w 43256"/>
                <a:gd name="connsiteY2" fmla="*/ 29481 h 37942"/>
                <a:gd name="connsiteX3" fmla="*/ 5856 w 43256"/>
                <a:gd name="connsiteY3" fmla="*/ 29862 h 37942"/>
                <a:gd name="connsiteX4" fmla="*/ 16514 w 43256"/>
                <a:gd name="connsiteY4" fmla="*/ 33672 h 37942"/>
                <a:gd name="connsiteX5" fmla="*/ 15846 w 43256"/>
                <a:gd name="connsiteY5" fmla="*/ 31932 h 37942"/>
                <a:gd name="connsiteX6" fmla="*/ 28863 w 43256"/>
                <a:gd name="connsiteY6" fmla="*/ 29333 h 37942"/>
                <a:gd name="connsiteX7" fmla="*/ 28596 w 43256"/>
                <a:gd name="connsiteY7" fmla="*/ 31242 h 37942"/>
                <a:gd name="connsiteX8" fmla="*/ 34165 w 43256"/>
                <a:gd name="connsiteY8" fmla="*/ 17536 h 37942"/>
                <a:gd name="connsiteX9" fmla="*/ 37416 w 43256"/>
                <a:gd name="connsiteY9" fmla="*/ 24672 h 37942"/>
                <a:gd name="connsiteX10" fmla="*/ 41834 w 43256"/>
                <a:gd name="connsiteY10" fmla="*/ 9936 h 37942"/>
                <a:gd name="connsiteX11" fmla="*/ 40386 w 43256"/>
                <a:gd name="connsiteY11" fmla="*/ 12612 h 37942"/>
                <a:gd name="connsiteX12" fmla="*/ 38360 w 43256"/>
                <a:gd name="connsiteY12" fmla="*/ 8 h 37942"/>
                <a:gd name="connsiteX13" fmla="*/ 38436 w 43256"/>
                <a:gd name="connsiteY13" fmla="*/ 1272 h 37942"/>
                <a:gd name="connsiteX14" fmla="*/ 4163 w 43256"/>
                <a:gd name="connsiteY14" fmla="*/ 10371 h 37942"/>
                <a:gd name="connsiteX15" fmla="*/ 3936 w 43256"/>
                <a:gd name="connsiteY15" fmla="*/ 8952 h 37942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28863 w 43256"/>
                <a:gd name="connsiteY6" fmla="*/ 29367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32429 w 43256"/>
                <a:gd name="connsiteY6" fmla="*/ 24390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9007 h 37997"/>
                <a:gd name="connsiteX1" fmla="*/ 5659 w 43256"/>
                <a:gd name="connsiteY1" fmla="*/ 1544 h 37997"/>
                <a:gd name="connsiteX2" fmla="*/ 27476 w 43256"/>
                <a:gd name="connsiteY2" fmla="*/ 17949 h 37997"/>
                <a:gd name="connsiteX3" fmla="*/ 38354 w 43256"/>
                <a:gd name="connsiteY3" fmla="*/ 213 h 37997"/>
                <a:gd name="connsiteX4" fmla="*/ 42018 w 43256"/>
                <a:gd name="connsiteY4" fmla="*/ 4955 h 37997"/>
                <a:gd name="connsiteX5" fmla="*/ 41854 w 43256"/>
                <a:gd name="connsiteY5" fmla="*/ 10097 h 37997"/>
                <a:gd name="connsiteX6" fmla="*/ 43052 w 43256"/>
                <a:gd name="connsiteY6" fmla="*/ 17959 h 37997"/>
                <a:gd name="connsiteX7" fmla="*/ 37440 w 43256"/>
                <a:gd name="connsiteY7" fmla="*/ 24841 h 37997"/>
                <a:gd name="connsiteX8" fmla="*/ 35431 w 43256"/>
                <a:gd name="connsiteY8" fmla="*/ 30738 h 37997"/>
                <a:gd name="connsiteX9" fmla="*/ 28591 w 43256"/>
                <a:gd name="connsiteY9" fmla="*/ 31452 h 37997"/>
                <a:gd name="connsiteX10" fmla="*/ 23703 w 43256"/>
                <a:gd name="connsiteY10" fmla="*/ 37743 h 37997"/>
                <a:gd name="connsiteX11" fmla="*/ 16516 w 43256"/>
                <a:gd name="connsiteY11" fmla="*/ 33903 h 37997"/>
                <a:gd name="connsiteX12" fmla="*/ 5840 w 43256"/>
                <a:gd name="connsiteY12" fmla="*/ 30109 h 37997"/>
                <a:gd name="connsiteX13" fmla="*/ 1146 w 43256"/>
                <a:gd name="connsiteY13" fmla="*/ 25887 h 37997"/>
                <a:gd name="connsiteX14" fmla="*/ 2149 w 43256"/>
                <a:gd name="connsiteY14" fmla="*/ 20188 h 37997"/>
                <a:gd name="connsiteX15" fmla="*/ 31 w 43256"/>
                <a:gd name="connsiteY15" fmla="*/ 14341 h 37997"/>
                <a:gd name="connsiteX16" fmla="*/ 3899 w 43256"/>
                <a:gd name="connsiteY16" fmla="*/ 9144 h 37997"/>
                <a:gd name="connsiteX17" fmla="*/ 3936 w 43256"/>
                <a:gd name="connsiteY17" fmla="*/ 9007 h 37997"/>
                <a:gd name="connsiteX0" fmla="*/ 4729 w 43256"/>
                <a:gd name="connsiteY0" fmla="*/ 20814 h 37997"/>
                <a:gd name="connsiteX1" fmla="*/ 2196 w 43256"/>
                <a:gd name="connsiteY1" fmla="*/ 20017 h 37997"/>
                <a:gd name="connsiteX2" fmla="*/ 6964 w 43256"/>
                <a:gd name="connsiteY2" fmla="*/ 29536 h 37997"/>
                <a:gd name="connsiteX3" fmla="*/ 5856 w 43256"/>
                <a:gd name="connsiteY3" fmla="*/ 29917 h 37997"/>
                <a:gd name="connsiteX4" fmla="*/ 16514 w 43256"/>
                <a:gd name="connsiteY4" fmla="*/ 33727 h 37997"/>
                <a:gd name="connsiteX5" fmla="*/ 15846 w 43256"/>
                <a:gd name="connsiteY5" fmla="*/ 31987 h 37997"/>
                <a:gd name="connsiteX6" fmla="*/ 32429 w 43256"/>
                <a:gd name="connsiteY6" fmla="*/ 24411 h 37997"/>
                <a:gd name="connsiteX7" fmla="*/ 28596 w 43256"/>
                <a:gd name="connsiteY7" fmla="*/ 31297 h 37997"/>
                <a:gd name="connsiteX8" fmla="*/ 34165 w 43256"/>
                <a:gd name="connsiteY8" fmla="*/ 17591 h 37997"/>
                <a:gd name="connsiteX9" fmla="*/ 37416 w 43256"/>
                <a:gd name="connsiteY9" fmla="*/ 24727 h 37997"/>
                <a:gd name="connsiteX10" fmla="*/ 41834 w 43256"/>
                <a:gd name="connsiteY10" fmla="*/ 9991 h 37997"/>
                <a:gd name="connsiteX11" fmla="*/ 40386 w 43256"/>
                <a:gd name="connsiteY11" fmla="*/ 12667 h 37997"/>
                <a:gd name="connsiteX12" fmla="*/ 38360 w 43256"/>
                <a:gd name="connsiteY12" fmla="*/ 63 h 37997"/>
                <a:gd name="connsiteX13" fmla="*/ 38436 w 43256"/>
                <a:gd name="connsiteY13" fmla="*/ 1327 h 37997"/>
                <a:gd name="connsiteX14" fmla="*/ 4163 w 43256"/>
                <a:gd name="connsiteY14" fmla="*/ 10426 h 37997"/>
                <a:gd name="connsiteX15" fmla="*/ 3936 w 43256"/>
                <a:gd name="connsiteY15" fmla="*/ 9007 h 37997"/>
                <a:gd name="connsiteX0" fmla="*/ 3936 w 43256"/>
                <a:gd name="connsiteY0" fmla="*/ 10447 h 39437"/>
                <a:gd name="connsiteX1" fmla="*/ 5659 w 43256"/>
                <a:gd name="connsiteY1" fmla="*/ 2984 h 39437"/>
                <a:gd name="connsiteX2" fmla="*/ 27476 w 43256"/>
                <a:gd name="connsiteY2" fmla="*/ 19389 h 39437"/>
                <a:gd name="connsiteX3" fmla="*/ 38354 w 43256"/>
                <a:gd name="connsiteY3" fmla="*/ 1653 h 39437"/>
                <a:gd name="connsiteX4" fmla="*/ 42018 w 43256"/>
                <a:gd name="connsiteY4" fmla="*/ 6395 h 39437"/>
                <a:gd name="connsiteX5" fmla="*/ 41854 w 43256"/>
                <a:gd name="connsiteY5" fmla="*/ 11537 h 39437"/>
                <a:gd name="connsiteX6" fmla="*/ 43052 w 43256"/>
                <a:gd name="connsiteY6" fmla="*/ 19399 h 39437"/>
                <a:gd name="connsiteX7" fmla="*/ 37440 w 43256"/>
                <a:gd name="connsiteY7" fmla="*/ 26281 h 39437"/>
                <a:gd name="connsiteX8" fmla="*/ 35431 w 43256"/>
                <a:gd name="connsiteY8" fmla="*/ 32178 h 39437"/>
                <a:gd name="connsiteX9" fmla="*/ 28591 w 43256"/>
                <a:gd name="connsiteY9" fmla="*/ 32892 h 39437"/>
                <a:gd name="connsiteX10" fmla="*/ 23703 w 43256"/>
                <a:gd name="connsiteY10" fmla="*/ 39183 h 39437"/>
                <a:gd name="connsiteX11" fmla="*/ 16516 w 43256"/>
                <a:gd name="connsiteY11" fmla="*/ 35343 h 39437"/>
                <a:gd name="connsiteX12" fmla="*/ 5840 w 43256"/>
                <a:gd name="connsiteY12" fmla="*/ 31549 h 39437"/>
                <a:gd name="connsiteX13" fmla="*/ 1146 w 43256"/>
                <a:gd name="connsiteY13" fmla="*/ 27327 h 39437"/>
                <a:gd name="connsiteX14" fmla="*/ 2149 w 43256"/>
                <a:gd name="connsiteY14" fmla="*/ 21628 h 39437"/>
                <a:gd name="connsiteX15" fmla="*/ 31 w 43256"/>
                <a:gd name="connsiteY15" fmla="*/ 15781 h 39437"/>
                <a:gd name="connsiteX16" fmla="*/ 3899 w 43256"/>
                <a:gd name="connsiteY16" fmla="*/ 10584 h 39437"/>
                <a:gd name="connsiteX17" fmla="*/ 3936 w 43256"/>
                <a:gd name="connsiteY17" fmla="*/ 10447 h 39437"/>
                <a:gd name="connsiteX0" fmla="*/ 4729 w 43256"/>
                <a:gd name="connsiteY0" fmla="*/ 22254 h 39437"/>
                <a:gd name="connsiteX1" fmla="*/ 2196 w 43256"/>
                <a:gd name="connsiteY1" fmla="*/ 21457 h 39437"/>
                <a:gd name="connsiteX2" fmla="*/ 6964 w 43256"/>
                <a:gd name="connsiteY2" fmla="*/ 30976 h 39437"/>
                <a:gd name="connsiteX3" fmla="*/ 5856 w 43256"/>
                <a:gd name="connsiteY3" fmla="*/ 31357 h 39437"/>
                <a:gd name="connsiteX4" fmla="*/ 16514 w 43256"/>
                <a:gd name="connsiteY4" fmla="*/ 35167 h 39437"/>
                <a:gd name="connsiteX5" fmla="*/ 15846 w 43256"/>
                <a:gd name="connsiteY5" fmla="*/ 33427 h 39437"/>
                <a:gd name="connsiteX6" fmla="*/ 32429 w 43256"/>
                <a:gd name="connsiteY6" fmla="*/ 25851 h 39437"/>
                <a:gd name="connsiteX7" fmla="*/ 28596 w 43256"/>
                <a:gd name="connsiteY7" fmla="*/ 32737 h 39437"/>
                <a:gd name="connsiteX8" fmla="*/ 34165 w 43256"/>
                <a:gd name="connsiteY8" fmla="*/ 19031 h 39437"/>
                <a:gd name="connsiteX9" fmla="*/ 37416 w 43256"/>
                <a:gd name="connsiteY9" fmla="*/ 26167 h 39437"/>
                <a:gd name="connsiteX10" fmla="*/ 41834 w 43256"/>
                <a:gd name="connsiteY10" fmla="*/ 11431 h 39437"/>
                <a:gd name="connsiteX11" fmla="*/ 40386 w 43256"/>
                <a:gd name="connsiteY11" fmla="*/ 14107 h 39437"/>
                <a:gd name="connsiteX12" fmla="*/ 38360 w 43256"/>
                <a:gd name="connsiteY12" fmla="*/ 1503 h 39437"/>
                <a:gd name="connsiteX13" fmla="*/ 41556 w 43256"/>
                <a:gd name="connsiteY13" fmla="*/ 52 h 39437"/>
                <a:gd name="connsiteX14" fmla="*/ 4163 w 43256"/>
                <a:gd name="connsiteY14" fmla="*/ 11866 h 39437"/>
                <a:gd name="connsiteX15" fmla="*/ 3936 w 43256"/>
                <a:gd name="connsiteY15" fmla="*/ 10447 h 39437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38354 w 43256"/>
                <a:gd name="connsiteY3" fmla="*/ 1632 h 39416"/>
                <a:gd name="connsiteX4" fmla="*/ 42018 w 43256"/>
                <a:gd name="connsiteY4" fmla="*/ 6374 h 39416"/>
                <a:gd name="connsiteX5" fmla="*/ 41854 w 43256"/>
                <a:gd name="connsiteY5" fmla="*/ 11516 h 39416"/>
                <a:gd name="connsiteX6" fmla="*/ 43052 w 43256"/>
                <a:gd name="connsiteY6" fmla="*/ 19378 h 39416"/>
                <a:gd name="connsiteX7" fmla="*/ 37440 w 43256"/>
                <a:gd name="connsiteY7" fmla="*/ 26260 h 39416"/>
                <a:gd name="connsiteX8" fmla="*/ 35431 w 43256"/>
                <a:gd name="connsiteY8" fmla="*/ 32157 h 39416"/>
                <a:gd name="connsiteX9" fmla="*/ 28591 w 43256"/>
                <a:gd name="connsiteY9" fmla="*/ 32871 h 39416"/>
                <a:gd name="connsiteX10" fmla="*/ 23703 w 43256"/>
                <a:gd name="connsiteY10" fmla="*/ 39162 h 39416"/>
                <a:gd name="connsiteX11" fmla="*/ 16516 w 43256"/>
                <a:gd name="connsiteY11" fmla="*/ 35322 h 39416"/>
                <a:gd name="connsiteX12" fmla="*/ 5840 w 43256"/>
                <a:gd name="connsiteY12" fmla="*/ 31528 h 39416"/>
                <a:gd name="connsiteX13" fmla="*/ 1146 w 43256"/>
                <a:gd name="connsiteY13" fmla="*/ 27306 h 39416"/>
                <a:gd name="connsiteX14" fmla="*/ 2149 w 43256"/>
                <a:gd name="connsiteY14" fmla="*/ 21607 h 39416"/>
                <a:gd name="connsiteX15" fmla="*/ 31 w 43256"/>
                <a:gd name="connsiteY15" fmla="*/ 15760 h 39416"/>
                <a:gd name="connsiteX16" fmla="*/ 3899 w 43256"/>
                <a:gd name="connsiteY16" fmla="*/ 10563 h 39416"/>
                <a:gd name="connsiteX17" fmla="*/ 3936 w 43256"/>
                <a:gd name="connsiteY17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42018 w 43256"/>
                <a:gd name="connsiteY3" fmla="*/ 6374 h 39416"/>
                <a:gd name="connsiteX4" fmla="*/ 41854 w 43256"/>
                <a:gd name="connsiteY4" fmla="*/ 11516 h 39416"/>
                <a:gd name="connsiteX5" fmla="*/ 43052 w 43256"/>
                <a:gd name="connsiteY5" fmla="*/ 19378 h 39416"/>
                <a:gd name="connsiteX6" fmla="*/ 37440 w 43256"/>
                <a:gd name="connsiteY6" fmla="*/ 26260 h 39416"/>
                <a:gd name="connsiteX7" fmla="*/ 35431 w 43256"/>
                <a:gd name="connsiteY7" fmla="*/ 32157 h 39416"/>
                <a:gd name="connsiteX8" fmla="*/ 28591 w 43256"/>
                <a:gd name="connsiteY8" fmla="*/ 32871 h 39416"/>
                <a:gd name="connsiteX9" fmla="*/ 23703 w 43256"/>
                <a:gd name="connsiteY9" fmla="*/ 39162 h 39416"/>
                <a:gd name="connsiteX10" fmla="*/ 16516 w 43256"/>
                <a:gd name="connsiteY10" fmla="*/ 35322 h 39416"/>
                <a:gd name="connsiteX11" fmla="*/ 5840 w 43256"/>
                <a:gd name="connsiteY11" fmla="*/ 31528 h 39416"/>
                <a:gd name="connsiteX12" fmla="*/ 1146 w 43256"/>
                <a:gd name="connsiteY12" fmla="*/ 27306 h 39416"/>
                <a:gd name="connsiteX13" fmla="*/ 2149 w 43256"/>
                <a:gd name="connsiteY13" fmla="*/ 21607 h 39416"/>
                <a:gd name="connsiteX14" fmla="*/ 31 w 43256"/>
                <a:gd name="connsiteY14" fmla="*/ 15760 h 39416"/>
                <a:gd name="connsiteX15" fmla="*/ 3899 w 43256"/>
                <a:gd name="connsiteY15" fmla="*/ 10563 h 39416"/>
                <a:gd name="connsiteX16" fmla="*/ 3936 w 43256"/>
                <a:gd name="connsiteY16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1775 h 40765"/>
                <a:gd name="connsiteX1" fmla="*/ 5659 w 43256"/>
                <a:gd name="connsiteY1" fmla="*/ 4312 h 40765"/>
                <a:gd name="connsiteX2" fmla="*/ 27476 w 43256"/>
                <a:gd name="connsiteY2" fmla="*/ 20717 h 40765"/>
                <a:gd name="connsiteX3" fmla="*/ 42018 w 43256"/>
                <a:gd name="connsiteY3" fmla="*/ 7723 h 40765"/>
                <a:gd name="connsiteX4" fmla="*/ 41854 w 43256"/>
                <a:gd name="connsiteY4" fmla="*/ 12865 h 40765"/>
                <a:gd name="connsiteX5" fmla="*/ 43052 w 43256"/>
                <a:gd name="connsiteY5" fmla="*/ 20727 h 40765"/>
                <a:gd name="connsiteX6" fmla="*/ 37440 w 43256"/>
                <a:gd name="connsiteY6" fmla="*/ 27609 h 40765"/>
                <a:gd name="connsiteX7" fmla="*/ 35431 w 43256"/>
                <a:gd name="connsiteY7" fmla="*/ 33506 h 40765"/>
                <a:gd name="connsiteX8" fmla="*/ 28591 w 43256"/>
                <a:gd name="connsiteY8" fmla="*/ 34220 h 40765"/>
                <a:gd name="connsiteX9" fmla="*/ 23703 w 43256"/>
                <a:gd name="connsiteY9" fmla="*/ 40511 h 40765"/>
                <a:gd name="connsiteX10" fmla="*/ 16516 w 43256"/>
                <a:gd name="connsiteY10" fmla="*/ 36671 h 40765"/>
                <a:gd name="connsiteX11" fmla="*/ 5840 w 43256"/>
                <a:gd name="connsiteY11" fmla="*/ 32877 h 40765"/>
                <a:gd name="connsiteX12" fmla="*/ 1146 w 43256"/>
                <a:gd name="connsiteY12" fmla="*/ 28655 h 40765"/>
                <a:gd name="connsiteX13" fmla="*/ 2149 w 43256"/>
                <a:gd name="connsiteY13" fmla="*/ 22956 h 40765"/>
                <a:gd name="connsiteX14" fmla="*/ 31 w 43256"/>
                <a:gd name="connsiteY14" fmla="*/ 17109 h 40765"/>
                <a:gd name="connsiteX15" fmla="*/ 3899 w 43256"/>
                <a:gd name="connsiteY15" fmla="*/ 11912 h 40765"/>
                <a:gd name="connsiteX16" fmla="*/ 3936 w 43256"/>
                <a:gd name="connsiteY16" fmla="*/ 11775 h 40765"/>
                <a:gd name="connsiteX0" fmla="*/ 4729 w 43256"/>
                <a:gd name="connsiteY0" fmla="*/ 23582 h 40765"/>
                <a:gd name="connsiteX1" fmla="*/ 2196 w 43256"/>
                <a:gd name="connsiteY1" fmla="*/ 22785 h 40765"/>
                <a:gd name="connsiteX2" fmla="*/ 6964 w 43256"/>
                <a:gd name="connsiteY2" fmla="*/ 32304 h 40765"/>
                <a:gd name="connsiteX3" fmla="*/ 5856 w 43256"/>
                <a:gd name="connsiteY3" fmla="*/ 32685 h 40765"/>
                <a:gd name="connsiteX4" fmla="*/ 16514 w 43256"/>
                <a:gd name="connsiteY4" fmla="*/ 36495 h 40765"/>
                <a:gd name="connsiteX5" fmla="*/ 15846 w 43256"/>
                <a:gd name="connsiteY5" fmla="*/ 34755 h 40765"/>
                <a:gd name="connsiteX6" fmla="*/ 32429 w 43256"/>
                <a:gd name="connsiteY6" fmla="*/ 27179 h 40765"/>
                <a:gd name="connsiteX7" fmla="*/ 28596 w 43256"/>
                <a:gd name="connsiteY7" fmla="*/ 34065 h 40765"/>
                <a:gd name="connsiteX8" fmla="*/ 34165 w 43256"/>
                <a:gd name="connsiteY8" fmla="*/ 20359 h 40765"/>
                <a:gd name="connsiteX9" fmla="*/ 37416 w 43256"/>
                <a:gd name="connsiteY9" fmla="*/ 27495 h 40765"/>
                <a:gd name="connsiteX10" fmla="*/ 41834 w 43256"/>
                <a:gd name="connsiteY10" fmla="*/ 12759 h 40765"/>
                <a:gd name="connsiteX11" fmla="*/ 40386 w 43256"/>
                <a:gd name="connsiteY11" fmla="*/ 15435 h 40765"/>
                <a:gd name="connsiteX12" fmla="*/ 42371 w 43256"/>
                <a:gd name="connsiteY12" fmla="*/ 4641 h 40765"/>
                <a:gd name="connsiteX13" fmla="*/ 38882 w 43256"/>
                <a:gd name="connsiteY13" fmla="*/ 23 h 40765"/>
                <a:gd name="connsiteX14" fmla="*/ 4163 w 43256"/>
                <a:gd name="connsiteY14" fmla="*/ 13194 h 40765"/>
                <a:gd name="connsiteX15" fmla="*/ 3936 w 43256"/>
                <a:gd name="connsiteY15" fmla="*/ 11775 h 40765"/>
                <a:gd name="connsiteX0" fmla="*/ 3936 w 50839"/>
                <a:gd name="connsiteY0" fmla="*/ 11790 h 40780"/>
                <a:gd name="connsiteX1" fmla="*/ 5659 w 50839"/>
                <a:gd name="connsiteY1" fmla="*/ 4327 h 40780"/>
                <a:gd name="connsiteX2" fmla="*/ 27476 w 50839"/>
                <a:gd name="connsiteY2" fmla="*/ 20732 h 40780"/>
                <a:gd name="connsiteX3" fmla="*/ 42018 w 50839"/>
                <a:gd name="connsiteY3" fmla="*/ 7738 h 40780"/>
                <a:gd name="connsiteX4" fmla="*/ 41854 w 50839"/>
                <a:gd name="connsiteY4" fmla="*/ 12880 h 40780"/>
                <a:gd name="connsiteX5" fmla="*/ 43052 w 50839"/>
                <a:gd name="connsiteY5" fmla="*/ 20742 h 40780"/>
                <a:gd name="connsiteX6" fmla="*/ 37440 w 50839"/>
                <a:gd name="connsiteY6" fmla="*/ 27624 h 40780"/>
                <a:gd name="connsiteX7" fmla="*/ 35431 w 50839"/>
                <a:gd name="connsiteY7" fmla="*/ 33521 h 40780"/>
                <a:gd name="connsiteX8" fmla="*/ 28591 w 50839"/>
                <a:gd name="connsiteY8" fmla="*/ 34235 h 40780"/>
                <a:gd name="connsiteX9" fmla="*/ 23703 w 50839"/>
                <a:gd name="connsiteY9" fmla="*/ 40526 h 40780"/>
                <a:gd name="connsiteX10" fmla="*/ 16516 w 50839"/>
                <a:gd name="connsiteY10" fmla="*/ 36686 h 40780"/>
                <a:gd name="connsiteX11" fmla="*/ 5840 w 50839"/>
                <a:gd name="connsiteY11" fmla="*/ 32892 h 40780"/>
                <a:gd name="connsiteX12" fmla="*/ 1146 w 50839"/>
                <a:gd name="connsiteY12" fmla="*/ 28670 h 40780"/>
                <a:gd name="connsiteX13" fmla="*/ 2149 w 50839"/>
                <a:gd name="connsiteY13" fmla="*/ 22971 h 40780"/>
                <a:gd name="connsiteX14" fmla="*/ 31 w 50839"/>
                <a:gd name="connsiteY14" fmla="*/ 17124 h 40780"/>
                <a:gd name="connsiteX15" fmla="*/ 3899 w 50839"/>
                <a:gd name="connsiteY15" fmla="*/ 11927 h 40780"/>
                <a:gd name="connsiteX16" fmla="*/ 3936 w 50839"/>
                <a:gd name="connsiteY16" fmla="*/ 11790 h 40780"/>
                <a:gd name="connsiteX0" fmla="*/ 4729 w 50839"/>
                <a:gd name="connsiteY0" fmla="*/ 23597 h 40780"/>
                <a:gd name="connsiteX1" fmla="*/ 2196 w 50839"/>
                <a:gd name="connsiteY1" fmla="*/ 22800 h 40780"/>
                <a:gd name="connsiteX2" fmla="*/ 6964 w 50839"/>
                <a:gd name="connsiteY2" fmla="*/ 32319 h 40780"/>
                <a:gd name="connsiteX3" fmla="*/ 5856 w 50839"/>
                <a:gd name="connsiteY3" fmla="*/ 32700 h 40780"/>
                <a:gd name="connsiteX4" fmla="*/ 16514 w 50839"/>
                <a:gd name="connsiteY4" fmla="*/ 36510 h 40780"/>
                <a:gd name="connsiteX5" fmla="*/ 15846 w 50839"/>
                <a:gd name="connsiteY5" fmla="*/ 34770 h 40780"/>
                <a:gd name="connsiteX6" fmla="*/ 32429 w 50839"/>
                <a:gd name="connsiteY6" fmla="*/ 27194 h 40780"/>
                <a:gd name="connsiteX7" fmla="*/ 28596 w 50839"/>
                <a:gd name="connsiteY7" fmla="*/ 34080 h 40780"/>
                <a:gd name="connsiteX8" fmla="*/ 34165 w 50839"/>
                <a:gd name="connsiteY8" fmla="*/ 20374 h 40780"/>
                <a:gd name="connsiteX9" fmla="*/ 37416 w 50839"/>
                <a:gd name="connsiteY9" fmla="*/ 27510 h 40780"/>
                <a:gd name="connsiteX10" fmla="*/ 41834 w 50839"/>
                <a:gd name="connsiteY10" fmla="*/ 12774 h 40780"/>
                <a:gd name="connsiteX11" fmla="*/ 40386 w 50839"/>
                <a:gd name="connsiteY11" fmla="*/ 15450 h 40780"/>
                <a:gd name="connsiteX12" fmla="*/ 50839 w 50839"/>
                <a:gd name="connsiteY12" fmla="*/ 2394 h 40780"/>
                <a:gd name="connsiteX13" fmla="*/ 38882 w 50839"/>
                <a:gd name="connsiteY13" fmla="*/ 38 h 40780"/>
                <a:gd name="connsiteX14" fmla="*/ 4163 w 50839"/>
                <a:gd name="connsiteY14" fmla="*/ 13209 h 40780"/>
                <a:gd name="connsiteX15" fmla="*/ 3936 w 50839"/>
                <a:gd name="connsiteY15" fmla="*/ 11790 h 40780"/>
                <a:gd name="connsiteX0" fmla="*/ 3936 w 50839"/>
                <a:gd name="connsiteY0" fmla="*/ 11773 h 40763"/>
                <a:gd name="connsiteX1" fmla="*/ 5659 w 50839"/>
                <a:gd name="connsiteY1" fmla="*/ 4310 h 40763"/>
                <a:gd name="connsiteX2" fmla="*/ 27476 w 50839"/>
                <a:gd name="connsiteY2" fmla="*/ 20715 h 40763"/>
                <a:gd name="connsiteX3" fmla="*/ 42018 w 50839"/>
                <a:gd name="connsiteY3" fmla="*/ 7721 h 40763"/>
                <a:gd name="connsiteX4" fmla="*/ 41854 w 50839"/>
                <a:gd name="connsiteY4" fmla="*/ 12863 h 40763"/>
                <a:gd name="connsiteX5" fmla="*/ 43052 w 50839"/>
                <a:gd name="connsiteY5" fmla="*/ 20725 h 40763"/>
                <a:gd name="connsiteX6" fmla="*/ 37440 w 50839"/>
                <a:gd name="connsiteY6" fmla="*/ 27607 h 40763"/>
                <a:gd name="connsiteX7" fmla="*/ 35431 w 50839"/>
                <a:gd name="connsiteY7" fmla="*/ 33504 h 40763"/>
                <a:gd name="connsiteX8" fmla="*/ 28591 w 50839"/>
                <a:gd name="connsiteY8" fmla="*/ 34218 h 40763"/>
                <a:gd name="connsiteX9" fmla="*/ 23703 w 50839"/>
                <a:gd name="connsiteY9" fmla="*/ 40509 h 40763"/>
                <a:gd name="connsiteX10" fmla="*/ 16516 w 50839"/>
                <a:gd name="connsiteY10" fmla="*/ 36669 h 40763"/>
                <a:gd name="connsiteX11" fmla="*/ 5840 w 50839"/>
                <a:gd name="connsiteY11" fmla="*/ 32875 h 40763"/>
                <a:gd name="connsiteX12" fmla="*/ 1146 w 50839"/>
                <a:gd name="connsiteY12" fmla="*/ 28653 h 40763"/>
                <a:gd name="connsiteX13" fmla="*/ 2149 w 50839"/>
                <a:gd name="connsiteY13" fmla="*/ 22954 h 40763"/>
                <a:gd name="connsiteX14" fmla="*/ 31 w 50839"/>
                <a:gd name="connsiteY14" fmla="*/ 17107 h 40763"/>
                <a:gd name="connsiteX15" fmla="*/ 3899 w 50839"/>
                <a:gd name="connsiteY15" fmla="*/ 11910 h 40763"/>
                <a:gd name="connsiteX16" fmla="*/ 3936 w 50839"/>
                <a:gd name="connsiteY16" fmla="*/ 11773 h 40763"/>
                <a:gd name="connsiteX0" fmla="*/ 4729 w 50839"/>
                <a:gd name="connsiteY0" fmla="*/ 23580 h 40763"/>
                <a:gd name="connsiteX1" fmla="*/ 2196 w 50839"/>
                <a:gd name="connsiteY1" fmla="*/ 22783 h 40763"/>
                <a:gd name="connsiteX2" fmla="*/ 6964 w 50839"/>
                <a:gd name="connsiteY2" fmla="*/ 32302 h 40763"/>
                <a:gd name="connsiteX3" fmla="*/ 5856 w 50839"/>
                <a:gd name="connsiteY3" fmla="*/ 32683 h 40763"/>
                <a:gd name="connsiteX4" fmla="*/ 16514 w 50839"/>
                <a:gd name="connsiteY4" fmla="*/ 36493 h 40763"/>
                <a:gd name="connsiteX5" fmla="*/ 15846 w 50839"/>
                <a:gd name="connsiteY5" fmla="*/ 34753 h 40763"/>
                <a:gd name="connsiteX6" fmla="*/ 32429 w 50839"/>
                <a:gd name="connsiteY6" fmla="*/ 27177 h 40763"/>
                <a:gd name="connsiteX7" fmla="*/ 28596 w 50839"/>
                <a:gd name="connsiteY7" fmla="*/ 34063 h 40763"/>
                <a:gd name="connsiteX8" fmla="*/ 34165 w 50839"/>
                <a:gd name="connsiteY8" fmla="*/ 20357 h 40763"/>
                <a:gd name="connsiteX9" fmla="*/ 37416 w 50839"/>
                <a:gd name="connsiteY9" fmla="*/ 27493 h 40763"/>
                <a:gd name="connsiteX10" fmla="*/ 41834 w 50839"/>
                <a:gd name="connsiteY10" fmla="*/ 12757 h 40763"/>
                <a:gd name="connsiteX11" fmla="*/ 40386 w 50839"/>
                <a:gd name="connsiteY11" fmla="*/ 15433 h 40763"/>
                <a:gd name="connsiteX12" fmla="*/ 50839 w 50839"/>
                <a:gd name="connsiteY12" fmla="*/ 5544 h 40763"/>
                <a:gd name="connsiteX13" fmla="*/ 38882 w 50839"/>
                <a:gd name="connsiteY13" fmla="*/ 21 h 40763"/>
                <a:gd name="connsiteX14" fmla="*/ 4163 w 50839"/>
                <a:gd name="connsiteY14" fmla="*/ 13192 h 40763"/>
                <a:gd name="connsiteX15" fmla="*/ 3936 w 50839"/>
                <a:gd name="connsiteY15" fmla="*/ 11773 h 40763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3638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41834 w 43256"/>
                <a:gd name="connsiteY8" fmla="*/ 8674 h 36680"/>
                <a:gd name="connsiteX9" fmla="*/ 40386 w 43256"/>
                <a:gd name="connsiteY9" fmla="*/ 11350 h 36680"/>
                <a:gd name="connsiteX10" fmla="*/ 4163 w 43256"/>
                <a:gd name="connsiteY10" fmla="*/ 9109 h 36680"/>
                <a:gd name="connsiteX11" fmla="*/ 3936 w 43256"/>
                <a:gd name="connsiteY11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41834 w 43256"/>
                <a:gd name="connsiteY6" fmla="*/ 8674 h 36680"/>
                <a:gd name="connsiteX7" fmla="*/ 40386 w 43256"/>
                <a:gd name="connsiteY7" fmla="*/ 11350 h 36680"/>
                <a:gd name="connsiteX8" fmla="*/ 4163 w 43256"/>
                <a:gd name="connsiteY8" fmla="*/ 9109 h 36680"/>
                <a:gd name="connsiteX9" fmla="*/ 3936 w 43256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5431 w 43254"/>
                <a:gd name="connsiteY7" fmla="*/ 29421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8551 w 43254"/>
                <a:gd name="connsiteY7" fmla="*/ 31683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5846 w 43254"/>
                <a:gd name="connsiteY5" fmla="*/ 30670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21862 w 43254"/>
                <a:gd name="connsiteY4" fmla="*/ 31958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7155"/>
                <a:gd name="connsiteX1" fmla="*/ 5659 w 43254"/>
                <a:gd name="connsiteY1" fmla="*/ 227 h 37155"/>
                <a:gd name="connsiteX2" fmla="*/ 27476 w 43254"/>
                <a:gd name="connsiteY2" fmla="*/ 16632 h 37155"/>
                <a:gd name="connsiteX3" fmla="*/ 42018 w 43254"/>
                <a:gd name="connsiteY3" fmla="*/ 471 h 37155"/>
                <a:gd name="connsiteX4" fmla="*/ 41854 w 43254"/>
                <a:gd name="connsiteY4" fmla="*/ 8780 h 37155"/>
                <a:gd name="connsiteX5" fmla="*/ 43052 w 43254"/>
                <a:gd name="connsiteY5" fmla="*/ 16642 h 37155"/>
                <a:gd name="connsiteX6" fmla="*/ 41451 w 43254"/>
                <a:gd name="connsiteY6" fmla="*/ 23976 h 37155"/>
                <a:gd name="connsiteX7" fmla="*/ 38551 w 43254"/>
                <a:gd name="connsiteY7" fmla="*/ 31683 h 37155"/>
                <a:gd name="connsiteX8" fmla="*/ 30820 w 43254"/>
                <a:gd name="connsiteY8" fmla="*/ 34660 h 37155"/>
                <a:gd name="connsiteX9" fmla="*/ 27714 w 43254"/>
                <a:gd name="connsiteY9" fmla="*/ 36878 h 37155"/>
                <a:gd name="connsiteX10" fmla="*/ 16516 w 43254"/>
                <a:gd name="connsiteY10" fmla="*/ 32586 h 37155"/>
                <a:gd name="connsiteX11" fmla="*/ 12526 w 43254"/>
                <a:gd name="connsiteY11" fmla="*/ 30602 h 37155"/>
                <a:gd name="connsiteX12" fmla="*/ 5603 w 43254"/>
                <a:gd name="connsiteY12" fmla="*/ 22760 h 37155"/>
                <a:gd name="connsiteX13" fmla="*/ 2149 w 43254"/>
                <a:gd name="connsiteY13" fmla="*/ 18871 h 37155"/>
                <a:gd name="connsiteX14" fmla="*/ 31 w 43254"/>
                <a:gd name="connsiteY14" fmla="*/ 13024 h 37155"/>
                <a:gd name="connsiteX15" fmla="*/ 3899 w 43254"/>
                <a:gd name="connsiteY15" fmla="*/ 7827 h 37155"/>
                <a:gd name="connsiteX16" fmla="*/ 3936 w 43254"/>
                <a:gd name="connsiteY16" fmla="*/ 7690 h 37155"/>
                <a:gd name="connsiteX0" fmla="*/ 4729 w 43254"/>
                <a:gd name="connsiteY0" fmla="*/ 19497 h 37155"/>
                <a:gd name="connsiteX1" fmla="*/ 2196 w 43254"/>
                <a:gd name="connsiteY1" fmla="*/ 18700 h 37155"/>
                <a:gd name="connsiteX2" fmla="*/ 14095 w 43254"/>
                <a:gd name="connsiteY2" fmla="*/ 30934 h 37155"/>
                <a:gd name="connsiteX3" fmla="*/ 10759 w 43254"/>
                <a:gd name="connsiteY3" fmla="*/ 25885 h 37155"/>
                <a:gd name="connsiteX4" fmla="*/ 21862 w 43254"/>
                <a:gd name="connsiteY4" fmla="*/ 31958 h 37155"/>
                <a:gd name="connsiteX5" fmla="*/ 24760 w 43254"/>
                <a:gd name="connsiteY5" fmla="*/ 27503 h 37155"/>
                <a:gd name="connsiteX6" fmla="*/ 41834 w 43254"/>
                <a:gd name="connsiteY6" fmla="*/ 8674 h 37155"/>
                <a:gd name="connsiteX7" fmla="*/ 40386 w 43254"/>
                <a:gd name="connsiteY7" fmla="*/ 11350 h 37155"/>
                <a:gd name="connsiteX8" fmla="*/ 4163 w 43254"/>
                <a:gd name="connsiteY8" fmla="*/ 9109 h 37155"/>
                <a:gd name="connsiteX9" fmla="*/ 3936 w 43254"/>
                <a:gd name="connsiteY9" fmla="*/ 7690 h 37155"/>
                <a:gd name="connsiteX0" fmla="*/ 3936 w 43254"/>
                <a:gd name="connsiteY0" fmla="*/ 7690 h 36892"/>
                <a:gd name="connsiteX1" fmla="*/ 5659 w 43254"/>
                <a:gd name="connsiteY1" fmla="*/ 227 h 36892"/>
                <a:gd name="connsiteX2" fmla="*/ 27476 w 43254"/>
                <a:gd name="connsiteY2" fmla="*/ 16632 h 36892"/>
                <a:gd name="connsiteX3" fmla="*/ 42018 w 43254"/>
                <a:gd name="connsiteY3" fmla="*/ 471 h 36892"/>
                <a:gd name="connsiteX4" fmla="*/ 41854 w 43254"/>
                <a:gd name="connsiteY4" fmla="*/ 8780 h 36892"/>
                <a:gd name="connsiteX5" fmla="*/ 43052 w 43254"/>
                <a:gd name="connsiteY5" fmla="*/ 16642 h 36892"/>
                <a:gd name="connsiteX6" fmla="*/ 41451 w 43254"/>
                <a:gd name="connsiteY6" fmla="*/ 23976 h 36892"/>
                <a:gd name="connsiteX7" fmla="*/ 38551 w 43254"/>
                <a:gd name="connsiteY7" fmla="*/ 31683 h 36892"/>
                <a:gd name="connsiteX8" fmla="*/ 34831 w 43254"/>
                <a:gd name="connsiteY8" fmla="*/ 33303 h 36892"/>
                <a:gd name="connsiteX9" fmla="*/ 27714 w 43254"/>
                <a:gd name="connsiteY9" fmla="*/ 36878 h 36892"/>
                <a:gd name="connsiteX10" fmla="*/ 16516 w 43254"/>
                <a:gd name="connsiteY10" fmla="*/ 32586 h 36892"/>
                <a:gd name="connsiteX11" fmla="*/ 12526 w 43254"/>
                <a:gd name="connsiteY11" fmla="*/ 30602 h 36892"/>
                <a:gd name="connsiteX12" fmla="*/ 5603 w 43254"/>
                <a:gd name="connsiteY12" fmla="*/ 22760 h 36892"/>
                <a:gd name="connsiteX13" fmla="*/ 2149 w 43254"/>
                <a:gd name="connsiteY13" fmla="*/ 18871 h 36892"/>
                <a:gd name="connsiteX14" fmla="*/ 31 w 43254"/>
                <a:gd name="connsiteY14" fmla="*/ 13024 h 36892"/>
                <a:gd name="connsiteX15" fmla="*/ 3899 w 43254"/>
                <a:gd name="connsiteY15" fmla="*/ 7827 h 36892"/>
                <a:gd name="connsiteX16" fmla="*/ 3936 w 43254"/>
                <a:gd name="connsiteY16" fmla="*/ 7690 h 36892"/>
                <a:gd name="connsiteX0" fmla="*/ 4729 w 43254"/>
                <a:gd name="connsiteY0" fmla="*/ 19497 h 36892"/>
                <a:gd name="connsiteX1" fmla="*/ 2196 w 43254"/>
                <a:gd name="connsiteY1" fmla="*/ 18700 h 36892"/>
                <a:gd name="connsiteX2" fmla="*/ 14095 w 43254"/>
                <a:gd name="connsiteY2" fmla="*/ 30934 h 36892"/>
                <a:gd name="connsiteX3" fmla="*/ 10759 w 43254"/>
                <a:gd name="connsiteY3" fmla="*/ 25885 h 36892"/>
                <a:gd name="connsiteX4" fmla="*/ 21862 w 43254"/>
                <a:gd name="connsiteY4" fmla="*/ 31958 h 36892"/>
                <a:gd name="connsiteX5" fmla="*/ 24760 w 43254"/>
                <a:gd name="connsiteY5" fmla="*/ 27503 h 36892"/>
                <a:gd name="connsiteX6" fmla="*/ 41834 w 43254"/>
                <a:gd name="connsiteY6" fmla="*/ 8674 h 36892"/>
                <a:gd name="connsiteX7" fmla="*/ 40386 w 43254"/>
                <a:gd name="connsiteY7" fmla="*/ 11350 h 36892"/>
                <a:gd name="connsiteX8" fmla="*/ 4163 w 43254"/>
                <a:gd name="connsiteY8" fmla="*/ 9109 h 36892"/>
                <a:gd name="connsiteX9" fmla="*/ 3936 w 43254"/>
                <a:gd name="connsiteY9" fmla="*/ 7690 h 3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54" h="36892">
                  <a:moveTo>
                    <a:pt x="3936" y="7690"/>
                  </a:moveTo>
                  <a:cubicBezTo>
                    <a:pt x="3665" y="4977"/>
                    <a:pt x="1736" y="-1263"/>
                    <a:pt x="5659" y="227"/>
                  </a:cubicBezTo>
                  <a:cubicBezTo>
                    <a:pt x="9582" y="1717"/>
                    <a:pt x="18296" y="16139"/>
                    <a:pt x="27476" y="16632"/>
                  </a:cubicBezTo>
                  <a:cubicBezTo>
                    <a:pt x="33527" y="16957"/>
                    <a:pt x="39622" y="1780"/>
                    <a:pt x="42018" y="471"/>
                  </a:cubicBezTo>
                  <a:cubicBezTo>
                    <a:pt x="44414" y="-838"/>
                    <a:pt x="42367" y="7151"/>
                    <a:pt x="41854" y="8780"/>
                  </a:cubicBezTo>
                  <a:cubicBezTo>
                    <a:pt x="43115" y="11014"/>
                    <a:pt x="43119" y="14109"/>
                    <a:pt x="43052" y="16642"/>
                  </a:cubicBezTo>
                  <a:cubicBezTo>
                    <a:pt x="42985" y="19175"/>
                    <a:pt x="44175" y="23446"/>
                    <a:pt x="41451" y="23976"/>
                  </a:cubicBezTo>
                  <a:cubicBezTo>
                    <a:pt x="41438" y="26243"/>
                    <a:pt x="39654" y="30129"/>
                    <a:pt x="38551" y="31683"/>
                  </a:cubicBezTo>
                  <a:cubicBezTo>
                    <a:pt x="37448" y="33237"/>
                    <a:pt x="36980" y="35127"/>
                    <a:pt x="34831" y="33303"/>
                  </a:cubicBezTo>
                  <a:cubicBezTo>
                    <a:pt x="34136" y="36436"/>
                    <a:pt x="30766" y="36997"/>
                    <a:pt x="27714" y="36878"/>
                  </a:cubicBezTo>
                  <a:cubicBezTo>
                    <a:pt x="24662" y="36759"/>
                    <a:pt x="18087" y="35793"/>
                    <a:pt x="16516" y="32586"/>
                  </a:cubicBezTo>
                  <a:cubicBezTo>
                    <a:pt x="12808" y="35630"/>
                    <a:pt x="14678" y="35729"/>
                    <a:pt x="12526" y="30602"/>
                  </a:cubicBezTo>
                  <a:cubicBezTo>
                    <a:pt x="10412" y="30939"/>
                    <a:pt x="7332" y="24715"/>
                    <a:pt x="5603" y="22760"/>
                  </a:cubicBezTo>
                  <a:cubicBezTo>
                    <a:pt x="3874" y="20805"/>
                    <a:pt x="1096" y="20397"/>
                    <a:pt x="2149" y="18871"/>
                  </a:cubicBezTo>
                  <a:cubicBezTo>
                    <a:pt x="655" y="17674"/>
                    <a:pt x="-177" y="15377"/>
                    <a:pt x="31" y="13024"/>
                  </a:cubicBezTo>
                  <a:cubicBezTo>
                    <a:pt x="275" y="10269"/>
                    <a:pt x="1881" y="8111"/>
                    <a:pt x="3899" y="7827"/>
                  </a:cubicBezTo>
                  <a:cubicBezTo>
                    <a:pt x="3911" y="7781"/>
                    <a:pt x="3924" y="7736"/>
                    <a:pt x="3936" y="7690"/>
                  </a:cubicBezTo>
                  <a:close/>
                </a:path>
                <a:path w="43254" h="36892" fill="none" extrusionOk="0">
                  <a:moveTo>
                    <a:pt x="4729" y="19497"/>
                  </a:moveTo>
                  <a:cubicBezTo>
                    <a:pt x="3845" y="19591"/>
                    <a:pt x="2961" y="19313"/>
                    <a:pt x="2196" y="18700"/>
                  </a:cubicBezTo>
                  <a:moveTo>
                    <a:pt x="14095" y="30934"/>
                  </a:moveTo>
                  <a:cubicBezTo>
                    <a:pt x="13740" y="31127"/>
                    <a:pt x="11139" y="25825"/>
                    <a:pt x="10759" y="25885"/>
                  </a:cubicBezTo>
                  <a:moveTo>
                    <a:pt x="21862" y="31958"/>
                  </a:moveTo>
                  <a:cubicBezTo>
                    <a:pt x="21595" y="31412"/>
                    <a:pt x="24937" y="28114"/>
                    <a:pt x="24760" y="27503"/>
                  </a:cubicBezTo>
                  <a:moveTo>
                    <a:pt x="41834" y="8674"/>
                  </a:moveTo>
                  <a:cubicBezTo>
                    <a:pt x="41509" y="9706"/>
                    <a:pt x="41014" y="10622"/>
                    <a:pt x="40386" y="11350"/>
                  </a:cubicBezTo>
                  <a:moveTo>
                    <a:pt x="4163" y="9109"/>
                  </a:moveTo>
                  <a:cubicBezTo>
                    <a:pt x="4060" y="8645"/>
                    <a:pt x="3984" y="8171"/>
                    <a:pt x="3936" y="7690"/>
                  </a:cubicBezTo>
                </a:path>
              </a:pathLst>
            </a:custGeom>
            <a:solidFill>
              <a:schemeClr val="tx1">
                <a:lumMod val="85000"/>
              </a:schemeClr>
            </a:solidFill>
            <a:ln/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Cloud 48">
              <a:extLst>
                <a:ext uri="{FF2B5EF4-FFF2-40B4-BE49-F238E27FC236}">
                  <a16:creationId xmlns:a16="http://schemas.microsoft.com/office/drawing/2014/main" id="{FEDFFB53-5B13-1548-96D4-C8886B951034}"/>
                </a:ext>
              </a:extLst>
            </p:cNvPr>
            <p:cNvSpPr/>
            <p:nvPr/>
          </p:nvSpPr>
          <p:spPr>
            <a:xfrm rot="20367513" flipV="1">
              <a:off x="1549021" y="2759722"/>
              <a:ext cx="603222" cy="33682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6227 w 43256"/>
                <a:gd name="connsiteY19" fmla="*/ 23592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14036 w 43256"/>
                <a:gd name="connsiteY16" fmla="*/ 5051 h 43219"/>
                <a:gd name="connsiteX17" fmla="*/ 16227 w 43256"/>
                <a:gd name="connsiteY17" fmla="*/ 23592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29114 w 43256"/>
                <a:gd name="connsiteY14" fmla="*/ 3859 h 43267"/>
                <a:gd name="connsiteX15" fmla="*/ 29856 w 43256"/>
                <a:gd name="connsiteY15" fmla="*/ 2247 h 43267"/>
                <a:gd name="connsiteX16" fmla="*/ 14036 w 43256"/>
                <a:gd name="connsiteY16" fmla="*/ 5099 h 43267"/>
                <a:gd name="connsiteX17" fmla="*/ 16227 w 43256"/>
                <a:gd name="connsiteY17" fmla="*/ 23640 h 43267"/>
                <a:gd name="connsiteX18" fmla="*/ 4163 w 43256"/>
                <a:gd name="connsiteY18" fmla="*/ 15696 h 43267"/>
                <a:gd name="connsiteX19" fmla="*/ 3936 w 43256"/>
                <a:gd name="connsiteY19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14036 w 43256"/>
                <a:gd name="connsiteY14" fmla="*/ 5099 h 43267"/>
                <a:gd name="connsiteX15" fmla="*/ 16227 w 43256"/>
                <a:gd name="connsiteY15" fmla="*/ 23640 h 43267"/>
                <a:gd name="connsiteX16" fmla="*/ 4163 w 43256"/>
                <a:gd name="connsiteY16" fmla="*/ 15696 h 43267"/>
                <a:gd name="connsiteX17" fmla="*/ 3936 w 43256"/>
                <a:gd name="connsiteY17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4163 w 43256"/>
                <a:gd name="connsiteY14" fmla="*/ 15696 h 43267"/>
                <a:gd name="connsiteX15" fmla="*/ 3936 w 43256"/>
                <a:gd name="connsiteY15" fmla="*/ 14277 h 43267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5 w 43256"/>
                <a:gd name="connsiteY3" fmla="*/ 4576 h 43211"/>
                <a:gd name="connsiteX4" fmla="*/ 29869 w 43256"/>
                <a:gd name="connsiteY4" fmla="*/ 2332 h 43211"/>
                <a:gd name="connsiteX5" fmla="*/ 35499 w 43256"/>
                <a:gd name="connsiteY5" fmla="*/ 541 h 43211"/>
                <a:gd name="connsiteX6" fmla="*/ 38354 w 43256"/>
                <a:gd name="connsiteY6" fmla="*/ 5427 h 43211"/>
                <a:gd name="connsiteX7" fmla="*/ 42018 w 43256"/>
                <a:gd name="connsiteY7" fmla="*/ 10169 h 43211"/>
                <a:gd name="connsiteX8" fmla="*/ 41854 w 43256"/>
                <a:gd name="connsiteY8" fmla="*/ 15311 h 43211"/>
                <a:gd name="connsiteX9" fmla="*/ 43052 w 43256"/>
                <a:gd name="connsiteY9" fmla="*/ 23173 h 43211"/>
                <a:gd name="connsiteX10" fmla="*/ 37440 w 43256"/>
                <a:gd name="connsiteY10" fmla="*/ 30055 h 43211"/>
                <a:gd name="connsiteX11" fmla="*/ 35431 w 43256"/>
                <a:gd name="connsiteY11" fmla="*/ 35952 h 43211"/>
                <a:gd name="connsiteX12" fmla="*/ 28591 w 43256"/>
                <a:gd name="connsiteY12" fmla="*/ 36666 h 43211"/>
                <a:gd name="connsiteX13" fmla="*/ 23703 w 43256"/>
                <a:gd name="connsiteY13" fmla="*/ 42957 h 43211"/>
                <a:gd name="connsiteX14" fmla="*/ 16516 w 43256"/>
                <a:gd name="connsiteY14" fmla="*/ 39117 h 43211"/>
                <a:gd name="connsiteX15" fmla="*/ 5840 w 43256"/>
                <a:gd name="connsiteY15" fmla="*/ 35323 h 43211"/>
                <a:gd name="connsiteX16" fmla="*/ 1146 w 43256"/>
                <a:gd name="connsiteY16" fmla="*/ 31101 h 43211"/>
                <a:gd name="connsiteX17" fmla="*/ 2149 w 43256"/>
                <a:gd name="connsiteY17" fmla="*/ 25402 h 43211"/>
                <a:gd name="connsiteX18" fmla="*/ 31 w 43256"/>
                <a:gd name="connsiteY18" fmla="*/ 19555 h 43211"/>
                <a:gd name="connsiteX19" fmla="*/ 3899 w 43256"/>
                <a:gd name="connsiteY19" fmla="*/ 14358 h 43211"/>
                <a:gd name="connsiteX20" fmla="*/ 3936 w 43256"/>
                <a:gd name="connsiteY20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9869 w 43256"/>
                <a:gd name="connsiteY3" fmla="*/ 2332 h 43211"/>
                <a:gd name="connsiteX4" fmla="*/ 35499 w 43256"/>
                <a:gd name="connsiteY4" fmla="*/ 541 h 43211"/>
                <a:gd name="connsiteX5" fmla="*/ 38354 w 43256"/>
                <a:gd name="connsiteY5" fmla="*/ 5427 h 43211"/>
                <a:gd name="connsiteX6" fmla="*/ 42018 w 43256"/>
                <a:gd name="connsiteY6" fmla="*/ 10169 h 43211"/>
                <a:gd name="connsiteX7" fmla="*/ 41854 w 43256"/>
                <a:gd name="connsiteY7" fmla="*/ 15311 h 43211"/>
                <a:gd name="connsiteX8" fmla="*/ 43052 w 43256"/>
                <a:gd name="connsiteY8" fmla="*/ 23173 h 43211"/>
                <a:gd name="connsiteX9" fmla="*/ 37440 w 43256"/>
                <a:gd name="connsiteY9" fmla="*/ 30055 h 43211"/>
                <a:gd name="connsiteX10" fmla="*/ 35431 w 43256"/>
                <a:gd name="connsiteY10" fmla="*/ 35952 h 43211"/>
                <a:gd name="connsiteX11" fmla="*/ 28591 w 43256"/>
                <a:gd name="connsiteY11" fmla="*/ 36666 h 43211"/>
                <a:gd name="connsiteX12" fmla="*/ 23703 w 43256"/>
                <a:gd name="connsiteY12" fmla="*/ 42957 h 43211"/>
                <a:gd name="connsiteX13" fmla="*/ 16516 w 43256"/>
                <a:gd name="connsiteY13" fmla="*/ 39117 h 43211"/>
                <a:gd name="connsiteX14" fmla="*/ 5840 w 43256"/>
                <a:gd name="connsiteY14" fmla="*/ 35323 h 43211"/>
                <a:gd name="connsiteX15" fmla="*/ 1146 w 43256"/>
                <a:gd name="connsiteY15" fmla="*/ 31101 h 43211"/>
                <a:gd name="connsiteX16" fmla="*/ 2149 w 43256"/>
                <a:gd name="connsiteY16" fmla="*/ 25402 h 43211"/>
                <a:gd name="connsiteX17" fmla="*/ 31 w 43256"/>
                <a:gd name="connsiteY17" fmla="*/ 19555 h 43211"/>
                <a:gd name="connsiteX18" fmla="*/ 3899 w 43256"/>
                <a:gd name="connsiteY18" fmla="*/ 14358 h 43211"/>
                <a:gd name="connsiteX19" fmla="*/ 3936 w 43256"/>
                <a:gd name="connsiteY19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3681 h 42671"/>
                <a:gd name="connsiteX1" fmla="*/ 5659 w 43256"/>
                <a:gd name="connsiteY1" fmla="*/ 6218 h 42671"/>
                <a:gd name="connsiteX2" fmla="*/ 14041 w 43256"/>
                <a:gd name="connsiteY2" fmla="*/ 4513 h 42671"/>
                <a:gd name="connsiteX3" fmla="*/ 35499 w 43256"/>
                <a:gd name="connsiteY3" fmla="*/ 1 h 42671"/>
                <a:gd name="connsiteX4" fmla="*/ 38354 w 43256"/>
                <a:gd name="connsiteY4" fmla="*/ 4887 h 42671"/>
                <a:gd name="connsiteX5" fmla="*/ 42018 w 43256"/>
                <a:gd name="connsiteY5" fmla="*/ 9629 h 42671"/>
                <a:gd name="connsiteX6" fmla="*/ 41854 w 43256"/>
                <a:gd name="connsiteY6" fmla="*/ 14771 h 42671"/>
                <a:gd name="connsiteX7" fmla="*/ 43052 w 43256"/>
                <a:gd name="connsiteY7" fmla="*/ 22633 h 42671"/>
                <a:gd name="connsiteX8" fmla="*/ 37440 w 43256"/>
                <a:gd name="connsiteY8" fmla="*/ 29515 h 42671"/>
                <a:gd name="connsiteX9" fmla="*/ 35431 w 43256"/>
                <a:gd name="connsiteY9" fmla="*/ 35412 h 42671"/>
                <a:gd name="connsiteX10" fmla="*/ 28591 w 43256"/>
                <a:gd name="connsiteY10" fmla="*/ 36126 h 42671"/>
                <a:gd name="connsiteX11" fmla="*/ 23703 w 43256"/>
                <a:gd name="connsiteY11" fmla="*/ 42417 h 42671"/>
                <a:gd name="connsiteX12" fmla="*/ 16516 w 43256"/>
                <a:gd name="connsiteY12" fmla="*/ 38577 h 42671"/>
                <a:gd name="connsiteX13" fmla="*/ 5840 w 43256"/>
                <a:gd name="connsiteY13" fmla="*/ 34783 h 42671"/>
                <a:gd name="connsiteX14" fmla="*/ 1146 w 43256"/>
                <a:gd name="connsiteY14" fmla="*/ 30561 h 42671"/>
                <a:gd name="connsiteX15" fmla="*/ 2149 w 43256"/>
                <a:gd name="connsiteY15" fmla="*/ 24862 h 42671"/>
                <a:gd name="connsiteX16" fmla="*/ 31 w 43256"/>
                <a:gd name="connsiteY16" fmla="*/ 19015 h 42671"/>
                <a:gd name="connsiteX17" fmla="*/ 3899 w 43256"/>
                <a:gd name="connsiteY17" fmla="*/ 13818 h 42671"/>
                <a:gd name="connsiteX18" fmla="*/ 3936 w 43256"/>
                <a:gd name="connsiteY18" fmla="*/ 13681 h 42671"/>
                <a:gd name="connsiteX0" fmla="*/ 4729 w 43256"/>
                <a:gd name="connsiteY0" fmla="*/ 25488 h 42671"/>
                <a:gd name="connsiteX1" fmla="*/ 2196 w 43256"/>
                <a:gd name="connsiteY1" fmla="*/ 24691 h 42671"/>
                <a:gd name="connsiteX2" fmla="*/ 6964 w 43256"/>
                <a:gd name="connsiteY2" fmla="*/ 34210 h 42671"/>
                <a:gd name="connsiteX3" fmla="*/ 5856 w 43256"/>
                <a:gd name="connsiteY3" fmla="*/ 34591 h 42671"/>
                <a:gd name="connsiteX4" fmla="*/ 16514 w 43256"/>
                <a:gd name="connsiteY4" fmla="*/ 38401 h 42671"/>
                <a:gd name="connsiteX5" fmla="*/ 15846 w 43256"/>
                <a:gd name="connsiteY5" fmla="*/ 36661 h 42671"/>
                <a:gd name="connsiteX6" fmla="*/ 28863 w 43256"/>
                <a:gd name="connsiteY6" fmla="*/ 34062 h 42671"/>
                <a:gd name="connsiteX7" fmla="*/ 28596 w 43256"/>
                <a:gd name="connsiteY7" fmla="*/ 35971 h 42671"/>
                <a:gd name="connsiteX8" fmla="*/ 34165 w 43256"/>
                <a:gd name="connsiteY8" fmla="*/ 22265 h 42671"/>
                <a:gd name="connsiteX9" fmla="*/ 37416 w 43256"/>
                <a:gd name="connsiteY9" fmla="*/ 29401 h 42671"/>
                <a:gd name="connsiteX10" fmla="*/ 41834 w 43256"/>
                <a:gd name="connsiteY10" fmla="*/ 14665 h 42671"/>
                <a:gd name="connsiteX11" fmla="*/ 40386 w 43256"/>
                <a:gd name="connsiteY11" fmla="*/ 17341 h 42671"/>
                <a:gd name="connsiteX12" fmla="*/ 38360 w 43256"/>
                <a:gd name="connsiteY12" fmla="*/ 4737 h 42671"/>
                <a:gd name="connsiteX13" fmla="*/ 38436 w 43256"/>
                <a:gd name="connsiteY13" fmla="*/ 6001 h 42671"/>
                <a:gd name="connsiteX14" fmla="*/ 4163 w 43256"/>
                <a:gd name="connsiteY14" fmla="*/ 15100 h 42671"/>
                <a:gd name="connsiteX15" fmla="*/ 3936 w 43256"/>
                <a:gd name="connsiteY15" fmla="*/ 13681 h 42671"/>
                <a:gd name="connsiteX0" fmla="*/ 3936 w 43256"/>
                <a:gd name="connsiteY0" fmla="*/ 13691 h 42681"/>
                <a:gd name="connsiteX1" fmla="*/ 5659 w 43256"/>
                <a:gd name="connsiteY1" fmla="*/ 6228 h 42681"/>
                <a:gd name="connsiteX2" fmla="*/ 35499 w 43256"/>
                <a:gd name="connsiteY2" fmla="*/ 11 h 42681"/>
                <a:gd name="connsiteX3" fmla="*/ 38354 w 43256"/>
                <a:gd name="connsiteY3" fmla="*/ 4897 h 42681"/>
                <a:gd name="connsiteX4" fmla="*/ 42018 w 43256"/>
                <a:gd name="connsiteY4" fmla="*/ 9639 h 42681"/>
                <a:gd name="connsiteX5" fmla="*/ 41854 w 43256"/>
                <a:gd name="connsiteY5" fmla="*/ 14781 h 42681"/>
                <a:gd name="connsiteX6" fmla="*/ 43052 w 43256"/>
                <a:gd name="connsiteY6" fmla="*/ 22643 h 42681"/>
                <a:gd name="connsiteX7" fmla="*/ 37440 w 43256"/>
                <a:gd name="connsiteY7" fmla="*/ 29525 h 42681"/>
                <a:gd name="connsiteX8" fmla="*/ 35431 w 43256"/>
                <a:gd name="connsiteY8" fmla="*/ 35422 h 42681"/>
                <a:gd name="connsiteX9" fmla="*/ 28591 w 43256"/>
                <a:gd name="connsiteY9" fmla="*/ 36136 h 42681"/>
                <a:gd name="connsiteX10" fmla="*/ 23703 w 43256"/>
                <a:gd name="connsiteY10" fmla="*/ 42427 h 42681"/>
                <a:gd name="connsiteX11" fmla="*/ 16516 w 43256"/>
                <a:gd name="connsiteY11" fmla="*/ 38587 h 42681"/>
                <a:gd name="connsiteX12" fmla="*/ 5840 w 43256"/>
                <a:gd name="connsiteY12" fmla="*/ 34793 h 42681"/>
                <a:gd name="connsiteX13" fmla="*/ 1146 w 43256"/>
                <a:gd name="connsiteY13" fmla="*/ 30571 h 42681"/>
                <a:gd name="connsiteX14" fmla="*/ 2149 w 43256"/>
                <a:gd name="connsiteY14" fmla="*/ 24872 h 42681"/>
                <a:gd name="connsiteX15" fmla="*/ 31 w 43256"/>
                <a:gd name="connsiteY15" fmla="*/ 19025 h 42681"/>
                <a:gd name="connsiteX16" fmla="*/ 3899 w 43256"/>
                <a:gd name="connsiteY16" fmla="*/ 13828 h 42681"/>
                <a:gd name="connsiteX17" fmla="*/ 3936 w 43256"/>
                <a:gd name="connsiteY17" fmla="*/ 13691 h 42681"/>
                <a:gd name="connsiteX0" fmla="*/ 4729 w 43256"/>
                <a:gd name="connsiteY0" fmla="*/ 25498 h 42681"/>
                <a:gd name="connsiteX1" fmla="*/ 2196 w 43256"/>
                <a:gd name="connsiteY1" fmla="*/ 24701 h 42681"/>
                <a:gd name="connsiteX2" fmla="*/ 6964 w 43256"/>
                <a:gd name="connsiteY2" fmla="*/ 34220 h 42681"/>
                <a:gd name="connsiteX3" fmla="*/ 5856 w 43256"/>
                <a:gd name="connsiteY3" fmla="*/ 34601 h 42681"/>
                <a:gd name="connsiteX4" fmla="*/ 16514 w 43256"/>
                <a:gd name="connsiteY4" fmla="*/ 38411 h 42681"/>
                <a:gd name="connsiteX5" fmla="*/ 15846 w 43256"/>
                <a:gd name="connsiteY5" fmla="*/ 36671 h 42681"/>
                <a:gd name="connsiteX6" fmla="*/ 28863 w 43256"/>
                <a:gd name="connsiteY6" fmla="*/ 34072 h 42681"/>
                <a:gd name="connsiteX7" fmla="*/ 28596 w 43256"/>
                <a:gd name="connsiteY7" fmla="*/ 35981 h 42681"/>
                <a:gd name="connsiteX8" fmla="*/ 34165 w 43256"/>
                <a:gd name="connsiteY8" fmla="*/ 22275 h 42681"/>
                <a:gd name="connsiteX9" fmla="*/ 37416 w 43256"/>
                <a:gd name="connsiteY9" fmla="*/ 29411 h 42681"/>
                <a:gd name="connsiteX10" fmla="*/ 41834 w 43256"/>
                <a:gd name="connsiteY10" fmla="*/ 14675 h 42681"/>
                <a:gd name="connsiteX11" fmla="*/ 40386 w 43256"/>
                <a:gd name="connsiteY11" fmla="*/ 17351 h 42681"/>
                <a:gd name="connsiteX12" fmla="*/ 38360 w 43256"/>
                <a:gd name="connsiteY12" fmla="*/ 4747 h 42681"/>
                <a:gd name="connsiteX13" fmla="*/ 38436 w 43256"/>
                <a:gd name="connsiteY13" fmla="*/ 6011 h 42681"/>
                <a:gd name="connsiteX14" fmla="*/ 4163 w 43256"/>
                <a:gd name="connsiteY14" fmla="*/ 15110 h 42681"/>
                <a:gd name="connsiteX15" fmla="*/ 3936 w 43256"/>
                <a:gd name="connsiteY15" fmla="*/ 13691 h 42681"/>
                <a:gd name="connsiteX0" fmla="*/ 3936 w 43256"/>
                <a:gd name="connsiteY0" fmla="*/ 8949 h 37939"/>
                <a:gd name="connsiteX1" fmla="*/ 5659 w 43256"/>
                <a:gd name="connsiteY1" fmla="*/ 1486 h 37939"/>
                <a:gd name="connsiteX2" fmla="*/ 24802 w 43256"/>
                <a:gd name="connsiteY2" fmla="*/ 19701 h 37939"/>
                <a:gd name="connsiteX3" fmla="*/ 38354 w 43256"/>
                <a:gd name="connsiteY3" fmla="*/ 155 h 37939"/>
                <a:gd name="connsiteX4" fmla="*/ 42018 w 43256"/>
                <a:gd name="connsiteY4" fmla="*/ 4897 h 37939"/>
                <a:gd name="connsiteX5" fmla="*/ 41854 w 43256"/>
                <a:gd name="connsiteY5" fmla="*/ 10039 h 37939"/>
                <a:gd name="connsiteX6" fmla="*/ 43052 w 43256"/>
                <a:gd name="connsiteY6" fmla="*/ 17901 h 37939"/>
                <a:gd name="connsiteX7" fmla="*/ 37440 w 43256"/>
                <a:gd name="connsiteY7" fmla="*/ 24783 h 37939"/>
                <a:gd name="connsiteX8" fmla="*/ 35431 w 43256"/>
                <a:gd name="connsiteY8" fmla="*/ 30680 h 37939"/>
                <a:gd name="connsiteX9" fmla="*/ 28591 w 43256"/>
                <a:gd name="connsiteY9" fmla="*/ 31394 h 37939"/>
                <a:gd name="connsiteX10" fmla="*/ 23703 w 43256"/>
                <a:gd name="connsiteY10" fmla="*/ 37685 h 37939"/>
                <a:gd name="connsiteX11" fmla="*/ 16516 w 43256"/>
                <a:gd name="connsiteY11" fmla="*/ 33845 h 37939"/>
                <a:gd name="connsiteX12" fmla="*/ 5840 w 43256"/>
                <a:gd name="connsiteY12" fmla="*/ 30051 h 37939"/>
                <a:gd name="connsiteX13" fmla="*/ 1146 w 43256"/>
                <a:gd name="connsiteY13" fmla="*/ 25829 h 37939"/>
                <a:gd name="connsiteX14" fmla="*/ 2149 w 43256"/>
                <a:gd name="connsiteY14" fmla="*/ 20130 h 37939"/>
                <a:gd name="connsiteX15" fmla="*/ 31 w 43256"/>
                <a:gd name="connsiteY15" fmla="*/ 14283 h 37939"/>
                <a:gd name="connsiteX16" fmla="*/ 3899 w 43256"/>
                <a:gd name="connsiteY16" fmla="*/ 9086 h 37939"/>
                <a:gd name="connsiteX17" fmla="*/ 3936 w 43256"/>
                <a:gd name="connsiteY17" fmla="*/ 8949 h 37939"/>
                <a:gd name="connsiteX0" fmla="*/ 4729 w 43256"/>
                <a:gd name="connsiteY0" fmla="*/ 20756 h 37939"/>
                <a:gd name="connsiteX1" fmla="*/ 2196 w 43256"/>
                <a:gd name="connsiteY1" fmla="*/ 19959 h 37939"/>
                <a:gd name="connsiteX2" fmla="*/ 6964 w 43256"/>
                <a:gd name="connsiteY2" fmla="*/ 29478 h 37939"/>
                <a:gd name="connsiteX3" fmla="*/ 5856 w 43256"/>
                <a:gd name="connsiteY3" fmla="*/ 29859 h 37939"/>
                <a:gd name="connsiteX4" fmla="*/ 16514 w 43256"/>
                <a:gd name="connsiteY4" fmla="*/ 33669 h 37939"/>
                <a:gd name="connsiteX5" fmla="*/ 15846 w 43256"/>
                <a:gd name="connsiteY5" fmla="*/ 31929 h 37939"/>
                <a:gd name="connsiteX6" fmla="*/ 28863 w 43256"/>
                <a:gd name="connsiteY6" fmla="*/ 29330 h 37939"/>
                <a:gd name="connsiteX7" fmla="*/ 28596 w 43256"/>
                <a:gd name="connsiteY7" fmla="*/ 31239 h 37939"/>
                <a:gd name="connsiteX8" fmla="*/ 34165 w 43256"/>
                <a:gd name="connsiteY8" fmla="*/ 17533 h 37939"/>
                <a:gd name="connsiteX9" fmla="*/ 37416 w 43256"/>
                <a:gd name="connsiteY9" fmla="*/ 24669 h 37939"/>
                <a:gd name="connsiteX10" fmla="*/ 41834 w 43256"/>
                <a:gd name="connsiteY10" fmla="*/ 9933 h 37939"/>
                <a:gd name="connsiteX11" fmla="*/ 40386 w 43256"/>
                <a:gd name="connsiteY11" fmla="*/ 12609 h 37939"/>
                <a:gd name="connsiteX12" fmla="*/ 38360 w 43256"/>
                <a:gd name="connsiteY12" fmla="*/ 5 h 37939"/>
                <a:gd name="connsiteX13" fmla="*/ 38436 w 43256"/>
                <a:gd name="connsiteY13" fmla="*/ 1269 h 37939"/>
                <a:gd name="connsiteX14" fmla="*/ 4163 w 43256"/>
                <a:gd name="connsiteY14" fmla="*/ 10368 h 37939"/>
                <a:gd name="connsiteX15" fmla="*/ 3936 w 43256"/>
                <a:gd name="connsiteY15" fmla="*/ 8949 h 37939"/>
                <a:gd name="connsiteX0" fmla="*/ 3936 w 43256"/>
                <a:gd name="connsiteY0" fmla="*/ 8952 h 37942"/>
                <a:gd name="connsiteX1" fmla="*/ 5659 w 43256"/>
                <a:gd name="connsiteY1" fmla="*/ 1489 h 37942"/>
                <a:gd name="connsiteX2" fmla="*/ 24802 w 43256"/>
                <a:gd name="connsiteY2" fmla="*/ 19704 h 37942"/>
                <a:gd name="connsiteX3" fmla="*/ 38354 w 43256"/>
                <a:gd name="connsiteY3" fmla="*/ 158 h 37942"/>
                <a:gd name="connsiteX4" fmla="*/ 42018 w 43256"/>
                <a:gd name="connsiteY4" fmla="*/ 4900 h 37942"/>
                <a:gd name="connsiteX5" fmla="*/ 41854 w 43256"/>
                <a:gd name="connsiteY5" fmla="*/ 10042 h 37942"/>
                <a:gd name="connsiteX6" fmla="*/ 43052 w 43256"/>
                <a:gd name="connsiteY6" fmla="*/ 17904 h 37942"/>
                <a:gd name="connsiteX7" fmla="*/ 37440 w 43256"/>
                <a:gd name="connsiteY7" fmla="*/ 24786 h 37942"/>
                <a:gd name="connsiteX8" fmla="*/ 35431 w 43256"/>
                <a:gd name="connsiteY8" fmla="*/ 30683 h 37942"/>
                <a:gd name="connsiteX9" fmla="*/ 28591 w 43256"/>
                <a:gd name="connsiteY9" fmla="*/ 31397 h 37942"/>
                <a:gd name="connsiteX10" fmla="*/ 23703 w 43256"/>
                <a:gd name="connsiteY10" fmla="*/ 37688 h 37942"/>
                <a:gd name="connsiteX11" fmla="*/ 16516 w 43256"/>
                <a:gd name="connsiteY11" fmla="*/ 33848 h 37942"/>
                <a:gd name="connsiteX12" fmla="*/ 5840 w 43256"/>
                <a:gd name="connsiteY12" fmla="*/ 30054 h 37942"/>
                <a:gd name="connsiteX13" fmla="*/ 1146 w 43256"/>
                <a:gd name="connsiteY13" fmla="*/ 25832 h 37942"/>
                <a:gd name="connsiteX14" fmla="*/ 2149 w 43256"/>
                <a:gd name="connsiteY14" fmla="*/ 20133 h 37942"/>
                <a:gd name="connsiteX15" fmla="*/ 31 w 43256"/>
                <a:gd name="connsiteY15" fmla="*/ 14286 h 37942"/>
                <a:gd name="connsiteX16" fmla="*/ 3899 w 43256"/>
                <a:gd name="connsiteY16" fmla="*/ 9089 h 37942"/>
                <a:gd name="connsiteX17" fmla="*/ 3936 w 43256"/>
                <a:gd name="connsiteY17" fmla="*/ 8952 h 37942"/>
                <a:gd name="connsiteX0" fmla="*/ 4729 w 43256"/>
                <a:gd name="connsiteY0" fmla="*/ 20759 h 37942"/>
                <a:gd name="connsiteX1" fmla="*/ 2196 w 43256"/>
                <a:gd name="connsiteY1" fmla="*/ 19962 h 37942"/>
                <a:gd name="connsiteX2" fmla="*/ 6964 w 43256"/>
                <a:gd name="connsiteY2" fmla="*/ 29481 h 37942"/>
                <a:gd name="connsiteX3" fmla="*/ 5856 w 43256"/>
                <a:gd name="connsiteY3" fmla="*/ 29862 h 37942"/>
                <a:gd name="connsiteX4" fmla="*/ 16514 w 43256"/>
                <a:gd name="connsiteY4" fmla="*/ 33672 h 37942"/>
                <a:gd name="connsiteX5" fmla="*/ 15846 w 43256"/>
                <a:gd name="connsiteY5" fmla="*/ 31932 h 37942"/>
                <a:gd name="connsiteX6" fmla="*/ 28863 w 43256"/>
                <a:gd name="connsiteY6" fmla="*/ 29333 h 37942"/>
                <a:gd name="connsiteX7" fmla="*/ 28596 w 43256"/>
                <a:gd name="connsiteY7" fmla="*/ 31242 h 37942"/>
                <a:gd name="connsiteX8" fmla="*/ 34165 w 43256"/>
                <a:gd name="connsiteY8" fmla="*/ 17536 h 37942"/>
                <a:gd name="connsiteX9" fmla="*/ 37416 w 43256"/>
                <a:gd name="connsiteY9" fmla="*/ 24672 h 37942"/>
                <a:gd name="connsiteX10" fmla="*/ 41834 w 43256"/>
                <a:gd name="connsiteY10" fmla="*/ 9936 h 37942"/>
                <a:gd name="connsiteX11" fmla="*/ 40386 w 43256"/>
                <a:gd name="connsiteY11" fmla="*/ 12612 h 37942"/>
                <a:gd name="connsiteX12" fmla="*/ 38360 w 43256"/>
                <a:gd name="connsiteY12" fmla="*/ 8 h 37942"/>
                <a:gd name="connsiteX13" fmla="*/ 38436 w 43256"/>
                <a:gd name="connsiteY13" fmla="*/ 1272 h 37942"/>
                <a:gd name="connsiteX14" fmla="*/ 4163 w 43256"/>
                <a:gd name="connsiteY14" fmla="*/ 10371 h 37942"/>
                <a:gd name="connsiteX15" fmla="*/ 3936 w 43256"/>
                <a:gd name="connsiteY15" fmla="*/ 8952 h 37942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28863 w 43256"/>
                <a:gd name="connsiteY6" fmla="*/ 29367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32429 w 43256"/>
                <a:gd name="connsiteY6" fmla="*/ 24390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9007 h 37997"/>
                <a:gd name="connsiteX1" fmla="*/ 5659 w 43256"/>
                <a:gd name="connsiteY1" fmla="*/ 1544 h 37997"/>
                <a:gd name="connsiteX2" fmla="*/ 27476 w 43256"/>
                <a:gd name="connsiteY2" fmla="*/ 17949 h 37997"/>
                <a:gd name="connsiteX3" fmla="*/ 38354 w 43256"/>
                <a:gd name="connsiteY3" fmla="*/ 213 h 37997"/>
                <a:gd name="connsiteX4" fmla="*/ 42018 w 43256"/>
                <a:gd name="connsiteY4" fmla="*/ 4955 h 37997"/>
                <a:gd name="connsiteX5" fmla="*/ 41854 w 43256"/>
                <a:gd name="connsiteY5" fmla="*/ 10097 h 37997"/>
                <a:gd name="connsiteX6" fmla="*/ 43052 w 43256"/>
                <a:gd name="connsiteY6" fmla="*/ 17959 h 37997"/>
                <a:gd name="connsiteX7" fmla="*/ 37440 w 43256"/>
                <a:gd name="connsiteY7" fmla="*/ 24841 h 37997"/>
                <a:gd name="connsiteX8" fmla="*/ 35431 w 43256"/>
                <a:gd name="connsiteY8" fmla="*/ 30738 h 37997"/>
                <a:gd name="connsiteX9" fmla="*/ 28591 w 43256"/>
                <a:gd name="connsiteY9" fmla="*/ 31452 h 37997"/>
                <a:gd name="connsiteX10" fmla="*/ 23703 w 43256"/>
                <a:gd name="connsiteY10" fmla="*/ 37743 h 37997"/>
                <a:gd name="connsiteX11" fmla="*/ 16516 w 43256"/>
                <a:gd name="connsiteY11" fmla="*/ 33903 h 37997"/>
                <a:gd name="connsiteX12" fmla="*/ 5840 w 43256"/>
                <a:gd name="connsiteY12" fmla="*/ 30109 h 37997"/>
                <a:gd name="connsiteX13" fmla="*/ 1146 w 43256"/>
                <a:gd name="connsiteY13" fmla="*/ 25887 h 37997"/>
                <a:gd name="connsiteX14" fmla="*/ 2149 w 43256"/>
                <a:gd name="connsiteY14" fmla="*/ 20188 h 37997"/>
                <a:gd name="connsiteX15" fmla="*/ 31 w 43256"/>
                <a:gd name="connsiteY15" fmla="*/ 14341 h 37997"/>
                <a:gd name="connsiteX16" fmla="*/ 3899 w 43256"/>
                <a:gd name="connsiteY16" fmla="*/ 9144 h 37997"/>
                <a:gd name="connsiteX17" fmla="*/ 3936 w 43256"/>
                <a:gd name="connsiteY17" fmla="*/ 9007 h 37997"/>
                <a:gd name="connsiteX0" fmla="*/ 4729 w 43256"/>
                <a:gd name="connsiteY0" fmla="*/ 20814 h 37997"/>
                <a:gd name="connsiteX1" fmla="*/ 2196 w 43256"/>
                <a:gd name="connsiteY1" fmla="*/ 20017 h 37997"/>
                <a:gd name="connsiteX2" fmla="*/ 6964 w 43256"/>
                <a:gd name="connsiteY2" fmla="*/ 29536 h 37997"/>
                <a:gd name="connsiteX3" fmla="*/ 5856 w 43256"/>
                <a:gd name="connsiteY3" fmla="*/ 29917 h 37997"/>
                <a:gd name="connsiteX4" fmla="*/ 16514 w 43256"/>
                <a:gd name="connsiteY4" fmla="*/ 33727 h 37997"/>
                <a:gd name="connsiteX5" fmla="*/ 15846 w 43256"/>
                <a:gd name="connsiteY5" fmla="*/ 31987 h 37997"/>
                <a:gd name="connsiteX6" fmla="*/ 32429 w 43256"/>
                <a:gd name="connsiteY6" fmla="*/ 24411 h 37997"/>
                <a:gd name="connsiteX7" fmla="*/ 28596 w 43256"/>
                <a:gd name="connsiteY7" fmla="*/ 31297 h 37997"/>
                <a:gd name="connsiteX8" fmla="*/ 34165 w 43256"/>
                <a:gd name="connsiteY8" fmla="*/ 17591 h 37997"/>
                <a:gd name="connsiteX9" fmla="*/ 37416 w 43256"/>
                <a:gd name="connsiteY9" fmla="*/ 24727 h 37997"/>
                <a:gd name="connsiteX10" fmla="*/ 41834 w 43256"/>
                <a:gd name="connsiteY10" fmla="*/ 9991 h 37997"/>
                <a:gd name="connsiteX11" fmla="*/ 40386 w 43256"/>
                <a:gd name="connsiteY11" fmla="*/ 12667 h 37997"/>
                <a:gd name="connsiteX12" fmla="*/ 38360 w 43256"/>
                <a:gd name="connsiteY12" fmla="*/ 63 h 37997"/>
                <a:gd name="connsiteX13" fmla="*/ 38436 w 43256"/>
                <a:gd name="connsiteY13" fmla="*/ 1327 h 37997"/>
                <a:gd name="connsiteX14" fmla="*/ 4163 w 43256"/>
                <a:gd name="connsiteY14" fmla="*/ 10426 h 37997"/>
                <a:gd name="connsiteX15" fmla="*/ 3936 w 43256"/>
                <a:gd name="connsiteY15" fmla="*/ 9007 h 37997"/>
                <a:gd name="connsiteX0" fmla="*/ 3936 w 43256"/>
                <a:gd name="connsiteY0" fmla="*/ 10447 h 39437"/>
                <a:gd name="connsiteX1" fmla="*/ 5659 w 43256"/>
                <a:gd name="connsiteY1" fmla="*/ 2984 h 39437"/>
                <a:gd name="connsiteX2" fmla="*/ 27476 w 43256"/>
                <a:gd name="connsiteY2" fmla="*/ 19389 h 39437"/>
                <a:gd name="connsiteX3" fmla="*/ 38354 w 43256"/>
                <a:gd name="connsiteY3" fmla="*/ 1653 h 39437"/>
                <a:gd name="connsiteX4" fmla="*/ 42018 w 43256"/>
                <a:gd name="connsiteY4" fmla="*/ 6395 h 39437"/>
                <a:gd name="connsiteX5" fmla="*/ 41854 w 43256"/>
                <a:gd name="connsiteY5" fmla="*/ 11537 h 39437"/>
                <a:gd name="connsiteX6" fmla="*/ 43052 w 43256"/>
                <a:gd name="connsiteY6" fmla="*/ 19399 h 39437"/>
                <a:gd name="connsiteX7" fmla="*/ 37440 w 43256"/>
                <a:gd name="connsiteY7" fmla="*/ 26281 h 39437"/>
                <a:gd name="connsiteX8" fmla="*/ 35431 w 43256"/>
                <a:gd name="connsiteY8" fmla="*/ 32178 h 39437"/>
                <a:gd name="connsiteX9" fmla="*/ 28591 w 43256"/>
                <a:gd name="connsiteY9" fmla="*/ 32892 h 39437"/>
                <a:gd name="connsiteX10" fmla="*/ 23703 w 43256"/>
                <a:gd name="connsiteY10" fmla="*/ 39183 h 39437"/>
                <a:gd name="connsiteX11" fmla="*/ 16516 w 43256"/>
                <a:gd name="connsiteY11" fmla="*/ 35343 h 39437"/>
                <a:gd name="connsiteX12" fmla="*/ 5840 w 43256"/>
                <a:gd name="connsiteY12" fmla="*/ 31549 h 39437"/>
                <a:gd name="connsiteX13" fmla="*/ 1146 w 43256"/>
                <a:gd name="connsiteY13" fmla="*/ 27327 h 39437"/>
                <a:gd name="connsiteX14" fmla="*/ 2149 w 43256"/>
                <a:gd name="connsiteY14" fmla="*/ 21628 h 39437"/>
                <a:gd name="connsiteX15" fmla="*/ 31 w 43256"/>
                <a:gd name="connsiteY15" fmla="*/ 15781 h 39437"/>
                <a:gd name="connsiteX16" fmla="*/ 3899 w 43256"/>
                <a:gd name="connsiteY16" fmla="*/ 10584 h 39437"/>
                <a:gd name="connsiteX17" fmla="*/ 3936 w 43256"/>
                <a:gd name="connsiteY17" fmla="*/ 10447 h 39437"/>
                <a:gd name="connsiteX0" fmla="*/ 4729 w 43256"/>
                <a:gd name="connsiteY0" fmla="*/ 22254 h 39437"/>
                <a:gd name="connsiteX1" fmla="*/ 2196 w 43256"/>
                <a:gd name="connsiteY1" fmla="*/ 21457 h 39437"/>
                <a:gd name="connsiteX2" fmla="*/ 6964 w 43256"/>
                <a:gd name="connsiteY2" fmla="*/ 30976 h 39437"/>
                <a:gd name="connsiteX3" fmla="*/ 5856 w 43256"/>
                <a:gd name="connsiteY3" fmla="*/ 31357 h 39437"/>
                <a:gd name="connsiteX4" fmla="*/ 16514 w 43256"/>
                <a:gd name="connsiteY4" fmla="*/ 35167 h 39437"/>
                <a:gd name="connsiteX5" fmla="*/ 15846 w 43256"/>
                <a:gd name="connsiteY5" fmla="*/ 33427 h 39437"/>
                <a:gd name="connsiteX6" fmla="*/ 32429 w 43256"/>
                <a:gd name="connsiteY6" fmla="*/ 25851 h 39437"/>
                <a:gd name="connsiteX7" fmla="*/ 28596 w 43256"/>
                <a:gd name="connsiteY7" fmla="*/ 32737 h 39437"/>
                <a:gd name="connsiteX8" fmla="*/ 34165 w 43256"/>
                <a:gd name="connsiteY8" fmla="*/ 19031 h 39437"/>
                <a:gd name="connsiteX9" fmla="*/ 37416 w 43256"/>
                <a:gd name="connsiteY9" fmla="*/ 26167 h 39437"/>
                <a:gd name="connsiteX10" fmla="*/ 41834 w 43256"/>
                <a:gd name="connsiteY10" fmla="*/ 11431 h 39437"/>
                <a:gd name="connsiteX11" fmla="*/ 40386 w 43256"/>
                <a:gd name="connsiteY11" fmla="*/ 14107 h 39437"/>
                <a:gd name="connsiteX12" fmla="*/ 38360 w 43256"/>
                <a:gd name="connsiteY12" fmla="*/ 1503 h 39437"/>
                <a:gd name="connsiteX13" fmla="*/ 41556 w 43256"/>
                <a:gd name="connsiteY13" fmla="*/ 52 h 39437"/>
                <a:gd name="connsiteX14" fmla="*/ 4163 w 43256"/>
                <a:gd name="connsiteY14" fmla="*/ 11866 h 39437"/>
                <a:gd name="connsiteX15" fmla="*/ 3936 w 43256"/>
                <a:gd name="connsiteY15" fmla="*/ 10447 h 39437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38354 w 43256"/>
                <a:gd name="connsiteY3" fmla="*/ 1632 h 39416"/>
                <a:gd name="connsiteX4" fmla="*/ 42018 w 43256"/>
                <a:gd name="connsiteY4" fmla="*/ 6374 h 39416"/>
                <a:gd name="connsiteX5" fmla="*/ 41854 w 43256"/>
                <a:gd name="connsiteY5" fmla="*/ 11516 h 39416"/>
                <a:gd name="connsiteX6" fmla="*/ 43052 w 43256"/>
                <a:gd name="connsiteY6" fmla="*/ 19378 h 39416"/>
                <a:gd name="connsiteX7" fmla="*/ 37440 w 43256"/>
                <a:gd name="connsiteY7" fmla="*/ 26260 h 39416"/>
                <a:gd name="connsiteX8" fmla="*/ 35431 w 43256"/>
                <a:gd name="connsiteY8" fmla="*/ 32157 h 39416"/>
                <a:gd name="connsiteX9" fmla="*/ 28591 w 43256"/>
                <a:gd name="connsiteY9" fmla="*/ 32871 h 39416"/>
                <a:gd name="connsiteX10" fmla="*/ 23703 w 43256"/>
                <a:gd name="connsiteY10" fmla="*/ 39162 h 39416"/>
                <a:gd name="connsiteX11" fmla="*/ 16516 w 43256"/>
                <a:gd name="connsiteY11" fmla="*/ 35322 h 39416"/>
                <a:gd name="connsiteX12" fmla="*/ 5840 w 43256"/>
                <a:gd name="connsiteY12" fmla="*/ 31528 h 39416"/>
                <a:gd name="connsiteX13" fmla="*/ 1146 w 43256"/>
                <a:gd name="connsiteY13" fmla="*/ 27306 h 39416"/>
                <a:gd name="connsiteX14" fmla="*/ 2149 w 43256"/>
                <a:gd name="connsiteY14" fmla="*/ 21607 h 39416"/>
                <a:gd name="connsiteX15" fmla="*/ 31 w 43256"/>
                <a:gd name="connsiteY15" fmla="*/ 15760 h 39416"/>
                <a:gd name="connsiteX16" fmla="*/ 3899 w 43256"/>
                <a:gd name="connsiteY16" fmla="*/ 10563 h 39416"/>
                <a:gd name="connsiteX17" fmla="*/ 3936 w 43256"/>
                <a:gd name="connsiteY17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42018 w 43256"/>
                <a:gd name="connsiteY3" fmla="*/ 6374 h 39416"/>
                <a:gd name="connsiteX4" fmla="*/ 41854 w 43256"/>
                <a:gd name="connsiteY4" fmla="*/ 11516 h 39416"/>
                <a:gd name="connsiteX5" fmla="*/ 43052 w 43256"/>
                <a:gd name="connsiteY5" fmla="*/ 19378 h 39416"/>
                <a:gd name="connsiteX6" fmla="*/ 37440 w 43256"/>
                <a:gd name="connsiteY6" fmla="*/ 26260 h 39416"/>
                <a:gd name="connsiteX7" fmla="*/ 35431 w 43256"/>
                <a:gd name="connsiteY7" fmla="*/ 32157 h 39416"/>
                <a:gd name="connsiteX8" fmla="*/ 28591 w 43256"/>
                <a:gd name="connsiteY8" fmla="*/ 32871 h 39416"/>
                <a:gd name="connsiteX9" fmla="*/ 23703 w 43256"/>
                <a:gd name="connsiteY9" fmla="*/ 39162 h 39416"/>
                <a:gd name="connsiteX10" fmla="*/ 16516 w 43256"/>
                <a:gd name="connsiteY10" fmla="*/ 35322 h 39416"/>
                <a:gd name="connsiteX11" fmla="*/ 5840 w 43256"/>
                <a:gd name="connsiteY11" fmla="*/ 31528 h 39416"/>
                <a:gd name="connsiteX12" fmla="*/ 1146 w 43256"/>
                <a:gd name="connsiteY12" fmla="*/ 27306 h 39416"/>
                <a:gd name="connsiteX13" fmla="*/ 2149 w 43256"/>
                <a:gd name="connsiteY13" fmla="*/ 21607 h 39416"/>
                <a:gd name="connsiteX14" fmla="*/ 31 w 43256"/>
                <a:gd name="connsiteY14" fmla="*/ 15760 h 39416"/>
                <a:gd name="connsiteX15" fmla="*/ 3899 w 43256"/>
                <a:gd name="connsiteY15" fmla="*/ 10563 h 39416"/>
                <a:gd name="connsiteX16" fmla="*/ 3936 w 43256"/>
                <a:gd name="connsiteY16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1775 h 40765"/>
                <a:gd name="connsiteX1" fmla="*/ 5659 w 43256"/>
                <a:gd name="connsiteY1" fmla="*/ 4312 h 40765"/>
                <a:gd name="connsiteX2" fmla="*/ 27476 w 43256"/>
                <a:gd name="connsiteY2" fmla="*/ 20717 h 40765"/>
                <a:gd name="connsiteX3" fmla="*/ 42018 w 43256"/>
                <a:gd name="connsiteY3" fmla="*/ 7723 h 40765"/>
                <a:gd name="connsiteX4" fmla="*/ 41854 w 43256"/>
                <a:gd name="connsiteY4" fmla="*/ 12865 h 40765"/>
                <a:gd name="connsiteX5" fmla="*/ 43052 w 43256"/>
                <a:gd name="connsiteY5" fmla="*/ 20727 h 40765"/>
                <a:gd name="connsiteX6" fmla="*/ 37440 w 43256"/>
                <a:gd name="connsiteY6" fmla="*/ 27609 h 40765"/>
                <a:gd name="connsiteX7" fmla="*/ 35431 w 43256"/>
                <a:gd name="connsiteY7" fmla="*/ 33506 h 40765"/>
                <a:gd name="connsiteX8" fmla="*/ 28591 w 43256"/>
                <a:gd name="connsiteY8" fmla="*/ 34220 h 40765"/>
                <a:gd name="connsiteX9" fmla="*/ 23703 w 43256"/>
                <a:gd name="connsiteY9" fmla="*/ 40511 h 40765"/>
                <a:gd name="connsiteX10" fmla="*/ 16516 w 43256"/>
                <a:gd name="connsiteY10" fmla="*/ 36671 h 40765"/>
                <a:gd name="connsiteX11" fmla="*/ 5840 w 43256"/>
                <a:gd name="connsiteY11" fmla="*/ 32877 h 40765"/>
                <a:gd name="connsiteX12" fmla="*/ 1146 w 43256"/>
                <a:gd name="connsiteY12" fmla="*/ 28655 h 40765"/>
                <a:gd name="connsiteX13" fmla="*/ 2149 w 43256"/>
                <a:gd name="connsiteY13" fmla="*/ 22956 h 40765"/>
                <a:gd name="connsiteX14" fmla="*/ 31 w 43256"/>
                <a:gd name="connsiteY14" fmla="*/ 17109 h 40765"/>
                <a:gd name="connsiteX15" fmla="*/ 3899 w 43256"/>
                <a:gd name="connsiteY15" fmla="*/ 11912 h 40765"/>
                <a:gd name="connsiteX16" fmla="*/ 3936 w 43256"/>
                <a:gd name="connsiteY16" fmla="*/ 11775 h 40765"/>
                <a:gd name="connsiteX0" fmla="*/ 4729 w 43256"/>
                <a:gd name="connsiteY0" fmla="*/ 23582 h 40765"/>
                <a:gd name="connsiteX1" fmla="*/ 2196 w 43256"/>
                <a:gd name="connsiteY1" fmla="*/ 22785 h 40765"/>
                <a:gd name="connsiteX2" fmla="*/ 6964 w 43256"/>
                <a:gd name="connsiteY2" fmla="*/ 32304 h 40765"/>
                <a:gd name="connsiteX3" fmla="*/ 5856 w 43256"/>
                <a:gd name="connsiteY3" fmla="*/ 32685 h 40765"/>
                <a:gd name="connsiteX4" fmla="*/ 16514 w 43256"/>
                <a:gd name="connsiteY4" fmla="*/ 36495 h 40765"/>
                <a:gd name="connsiteX5" fmla="*/ 15846 w 43256"/>
                <a:gd name="connsiteY5" fmla="*/ 34755 h 40765"/>
                <a:gd name="connsiteX6" fmla="*/ 32429 w 43256"/>
                <a:gd name="connsiteY6" fmla="*/ 27179 h 40765"/>
                <a:gd name="connsiteX7" fmla="*/ 28596 w 43256"/>
                <a:gd name="connsiteY7" fmla="*/ 34065 h 40765"/>
                <a:gd name="connsiteX8" fmla="*/ 34165 w 43256"/>
                <a:gd name="connsiteY8" fmla="*/ 20359 h 40765"/>
                <a:gd name="connsiteX9" fmla="*/ 37416 w 43256"/>
                <a:gd name="connsiteY9" fmla="*/ 27495 h 40765"/>
                <a:gd name="connsiteX10" fmla="*/ 41834 w 43256"/>
                <a:gd name="connsiteY10" fmla="*/ 12759 h 40765"/>
                <a:gd name="connsiteX11" fmla="*/ 40386 w 43256"/>
                <a:gd name="connsiteY11" fmla="*/ 15435 h 40765"/>
                <a:gd name="connsiteX12" fmla="*/ 42371 w 43256"/>
                <a:gd name="connsiteY12" fmla="*/ 4641 h 40765"/>
                <a:gd name="connsiteX13" fmla="*/ 38882 w 43256"/>
                <a:gd name="connsiteY13" fmla="*/ 23 h 40765"/>
                <a:gd name="connsiteX14" fmla="*/ 4163 w 43256"/>
                <a:gd name="connsiteY14" fmla="*/ 13194 h 40765"/>
                <a:gd name="connsiteX15" fmla="*/ 3936 w 43256"/>
                <a:gd name="connsiteY15" fmla="*/ 11775 h 40765"/>
                <a:gd name="connsiteX0" fmla="*/ 3936 w 50839"/>
                <a:gd name="connsiteY0" fmla="*/ 11790 h 40780"/>
                <a:gd name="connsiteX1" fmla="*/ 5659 w 50839"/>
                <a:gd name="connsiteY1" fmla="*/ 4327 h 40780"/>
                <a:gd name="connsiteX2" fmla="*/ 27476 w 50839"/>
                <a:gd name="connsiteY2" fmla="*/ 20732 h 40780"/>
                <a:gd name="connsiteX3" fmla="*/ 42018 w 50839"/>
                <a:gd name="connsiteY3" fmla="*/ 7738 h 40780"/>
                <a:gd name="connsiteX4" fmla="*/ 41854 w 50839"/>
                <a:gd name="connsiteY4" fmla="*/ 12880 h 40780"/>
                <a:gd name="connsiteX5" fmla="*/ 43052 w 50839"/>
                <a:gd name="connsiteY5" fmla="*/ 20742 h 40780"/>
                <a:gd name="connsiteX6" fmla="*/ 37440 w 50839"/>
                <a:gd name="connsiteY6" fmla="*/ 27624 h 40780"/>
                <a:gd name="connsiteX7" fmla="*/ 35431 w 50839"/>
                <a:gd name="connsiteY7" fmla="*/ 33521 h 40780"/>
                <a:gd name="connsiteX8" fmla="*/ 28591 w 50839"/>
                <a:gd name="connsiteY8" fmla="*/ 34235 h 40780"/>
                <a:gd name="connsiteX9" fmla="*/ 23703 w 50839"/>
                <a:gd name="connsiteY9" fmla="*/ 40526 h 40780"/>
                <a:gd name="connsiteX10" fmla="*/ 16516 w 50839"/>
                <a:gd name="connsiteY10" fmla="*/ 36686 h 40780"/>
                <a:gd name="connsiteX11" fmla="*/ 5840 w 50839"/>
                <a:gd name="connsiteY11" fmla="*/ 32892 h 40780"/>
                <a:gd name="connsiteX12" fmla="*/ 1146 w 50839"/>
                <a:gd name="connsiteY12" fmla="*/ 28670 h 40780"/>
                <a:gd name="connsiteX13" fmla="*/ 2149 w 50839"/>
                <a:gd name="connsiteY13" fmla="*/ 22971 h 40780"/>
                <a:gd name="connsiteX14" fmla="*/ 31 w 50839"/>
                <a:gd name="connsiteY14" fmla="*/ 17124 h 40780"/>
                <a:gd name="connsiteX15" fmla="*/ 3899 w 50839"/>
                <a:gd name="connsiteY15" fmla="*/ 11927 h 40780"/>
                <a:gd name="connsiteX16" fmla="*/ 3936 w 50839"/>
                <a:gd name="connsiteY16" fmla="*/ 11790 h 40780"/>
                <a:gd name="connsiteX0" fmla="*/ 4729 w 50839"/>
                <a:gd name="connsiteY0" fmla="*/ 23597 h 40780"/>
                <a:gd name="connsiteX1" fmla="*/ 2196 w 50839"/>
                <a:gd name="connsiteY1" fmla="*/ 22800 h 40780"/>
                <a:gd name="connsiteX2" fmla="*/ 6964 w 50839"/>
                <a:gd name="connsiteY2" fmla="*/ 32319 h 40780"/>
                <a:gd name="connsiteX3" fmla="*/ 5856 w 50839"/>
                <a:gd name="connsiteY3" fmla="*/ 32700 h 40780"/>
                <a:gd name="connsiteX4" fmla="*/ 16514 w 50839"/>
                <a:gd name="connsiteY4" fmla="*/ 36510 h 40780"/>
                <a:gd name="connsiteX5" fmla="*/ 15846 w 50839"/>
                <a:gd name="connsiteY5" fmla="*/ 34770 h 40780"/>
                <a:gd name="connsiteX6" fmla="*/ 32429 w 50839"/>
                <a:gd name="connsiteY6" fmla="*/ 27194 h 40780"/>
                <a:gd name="connsiteX7" fmla="*/ 28596 w 50839"/>
                <a:gd name="connsiteY7" fmla="*/ 34080 h 40780"/>
                <a:gd name="connsiteX8" fmla="*/ 34165 w 50839"/>
                <a:gd name="connsiteY8" fmla="*/ 20374 h 40780"/>
                <a:gd name="connsiteX9" fmla="*/ 37416 w 50839"/>
                <a:gd name="connsiteY9" fmla="*/ 27510 h 40780"/>
                <a:gd name="connsiteX10" fmla="*/ 41834 w 50839"/>
                <a:gd name="connsiteY10" fmla="*/ 12774 h 40780"/>
                <a:gd name="connsiteX11" fmla="*/ 40386 w 50839"/>
                <a:gd name="connsiteY11" fmla="*/ 15450 h 40780"/>
                <a:gd name="connsiteX12" fmla="*/ 50839 w 50839"/>
                <a:gd name="connsiteY12" fmla="*/ 2394 h 40780"/>
                <a:gd name="connsiteX13" fmla="*/ 38882 w 50839"/>
                <a:gd name="connsiteY13" fmla="*/ 38 h 40780"/>
                <a:gd name="connsiteX14" fmla="*/ 4163 w 50839"/>
                <a:gd name="connsiteY14" fmla="*/ 13209 h 40780"/>
                <a:gd name="connsiteX15" fmla="*/ 3936 w 50839"/>
                <a:gd name="connsiteY15" fmla="*/ 11790 h 40780"/>
                <a:gd name="connsiteX0" fmla="*/ 3936 w 50839"/>
                <a:gd name="connsiteY0" fmla="*/ 11773 h 40763"/>
                <a:gd name="connsiteX1" fmla="*/ 5659 w 50839"/>
                <a:gd name="connsiteY1" fmla="*/ 4310 h 40763"/>
                <a:gd name="connsiteX2" fmla="*/ 27476 w 50839"/>
                <a:gd name="connsiteY2" fmla="*/ 20715 h 40763"/>
                <a:gd name="connsiteX3" fmla="*/ 42018 w 50839"/>
                <a:gd name="connsiteY3" fmla="*/ 7721 h 40763"/>
                <a:gd name="connsiteX4" fmla="*/ 41854 w 50839"/>
                <a:gd name="connsiteY4" fmla="*/ 12863 h 40763"/>
                <a:gd name="connsiteX5" fmla="*/ 43052 w 50839"/>
                <a:gd name="connsiteY5" fmla="*/ 20725 h 40763"/>
                <a:gd name="connsiteX6" fmla="*/ 37440 w 50839"/>
                <a:gd name="connsiteY6" fmla="*/ 27607 h 40763"/>
                <a:gd name="connsiteX7" fmla="*/ 35431 w 50839"/>
                <a:gd name="connsiteY7" fmla="*/ 33504 h 40763"/>
                <a:gd name="connsiteX8" fmla="*/ 28591 w 50839"/>
                <a:gd name="connsiteY8" fmla="*/ 34218 h 40763"/>
                <a:gd name="connsiteX9" fmla="*/ 23703 w 50839"/>
                <a:gd name="connsiteY9" fmla="*/ 40509 h 40763"/>
                <a:gd name="connsiteX10" fmla="*/ 16516 w 50839"/>
                <a:gd name="connsiteY10" fmla="*/ 36669 h 40763"/>
                <a:gd name="connsiteX11" fmla="*/ 5840 w 50839"/>
                <a:gd name="connsiteY11" fmla="*/ 32875 h 40763"/>
                <a:gd name="connsiteX12" fmla="*/ 1146 w 50839"/>
                <a:gd name="connsiteY12" fmla="*/ 28653 h 40763"/>
                <a:gd name="connsiteX13" fmla="*/ 2149 w 50839"/>
                <a:gd name="connsiteY13" fmla="*/ 22954 h 40763"/>
                <a:gd name="connsiteX14" fmla="*/ 31 w 50839"/>
                <a:gd name="connsiteY14" fmla="*/ 17107 h 40763"/>
                <a:gd name="connsiteX15" fmla="*/ 3899 w 50839"/>
                <a:gd name="connsiteY15" fmla="*/ 11910 h 40763"/>
                <a:gd name="connsiteX16" fmla="*/ 3936 w 50839"/>
                <a:gd name="connsiteY16" fmla="*/ 11773 h 40763"/>
                <a:gd name="connsiteX0" fmla="*/ 4729 w 50839"/>
                <a:gd name="connsiteY0" fmla="*/ 23580 h 40763"/>
                <a:gd name="connsiteX1" fmla="*/ 2196 w 50839"/>
                <a:gd name="connsiteY1" fmla="*/ 22783 h 40763"/>
                <a:gd name="connsiteX2" fmla="*/ 6964 w 50839"/>
                <a:gd name="connsiteY2" fmla="*/ 32302 h 40763"/>
                <a:gd name="connsiteX3" fmla="*/ 5856 w 50839"/>
                <a:gd name="connsiteY3" fmla="*/ 32683 h 40763"/>
                <a:gd name="connsiteX4" fmla="*/ 16514 w 50839"/>
                <a:gd name="connsiteY4" fmla="*/ 36493 h 40763"/>
                <a:gd name="connsiteX5" fmla="*/ 15846 w 50839"/>
                <a:gd name="connsiteY5" fmla="*/ 34753 h 40763"/>
                <a:gd name="connsiteX6" fmla="*/ 32429 w 50839"/>
                <a:gd name="connsiteY6" fmla="*/ 27177 h 40763"/>
                <a:gd name="connsiteX7" fmla="*/ 28596 w 50839"/>
                <a:gd name="connsiteY7" fmla="*/ 34063 h 40763"/>
                <a:gd name="connsiteX8" fmla="*/ 34165 w 50839"/>
                <a:gd name="connsiteY8" fmla="*/ 20357 h 40763"/>
                <a:gd name="connsiteX9" fmla="*/ 37416 w 50839"/>
                <a:gd name="connsiteY9" fmla="*/ 27493 h 40763"/>
                <a:gd name="connsiteX10" fmla="*/ 41834 w 50839"/>
                <a:gd name="connsiteY10" fmla="*/ 12757 h 40763"/>
                <a:gd name="connsiteX11" fmla="*/ 40386 w 50839"/>
                <a:gd name="connsiteY11" fmla="*/ 15433 h 40763"/>
                <a:gd name="connsiteX12" fmla="*/ 50839 w 50839"/>
                <a:gd name="connsiteY12" fmla="*/ 5544 h 40763"/>
                <a:gd name="connsiteX13" fmla="*/ 38882 w 50839"/>
                <a:gd name="connsiteY13" fmla="*/ 21 h 40763"/>
                <a:gd name="connsiteX14" fmla="*/ 4163 w 50839"/>
                <a:gd name="connsiteY14" fmla="*/ 13192 h 40763"/>
                <a:gd name="connsiteX15" fmla="*/ 3936 w 50839"/>
                <a:gd name="connsiteY15" fmla="*/ 11773 h 40763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3638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41834 w 43256"/>
                <a:gd name="connsiteY8" fmla="*/ 8674 h 36680"/>
                <a:gd name="connsiteX9" fmla="*/ 40386 w 43256"/>
                <a:gd name="connsiteY9" fmla="*/ 11350 h 36680"/>
                <a:gd name="connsiteX10" fmla="*/ 4163 w 43256"/>
                <a:gd name="connsiteY10" fmla="*/ 9109 h 36680"/>
                <a:gd name="connsiteX11" fmla="*/ 3936 w 43256"/>
                <a:gd name="connsiteY11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41834 w 43256"/>
                <a:gd name="connsiteY6" fmla="*/ 8674 h 36680"/>
                <a:gd name="connsiteX7" fmla="*/ 40386 w 43256"/>
                <a:gd name="connsiteY7" fmla="*/ 11350 h 36680"/>
                <a:gd name="connsiteX8" fmla="*/ 4163 w 43256"/>
                <a:gd name="connsiteY8" fmla="*/ 9109 h 36680"/>
                <a:gd name="connsiteX9" fmla="*/ 3936 w 43256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5431 w 43254"/>
                <a:gd name="connsiteY7" fmla="*/ 29421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8551 w 43254"/>
                <a:gd name="connsiteY7" fmla="*/ 31683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5846 w 43254"/>
                <a:gd name="connsiteY5" fmla="*/ 30670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21862 w 43254"/>
                <a:gd name="connsiteY4" fmla="*/ 31958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7155"/>
                <a:gd name="connsiteX1" fmla="*/ 5659 w 43254"/>
                <a:gd name="connsiteY1" fmla="*/ 227 h 37155"/>
                <a:gd name="connsiteX2" fmla="*/ 27476 w 43254"/>
                <a:gd name="connsiteY2" fmla="*/ 16632 h 37155"/>
                <a:gd name="connsiteX3" fmla="*/ 42018 w 43254"/>
                <a:gd name="connsiteY3" fmla="*/ 471 h 37155"/>
                <a:gd name="connsiteX4" fmla="*/ 41854 w 43254"/>
                <a:gd name="connsiteY4" fmla="*/ 8780 h 37155"/>
                <a:gd name="connsiteX5" fmla="*/ 43052 w 43254"/>
                <a:gd name="connsiteY5" fmla="*/ 16642 h 37155"/>
                <a:gd name="connsiteX6" fmla="*/ 41451 w 43254"/>
                <a:gd name="connsiteY6" fmla="*/ 23976 h 37155"/>
                <a:gd name="connsiteX7" fmla="*/ 38551 w 43254"/>
                <a:gd name="connsiteY7" fmla="*/ 31683 h 37155"/>
                <a:gd name="connsiteX8" fmla="*/ 30820 w 43254"/>
                <a:gd name="connsiteY8" fmla="*/ 34660 h 37155"/>
                <a:gd name="connsiteX9" fmla="*/ 27714 w 43254"/>
                <a:gd name="connsiteY9" fmla="*/ 36878 h 37155"/>
                <a:gd name="connsiteX10" fmla="*/ 16516 w 43254"/>
                <a:gd name="connsiteY10" fmla="*/ 32586 h 37155"/>
                <a:gd name="connsiteX11" fmla="*/ 12526 w 43254"/>
                <a:gd name="connsiteY11" fmla="*/ 30602 h 37155"/>
                <a:gd name="connsiteX12" fmla="*/ 5603 w 43254"/>
                <a:gd name="connsiteY12" fmla="*/ 22760 h 37155"/>
                <a:gd name="connsiteX13" fmla="*/ 2149 w 43254"/>
                <a:gd name="connsiteY13" fmla="*/ 18871 h 37155"/>
                <a:gd name="connsiteX14" fmla="*/ 31 w 43254"/>
                <a:gd name="connsiteY14" fmla="*/ 13024 h 37155"/>
                <a:gd name="connsiteX15" fmla="*/ 3899 w 43254"/>
                <a:gd name="connsiteY15" fmla="*/ 7827 h 37155"/>
                <a:gd name="connsiteX16" fmla="*/ 3936 w 43254"/>
                <a:gd name="connsiteY16" fmla="*/ 7690 h 37155"/>
                <a:gd name="connsiteX0" fmla="*/ 4729 w 43254"/>
                <a:gd name="connsiteY0" fmla="*/ 19497 h 37155"/>
                <a:gd name="connsiteX1" fmla="*/ 2196 w 43254"/>
                <a:gd name="connsiteY1" fmla="*/ 18700 h 37155"/>
                <a:gd name="connsiteX2" fmla="*/ 14095 w 43254"/>
                <a:gd name="connsiteY2" fmla="*/ 30934 h 37155"/>
                <a:gd name="connsiteX3" fmla="*/ 10759 w 43254"/>
                <a:gd name="connsiteY3" fmla="*/ 25885 h 37155"/>
                <a:gd name="connsiteX4" fmla="*/ 21862 w 43254"/>
                <a:gd name="connsiteY4" fmla="*/ 31958 h 37155"/>
                <a:gd name="connsiteX5" fmla="*/ 24760 w 43254"/>
                <a:gd name="connsiteY5" fmla="*/ 27503 h 37155"/>
                <a:gd name="connsiteX6" fmla="*/ 41834 w 43254"/>
                <a:gd name="connsiteY6" fmla="*/ 8674 h 37155"/>
                <a:gd name="connsiteX7" fmla="*/ 40386 w 43254"/>
                <a:gd name="connsiteY7" fmla="*/ 11350 h 37155"/>
                <a:gd name="connsiteX8" fmla="*/ 4163 w 43254"/>
                <a:gd name="connsiteY8" fmla="*/ 9109 h 37155"/>
                <a:gd name="connsiteX9" fmla="*/ 3936 w 43254"/>
                <a:gd name="connsiteY9" fmla="*/ 7690 h 37155"/>
                <a:gd name="connsiteX0" fmla="*/ 3936 w 43254"/>
                <a:gd name="connsiteY0" fmla="*/ 7690 h 36892"/>
                <a:gd name="connsiteX1" fmla="*/ 5659 w 43254"/>
                <a:gd name="connsiteY1" fmla="*/ 227 h 36892"/>
                <a:gd name="connsiteX2" fmla="*/ 27476 w 43254"/>
                <a:gd name="connsiteY2" fmla="*/ 16632 h 36892"/>
                <a:gd name="connsiteX3" fmla="*/ 42018 w 43254"/>
                <a:gd name="connsiteY3" fmla="*/ 471 h 36892"/>
                <a:gd name="connsiteX4" fmla="*/ 41854 w 43254"/>
                <a:gd name="connsiteY4" fmla="*/ 8780 h 36892"/>
                <a:gd name="connsiteX5" fmla="*/ 43052 w 43254"/>
                <a:gd name="connsiteY5" fmla="*/ 16642 h 36892"/>
                <a:gd name="connsiteX6" fmla="*/ 41451 w 43254"/>
                <a:gd name="connsiteY6" fmla="*/ 23976 h 36892"/>
                <a:gd name="connsiteX7" fmla="*/ 38551 w 43254"/>
                <a:gd name="connsiteY7" fmla="*/ 31683 h 36892"/>
                <a:gd name="connsiteX8" fmla="*/ 34831 w 43254"/>
                <a:gd name="connsiteY8" fmla="*/ 33303 h 36892"/>
                <a:gd name="connsiteX9" fmla="*/ 27714 w 43254"/>
                <a:gd name="connsiteY9" fmla="*/ 36878 h 36892"/>
                <a:gd name="connsiteX10" fmla="*/ 16516 w 43254"/>
                <a:gd name="connsiteY10" fmla="*/ 32586 h 36892"/>
                <a:gd name="connsiteX11" fmla="*/ 12526 w 43254"/>
                <a:gd name="connsiteY11" fmla="*/ 30602 h 36892"/>
                <a:gd name="connsiteX12" fmla="*/ 5603 w 43254"/>
                <a:gd name="connsiteY12" fmla="*/ 22760 h 36892"/>
                <a:gd name="connsiteX13" fmla="*/ 2149 w 43254"/>
                <a:gd name="connsiteY13" fmla="*/ 18871 h 36892"/>
                <a:gd name="connsiteX14" fmla="*/ 31 w 43254"/>
                <a:gd name="connsiteY14" fmla="*/ 13024 h 36892"/>
                <a:gd name="connsiteX15" fmla="*/ 3899 w 43254"/>
                <a:gd name="connsiteY15" fmla="*/ 7827 h 36892"/>
                <a:gd name="connsiteX16" fmla="*/ 3936 w 43254"/>
                <a:gd name="connsiteY16" fmla="*/ 7690 h 36892"/>
                <a:gd name="connsiteX0" fmla="*/ 4729 w 43254"/>
                <a:gd name="connsiteY0" fmla="*/ 19497 h 36892"/>
                <a:gd name="connsiteX1" fmla="*/ 2196 w 43254"/>
                <a:gd name="connsiteY1" fmla="*/ 18700 h 36892"/>
                <a:gd name="connsiteX2" fmla="*/ 14095 w 43254"/>
                <a:gd name="connsiteY2" fmla="*/ 30934 h 36892"/>
                <a:gd name="connsiteX3" fmla="*/ 10759 w 43254"/>
                <a:gd name="connsiteY3" fmla="*/ 25885 h 36892"/>
                <a:gd name="connsiteX4" fmla="*/ 21862 w 43254"/>
                <a:gd name="connsiteY4" fmla="*/ 31958 h 36892"/>
                <a:gd name="connsiteX5" fmla="*/ 24760 w 43254"/>
                <a:gd name="connsiteY5" fmla="*/ 27503 h 36892"/>
                <a:gd name="connsiteX6" fmla="*/ 41834 w 43254"/>
                <a:gd name="connsiteY6" fmla="*/ 8674 h 36892"/>
                <a:gd name="connsiteX7" fmla="*/ 40386 w 43254"/>
                <a:gd name="connsiteY7" fmla="*/ 11350 h 36892"/>
                <a:gd name="connsiteX8" fmla="*/ 4163 w 43254"/>
                <a:gd name="connsiteY8" fmla="*/ 9109 h 36892"/>
                <a:gd name="connsiteX9" fmla="*/ 3936 w 43254"/>
                <a:gd name="connsiteY9" fmla="*/ 7690 h 36892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21862 w 43257"/>
                <a:gd name="connsiteY4" fmla="*/ 31742 h 36676"/>
                <a:gd name="connsiteX5" fmla="*/ 24760 w 43257"/>
                <a:gd name="connsiteY5" fmla="*/ 27287 h 36676"/>
                <a:gd name="connsiteX6" fmla="*/ 41834 w 43257"/>
                <a:gd name="connsiteY6" fmla="*/ 8458 h 36676"/>
                <a:gd name="connsiteX7" fmla="*/ 40386 w 43257"/>
                <a:gd name="connsiteY7" fmla="*/ 11134 h 36676"/>
                <a:gd name="connsiteX8" fmla="*/ 4163 w 43257"/>
                <a:gd name="connsiteY8" fmla="*/ 8893 h 36676"/>
                <a:gd name="connsiteX9" fmla="*/ 3936 w 43257"/>
                <a:gd name="connsiteY9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21862 w 43257"/>
                <a:gd name="connsiteY4" fmla="*/ 31742 h 36676"/>
                <a:gd name="connsiteX5" fmla="*/ 24760 w 43257"/>
                <a:gd name="connsiteY5" fmla="*/ 27287 h 36676"/>
                <a:gd name="connsiteX6" fmla="*/ 41834 w 43257"/>
                <a:gd name="connsiteY6" fmla="*/ 8458 h 36676"/>
                <a:gd name="connsiteX7" fmla="*/ 40386 w 43257"/>
                <a:gd name="connsiteY7" fmla="*/ 11134 h 36676"/>
                <a:gd name="connsiteX8" fmla="*/ 4163 w 43257"/>
                <a:gd name="connsiteY8" fmla="*/ 8893 h 36676"/>
                <a:gd name="connsiteX9" fmla="*/ 3936 w 43257"/>
                <a:gd name="connsiteY9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41834 w 43257"/>
                <a:gd name="connsiteY4" fmla="*/ 8458 h 36676"/>
                <a:gd name="connsiteX5" fmla="*/ 40386 w 43257"/>
                <a:gd name="connsiteY5" fmla="*/ 11134 h 36676"/>
                <a:gd name="connsiteX6" fmla="*/ 4163 w 43257"/>
                <a:gd name="connsiteY6" fmla="*/ 8893 h 36676"/>
                <a:gd name="connsiteX7" fmla="*/ 3936 w 43257"/>
                <a:gd name="connsiteY7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41834 w 43257"/>
                <a:gd name="connsiteY2" fmla="*/ 8458 h 36676"/>
                <a:gd name="connsiteX3" fmla="*/ 40386 w 43257"/>
                <a:gd name="connsiteY3" fmla="*/ 11134 h 36676"/>
                <a:gd name="connsiteX4" fmla="*/ 4163 w 43257"/>
                <a:gd name="connsiteY4" fmla="*/ 8893 h 36676"/>
                <a:gd name="connsiteX5" fmla="*/ 3936 w 43257"/>
                <a:gd name="connsiteY5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6634 w 41340"/>
                <a:gd name="connsiteY7" fmla="*/ 31467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2812 w 41340"/>
                <a:gd name="connsiteY0" fmla="*/ 19281 h 36676"/>
                <a:gd name="connsiteX1" fmla="*/ 279 w 41340"/>
                <a:gd name="connsiteY1" fmla="*/ 18484 h 36676"/>
                <a:gd name="connsiteX2" fmla="*/ 39917 w 41340"/>
                <a:gd name="connsiteY2" fmla="*/ 8458 h 36676"/>
                <a:gd name="connsiteX3" fmla="*/ 38469 w 41340"/>
                <a:gd name="connsiteY3" fmla="*/ 11134 h 36676"/>
                <a:gd name="connsiteX4" fmla="*/ 2246 w 41340"/>
                <a:gd name="connsiteY4" fmla="*/ 8893 h 36676"/>
                <a:gd name="connsiteX5" fmla="*/ 2019 w 41340"/>
                <a:gd name="connsiteY5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6634 w 41340"/>
                <a:gd name="connsiteY7" fmla="*/ 31467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39917 w 41340"/>
                <a:gd name="connsiteY0" fmla="*/ 8458 h 36676"/>
                <a:gd name="connsiteX1" fmla="*/ 38469 w 41340"/>
                <a:gd name="connsiteY1" fmla="*/ 11134 h 36676"/>
                <a:gd name="connsiteX2" fmla="*/ 2246 w 41340"/>
                <a:gd name="connsiteY2" fmla="*/ 8893 h 36676"/>
                <a:gd name="connsiteX3" fmla="*/ 2019 w 41340"/>
                <a:gd name="connsiteY3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5852 w 41340"/>
                <a:gd name="connsiteY7" fmla="*/ 28998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39917 w 41340"/>
                <a:gd name="connsiteY0" fmla="*/ 8458 h 36676"/>
                <a:gd name="connsiteX1" fmla="*/ 38469 w 41340"/>
                <a:gd name="connsiteY1" fmla="*/ 11134 h 36676"/>
                <a:gd name="connsiteX2" fmla="*/ 2246 w 41340"/>
                <a:gd name="connsiteY2" fmla="*/ 8893 h 36676"/>
                <a:gd name="connsiteX3" fmla="*/ 2019 w 41340"/>
                <a:gd name="connsiteY3" fmla="*/ 7474 h 36676"/>
                <a:gd name="connsiteX0" fmla="*/ 2019 w 41340"/>
                <a:gd name="connsiteY0" fmla="*/ 7474 h 36770"/>
                <a:gd name="connsiteX1" fmla="*/ 3742 w 41340"/>
                <a:gd name="connsiteY1" fmla="*/ 11 h 36770"/>
                <a:gd name="connsiteX2" fmla="*/ 24204 w 41340"/>
                <a:gd name="connsiteY2" fmla="*/ 9133 h 36770"/>
                <a:gd name="connsiteX3" fmla="*/ 40101 w 41340"/>
                <a:gd name="connsiteY3" fmla="*/ 255 h 36770"/>
                <a:gd name="connsiteX4" fmla="*/ 39937 w 41340"/>
                <a:gd name="connsiteY4" fmla="*/ 8564 h 36770"/>
                <a:gd name="connsiteX5" fmla="*/ 41135 w 41340"/>
                <a:gd name="connsiteY5" fmla="*/ 16426 h 36770"/>
                <a:gd name="connsiteX6" fmla="*/ 39534 w 41340"/>
                <a:gd name="connsiteY6" fmla="*/ 23760 h 36770"/>
                <a:gd name="connsiteX7" fmla="*/ 35852 w 41340"/>
                <a:gd name="connsiteY7" fmla="*/ 28998 h 36770"/>
                <a:gd name="connsiteX8" fmla="*/ 25797 w 41340"/>
                <a:gd name="connsiteY8" fmla="*/ 36662 h 36770"/>
                <a:gd name="connsiteX9" fmla="*/ 14599 w 41340"/>
                <a:gd name="connsiteY9" fmla="*/ 32370 h 36770"/>
                <a:gd name="connsiteX10" fmla="*/ 10609 w 41340"/>
                <a:gd name="connsiteY10" fmla="*/ 30386 h 36770"/>
                <a:gd name="connsiteX11" fmla="*/ 3686 w 41340"/>
                <a:gd name="connsiteY11" fmla="*/ 22544 h 36770"/>
                <a:gd name="connsiteX12" fmla="*/ 232 w 41340"/>
                <a:gd name="connsiteY12" fmla="*/ 18655 h 36770"/>
                <a:gd name="connsiteX13" fmla="*/ 1982 w 41340"/>
                <a:gd name="connsiteY13" fmla="*/ 7611 h 36770"/>
                <a:gd name="connsiteX14" fmla="*/ 2019 w 41340"/>
                <a:gd name="connsiteY14" fmla="*/ 7474 h 36770"/>
                <a:gd name="connsiteX0" fmla="*/ 39917 w 41340"/>
                <a:gd name="connsiteY0" fmla="*/ 8458 h 36770"/>
                <a:gd name="connsiteX1" fmla="*/ 38469 w 41340"/>
                <a:gd name="connsiteY1" fmla="*/ 11134 h 36770"/>
                <a:gd name="connsiteX2" fmla="*/ 2246 w 41340"/>
                <a:gd name="connsiteY2" fmla="*/ 8893 h 36770"/>
                <a:gd name="connsiteX3" fmla="*/ 2019 w 41340"/>
                <a:gd name="connsiteY3" fmla="*/ 7474 h 36770"/>
                <a:gd name="connsiteX0" fmla="*/ 2019 w 41340"/>
                <a:gd name="connsiteY0" fmla="*/ 7474 h 34483"/>
                <a:gd name="connsiteX1" fmla="*/ 3742 w 41340"/>
                <a:gd name="connsiteY1" fmla="*/ 11 h 34483"/>
                <a:gd name="connsiteX2" fmla="*/ 24204 w 41340"/>
                <a:gd name="connsiteY2" fmla="*/ 9133 h 34483"/>
                <a:gd name="connsiteX3" fmla="*/ 40101 w 41340"/>
                <a:gd name="connsiteY3" fmla="*/ 255 h 34483"/>
                <a:gd name="connsiteX4" fmla="*/ 39937 w 41340"/>
                <a:gd name="connsiteY4" fmla="*/ 8564 h 34483"/>
                <a:gd name="connsiteX5" fmla="*/ 41135 w 41340"/>
                <a:gd name="connsiteY5" fmla="*/ 16426 h 34483"/>
                <a:gd name="connsiteX6" fmla="*/ 39534 w 41340"/>
                <a:gd name="connsiteY6" fmla="*/ 23760 h 34483"/>
                <a:gd name="connsiteX7" fmla="*/ 35852 w 41340"/>
                <a:gd name="connsiteY7" fmla="*/ 28998 h 34483"/>
                <a:gd name="connsiteX8" fmla="*/ 14599 w 41340"/>
                <a:gd name="connsiteY8" fmla="*/ 32370 h 34483"/>
                <a:gd name="connsiteX9" fmla="*/ 10609 w 41340"/>
                <a:gd name="connsiteY9" fmla="*/ 30386 h 34483"/>
                <a:gd name="connsiteX10" fmla="*/ 3686 w 41340"/>
                <a:gd name="connsiteY10" fmla="*/ 22544 h 34483"/>
                <a:gd name="connsiteX11" fmla="*/ 232 w 41340"/>
                <a:gd name="connsiteY11" fmla="*/ 18655 h 34483"/>
                <a:gd name="connsiteX12" fmla="*/ 1982 w 41340"/>
                <a:gd name="connsiteY12" fmla="*/ 7611 h 34483"/>
                <a:gd name="connsiteX13" fmla="*/ 2019 w 41340"/>
                <a:gd name="connsiteY13" fmla="*/ 7474 h 34483"/>
                <a:gd name="connsiteX0" fmla="*/ 39917 w 41340"/>
                <a:gd name="connsiteY0" fmla="*/ 8458 h 34483"/>
                <a:gd name="connsiteX1" fmla="*/ 38469 w 41340"/>
                <a:gd name="connsiteY1" fmla="*/ 11134 h 34483"/>
                <a:gd name="connsiteX2" fmla="*/ 2246 w 41340"/>
                <a:gd name="connsiteY2" fmla="*/ 8893 h 34483"/>
                <a:gd name="connsiteX3" fmla="*/ 2019 w 41340"/>
                <a:gd name="connsiteY3" fmla="*/ 7474 h 34483"/>
                <a:gd name="connsiteX0" fmla="*/ 2019 w 41340"/>
                <a:gd name="connsiteY0" fmla="*/ 7474 h 34483"/>
                <a:gd name="connsiteX1" fmla="*/ 3742 w 41340"/>
                <a:gd name="connsiteY1" fmla="*/ 11 h 34483"/>
                <a:gd name="connsiteX2" fmla="*/ 24204 w 41340"/>
                <a:gd name="connsiteY2" fmla="*/ 9133 h 34483"/>
                <a:gd name="connsiteX3" fmla="*/ 40101 w 41340"/>
                <a:gd name="connsiteY3" fmla="*/ 255 h 34483"/>
                <a:gd name="connsiteX4" fmla="*/ 39937 w 41340"/>
                <a:gd name="connsiteY4" fmla="*/ 8564 h 34483"/>
                <a:gd name="connsiteX5" fmla="*/ 41135 w 41340"/>
                <a:gd name="connsiteY5" fmla="*/ 16426 h 34483"/>
                <a:gd name="connsiteX6" fmla="*/ 39534 w 41340"/>
                <a:gd name="connsiteY6" fmla="*/ 23760 h 34483"/>
                <a:gd name="connsiteX7" fmla="*/ 35852 w 41340"/>
                <a:gd name="connsiteY7" fmla="*/ 28998 h 34483"/>
                <a:gd name="connsiteX8" fmla="*/ 14599 w 41340"/>
                <a:gd name="connsiteY8" fmla="*/ 32370 h 34483"/>
                <a:gd name="connsiteX9" fmla="*/ 10609 w 41340"/>
                <a:gd name="connsiteY9" fmla="*/ 30386 h 34483"/>
                <a:gd name="connsiteX10" fmla="*/ 3686 w 41340"/>
                <a:gd name="connsiteY10" fmla="*/ 22544 h 34483"/>
                <a:gd name="connsiteX11" fmla="*/ 232 w 41340"/>
                <a:gd name="connsiteY11" fmla="*/ 18655 h 34483"/>
                <a:gd name="connsiteX12" fmla="*/ 1982 w 41340"/>
                <a:gd name="connsiteY12" fmla="*/ 7611 h 34483"/>
                <a:gd name="connsiteX13" fmla="*/ 2019 w 41340"/>
                <a:gd name="connsiteY13" fmla="*/ 7474 h 34483"/>
                <a:gd name="connsiteX0" fmla="*/ 2246 w 41340"/>
                <a:gd name="connsiteY0" fmla="*/ 8893 h 34483"/>
                <a:gd name="connsiteX1" fmla="*/ 2019 w 41340"/>
                <a:gd name="connsiteY1" fmla="*/ 7474 h 34483"/>
                <a:gd name="connsiteX0" fmla="*/ 2019 w 44731"/>
                <a:gd name="connsiteY0" fmla="*/ 7474 h 34483"/>
                <a:gd name="connsiteX1" fmla="*/ 3742 w 44731"/>
                <a:gd name="connsiteY1" fmla="*/ 11 h 34483"/>
                <a:gd name="connsiteX2" fmla="*/ 24204 w 44731"/>
                <a:gd name="connsiteY2" fmla="*/ 9133 h 34483"/>
                <a:gd name="connsiteX3" fmla="*/ 40101 w 44731"/>
                <a:gd name="connsiteY3" fmla="*/ 255 h 34483"/>
                <a:gd name="connsiteX4" fmla="*/ 44476 w 44731"/>
                <a:gd name="connsiteY4" fmla="*/ 4862 h 34483"/>
                <a:gd name="connsiteX5" fmla="*/ 41135 w 44731"/>
                <a:gd name="connsiteY5" fmla="*/ 16426 h 34483"/>
                <a:gd name="connsiteX6" fmla="*/ 39534 w 44731"/>
                <a:gd name="connsiteY6" fmla="*/ 23760 h 34483"/>
                <a:gd name="connsiteX7" fmla="*/ 35852 w 44731"/>
                <a:gd name="connsiteY7" fmla="*/ 28998 h 34483"/>
                <a:gd name="connsiteX8" fmla="*/ 14599 w 44731"/>
                <a:gd name="connsiteY8" fmla="*/ 32370 h 34483"/>
                <a:gd name="connsiteX9" fmla="*/ 10609 w 44731"/>
                <a:gd name="connsiteY9" fmla="*/ 30386 h 34483"/>
                <a:gd name="connsiteX10" fmla="*/ 3686 w 44731"/>
                <a:gd name="connsiteY10" fmla="*/ 22544 h 34483"/>
                <a:gd name="connsiteX11" fmla="*/ 232 w 44731"/>
                <a:gd name="connsiteY11" fmla="*/ 18655 h 34483"/>
                <a:gd name="connsiteX12" fmla="*/ 1982 w 44731"/>
                <a:gd name="connsiteY12" fmla="*/ 7611 h 34483"/>
                <a:gd name="connsiteX13" fmla="*/ 2019 w 44731"/>
                <a:gd name="connsiteY13" fmla="*/ 7474 h 34483"/>
                <a:gd name="connsiteX0" fmla="*/ 2246 w 44731"/>
                <a:gd name="connsiteY0" fmla="*/ 8893 h 34483"/>
                <a:gd name="connsiteX1" fmla="*/ 2019 w 44731"/>
                <a:gd name="connsiteY1" fmla="*/ 7474 h 34483"/>
                <a:gd name="connsiteX0" fmla="*/ 2019 w 44832"/>
                <a:gd name="connsiteY0" fmla="*/ 7474 h 34483"/>
                <a:gd name="connsiteX1" fmla="*/ 3742 w 44832"/>
                <a:gd name="connsiteY1" fmla="*/ 11 h 34483"/>
                <a:gd name="connsiteX2" fmla="*/ 24204 w 44832"/>
                <a:gd name="connsiteY2" fmla="*/ 9133 h 34483"/>
                <a:gd name="connsiteX3" fmla="*/ 40101 w 44832"/>
                <a:gd name="connsiteY3" fmla="*/ 255 h 34483"/>
                <a:gd name="connsiteX4" fmla="*/ 44476 w 44832"/>
                <a:gd name="connsiteY4" fmla="*/ 4862 h 34483"/>
                <a:gd name="connsiteX5" fmla="*/ 42491 w 44832"/>
                <a:gd name="connsiteY5" fmla="*/ 19204 h 34483"/>
                <a:gd name="connsiteX6" fmla="*/ 39534 w 44832"/>
                <a:gd name="connsiteY6" fmla="*/ 23760 h 34483"/>
                <a:gd name="connsiteX7" fmla="*/ 35852 w 44832"/>
                <a:gd name="connsiteY7" fmla="*/ 28998 h 34483"/>
                <a:gd name="connsiteX8" fmla="*/ 14599 w 44832"/>
                <a:gd name="connsiteY8" fmla="*/ 32370 h 34483"/>
                <a:gd name="connsiteX9" fmla="*/ 10609 w 44832"/>
                <a:gd name="connsiteY9" fmla="*/ 30386 h 34483"/>
                <a:gd name="connsiteX10" fmla="*/ 3686 w 44832"/>
                <a:gd name="connsiteY10" fmla="*/ 22544 h 34483"/>
                <a:gd name="connsiteX11" fmla="*/ 232 w 44832"/>
                <a:gd name="connsiteY11" fmla="*/ 18655 h 34483"/>
                <a:gd name="connsiteX12" fmla="*/ 1982 w 44832"/>
                <a:gd name="connsiteY12" fmla="*/ 7611 h 34483"/>
                <a:gd name="connsiteX13" fmla="*/ 2019 w 44832"/>
                <a:gd name="connsiteY13" fmla="*/ 7474 h 34483"/>
                <a:gd name="connsiteX0" fmla="*/ 2246 w 44832"/>
                <a:gd name="connsiteY0" fmla="*/ 8893 h 34483"/>
                <a:gd name="connsiteX1" fmla="*/ 2019 w 44832"/>
                <a:gd name="connsiteY1" fmla="*/ 7474 h 34483"/>
                <a:gd name="connsiteX0" fmla="*/ 2019 w 44832"/>
                <a:gd name="connsiteY0" fmla="*/ 7474 h 33094"/>
                <a:gd name="connsiteX1" fmla="*/ 3742 w 44832"/>
                <a:gd name="connsiteY1" fmla="*/ 11 h 33094"/>
                <a:gd name="connsiteX2" fmla="*/ 24204 w 44832"/>
                <a:gd name="connsiteY2" fmla="*/ 9133 h 33094"/>
                <a:gd name="connsiteX3" fmla="*/ 40101 w 44832"/>
                <a:gd name="connsiteY3" fmla="*/ 255 h 33094"/>
                <a:gd name="connsiteX4" fmla="*/ 44476 w 44832"/>
                <a:gd name="connsiteY4" fmla="*/ 4862 h 33094"/>
                <a:gd name="connsiteX5" fmla="*/ 42491 w 44832"/>
                <a:gd name="connsiteY5" fmla="*/ 19204 h 33094"/>
                <a:gd name="connsiteX6" fmla="*/ 39534 w 44832"/>
                <a:gd name="connsiteY6" fmla="*/ 23760 h 33094"/>
                <a:gd name="connsiteX7" fmla="*/ 35852 w 44832"/>
                <a:gd name="connsiteY7" fmla="*/ 28998 h 33094"/>
                <a:gd name="connsiteX8" fmla="*/ 20286 w 44832"/>
                <a:gd name="connsiteY8" fmla="*/ 29286 h 33094"/>
                <a:gd name="connsiteX9" fmla="*/ 10609 w 44832"/>
                <a:gd name="connsiteY9" fmla="*/ 30386 h 33094"/>
                <a:gd name="connsiteX10" fmla="*/ 3686 w 44832"/>
                <a:gd name="connsiteY10" fmla="*/ 22544 h 33094"/>
                <a:gd name="connsiteX11" fmla="*/ 232 w 44832"/>
                <a:gd name="connsiteY11" fmla="*/ 18655 h 33094"/>
                <a:gd name="connsiteX12" fmla="*/ 1982 w 44832"/>
                <a:gd name="connsiteY12" fmla="*/ 7611 h 33094"/>
                <a:gd name="connsiteX13" fmla="*/ 2019 w 44832"/>
                <a:gd name="connsiteY13" fmla="*/ 7474 h 33094"/>
                <a:gd name="connsiteX0" fmla="*/ 2246 w 44832"/>
                <a:gd name="connsiteY0" fmla="*/ 8893 h 33094"/>
                <a:gd name="connsiteX1" fmla="*/ 2019 w 44832"/>
                <a:gd name="connsiteY1" fmla="*/ 7474 h 33094"/>
                <a:gd name="connsiteX0" fmla="*/ 2051 w 44864"/>
                <a:gd name="connsiteY0" fmla="*/ 7474 h 33348"/>
                <a:gd name="connsiteX1" fmla="*/ 3774 w 44864"/>
                <a:gd name="connsiteY1" fmla="*/ 11 h 33348"/>
                <a:gd name="connsiteX2" fmla="*/ 24236 w 44864"/>
                <a:gd name="connsiteY2" fmla="*/ 9133 h 33348"/>
                <a:gd name="connsiteX3" fmla="*/ 40133 w 44864"/>
                <a:gd name="connsiteY3" fmla="*/ 255 h 33348"/>
                <a:gd name="connsiteX4" fmla="*/ 44508 w 44864"/>
                <a:gd name="connsiteY4" fmla="*/ 4862 h 33348"/>
                <a:gd name="connsiteX5" fmla="*/ 42523 w 44864"/>
                <a:gd name="connsiteY5" fmla="*/ 19204 h 33348"/>
                <a:gd name="connsiteX6" fmla="*/ 39566 w 44864"/>
                <a:gd name="connsiteY6" fmla="*/ 23760 h 33348"/>
                <a:gd name="connsiteX7" fmla="*/ 35884 w 44864"/>
                <a:gd name="connsiteY7" fmla="*/ 28998 h 33348"/>
                <a:gd name="connsiteX8" fmla="*/ 20318 w 44864"/>
                <a:gd name="connsiteY8" fmla="*/ 29286 h 33348"/>
                <a:gd name="connsiteX9" fmla="*/ 13614 w 44864"/>
                <a:gd name="connsiteY9" fmla="*/ 30757 h 33348"/>
                <a:gd name="connsiteX10" fmla="*/ 3718 w 44864"/>
                <a:gd name="connsiteY10" fmla="*/ 22544 h 33348"/>
                <a:gd name="connsiteX11" fmla="*/ 264 w 44864"/>
                <a:gd name="connsiteY11" fmla="*/ 18655 h 33348"/>
                <a:gd name="connsiteX12" fmla="*/ 2014 w 44864"/>
                <a:gd name="connsiteY12" fmla="*/ 7611 h 33348"/>
                <a:gd name="connsiteX13" fmla="*/ 2051 w 44864"/>
                <a:gd name="connsiteY13" fmla="*/ 7474 h 33348"/>
                <a:gd name="connsiteX0" fmla="*/ 2278 w 44864"/>
                <a:gd name="connsiteY0" fmla="*/ 8893 h 33348"/>
                <a:gd name="connsiteX1" fmla="*/ 2051 w 44864"/>
                <a:gd name="connsiteY1" fmla="*/ 7474 h 33348"/>
                <a:gd name="connsiteX0" fmla="*/ 2051 w 44864"/>
                <a:gd name="connsiteY0" fmla="*/ 7474 h 35520"/>
                <a:gd name="connsiteX1" fmla="*/ 3774 w 44864"/>
                <a:gd name="connsiteY1" fmla="*/ 11 h 35520"/>
                <a:gd name="connsiteX2" fmla="*/ 24236 w 44864"/>
                <a:gd name="connsiteY2" fmla="*/ 9133 h 35520"/>
                <a:gd name="connsiteX3" fmla="*/ 40133 w 44864"/>
                <a:gd name="connsiteY3" fmla="*/ 255 h 35520"/>
                <a:gd name="connsiteX4" fmla="*/ 44508 w 44864"/>
                <a:gd name="connsiteY4" fmla="*/ 4862 h 35520"/>
                <a:gd name="connsiteX5" fmla="*/ 42523 w 44864"/>
                <a:gd name="connsiteY5" fmla="*/ 19204 h 35520"/>
                <a:gd name="connsiteX6" fmla="*/ 39566 w 44864"/>
                <a:gd name="connsiteY6" fmla="*/ 23760 h 35520"/>
                <a:gd name="connsiteX7" fmla="*/ 35884 w 44864"/>
                <a:gd name="connsiteY7" fmla="*/ 28998 h 35520"/>
                <a:gd name="connsiteX8" fmla="*/ 20317 w 44864"/>
                <a:gd name="connsiteY8" fmla="*/ 33791 h 35520"/>
                <a:gd name="connsiteX9" fmla="*/ 13614 w 44864"/>
                <a:gd name="connsiteY9" fmla="*/ 30757 h 35520"/>
                <a:gd name="connsiteX10" fmla="*/ 3718 w 44864"/>
                <a:gd name="connsiteY10" fmla="*/ 22544 h 35520"/>
                <a:gd name="connsiteX11" fmla="*/ 264 w 44864"/>
                <a:gd name="connsiteY11" fmla="*/ 18655 h 35520"/>
                <a:gd name="connsiteX12" fmla="*/ 2014 w 44864"/>
                <a:gd name="connsiteY12" fmla="*/ 7611 h 35520"/>
                <a:gd name="connsiteX13" fmla="*/ 2051 w 44864"/>
                <a:gd name="connsiteY13" fmla="*/ 7474 h 35520"/>
                <a:gd name="connsiteX0" fmla="*/ 2278 w 44864"/>
                <a:gd name="connsiteY0" fmla="*/ 8893 h 35520"/>
                <a:gd name="connsiteX1" fmla="*/ 2051 w 44864"/>
                <a:gd name="connsiteY1" fmla="*/ 7474 h 35520"/>
                <a:gd name="connsiteX0" fmla="*/ 2051 w 44864"/>
                <a:gd name="connsiteY0" fmla="*/ 7474 h 35520"/>
                <a:gd name="connsiteX1" fmla="*/ 3774 w 44864"/>
                <a:gd name="connsiteY1" fmla="*/ 11 h 35520"/>
                <a:gd name="connsiteX2" fmla="*/ 24236 w 44864"/>
                <a:gd name="connsiteY2" fmla="*/ 9133 h 35520"/>
                <a:gd name="connsiteX3" fmla="*/ 40133 w 44864"/>
                <a:gd name="connsiteY3" fmla="*/ 255 h 35520"/>
                <a:gd name="connsiteX4" fmla="*/ 44508 w 44864"/>
                <a:gd name="connsiteY4" fmla="*/ 4862 h 35520"/>
                <a:gd name="connsiteX5" fmla="*/ 42523 w 44864"/>
                <a:gd name="connsiteY5" fmla="*/ 19204 h 35520"/>
                <a:gd name="connsiteX6" fmla="*/ 39566 w 44864"/>
                <a:gd name="connsiteY6" fmla="*/ 23760 h 35520"/>
                <a:gd name="connsiteX7" fmla="*/ 29833 w 44864"/>
                <a:gd name="connsiteY7" fmla="*/ 29428 h 35520"/>
                <a:gd name="connsiteX8" fmla="*/ 20317 w 44864"/>
                <a:gd name="connsiteY8" fmla="*/ 33791 h 35520"/>
                <a:gd name="connsiteX9" fmla="*/ 13614 w 44864"/>
                <a:gd name="connsiteY9" fmla="*/ 30757 h 35520"/>
                <a:gd name="connsiteX10" fmla="*/ 3718 w 44864"/>
                <a:gd name="connsiteY10" fmla="*/ 22544 h 35520"/>
                <a:gd name="connsiteX11" fmla="*/ 264 w 44864"/>
                <a:gd name="connsiteY11" fmla="*/ 18655 h 35520"/>
                <a:gd name="connsiteX12" fmla="*/ 2014 w 44864"/>
                <a:gd name="connsiteY12" fmla="*/ 7611 h 35520"/>
                <a:gd name="connsiteX13" fmla="*/ 2051 w 44864"/>
                <a:gd name="connsiteY13" fmla="*/ 7474 h 35520"/>
                <a:gd name="connsiteX0" fmla="*/ 2278 w 44864"/>
                <a:gd name="connsiteY0" fmla="*/ 8893 h 35520"/>
                <a:gd name="connsiteX1" fmla="*/ 2051 w 44864"/>
                <a:gd name="connsiteY1" fmla="*/ 7474 h 35520"/>
                <a:gd name="connsiteX0" fmla="*/ 2051 w 44660"/>
                <a:gd name="connsiteY0" fmla="*/ 7474 h 35520"/>
                <a:gd name="connsiteX1" fmla="*/ 3774 w 44660"/>
                <a:gd name="connsiteY1" fmla="*/ 11 h 35520"/>
                <a:gd name="connsiteX2" fmla="*/ 24236 w 44660"/>
                <a:gd name="connsiteY2" fmla="*/ 9133 h 35520"/>
                <a:gd name="connsiteX3" fmla="*/ 40133 w 44660"/>
                <a:gd name="connsiteY3" fmla="*/ 255 h 35520"/>
                <a:gd name="connsiteX4" fmla="*/ 44508 w 44660"/>
                <a:gd name="connsiteY4" fmla="*/ 4862 h 35520"/>
                <a:gd name="connsiteX5" fmla="*/ 37985 w 44660"/>
                <a:gd name="connsiteY5" fmla="*/ 18400 h 35520"/>
                <a:gd name="connsiteX6" fmla="*/ 39566 w 44660"/>
                <a:gd name="connsiteY6" fmla="*/ 23760 h 35520"/>
                <a:gd name="connsiteX7" fmla="*/ 29833 w 44660"/>
                <a:gd name="connsiteY7" fmla="*/ 29428 h 35520"/>
                <a:gd name="connsiteX8" fmla="*/ 20317 w 44660"/>
                <a:gd name="connsiteY8" fmla="*/ 33791 h 35520"/>
                <a:gd name="connsiteX9" fmla="*/ 13614 w 44660"/>
                <a:gd name="connsiteY9" fmla="*/ 30757 h 35520"/>
                <a:gd name="connsiteX10" fmla="*/ 3718 w 44660"/>
                <a:gd name="connsiteY10" fmla="*/ 22544 h 35520"/>
                <a:gd name="connsiteX11" fmla="*/ 264 w 44660"/>
                <a:gd name="connsiteY11" fmla="*/ 18655 h 35520"/>
                <a:gd name="connsiteX12" fmla="*/ 2014 w 44660"/>
                <a:gd name="connsiteY12" fmla="*/ 7611 h 35520"/>
                <a:gd name="connsiteX13" fmla="*/ 2051 w 44660"/>
                <a:gd name="connsiteY13" fmla="*/ 7474 h 35520"/>
                <a:gd name="connsiteX0" fmla="*/ 2278 w 44660"/>
                <a:gd name="connsiteY0" fmla="*/ 8893 h 35520"/>
                <a:gd name="connsiteX1" fmla="*/ 2051 w 44660"/>
                <a:gd name="connsiteY1" fmla="*/ 7474 h 35520"/>
                <a:gd name="connsiteX0" fmla="*/ 2051 w 44666"/>
                <a:gd name="connsiteY0" fmla="*/ 7474 h 35520"/>
                <a:gd name="connsiteX1" fmla="*/ 3774 w 44666"/>
                <a:gd name="connsiteY1" fmla="*/ 11 h 35520"/>
                <a:gd name="connsiteX2" fmla="*/ 24236 w 44666"/>
                <a:gd name="connsiteY2" fmla="*/ 9133 h 35520"/>
                <a:gd name="connsiteX3" fmla="*/ 40133 w 44666"/>
                <a:gd name="connsiteY3" fmla="*/ 255 h 35520"/>
                <a:gd name="connsiteX4" fmla="*/ 44508 w 44666"/>
                <a:gd name="connsiteY4" fmla="*/ 4862 h 35520"/>
                <a:gd name="connsiteX5" fmla="*/ 37985 w 44666"/>
                <a:gd name="connsiteY5" fmla="*/ 18400 h 35520"/>
                <a:gd name="connsiteX6" fmla="*/ 37637 w 44666"/>
                <a:gd name="connsiteY6" fmla="*/ 20674 h 35520"/>
                <a:gd name="connsiteX7" fmla="*/ 29833 w 44666"/>
                <a:gd name="connsiteY7" fmla="*/ 29428 h 35520"/>
                <a:gd name="connsiteX8" fmla="*/ 20317 w 44666"/>
                <a:gd name="connsiteY8" fmla="*/ 33791 h 35520"/>
                <a:gd name="connsiteX9" fmla="*/ 13614 w 44666"/>
                <a:gd name="connsiteY9" fmla="*/ 30757 h 35520"/>
                <a:gd name="connsiteX10" fmla="*/ 3718 w 44666"/>
                <a:gd name="connsiteY10" fmla="*/ 22544 h 35520"/>
                <a:gd name="connsiteX11" fmla="*/ 264 w 44666"/>
                <a:gd name="connsiteY11" fmla="*/ 18655 h 35520"/>
                <a:gd name="connsiteX12" fmla="*/ 2014 w 44666"/>
                <a:gd name="connsiteY12" fmla="*/ 7611 h 35520"/>
                <a:gd name="connsiteX13" fmla="*/ 2051 w 44666"/>
                <a:gd name="connsiteY13" fmla="*/ 7474 h 35520"/>
                <a:gd name="connsiteX0" fmla="*/ 2278 w 44666"/>
                <a:gd name="connsiteY0" fmla="*/ 8893 h 35520"/>
                <a:gd name="connsiteX1" fmla="*/ 2051 w 44666"/>
                <a:gd name="connsiteY1" fmla="*/ 7474 h 35520"/>
                <a:gd name="connsiteX0" fmla="*/ 2051 w 44816"/>
                <a:gd name="connsiteY0" fmla="*/ 7474 h 35520"/>
                <a:gd name="connsiteX1" fmla="*/ 3774 w 44816"/>
                <a:gd name="connsiteY1" fmla="*/ 11 h 35520"/>
                <a:gd name="connsiteX2" fmla="*/ 24236 w 44816"/>
                <a:gd name="connsiteY2" fmla="*/ 9133 h 35520"/>
                <a:gd name="connsiteX3" fmla="*/ 40133 w 44816"/>
                <a:gd name="connsiteY3" fmla="*/ 255 h 35520"/>
                <a:gd name="connsiteX4" fmla="*/ 44508 w 44816"/>
                <a:gd name="connsiteY4" fmla="*/ 4862 h 35520"/>
                <a:gd name="connsiteX5" fmla="*/ 41688 w 44816"/>
                <a:gd name="connsiteY5" fmla="*/ 19574 h 35520"/>
                <a:gd name="connsiteX6" fmla="*/ 37637 w 44816"/>
                <a:gd name="connsiteY6" fmla="*/ 20674 h 35520"/>
                <a:gd name="connsiteX7" fmla="*/ 29833 w 44816"/>
                <a:gd name="connsiteY7" fmla="*/ 29428 h 35520"/>
                <a:gd name="connsiteX8" fmla="*/ 20317 w 44816"/>
                <a:gd name="connsiteY8" fmla="*/ 33791 h 35520"/>
                <a:gd name="connsiteX9" fmla="*/ 13614 w 44816"/>
                <a:gd name="connsiteY9" fmla="*/ 30757 h 35520"/>
                <a:gd name="connsiteX10" fmla="*/ 3718 w 44816"/>
                <a:gd name="connsiteY10" fmla="*/ 22544 h 35520"/>
                <a:gd name="connsiteX11" fmla="*/ 264 w 44816"/>
                <a:gd name="connsiteY11" fmla="*/ 18655 h 35520"/>
                <a:gd name="connsiteX12" fmla="*/ 2014 w 44816"/>
                <a:gd name="connsiteY12" fmla="*/ 7611 h 35520"/>
                <a:gd name="connsiteX13" fmla="*/ 2051 w 44816"/>
                <a:gd name="connsiteY13" fmla="*/ 7474 h 35520"/>
                <a:gd name="connsiteX0" fmla="*/ 2278 w 44816"/>
                <a:gd name="connsiteY0" fmla="*/ 8893 h 35520"/>
                <a:gd name="connsiteX1" fmla="*/ 2051 w 44816"/>
                <a:gd name="connsiteY1" fmla="*/ 7474 h 35520"/>
                <a:gd name="connsiteX0" fmla="*/ 2051 w 45109"/>
                <a:gd name="connsiteY0" fmla="*/ 7474 h 35520"/>
                <a:gd name="connsiteX1" fmla="*/ 3774 w 45109"/>
                <a:gd name="connsiteY1" fmla="*/ 11 h 35520"/>
                <a:gd name="connsiteX2" fmla="*/ 24236 w 45109"/>
                <a:gd name="connsiteY2" fmla="*/ 9133 h 35520"/>
                <a:gd name="connsiteX3" fmla="*/ 40133 w 45109"/>
                <a:gd name="connsiteY3" fmla="*/ 255 h 35520"/>
                <a:gd name="connsiteX4" fmla="*/ 44820 w 45109"/>
                <a:gd name="connsiteY4" fmla="*/ 10355 h 35520"/>
                <a:gd name="connsiteX5" fmla="*/ 41688 w 45109"/>
                <a:gd name="connsiteY5" fmla="*/ 19574 h 35520"/>
                <a:gd name="connsiteX6" fmla="*/ 37637 w 45109"/>
                <a:gd name="connsiteY6" fmla="*/ 20674 h 35520"/>
                <a:gd name="connsiteX7" fmla="*/ 29833 w 45109"/>
                <a:gd name="connsiteY7" fmla="*/ 29428 h 35520"/>
                <a:gd name="connsiteX8" fmla="*/ 20317 w 45109"/>
                <a:gd name="connsiteY8" fmla="*/ 33791 h 35520"/>
                <a:gd name="connsiteX9" fmla="*/ 13614 w 45109"/>
                <a:gd name="connsiteY9" fmla="*/ 30757 h 35520"/>
                <a:gd name="connsiteX10" fmla="*/ 3718 w 45109"/>
                <a:gd name="connsiteY10" fmla="*/ 22544 h 35520"/>
                <a:gd name="connsiteX11" fmla="*/ 264 w 45109"/>
                <a:gd name="connsiteY11" fmla="*/ 18655 h 35520"/>
                <a:gd name="connsiteX12" fmla="*/ 2014 w 45109"/>
                <a:gd name="connsiteY12" fmla="*/ 7611 h 35520"/>
                <a:gd name="connsiteX13" fmla="*/ 2051 w 45109"/>
                <a:gd name="connsiteY13" fmla="*/ 7474 h 35520"/>
                <a:gd name="connsiteX0" fmla="*/ 2278 w 45109"/>
                <a:gd name="connsiteY0" fmla="*/ 8893 h 35520"/>
                <a:gd name="connsiteX1" fmla="*/ 2051 w 45109"/>
                <a:gd name="connsiteY1" fmla="*/ 7474 h 35520"/>
                <a:gd name="connsiteX0" fmla="*/ 2051 w 45109"/>
                <a:gd name="connsiteY0" fmla="*/ 7474 h 35520"/>
                <a:gd name="connsiteX1" fmla="*/ 3774 w 45109"/>
                <a:gd name="connsiteY1" fmla="*/ 11 h 35520"/>
                <a:gd name="connsiteX2" fmla="*/ 24236 w 45109"/>
                <a:gd name="connsiteY2" fmla="*/ 9133 h 35520"/>
                <a:gd name="connsiteX3" fmla="*/ 37106 w 45109"/>
                <a:gd name="connsiteY3" fmla="*/ 7228 h 35520"/>
                <a:gd name="connsiteX4" fmla="*/ 44820 w 45109"/>
                <a:gd name="connsiteY4" fmla="*/ 10355 h 35520"/>
                <a:gd name="connsiteX5" fmla="*/ 41688 w 45109"/>
                <a:gd name="connsiteY5" fmla="*/ 19574 h 35520"/>
                <a:gd name="connsiteX6" fmla="*/ 37637 w 45109"/>
                <a:gd name="connsiteY6" fmla="*/ 20674 h 35520"/>
                <a:gd name="connsiteX7" fmla="*/ 29833 w 45109"/>
                <a:gd name="connsiteY7" fmla="*/ 29428 h 35520"/>
                <a:gd name="connsiteX8" fmla="*/ 20317 w 45109"/>
                <a:gd name="connsiteY8" fmla="*/ 33791 h 35520"/>
                <a:gd name="connsiteX9" fmla="*/ 13614 w 45109"/>
                <a:gd name="connsiteY9" fmla="*/ 30757 h 35520"/>
                <a:gd name="connsiteX10" fmla="*/ 3718 w 45109"/>
                <a:gd name="connsiteY10" fmla="*/ 22544 h 35520"/>
                <a:gd name="connsiteX11" fmla="*/ 264 w 45109"/>
                <a:gd name="connsiteY11" fmla="*/ 18655 h 35520"/>
                <a:gd name="connsiteX12" fmla="*/ 2014 w 45109"/>
                <a:gd name="connsiteY12" fmla="*/ 7611 h 35520"/>
                <a:gd name="connsiteX13" fmla="*/ 2051 w 45109"/>
                <a:gd name="connsiteY13" fmla="*/ 7474 h 35520"/>
                <a:gd name="connsiteX0" fmla="*/ 2278 w 45109"/>
                <a:gd name="connsiteY0" fmla="*/ 8893 h 35520"/>
                <a:gd name="connsiteX1" fmla="*/ 2051 w 45109"/>
                <a:gd name="connsiteY1" fmla="*/ 7474 h 35520"/>
                <a:gd name="connsiteX0" fmla="*/ 2051 w 45109"/>
                <a:gd name="connsiteY0" fmla="*/ 7748 h 35794"/>
                <a:gd name="connsiteX1" fmla="*/ 3774 w 45109"/>
                <a:gd name="connsiteY1" fmla="*/ 285 h 35794"/>
                <a:gd name="connsiteX2" fmla="*/ 21261 w 45109"/>
                <a:gd name="connsiteY2" fmla="*/ 18046 h 35794"/>
                <a:gd name="connsiteX3" fmla="*/ 37106 w 45109"/>
                <a:gd name="connsiteY3" fmla="*/ 7502 h 35794"/>
                <a:gd name="connsiteX4" fmla="*/ 44820 w 45109"/>
                <a:gd name="connsiteY4" fmla="*/ 10629 h 35794"/>
                <a:gd name="connsiteX5" fmla="*/ 41688 w 45109"/>
                <a:gd name="connsiteY5" fmla="*/ 19848 h 35794"/>
                <a:gd name="connsiteX6" fmla="*/ 37637 w 45109"/>
                <a:gd name="connsiteY6" fmla="*/ 20948 h 35794"/>
                <a:gd name="connsiteX7" fmla="*/ 29833 w 45109"/>
                <a:gd name="connsiteY7" fmla="*/ 29702 h 35794"/>
                <a:gd name="connsiteX8" fmla="*/ 20317 w 45109"/>
                <a:gd name="connsiteY8" fmla="*/ 34065 h 35794"/>
                <a:gd name="connsiteX9" fmla="*/ 13614 w 45109"/>
                <a:gd name="connsiteY9" fmla="*/ 31031 h 35794"/>
                <a:gd name="connsiteX10" fmla="*/ 3718 w 45109"/>
                <a:gd name="connsiteY10" fmla="*/ 22818 h 35794"/>
                <a:gd name="connsiteX11" fmla="*/ 264 w 45109"/>
                <a:gd name="connsiteY11" fmla="*/ 18929 h 35794"/>
                <a:gd name="connsiteX12" fmla="*/ 2014 w 45109"/>
                <a:gd name="connsiteY12" fmla="*/ 7885 h 35794"/>
                <a:gd name="connsiteX13" fmla="*/ 2051 w 45109"/>
                <a:gd name="connsiteY13" fmla="*/ 7748 h 35794"/>
                <a:gd name="connsiteX0" fmla="*/ 2278 w 45109"/>
                <a:gd name="connsiteY0" fmla="*/ 9167 h 35794"/>
                <a:gd name="connsiteX1" fmla="*/ 2051 w 45109"/>
                <a:gd name="connsiteY1" fmla="*/ 7748 h 35794"/>
                <a:gd name="connsiteX0" fmla="*/ 2051 w 45109"/>
                <a:gd name="connsiteY0" fmla="*/ 7748 h 35794"/>
                <a:gd name="connsiteX1" fmla="*/ 3774 w 45109"/>
                <a:gd name="connsiteY1" fmla="*/ 285 h 35794"/>
                <a:gd name="connsiteX2" fmla="*/ 21261 w 45109"/>
                <a:gd name="connsiteY2" fmla="*/ 18046 h 35794"/>
                <a:gd name="connsiteX3" fmla="*/ 32671 w 45109"/>
                <a:gd name="connsiteY3" fmla="*/ 10031 h 35794"/>
                <a:gd name="connsiteX4" fmla="*/ 44820 w 45109"/>
                <a:gd name="connsiteY4" fmla="*/ 10629 h 35794"/>
                <a:gd name="connsiteX5" fmla="*/ 41688 w 45109"/>
                <a:gd name="connsiteY5" fmla="*/ 19848 h 35794"/>
                <a:gd name="connsiteX6" fmla="*/ 37637 w 45109"/>
                <a:gd name="connsiteY6" fmla="*/ 20948 h 35794"/>
                <a:gd name="connsiteX7" fmla="*/ 29833 w 45109"/>
                <a:gd name="connsiteY7" fmla="*/ 29702 h 35794"/>
                <a:gd name="connsiteX8" fmla="*/ 20317 w 45109"/>
                <a:gd name="connsiteY8" fmla="*/ 34065 h 35794"/>
                <a:gd name="connsiteX9" fmla="*/ 13614 w 45109"/>
                <a:gd name="connsiteY9" fmla="*/ 31031 h 35794"/>
                <a:gd name="connsiteX10" fmla="*/ 3718 w 45109"/>
                <a:gd name="connsiteY10" fmla="*/ 22818 h 35794"/>
                <a:gd name="connsiteX11" fmla="*/ 264 w 45109"/>
                <a:gd name="connsiteY11" fmla="*/ 18929 h 35794"/>
                <a:gd name="connsiteX12" fmla="*/ 2014 w 45109"/>
                <a:gd name="connsiteY12" fmla="*/ 7885 h 35794"/>
                <a:gd name="connsiteX13" fmla="*/ 2051 w 45109"/>
                <a:gd name="connsiteY13" fmla="*/ 7748 h 35794"/>
                <a:gd name="connsiteX0" fmla="*/ 2278 w 45109"/>
                <a:gd name="connsiteY0" fmla="*/ 9167 h 35794"/>
                <a:gd name="connsiteX1" fmla="*/ 2051 w 45109"/>
                <a:gd name="connsiteY1" fmla="*/ 7748 h 35794"/>
                <a:gd name="connsiteX0" fmla="*/ 2051 w 42181"/>
                <a:gd name="connsiteY0" fmla="*/ 7748 h 35794"/>
                <a:gd name="connsiteX1" fmla="*/ 3774 w 42181"/>
                <a:gd name="connsiteY1" fmla="*/ 285 h 35794"/>
                <a:gd name="connsiteX2" fmla="*/ 21261 w 42181"/>
                <a:gd name="connsiteY2" fmla="*/ 18046 h 35794"/>
                <a:gd name="connsiteX3" fmla="*/ 32671 w 42181"/>
                <a:gd name="connsiteY3" fmla="*/ 10031 h 35794"/>
                <a:gd name="connsiteX4" fmla="*/ 41272 w 42181"/>
                <a:gd name="connsiteY4" fmla="*/ 14454 h 35794"/>
                <a:gd name="connsiteX5" fmla="*/ 41688 w 42181"/>
                <a:gd name="connsiteY5" fmla="*/ 19848 h 35794"/>
                <a:gd name="connsiteX6" fmla="*/ 37637 w 42181"/>
                <a:gd name="connsiteY6" fmla="*/ 20948 h 35794"/>
                <a:gd name="connsiteX7" fmla="*/ 29833 w 42181"/>
                <a:gd name="connsiteY7" fmla="*/ 29702 h 35794"/>
                <a:gd name="connsiteX8" fmla="*/ 20317 w 42181"/>
                <a:gd name="connsiteY8" fmla="*/ 34065 h 35794"/>
                <a:gd name="connsiteX9" fmla="*/ 13614 w 42181"/>
                <a:gd name="connsiteY9" fmla="*/ 31031 h 35794"/>
                <a:gd name="connsiteX10" fmla="*/ 3718 w 42181"/>
                <a:gd name="connsiteY10" fmla="*/ 22818 h 35794"/>
                <a:gd name="connsiteX11" fmla="*/ 264 w 42181"/>
                <a:gd name="connsiteY11" fmla="*/ 18929 h 35794"/>
                <a:gd name="connsiteX12" fmla="*/ 2014 w 42181"/>
                <a:gd name="connsiteY12" fmla="*/ 7885 h 35794"/>
                <a:gd name="connsiteX13" fmla="*/ 2051 w 42181"/>
                <a:gd name="connsiteY13" fmla="*/ 7748 h 35794"/>
                <a:gd name="connsiteX0" fmla="*/ 2278 w 42181"/>
                <a:gd name="connsiteY0" fmla="*/ 9167 h 35794"/>
                <a:gd name="connsiteX1" fmla="*/ 2051 w 42181"/>
                <a:gd name="connsiteY1" fmla="*/ 7748 h 35794"/>
                <a:gd name="connsiteX0" fmla="*/ 449 w 40579"/>
                <a:gd name="connsiteY0" fmla="*/ 7748 h 35794"/>
                <a:gd name="connsiteX1" fmla="*/ 2172 w 40579"/>
                <a:gd name="connsiteY1" fmla="*/ 285 h 35794"/>
                <a:gd name="connsiteX2" fmla="*/ 19659 w 40579"/>
                <a:gd name="connsiteY2" fmla="*/ 18046 h 35794"/>
                <a:gd name="connsiteX3" fmla="*/ 31069 w 40579"/>
                <a:gd name="connsiteY3" fmla="*/ 10031 h 35794"/>
                <a:gd name="connsiteX4" fmla="*/ 39670 w 40579"/>
                <a:gd name="connsiteY4" fmla="*/ 14454 h 35794"/>
                <a:gd name="connsiteX5" fmla="*/ 40086 w 40579"/>
                <a:gd name="connsiteY5" fmla="*/ 19848 h 35794"/>
                <a:gd name="connsiteX6" fmla="*/ 36035 w 40579"/>
                <a:gd name="connsiteY6" fmla="*/ 20948 h 35794"/>
                <a:gd name="connsiteX7" fmla="*/ 28231 w 40579"/>
                <a:gd name="connsiteY7" fmla="*/ 29702 h 35794"/>
                <a:gd name="connsiteX8" fmla="*/ 18715 w 40579"/>
                <a:gd name="connsiteY8" fmla="*/ 34065 h 35794"/>
                <a:gd name="connsiteX9" fmla="*/ 12012 w 40579"/>
                <a:gd name="connsiteY9" fmla="*/ 31031 h 35794"/>
                <a:gd name="connsiteX10" fmla="*/ 2116 w 40579"/>
                <a:gd name="connsiteY10" fmla="*/ 22818 h 35794"/>
                <a:gd name="connsiteX11" fmla="*/ 2628 w 40579"/>
                <a:gd name="connsiteY11" fmla="*/ 14919 h 35794"/>
                <a:gd name="connsiteX12" fmla="*/ 412 w 40579"/>
                <a:gd name="connsiteY12" fmla="*/ 7885 h 35794"/>
                <a:gd name="connsiteX13" fmla="*/ 449 w 40579"/>
                <a:gd name="connsiteY13" fmla="*/ 7748 h 35794"/>
                <a:gd name="connsiteX0" fmla="*/ 676 w 40579"/>
                <a:gd name="connsiteY0" fmla="*/ 9167 h 35794"/>
                <a:gd name="connsiteX1" fmla="*/ 449 w 40579"/>
                <a:gd name="connsiteY1" fmla="*/ 7748 h 35794"/>
                <a:gd name="connsiteX0" fmla="*/ 449 w 40579"/>
                <a:gd name="connsiteY0" fmla="*/ 7748 h 35794"/>
                <a:gd name="connsiteX1" fmla="*/ 2172 w 40579"/>
                <a:gd name="connsiteY1" fmla="*/ 285 h 35794"/>
                <a:gd name="connsiteX2" fmla="*/ 19659 w 40579"/>
                <a:gd name="connsiteY2" fmla="*/ 18046 h 35794"/>
                <a:gd name="connsiteX3" fmla="*/ 31069 w 40579"/>
                <a:gd name="connsiteY3" fmla="*/ 10031 h 35794"/>
                <a:gd name="connsiteX4" fmla="*/ 39670 w 40579"/>
                <a:gd name="connsiteY4" fmla="*/ 14454 h 35794"/>
                <a:gd name="connsiteX5" fmla="*/ 40086 w 40579"/>
                <a:gd name="connsiteY5" fmla="*/ 19848 h 35794"/>
                <a:gd name="connsiteX6" fmla="*/ 36035 w 40579"/>
                <a:gd name="connsiteY6" fmla="*/ 20948 h 35794"/>
                <a:gd name="connsiteX7" fmla="*/ 28231 w 40579"/>
                <a:gd name="connsiteY7" fmla="*/ 29702 h 35794"/>
                <a:gd name="connsiteX8" fmla="*/ 18715 w 40579"/>
                <a:gd name="connsiteY8" fmla="*/ 34065 h 35794"/>
                <a:gd name="connsiteX9" fmla="*/ 12012 w 40579"/>
                <a:gd name="connsiteY9" fmla="*/ 31031 h 35794"/>
                <a:gd name="connsiteX10" fmla="*/ 4881 w 40579"/>
                <a:gd name="connsiteY10" fmla="*/ 21029 h 35794"/>
                <a:gd name="connsiteX11" fmla="*/ 2628 w 40579"/>
                <a:gd name="connsiteY11" fmla="*/ 14919 h 35794"/>
                <a:gd name="connsiteX12" fmla="*/ 412 w 40579"/>
                <a:gd name="connsiteY12" fmla="*/ 7885 h 35794"/>
                <a:gd name="connsiteX13" fmla="*/ 449 w 40579"/>
                <a:gd name="connsiteY13" fmla="*/ 7748 h 35794"/>
                <a:gd name="connsiteX0" fmla="*/ 676 w 40579"/>
                <a:gd name="connsiteY0" fmla="*/ 9167 h 35794"/>
                <a:gd name="connsiteX1" fmla="*/ 449 w 40579"/>
                <a:gd name="connsiteY1" fmla="*/ 7748 h 35794"/>
                <a:gd name="connsiteX0" fmla="*/ 449 w 40579"/>
                <a:gd name="connsiteY0" fmla="*/ 7748 h 34899"/>
                <a:gd name="connsiteX1" fmla="*/ 2172 w 40579"/>
                <a:gd name="connsiteY1" fmla="*/ 285 h 34899"/>
                <a:gd name="connsiteX2" fmla="*/ 19659 w 40579"/>
                <a:gd name="connsiteY2" fmla="*/ 18046 h 34899"/>
                <a:gd name="connsiteX3" fmla="*/ 31069 w 40579"/>
                <a:gd name="connsiteY3" fmla="*/ 10031 h 34899"/>
                <a:gd name="connsiteX4" fmla="*/ 39670 w 40579"/>
                <a:gd name="connsiteY4" fmla="*/ 14454 h 34899"/>
                <a:gd name="connsiteX5" fmla="*/ 40086 w 40579"/>
                <a:gd name="connsiteY5" fmla="*/ 19848 h 34899"/>
                <a:gd name="connsiteX6" fmla="*/ 36035 w 40579"/>
                <a:gd name="connsiteY6" fmla="*/ 20948 h 34899"/>
                <a:gd name="connsiteX7" fmla="*/ 28231 w 40579"/>
                <a:gd name="connsiteY7" fmla="*/ 29702 h 34899"/>
                <a:gd name="connsiteX8" fmla="*/ 18715 w 40579"/>
                <a:gd name="connsiteY8" fmla="*/ 34065 h 34899"/>
                <a:gd name="connsiteX9" fmla="*/ 10448 w 40579"/>
                <a:gd name="connsiteY9" fmla="*/ 26093 h 34899"/>
                <a:gd name="connsiteX10" fmla="*/ 4881 w 40579"/>
                <a:gd name="connsiteY10" fmla="*/ 21029 h 34899"/>
                <a:gd name="connsiteX11" fmla="*/ 2628 w 40579"/>
                <a:gd name="connsiteY11" fmla="*/ 14919 h 34899"/>
                <a:gd name="connsiteX12" fmla="*/ 412 w 40579"/>
                <a:gd name="connsiteY12" fmla="*/ 7885 h 34899"/>
                <a:gd name="connsiteX13" fmla="*/ 449 w 40579"/>
                <a:gd name="connsiteY13" fmla="*/ 7748 h 34899"/>
                <a:gd name="connsiteX0" fmla="*/ 676 w 40579"/>
                <a:gd name="connsiteY0" fmla="*/ 9167 h 34899"/>
                <a:gd name="connsiteX1" fmla="*/ 449 w 40579"/>
                <a:gd name="connsiteY1" fmla="*/ 7748 h 34899"/>
                <a:gd name="connsiteX0" fmla="*/ 449 w 40579"/>
                <a:gd name="connsiteY0" fmla="*/ 7748 h 30610"/>
                <a:gd name="connsiteX1" fmla="*/ 2172 w 40579"/>
                <a:gd name="connsiteY1" fmla="*/ 285 h 30610"/>
                <a:gd name="connsiteX2" fmla="*/ 19659 w 40579"/>
                <a:gd name="connsiteY2" fmla="*/ 18046 h 30610"/>
                <a:gd name="connsiteX3" fmla="*/ 31069 w 40579"/>
                <a:gd name="connsiteY3" fmla="*/ 10031 h 30610"/>
                <a:gd name="connsiteX4" fmla="*/ 39670 w 40579"/>
                <a:gd name="connsiteY4" fmla="*/ 14454 h 30610"/>
                <a:gd name="connsiteX5" fmla="*/ 40086 w 40579"/>
                <a:gd name="connsiteY5" fmla="*/ 19848 h 30610"/>
                <a:gd name="connsiteX6" fmla="*/ 36035 w 40579"/>
                <a:gd name="connsiteY6" fmla="*/ 20948 h 30610"/>
                <a:gd name="connsiteX7" fmla="*/ 28231 w 40579"/>
                <a:gd name="connsiteY7" fmla="*/ 29702 h 30610"/>
                <a:gd name="connsiteX8" fmla="*/ 17986 w 40579"/>
                <a:gd name="connsiteY8" fmla="*/ 28757 h 30610"/>
                <a:gd name="connsiteX9" fmla="*/ 10448 w 40579"/>
                <a:gd name="connsiteY9" fmla="*/ 26093 h 30610"/>
                <a:gd name="connsiteX10" fmla="*/ 4881 w 40579"/>
                <a:gd name="connsiteY10" fmla="*/ 21029 h 30610"/>
                <a:gd name="connsiteX11" fmla="*/ 2628 w 40579"/>
                <a:gd name="connsiteY11" fmla="*/ 14919 h 30610"/>
                <a:gd name="connsiteX12" fmla="*/ 412 w 40579"/>
                <a:gd name="connsiteY12" fmla="*/ 7885 h 30610"/>
                <a:gd name="connsiteX13" fmla="*/ 449 w 40579"/>
                <a:gd name="connsiteY13" fmla="*/ 7748 h 30610"/>
                <a:gd name="connsiteX0" fmla="*/ 676 w 40579"/>
                <a:gd name="connsiteY0" fmla="*/ 9167 h 30610"/>
                <a:gd name="connsiteX1" fmla="*/ 449 w 40579"/>
                <a:gd name="connsiteY1" fmla="*/ 7748 h 30610"/>
                <a:gd name="connsiteX0" fmla="*/ 680 w 40810"/>
                <a:gd name="connsiteY0" fmla="*/ 725 h 23587"/>
                <a:gd name="connsiteX1" fmla="*/ 1933 w 40810"/>
                <a:gd name="connsiteY1" fmla="*/ 5386 h 23587"/>
                <a:gd name="connsiteX2" fmla="*/ 19890 w 40810"/>
                <a:gd name="connsiteY2" fmla="*/ 11023 h 23587"/>
                <a:gd name="connsiteX3" fmla="*/ 31300 w 40810"/>
                <a:gd name="connsiteY3" fmla="*/ 3008 h 23587"/>
                <a:gd name="connsiteX4" fmla="*/ 39901 w 40810"/>
                <a:gd name="connsiteY4" fmla="*/ 7431 h 23587"/>
                <a:gd name="connsiteX5" fmla="*/ 40317 w 40810"/>
                <a:gd name="connsiteY5" fmla="*/ 12825 h 23587"/>
                <a:gd name="connsiteX6" fmla="*/ 36266 w 40810"/>
                <a:gd name="connsiteY6" fmla="*/ 13925 h 23587"/>
                <a:gd name="connsiteX7" fmla="*/ 28462 w 40810"/>
                <a:gd name="connsiteY7" fmla="*/ 22679 h 23587"/>
                <a:gd name="connsiteX8" fmla="*/ 18217 w 40810"/>
                <a:gd name="connsiteY8" fmla="*/ 21734 h 23587"/>
                <a:gd name="connsiteX9" fmla="*/ 10679 w 40810"/>
                <a:gd name="connsiteY9" fmla="*/ 19070 h 23587"/>
                <a:gd name="connsiteX10" fmla="*/ 5112 w 40810"/>
                <a:gd name="connsiteY10" fmla="*/ 14006 h 23587"/>
                <a:gd name="connsiteX11" fmla="*/ 2859 w 40810"/>
                <a:gd name="connsiteY11" fmla="*/ 7896 h 23587"/>
                <a:gd name="connsiteX12" fmla="*/ 643 w 40810"/>
                <a:gd name="connsiteY12" fmla="*/ 862 h 23587"/>
                <a:gd name="connsiteX13" fmla="*/ 680 w 40810"/>
                <a:gd name="connsiteY13" fmla="*/ 725 h 23587"/>
                <a:gd name="connsiteX0" fmla="*/ 907 w 40810"/>
                <a:gd name="connsiteY0" fmla="*/ 2144 h 23587"/>
                <a:gd name="connsiteX1" fmla="*/ 680 w 40810"/>
                <a:gd name="connsiteY1" fmla="*/ 725 h 23587"/>
                <a:gd name="connsiteX0" fmla="*/ 499 w 40629"/>
                <a:gd name="connsiteY0" fmla="*/ 797 h 23659"/>
                <a:gd name="connsiteX1" fmla="*/ 1752 w 40629"/>
                <a:gd name="connsiteY1" fmla="*/ 5458 h 23659"/>
                <a:gd name="connsiteX2" fmla="*/ 16872 w 40629"/>
                <a:gd name="connsiteY2" fmla="*/ 15786 h 23659"/>
                <a:gd name="connsiteX3" fmla="*/ 31119 w 40629"/>
                <a:gd name="connsiteY3" fmla="*/ 3080 h 23659"/>
                <a:gd name="connsiteX4" fmla="*/ 39720 w 40629"/>
                <a:gd name="connsiteY4" fmla="*/ 7503 h 23659"/>
                <a:gd name="connsiteX5" fmla="*/ 40136 w 40629"/>
                <a:gd name="connsiteY5" fmla="*/ 12897 h 23659"/>
                <a:gd name="connsiteX6" fmla="*/ 36085 w 40629"/>
                <a:gd name="connsiteY6" fmla="*/ 13997 h 23659"/>
                <a:gd name="connsiteX7" fmla="*/ 28281 w 40629"/>
                <a:gd name="connsiteY7" fmla="*/ 22751 h 23659"/>
                <a:gd name="connsiteX8" fmla="*/ 18036 w 40629"/>
                <a:gd name="connsiteY8" fmla="*/ 21806 h 23659"/>
                <a:gd name="connsiteX9" fmla="*/ 10498 w 40629"/>
                <a:gd name="connsiteY9" fmla="*/ 19142 h 23659"/>
                <a:gd name="connsiteX10" fmla="*/ 4931 w 40629"/>
                <a:gd name="connsiteY10" fmla="*/ 14078 h 23659"/>
                <a:gd name="connsiteX11" fmla="*/ 2678 w 40629"/>
                <a:gd name="connsiteY11" fmla="*/ 7968 h 23659"/>
                <a:gd name="connsiteX12" fmla="*/ 462 w 40629"/>
                <a:gd name="connsiteY12" fmla="*/ 934 h 23659"/>
                <a:gd name="connsiteX13" fmla="*/ 499 w 40629"/>
                <a:gd name="connsiteY13" fmla="*/ 797 h 23659"/>
                <a:gd name="connsiteX0" fmla="*/ 726 w 40629"/>
                <a:gd name="connsiteY0" fmla="*/ 2216 h 23659"/>
                <a:gd name="connsiteX1" fmla="*/ 499 w 40629"/>
                <a:gd name="connsiteY1" fmla="*/ 797 h 23659"/>
                <a:gd name="connsiteX0" fmla="*/ 392 w 40522"/>
                <a:gd name="connsiteY0" fmla="*/ 677 h 23539"/>
                <a:gd name="connsiteX1" fmla="*/ 1645 w 40522"/>
                <a:gd name="connsiteY1" fmla="*/ 5338 h 23539"/>
                <a:gd name="connsiteX2" fmla="*/ 14979 w 40522"/>
                <a:gd name="connsiteY2" fmla="*/ 7454 h 23539"/>
                <a:gd name="connsiteX3" fmla="*/ 31012 w 40522"/>
                <a:gd name="connsiteY3" fmla="*/ 2960 h 23539"/>
                <a:gd name="connsiteX4" fmla="*/ 39613 w 40522"/>
                <a:gd name="connsiteY4" fmla="*/ 7383 h 23539"/>
                <a:gd name="connsiteX5" fmla="*/ 40029 w 40522"/>
                <a:gd name="connsiteY5" fmla="*/ 12777 h 23539"/>
                <a:gd name="connsiteX6" fmla="*/ 35978 w 40522"/>
                <a:gd name="connsiteY6" fmla="*/ 13877 h 23539"/>
                <a:gd name="connsiteX7" fmla="*/ 28174 w 40522"/>
                <a:gd name="connsiteY7" fmla="*/ 22631 h 23539"/>
                <a:gd name="connsiteX8" fmla="*/ 17929 w 40522"/>
                <a:gd name="connsiteY8" fmla="*/ 21686 h 23539"/>
                <a:gd name="connsiteX9" fmla="*/ 10391 w 40522"/>
                <a:gd name="connsiteY9" fmla="*/ 19022 h 23539"/>
                <a:gd name="connsiteX10" fmla="*/ 4824 w 40522"/>
                <a:gd name="connsiteY10" fmla="*/ 13958 h 23539"/>
                <a:gd name="connsiteX11" fmla="*/ 2571 w 40522"/>
                <a:gd name="connsiteY11" fmla="*/ 7848 h 23539"/>
                <a:gd name="connsiteX12" fmla="*/ 355 w 40522"/>
                <a:gd name="connsiteY12" fmla="*/ 814 h 23539"/>
                <a:gd name="connsiteX13" fmla="*/ 392 w 40522"/>
                <a:gd name="connsiteY13" fmla="*/ 677 h 23539"/>
                <a:gd name="connsiteX0" fmla="*/ 619 w 40522"/>
                <a:gd name="connsiteY0" fmla="*/ 2096 h 23539"/>
                <a:gd name="connsiteX1" fmla="*/ 392 w 40522"/>
                <a:gd name="connsiteY1" fmla="*/ 677 h 23539"/>
                <a:gd name="connsiteX0" fmla="*/ 392 w 40522"/>
                <a:gd name="connsiteY0" fmla="*/ 677 h 23539"/>
                <a:gd name="connsiteX1" fmla="*/ 1645 w 40522"/>
                <a:gd name="connsiteY1" fmla="*/ 5338 h 23539"/>
                <a:gd name="connsiteX2" fmla="*/ 14979 w 40522"/>
                <a:gd name="connsiteY2" fmla="*/ 7454 h 23539"/>
                <a:gd name="connsiteX3" fmla="*/ 31012 w 40522"/>
                <a:gd name="connsiteY3" fmla="*/ 2960 h 23539"/>
                <a:gd name="connsiteX4" fmla="*/ 39613 w 40522"/>
                <a:gd name="connsiteY4" fmla="*/ 7383 h 23539"/>
                <a:gd name="connsiteX5" fmla="*/ 40029 w 40522"/>
                <a:gd name="connsiteY5" fmla="*/ 12777 h 23539"/>
                <a:gd name="connsiteX6" fmla="*/ 35978 w 40522"/>
                <a:gd name="connsiteY6" fmla="*/ 13877 h 23539"/>
                <a:gd name="connsiteX7" fmla="*/ 28174 w 40522"/>
                <a:gd name="connsiteY7" fmla="*/ 22631 h 23539"/>
                <a:gd name="connsiteX8" fmla="*/ 17929 w 40522"/>
                <a:gd name="connsiteY8" fmla="*/ 21686 h 23539"/>
                <a:gd name="connsiteX9" fmla="*/ 10391 w 40522"/>
                <a:gd name="connsiteY9" fmla="*/ 19022 h 23539"/>
                <a:gd name="connsiteX10" fmla="*/ 4824 w 40522"/>
                <a:gd name="connsiteY10" fmla="*/ 13958 h 23539"/>
                <a:gd name="connsiteX11" fmla="*/ 2571 w 40522"/>
                <a:gd name="connsiteY11" fmla="*/ 7848 h 23539"/>
                <a:gd name="connsiteX12" fmla="*/ 355 w 40522"/>
                <a:gd name="connsiteY12" fmla="*/ 814 h 23539"/>
                <a:gd name="connsiteX13" fmla="*/ 392 w 40522"/>
                <a:gd name="connsiteY13" fmla="*/ 677 h 23539"/>
                <a:gd name="connsiteX0" fmla="*/ 619 w 40522"/>
                <a:gd name="connsiteY0" fmla="*/ 2096 h 23539"/>
                <a:gd name="connsiteX1" fmla="*/ 392 w 40522"/>
                <a:gd name="connsiteY1" fmla="*/ 677 h 23539"/>
                <a:gd name="connsiteX0" fmla="*/ 398 w 40528"/>
                <a:gd name="connsiteY0" fmla="*/ 724 h 23586"/>
                <a:gd name="connsiteX1" fmla="*/ 1651 w 40528"/>
                <a:gd name="connsiteY1" fmla="*/ 5385 h 23586"/>
                <a:gd name="connsiteX2" fmla="*/ 15107 w 40528"/>
                <a:gd name="connsiteY2" fmla="*/ 11020 h 23586"/>
                <a:gd name="connsiteX3" fmla="*/ 31018 w 40528"/>
                <a:gd name="connsiteY3" fmla="*/ 3007 h 23586"/>
                <a:gd name="connsiteX4" fmla="*/ 39619 w 40528"/>
                <a:gd name="connsiteY4" fmla="*/ 7430 h 23586"/>
                <a:gd name="connsiteX5" fmla="*/ 40035 w 40528"/>
                <a:gd name="connsiteY5" fmla="*/ 12824 h 23586"/>
                <a:gd name="connsiteX6" fmla="*/ 35984 w 40528"/>
                <a:gd name="connsiteY6" fmla="*/ 13924 h 23586"/>
                <a:gd name="connsiteX7" fmla="*/ 28180 w 40528"/>
                <a:gd name="connsiteY7" fmla="*/ 22678 h 23586"/>
                <a:gd name="connsiteX8" fmla="*/ 17935 w 40528"/>
                <a:gd name="connsiteY8" fmla="*/ 21733 h 23586"/>
                <a:gd name="connsiteX9" fmla="*/ 10397 w 40528"/>
                <a:gd name="connsiteY9" fmla="*/ 19069 h 23586"/>
                <a:gd name="connsiteX10" fmla="*/ 4830 w 40528"/>
                <a:gd name="connsiteY10" fmla="*/ 14005 h 23586"/>
                <a:gd name="connsiteX11" fmla="*/ 2577 w 40528"/>
                <a:gd name="connsiteY11" fmla="*/ 7895 h 23586"/>
                <a:gd name="connsiteX12" fmla="*/ 361 w 40528"/>
                <a:gd name="connsiteY12" fmla="*/ 861 h 23586"/>
                <a:gd name="connsiteX13" fmla="*/ 398 w 40528"/>
                <a:gd name="connsiteY13" fmla="*/ 724 h 23586"/>
                <a:gd name="connsiteX0" fmla="*/ 625 w 40528"/>
                <a:gd name="connsiteY0" fmla="*/ 2143 h 23586"/>
                <a:gd name="connsiteX1" fmla="*/ 398 w 40528"/>
                <a:gd name="connsiteY1" fmla="*/ 724 h 23586"/>
                <a:gd name="connsiteX0" fmla="*/ 398 w 40528"/>
                <a:gd name="connsiteY0" fmla="*/ 724 h 23586"/>
                <a:gd name="connsiteX1" fmla="*/ 1651 w 40528"/>
                <a:gd name="connsiteY1" fmla="*/ 5385 h 23586"/>
                <a:gd name="connsiteX2" fmla="*/ 15107 w 40528"/>
                <a:gd name="connsiteY2" fmla="*/ 11020 h 23586"/>
                <a:gd name="connsiteX3" fmla="*/ 31018 w 40528"/>
                <a:gd name="connsiteY3" fmla="*/ 3007 h 23586"/>
                <a:gd name="connsiteX4" fmla="*/ 39619 w 40528"/>
                <a:gd name="connsiteY4" fmla="*/ 7430 h 23586"/>
                <a:gd name="connsiteX5" fmla="*/ 40035 w 40528"/>
                <a:gd name="connsiteY5" fmla="*/ 12824 h 23586"/>
                <a:gd name="connsiteX6" fmla="*/ 35984 w 40528"/>
                <a:gd name="connsiteY6" fmla="*/ 13924 h 23586"/>
                <a:gd name="connsiteX7" fmla="*/ 28180 w 40528"/>
                <a:gd name="connsiteY7" fmla="*/ 22678 h 23586"/>
                <a:gd name="connsiteX8" fmla="*/ 17935 w 40528"/>
                <a:gd name="connsiteY8" fmla="*/ 21733 h 23586"/>
                <a:gd name="connsiteX9" fmla="*/ 10397 w 40528"/>
                <a:gd name="connsiteY9" fmla="*/ 19069 h 23586"/>
                <a:gd name="connsiteX10" fmla="*/ 4830 w 40528"/>
                <a:gd name="connsiteY10" fmla="*/ 14005 h 23586"/>
                <a:gd name="connsiteX11" fmla="*/ 2577 w 40528"/>
                <a:gd name="connsiteY11" fmla="*/ 7895 h 23586"/>
                <a:gd name="connsiteX12" fmla="*/ 361 w 40528"/>
                <a:gd name="connsiteY12" fmla="*/ 861 h 23586"/>
                <a:gd name="connsiteX13" fmla="*/ 398 w 40528"/>
                <a:gd name="connsiteY13" fmla="*/ 724 h 23586"/>
                <a:gd name="connsiteX0" fmla="*/ 625 w 40528"/>
                <a:gd name="connsiteY0" fmla="*/ 2143 h 23586"/>
                <a:gd name="connsiteX1" fmla="*/ 398 w 40528"/>
                <a:gd name="connsiteY1" fmla="*/ 724 h 23586"/>
                <a:gd name="connsiteX0" fmla="*/ 398 w 40669"/>
                <a:gd name="connsiteY0" fmla="*/ 724 h 23586"/>
                <a:gd name="connsiteX1" fmla="*/ 1651 w 40669"/>
                <a:gd name="connsiteY1" fmla="*/ 5385 h 23586"/>
                <a:gd name="connsiteX2" fmla="*/ 15107 w 40669"/>
                <a:gd name="connsiteY2" fmla="*/ 11020 h 23586"/>
                <a:gd name="connsiteX3" fmla="*/ 31018 w 40669"/>
                <a:gd name="connsiteY3" fmla="*/ 3007 h 23586"/>
                <a:gd name="connsiteX4" fmla="*/ 39619 w 40669"/>
                <a:gd name="connsiteY4" fmla="*/ 7430 h 23586"/>
                <a:gd name="connsiteX5" fmla="*/ 40035 w 40669"/>
                <a:gd name="connsiteY5" fmla="*/ 12824 h 23586"/>
                <a:gd name="connsiteX6" fmla="*/ 33888 w 40669"/>
                <a:gd name="connsiteY6" fmla="*/ 15944 h 23586"/>
                <a:gd name="connsiteX7" fmla="*/ 28180 w 40669"/>
                <a:gd name="connsiteY7" fmla="*/ 22678 h 23586"/>
                <a:gd name="connsiteX8" fmla="*/ 17935 w 40669"/>
                <a:gd name="connsiteY8" fmla="*/ 21733 h 23586"/>
                <a:gd name="connsiteX9" fmla="*/ 10397 w 40669"/>
                <a:gd name="connsiteY9" fmla="*/ 19069 h 23586"/>
                <a:gd name="connsiteX10" fmla="*/ 4830 w 40669"/>
                <a:gd name="connsiteY10" fmla="*/ 14005 h 23586"/>
                <a:gd name="connsiteX11" fmla="*/ 2577 w 40669"/>
                <a:gd name="connsiteY11" fmla="*/ 7895 h 23586"/>
                <a:gd name="connsiteX12" fmla="*/ 361 w 40669"/>
                <a:gd name="connsiteY12" fmla="*/ 861 h 23586"/>
                <a:gd name="connsiteX13" fmla="*/ 398 w 40669"/>
                <a:gd name="connsiteY13" fmla="*/ 724 h 23586"/>
                <a:gd name="connsiteX0" fmla="*/ 625 w 40669"/>
                <a:gd name="connsiteY0" fmla="*/ 2143 h 23586"/>
                <a:gd name="connsiteX1" fmla="*/ 398 w 40669"/>
                <a:gd name="connsiteY1" fmla="*/ 724 h 23586"/>
                <a:gd name="connsiteX0" fmla="*/ 398 w 39957"/>
                <a:gd name="connsiteY0" fmla="*/ 724 h 23586"/>
                <a:gd name="connsiteX1" fmla="*/ 1651 w 39957"/>
                <a:gd name="connsiteY1" fmla="*/ 5385 h 23586"/>
                <a:gd name="connsiteX2" fmla="*/ 15107 w 39957"/>
                <a:gd name="connsiteY2" fmla="*/ 11020 h 23586"/>
                <a:gd name="connsiteX3" fmla="*/ 31018 w 39957"/>
                <a:gd name="connsiteY3" fmla="*/ 3007 h 23586"/>
                <a:gd name="connsiteX4" fmla="*/ 39619 w 39957"/>
                <a:gd name="connsiteY4" fmla="*/ 7430 h 23586"/>
                <a:gd name="connsiteX5" fmla="*/ 37323 w 39957"/>
                <a:gd name="connsiteY5" fmla="*/ 11520 h 23586"/>
                <a:gd name="connsiteX6" fmla="*/ 33888 w 39957"/>
                <a:gd name="connsiteY6" fmla="*/ 15944 h 23586"/>
                <a:gd name="connsiteX7" fmla="*/ 28180 w 39957"/>
                <a:gd name="connsiteY7" fmla="*/ 22678 h 23586"/>
                <a:gd name="connsiteX8" fmla="*/ 17935 w 39957"/>
                <a:gd name="connsiteY8" fmla="*/ 21733 h 23586"/>
                <a:gd name="connsiteX9" fmla="*/ 10397 w 39957"/>
                <a:gd name="connsiteY9" fmla="*/ 19069 h 23586"/>
                <a:gd name="connsiteX10" fmla="*/ 4830 w 39957"/>
                <a:gd name="connsiteY10" fmla="*/ 14005 h 23586"/>
                <a:gd name="connsiteX11" fmla="*/ 2577 w 39957"/>
                <a:gd name="connsiteY11" fmla="*/ 7895 h 23586"/>
                <a:gd name="connsiteX12" fmla="*/ 361 w 39957"/>
                <a:gd name="connsiteY12" fmla="*/ 861 h 23586"/>
                <a:gd name="connsiteX13" fmla="*/ 398 w 39957"/>
                <a:gd name="connsiteY13" fmla="*/ 724 h 23586"/>
                <a:gd name="connsiteX0" fmla="*/ 625 w 39957"/>
                <a:gd name="connsiteY0" fmla="*/ 2143 h 23586"/>
                <a:gd name="connsiteX1" fmla="*/ 398 w 39957"/>
                <a:gd name="connsiteY1" fmla="*/ 724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57" h="23586">
                  <a:moveTo>
                    <a:pt x="398" y="724"/>
                  </a:moveTo>
                  <a:cubicBezTo>
                    <a:pt x="127" y="-1989"/>
                    <a:pt x="-800" y="3669"/>
                    <a:pt x="1651" y="5385"/>
                  </a:cubicBezTo>
                  <a:cubicBezTo>
                    <a:pt x="4102" y="7101"/>
                    <a:pt x="12097" y="7141"/>
                    <a:pt x="15107" y="11020"/>
                  </a:cubicBezTo>
                  <a:cubicBezTo>
                    <a:pt x="19198" y="16293"/>
                    <a:pt x="25205" y="11425"/>
                    <a:pt x="31018" y="3007"/>
                  </a:cubicBezTo>
                  <a:cubicBezTo>
                    <a:pt x="33364" y="-390"/>
                    <a:pt x="40132" y="5801"/>
                    <a:pt x="39619" y="7430"/>
                  </a:cubicBezTo>
                  <a:cubicBezTo>
                    <a:pt x="40880" y="9664"/>
                    <a:pt x="38278" y="10101"/>
                    <a:pt x="37323" y="11520"/>
                  </a:cubicBezTo>
                  <a:cubicBezTo>
                    <a:pt x="36368" y="12939"/>
                    <a:pt x="36612" y="15414"/>
                    <a:pt x="33888" y="15944"/>
                  </a:cubicBezTo>
                  <a:cubicBezTo>
                    <a:pt x="33875" y="18211"/>
                    <a:pt x="30839" y="21713"/>
                    <a:pt x="28180" y="22678"/>
                  </a:cubicBezTo>
                  <a:cubicBezTo>
                    <a:pt x="25521" y="23643"/>
                    <a:pt x="22142" y="21502"/>
                    <a:pt x="17935" y="21733"/>
                  </a:cubicBezTo>
                  <a:cubicBezTo>
                    <a:pt x="14227" y="24777"/>
                    <a:pt x="12549" y="24196"/>
                    <a:pt x="10397" y="19069"/>
                  </a:cubicBezTo>
                  <a:cubicBezTo>
                    <a:pt x="8283" y="19406"/>
                    <a:pt x="6133" y="15867"/>
                    <a:pt x="4830" y="14005"/>
                  </a:cubicBezTo>
                  <a:cubicBezTo>
                    <a:pt x="3527" y="12143"/>
                    <a:pt x="1524" y="9421"/>
                    <a:pt x="2577" y="7895"/>
                  </a:cubicBezTo>
                  <a:cubicBezTo>
                    <a:pt x="2293" y="5406"/>
                    <a:pt x="63" y="2724"/>
                    <a:pt x="361" y="861"/>
                  </a:cubicBezTo>
                  <a:cubicBezTo>
                    <a:pt x="373" y="815"/>
                    <a:pt x="386" y="770"/>
                    <a:pt x="398" y="724"/>
                  </a:cubicBezTo>
                  <a:close/>
                </a:path>
                <a:path w="39957" h="23586" fill="none" extrusionOk="0">
                  <a:moveTo>
                    <a:pt x="625" y="2143"/>
                  </a:moveTo>
                  <a:cubicBezTo>
                    <a:pt x="522" y="1679"/>
                    <a:pt x="446" y="1205"/>
                    <a:pt x="398" y="724"/>
                  </a:cubicBezTo>
                </a:path>
              </a:pathLst>
            </a:custGeom>
            <a:solidFill>
              <a:schemeClr val="tx1">
                <a:lumMod val="85000"/>
              </a:schemeClr>
            </a:solidFill>
            <a:ln/>
            <a:scene3d>
              <a:camera prst="orthographicFront">
                <a:rot lat="0" lon="0" rev="0"/>
              </a:camera>
              <a:lightRig rig="threePt" dir="tl"/>
            </a:scene3d>
            <a:sp3d extrusionH="76200" contourW="12700">
              <a:bevelT w="50800" h="6350"/>
              <a:extrusionClr>
                <a:schemeClr val="tx1">
                  <a:lumMod val="75000"/>
                </a:schemeClr>
              </a:extrusionClr>
              <a:contourClr>
                <a:schemeClr val="tx1">
                  <a:lumMod val="95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5467DDF-0263-0244-88C9-B78BF5CFEF14}"/>
              </a:ext>
            </a:extLst>
          </p:cNvPr>
          <p:cNvGrpSpPr/>
          <p:nvPr/>
        </p:nvGrpSpPr>
        <p:grpSpPr>
          <a:xfrm>
            <a:off x="6742213" y="1643126"/>
            <a:ext cx="1317084" cy="3358336"/>
            <a:chOff x="9608164" y="2798044"/>
            <a:chExt cx="1317084" cy="3358336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2A7EE88-C4C8-4D49-8EA9-51ADD3FAD183}"/>
                </a:ext>
              </a:extLst>
            </p:cNvPr>
            <p:cNvGrpSpPr/>
            <p:nvPr/>
          </p:nvGrpSpPr>
          <p:grpSpPr>
            <a:xfrm flipH="1">
              <a:off x="9608164" y="2801074"/>
              <a:ext cx="1317084" cy="3355306"/>
              <a:chOff x="981198" y="2899039"/>
              <a:chExt cx="1468483" cy="3355306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8231CC01-44E2-9842-8681-AF5688321663}"/>
                  </a:ext>
                </a:extLst>
              </p:cNvPr>
              <p:cNvSpPr/>
              <p:nvPr/>
            </p:nvSpPr>
            <p:spPr>
              <a:xfrm rot="21386169">
                <a:off x="1431365" y="2899039"/>
                <a:ext cx="556591" cy="6261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5">
                <a:extLst>
                  <a:ext uri="{FF2B5EF4-FFF2-40B4-BE49-F238E27FC236}">
                    <a16:creationId xmlns:a16="http://schemas.microsoft.com/office/drawing/2014/main" id="{1F16122E-615A-DD42-8CB7-C8EB34D80A66}"/>
                  </a:ext>
                </a:extLst>
              </p:cNvPr>
              <p:cNvSpPr/>
              <p:nvPr/>
            </p:nvSpPr>
            <p:spPr>
              <a:xfrm rot="1342629">
                <a:off x="981198" y="3916287"/>
                <a:ext cx="346399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5">
                <a:extLst>
                  <a:ext uri="{FF2B5EF4-FFF2-40B4-BE49-F238E27FC236}">
                    <a16:creationId xmlns:a16="http://schemas.microsoft.com/office/drawing/2014/main" id="{D3D23AB5-C087-AB40-B496-0327A2B96C00}"/>
                  </a:ext>
                </a:extLst>
              </p:cNvPr>
              <p:cNvSpPr/>
              <p:nvPr/>
            </p:nvSpPr>
            <p:spPr>
              <a:xfrm rot="21017752" flipH="1">
                <a:off x="2081196" y="3968558"/>
                <a:ext cx="313737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5">
                <a:extLst>
                  <a:ext uri="{FF2B5EF4-FFF2-40B4-BE49-F238E27FC236}">
                    <a16:creationId xmlns:a16="http://schemas.microsoft.com/office/drawing/2014/main" id="{C8CA2B43-071B-0844-81AB-1C798C122006}"/>
                  </a:ext>
                </a:extLst>
              </p:cNvPr>
              <p:cNvSpPr/>
              <p:nvPr/>
            </p:nvSpPr>
            <p:spPr>
              <a:xfrm rot="21303748">
                <a:off x="1738200" y="5258713"/>
                <a:ext cx="609989" cy="895509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345" h="1206013">
                    <a:moveTo>
                      <a:pt x="68046" y="505684"/>
                    </a:moveTo>
                    <a:cubicBezTo>
                      <a:pt x="57034" y="369828"/>
                      <a:pt x="-34869" y="240668"/>
                      <a:pt x="38610" y="16559"/>
                    </a:cubicBezTo>
                    <a:cubicBezTo>
                      <a:pt x="114065" y="-38848"/>
                      <a:pt x="413478" y="55040"/>
                      <a:pt x="407623" y="146838"/>
                    </a:cubicBezTo>
                    <a:cubicBezTo>
                      <a:pt x="546389" y="47899"/>
                      <a:pt x="333662" y="641054"/>
                      <a:pt x="400608" y="807644"/>
                    </a:cubicBezTo>
                    <a:cubicBezTo>
                      <a:pt x="467554" y="974234"/>
                      <a:pt x="822146" y="959821"/>
                      <a:pt x="809300" y="1146379"/>
                    </a:cubicBezTo>
                    <a:cubicBezTo>
                      <a:pt x="955859" y="1303547"/>
                      <a:pt x="165058" y="1106282"/>
                      <a:pt x="47622" y="1053835"/>
                    </a:cubicBezTo>
                    <a:cubicBezTo>
                      <a:pt x="-69814" y="1001388"/>
                      <a:pt x="61581" y="953534"/>
                      <a:pt x="104682" y="831694"/>
                    </a:cubicBezTo>
                    <a:cubicBezTo>
                      <a:pt x="130786" y="713638"/>
                      <a:pt x="79058" y="641540"/>
                      <a:pt x="6804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5">
                <a:extLst>
                  <a:ext uri="{FF2B5EF4-FFF2-40B4-BE49-F238E27FC236}">
                    <a16:creationId xmlns:a16="http://schemas.microsoft.com/office/drawing/2014/main" id="{794A1EE1-4E72-6B4D-8C1D-D17216E74A82}"/>
                  </a:ext>
                </a:extLst>
              </p:cNvPr>
              <p:cNvSpPr/>
              <p:nvPr/>
            </p:nvSpPr>
            <p:spPr>
              <a:xfrm>
                <a:off x="1358163" y="5274691"/>
                <a:ext cx="517785" cy="979654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  <a:gd name="connsiteX0" fmla="*/ 59366 w 702286"/>
                  <a:gd name="connsiteY0" fmla="*/ 505684 h 1319334"/>
                  <a:gd name="connsiteX1" fmla="*/ 29930 w 702286"/>
                  <a:gd name="connsiteY1" fmla="*/ 16559 h 1319334"/>
                  <a:gd name="connsiteX2" fmla="*/ 398943 w 702286"/>
                  <a:gd name="connsiteY2" fmla="*/ 146838 h 1319334"/>
                  <a:gd name="connsiteX3" fmla="*/ 391928 w 702286"/>
                  <a:gd name="connsiteY3" fmla="*/ 807644 h 1319334"/>
                  <a:gd name="connsiteX4" fmla="*/ 681991 w 702286"/>
                  <a:gd name="connsiteY4" fmla="*/ 1274880 h 1319334"/>
                  <a:gd name="connsiteX5" fmla="*/ 38942 w 702286"/>
                  <a:gd name="connsiteY5" fmla="*/ 1053835 h 1319334"/>
                  <a:gd name="connsiteX6" fmla="*/ 96002 w 702286"/>
                  <a:gd name="connsiteY6" fmla="*/ 831694 h 1319334"/>
                  <a:gd name="connsiteX7" fmla="*/ 59366 w 702286"/>
                  <a:gd name="connsiteY7" fmla="*/ 505684 h 131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286" h="1319334">
                    <a:moveTo>
                      <a:pt x="59366" y="505684"/>
                    </a:moveTo>
                    <a:cubicBezTo>
                      <a:pt x="48354" y="369828"/>
                      <a:pt x="-43549" y="240668"/>
                      <a:pt x="29930" y="16559"/>
                    </a:cubicBezTo>
                    <a:cubicBezTo>
                      <a:pt x="105385" y="-38848"/>
                      <a:pt x="404798" y="55040"/>
                      <a:pt x="398943" y="146838"/>
                    </a:cubicBezTo>
                    <a:cubicBezTo>
                      <a:pt x="537709" y="47899"/>
                      <a:pt x="344753" y="619637"/>
                      <a:pt x="391928" y="807644"/>
                    </a:cubicBezTo>
                    <a:cubicBezTo>
                      <a:pt x="439103" y="995651"/>
                      <a:pt x="694837" y="1088322"/>
                      <a:pt x="681991" y="1274880"/>
                    </a:cubicBezTo>
                    <a:cubicBezTo>
                      <a:pt x="828550" y="1432048"/>
                      <a:pt x="136607" y="1127699"/>
                      <a:pt x="38942" y="1053835"/>
                    </a:cubicBezTo>
                    <a:cubicBezTo>
                      <a:pt x="-58723" y="979971"/>
                      <a:pt x="52901" y="953534"/>
                      <a:pt x="96002" y="831694"/>
                    </a:cubicBezTo>
                    <a:cubicBezTo>
                      <a:pt x="122106" y="713638"/>
                      <a:pt x="70378" y="641540"/>
                      <a:pt x="5936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Parallelogram 4">
                <a:extLst>
                  <a:ext uri="{FF2B5EF4-FFF2-40B4-BE49-F238E27FC236}">
                    <a16:creationId xmlns:a16="http://schemas.microsoft.com/office/drawing/2014/main" id="{05EDA437-DD96-6C4E-8C0B-1C5967EA5503}"/>
                  </a:ext>
                </a:extLst>
              </p:cNvPr>
              <p:cNvSpPr/>
              <p:nvPr/>
            </p:nvSpPr>
            <p:spPr>
              <a:xfrm>
                <a:off x="1068485" y="3560850"/>
                <a:ext cx="1381196" cy="2024317"/>
              </a:xfrm>
              <a:custGeom>
                <a:avLst/>
                <a:gdLst>
                  <a:gd name="connsiteX0" fmla="*/ 0 w 866429"/>
                  <a:gd name="connsiteY0" fmla="*/ 1143000 h 1143000"/>
                  <a:gd name="connsiteX1" fmla="*/ 216607 w 866429"/>
                  <a:gd name="connsiteY1" fmla="*/ 0 h 1143000"/>
                  <a:gd name="connsiteX2" fmla="*/ 866429 w 866429"/>
                  <a:gd name="connsiteY2" fmla="*/ 0 h 1143000"/>
                  <a:gd name="connsiteX3" fmla="*/ 649822 w 866429"/>
                  <a:gd name="connsiteY3" fmla="*/ 1143000 h 1143000"/>
                  <a:gd name="connsiteX4" fmla="*/ 0 w 866429"/>
                  <a:gd name="connsiteY4" fmla="*/ 1143000 h 1143000"/>
                  <a:gd name="connsiteX0" fmla="*/ 0 w 866429"/>
                  <a:gd name="connsiteY0" fmla="*/ 1143000 h 1143000"/>
                  <a:gd name="connsiteX1" fmla="*/ 149087 w 866429"/>
                  <a:gd name="connsiteY1" fmla="*/ 260034 h 1143000"/>
                  <a:gd name="connsiteX2" fmla="*/ 216607 w 866429"/>
                  <a:gd name="connsiteY2" fmla="*/ 0 h 1143000"/>
                  <a:gd name="connsiteX3" fmla="*/ 866429 w 866429"/>
                  <a:gd name="connsiteY3" fmla="*/ 0 h 1143000"/>
                  <a:gd name="connsiteX4" fmla="*/ 649822 w 866429"/>
                  <a:gd name="connsiteY4" fmla="*/ 1143000 h 1143000"/>
                  <a:gd name="connsiteX5" fmla="*/ 0 w 866429"/>
                  <a:gd name="connsiteY5" fmla="*/ 1143000 h 1143000"/>
                  <a:gd name="connsiteX0" fmla="*/ 0 w 866429"/>
                  <a:gd name="connsiteY0" fmla="*/ 1143000 h 1143000"/>
                  <a:gd name="connsiteX1" fmla="*/ 49696 w 866429"/>
                  <a:gd name="connsiteY1" fmla="*/ 747051 h 1143000"/>
                  <a:gd name="connsiteX2" fmla="*/ 149087 w 866429"/>
                  <a:gd name="connsiteY2" fmla="*/ 260034 h 1143000"/>
                  <a:gd name="connsiteX3" fmla="*/ 216607 w 866429"/>
                  <a:gd name="connsiteY3" fmla="*/ 0 h 1143000"/>
                  <a:gd name="connsiteX4" fmla="*/ 866429 w 866429"/>
                  <a:gd name="connsiteY4" fmla="*/ 0 h 1143000"/>
                  <a:gd name="connsiteX5" fmla="*/ 649822 w 866429"/>
                  <a:gd name="connsiteY5" fmla="*/ 1143000 h 1143000"/>
                  <a:gd name="connsiteX6" fmla="*/ 0 w 866429"/>
                  <a:gd name="connsiteY6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59761 w 876368"/>
                  <a:gd name="connsiteY6" fmla="*/ 1143000 h 1143000"/>
                  <a:gd name="connsiteX7" fmla="*/ 9939 w 876368"/>
                  <a:gd name="connsiteY7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85800 w 876368"/>
                  <a:gd name="connsiteY6" fmla="*/ 955773 h 1143000"/>
                  <a:gd name="connsiteX7" fmla="*/ 659761 w 876368"/>
                  <a:gd name="connsiteY7" fmla="*/ 1143000 h 1143000"/>
                  <a:gd name="connsiteX8" fmla="*/ 9939 w 876368"/>
                  <a:gd name="connsiteY8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659761 w 876368"/>
                  <a:gd name="connsiteY8" fmla="*/ 1143000 h 1143000"/>
                  <a:gd name="connsiteX9" fmla="*/ 9939 w 876368"/>
                  <a:gd name="connsiteY9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765313 w 876368"/>
                  <a:gd name="connsiteY8" fmla="*/ 448877 h 1143000"/>
                  <a:gd name="connsiteX9" fmla="*/ 659761 w 876368"/>
                  <a:gd name="connsiteY9" fmla="*/ 1143000 h 1143000"/>
                  <a:gd name="connsiteX10" fmla="*/ 9939 w 876368"/>
                  <a:gd name="connsiteY10" fmla="*/ 1143000 h 1143000"/>
                  <a:gd name="connsiteX0" fmla="*/ 208722 w 1075151"/>
                  <a:gd name="connsiteY0" fmla="*/ 1143000 h 1143000"/>
                  <a:gd name="connsiteX1" fmla="*/ 198783 w 1075151"/>
                  <a:gd name="connsiteY1" fmla="*/ 1015408 h 1143000"/>
                  <a:gd name="connsiteX2" fmla="*/ 258418 w 1075151"/>
                  <a:gd name="connsiteY2" fmla="*/ 747051 h 1143000"/>
                  <a:gd name="connsiteX3" fmla="*/ 0 w 1075151"/>
                  <a:gd name="connsiteY3" fmla="*/ 428999 h 1143000"/>
                  <a:gd name="connsiteX4" fmla="*/ 425329 w 1075151"/>
                  <a:gd name="connsiteY4" fmla="*/ 0 h 1143000"/>
                  <a:gd name="connsiteX5" fmla="*/ 1075151 w 1075151"/>
                  <a:gd name="connsiteY5" fmla="*/ 0 h 1143000"/>
                  <a:gd name="connsiteX6" fmla="*/ 1023731 w 1075151"/>
                  <a:gd name="connsiteY6" fmla="*/ 210338 h 1143000"/>
                  <a:gd name="connsiteX7" fmla="*/ 884583 w 1075151"/>
                  <a:gd name="connsiteY7" fmla="*/ 955773 h 1143000"/>
                  <a:gd name="connsiteX8" fmla="*/ 964096 w 1075151"/>
                  <a:gd name="connsiteY8" fmla="*/ 448877 h 1143000"/>
                  <a:gd name="connsiteX9" fmla="*/ 858544 w 1075151"/>
                  <a:gd name="connsiteY9" fmla="*/ 1143000 h 1143000"/>
                  <a:gd name="connsiteX10" fmla="*/ 208722 w 1075151"/>
                  <a:gd name="connsiteY10" fmla="*/ 1143000 h 1143000"/>
                  <a:gd name="connsiteX0" fmla="*/ 397565 w 1075151"/>
                  <a:gd name="connsiteY0" fmla="*/ 1540565 h 1540565"/>
                  <a:gd name="connsiteX1" fmla="*/ 198783 w 1075151"/>
                  <a:gd name="connsiteY1" fmla="*/ 1015408 h 1540565"/>
                  <a:gd name="connsiteX2" fmla="*/ 258418 w 1075151"/>
                  <a:gd name="connsiteY2" fmla="*/ 747051 h 1540565"/>
                  <a:gd name="connsiteX3" fmla="*/ 0 w 1075151"/>
                  <a:gd name="connsiteY3" fmla="*/ 428999 h 1540565"/>
                  <a:gd name="connsiteX4" fmla="*/ 425329 w 1075151"/>
                  <a:gd name="connsiteY4" fmla="*/ 0 h 1540565"/>
                  <a:gd name="connsiteX5" fmla="*/ 1075151 w 1075151"/>
                  <a:gd name="connsiteY5" fmla="*/ 0 h 1540565"/>
                  <a:gd name="connsiteX6" fmla="*/ 1023731 w 1075151"/>
                  <a:gd name="connsiteY6" fmla="*/ 210338 h 1540565"/>
                  <a:gd name="connsiteX7" fmla="*/ 884583 w 1075151"/>
                  <a:gd name="connsiteY7" fmla="*/ 955773 h 1540565"/>
                  <a:gd name="connsiteX8" fmla="*/ 964096 w 1075151"/>
                  <a:gd name="connsiteY8" fmla="*/ 448877 h 1540565"/>
                  <a:gd name="connsiteX9" fmla="*/ 858544 w 1075151"/>
                  <a:gd name="connsiteY9" fmla="*/ 1143000 h 1540565"/>
                  <a:gd name="connsiteX10" fmla="*/ 397565 w 1075151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318053 w 1134786"/>
                  <a:gd name="connsiteY2" fmla="*/ 747051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258418 w 1134786"/>
                  <a:gd name="connsiteY2" fmla="*/ 677477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490870"/>
                  <a:gd name="connsiteY0" fmla="*/ 1540565 h 1540565"/>
                  <a:gd name="connsiteX1" fmla="*/ 0 w 1490870"/>
                  <a:gd name="connsiteY1" fmla="*/ 1343399 h 1540565"/>
                  <a:gd name="connsiteX2" fmla="*/ 258418 w 1490870"/>
                  <a:gd name="connsiteY2" fmla="*/ 677477 h 1540565"/>
                  <a:gd name="connsiteX3" fmla="*/ 59635 w 1490870"/>
                  <a:gd name="connsiteY3" fmla="*/ 428999 h 1540565"/>
                  <a:gd name="connsiteX4" fmla="*/ 484964 w 1490870"/>
                  <a:gd name="connsiteY4" fmla="*/ 0 h 1540565"/>
                  <a:gd name="connsiteX5" fmla="*/ 1134786 w 1490870"/>
                  <a:gd name="connsiteY5" fmla="*/ 0 h 1540565"/>
                  <a:gd name="connsiteX6" fmla="*/ 1083366 w 1490870"/>
                  <a:gd name="connsiteY6" fmla="*/ 210338 h 1540565"/>
                  <a:gd name="connsiteX7" fmla="*/ 1490870 w 1490870"/>
                  <a:gd name="connsiteY7" fmla="*/ 737112 h 1540565"/>
                  <a:gd name="connsiteX8" fmla="*/ 1023731 w 1490870"/>
                  <a:gd name="connsiteY8" fmla="*/ 448877 h 1540565"/>
                  <a:gd name="connsiteX9" fmla="*/ 918179 w 1490870"/>
                  <a:gd name="connsiteY9" fmla="*/ 1143000 h 1540565"/>
                  <a:gd name="connsiteX10" fmla="*/ 457200 w 1490870"/>
                  <a:gd name="connsiteY10" fmla="*/ 1540565 h 1540565"/>
                  <a:gd name="connsiteX0" fmla="*/ 457200 w 1500810"/>
                  <a:gd name="connsiteY0" fmla="*/ 1540565 h 1540565"/>
                  <a:gd name="connsiteX1" fmla="*/ 0 w 1500810"/>
                  <a:gd name="connsiteY1" fmla="*/ 1343399 h 1540565"/>
                  <a:gd name="connsiteX2" fmla="*/ 258418 w 1500810"/>
                  <a:gd name="connsiteY2" fmla="*/ 677477 h 1540565"/>
                  <a:gd name="connsiteX3" fmla="*/ 59635 w 1500810"/>
                  <a:gd name="connsiteY3" fmla="*/ 428999 h 1540565"/>
                  <a:gd name="connsiteX4" fmla="*/ 484964 w 1500810"/>
                  <a:gd name="connsiteY4" fmla="*/ 0 h 1540565"/>
                  <a:gd name="connsiteX5" fmla="*/ 1134786 w 1500810"/>
                  <a:gd name="connsiteY5" fmla="*/ 0 h 1540565"/>
                  <a:gd name="connsiteX6" fmla="*/ 1500810 w 1500810"/>
                  <a:gd name="connsiteY6" fmla="*/ 458816 h 1540565"/>
                  <a:gd name="connsiteX7" fmla="*/ 1490870 w 1500810"/>
                  <a:gd name="connsiteY7" fmla="*/ 737112 h 1540565"/>
                  <a:gd name="connsiteX8" fmla="*/ 1023731 w 1500810"/>
                  <a:gd name="connsiteY8" fmla="*/ 448877 h 1540565"/>
                  <a:gd name="connsiteX9" fmla="*/ 918179 w 1500810"/>
                  <a:gd name="connsiteY9" fmla="*/ 1143000 h 1540565"/>
                  <a:gd name="connsiteX10" fmla="*/ 457200 w 1500810"/>
                  <a:gd name="connsiteY10" fmla="*/ 1540565 h 1540565"/>
                  <a:gd name="connsiteX0" fmla="*/ 1222513 w 1500810"/>
                  <a:gd name="connsiteY0" fmla="*/ 1620078 h 1620078"/>
                  <a:gd name="connsiteX1" fmla="*/ 0 w 1500810"/>
                  <a:gd name="connsiteY1" fmla="*/ 1343399 h 1620078"/>
                  <a:gd name="connsiteX2" fmla="*/ 258418 w 1500810"/>
                  <a:gd name="connsiteY2" fmla="*/ 677477 h 1620078"/>
                  <a:gd name="connsiteX3" fmla="*/ 59635 w 1500810"/>
                  <a:gd name="connsiteY3" fmla="*/ 428999 h 1620078"/>
                  <a:gd name="connsiteX4" fmla="*/ 484964 w 1500810"/>
                  <a:gd name="connsiteY4" fmla="*/ 0 h 1620078"/>
                  <a:gd name="connsiteX5" fmla="*/ 1134786 w 1500810"/>
                  <a:gd name="connsiteY5" fmla="*/ 0 h 1620078"/>
                  <a:gd name="connsiteX6" fmla="*/ 1500810 w 1500810"/>
                  <a:gd name="connsiteY6" fmla="*/ 458816 h 1620078"/>
                  <a:gd name="connsiteX7" fmla="*/ 1490870 w 1500810"/>
                  <a:gd name="connsiteY7" fmla="*/ 737112 h 1620078"/>
                  <a:gd name="connsiteX8" fmla="*/ 1023731 w 1500810"/>
                  <a:gd name="connsiteY8" fmla="*/ 448877 h 1620078"/>
                  <a:gd name="connsiteX9" fmla="*/ 918179 w 1500810"/>
                  <a:gd name="connsiteY9" fmla="*/ 1143000 h 1620078"/>
                  <a:gd name="connsiteX10" fmla="*/ 1222513 w 1500810"/>
                  <a:gd name="connsiteY10" fmla="*/ 1620078 h 1620078"/>
                  <a:gd name="connsiteX0" fmla="*/ 1222513 w 1500810"/>
                  <a:gd name="connsiteY0" fmla="*/ 1620078 h 1620078"/>
                  <a:gd name="connsiteX1" fmla="*/ 437323 w 1500810"/>
                  <a:gd name="connsiteY1" fmla="*/ 1442789 h 1620078"/>
                  <a:gd name="connsiteX2" fmla="*/ 0 w 1500810"/>
                  <a:gd name="connsiteY2" fmla="*/ 1343399 h 1620078"/>
                  <a:gd name="connsiteX3" fmla="*/ 258418 w 1500810"/>
                  <a:gd name="connsiteY3" fmla="*/ 677477 h 1620078"/>
                  <a:gd name="connsiteX4" fmla="*/ 59635 w 1500810"/>
                  <a:gd name="connsiteY4" fmla="*/ 428999 h 1620078"/>
                  <a:gd name="connsiteX5" fmla="*/ 484964 w 1500810"/>
                  <a:gd name="connsiteY5" fmla="*/ 0 h 1620078"/>
                  <a:gd name="connsiteX6" fmla="*/ 1134786 w 1500810"/>
                  <a:gd name="connsiteY6" fmla="*/ 0 h 1620078"/>
                  <a:gd name="connsiteX7" fmla="*/ 1500810 w 1500810"/>
                  <a:gd name="connsiteY7" fmla="*/ 458816 h 1620078"/>
                  <a:gd name="connsiteX8" fmla="*/ 1490870 w 1500810"/>
                  <a:gd name="connsiteY8" fmla="*/ 737112 h 1620078"/>
                  <a:gd name="connsiteX9" fmla="*/ 1023731 w 1500810"/>
                  <a:gd name="connsiteY9" fmla="*/ 448877 h 1620078"/>
                  <a:gd name="connsiteX10" fmla="*/ 918179 w 1500810"/>
                  <a:gd name="connsiteY10" fmla="*/ 1143000 h 1620078"/>
                  <a:gd name="connsiteX11" fmla="*/ 1222513 w 1500810"/>
                  <a:gd name="connsiteY11" fmla="*/ 1620078 h 1620078"/>
                  <a:gd name="connsiteX0" fmla="*/ 1222513 w 1500810"/>
                  <a:gd name="connsiteY0" fmla="*/ 1620078 h 1949685"/>
                  <a:gd name="connsiteX1" fmla="*/ 566532 w 1500810"/>
                  <a:gd name="connsiteY1" fmla="*/ 1949685 h 1949685"/>
                  <a:gd name="connsiteX2" fmla="*/ 0 w 1500810"/>
                  <a:gd name="connsiteY2" fmla="*/ 1343399 h 1949685"/>
                  <a:gd name="connsiteX3" fmla="*/ 258418 w 1500810"/>
                  <a:gd name="connsiteY3" fmla="*/ 677477 h 1949685"/>
                  <a:gd name="connsiteX4" fmla="*/ 59635 w 1500810"/>
                  <a:gd name="connsiteY4" fmla="*/ 428999 h 1949685"/>
                  <a:gd name="connsiteX5" fmla="*/ 484964 w 1500810"/>
                  <a:gd name="connsiteY5" fmla="*/ 0 h 1949685"/>
                  <a:gd name="connsiteX6" fmla="*/ 1134786 w 1500810"/>
                  <a:gd name="connsiteY6" fmla="*/ 0 h 1949685"/>
                  <a:gd name="connsiteX7" fmla="*/ 1500810 w 1500810"/>
                  <a:gd name="connsiteY7" fmla="*/ 458816 h 1949685"/>
                  <a:gd name="connsiteX8" fmla="*/ 1490870 w 1500810"/>
                  <a:gd name="connsiteY8" fmla="*/ 737112 h 1949685"/>
                  <a:gd name="connsiteX9" fmla="*/ 1023731 w 1500810"/>
                  <a:gd name="connsiteY9" fmla="*/ 448877 h 1949685"/>
                  <a:gd name="connsiteX10" fmla="*/ 918179 w 1500810"/>
                  <a:gd name="connsiteY10" fmla="*/ 1143000 h 1949685"/>
                  <a:gd name="connsiteX11" fmla="*/ 1222513 w 1500810"/>
                  <a:gd name="connsiteY11" fmla="*/ 1620078 h 1949685"/>
                  <a:gd name="connsiteX0" fmla="*/ 1228424 w 1506721"/>
                  <a:gd name="connsiteY0" fmla="*/ 1620078 h 1949685"/>
                  <a:gd name="connsiteX1" fmla="*/ 572443 w 1506721"/>
                  <a:gd name="connsiteY1" fmla="*/ 1949685 h 1949685"/>
                  <a:gd name="connsiteX2" fmla="*/ 5911 w 1506721"/>
                  <a:gd name="connsiteY2" fmla="*/ 1343399 h 1949685"/>
                  <a:gd name="connsiteX3" fmla="*/ 264329 w 1506721"/>
                  <a:gd name="connsiteY3" fmla="*/ 677477 h 1949685"/>
                  <a:gd name="connsiteX4" fmla="*/ 65546 w 1506721"/>
                  <a:gd name="connsiteY4" fmla="*/ 428999 h 1949685"/>
                  <a:gd name="connsiteX5" fmla="*/ 490875 w 1506721"/>
                  <a:gd name="connsiteY5" fmla="*/ 0 h 1949685"/>
                  <a:gd name="connsiteX6" fmla="*/ 1140697 w 1506721"/>
                  <a:gd name="connsiteY6" fmla="*/ 0 h 1949685"/>
                  <a:gd name="connsiteX7" fmla="*/ 1506721 w 1506721"/>
                  <a:gd name="connsiteY7" fmla="*/ 458816 h 1949685"/>
                  <a:gd name="connsiteX8" fmla="*/ 1496781 w 1506721"/>
                  <a:gd name="connsiteY8" fmla="*/ 737112 h 1949685"/>
                  <a:gd name="connsiteX9" fmla="*/ 1029642 w 1506721"/>
                  <a:gd name="connsiteY9" fmla="*/ 448877 h 1949685"/>
                  <a:gd name="connsiteX10" fmla="*/ 924090 w 1506721"/>
                  <a:gd name="connsiteY10" fmla="*/ 1143000 h 1949685"/>
                  <a:gd name="connsiteX11" fmla="*/ 1228424 w 1506721"/>
                  <a:gd name="connsiteY11" fmla="*/ 1620078 h 1949685"/>
                  <a:gd name="connsiteX0" fmla="*/ 1227349 w 1505646"/>
                  <a:gd name="connsiteY0" fmla="*/ 1620078 h 1949685"/>
                  <a:gd name="connsiteX1" fmla="*/ 571368 w 1505646"/>
                  <a:gd name="connsiteY1" fmla="*/ 1949685 h 1949685"/>
                  <a:gd name="connsiteX2" fmla="*/ 4836 w 1505646"/>
                  <a:gd name="connsiteY2" fmla="*/ 1343399 h 1949685"/>
                  <a:gd name="connsiteX3" fmla="*/ 263254 w 1505646"/>
                  <a:gd name="connsiteY3" fmla="*/ 677477 h 1949685"/>
                  <a:gd name="connsiteX4" fmla="*/ 64471 w 1505646"/>
                  <a:gd name="connsiteY4" fmla="*/ 428999 h 1949685"/>
                  <a:gd name="connsiteX5" fmla="*/ 489800 w 1505646"/>
                  <a:gd name="connsiteY5" fmla="*/ 0 h 1949685"/>
                  <a:gd name="connsiteX6" fmla="*/ 1139622 w 1505646"/>
                  <a:gd name="connsiteY6" fmla="*/ 0 h 1949685"/>
                  <a:gd name="connsiteX7" fmla="*/ 1505646 w 1505646"/>
                  <a:gd name="connsiteY7" fmla="*/ 458816 h 1949685"/>
                  <a:gd name="connsiteX8" fmla="*/ 1495706 w 1505646"/>
                  <a:gd name="connsiteY8" fmla="*/ 737112 h 1949685"/>
                  <a:gd name="connsiteX9" fmla="*/ 1028567 w 1505646"/>
                  <a:gd name="connsiteY9" fmla="*/ 448877 h 1949685"/>
                  <a:gd name="connsiteX10" fmla="*/ 923015 w 1505646"/>
                  <a:gd name="connsiteY10" fmla="*/ 1143000 h 1949685"/>
                  <a:gd name="connsiteX11" fmla="*/ 1227349 w 1505646"/>
                  <a:gd name="connsiteY11" fmla="*/ 1620078 h 1949685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1082042 w 1505646"/>
                  <a:gd name="connsiteY10" fmla="*/ 1218383 h 2005189"/>
                  <a:gd name="connsiteX11" fmla="*/ 1227349 w 1505646"/>
                  <a:gd name="connsiteY11" fmla="*/ 1675582 h 2005189"/>
                  <a:gd name="connsiteX0" fmla="*/ 1162878 w 1441175"/>
                  <a:gd name="connsiteY0" fmla="*/ 1675582 h 2005189"/>
                  <a:gd name="connsiteX1" fmla="*/ 506897 w 1441175"/>
                  <a:gd name="connsiteY1" fmla="*/ 2005189 h 2005189"/>
                  <a:gd name="connsiteX2" fmla="*/ 188844 w 1441175"/>
                  <a:gd name="connsiteY2" fmla="*/ 1418782 h 2005189"/>
                  <a:gd name="connsiteX3" fmla="*/ 198783 w 1441175"/>
                  <a:gd name="connsiteY3" fmla="*/ 732981 h 2005189"/>
                  <a:gd name="connsiteX4" fmla="*/ 0 w 1441175"/>
                  <a:gd name="connsiteY4" fmla="*/ 484503 h 2005189"/>
                  <a:gd name="connsiteX5" fmla="*/ 425329 w 1441175"/>
                  <a:gd name="connsiteY5" fmla="*/ 55504 h 2005189"/>
                  <a:gd name="connsiteX6" fmla="*/ 1075151 w 1441175"/>
                  <a:gd name="connsiteY6" fmla="*/ 55504 h 2005189"/>
                  <a:gd name="connsiteX7" fmla="*/ 1441175 w 1441175"/>
                  <a:gd name="connsiteY7" fmla="*/ 514320 h 2005189"/>
                  <a:gd name="connsiteX8" fmla="*/ 1431235 w 1441175"/>
                  <a:gd name="connsiteY8" fmla="*/ 792616 h 2005189"/>
                  <a:gd name="connsiteX9" fmla="*/ 964096 w 1441175"/>
                  <a:gd name="connsiteY9" fmla="*/ 504381 h 2005189"/>
                  <a:gd name="connsiteX10" fmla="*/ 1017571 w 1441175"/>
                  <a:gd name="connsiteY10" fmla="*/ 1218383 h 2005189"/>
                  <a:gd name="connsiteX11" fmla="*/ 1162878 w 1441175"/>
                  <a:gd name="connsiteY11" fmla="*/ 1675582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649895 w 1649895"/>
                  <a:gd name="connsiteY11" fmla="*/ 1804791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331845 w 1649895"/>
                  <a:gd name="connsiteY11" fmla="*/ 1508232 h 2005189"/>
                  <a:gd name="connsiteX12" fmla="*/ 1649895 w 1649895"/>
                  <a:gd name="connsiteY12" fmla="*/ 1804791 h 2005189"/>
                  <a:gd name="connsiteX0" fmla="*/ 1649895 w 1699593"/>
                  <a:gd name="connsiteY0" fmla="*/ 1804791 h 2005189"/>
                  <a:gd name="connsiteX1" fmla="*/ 506897 w 1699593"/>
                  <a:gd name="connsiteY1" fmla="*/ 2005189 h 2005189"/>
                  <a:gd name="connsiteX2" fmla="*/ 188844 w 1699593"/>
                  <a:gd name="connsiteY2" fmla="*/ 1418782 h 2005189"/>
                  <a:gd name="connsiteX3" fmla="*/ 198783 w 1699593"/>
                  <a:gd name="connsiteY3" fmla="*/ 732981 h 2005189"/>
                  <a:gd name="connsiteX4" fmla="*/ 0 w 1699593"/>
                  <a:gd name="connsiteY4" fmla="*/ 484503 h 2005189"/>
                  <a:gd name="connsiteX5" fmla="*/ 425329 w 1699593"/>
                  <a:gd name="connsiteY5" fmla="*/ 55504 h 2005189"/>
                  <a:gd name="connsiteX6" fmla="*/ 1075151 w 1699593"/>
                  <a:gd name="connsiteY6" fmla="*/ 55504 h 2005189"/>
                  <a:gd name="connsiteX7" fmla="*/ 1441175 w 1699593"/>
                  <a:gd name="connsiteY7" fmla="*/ 514320 h 2005189"/>
                  <a:gd name="connsiteX8" fmla="*/ 1431235 w 1699593"/>
                  <a:gd name="connsiteY8" fmla="*/ 792616 h 2005189"/>
                  <a:gd name="connsiteX9" fmla="*/ 964096 w 1699593"/>
                  <a:gd name="connsiteY9" fmla="*/ 504381 h 2005189"/>
                  <a:gd name="connsiteX10" fmla="*/ 1017571 w 1699593"/>
                  <a:gd name="connsiteY10" fmla="*/ 1218383 h 2005189"/>
                  <a:gd name="connsiteX11" fmla="*/ 1699593 w 1699593"/>
                  <a:gd name="connsiteY11" fmla="*/ 1597685 h 2005189"/>
                  <a:gd name="connsiteX12" fmla="*/ 1649895 w 1699593"/>
                  <a:gd name="connsiteY12" fmla="*/ 1804791 h 2005189"/>
                  <a:gd name="connsiteX0" fmla="*/ 1480930 w 1699593"/>
                  <a:gd name="connsiteY0" fmla="*/ 2013513 h 2013513"/>
                  <a:gd name="connsiteX1" fmla="*/ 506897 w 1699593"/>
                  <a:gd name="connsiteY1" fmla="*/ 2005189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616226 w 1699593"/>
                  <a:gd name="connsiteY1" fmla="*/ 1965433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723967"/>
                  <a:gd name="connsiteY0" fmla="*/ 2013513 h 2051629"/>
                  <a:gd name="connsiteX1" fmla="*/ 616226 w 1723967"/>
                  <a:gd name="connsiteY1" fmla="*/ 1965433 h 2051629"/>
                  <a:gd name="connsiteX2" fmla="*/ 188844 w 1723967"/>
                  <a:gd name="connsiteY2" fmla="*/ 1418782 h 2051629"/>
                  <a:gd name="connsiteX3" fmla="*/ 198783 w 1723967"/>
                  <a:gd name="connsiteY3" fmla="*/ 732981 h 2051629"/>
                  <a:gd name="connsiteX4" fmla="*/ 0 w 1723967"/>
                  <a:gd name="connsiteY4" fmla="*/ 484503 h 2051629"/>
                  <a:gd name="connsiteX5" fmla="*/ 425329 w 1723967"/>
                  <a:gd name="connsiteY5" fmla="*/ 55504 h 2051629"/>
                  <a:gd name="connsiteX6" fmla="*/ 1075151 w 1723967"/>
                  <a:gd name="connsiteY6" fmla="*/ 55504 h 2051629"/>
                  <a:gd name="connsiteX7" fmla="*/ 1441175 w 1723967"/>
                  <a:gd name="connsiteY7" fmla="*/ 514320 h 2051629"/>
                  <a:gd name="connsiteX8" fmla="*/ 1431235 w 1723967"/>
                  <a:gd name="connsiteY8" fmla="*/ 792616 h 2051629"/>
                  <a:gd name="connsiteX9" fmla="*/ 964096 w 1723967"/>
                  <a:gd name="connsiteY9" fmla="*/ 504381 h 2051629"/>
                  <a:gd name="connsiteX10" fmla="*/ 1017571 w 1723967"/>
                  <a:gd name="connsiteY10" fmla="*/ 1218383 h 2051629"/>
                  <a:gd name="connsiteX11" fmla="*/ 1699593 w 1723967"/>
                  <a:gd name="connsiteY11" fmla="*/ 1597685 h 2051629"/>
                  <a:gd name="connsiteX12" fmla="*/ 1480930 w 1723967"/>
                  <a:gd name="connsiteY12" fmla="*/ 2013513 h 2051629"/>
                  <a:gd name="connsiteX0" fmla="*/ 1484906 w 1744328"/>
                  <a:gd name="connsiteY0" fmla="*/ 2013513 h 2591198"/>
                  <a:gd name="connsiteX1" fmla="*/ 0 w 1744328"/>
                  <a:gd name="connsiteY1" fmla="*/ 2578321 h 2591198"/>
                  <a:gd name="connsiteX2" fmla="*/ 192820 w 1744328"/>
                  <a:gd name="connsiteY2" fmla="*/ 1418782 h 2591198"/>
                  <a:gd name="connsiteX3" fmla="*/ 202759 w 1744328"/>
                  <a:gd name="connsiteY3" fmla="*/ 732981 h 2591198"/>
                  <a:gd name="connsiteX4" fmla="*/ 3976 w 1744328"/>
                  <a:gd name="connsiteY4" fmla="*/ 484503 h 2591198"/>
                  <a:gd name="connsiteX5" fmla="*/ 429305 w 1744328"/>
                  <a:gd name="connsiteY5" fmla="*/ 55504 h 2591198"/>
                  <a:gd name="connsiteX6" fmla="*/ 1079127 w 1744328"/>
                  <a:gd name="connsiteY6" fmla="*/ 55504 h 2591198"/>
                  <a:gd name="connsiteX7" fmla="*/ 1445151 w 1744328"/>
                  <a:gd name="connsiteY7" fmla="*/ 514320 h 2591198"/>
                  <a:gd name="connsiteX8" fmla="*/ 1435211 w 1744328"/>
                  <a:gd name="connsiteY8" fmla="*/ 792616 h 2591198"/>
                  <a:gd name="connsiteX9" fmla="*/ 968072 w 1744328"/>
                  <a:gd name="connsiteY9" fmla="*/ 504381 h 2591198"/>
                  <a:gd name="connsiteX10" fmla="*/ 1021547 w 1744328"/>
                  <a:gd name="connsiteY10" fmla="*/ 1218383 h 2591198"/>
                  <a:gd name="connsiteX11" fmla="*/ 1703569 w 1744328"/>
                  <a:gd name="connsiteY11" fmla="*/ 1597685 h 2591198"/>
                  <a:gd name="connsiteX12" fmla="*/ 1484906 w 1744328"/>
                  <a:gd name="connsiteY12" fmla="*/ 2013513 h 2591198"/>
                  <a:gd name="connsiteX0" fmla="*/ 1484906 w 1518513"/>
                  <a:gd name="connsiteY0" fmla="*/ 2013513 h 2589900"/>
                  <a:gd name="connsiteX1" fmla="*/ 0 w 1518513"/>
                  <a:gd name="connsiteY1" fmla="*/ 2578321 h 2589900"/>
                  <a:gd name="connsiteX2" fmla="*/ 192820 w 1518513"/>
                  <a:gd name="connsiteY2" fmla="*/ 1418782 h 2589900"/>
                  <a:gd name="connsiteX3" fmla="*/ 202759 w 1518513"/>
                  <a:gd name="connsiteY3" fmla="*/ 732981 h 2589900"/>
                  <a:gd name="connsiteX4" fmla="*/ 3976 w 1518513"/>
                  <a:gd name="connsiteY4" fmla="*/ 484503 h 2589900"/>
                  <a:gd name="connsiteX5" fmla="*/ 429305 w 1518513"/>
                  <a:gd name="connsiteY5" fmla="*/ 55504 h 2589900"/>
                  <a:gd name="connsiteX6" fmla="*/ 1079127 w 1518513"/>
                  <a:gd name="connsiteY6" fmla="*/ 55504 h 2589900"/>
                  <a:gd name="connsiteX7" fmla="*/ 1445151 w 1518513"/>
                  <a:gd name="connsiteY7" fmla="*/ 514320 h 2589900"/>
                  <a:gd name="connsiteX8" fmla="*/ 1435211 w 1518513"/>
                  <a:gd name="connsiteY8" fmla="*/ 792616 h 2589900"/>
                  <a:gd name="connsiteX9" fmla="*/ 968072 w 1518513"/>
                  <a:gd name="connsiteY9" fmla="*/ 504381 h 2589900"/>
                  <a:gd name="connsiteX10" fmla="*/ 1021547 w 1518513"/>
                  <a:gd name="connsiteY10" fmla="*/ 1218383 h 2589900"/>
                  <a:gd name="connsiteX11" fmla="*/ 1035660 w 1518513"/>
                  <a:gd name="connsiteY11" fmla="*/ 1996991 h 2589900"/>
                  <a:gd name="connsiteX12" fmla="*/ 1484906 w 1518513"/>
                  <a:gd name="connsiteY12" fmla="*/ 2013513 h 2589900"/>
                  <a:gd name="connsiteX0" fmla="*/ 896510 w 1445151"/>
                  <a:gd name="connsiteY0" fmla="*/ 2384961 h 2605607"/>
                  <a:gd name="connsiteX1" fmla="*/ 0 w 1445151"/>
                  <a:gd name="connsiteY1" fmla="*/ 2578321 h 2605607"/>
                  <a:gd name="connsiteX2" fmla="*/ 192820 w 1445151"/>
                  <a:gd name="connsiteY2" fmla="*/ 1418782 h 2605607"/>
                  <a:gd name="connsiteX3" fmla="*/ 202759 w 1445151"/>
                  <a:gd name="connsiteY3" fmla="*/ 732981 h 2605607"/>
                  <a:gd name="connsiteX4" fmla="*/ 3976 w 1445151"/>
                  <a:gd name="connsiteY4" fmla="*/ 484503 h 2605607"/>
                  <a:gd name="connsiteX5" fmla="*/ 429305 w 1445151"/>
                  <a:gd name="connsiteY5" fmla="*/ 55504 h 2605607"/>
                  <a:gd name="connsiteX6" fmla="*/ 1079127 w 1445151"/>
                  <a:gd name="connsiteY6" fmla="*/ 55504 h 2605607"/>
                  <a:gd name="connsiteX7" fmla="*/ 1445151 w 1445151"/>
                  <a:gd name="connsiteY7" fmla="*/ 514320 h 2605607"/>
                  <a:gd name="connsiteX8" fmla="*/ 1435211 w 1445151"/>
                  <a:gd name="connsiteY8" fmla="*/ 792616 h 2605607"/>
                  <a:gd name="connsiteX9" fmla="*/ 968072 w 1445151"/>
                  <a:gd name="connsiteY9" fmla="*/ 504381 h 2605607"/>
                  <a:gd name="connsiteX10" fmla="*/ 1021547 w 1445151"/>
                  <a:gd name="connsiteY10" fmla="*/ 1218383 h 2605607"/>
                  <a:gd name="connsiteX11" fmla="*/ 1035660 w 1445151"/>
                  <a:gd name="connsiteY11" fmla="*/ 1996991 h 2605607"/>
                  <a:gd name="connsiteX12" fmla="*/ 896510 w 1445151"/>
                  <a:gd name="connsiteY12" fmla="*/ 2384961 h 2605607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188844 w 1441175"/>
                  <a:gd name="connsiteY2" fmla="*/ 1418782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228602 w 1441175"/>
                  <a:gd name="connsiteY2" fmla="*/ 1353780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8743 w 1447384"/>
                  <a:gd name="connsiteY0" fmla="*/ 2384961 h 2430011"/>
                  <a:gd name="connsiteX1" fmla="*/ 121503 w 1447384"/>
                  <a:gd name="connsiteY1" fmla="*/ 2355453 h 2430011"/>
                  <a:gd name="connsiteX2" fmla="*/ 234811 w 1447384"/>
                  <a:gd name="connsiteY2" fmla="*/ 1353780 h 2430011"/>
                  <a:gd name="connsiteX3" fmla="*/ 387872 w 1447384"/>
                  <a:gd name="connsiteY3" fmla="*/ 593688 h 2430011"/>
                  <a:gd name="connsiteX4" fmla="*/ 192473 w 1447384"/>
                  <a:gd name="connsiteY4" fmla="*/ 670112 h 2430011"/>
                  <a:gd name="connsiteX5" fmla="*/ 6209 w 1447384"/>
                  <a:gd name="connsiteY5" fmla="*/ 484503 h 2430011"/>
                  <a:gd name="connsiteX6" fmla="*/ 431538 w 1447384"/>
                  <a:gd name="connsiteY6" fmla="*/ 55504 h 2430011"/>
                  <a:gd name="connsiteX7" fmla="*/ 1081360 w 1447384"/>
                  <a:gd name="connsiteY7" fmla="*/ 55504 h 2430011"/>
                  <a:gd name="connsiteX8" fmla="*/ 1447384 w 1447384"/>
                  <a:gd name="connsiteY8" fmla="*/ 514320 h 2430011"/>
                  <a:gd name="connsiteX9" fmla="*/ 1437444 w 1447384"/>
                  <a:gd name="connsiteY9" fmla="*/ 792616 h 2430011"/>
                  <a:gd name="connsiteX10" fmla="*/ 970305 w 1447384"/>
                  <a:gd name="connsiteY10" fmla="*/ 504381 h 2430011"/>
                  <a:gd name="connsiteX11" fmla="*/ 1023780 w 1447384"/>
                  <a:gd name="connsiteY11" fmla="*/ 1218383 h 2430011"/>
                  <a:gd name="connsiteX12" fmla="*/ 1037893 w 1447384"/>
                  <a:gd name="connsiteY12" fmla="*/ 1996991 h 2430011"/>
                  <a:gd name="connsiteX13" fmla="*/ 898743 w 1447384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386817 w 1446329"/>
                  <a:gd name="connsiteY3" fmla="*/ 593688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181947 w 1446329"/>
                  <a:gd name="connsiteY9" fmla="*/ 950481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342962"/>
                  <a:gd name="connsiteY0" fmla="*/ 2394703 h 2439753"/>
                  <a:gd name="connsiteX1" fmla="*/ 120448 w 1342962"/>
                  <a:gd name="connsiteY1" fmla="*/ 2365195 h 2439753"/>
                  <a:gd name="connsiteX2" fmla="*/ 233756 w 1342962"/>
                  <a:gd name="connsiteY2" fmla="*/ 1363522 h 2439753"/>
                  <a:gd name="connsiteX3" fmla="*/ 299352 w 1342962"/>
                  <a:gd name="connsiteY3" fmla="*/ 575572 h 2439753"/>
                  <a:gd name="connsiteX4" fmla="*/ 231175 w 1342962"/>
                  <a:gd name="connsiteY4" fmla="*/ 828433 h 2439753"/>
                  <a:gd name="connsiteX5" fmla="*/ 5154 w 1342962"/>
                  <a:gd name="connsiteY5" fmla="*/ 494245 h 2439753"/>
                  <a:gd name="connsiteX6" fmla="*/ 430483 w 1342962"/>
                  <a:gd name="connsiteY6" fmla="*/ 65246 h 2439753"/>
                  <a:gd name="connsiteX7" fmla="*/ 1080305 w 1342962"/>
                  <a:gd name="connsiteY7" fmla="*/ 65246 h 2439753"/>
                  <a:gd name="connsiteX8" fmla="*/ 1342962 w 1342962"/>
                  <a:gd name="connsiteY8" fmla="*/ 672641 h 2439753"/>
                  <a:gd name="connsiteX9" fmla="*/ 1181947 w 1342962"/>
                  <a:gd name="connsiteY9" fmla="*/ 960223 h 2439753"/>
                  <a:gd name="connsiteX10" fmla="*/ 969250 w 1342962"/>
                  <a:gd name="connsiteY10" fmla="*/ 514123 h 2439753"/>
                  <a:gd name="connsiteX11" fmla="*/ 1022725 w 1342962"/>
                  <a:gd name="connsiteY11" fmla="*/ 1228125 h 2439753"/>
                  <a:gd name="connsiteX12" fmla="*/ 1036838 w 1342962"/>
                  <a:gd name="connsiteY12" fmla="*/ 2006733 h 2439753"/>
                  <a:gd name="connsiteX13" fmla="*/ 897688 w 1342962"/>
                  <a:gd name="connsiteY13" fmla="*/ 2394703 h 2439753"/>
                  <a:gd name="connsiteX0" fmla="*/ 897688 w 1342962"/>
                  <a:gd name="connsiteY0" fmla="*/ 2346627 h 2391677"/>
                  <a:gd name="connsiteX1" fmla="*/ 120448 w 1342962"/>
                  <a:gd name="connsiteY1" fmla="*/ 2317119 h 2391677"/>
                  <a:gd name="connsiteX2" fmla="*/ 233756 w 1342962"/>
                  <a:gd name="connsiteY2" fmla="*/ 1315446 h 2391677"/>
                  <a:gd name="connsiteX3" fmla="*/ 299352 w 1342962"/>
                  <a:gd name="connsiteY3" fmla="*/ 527496 h 2391677"/>
                  <a:gd name="connsiteX4" fmla="*/ 231175 w 1342962"/>
                  <a:gd name="connsiteY4" fmla="*/ 780357 h 2391677"/>
                  <a:gd name="connsiteX5" fmla="*/ 5154 w 1342962"/>
                  <a:gd name="connsiteY5" fmla="*/ 446169 h 2391677"/>
                  <a:gd name="connsiteX6" fmla="*/ 430483 w 1342962"/>
                  <a:gd name="connsiteY6" fmla="*/ 17170 h 2391677"/>
                  <a:gd name="connsiteX7" fmla="*/ 1064403 w 1342962"/>
                  <a:gd name="connsiteY7" fmla="*/ 137890 h 2391677"/>
                  <a:gd name="connsiteX8" fmla="*/ 1342962 w 1342962"/>
                  <a:gd name="connsiteY8" fmla="*/ 624565 h 2391677"/>
                  <a:gd name="connsiteX9" fmla="*/ 1181947 w 1342962"/>
                  <a:gd name="connsiteY9" fmla="*/ 912147 h 2391677"/>
                  <a:gd name="connsiteX10" fmla="*/ 969250 w 1342962"/>
                  <a:gd name="connsiteY10" fmla="*/ 466047 h 2391677"/>
                  <a:gd name="connsiteX11" fmla="*/ 1022725 w 1342962"/>
                  <a:gd name="connsiteY11" fmla="*/ 1180049 h 2391677"/>
                  <a:gd name="connsiteX12" fmla="*/ 1036838 w 1342962"/>
                  <a:gd name="connsiteY12" fmla="*/ 1958657 h 2391677"/>
                  <a:gd name="connsiteX13" fmla="*/ 897688 w 1342962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81947 w 1382718"/>
                  <a:gd name="connsiteY9" fmla="*/ 912147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144856 w 1382718"/>
                  <a:gd name="connsiteY2" fmla="*/ 1330278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960083 w 1445113"/>
                  <a:gd name="connsiteY0" fmla="*/ 2354849 h 2399899"/>
                  <a:gd name="connsiteX1" fmla="*/ 182843 w 1445113"/>
                  <a:gd name="connsiteY1" fmla="*/ 2325341 h 2399899"/>
                  <a:gd name="connsiteX2" fmla="*/ 207251 w 1445113"/>
                  <a:gd name="connsiteY2" fmla="*/ 1338500 h 2399899"/>
                  <a:gd name="connsiteX3" fmla="*/ 361747 w 1445113"/>
                  <a:gd name="connsiteY3" fmla="*/ 535718 h 2399899"/>
                  <a:gd name="connsiteX4" fmla="*/ 293570 w 1445113"/>
                  <a:gd name="connsiteY4" fmla="*/ 788579 h 2399899"/>
                  <a:gd name="connsiteX5" fmla="*/ 4049 w 1445113"/>
                  <a:gd name="connsiteY5" fmla="*/ 573047 h 2399899"/>
                  <a:gd name="connsiteX6" fmla="*/ 492878 w 1445113"/>
                  <a:gd name="connsiteY6" fmla="*/ 25392 h 2399899"/>
                  <a:gd name="connsiteX7" fmla="*/ 1126798 w 1445113"/>
                  <a:gd name="connsiteY7" fmla="*/ 146112 h 2399899"/>
                  <a:gd name="connsiteX8" fmla="*/ 1445113 w 1445113"/>
                  <a:gd name="connsiteY8" fmla="*/ 632787 h 2399899"/>
                  <a:gd name="connsiteX9" fmla="*/ 1156878 w 1445113"/>
                  <a:gd name="connsiteY9" fmla="*/ 901796 h 2399899"/>
                  <a:gd name="connsiteX10" fmla="*/ 1055499 w 1445113"/>
                  <a:gd name="connsiteY10" fmla="*/ 613562 h 2399899"/>
                  <a:gd name="connsiteX11" fmla="*/ 1085120 w 1445113"/>
                  <a:gd name="connsiteY11" fmla="*/ 1188271 h 2399899"/>
                  <a:gd name="connsiteX12" fmla="*/ 1099233 w 1445113"/>
                  <a:gd name="connsiteY12" fmla="*/ 1966879 h 2399899"/>
                  <a:gd name="connsiteX13" fmla="*/ 960083 w 1445113"/>
                  <a:gd name="connsiteY13" fmla="*/ 2354849 h 2399899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1085120 w 1445113"/>
                  <a:gd name="connsiteY11" fmla="*/ 1128718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996220 w 1445113"/>
                  <a:gd name="connsiteY11" fmla="*/ 1217711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381674 h 2426724"/>
                  <a:gd name="connsiteX1" fmla="*/ 182843 w 1445113"/>
                  <a:gd name="connsiteY1" fmla="*/ 2352166 h 2426724"/>
                  <a:gd name="connsiteX2" fmla="*/ 207251 w 1445113"/>
                  <a:gd name="connsiteY2" fmla="*/ 1365325 h 2426724"/>
                  <a:gd name="connsiteX3" fmla="*/ 361747 w 1445113"/>
                  <a:gd name="connsiteY3" fmla="*/ 562543 h 2426724"/>
                  <a:gd name="connsiteX4" fmla="*/ 293570 w 1445113"/>
                  <a:gd name="connsiteY4" fmla="*/ 815404 h 2426724"/>
                  <a:gd name="connsiteX5" fmla="*/ 4049 w 1445113"/>
                  <a:gd name="connsiteY5" fmla="*/ 599872 h 2426724"/>
                  <a:gd name="connsiteX6" fmla="*/ 403978 w 1445113"/>
                  <a:gd name="connsiteY6" fmla="*/ 126377 h 2426724"/>
                  <a:gd name="connsiteX7" fmla="*/ 1139704 w 1445113"/>
                  <a:gd name="connsiteY7" fmla="*/ 37758 h 2426724"/>
                  <a:gd name="connsiteX8" fmla="*/ 1445113 w 1445113"/>
                  <a:gd name="connsiteY8" fmla="*/ 659612 h 2426724"/>
                  <a:gd name="connsiteX9" fmla="*/ 1156878 w 1445113"/>
                  <a:gd name="connsiteY9" fmla="*/ 928621 h 2426724"/>
                  <a:gd name="connsiteX10" fmla="*/ 1055499 w 1445113"/>
                  <a:gd name="connsiteY10" fmla="*/ 640387 h 2426724"/>
                  <a:gd name="connsiteX11" fmla="*/ 996220 w 1445113"/>
                  <a:gd name="connsiteY11" fmla="*/ 1304089 h 2426724"/>
                  <a:gd name="connsiteX12" fmla="*/ 1099233 w 1445113"/>
                  <a:gd name="connsiteY12" fmla="*/ 1993704 h 2426724"/>
                  <a:gd name="connsiteX13" fmla="*/ 960083 w 1445113"/>
                  <a:gd name="connsiteY13" fmla="*/ 2381674 h 2426724"/>
                  <a:gd name="connsiteX0" fmla="*/ 960083 w 1445113"/>
                  <a:gd name="connsiteY0" fmla="*/ 2413957 h 2459007"/>
                  <a:gd name="connsiteX1" fmla="*/ 182843 w 1445113"/>
                  <a:gd name="connsiteY1" fmla="*/ 2384449 h 2459007"/>
                  <a:gd name="connsiteX2" fmla="*/ 207251 w 1445113"/>
                  <a:gd name="connsiteY2" fmla="*/ 1397608 h 2459007"/>
                  <a:gd name="connsiteX3" fmla="*/ 361747 w 1445113"/>
                  <a:gd name="connsiteY3" fmla="*/ 594826 h 2459007"/>
                  <a:gd name="connsiteX4" fmla="*/ 293570 w 1445113"/>
                  <a:gd name="connsiteY4" fmla="*/ 847687 h 2459007"/>
                  <a:gd name="connsiteX5" fmla="*/ 4049 w 1445113"/>
                  <a:gd name="connsiteY5" fmla="*/ 632155 h 2459007"/>
                  <a:gd name="connsiteX6" fmla="*/ 365262 w 1445113"/>
                  <a:gd name="connsiteY6" fmla="*/ 77554 h 2459007"/>
                  <a:gd name="connsiteX7" fmla="*/ 1139704 w 1445113"/>
                  <a:gd name="connsiteY7" fmla="*/ 70041 h 2459007"/>
                  <a:gd name="connsiteX8" fmla="*/ 1445113 w 1445113"/>
                  <a:gd name="connsiteY8" fmla="*/ 691895 h 2459007"/>
                  <a:gd name="connsiteX9" fmla="*/ 1156878 w 1445113"/>
                  <a:gd name="connsiteY9" fmla="*/ 960904 h 2459007"/>
                  <a:gd name="connsiteX10" fmla="*/ 1055499 w 1445113"/>
                  <a:gd name="connsiteY10" fmla="*/ 672670 h 2459007"/>
                  <a:gd name="connsiteX11" fmla="*/ 996220 w 1445113"/>
                  <a:gd name="connsiteY11" fmla="*/ 1336372 h 2459007"/>
                  <a:gd name="connsiteX12" fmla="*/ 1099233 w 1445113"/>
                  <a:gd name="connsiteY12" fmla="*/ 2025987 h 2459007"/>
                  <a:gd name="connsiteX13" fmla="*/ 960083 w 1445113"/>
                  <a:gd name="connsiteY13" fmla="*/ 2413957 h 2459007"/>
                  <a:gd name="connsiteX0" fmla="*/ 960083 w 1445113"/>
                  <a:gd name="connsiteY0" fmla="*/ 2484977 h 2530027"/>
                  <a:gd name="connsiteX1" fmla="*/ 182843 w 1445113"/>
                  <a:gd name="connsiteY1" fmla="*/ 2455469 h 2530027"/>
                  <a:gd name="connsiteX2" fmla="*/ 207251 w 1445113"/>
                  <a:gd name="connsiteY2" fmla="*/ 1468628 h 2530027"/>
                  <a:gd name="connsiteX3" fmla="*/ 361747 w 1445113"/>
                  <a:gd name="connsiteY3" fmla="*/ 665846 h 2530027"/>
                  <a:gd name="connsiteX4" fmla="*/ 293570 w 1445113"/>
                  <a:gd name="connsiteY4" fmla="*/ 918707 h 2530027"/>
                  <a:gd name="connsiteX5" fmla="*/ 4049 w 1445113"/>
                  <a:gd name="connsiteY5" fmla="*/ 703175 h 2530027"/>
                  <a:gd name="connsiteX6" fmla="*/ 365262 w 1445113"/>
                  <a:gd name="connsiteY6" fmla="*/ 148574 h 2530027"/>
                  <a:gd name="connsiteX7" fmla="*/ 1139704 w 1445113"/>
                  <a:gd name="connsiteY7" fmla="*/ 141061 h 2530027"/>
                  <a:gd name="connsiteX8" fmla="*/ 1445113 w 1445113"/>
                  <a:gd name="connsiteY8" fmla="*/ 762915 h 2530027"/>
                  <a:gd name="connsiteX9" fmla="*/ 1156878 w 1445113"/>
                  <a:gd name="connsiteY9" fmla="*/ 1031924 h 2530027"/>
                  <a:gd name="connsiteX10" fmla="*/ 1055499 w 1445113"/>
                  <a:gd name="connsiteY10" fmla="*/ 743690 h 2530027"/>
                  <a:gd name="connsiteX11" fmla="*/ 996220 w 1445113"/>
                  <a:gd name="connsiteY11" fmla="*/ 1407392 h 2530027"/>
                  <a:gd name="connsiteX12" fmla="*/ 1099233 w 1445113"/>
                  <a:gd name="connsiteY12" fmla="*/ 2097007 h 2530027"/>
                  <a:gd name="connsiteX13" fmla="*/ 960083 w 1445113"/>
                  <a:gd name="connsiteY13" fmla="*/ 2484977 h 2530027"/>
                  <a:gd name="connsiteX0" fmla="*/ 960083 w 1445113"/>
                  <a:gd name="connsiteY0" fmla="*/ 2484977 h 2530027"/>
                  <a:gd name="connsiteX1" fmla="*/ 182843 w 1445113"/>
                  <a:gd name="connsiteY1" fmla="*/ 2455469 h 2530027"/>
                  <a:gd name="connsiteX2" fmla="*/ 207251 w 1445113"/>
                  <a:gd name="connsiteY2" fmla="*/ 1468628 h 2530027"/>
                  <a:gd name="connsiteX3" fmla="*/ 361747 w 1445113"/>
                  <a:gd name="connsiteY3" fmla="*/ 665846 h 2530027"/>
                  <a:gd name="connsiteX4" fmla="*/ 293570 w 1445113"/>
                  <a:gd name="connsiteY4" fmla="*/ 918707 h 2530027"/>
                  <a:gd name="connsiteX5" fmla="*/ 4049 w 1445113"/>
                  <a:gd name="connsiteY5" fmla="*/ 703175 h 2530027"/>
                  <a:gd name="connsiteX6" fmla="*/ 365262 w 1445113"/>
                  <a:gd name="connsiteY6" fmla="*/ 148574 h 2530027"/>
                  <a:gd name="connsiteX7" fmla="*/ 1139704 w 1445113"/>
                  <a:gd name="connsiteY7" fmla="*/ 141061 h 2530027"/>
                  <a:gd name="connsiteX8" fmla="*/ 1445113 w 1445113"/>
                  <a:gd name="connsiteY8" fmla="*/ 762915 h 2530027"/>
                  <a:gd name="connsiteX9" fmla="*/ 1156878 w 1445113"/>
                  <a:gd name="connsiteY9" fmla="*/ 1031924 h 2530027"/>
                  <a:gd name="connsiteX10" fmla="*/ 1055499 w 1445113"/>
                  <a:gd name="connsiteY10" fmla="*/ 743690 h 2530027"/>
                  <a:gd name="connsiteX11" fmla="*/ 996220 w 1445113"/>
                  <a:gd name="connsiteY11" fmla="*/ 1407392 h 2530027"/>
                  <a:gd name="connsiteX12" fmla="*/ 1099233 w 1445113"/>
                  <a:gd name="connsiteY12" fmla="*/ 2097007 h 2530027"/>
                  <a:gd name="connsiteX13" fmla="*/ 960083 w 1445113"/>
                  <a:gd name="connsiteY13" fmla="*/ 2484977 h 2530027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365262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287831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287831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45709 h 2390759"/>
                  <a:gd name="connsiteX1" fmla="*/ 182843 w 1445113"/>
                  <a:gd name="connsiteY1" fmla="*/ 2316201 h 2390759"/>
                  <a:gd name="connsiteX2" fmla="*/ 207251 w 1445113"/>
                  <a:gd name="connsiteY2" fmla="*/ 1329360 h 2390759"/>
                  <a:gd name="connsiteX3" fmla="*/ 361747 w 1445113"/>
                  <a:gd name="connsiteY3" fmla="*/ 526578 h 2390759"/>
                  <a:gd name="connsiteX4" fmla="*/ 293570 w 1445113"/>
                  <a:gd name="connsiteY4" fmla="*/ 779439 h 2390759"/>
                  <a:gd name="connsiteX5" fmla="*/ 4049 w 1445113"/>
                  <a:gd name="connsiteY5" fmla="*/ 563907 h 2390759"/>
                  <a:gd name="connsiteX6" fmla="*/ 287831 w 1445113"/>
                  <a:gd name="connsiteY6" fmla="*/ 9306 h 2390759"/>
                  <a:gd name="connsiteX7" fmla="*/ 1139704 w 1445113"/>
                  <a:gd name="connsiteY7" fmla="*/ 82900 h 2390759"/>
                  <a:gd name="connsiteX8" fmla="*/ 1445113 w 1445113"/>
                  <a:gd name="connsiteY8" fmla="*/ 623647 h 2390759"/>
                  <a:gd name="connsiteX9" fmla="*/ 1156878 w 1445113"/>
                  <a:gd name="connsiteY9" fmla="*/ 892656 h 2390759"/>
                  <a:gd name="connsiteX10" fmla="*/ 1055499 w 1445113"/>
                  <a:gd name="connsiteY10" fmla="*/ 604422 h 2390759"/>
                  <a:gd name="connsiteX11" fmla="*/ 996220 w 1445113"/>
                  <a:gd name="connsiteY11" fmla="*/ 1268124 h 2390759"/>
                  <a:gd name="connsiteX12" fmla="*/ 1099233 w 1445113"/>
                  <a:gd name="connsiteY12" fmla="*/ 1957739 h 2390759"/>
                  <a:gd name="connsiteX13" fmla="*/ 960083 w 1445113"/>
                  <a:gd name="connsiteY13" fmla="*/ 2345709 h 2390759"/>
                  <a:gd name="connsiteX0" fmla="*/ 960083 w 1445113"/>
                  <a:gd name="connsiteY0" fmla="*/ 2345708 h 2390758"/>
                  <a:gd name="connsiteX1" fmla="*/ 182843 w 1445113"/>
                  <a:gd name="connsiteY1" fmla="*/ 2316200 h 2390758"/>
                  <a:gd name="connsiteX2" fmla="*/ 207251 w 1445113"/>
                  <a:gd name="connsiteY2" fmla="*/ 1329359 h 2390758"/>
                  <a:gd name="connsiteX3" fmla="*/ 361747 w 1445113"/>
                  <a:gd name="connsiteY3" fmla="*/ 526577 h 2390758"/>
                  <a:gd name="connsiteX4" fmla="*/ 293570 w 1445113"/>
                  <a:gd name="connsiteY4" fmla="*/ 779438 h 2390758"/>
                  <a:gd name="connsiteX5" fmla="*/ 4049 w 1445113"/>
                  <a:gd name="connsiteY5" fmla="*/ 563906 h 2390758"/>
                  <a:gd name="connsiteX6" fmla="*/ 287831 w 1445113"/>
                  <a:gd name="connsiteY6" fmla="*/ 9305 h 2390758"/>
                  <a:gd name="connsiteX7" fmla="*/ 1139704 w 1445113"/>
                  <a:gd name="connsiteY7" fmla="*/ 82899 h 2390758"/>
                  <a:gd name="connsiteX8" fmla="*/ 1445113 w 1445113"/>
                  <a:gd name="connsiteY8" fmla="*/ 623646 h 2390758"/>
                  <a:gd name="connsiteX9" fmla="*/ 1156878 w 1445113"/>
                  <a:gd name="connsiteY9" fmla="*/ 892655 h 2390758"/>
                  <a:gd name="connsiteX10" fmla="*/ 1055499 w 1445113"/>
                  <a:gd name="connsiteY10" fmla="*/ 604421 h 2390758"/>
                  <a:gd name="connsiteX11" fmla="*/ 1060745 w 1445113"/>
                  <a:gd name="connsiteY11" fmla="*/ 1268123 h 2390758"/>
                  <a:gd name="connsiteX12" fmla="*/ 1099233 w 1445113"/>
                  <a:gd name="connsiteY12" fmla="*/ 1957738 h 2390758"/>
                  <a:gd name="connsiteX13" fmla="*/ 960083 w 1445113"/>
                  <a:gd name="connsiteY13" fmla="*/ 2345708 h 2390758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07251 w 1445113"/>
                  <a:gd name="connsiteY2" fmla="*/ 1329359 h 2378802"/>
                  <a:gd name="connsiteX3" fmla="*/ 361747 w 1445113"/>
                  <a:gd name="connsiteY3" fmla="*/ 526577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97588 w 1445113"/>
                  <a:gd name="connsiteY2" fmla="*/ 1342877 h 2378802"/>
                  <a:gd name="connsiteX3" fmla="*/ 361747 w 1445113"/>
                  <a:gd name="connsiteY3" fmla="*/ 526577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97588 w 1445113"/>
                  <a:gd name="connsiteY2" fmla="*/ 1342877 h 2378802"/>
                  <a:gd name="connsiteX3" fmla="*/ 284316 w 1445113"/>
                  <a:gd name="connsiteY3" fmla="*/ 634721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692 w 1445722"/>
                  <a:gd name="connsiteY0" fmla="*/ 2345708 h 2378802"/>
                  <a:gd name="connsiteX1" fmla="*/ 183452 w 1445722"/>
                  <a:gd name="connsiteY1" fmla="*/ 2316200 h 2378802"/>
                  <a:gd name="connsiteX2" fmla="*/ 298197 w 1445722"/>
                  <a:gd name="connsiteY2" fmla="*/ 1342877 h 2378802"/>
                  <a:gd name="connsiteX3" fmla="*/ 284925 w 1445722"/>
                  <a:gd name="connsiteY3" fmla="*/ 634721 h 2378802"/>
                  <a:gd name="connsiteX4" fmla="*/ 255463 w 1445722"/>
                  <a:gd name="connsiteY4" fmla="*/ 887581 h 2378802"/>
                  <a:gd name="connsiteX5" fmla="*/ 4658 w 1445722"/>
                  <a:gd name="connsiteY5" fmla="*/ 563906 h 2378802"/>
                  <a:gd name="connsiteX6" fmla="*/ 288440 w 1445722"/>
                  <a:gd name="connsiteY6" fmla="*/ 9305 h 2378802"/>
                  <a:gd name="connsiteX7" fmla="*/ 1140313 w 1445722"/>
                  <a:gd name="connsiteY7" fmla="*/ 82899 h 2378802"/>
                  <a:gd name="connsiteX8" fmla="*/ 1445722 w 1445722"/>
                  <a:gd name="connsiteY8" fmla="*/ 623646 h 2378802"/>
                  <a:gd name="connsiteX9" fmla="*/ 1157487 w 1445722"/>
                  <a:gd name="connsiteY9" fmla="*/ 892655 h 2378802"/>
                  <a:gd name="connsiteX10" fmla="*/ 1056108 w 1445722"/>
                  <a:gd name="connsiteY10" fmla="*/ 604421 h 2378802"/>
                  <a:gd name="connsiteX11" fmla="*/ 1061354 w 1445722"/>
                  <a:gd name="connsiteY11" fmla="*/ 1268123 h 2378802"/>
                  <a:gd name="connsiteX12" fmla="*/ 1074031 w 1445722"/>
                  <a:gd name="connsiteY12" fmla="*/ 2146987 h 2378802"/>
                  <a:gd name="connsiteX13" fmla="*/ 960692 w 1445722"/>
                  <a:gd name="connsiteY13" fmla="*/ 2345708 h 237880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98197 w 1445722"/>
                  <a:gd name="connsiteY2" fmla="*/ 1320047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98197 w 1445722"/>
                  <a:gd name="connsiteY2" fmla="*/ 1320047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20766 w 1445722"/>
                  <a:gd name="connsiteY2" fmla="*/ 1347082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20766 w 1445722"/>
                  <a:gd name="connsiteY2" fmla="*/ 1347082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22639 w 1445722"/>
                  <a:gd name="connsiteY11" fmla="*/ 1285847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381197"/>
                  <a:gd name="connsiteY0" fmla="*/ 2322878 h 2355972"/>
                  <a:gd name="connsiteX1" fmla="*/ 183452 w 1381197"/>
                  <a:gd name="connsiteY1" fmla="*/ 2293370 h 2355972"/>
                  <a:gd name="connsiteX2" fmla="*/ 220766 w 1381197"/>
                  <a:gd name="connsiteY2" fmla="*/ 1347082 h 2355972"/>
                  <a:gd name="connsiteX3" fmla="*/ 284925 w 1381197"/>
                  <a:gd name="connsiteY3" fmla="*/ 611891 h 2355972"/>
                  <a:gd name="connsiteX4" fmla="*/ 255463 w 1381197"/>
                  <a:gd name="connsiteY4" fmla="*/ 864751 h 2355972"/>
                  <a:gd name="connsiteX5" fmla="*/ 4658 w 1381197"/>
                  <a:gd name="connsiteY5" fmla="*/ 541076 h 2355972"/>
                  <a:gd name="connsiteX6" fmla="*/ 223913 w 1381197"/>
                  <a:gd name="connsiteY6" fmla="*/ 27028 h 2355972"/>
                  <a:gd name="connsiteX7" fmla="*/ 1140313 w 1381197"/>
                  <a:gd name="connsiteY7" fmla="*/ 60069 h 2355972"/>
                  <a:gd name="connsiteX8" fmla="*/ 1381197 w 1381197"/>
                  <a:gd name="connsiteY8" fmla="*/ 627851 h 2355972"/>
                  <a:gd name="connsiteX9" fmla="*/ 1157487 w 1381197"/>
                  <a:gd name="connsiteY9" fmla="*/ 869825 h 2355972"/>
                  <a:gd name="connsiteX10" fmla="*/ 1056108 w 1381197"/>
                  <a:gd name="connsiteY10" fmla="*/ 581591 h 2355972"/>
                  <a:gd name="connsiteX11" fmla="*/ 1022639 w 1381197"/>
                  <a:gd name="connsiteY11" fmla="*/ 1285847 h 2355972"/>
                  <a:gd name="connsiteX12" fmla="*/ 1074031 w 1381197"/>
                  <a:gd name="connsiteY12" fmla="*/ 2124157 h 2355972"/>
                  <a:gd name="connsiteX13" fmla="*/ 960692 w 1381197"/>
                  <a:gd name="connsiteY13" fmla="*/ 2322878 h 2355972"/>
                  <a:gd name="connsiteX0" fmla="*/ 960692 w 1381197"/>
                  <a:gd name="connsiteY0" fmla="*/ 2322878 h 2355972"/>
                  <a:gd name="connsiteX1" fmla="*/ 183452 w 1381197"/>
                  <a:gd name="connsiteY1" fmla="*/ 2293370 h 2355972"/>
                  <a:gd name="connsiteX2" fmla="*/ 220766 w 1381197"/>
                  <a:gd name="connsiteY2" fmla="*/ 1347082 h 2355972"/>
                  <a:gd name="connsiteX3" fmla="*/ 284925 w 1381197"/>
                  <a:gd name="connsiteY3" fmla="*/ 611891 h 2355972"/>
                  <a:gd name="connsiteX4" fmla="*/ 255463 w 1381197"/>
                  <a:gd name="connsiteY4" fmla="*/ 864751 h 2355972"/>
                  <a:gd name="connsiteX5" fmla="*/ 4658 w 1381197"/>
                  <a:gd name="connsiteY5" fmla="*/ 541076 h 2355972"/>
                  <a:gd name="connsiteX6" fmla="*/ 223913 w 1381197"/>
                  <a:gd name="connsiteY6" fmla="*/ 27028 h 2355972"/>
                  <a:gd name="connsiteX7" fmla="*/ 1140313 w 1381197"/>
                  <a:gd name="connsiteY7" fmla="*/ 60069 h 2355972"/>
                  <a:gd name="connsiteX8" fmla="*/ 1381197 w 1381197"/>
                  <a:gd name="connsiteY8" fmla="*/ 627851 h 2355972"/>
                  <a:gd name="connsiteX9" fmla="*/ 1041340 w 1381197"/>
                  <a:gd name="connsiteY9" fmla="*/ 923897 h 2355972"/>
                  <a:gd name="connsiteX10" fmla="*/ 1056108 w 1381197"/>
                  <a:gd name="connsiteY10" fmla="*/ 581591 h 2355972"/>
                  <a:gd name="connsiteX11" fmla="*/ 1022639 w 1381197"/>
                  <a:gd name="connsiteY11" fmla="*/ 1285847 h 2355972"/>
                  <a:gd name="connsiteX12" fmla="*/ 1074031 w 1381197"/>
                  <a:gd name="connsiteY12" fmla="*/ 2124157 h 2355972"/>
                  <a:gd name="connsiteX13" fmla="*/ 960692 w 1381197"/>
                  <a:gd name="connsiteY13" fmla="*/ 2322878 h 2355972"/>
                  <a:gd name="connsiteX0" fmla="*/ 960692 w 1381197"/>
                  <a:gd name="connsiteY0" fmla="*/ 2331066 h 2364160"/>
                  <a:gd name="connsiteX1" fmla="*/ 183452 w 1381197"/>
                  <a:gd name="connsiteY1" fmla="*/ 2301558 h 2364160"/>
                  <a:gd name="connsiteX2" fmla="*/ 220766 w 1381197"/>
                  <a:gd name="connsiteY2" fmla="*/ 1355270 h 2364160"/>
                  <a:gd name="connsiteX3" fmla="*/ 284925 w 1381197"/>
                  <a:gd name="connsiteY3" fmla="*/ 620079 h 2364160"/>
                  <a:gd name="connsiteX4" fmla="*/ 255463 w 1381197"/>
                  <a:gd name="connsiteY4" fmla="*/ 872939 h 2364160"/>
                  <a:gd name="connsiteX5" fmla="*/ 4658 w 1381197"/>
                  <a:gd name="connsiteY5" fmla="*/ 549264 h 2364160"/>
                  <a:gd name="connsiteX6" fmla="*/ 223913 w 1381197"/>
                  <a:gd name="connsiteY6" fmla="*/ 35216 h 2364160"/>
                  <a:gd name="connsiteX7" fmla="*/ 985451 w 1381197"/>
                  <a:gd name="connsiteY7" fmla="*/ 54739 h 2364160"/>
                  <a:gd name="connsiteX8" fmla="*/ 1381197 w 1381197"/>
                  <a:gd name="connsiteY8" fmla="*/ 636039 h 2364160"/>
                  <a:gd name="connsiteX9" fmla="*/ 1041340 w 1381197"/>
                  <a:gd name="connsiteY9" fmla="*/ 932085 h 2364160"/>
                  <a:gd name="connsiteX10" fmla="*/ 1056108 w 1381197"/>
                  <a:gd name="connsiteY10" fmla="*/ 589779 h 2364160"/>
                  <a:gd name="connsiteX11" fmla="*/ 1022639 w 1381197"/>
                  <a:gd name="connsiteY11" fmla="*/ 1294035 h 2364160"/>
                  <a:gd name="connsiteX12" fmla="*/ 1074031 w 1381197"/>
                  <a:gd name="connsiteY12" fmla="*/ 2132345 h 2364160"/>
                  <a:gd name="connsiteX13" fmla="*/ 960692 w 1381197"/>
                  <a:gd name="connsiteY13" fmla="*/ 2331066 h 236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1197" h="2364160">
                    <a:moveTo>
                      <a:pt x="960692" y="2331066"/>
                    </a:moveTo>
                    <a:cubicBezTo>
                      <a:pt x="812262" y="2359268"/>
                      <a:pt x="398800" y="2400680"/>
                      <a:pt x="183452" y="2301558"/>
                    </a:cubicBezTo>
                    <a:cubicBezTo>
                      <a:pt x="218239" y="1937393"/>
                      <a:pt x="203854" y="1635517"/>
                      <a:pt x="220766" y="1355270"/>
                    </a:cubicBezTo>
                    <a:cubicBezTo>
                      <a:pt x="237678" y="1075023"/>
                      <a:pt x="291981" y="734024"/>
                      <a:pt x="284925" y="620079"/>
                    </a:cubicBezTo>
                    <a:cubicBezTo>
                      <a:pt x="277869" y="506134"/>
                      <a:pt x="319074" y="891137"/>
                      <a:pt x="255463" y="872939"/>
                    </a:cubicBezTo>
                    <a:cubicBezTo>
                      <a:pt x="191853" y="854742"/>
                      <a:pt x="-35186" y="651699"/>
                      <a:pt x="4658" y="549264"/>
                    </a:cubicBezTo>
                    <a:cubicBezTo>
                      <a:pt x="42416" y="436351"/>
                      <a:pt x="34637" y="304635"/>
                      <a:pt x="223913" y="35216"/>
                    </a:cubicBezTo>
                    <a:cubicBezTo>
                      <a:pt x="374474" y="22636"/>
                      <a:pt x="792571" y="-47651"/>
                      <a:pt x="985451" y="54739"/>
                    </a:cubicBezTo>
                    <a:cubicBezTo>
                      <a:pt x="1178331" y="157129"/>
                      <a:pt x="1231514" y="405045"/>
                      <a:pt x="1381197" y="636039"/>
                    </a:cubicBezTo>
                    <a:cubicBezTo>
                      <a:pt x="1293070" y="790712"/>
                      <a:pt x="1177175" y="907420"/>
                      <a:pt x="1041340" y="932085"/>
                    </a:cubicBezTo>
                    <a:lnTo>
                      <a:pt x="1056108" y="589779"/>
                    </a:lnTo>
                    <a:cubicBezTo>
                      <a:pt x="1057857" y="811013"/>
                      <a:pt x="1020890" y="1072801"/>
                      <a:pt x="1022639" y="1294035"/>
                    </a:cubicBezTo>
                    <a:lnTo>
                      <a:pt x="1074031" y="2132345"/>
                    </a:lnTo>
                    <a:cubicBezTo>
                      <a:pt x="1151257" y="2264867"/>
                      <a:pt x="1109122" y="2302864"/>
                      <a:pt x="960692" y="233106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6" name="Oval 50">
              <a:extLst>
                <a:ext uri="{FF2B5EF4-FFF2-40B4-BE49-F238E27FC236}">
                  <a16:creationId xmlns:a16="http://schemas.microsoft.com/office/drawing/2014/main" id="{D56E1797-A361-7B45-8C70-F42FD16F4C00}"/>
                </a:ext>
              </a:extLst>
            </p:cNvPr>
            <p:cNvSpPr/>
            <p:nvPr/>
          </p:nvSpPr>
          <p:spPr>
            <a:xfrm rot="213831" flipH="1">
              <a:off x="9995754" y="3206314"/>
              <a:ext cx="518742" cy="347903"/>
            </a:xfrm>
            <a:custGeom>
              <a:avLst/>
              <a:gdLst>
                <a:gd name="connsiteX0" fmla="*/ 0 w 499207"/>
                <a:gd name="connsiteY0" fmla="*/ 313083 h 626165"/>
                <a:gd name="connsiteX1" fmla="*/ 249604 w 499207"/>
                <a:gd name="connsiteY1" fmla="*/ 0 h 626165"/>
                <a:gd name="connsiteX2" fmla="*/ 499208 w 499207"/>
                <a:gd name="connsiteY2" fmla="*/ 313083 h 626165"/>
                <a:gd name="connsiteX3" fmla="*/ 249604 w 499207"/>
                <a:gd name="connsiteY3" fmla="*/ 626166 h 626165"/>
                <a:gd name="connsiteX4" fmla="*/ 0 w 499207"/>
                <a:gd name="connsiteY4" fmla="*/ 313083 h 626165"/>
                <a:gd name="connsiteX0" fmla="*/ 63 w 499271"/>
                <a:gd name="connsiteY0" fmla="*/ 53482 h 366565"/>
                <a:gd name="connsiteX1" fmla="*/ 268535 w 499271"/>
                <a:gd name="connsiteY1" fmla="*/ 182265 h 366565"/>
                <a:gd name="connsiteX2" fmla="*/ 499271 w 499271"/>
                <a:gd name="connsiteY2" fmla="*/ 53482 h 366565"/>
                <a:gd name="connsiteX3" fmla="*/ 249667 w 499271"/>
                <a:gd name="connsiteY3" fmla="*/ 366565 h 366565"/>
                <a:gd name="connsiteX4" fmla="*/ 63 w 499271"/>
                <a:gd name="connsiteY4" fmla="*/ 53482 h 366565"/>
                <a:gd name="connsiteX0" fmla="*/ 39 w 518755"/>
                <a:gd name="connsiteY0" fmla="*/ 3081 h 375824"/>
                <a:gd name="connsiteX1" fmla="*/ 288019 w 518755"/>
                <a:gd name="connsiteY1" fmla="*/ 191064 h 375824"/>
                <a:gd name="connsiteX2" fmla="*/ 518755 w 518755"/>
                <a:gd name="connsiteY2" fmla="*/ 62281 h 375824"/>
                <a:gd name="connsiteX3" fmla="*/ 269151 w 518755"/>
                <a:gd name="connsiteY3" fmla="*/ 375364 h 375824"/>
                <a:gd name="connsiteX4" fmla="*/ 39 w 518755"/>
                <a:gd name="connsiteY4" fmla="*/ 3081 h 375824"/>
                <a:gd name="connsiteX0" fmla="*/ 158 w 518874"/>
                <a:gd name="connsiteY0" fmla="*/ 3081 h 381896"/>
                <a:gd name="connsiteX1" fmla="*/ 288138 w 518874"/>
                <a:gd name="connsiteY1" fmla="*/ 191064 h 381896"/>
                <a:gd name="connsiteX2" fmla="*/ 518874 w 518874"/>
                <a:gd name="connsiteY2" fmla="*/ 62281 h 381896"/>
                <a:gd name="connsiteX3" fmla="*/ 269270 w 518874"/>
                <a:gd name="connsiteY3" fmla="*/ 375364 h 381896"/>
                <a:gd name="connsiteX4" fmla="*/ 158 w 518874"/>
                <a:gd name="connsiteY4" fmla="*/ 3081 h 381896"/>
                <a:gd name="connsiteX0" fmla="*/ 2220 w 520936"/>
                <a:gd name="connsiteY0" fmla="*/ 2452 h 381230"/>
                <a:gd name="connsiteX1" fmla="*/ 358794 w 520936"/>
                <a:gd name="connsiteY1" fmla="*/ 206304 h 381230"/>
                <a:gd name="connsiteX2" fmla="*/ 520936 w 520936"/>
                <a:gd name="connsiteY2" fmla="*/ 61652 h 381230"/>
                <a:gd name="connsiteX3" fmla="*/ 271332 w 520936"/>
                <a:gd name="connsiteY3" fmla="*/ 374735 h 381230"/>
                <a:gd name="connsiteX4" fmla="*/ 2220 w 520936"/>
                <a:gd name="connsiteY4" fmla="*/ 2452 h 381230"/>
                <a:gd name="connsiteX0" fmla="*/ 12 w 525759"/>
                <a:gd name="connsiteY0" fmla="*/ 3233 h 409829"/>
                <a:gd name="connsiteX1" fmla="*/ 356586 w 525759"/>
                <a:gd name="connsiteY1" fmla="*/ 207085 h 409829"/>
                <a:gd name="connsiteX2" fmla="*/ 518728 w 525759"/>
                <a:gd name="connsiteY2" fmla="*/ 62433 h 409829"/>
                <a:gd name="connsiteX3" fmla="*/ 348550 w 525759"/>
                <a:gd name="connsiteY3" fmla="*/ 403657 h 409829"/>
                <a:gd name="connsiteX4" fmla="*/ 12 w 525759"/>
                <a:gd name="connsiteY4" fmla="*/ 3233 h 409829"/>
                <a:gd name="connsiteX0" fmla="*/ 8 w 518724"/>
                <a:gd name="connsiteY0" fmla="*/ 3233 h 417966"/>
                <a:gd name="connsiteX1" fmla="*/ 356582 w 518724"/>
                <a:gd name="connsiteY1" fmla="*/ 207085 h 417966"/>
                <a:gd name="connsiteX2" fmla="*/ 518724 w 518724"/>
                <a:gd name="connsiteY2" fmla="*/ 62433 h 417966"/>
                <a:gd name="connsiteX3" fmla="*/ 348546 w 518724"/>
                <a:gd name="connsiteY3" fmla="*/ 403657 h 417966"/>
                <a:gd name="connsiteX4" fmla="*/ 8 w 518724"/>
                <a:gd name="connsiteY4" fmla="*/ 3233 h 417966"/>
                <a:gd name="connsiteX0" fmla="*/ 26 w 518742"/>
                <a:gd name="connsiteY0" fmla="*/ 1455 h 347903"/>
                <a:gd name="connsiteX1" fmla="*/ 356600 w 518742"/>
                <a:gd name="connsiteY1" fmla="*/ 205307 h 347903"/>
                <a:gd name="connsiteX2" fmla="*/ 518742 w 518742"/>
                <a:gd name="connsiteY2" fmla="*/ 60655 h 347903"/>
                <a:gd name="connsiteX3" fmla="*/ 341329 w 518742"/>
                <a:gd name="connsiteY3" fmla="*/ 331846 h 347903"/>
                <a:gd name="connsiteX4" fmla="*/ 26 w 518742"/>
                <a:gd name="connsiteY4" fmla="*/ 1455 h 34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42" h="347903">
                  <a:moveTo>
                    <a:pt x="26" y="1455"/>
                  </a:moveTo>
                  <a:cubicBezTo>
                    <a:pt x="2571" y="-19635"/>
                    <a:pt x="270147" y="195440"/>
                    <a:pt x="356600" y="205307"/>
                  </a:cubicBezTo>
                  <a:cubicBezTo>
                    <a:pt x="443053" y="215174"/>
                    <a:pt x="518742" y="-112256"/>
                    <a:pt x="518742" y="60655"/>
                  </a:cubicBezTo>
                  <a:cubicBezTo>
                    <a:pt x="518742" y="233566"/>
                    <a:pt x="504290" y="230507"/>
                    <a:pt x="341329" y="331846"/>
                  </a:cubicBezTo>
                  <a:cubicBezTo>
                    <a:pt x="178368" y="433185"/>
                    <a:pt x="-2519" y="22545"/>
                    <a:pt x="26" y="1455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50">
              <a:extLst>
                <a:ext uri="{FF2B5EF4-FFF2-40B4-BE49-F238E27FC236}">
                  <a16:creationId xmlns:a16="http://schemas.microsoft.com/office/drawing/2014/main" id="{F9CC4F7B-2931-F244-BAE0-8BC8536CB72C}"/>
                </a:ext>
              </a:extLst>
            </p:cNvPr>
            <p:cNvSpPr/>
            <p:nvPr/>
          </p:nvSpPr>
          <p:spPr>
            <a:xfrm rot="213831" flipH="1">
              <a:off x="10035977" y="2798044"/>
              <a:ext cx="570839" cy="416532"/>
            </a:xfrm>
            <a:custGeom>
              <a:avLst/>
              <a:gdLst>
                <a:gd name="connsiteX0" fmla="*/ 0 w 499207"/>
                <a:gd name="connsiteY0" fmla="*/ 313083 h 626165"/>
                <a:gd name="connsiteX1" fmla="*/ 249604 w 499207"/>
                <a:gd name="connsiteY1" fmla="*/ 0 h 626165"/>
                <a:gd name="connsiteX2" fmla="*/ 499208 w 499207"/>
                <a:gd name="connsiteY2" fmla="*/ 313083 h 626165"/>
                <a:gd name="connsiteX3" fmla="*/ 249604 w 499207"/>
                <a:gd name="connsiteY3" fmla="*/ 626166 h 626165"/>
                <a:gd name="connsiteX4" fmla="*/ 0 w 499207"/>
                <a:gd name="connsiteY4" fmla="*/ 313083 h 626165"/>
                <a:gd name="connsiteX0" fmla="*/ 63 w 499271"/>
                <a:gd name="connsiteY0" fmla="*/ 53482 h 366565"/>
                <a:gd name="connsiteX1" fmla="*/ 268535 w 499271"/>
                <a:gd name="connsiteY1" fmla="*/ 182265 h 366565"/>
                <a:gd name="connsiteX2" fmla="*/ 499271 w 499271"/>
                <a:gd name="connsiteY2" fmla="*/ 53482 h 366565"/>
                <a:gd name="connsiteX3" fmla="*/ 249667 w 499271"/>
                <a:gd name="connsiteY3" fmla="*/ 366565 h 366565"/>
                <a:gd name="connsiteX4" fmla="*/ 63 w 499271"/>
                <a:gd name="connsiteY4" fmla="*/ 53482 h 366565"/>
                <a:gd name="connsiteX0" fmla="*/ 39 w 518755"/>
                <a:gd name="connsiteY0" fmla="*/ 3081 h 375824"/>
                <a:gd name="connsiteX1" fmla="*/ 288019 w 518755"/>
                <a:gd name="connsiteY1" fmla="*/ 191064 h 375824"/>
                <a:gd name="connsiteX2" fmla="*/ 518755 w 518755"/>
                <a:gd name="connsiteY2" fmla="*/ 62281 h 375824"/>
                <a:gd name="connsiteX3" fmla="*/ 269151 w 518755"/>
                <a:gd name="connsiteY3" fmla="*/ 375364 h 375824"/>
                <a:gd name="connsiteX4" fmla="*/ 39 w 518755"/>
                <a:gd name="connsiteY4" fmla="*/ 3081 h 375824"/>
                <a:gd name="connsiteX0" fmla="*/ 158 w 518874"/>
                <a:gd name="connsiteY0" fmla="*/ 3081 h 381896"/>
                <a:gd name="connsiteX1" fmla="*/ 288138 w 518874"/>
                <a:gd name="connsiteY1" fmla="*/ 191064 h 381896"/>
                <a:gd name="connsiteX2" fmla="*/ 518874 w 518874"/>
                <a:gd name="connsiteY2" fmla="*/ 62281 h 381896"/>
                <a:gd name="connsiteX3" fmla="*/ 269270 w 518874"/>
                <a:gd name="connsiteY3" fmla="*/ 375364 h 381896"/>
                <a:gd name="connsiteX4" fmla="*/ 158 w 518874"/>
                <a:gd name="connsiteY4" fmla="*/ 3081 h 381896"/>
                <a:gd name="connsiteX0" fmla="*/ 2220 w 520936"/>
                <a:gd name="connsiteY0" fmla="*/ 2452 h 381230"/>
                <a:gd name="connsiteX1" fmla="*/ 358794 w 520936"/>
                <a:gd name="connsiteY1" fmla="*/ 206304 h 381230"/>
                <a:gd name="connsiteX2" fmla="*/ 520936 w 520936"/>
                <a:gd name="connsiteY2" fmla="*/ 61652 h 381230"/>
                <a:gd name="connsiteX3" fmla="*/ 271332 w 520936"/>
                <a:gd name="connsiteY3" fmla="*/ 374735 h 381230"/>
                <a:gd name="connsiteX4" fmla="*/ 2220 w 520936"/>
                <a:gd name="connsiteY4" fmla="*/ 2452 h 381230"/>
                <a:gd name="connsiteX0" fmla="*/ 12 w 525759"/>
                <a:gd name="connsiteY0" fmla="*/ 3233 h 409829"/>
                <a:gd name="connsiteX1" fmla="*/ 356586 w 525759"/>
                <a:gd name="connsiteY1" fmla="*/ 207085 h 409829"/>
                <a:gd name="connsiteX2" fmla="*/ 518728 w 525759"/>
                <a:gd name="connsiteY2" fmla="*/ 62433 h 409829"/>
                <a:gd name="connsiteX3" fmla="*/ 348550 w 525759"/>
                <a:gd name="connsiteY3" fmla="*/ 403657 h 409829"/>
                <a:gd name="connsiteX4" fmla="*/ 12 w 525759"/>
                <a:gd name="connsiteY4" fmla="*/ 3233 h 409829"/>
                <a:gd name="connsiteX0" fmla="*/ 8 w 518724"/>
                <a:gd name="connsiteY0" fmla="*/ 3233 h 417966"/>
                <a:gd name="connsiteX1" fmla="*/ 356582 w 518724"/>
                <a:gd name="connsiteY1" fmla="*/ 207085 h 417966"/>
                <a:gd name="connsiteX2" fmla="*/ 518724 w 518724"/>
                <a:gd name="connsiteY2" fmla="*/ 62433 h 417966"/>
                <a:gd name="connsiteX3" fmla="*/ 348546 w 518724"/>
                <a:gd name="connsiteY3" fmla="*/ 403657 h 417966"/>
                <a:gd name="connsiteX4" fmla="*/ 8 w 518724"/>
                <a:gd name="connsiteY4" fmla="*/ 3233 h 417966"/>
                <a:gd name="connsiteX0" fmla="*/ 26 w 518742"/>
                <a:gd name="connsiteY0" fmla="*/ 1455 h 347903"/>
                <a:gd name="connsiteX1" fmla="*/ 356600 w 518742"/>
                <a:gd name="connsiteY1" fmla="*/ 205307 h 347903"/>
                <a:gd name="connsiteX2" fmla="*/ 518742 w 518742"/>
                <a:gd name="connsiteY2" fmla="*/ 60655 h 347903"/>
                <a:gd name="connsiteX3" fmla="*/ 341329 w 518742"/>
                <a:gd name="connsiteY3" fmla="*/ 331846 h 347903"/>
                <a:gd name="connsiteX4" fmla="*/ 26 w 518742"/>
                <a:gd name="connsiteY4" fmla="*/ 1455 h 347903"/>
                <a:gd name="connsiteX0" fmla="*/ 111 w 518827"/>
                <a:gd name="connsiteY0" fmla="*/ 247839 h 597094"/>
                <a:gd name="connsiteX1" fmla="*/ 373192 w 518827"/>
                <a:gd name="connsiteY1" fmla="*/ 433 h 597094"/>
                <a:gd name="connsiteX2" fmla="*/ 518827 w 518827"/>
                <a:gd name="connsiteY2" fmla="*/ 307039 h 597094"/>
                <a:gd name="connsiteX3" fmla="*/ 341414 w 518827"/>
                <a:gd name="connsiteY3" fmla="*/ 578230 h 597094"/>
                <a:gd name="connsiteX4" fmla="*/ 111 w 518827"/>
                <a:gd name="connsiteY4" fmla="*/ 247839 h 597094"/>
                <a:gd name="connsiteX0" fmla="*/ 48 w 518764"/>
                <a:gd name="connsiteY0" fmla="*/ 247727 h 354483"/>
                <a:gd name="connsiteX1" fmla="*/ 373129 w 518764"/>
                <a:gd name="connsiteY1" fmla="*/ 321 h 354483"/>
                <a:gd name="connsiteX2" fmla="*/ 518764 w 518764"/>
                <a:gd name="connsiteY2" fmla="*/ 306927 h 354483"/>
                <a:gd name="connsiteX3" fmla="*/ 352102 w 518764"/>
                <a:gd name="connsiteY3" fmla="*/ 219277 h 354483"/>
                <a:gd name="connsiteX4" fmla="*/ 48 w 518764"/>
                <a:gd name="connsiteY4" fmla="*/ 247727 h 354483"/>
                <a:gd name="connsiteX0" fmla="*/ 9655 w 528371"/>
                <a:gd name="connsiteY0" fmla="*/ 247727 h 366273"/>
                <a:gd name="connsiteX1" fmla="*/ 382736 w 528371"/>
                <a:gd name="connsiteY1" fmla="*/ 321 h 366273"/>
                <a:gd name="connsiteX2" fmla="*/ 528371 w 528371"/>
                <a:gd name="connsiteY2" fmla="*/ 306927 h 366273"/>
                <a:gd name="connsiteX3" fmla="*/ 361709 w 528371"/>
                <a:gd name="connsiteY3" fmla="*/ 219277 h 366273"/>
                <a:gd name="connsiteX4" fmla="*/ 131119 w 528371"/>
                <a:gd name="connsiteY4" fmla="*/ 302875 h 366273"/>
                <a:gd name="connsiteX5" fmla="*/ 9655 w 528371"/>
                <a:gd name="connsiteY5" fmla="*/ 247727 h 366273"/>
                <a:gd name="connsiteX0" fmla="*/ 4509 w 681320"/>
                <a:gd name="connsiteY0" fmla="*/ 365596 h 378953"/>
                <a:gd name="connsiteX1" fmla="*/ 535685 w 681320"/>
                <a:gd name="connsiteY1" fmla="*/ 469 h 378953"/>
                <a:gd name="connsiteX2" fmla="*/ 681320 w 681320"/>
                <a:gd name="connsiteY2" fmla="*/ 307075 h 378953"/>
                <a:gd name="connsiteX3" fmla="*/ 514658 w 681320"/>
                <a:gd name="connsiteY3" fmla="*/ 219425 h 378953"/>
                <a:gd name="connsiteX4" fmla="*/ 284068 w 681320"/>
                <a:gd name="connsiteY4" fmla="*/ 303023 h 378953"/>
                <a:gd name="connsiteX5" fmla="*/ 4509 w 681320"/>
                <a:gd name="connsiteY5" fmla="*/ 365596 h 378953"/>
                <a:gd name="connsiteX0" fmla="*/ 4509 w 788022"/>
                <a:gd name="connsiteY0" fmla="*/ 378973 h 392330"/>
                <a:gd name="connsiteX1" fmla="*/ 535685 w 788022"/>
                <a:gd name="connsiteY1" fmla="*/ 13846 h 392330"/>
                <a:gd name="connsiteX2" fmla="*/ 681320 w 788022"/>
                <a:gd name="connsiteY2" fmla="*/ 320452 h 392330"/>
                <a:gd name="connsiteX3" fmla="*/ 514658 w 788022"/>
                <a:gd name="connsiteY3" fmla="*/ 232802 h 392330"/>
                <a:gd name="connsiteX4" fmla="*/ 284068 w 788022"/>
                <a:gd name="connsiteY4" fmla="*/ 316400 h 392330"/>
                <a:gd name="connsiteX5" fmla="*/ 4509 w 788022"/>
                <a:gd name="connsiteY5" fmla="*/ 378973 h 392330"/>
                <a:gd name="connsiteX0" fmla="*/ 4509 w 715793"/>
                <a:gd name="connsiteY0" fmla="*/ 365130 h 378487"/>
                <a:gd name="connsiteX1" fmla="*/ 535685 w 715793"/>
                <a:gd name="connsiteY1" fmla="*/ 3 h 378487"/>
                <a:gd name="connsiteX2" fmla="*/ 681320 w 715793"/>
                <a:gd name="connsiteY2" fmla="*/ 306609 h 378487"/>
                <a:gd name="connsiteX3" fmla="*/ 514658 w 715793"/>
                <a:gd name="connsiteY3" fmla="*/ 218959 h 378487"/>
                <a:gd name="connsiteX4" fmla="*/ 284068 w 715793"/>
                <a:gd name="connsiteY4" fmla="*/ 302557 h 378487"/>
                <a:gd name="connsiteX5" fmla="*/ 4509 w 715793"/>
                <a:gd name="connsiteY5" fmla="*/ 365130 h 378487"/>
                <a:gd name="connsiteX0" fmla="*/ 1697 w 679864"/>
                <a:gd name="connsiteY0" fmla="*/ 348500 h 360832"/>
                <a:gd name="connsiteX1" fmla="*/ 427464 w 679864"/>
                <a:gd name="connsiteY1" fmla="*/ 3 h 360832"/>
                <a:gd name="connsiteX2" fmla="*/ 678508 w 679864"/>
                <a:gd name="connsiteY2" fmla="*/ 289979 h 360832"/>
                <a:gd name="connsiteX3" fmla="*/ 511846 w 679864"/>
                <a:gd name="connsiteY3" fmla="*/ 202329 h 360832"/>
                <a:gd name="connsiteX4" fmla="*/ 281256 w 679864"/>
                <a:gd name="connsiteY4" fmla="*/ 285927 h 360832"/>
                <a:gd name="connsiteX5" fmla="*/ 1697 w 679864"/>
                <a:gd name="connsiteY5" fmla="*/ 348500 h 360832"/>
                <a:gd name="connsiteX0" fmla="*/ 2372 w 604072"/>
                <a:gd name="connsiteY0" fmla="*/ 449017 h 456259"/>
                <a:gd name="connsiteX1" fmla="*/ 353028 w 604072"/>
                <a:gd name="connsiteY1" fmla="*/ 3064 h 456259"/>
                <a:gd name="connsiteX2" fmla="*/ 604072 w 604072"/>
                <a:gd name="connsiteY2" fmla="*/ 293040 h 456259"/>
                <a:gd name="connsiteX3" fmla="*/ 437410 w 604072"/>
                <a:gd name="connsiteY3" fmla="*/ 205390 h 456259"/>
                <a:gd name="connsiteX4" fmla="*/ 206820 w 604072"/>
                <a:gd name="connsiteY4" fmla="*/ 288988 h 456259"/>
                <a:gd name="connsiteX5" fmla="*/ 2372 w 604072"/>
                <a:gd name="connsiteY5" fmla="*/ 449017 h 456259"/>
                <a:gd name="connsiteX0" fmla="*/ 13579 w 615279"/>
                <a:gd name="connsiteY0" fmla="*/ 449017 h 493817"/>
                <a:gd name="connsiteX1" fmla="*/ 364235 w 615279"/>
                <a:gd name="connsiteY1" fmla="*/ 3064 h 493817"/>
                <a:gd name="connsiteX2" fmla="*/ 615279 w 615279"/>
                <a:gd name="connsiteY2" fmla="*/ 293040 h 493817"/>
                <a:gd name="connsiteX3" fmla="*/ 448617 w 615279"/>
                <a:gd name="connsiteY3" fmla="*/ 205390 h 493817"/>
                <a:gd name="connsiteX4" fmla="*/ 218027 w 615279"/>
                <a:gd name="connsiteY4" fmla="*/ 288988 h 493817"/>
                <a:gd name="connsiteX5" fmla="*/ 13579 w 615279"/>
                <a:gd name="connsiteY5" fmla="*/ 449017 h 493817"/>
                <a:gd name="connsiteX0" fmla="*/ 26749 w 634533"/>
                <a:gd name="connsiteY0" fmla="*/ 488186 h 532986"/>
                <a:gd name="connsiteX1" fmla="*/ 377405 w 634533"/>
                <a:gd name="connsiteY1" fmla="*/ 42233 h 532986"/>
                <a:gd name="connsiteX2" fmla="*/ 628449 w 634533"/>
                <a:gd name="connsiteY2" fmla="*/ 332209 h 532986"/>
                <a:gd name="connsiteX3" fmla="*/ 461787 w 634533"/>
                <a:gd name="connsiteY3" fmla="*/ 244559 h 532986"/>
                <a:gd name="connsiteX4" fmla="*/ 231197 w 634533"/>
                <a:gd name="connsiteY4" fmla="*/ 328157 h 532986"/>
                <a:gd name="connsiteX5" fmla="*/ 26749 w 634533"/>
                <a:gd name="connsiteY5" fmla="*/ 488186 h 532986"/>
                <a:gd name="connsiteX0" fmla="*/ 2248 w 609141"/>
                <a:gd name="connsiteY0" fmla="*/ 415910 h 420440"/>
                <a:gd name="connsiteX1" fmla="*/ 348587 w 609141"/>
                <a:gd name="connsiteY1" fmla="*/ 39271 h 420440"/>
                <a:gd name="connsiteX2" fmla="*/ 603948 w 609141"/>
                <a:gd name="connsiteY2" fmla="*/ 259933 h 420440"/>
                <a:gd name="connsiteX3" fmla="*/ 437286 w 609141"/>
                <a:gd name="connsiteY3" fmla="*/ 172283 h 420440"/>
                <a:gd name="connsiteX4" fmla="*/ 206696 w 609141"/>
                <a:gd name="connsiteY4" fmla="*/ 255881 h 420440"/>
                <a:gd name="connsiteX5" fmla="*/ 2248 w 609141"/>
                <a:gd name="connsiteY5" fmla="*/ 415910 h 420440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328 w 577444"/>
                <a:gd name="connsiteY0" fmla="*/ 442085 h 447251"/>
                <a:gd name="connsiteX1" fmla="*/ 254968 w 577444"/>
                <a:gd name="connsiteY1" fmla="*/ 48138 h 447251"/>
                <a:gd name="connsiteX2" fmla="*/ 577444 w 577444"/>
                <a:gd name="connsiteY2" fmla="*/ 122217 h 447251"/>
                <a:gd name="connsiteX3" fmla="*/ 435366 w 577444"/>
                <a:gd name="connsiteY3" fmla="*/ 198458 h 447251"/>
                <a:gd name="connsiteX4" fmla="*/ 204776 w 577444"/>
                <a:gd name="connsiteY4" fmla="*/ 282056 h 447251"/>
                <a:gd name="connsiteX5" fmla="*/ 328 w 577444"/>
                <a:gd name="connsiteY5" fmla="*/ 442085 h 447251"/>
                <a:gd name="connsiteX0" fmla="*/ 328 w 570969"/>
                <a:gd name="connsiteY0" fmla="*/ 412984 h 418150"/>
                <a:gd name="connsiteX1" fmla="*/ 254968 w 570969"/>
                <a:gd name="connsiteY1" fmla="*/ 19037 h 418150"/>
                <a:gd name="connsiteX2" fmla="*/ 570969 w 570969"/>
                <a:gd name="connsiteY2" fmla="*/ 197086 h 418150"/>
                <a:gd name="connsiteX3" fmla="*/ 435366 w 570969"/>
                <a:gd name="connsiteY3" fmla="*/ 169357 h 418150"/>
                <a:gd name="connsiteX4" fmla="*/ 204776 w 570969"/>
                <a:gd name="connsiteY4" fmla="*/ 252955 h 418150"/>
                <a:gd name="connsiteX5" fmla="*/ 328 w 570969"/>
                <a:gd name="connsiteY5" fmla="*/ 412984 h 418150"/>
                <a:gd name="connsiteX0" fmla="*/ 316 w 570957"/>
                <a:gd name="connsiteY0" fmla="*/ 412984 h 416573"/>
                <a:gd name="connsiteX1" fmla="*/ 254956 w 570957"/>
                <a:gd name="connsiteY1" fmla="*/ 19037 h 416573"/>
                <a:gd name="connsiteX2" fmla="*/ 570957 w 570957"/>
                <a:gd name="connsiteY2" fmla="*/ 197086 h 416573"/>
                <a:gd name="connsiteX3" fmla="*/ 435354 w 570957"/>
                <a:gd name="connsiteY3" fmla="*/ 169357 h 416573"/>
                <a:gd name="connsiteX4" fmla="*/ 204764 w 570957"/>
                <a:gd name="connsiteY4" fmla="*/ 252955 h 416573"/>
                <a:gd name="connsiteX5" fmla="*/ 316 w 570957"/>
                <a:gd name="connsiteY5" fmla="*/ 412984 h 416573"/>
                <a:gd name="connsiteX0" fmla="*/ 198 w 570839"/>
                <a:gd name="connsiteY0" fmla="*/ 412984 h 416532"/>
                <a:gd name="connsiteX1" fmla="*/ 254838 w 570839"/>
                <a:gd name="connsiteY1" fmla="*/ 19037 h 416532"/>
                <a:gd name="connsiteX2" fmla="*/ 570839 w 570839"/>
                <a:gd name="connsiteY2" fmla="*/ 197086 h 416532"/>
                <a:gd name="connsiteX3" fmla="*/ 435236 w 570839"/>
                <a:gd name="connsiteY3" fmla="*/ 169357 h 416532"/>
                <a:gd name="connsiteX4" fmla="*/ 204646 w 570839"/>
                <a:gd name="connsiteY4" fmla="*/ 252955 h 416532"/>
                <a:gd name="connsiteX5" fmla="*/ 198 w 570839"/>
                <a:gd name="connsiteY5" fmla="*/ 412984 h 41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839" h="416532">
                  <a:moveTo>
                    <a:pt x="198" y="412984"/>
                  </a:moveTo>
                  <a:cubicBezTo>
                    <a:pt x="8563" y="373998"/>
                    <a:pt x="-21148" y="-20030"/>
                    <a:pt x="254838" y="19037"/>
                  </a:cubicBezTo>
                  <a:cubicBezTo>
                    <a:pt x="351024" y="-34274"/>
                    <a:pt x="570839" y="24175"/>
                    <a:pt x="570839" y="197086"/>
                  </a:cubicBezTo>
                  <a:cubicBezTo>
                    <a:pt x="570839" y="369997"/>
                    <a:pt x="496268" y="160046"/>
                    <a:pt x="435236" y="169357"/>
                  </a:cubicBezTo>
                  <a:cubicBezTo>
                    <a:pt x="374204" y="178669"/>
                    <a:pt x="157328" y="351153"/>
                    <a:pt x="204646" y="252955"/>
                  </a:cubicBezTo>
                  <a:cubicBezTo>
                    <a:pt x="251964" y="154757"/>
                    <a:pt x="-8167" y="451970"/>
                    <a:pt x="198" y="412984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4" name="Oval Callout 213">
            <a:extLst>
              <a:ext uri="{FF2B5EF4-FFF2-40B4-BE49-F238E27FC236}">
                <a16:creationId xmlns:a16="http://schemas.microsoft.com/office/drawing/2014/main" id="{9363F9F0-1F38-0041-8080-1CDDF18FF226}"/>
              </a:ext>
            </a:extLst>
          </p:cNvPr>
          <p:cNvSpPr/>
          <p:nvPr/>
        </p:nvSpPr>
        <p:spPr>
          <a:xfrm>
            <a:off x="205990" y="1074705"/>
            <a:ext cx="2890539" cy="2265562"/>
          </a:xfrm>
          <a:prstGeom prst="wedgeEllipseCallout">
            <a:avLst>
              <a:gd name="adj1" fmla="val 91000"/>
              <a:gd name="adj2" fmla="val 3923"/>
            </a:avLst>
          </a:prstGeom>
          <a:solidFill>
            <a:schemeClr val="tx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PREACH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 WORD</a:t>
            </a:r>
          </a:p>
        </p:txBody>
      </p:sp>
    </p:spTree>
    <p:extLst>
      <p:ext uri="{BB962C8B-B14F-4D97-AF65-F5344CB8AC3E}">
        <p14:creationId xmlns:p14="http://schemas.microsoft.com/office/powerpoint/2010/main" val="16671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26" grpId="0" animBg="1"/>
      <p:bldP spid="27" grpId="0" animBg="1"/>
      <p:bldP spid="28" grpId="0" animBg="1"/>
      <p:bldP spid="2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A910E7-A940-614C-9F83-4FEF5DA9EEBD}"/>
              </a:ext>
            </a:extLst>
          </p:cNvPr>
          <p:cNvSpPr txBox="1">
            <a:spLocks/>
          </p:cNvSpPr>
          <p:nvPr/>
        </p:nvSpPr>
        <p:spPr>
          <a:xfrm>
            <a:off x="511935" y="2885383"/>
            <a:ext cx="3811587" cy="1885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DDE4662-415E-7349-A323-C5F9B575D5E6}"/>
              </a:ext>
            </a:extLst>
          </p:cNvPr>
          <p:cNvSpPr/>
          <p:nvPr/>
        </p:nvSpPr>
        <p:spPr>
          <a:xfrm>
            <a:off x="1600123" y="1179369"/>
            <a:ext cx="8991754" cy="1206500"/>
          </a:xfrm>
          <a:prstGeom prst="leftRightArrow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QUICK REVIEW</a:t>
            </a:r>
          </a:p>
        </p:txBody>
      </p:sp>
    </p:spTree>
    <p:extLst>
      <p:ext uri="{BB962C8B-B14F-4D97-AF65-F5344CB8AC3E}">
        <p14:creationId xmlns:p14="http://schemas.microsoft.com/office/powerpoint/2010/main" val="412774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50E16F-AF52-B849-AF31-AAF92CCEB0E8}"/>
              </a:ext>
            </a:extLst>
          </p:cNvPr>
          <p:cNvCxnSpPr>
            <a:cxnSpLocks/>
          </p:cNvCxnSpPr>
          <p:nvPr/>
        </p:nvCxnSpPr>
        <p:spPr>
          <a:xfrm flipV="1">
            <a:off x="-24315" y="4025742"/>
            <a:ext cx="12181034" cy="54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AE5669E-30D7-C140-93E1-19AFE4121987}"/>
              </a:ext>
            </a:extLst>
          </p:cNvPr>
          <p:cNvGrpSpPr/>
          <p:nvPr/>
        </p:nvGrpSpPr>
        <p:grpSpPr>
          <a:xfrm>
            <a:off x="10884531" y="136520"/>
            <a:ext cx="1272188" cy="2099910"/>
            <a:chOff x="848402" y="2852941"/>
            <a:chExt cx="1309163" cy="254517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B8D6939-2D03-2C45-B6E0-CEDD89318129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698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5E45BB7-5B47-254B-A225-D3F69A4D5B63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tencil" pitchFamily="82" charset="77"/>
                </a:rPr>
                <a:t>ENDURE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ED8A709-6F8A-6748-B589-668595D5AF76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FAD2B72-6EE0-3740-B9C0-EEF142D20E36}"/>
              </a:ext>
            </a:extLst>
          </p:cNvPr>
          <p:cNvGrpSpPr/>
          <p:nvPr/>
        </p:nvGrpSpPr>
        <p:grpSpPr>
          <a:xfrm>
            <a:off x="9565556" y="201771"/>
            <a:ext cx="1477016" cy="2644632"/>
            <a:chOff x="848402" y="2852941"/>
            <a:chExt cx="1309163" cy="254517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83A2968-48DB-9A42-84F7-D4ADD844714F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825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46C4E0-EF4D-144E-B508-61F861B4A05C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Stencil" pitchFamily="82" charset="77"/>
                </a:rPr>
                <a:t>Consider</a:t>
              </a:r>
            </a:p>
            <a:p>
              <a:pPr algn="ctr"/>
              <a:r>
                <a:rPr lang="en-US" sz="1700" dirty="0">
                  <a:solidFill>
                    <a:schemeClr val="bg1"/>
                  </a:solidFill>
                  <a:latin typeface="Stencil" pitchFamily="82" charset="77"/>
                </a:rPr>
                <a:t>REMEMBER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0A11DB1-729C-D246-8A79-9D78461384DB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A68DD78-FE94-6C49-8FAB-99694C10497A}"/>
              </a:ext>
            </a:extLst>
          </p:cNvPr>
          <p:cNvGrpSpPr/>
          <p:nvPr/>
        </p:nvGrpSpPr>
        <p:grpSpPr>
          <a:xfrm>
            <a:off x="8085132" y="268480"/>
            <a:ext cx="1618910" cy="2842958"/>
            <a:chOff x="848402" y="2852941"/>
            <a:chExt cx="1309163" cy="254517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7C3B21D-9D12-6C4C-92A8-46059839546E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825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6C1C702-5EB8-0143-9A50-218B38AF15D3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bg1"/>
                  </a:solidFill>
                  <a:latin typeface="Stencil" pitchFamily="82" charset="77"/>
                </a:rPr>
                <a:t>3</a:t>
              </a:r>
            </a:p>
            <a:p>
              <a:pPr algn="ctr"/>
              <a:r>
                <a:rPr lang="en-US" i="1" dirty="0">
                  <a:solidFill>
                    <a:schemeClr val="bg1"/>
                  </a:solidFill>
                  <a:latin typeface="Stencil" pitchFamily="82" charset="77"/>
                </a:rPr>
                <a:t>examples:</a:t>
              </a:r>
            </a:p>
            <a:p>
              <a:pPr algn="ctr"/>
              <a:r>
                <a:rPr lang="en-US" i="1" dirty="0">
                  <a:solidFill>
                    <a:schemeClr val="bg1"/>
                  </a:solidFill>
                  <a:latin typeface="Stencil" pitchFamily="82" charset="77"/>
                </a:rPr>
                <a:t>STAY</a:t>
              </a:r>
              <a:br>
                <a:rPr lang="en-US" i="1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i="1" dirty="0">
                  <a:solidFill>
                    <a:schemeClr val="bg1"/>
                  </a:solidFill>
                  <a:latin typeface="Stencil" pitchFamily="82" charset="77"/>
                </a:rPr>
                <a:t>FOCUSED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3C5DDB3-FC2C-A643-9AC9-2483A0E1E047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B741B98-F05D-C54F-86E1-C5C05DFCD40F}"/>
              </a:ext>
            </a:extLst>
          </p:cNvPr>
          <p:cNvGrpSpPr/>
          <p:nvPr/>
        </p:nvGrpSpPr>
        <p:grpSpPr>
          <a:xfrm>
            <a:off x="6672913" y="329047"/>
            <a:ext cx="1619818" cy="2864876"/>
            <a:chOff x="848402" y="2852941"/>
            <a:chExt cx="1309163" cy="254517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638D2F-996B-394A-A3FD-715A5E3DB53F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825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04022CF-77C2-C842-AF07-EDF7F7413CDD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SUFFER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4BC1526-0FA0-C240-8745-4E78AC1E453B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2272ED-0826-E94C-8A63-8D3940B103EA}"/>
              </a:ext>
            </a:extLst>
          </p:cNvPr>
          <p:cNvGrpSpPr/>
          <p:nvPr/>
        </p:nvGrpSpPr>
        <p:grpSpPr>
          <a:xfrm>
            <a:off x="5243187" y="386442"/>
            <a:ext cx="1619817" cy="2947156"/>
            <a:chOff x="848402" y="2852941"/>
            <a:chExt cx="1309163" cy="254517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1C5F89F-0A59-974F-9AA7-9CD34892E6AE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05B1C12-E475-9C44-BFC1-44E7B9F0E1BE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TEACH</a:t>
              </a:r>
              <a:b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OTHERS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85B4967-BDBC-B346-BF69-A60B997A6944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BBF3A71-6A78-C841-B35F-88CA522C40AD}"/>
              </a:ext>
            </a:extLst>
          </p:cNvPr>
          <p:cNvGrpSpPr/>
          <p:nvPr/>
        </p:nvGrpSpPr>
        <p:grpSpPr>
          <a:xfrm>
            <a:off x="3783699" y="466258"/>
            <a:ext cx="1681431" cy="3071552"/>
            <a:chOff x="848402" y="2852941"/>
            <a:chExt cx="1309163" cy="254517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6BBE316-A92C-EE46-8AF1-ED30F2B3675B}"/>
                </a:ext>
              </a:extLst>
            </p:cNvPr>
            <p:cNvSpPr/>
            <p:nvPr/>
          </p:nvSpPr>
          <p:spPr>
            <a:xfrm>
              <a:off x="1425559" y="3929304"/>
              <a:ext cx="167784" cy="1468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/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8DC0C87-10BF-D441-886E-9BFD03ABD9DB}"/>
                </a:ext>
              </a:extLst>
            </p:cNvPr>
            <p:cNvSpPr/>
            <p:nvPr/>
          </p:nvSpPr>
          <p:spPr>
            <a:xfrm>
              <a:off x="848402" y="2852941"/>
              <a:ext cx="1309163" cy="131045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Stencil" pitchFamily="82" charset="77"/>
                </a:rPr>
                <a:t>BE</a:t>
              </a:r>
              <a:br>
                <a:rPr lang="en-US" sz="2500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sz="2500" dirty="0">
                  <a:solidFill>
                    <a:schemeClr val="bg1"/>
                  </a:solidFill>
                  <a:latin typeface="Stencil" pitchFamily="82" charset="77"/>
                </a:rPr>
                <a:t>STRONG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8724431-1A0F-6C4F-9449-94F84D75AFD8}"/>
                </a:ext>
              </a:extLst>
            </p:cNvPr>
            <p:cNvSpPr/>
            <p:nvPr/>
          </p:nvSpPr>
          <p:spPr>
            <a:xfrm>
              <a:off x="922730" y="2912924"/>
              <a:ext cx="1127612" cy="11524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0BAC69-0296-9140-B431-528CA62D456C}"/>
              </a:ext>
            </a:extLst>
          </p:cNvPr>
          <p:cNvGrpSpPr/>
          <p:nvPr/>
        </p:nvGrpSpPr>
        <p:grpSpPr>
          <a:xfrm>
            <a:off x="9017947" y="1191567"/>
            <a:ext cx="837937" cy="1584478"/>
            <a:chOff x="7708237" y="3079014"/>
            <a:chExt cx="1051271" cy="2099910"/>
          </a:xfrm>
          <a:effectLst>
            <a:outerShdw blurRad="127000" dist="127000" dir="10200000" algn="ctr" rotWithShape="0">
              <a:srgbClr val="000000">
                <a:alpha val="50000"/>
              </a:srgbClr>
            </a:outerShdw>
          </a:effectLst>
        </p:grpSpPr>
        <p:sp>
          <p:nvSpPr>
            <p:cNvPr id="7" name="Moon 6">
              <a:extLst>
                <a:ext uri="{FF2B5EF4-FFF2-40B4-BE49-F238E27FC236}">
                  <a16:creationId xmlns:a16="http://schemas.microsoft.com/office/drawing/2014/main" id="{38875426-32C1-CB48-A955-949608EAB868}"/>
                </a:ext>
              </a:extLst>
            </p:cNvPr>
            <p:cNvSpPr/>
            <p:nvPr/>
          </p:nvSpPr>
          <p:spPr>
            <a:xfrm rot="11018668">
              <a:off x="8333186" y="3396849"/>
              <a:ext cx="426322" cy="718279"/>
            </a:xfrm>
            <a:custGeom>
              <a:avLst/>
              <a:gdLst>
                <a:gd name="connsiteX0" fmla="*/ 842219 w 842219"/>
                <a:gd name="connsiteY0" fmla="*/ 1226258 h 1226258"/>
                <a:gd name="connsiteX1" fmla="*/ 0 w 842219"/>
                <a:gd name="connsiteY1" fmla="*/ 613129 h 1226258"/>
                <a:gd name="connsiteX2" fmla="*/ 842219 w 842219"/>
                <a:gd name="connsiteY2" fmla="*/ 0 h 1226258"/>
                <a:gd name="connsiteX3" fmla="*/ 842219 w 842219"/>
                <a:gd name="connsiteY3" fmla="*/ 1226258 h 1226258"/>
                <a:gd name="connsiteX0" fmla="*/ 842219 w 861230"/>
                <a:gd name="connsiteY0" fmla="*/ 1234494 h 1257104"/>
                <a:gd name="connsiteX1" fmla="*/ 0 w 861230"/>
                <a:gd name="connsiteY1" fmla="*/ 621365 h 1257104"/>
                <a:gd name="connsiteX2" fmla="*/ 842219 w 861230"/>
                <a:gd name="connsiteY2" fmla="*/ 8236 h 1257104"/>
                <a:gd name="connsiteX3" fmla="*/ 607414 w 861230"/>
                <a:gd name="connsiteY3" fmla="*/ 1016427 h 1257104"/>
                <a:gd name="connsiteX4" fmla="*/ 842219 w 861230"/>
                <a:gd name="connsiteY4" fmla="*/ 1234494 h 1257104"/>
                <a:gd name="connsiteX0" fmla="*/ 842219 w 903369"/>
                <a:gd name="connsiteY0" fmla="*/ 1232455 h 1255065"/>
                <a:gd name="connsiteX1" fmla="*/ 0 w 903369"/>
                <a:gd name="connsiteY1" fmla="*/ 619326 h 1255065"/>
                <a:gd name="connsiteX2" fmla="*/ 842219 w 903369"/>
                <a:gd name="connsiteY2" fmla="*/ 6197 h 1255065"/>
                <a:gd name="connsiteX3" fmla="*/ 812421 w 903369"/>
                <a:gd name="connsiteY3" fmla="*/ 345095 h 1255065"/>
                <a:gd name="connsiteX4" fmla="*/ 607414 w 903369"/>
                <a:gd name="connsiteY4" fmla="*/ 1014388 h 1255065"/>
                <a:gd name="connsiteX5" fmla="*/ 842219 w 903369"/>
                <a:gd name="connsiteY5" fmla="*/ 1232455 h 1255065"/>
                <a:gd name="connsiteX0" fmla="*/ 842219 w 911856"/>
                <a:gd name="connsiteY0" fmla="*/ 1238022 h 1260632"/>
                <a:gd name="connsiteX1" fmla="*/ 0 w 911856"/>
                <a:gd name="connsiteY1" fmla="*/ 624893 h 1260632"/>
                <a:gd name="connsiteX2" fmla="*/ 842219 w 911856"/>
                <a:gd name="connsiteY2" fmla="*/ 11764 h 1260632"/>
                <a:gd name="connsiteX3" fmla="*/ 841562 w 911856"/>
                <a:gd name="connsiteY3" fmla="*/ 224988 h 1260632"/>
                <a:gd name="connsiteX4" fmla="*/ 607414 w 911856"/>
                <a:gd name="connsiteY4" fmla="*/ 1019955 h 1260632"/>
                <a:gd name="connsiteX5" fmla="*/ 842219 w 911856"/>
                <a:gd name="connsiteY5" fmla="*/ 1238022 h 1260632"/>
                <a:gd name="connsiteX0" fmla="*/ 842219 w 911856"/>
                <a:gd name="connsiteY0" fmla="*/ 1238022 h 1260632"/>
                <a:gd name="connsiteX1" fmla="*/ 0 w 911856"/>
                <a:gd name="connsiteY1" fmla="*/ 624893 h 1260632"/>
                <a:gd name="connsiteX2" fmla="*/ 842219 w 911856"/>
                <a:gd name="connsiteY2" fmla="*/ 11764 h 1260632"/>
                <a:gd name="connsiteX3" fmla="*/ 841562 w 911856"/>
                <a:gd name="connsiteY3" fmla="*/ 224988 h 1260632"/>
                <a:gd name="connsiteX4" fmla="*/ 607414 w 911856"/>
                <a:gd name="connsiteY4" fmla="*/ 1019955 h 1260632"/>
                <a:gd name="connsiteX5" fmla="*/ 842219 w 911856"/>
                <a:gd name="connsiteY5" fmla="*/ 1238022 h 1260632"/>
                <a:gd name="connsiteX0" fmla="*/ 842219 w 911856"/>
                <a:gd name="connsiteY0" fmla="*/ 1238022 h 1248904"/>
                <a:gd name="connsiteX1" fmla="*/ 0 w 911856"/>
                <a:gd name="connsiteY1" fmla="*/ 624893 h 1248904"/>
                <a:gd name="connsiteX2" fmla="*/ 842219 w 911856"/>
                <a:gd name="connsiteY2" fmla="*/ 11764 h 1248904"/>
                <a:gd name="connsiteX3" fmla="*/ 841562 w 911856"/>
                <a:gd name="connsiteY3" fmla="*/ 224988 h 1248904"/>
                <a:gd name="connsiteX4" fmla="*/ 607414 w 911856"/>
                <a:gd name="connsiteY4" fmla="*/ 1019955 h 1248904"/>
                <a:gd name="connsiteX5" fmla="*/ 842219 w 911856"/>
                <a:gd name="connsiteY5" fmla="*/ 1238022 h 1248904"/>
                <a:gd name="connsiteX0" fmla="*/ 391715 w 461352"/>
                <a:gd name="connsiteY0" fmla="*/ 1238022 h 1248904"/>
                <a:gd name="connsiteX1" fmla="*/ 4986 w 461352"/>
                <a:gd name="connsiteY1" fmla="*/ 583499 h 1248904"/>
                <a:gd name="connsiteX2" fmla="*/ 391715 w 461352"/>
                <a:gd name="connsiteY2" fmla="*/ 11764 h 1248904"/>
                <a:gd name="connsiteX3" fmla="*/ 391058 w 461352"/>
                <a:gd name="connsiteY3" fmla="*/ 224988 h 1248904"/>
                <a:gd name="connsiteX4" fmla="*/ 156910 w 461352"/>
                <a:gd name="connsiteY4" fmla="*/ 1019955 h 1248904"/>
                <a:gd name="connsiteX5" fmla="*/ 391715 w 461352"/>
                <a:gd name="connsiteY5" fmla="*/ 1238022 h 124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352" h="1248904">
                  <a:moveTo>
                    <a:pt x="391715" y="1238022"/>
                  </a:moveTo>
                  <a:cubicBezTo>
                    <a:pt x="-73430" y="1238022"/>
                    <a:pt x="4986" y="922121"/>
                    <a:pt x="4986" y="583499"/>
                  </a:cubicBezTo>
                  <a:cubicBezTo>
                    <a:pt x="4986" y="244877"/>
                    <a:pt x="256312" y="57469"/>
                    <a:pt x="391715" y="11764"/>
                  </a:cubicBezTo>
                  <a:cubicBezTo>
                    <a:pt x="527118" y="-33941"/>
                    <a:pt x="430192" y="56956"/>
                    <a:pt x="391058" y="224988"/>
                  </a:cubicBezTo>
                  <a:cubicBezTo>
                    <a:pt x="209205" y="290674"/>
                    <a:pt x="151944" y="872062"/>
                    <a:pt x="156910" y="1019955"/>
                  </a:cubicBezTo>
                  <a:cubicBezTo>
                    <a:pt x="356339" y="1050665"/>
                    <a:pt x="492951" y="1303866"/>
                    <a:pt x="391715" y="1238022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78000">
                  <a:schemeClr val="accent4">
                    <a:shade val="84000"/>
                    <a:lumMod val="84000"/>
                  </a:schemeClr>
                </a:gs>
              </a:gsLst>
              <a:lin ang="10200000" scaled="0"/>
            </a:gradFill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B3B99FD9-5724-E945-B2D2-0CD14FA331DA}"/>
                </a:ext>
              </a:extLst>
            </p:cNvPr>
            <p:cNvSpPr/>
            <p:nvPr/>
          </p:nvSpPr>
          <p:spPr>
            <a:xfrm>
              <a:off x="7708237" y="3079014"/>
              <a:ext cx="940154" cy="2099910"/>
            </a:xfrm>
            <a:custGeom>
              <a:avLst/>
              <a:gdLst>
                <a:gd name="connsiteX0" fmla="*/ 0 w 940154"/>
                <a:gd name="connsiteY0" fmla="*/ 1728376 h 1728376"/>
                <a:gd name="connsiteX1" fmla="*/ 235039 w 940154"/>
                <a:gd name="connsiteY1" fmla="*/ 0 h 1728376"/>
                <a:gd name="connsiteX2" fmla="*/ 705116 w 940154"/>
                <a:gd name="connsiteY2" fmla="*/ 0 h 1728376"/>
                <a:gd name="connsiteX3" fmla="*/ 940154 w 940154"/>
                <a:gd name="connsiteY3" fmla="*/ 1728376 h 1728376"/>
                <a:gd name="connsiteX4" fmla="*/ 0 w 940154"/>
                <a:gd name="connsiteY4" fmla="*/ 1728376 h 1728376"/>
                <a:gd name="connsiteX0" fmla="*/ 0 w 940154"/>
                <a:gd name="connsiteY0" fmla="*/ 1728376 h 1728376"/>
                <a:gd name="connsiteX1" fmla="*/ 138777 w 940154"/>
                <a:gd name="connsiteY1" fmla="*/ 470709 h 1728376"/>
                <a:gd name="connsiteX2" fmla="*/ 235039 w 940154"/>
                <a:gd name="connsiteY2" fmla="*/ 0 h 1728376"/>
                <a:gd name="connsiteX3" fmla="*/ 705116 w 940154"/>
                <a:gd name="connsiteY3" fmla="*/ 0 h 1728376"/>
                <a:gd name="connsiteX4" fmla="*/ 940154 w 940154"/>
                <a:gd name="connsiteY4" fmla="*/ 1728376 h 1728376"/>
                <a:gd name="connsiteX5" fmla="*/ 0 w 940154"/>
                <a:gd name="connsiteY5" fmla="*/ 1728376 h 1728376"/>
                <a:gd name="connsiteX0" fmla="*/ 0 w 940154"/>
                <a:gd name="connsiteY0" fmla="*/ 1728376 h 1728376"/>
                <a:gd name="connsiteX1" fmla="*/ 138777 w 940154"/>
                <a:gd name="connsiteY1" fmla="*/ 470709 h 1728376"/>
                <a:gd name="connsiteX2" fmla="*/ 235039 w 940154"/>
                <a:gd name="connsiteY2" fmla="*/ 0 h 1728376"/>
                <a:gd name="connsiteX3" fmla="*/ 705116 w 940154"/>
                <a:gd name="connsiteY3" fmla="*/ 0 h 1728376"/>
                <a:gd name="connsiteX4" fmla="*/ 756615 w 940154"/>
                <a:gd name="connsiteY4" fmla="*/ 544850 h 1728376"/>
                <a:gd name="connsiteX5" fmla="*/ 940154 w 940154"/>
                <a:gd name="connsiteY5" fmla="*/ 1728376 h 1728376"/>
                <a:gd name="connsiteX6" fmla="*/ 0 w 940154"/>
                <a:gd name="connsiteY6" fmla="*/ 1728376 h 1728376"/>
                <a:gd name="connsiteX0" fmla="*/ 0 w 940154"/>
                <a:gd name="connsiteY0" fmla="*/ 1851943 h 1851943"/>
                <a:gd name="connsiteX1" fmla="*/ 138777 w 940154"/>
                <a:gd name="connsiteY1" fmla="*/ 594276 h 1851943"/>
                <a:gd name="connsiteX2" fmla="*/ 261 w 940154"/>
                <a:gd name="connsiteY2" fmla="*/ 0 h 1851943"/>
                <a:gd name="connsiteX3" fmla="*/ 705116 w 940154"/>
                <a:gd name="connsiteY3" fmla="*/ 123567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05116 w 940154"/>
                <a:gd name="connsiteY3" fmla="*/ 123567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79257 w 940154"/>
                <a:gd name="connsiteY3" fmla="*/ 308918 h 1851943"/>
                <a:gd name="connsiteX4" fmla="*/ 756615 w 940154"/>
                <a:gd name="connsiteY4" fmla="*/ 668417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1943"/>
                <a:gd name="connsiteX1" fmla="*/ 287058 w 940154"/>
                <a:gd name="connsiteY1" fmla="*/ 557206 h 1851943"/>
                <a:gd name="connsiteX2" fmla="*/ 261 w 940154"/>
                <a:gd name="connsiteY2" fmla="*/ 0 h 1851943"/>
                <a:gd name="connsiteX3" fmla="*/ 779257 w 940154"/>
                <a:gd name="connsiteY3" fmla="*/ 308918 h 1851943"/>
                <a:gd name="connsiteX4" fmla="*/ 657761 w 940154"/>
                <a:gd name="connsiteY4" fmla="*/ 643704 h 1851943"/>
                <a:gd name="connsiteX5" fmla="*/ 940154 w 940154"/>
                <a:gd name="connsiteY5" fmla="*/ 1851943 h 1851943"/>
                <a:gd name="connsiteX6" fmla="*/ 0 w 940154"/>
                <a:gd name="connsiteY6" fmla="*/ 1851943 h 1851943"/>
                <a:gd name="connsiteX0" fmla="*/ 0 w 940154"/>
                <a:gd name="connsiteY0" fmla="*/ 1851943 h 1854667"/>
                <a:gd name="connsiteX1" fmla="*/ 287058 w 940154"/>
                <a:gd name="connsiteY1" fmla="*/ 557206 h 1854667"/>
                <a:gd name="connsiteX2" fmla="*/ 261 w 940154"/>
                <a:gd name="connsiteY2" fmla="*/ 0 h 1854667"/>
                <a:gd name="connsiteX3" fmla="*/ 779257 w 940154"/>
                <a:gd name="connsiteY3" fmla="*/ 308918 h 1854667"/>
                <a:gd name="connsiteX4" fmla="*/ 657761 w 940154"/>
                <a:gd name="connsiteY4" fmla="*/ 643704 h 1854667"/>
                <a:gd name="connsiteX5" fmla="*/ 940154 w 940154"/>
                <a:gd name="connsiteY5" fmla="*/ 1851943 h 1854667"/>
                <a:gd name="connsiteX6" fmla="*/ 447696 w 940154"/>
                <a:gd name="connsiteY6" fmla="*/ 1854667 h 1854667"/>
                <a:gd name="connsiteX7" fmla="*/ 0 w 940154"/>
                <a:gd name="connsiteY7" fmla="*/ 1851943 h 1854667"/>
                <a:gd name="connsiteX0" fmla="*/ 0 w 940154"/>
                <a:gd name="connsiteY0" fmla="*/ 1851943 h 1948762"/>
                <a:gd name="connsiteX1" fmla="*/ 287058 w 940154"/>
                <a:gd name="connsiteY1" fmla="*/ 557206 h 1948762"/>
                <a:gd name="connsiteX2" fmla="*/ 261 w 940154"/>
                <a:gd name="connsiteY2" fmla="*/ 0 h 1948762"/>
                <a:gd name="connsiteX3" fmla="*/ 779257 w 940154"/>
                <a:gd name="connsiteY3" fmla="*/ 308918 h 1948762"/>
                <a:gd name="connsiteX4" fmla="*/ 657761 w 940154"/>
                <a:gd name="connsiteY4" fmla="*/ 643704 h 1948762"/>
                <a:gd name="connsiteX5" fmla="*/ 940154 w 940154"/>
                <a:gd name="connsiteY5" fmla="*/ 1851943 h 1948762"/>
                <a:gd name="connsiteX6" fmla="*/ 447696 w 940154"/>
                <a:gd name="connsiteY6" fmla="*/ 1854667 h 1948762"/>
                <a:gd name="connsiteX7" fmla="*/ 0 w 940154"/>
                <a:gd name="connsiteY7" fmla="*/ 1851943 h 1948762"/>
                <a:gd name="connsiteX0" fmla="*/ 0 w 940154"/>
                <a:gd name="connsiteY0" fmla="*/ 1851943 h 2030673"/>
                <a:gd name="connsiteX1" fmla="*/ 287058 w 940154"/>
                <a:gd name="connsiteY1" fmla="*/ 557206 h 2030673"/>
                <a:gd name="connsiteX2" fmla="*/ 261 w 940154"/>
                <a:gd name="connsiteY2" fmla="*/ 0 h 2030673"/>
                <a:gd name="connsiteX3" fmla="*/ 779257 w 940154"/>
                <a:gd name="connsiteY3" fmla="*/ 308918 h 2030673"/>
                <a:gd name="connsiteX4" fmla="*/ 657761 w 940154"/>
                <a:gd name="connsiteY4" fmla="*/ 643704 h 2030673"/>
                <a:gd name="connsiteX5" fmla="*/ 940154 w 940154"/>
                <a:gd name="connsiteY5" fmla="*/ 1851943 h 2030673"/>
                <a:gd name="connsiteX6" fmla="*/ 447696 w 940154"/>
                <a:gd name="connsiteY6" fmla="*/ 2027661 h 2030673"/>
                <a:gd name="connsiteX7" fmla="*/ 0 w 940154"/>
                <a:gd name="connsiteY7" fmla="*/ 1851943 h 203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0154" h="2030673">
                  <a:moveTo>
                    <a:pt x="0" y="1851943"/>
                  </a:moveTo>
                  <a:lnTo>
                    <a:pt x="287058" y="557206"/>
                  </a:lnTo>
                  <a:lnTo>
                    <a:pt x="261" y="0"/>
                  </a:lnTo>
                  <a:lnTo>
                    <a:pt x="779257" y="308918"/>
                  </a:lnTo>
                  <a:lnTo>
                    <a:pt x="657761" y="643704"/>
                  </a:lnTo>
                  <a:lnTo>
                    <a:pt x="940154" y="1851943"/>
                  </a:lnTo>
                  <a:cubicBezTo>
                    <a:pt x="905143" y="2053770"/>
                    <a:pt x="604388" y="2027661"/>
                    <a:pt x="447696" y="2027661"/>
                  </a:cubicBezTo>
                  <a:cubicBezTo>
                    <a:pt x="291004" y="2027661"/>
                    <a:pt x="26773" y="2068187"/>
                    <a:pt x="0" y="18519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accent4">
                    <a:shade val="84000"/>
                    <a:lumMod val="84000"/>
                  </a:schemeClr>
                </a:gs>
              </a:gsLst>
              <a:lin ang="1200000" scaled="0"/>
              <a:tileRect/>
            </a:gradFill>
            <a:scene3d>
              <a:camera prst="orthographicFront">
                <a:rot lat="0" lon="0" rev="0"/>
              </a:camera>
              <a:lightRig rig="threePt" dir="tl"/>
            </a:scene3d>
            <a:sp3d>
              <a:bevelT w="228600" h="825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9AB65C-0C2E-344A-8E98-37C7BB93184C}"/>
              </a:ext>
            </a:extLst>
          </p:cNvPr>
          <p:cNvGrpSpPr/>
          <p:nvPr/>
        </p:nvGrpSpPr>
        <p:grpSpPr>
          <a:xfrm>
            <a:off x="8899084" y="2942960"/>
            <a:ext cx="994800" cy="829071"/>
            <a:chOff x="7511155" y="5452592"/>
            <a:chExt cx="1279402" cy="1114228"/>
          </a:xfrm>
          <a:effectLst>
            <a:outerShdw blurRad="127000" dist="127000" dir="10200000" algn="ctr" rotWithShape="0">
              <a:srgbClr val="000000">
                <a:alpha val="50000"/>
              </a:srgbClr>
            </a:outerShdw>
          </a:effectLst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44CDA3-0F67-E840-90D0-75CAA26336C0}"/>
                </a:ext>
              </a:extLst>
            </p:cNvPr>
            <p:cNvGrpSpPr/>
            <p:nvPr/>
          </p:nvGrpSpPr>
          <p:grpSpPr>
            <a:xfrm>
              <a:off x="7511155" y="5452592"/>
              <a:ext cx="1279402" cy="965168"/>
              <a:chOff x="8502718" y="5440960"/>
              <a:chExt cx="1279402" cy="965168"/>
            </a:xfrm>
          </p:grpSpPr>
          <p:sp>
            <p:nvSpPr>
              <p:cNvPr id="101" name="Trapezoid 5">
                <a:extLst>
                  <a:ext uri="{FF2B5EF4-FFF2-40B4-BE49-F238E27FC236}">
                    <a16:creationId xmlns:a16="http://schemas.microsoft.com/office/drawing/2014/main" id="{C703F964-9E42-894A-BB2C-77B7F2D26CC9}"/>
                  </a:ext>
                </a:extLst>
              </p:cNvPr>
              <p:cNvSpPr/>
              <p:nvPr/>
            </p:nvSpPr>
            <p:spPr>
              <a:xfrm>
                <a:off x="8506781" y="5440960"/>
                <a:ext cx="1275339" cy="928097"/>
              </a:xfrm>
              <a:custGeom>
                <a:avLst/>
                <a:gdLst>
                  <a:gd name="connsiteX0" fmla="*/ 0 w 940154"/>
                  <a:gd name="connsiteY0" fmla="*/ 1728376 h 1728376"/>
                  <a:gd name="connsiteX1" fmla="*/ 235039 w 940154"/>
                  <a:gd name="connsiteY1" fmla="*/ 0 h 1728376"/>
                  <a:gd name="connsiteX2" fmla="*/ 705116 w 940154"/>
                  <a:gd name="connsiteY2" fmla="*/ 0 h 1728376"/>
                  <a:gd name="connsiteX3" fmla="*/ 940154 w 940154"/>
                  <a:gd name="connsiteY3" fmla="*/ 1728376 h 1728376"/>
                  <a:gd name="connsiteX4" fmla="*/ 0 w 940154"/>
                  <a:gd name="connsiteY4" fmla="*/ 1728376 h 1728376"/>
                  <a:gd name="connsiteX0" fmla="*/ 0 w 940154"/>
                  <a:gd name="connsiteY0" fmla="*/ 1728376 h 1728376"/>
                  <a:gd name="connsiteX1" fmla="*/ 138777 w 940154"/>
                  <a:gd name="connsiteY1" fmla="*/ 470709 h 1728376"/>
                  <a:gd name="connsiteX2" fmla="*/ 235039 w 940154"/>
                  <a:gd name="connsiteY2" fmla="*/ 0 h 1728376"/>
                  <a:gd name="connsiteX3" fmla="*/ 705116 w 940154"/>
                  <a:gd name="connsiteY3" fmla="*/ 0 h 1728376"/>
                  <a:gd name="connsiteX4" fmla="*/ 940154 w 940154"/>
                  <a:gd name="connsiteY4" fmla="*/ 1728376 h 1728376"/>
                  <a:gd name="connsiteX5" fmla="*/ 0 w 940154"/>
                  <a:gd name="connsiteY5" fmla="*/ 1728376 h 1728376"/>
                  <a:gd name="connsiteX0" fmla="*/ 0 w 940154"/>
                  <a:gd name="connsiteY0" fmla="*/ 1728376 h 1728376"/>
                  <a:gd name="connsiteX1" fmla="*/ 138777 w 940154"/>
                  <a:gd name="connsiteY1" fmla="*/ 470709 h 1728376"/>
                  <a:gd name="connsiteX2" fmla="*/ 235039 w 940154"/>
                  <a:gd name="connsiteY2" fmla="*/ 0 h 1728376"/>
                  <a:gd name="connsiteX3" fmla="*/ 705116 w 940154"/>
                  <a:gd name="connsiteY3" fmla="*/ 0 h 1728376"/>
                  <a:gd name="connsiteX4" fmla="*/ 756615 w 940154"/>
                  <a:gd name="connsiteY4" fmla="*/ 544850 h 1728376"/>
                  <a:gd name="connsiteX5" fmla="*/ 940154 w 940154"/>
                  <a:gd name="connsiteY5" fmla="*/ 1728376 h 1728376"/>
                  <a:gd name="connsiteX6" fmla="*/ 0 w 940154"/>
                  <a:gd name="connsiteY6" fmla="*/ 1728376 h 1728376"/>
                  <a:gd name="connsiteX0" fmla="*/ 0 w 940154"/>
                  <a:gd name="connsiteY0" fmla="*/ 1851943 h 1851943"/>
                  <a:gd name="connsiteX1" fmla="*/ 138777 w 940154"/>
                  <a:gd name="connsiteY1" fmla="*/ 594276 h 1851943"/>
                  <a:gd name="connsiteX2" fmla="*/ 261 w 940154"/>
                  <a:gd name="connsiteY2" fmla="*/ 0 h 1851943"/>
                  <a:gd name="connsiteX3" fmla="*/ 705116 w 940154"/>
                  <a:gd name="connsiteY3" fmla="*/ 123567 h 1851943"/>
                  <a:gd name="connsiteX4" fmla="*/ 756615 w 940154"/>
                  <a:gd name="connsiteY4" fmla="*/ 668417 h 1851943"/>
                  <a:gd name="connsiteX5" fmla="*/ 940154 w 940154"/>
                  <a:gd name="connsiteY5" fmla="*/ 1851943 h 1851943"/>
                  <a:gd name="connsiteX6" fmla="*/ 0 w 940154"/>
                  <a:gd name="connsiteY6" fmla="*/ 1851943 h 1851943"/>
                  <a:gd name="connsiteX0" fmla="*/ 0 w 940154"/>
                  <a:gd name="connsiteY0" fmla="*/ 1851943 h 1851943"/>
                  <a:gd name="connsiteX1" fmla="*/ 287058 w 940154"/>
                  <a:gd name="connsiteY1" fmla="*/ 557206 h 1851943"/>
                  <a:gd name="connsiteX2" fmla="*/ 261 w 940154"/>
                  <a:gd name="connsiteY2" fmla="*/ 0 h 1851943"/>
                  <a:gd name="connsiteX3" fmla="*/ 705116 w 940154"/>
                  <a:gd name="connsiteY3" fmla="*/ 123567 h 1851943"/>
                  <a:gd name="connsiteX4" fmla="*/ 756615 w 940154"/>
                  <a:gd name="connsiteY4" fmla="*/ 668417 h 1851943"/>
                  <a:gd name="connsiteX5" fmla="*/ 940154 w 940154"/>
                  <a:gd name="connsiteY5" fmla="*/ 1851943 h 1851943"/>
                  <a:gd name="connsiteX6" fmla="*/ 0 w 940154"/>
                  <a:gd name="connsiteY6" fmla="*/ 1851943 h 1851943"/>
                  <a:gd name="connsiteX0" fmla="*/ 0 w 940154"/>
                  <a:gd name="connsiteY0" fmla="*/ 1851943 h 1851943"/>
                  <a:gd name="connsiteX1" fmla="*/ 287058 w 940154"/>
                  <a:gd name="connsiteY1" fmla="*/ 557206 h 1851943"/>
                  <a:gd name="connsiteX2" fmla="*/ 261 w 940154"/>
                  <a:gd name="connsiteY2" fmla="*/ 0 h 1851943"/>
                  <a:gd name="connsiteX3" fmla="*/ 779257 w 940154"/>
                  <a:gd name="connsiteY3" fmla="*/ 308918 h 1851943"/>
                  <a:gd name="connsiteX4" fmla="*/ 756615 w 940154"/>
                  <a:gd name="connsiteY4" fmla="*/ 668417 h 1851943"/>
                  <a:gd name="connsiteX5" fmla="*/ 940154 w 940154"/>
                  <a:gd name="connsiteY5" fmla="*/ 1851943 h 1851943"/>
                  <a:gd name="connsiteX6" fmla="*/ 0 w 940154"/>
                  <a:gd name="connsiteY6" fmla="*/ 1851943 h 1851943"/>
                  <a:gd name="connsiteX0" fmla="*/ 0 w 940154"/>
                  <a:gd name="connsiteY0" fmla="*/ 1851943 h 1851943"/>
                  <a:gd name="connsiteX1" fmla="*/ 287058 w 940154"/>
                  <a:gd name="connsiteY1" fmla="*/ 557206 h 1851943"/>
                  <a:gd name="connsiteX2" fmla="*/ 261 w 940154"/>
                  <a:gd name="connsiteY2" fmla="*/ 0 h 1851943"/>
                  <a:gd name="connsiteX3" fmla="*/ 779257 w 940154"/>
                  <a:gd name="connsiteY3" fmla="*/ 308918 h 1851943"/>
                  <a:gd name="connsiteX4" fmla="*/ 657761 w 940154"/>
                  <a:gd name="connsiteY4" fmla="*/ 643704 h 1851943"/>
                  <a:gd name="connsiteX5" fmla="*/ 940154 w 940154"/>
                  <a:gd name="connsiteY5" fmla="*/ 1851943 h 1851943"/>
                  <a:gd name="connsiteX6" fmla="*/ 0 w 940154"/>
                  <a:gd name="connsiteY6" fmla="*/ 1851943 h 1851943"/>
                  <a:gd name="connsiteX0" fmla="*/ 0 w 940154"/>
                  <a:gd name="connsiteY0" fmla="*/ 1851943 h 1854667"/>
                  <a:gd name="connsiteX1" fmla="*/ 287058 w 940154"/>
                  <a:gd name="connsiteY1" fmla="*/ 557206 h 1854667"/>
                  <a:gd name="connsiteX2" fmla="*/ 261 w 940154"/>
                  <a:gd name="connsiteY2" fmla="*/ 0 h 1854667"/>
                  <a:gd name="connsiteX3" fmla="*/ 779257 w 940154"/>
                  <a:gd name="connsiteY3" fmla="*/ 308918 h 1854667"/>
                  <a:gd name="connsiteX4" fmla="*/ 657761 w 940154"/>
                  <a:gd name="connsiteY4" fmla="*/ 643704 h 1854667"/>
                  <a:gd name="connsiteX5" fmla="*/ 940154 w 940154"/>
                  <a:gd name="connsiteY5" fmla="*/ 1851943 h 1854667"/>
                  <a:gd name="connsiteX6" fmla="*/ 447696 w 940154"/>
                  <a:gd name="connsiteY6" fmla="*/ 1854667 h 1854667"/>
                  <a:gd name="connsiteX7" fmla="*/ 0 w 940154"/>
                  <a:gd name="connsiteY7" fmla="*/ 1851943 h 1854667"/>
                  <a:gd name="connsiteX0" fmla="*/ 0 w 940154"/>
                  <a:gd name="connsiteY0" fmla="*/ 1851943 h 1948762"/>
                  <a:gd name="connsiteX1" fmla="*/ 287058 w 940154"/>
                  <a:gd name="connsiteY1" fmla="*/ 557206 h 1948762"/>
                  <a:gd name="connsiteX2" fmla="*/ 261 w 940154"/>
                  <a:gd name="connsiteY2" fmla="*/ 0 h 1948762"/>
                  <a:gd name="connsiteX3" fmla="*/ 779257 w 940154"/>
                  <a:gd name="connsiteY3" fmla="*/ 308918 h 1948762"/>
                  <a:gd name="connsiteX4" fmla="*/ 657761 w 940154"/>
                  <a:gd name="connsiteY4" fmla="*/ 643704 h 1948762"/>
                  <a:gd name="connsiteX5" fmla="*/ 940154 w 940154"/>
                  <a:gd name="connsiteY5" fmla="*/ 1851943 h 1948762"/>
                  <a:gd name="connsiteX6" fmla="*/ 447696 w 940154"/>
                  <a:gd name="connsiteY6" fmla="*/ 1854667 h 1948762"/>
                  <a:gd name="connsiteX7" fmla="*/ 0 w 940154"/>
                  <a:gd name="connsiteY7" fmla="*/ 1851943 h 1948762"/>
                  <a:gd name="connsiteX0" fmla="*/ 0 w 940154"/>
                  <a:gd name="connsiteY0" fmla="*/ 1851943 h 2030673"/>
                  <a:gd name="connsiteX1" fmla="*/ 287058 w 940154"/>
                  <a:gd name="connsiteY1" fmla="*/ 557206 h 2030673"/>
                  <a:gd name="connsiteX2" fmla="*/ 261 w 940154"/>
                  <a:gd name="connsiteY2" fmla="*/ 0 h 2030673"/>
                  <a:gd name="connsiteX3" fmla="*/ 779257 w 940154"/>
                  <a:gd name="connsiteY3" fmla="*/ 308918 h 2030673"/>
                  <a:gd name="connsiteX4" fmla="*/ 657761 w 940154"/>
                  <a:gd name="connsiteY4" fmla="*/ 643704 h 2030673"/>
                  <a:gd name="connsiteX5" fmla="*/ 940154 w 940154"/>
                  <a:gd name="connsiteY5" fmla="*/ 1851943 h 2030673"/>
                  <a:gd name="connsiteX6" fmla="*/ 447696 w 940154"/>
                  <a:gd name="connsiteY6" fmla="*/ 2027661 h 2030673"/>
                  <a:gd name="connsiteX7" fmla="*/ 0 w 940154"/>
                  <a:gd name="connsiteY7" fmla="*/ 1851943 h 2030673"/>
                  <a:gd name="connsiteX0" fmla="*/ 170142 w 1110296"/>
                  <a:gd name="connsiteY0" fmla="*/ 1851943 h 2030673"/>
                  <a:gd name="connsiteX1" fmla="*/ 0 w 1110296"/>
                  <a:gd name="connsiteY1" fmla="*/ 1405609 h 2030673"/>
                  <a:gd name="connsiteX2" fmla="*/ 170403 w 1110296"/>
                  <a:gd name="connsiteY2" fmla="*/ 0 h 2030673"/>
                  <a:gd name="connsiteX3" fmla="*/ 949399 w 1110296"/>
                  <a:gd name="connsiteY3" fmla="*/ 308918 h 2030673"/>
                  <a:gd name="connsiteX4" fmla="*/ 827903 w 1110296"/>
                  <a:gd name="connsiteY4" fmla="*/ 643704 h 2030673"/>
                  <a:gd name="connsiteX5" fmla="*/ 1110296 w 1110296"/>
                  <a:gd name="connsiteY5" fmla="*/ 1851943 h 2030673"/>
                  <a:gd name="connsiteX6" fmla="*/ 617838 w 1110296"/>
                  <a:gd name="connsiteY6" fmla="*/ 2027661 h 2030673"/>
                  <a:gd name="connsiteX7" fmla="*/ 170142 w 1110296"/>
                  <a:gd name="connsiteY7" fmla="*/ 1851943 h 2030673"/>
                  <a:gd name="connsiteX0" fmla="*/ 170142 w 1297460"/>
                  <a:gd name="connsiteY0" fmla="*/ 1851943 h 2030673"/>
                  <a:gd name="connsiteX1" fmla="*/ 0 w 1297460"/>
                  <a:gd name="connsiteY1" fmla="*/ 1405609 h 2030673"/>
                  <a:gd name="connsiteX2" fmla="*/ 170403 w 1297460"/>
                  <a:gd name="connsiteY2" fmla="*/ 0 h 2030673"/>
                  <a:gd name="connsiteX3" fmla="*/ 949399 w 1297460"/>
                  <a:gd name="connsiteY3" fmla="*/ 308918 h 2030673"/>
                  <a:gd name="connsiteX4" fmla="*/ 1297460 w 1297460"/>
                  <a:gd name="connsiteY4" fmla="*/ 1336766 h 2030673"/>
                  <a:gd name="connsiteX5" fmla="*/ 1110296 w 1297460"/>
                  <a:gd name="connsiteY5" fmla="*/ 1851943 h 2030673"/>
                  <a:gd name="connsiteX6" fmla="*/ 617838 w 1297460"/>
                  <a:gd name="connsiteY6" fmla="*/ 2027661 h 2030673"/>
                  <a:gd name="connsiteX7" fmla="*/ 170142 w 1297460"/>
                  <a:gd name="connsiteY7" fmla="*/ 1851943 h 2030673"/>
                  <a:gd name="connsiteX0" fmla="*/ 170142 w 1297460"/>
                  <a:gd name="connsiteY0" fmla="*/ 1851943 h 2030673"/>
                  <a:gd name="connsiteX1" fmla="*/ 0 w 1297460"/>
                  <a:gd name="connsiteY1" fmla="*/ 1405609 h 2030673"/>
                  <a:gd name="connsiteX2" fmla="*/ 170403 w 1297460"/>
                  <a:gd name="connsiteY2" fmla="*/ 0 h 2030673"/>
                  <a:gd name="connsiteX3" fmla="*/ 1196534 w 1297460"/>
                  <a:gd name="connsiteY3" fmla="*/ 1049777 h 2030673"/>
                  <a:gd name="connsiteX4" fmla="*/ 1297460 w 1297460"/>
                  <a:gd name="connsiteY4" fmla="*/ 1336766 h 2030673"/>
                  <a:gd name="connsiteX5" fmla="*/ 1110296 w 1297460"/>
                  <a:gd name="connsiteY5" fmla="*/ 1851943 h 2030673"/>
                  <a:gd name="connsiteX6" fmla="*/ 617838 w 1297460"/>
                  <a:gd name="connsiteY6" fmla="*/ 2027661 h 2030673"/>
                  <a:gd name="connsiteX7" fmla="*/ 170142 w 1297460"/>
                  <a:gd name="connsiteY7" fmla="*/ 1851943 h 2030673"/>
                  <a:gd name="connsiteX0" fmla="*/ 185091 w 1312409"/>
                  <a:gd name="connsiteY0" fmla="*/ 802166 h 980896"/>
                  <a:gd name="connsiteX1" fmla="*/ 14949 w 1312409"/>
                  <a:gd name="connsiteY1" fmla="*/ 355832 h 980896"/>
                  <a:gd name="connsiteX2" fmla="*/ 0 w 1312409"/>
                  <a:gd name="connsiteY2" fmla="*/ 169055 h 980896"/>
                  <a:gd name="connsiteX3" fmla="*/ 1211483 w 1312409"/>
                  <a:gd name="connsiteY3" fmla="*/ 0 h 980896"/>
                  <a:gd name="connsiteX4" fmla="*/ 1312409 w 1312409"/>
                  <a:gd name="connsiteY4" fmla="*/ 286989 h 980896"/>
                  <a:gd name="connsiteX5" fmla="*/ 1125245 w 1312409"/>
                  <a:gd name="connsiteY5" fmla="*/ 802166 h 980896"/>
                  <a:gd name="connsiteX6" fmla="*/ 632787 w 1312409"/>
                  <a:gd name="connsiteY6" fmla="*/ 977884 h 980896"/>
                  <a:gd name="connsiteX7" fmla="*/ 185091 w 1312409"/>
                  <a:gd name="connsiteY7" fmla="*/ 802166 h 980896"/>
                  <a:gd name="connsiteX0" fmla="*/ 185091 w 1312409"/>
                  <a:gd name="connsiteY0" fmla="*/ 633111 h 811841"/>
                  <a:gd name="connsiteX1" fmla="*/ 14949 w 1312409"/>
                  <a:gd name="connsiteY1" fmla="*/ 186777 h 811841"/>
                  <a:gd name="connsiteX2" fmla="*/ 0 w 1312409"/>
                  <a:gd name="connsiteY2" fmla="*/ 0 h 811841"/>
                  <a:gd name="connsiteX3" fmla="*/ 741926 w 1312409"/>
                  <a:gd name="connsiteY3" fmla="*/ 213324 h 811841"/>
                  <a:gd name="connsiteX4" fmla="*/ 1312409 w 1312409"/>
                  <a:gd name="connsiteY4" fmla="*/ 117934 h 811841"/>
                  <a:gd name="connsiteX5" fmla="*/ 1125245 w 1312409"/>
                  <a:gd name="connsiteY5" fmla="*/ 633111 h 811841"/>
                  <a:gd name="connsiteX6" fmla="*/ 632787 w 1312409"/>
                  <a:gd name="connsiteY6" fmla="*/ 808829 h 811841"/>
                  <a:gd name="connsiteX7" fmla="*/ 185091 w 1312409"/>
                  <a:gd name="connsiteY7" fmla="*/ 633111 h 811841"/>
                  <a:gd name="connsiteX0" fmla="*/ 185091 w 1275339"/>
                  <a:gd name="connsiteY0" fmla="*/ 633111 h 811841"/>
                  <a:gd name="connsiteX1" fmla="*/ 14949 w 1275339"/>
                  <a:gd name="connsiteY1" fmla="*/ 186777 h 811841"/>
                  <a:gd name="connsiteX2" fmla="*/ 0 w 1275339"/>
                  <a:gd name="connsiteY2" fmla="*/ 0 h 811841"/>
                  <a:gd name="connsiteX3" fmla="*/ 741926 w 1275339"/>
                  <a:gd name="connsiteY3" fmla="*/ 213324 h 811841"/>
                  <a:gd name="connsiteX4" fmla="*/ 1275339 w 1275339"/>
                  <a:gd name="connsiteY4" fmla="*/ 34288 h 811841"/>
                  <a:gd name="connsiteX5" fmla="*/ 1125245 w 1275339"/>
                  <a:gd name="connsiteY5" fmla="*/ 633111 h 811841"/>
                  <a:gd name="connsiteX6" fmla="*/ 632787 w 1275339"/>
                  <a:gd name="connsiteY6" fmla="*/ 808829 h 811841"/>
                  <a:gd name="connsiteX7" fmla="*/ 185091 w 1275339"/>
                  <a:gd name="connsiteY7" fmla="*/ 633111 h 811841"/>
                  <a:gd name="connsiteX0" fmla="*/ 185091 w 1275339"/>
                  <a:gd name="connsiteY0" fmla="*/ 633111 h 811841"/>
                  <a:gd name="connsiteX1" fmla="*/ 14949 w 1275339"/>
                  <a:gd name="connsiteY1" fmla="*/ 186777 h 811841"/>
                  <a:gd name="connsiteX2" fmla="*/ 0 w 1275339"/>
                  <a:gd name="connsiteY2" fmla="*/ 0 h 811841"/>
                  <a:gd name="connsiteX3" fmla="*/ 630715 w 1275339"/>
                  <a:gd name="connsiteY3" fmla="*/ 213324 h 811841"/>
                  <a:gd name="connsiteX4" fmla="*/ 1275339 w 1275339"/>
                  <a:gd name="connsiteY4" fmla="*/ 34288 h 811841"/>
                  <a:gd name="connsiteX5" fmla="*/ 1125245 w 1275339"/>
                  <a:gd name="connsiteY5" fmla="*/ 633111 h 811841"/>
                  <a:gd name="connsiteX6" fmla="*/ 632787 w 1275339"/>
                  <a:gd name="connsiteY6" fmla="*/ 808829 h 811841"/>
                  <a:gd name="connsiteX7" fmla="*/ 185091 w 1275339"/>
                  <a:gd name="connsiteY7" fmla="*/ 633111 h 811841"/>
                  <a:gd name="connsiteX0" fmla="*/ 185091 w 1275339"/>
                  <a:gd name="connsiteY0" fmla="*/ 633111 h 811841"/>
                  <a:gd name="connsiteX1" fmla="*/ 14949 w 1275339"/>
                  <a:gd name="connsiteY1" fmla="*/ 186777 h 811841"/>
                  <a:gd name="connsiteX2" fmla="*/ 0 w 1275339"/>
                  <a:gd name="connsiteY2" fmla="*/ 0 h 811841"/>
                  <a:gd name="connsiteX3" fmla="*/ 630715 w 1275339"/>
                  <a:gd name="connsiteY3" fmla="*/ 213324 h 811841"/>
                  <a:gd name="connsiteX4" fmla="*/ 1275339 w 1275339"/>
                  <a:gd name="connsiteY4" fmla="*/ 34288 h 811841"/>
                  <a:gd name="connsiteX5" fmla="*/ 1125245 w 1275339"/>
                  <a:gd name="connsiteY5" fmla="*/ 633111 h 811841"/>
                  <a:gd name="connsiteX6" fmla="*/ 632787 w 1275339"/>
                  <a:gd name="connsiteY6" fmla="*/ 808829 h 811841"/>
                  <a:gd name="connsiteX7" fmla="*/ 185091 w 1275339"/>
                  <a:gd name="connsiteY7" fmla="*/ 633111 h 811841"/>
                  <a:gd name="connsiteX0" fmla="*/ 185091 w 1275339"/>
                  <a:gd name="connsiteY0" fmla="*/ 718767 h 897497"/>
                  <a:gd name="connsiteX1" fmla="*/ 14949 w 1275339"/>
                  <a:gd name="connsiteY1" fmla="*/ 272433 h 897497"/>
                  <a:gd name="connsiteX2" fmla="*/ 0 w 1275339"/>
                  <a:gd name="connsiteY2" fmla="*/ 85656 h 897497"/>
                  <a:gd name="connsiteX3" fmla="*/ 606001 w 1275339"/>
                  <a:gd name="connsiteY3" fmla="*/ 246 h 897497"/>
                  <a:gd name="connsiteX4" fmla="*/ 1275339 w 1275339"/>
                  <a:gd name="connsiteY4" fmla="*/ 119944 h 897497"/>
                  <a:gd name="connsiteX5" fmla="*/ 1125245 w 1275339"/>
                  <a:gd name="connsiteY5" fmla="*/ 718767 h 897497"/>
                  <a:gd name="connsiteX6" fmla="*/ 632787 w 1275339"/>
                  <a:gd name="connsiteY6" fmla="*/ 894485 h 897497"/>
                  <a:gd name="connsiteX7" fmla="*/ 185091 w 1275339"/>
                  <a:gd name="connsiteY7" fmla="*/ 718767 h 897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5339" h="897497">
                    <a:moveTo>
                      <a:pt x="185091" y="718767"/>
                    </a:moveTo>
                    <a:lnTo>
                      <a:pt x="14949" y="272433"/>
                    </a:lnTo>
                    <a:lnTo>
                      <a:pt x="0" y="85656"/>
                    </a:lnTo>
                    <a:cubicBezTo>
                      <a:pt x="102628" y="90080"/>
                      <a:pt x="393445" y="-5469"/>
                      <a:pt x="606001" y="246"/>
                    </a:cubicBezTo>
                    <a:cubicBezTo>
                      <a:pt x="818557" y="5961"/>
                      <a:pt x="1192917" y="49980"/>
                      <a:pt x="1275339" y="119944"/>
                    </a:cubicBezTo>
                    <a:lnTo>
                      <a:pt x="1125245" y="718767"/>
                    </a:lnTo>
                    <a:cubicBezTo>
                      <a:pt x="1090234" y="920594"/>
                      <a:pt x="789479" y="894485"/>
                      <a:pt x="632787" y="894485"/>
                    </a:cubicBezTo>
                    <a:cubicBezTo>
                      <a:pt x="476095" y="894485"/>
                      <a:pt x="211864" y="935011"/>
                      <a:pt x="185091" y="7187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1000">
                    <a:schemeClr val="bg1">
                      <a:lumMod val="85000"/>
                      <a:lumOff val="15000"/>
                    </a:schemeClr>
                  </a:gs>
                </a:gsLst>
                <a:lin ang="4200000" scaled="0"/>
                <a:tileRect/>
              </a:gradFill>
              <a:scene3d>
                <a:camera prst="orthographicFront">
                  <a:rot lat="0" lon="0" rev="0"/>
                </a:camera>
                <a:lightRig rig="flat" dir="tl"/>
              </a:scene3d>
              <a:sp3d prstMaterial="metal">
                <a:bevelT w="228600" h="8255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rapezoid 5">
                <a:extLst>
                  <a:ext uri="{FF2B5EF4-FFF2-40B4-BE49-F238E27FC236}">
                    <a16:creationId xmlns:a16="http://schemas.microsoft.com/office/drawing/2014/main" id="{A143AA23-5FE2-834A-9B89-530C1FD72F99}"/>
                  </a:ext>
                </a:extLst>
              </p:cNvPr>
              <p:cNvSpPr/>
              <p:nvPr/>
            </p:nvSpPr>
            <p:spPr>
              <a:xfrm>
                <a:off x="8502718" y="5551583"/>
                <a:ext cx="1275339" cy="854545"/>
              </a:xfrm>
              <a:custGeom>
                <a:avLst/>
                <a:gdLst>
                  <a:gd name="connsiteX0" fmla="*/ 0 w 940154"/>
                  <a:gd name="connsiteY0" fmla="*/ 1728376 h 1728376"/>
                  <a:gd name="connsiteX1" fmla="*/ 235039 w 940154"/>
                  <a:gd name="connsiteY1" fmla="*/ 0 h 1728376"/>
                  <a:gd name="connsiteX2" fmla="*/ 705116 w 940154"/>
                  <a:gd name="connsiteY2" fmla="*/ 0 h 1728376"/>
                  <a:gd name="connsiteX3" fmla="*/ 940154 w 940154"/>
                  <a:gd name="connsiteY3" fmla="*/ 1728376 h 1728376"/>
                  <a:gd name="connsiteX4" fmla="*/ 0 w 940154"/>
                  <a:gd name="connsiteY4" fmla="*/ 1728376 h 1728376"/>
                  <a:gd name="connsiteX0" fmla="*/ 0 w 940154"/>
                  <a:gd name="connsiteY0" fmla="*/ 1728376 h 1728376"/>
                  <a:gd name="connsiteX1" fmla="*/ 138777 w 940154"/>
                  <a:gd name="connsiteY1" fmla="*/ 470709 h 1728376"/>
                  <a:gd name="connsiteX2" fmla="*/ 235039 w 940154"/>
                  <a:gd name="connsiteY2" fmla="*/ 0 h 1728376"/>
                  <a:gd name="connsiteX3" fmla="*/ 705116 w 940154"/>
                  <a:gd name="connsiteY3" fmla="*/ 0 h 1728376"/>
                  <a:gd name="connsiteX4" fmla="*/ 940154 w 940154"/>
                  <a:gd name="connsiteY4" fmla="*/ 1728376 h 1728376"/>
                  <a:gd name="connsiteX5" fmla="*/ 0 w 940154"/>
                  <a:gd name="connsiteY5" fmla="*/ 1728376 h 1728376"/>
                  <a:gd name="connsiteX0" fmla="*/ 0 w 940154"/>
                  <a:gd name="connsiteY0" fmla="*/ 1728376 h 1728376"/>
                  <a:gd name="connsiteX1" fmla="*/ 138777 w 940154"/>
                  <a:gd name="connsiteY1" fmla="*/ 470709 h 1728376"/>
                  <a:gd name="connsiteX2" fmla="*/ 235039 w 940154"/>
                  <a:gd name="connsiteY2" fmla="*/ 0 h 1728376"/>
                  <a:gd name="connsiteX3" fmla="*/ 705116 w 940154"/>
                  <a:gd name="connsiteY3" fmla="*/ 0 h 1728376"/>
                  <a:gd name="connsiteX4" fmla="*/ 756615 w 940154"/>
                  <a:gd name="connsiteY4" fmla="*/ 544850 h 1728376"/>
                  <a:gd name="connsiteX5" fmla="*/ 940154 w 940154"/>
                  <a:gd name="connsiteY5" fmla="*/ 1728376 h 1728376"/>
                  <a:gd name="connsiteX6" fmla="*/ 0 w 940154"/>
                  <a:gd name="connsiteY6" fmla="*/ 1728376 h 1728376"/>
                  <a:gd name="connsiteX0" fmla="*/ 0 w 940154"/>
                  <a:gd name="connsiteY0" fmla="*/ 1851943 h 1851943"/>
                  <a:gd name="connsiteX1" fmla="*/ 138777 w 940154"/>
                  <a:gd name="connsiteY1" fmla="*/ 594276 h 1851943"/>
                  <a:gd name="connsiteX2" fmla="*/ 261 w 940154"/>
                  <a:gd name="connsiteY2" fmla="*/ 0 h 1851943"/>
                  <a:gd name="connsiteX3" fmla="*/ 705116 w 940154"/>
                  <a:gd name="connsiteY3" fmla="*/ 123567 h 1851943"/>
                  <a:gd name="connsiteX4" fmla="*/ 756615 w 940154"/>
                  <a:gd name="connsiteY4" fmla="*/ 668417 h 1851943"/>
                  <a:gd name="connsiteX5" fmla="*/ 940154 w 940154"/>
                  <a:gd name="connsiteY5" fmla="*/ 1851943 h 1851943"/>
                  <a:gd name="connsiteX6" fmla="*/ 0 w 940154"/>
                  <a:gd name="connsiteY6" fmla="*/ 1851943 h 1851943"/>
                  <a:gd name="connsiteX0" fmla="*/ 0 w 940154"/>
                  <a:gd name="connsiteY0" fmla="*/ 1851943 h 1851943"/>
                  <a:gd name="connsiteX1" fmla="*/ 287058 w 940154"/>
                  <a:gd name="connsiteY1" fmla="*/ 557206 h 1851943"/>
                  <a:gd name="connsiteX2" fmla="*/ 261 w 940154"/>
                  <a:gd name="connsiteY2" fmla="*/ 0 h 1851943"/>
                  <a:gd name="connsiteX3" fmla="*/ 705116 w 940154"/>
                  <a:gd name="connsiteY3" fmla="*/ 123567 h 1851943"/>
                  <a:gd name="connsiteX4" fmla="*/ 756615 w 940154"/>
                  <a:gd name="connsiteY4" fmla="*/ 668417 h 1851943"/>
                  <a:gd name="connsiteX5" fmla="*/ 940154 w 940154"/>
                  <a:gd name="connsiteY5" fmla="*/ 1851943 h 1851943"/>
                  <a:gd name="connsiteX6" fmla="*/ 0 w 940154"/>
                  <a:gd name="connsiteY6" fmla="*/ 1851943 h 1851943"/>
                  <a:gd name="connsiteX0" fmla="*/ 0 w 940154"/>
                  <a:gd name="connsiteY0" fmla="*/ 1851943 h 1851943"/>
                  <a:gd name="connsiteX1" fmla="*/ 287058 w 940154"/>
                  <a:gd name="connsiteY1" fmla="*/ 557206 h 1851943"/>
                  <a:gd name="connsiteX2" fmla="*/ 261 w 940154"/>
                  <a:gd name="connsiteY2" fmla="*/ 0 h 1851943"/>
                  <a:gd name="connsiteX3" fmla="*/ 779257 w 940154"/>
                  <a:gd name="connsiteY3" fmla="*/ 308918 h 1851943"/>
                  <a:gd name="connsiteX4" fmla="*/ 756615 w 940154"/>
                  <a:gd name="connsiteY4" fmla="*/ 668417 h 1851943"/>
                  <a:gd name="connsiteX5" fmla="*/ 940154 w 940154"/>
                  <a:gd name="connsiteY5" fmla="*/ 1851943 h 1851943"/>
                  <a:gd name="connsiteX6" fmla="*/ 0 w 940154"/>
                  <a:gd name="connsiteY6" fmla="*/ 1851943 h 1851943"/>
                  <a:gd name="connsiteX0" fmla="*/ 0 w 940154"/>
                  <a:gd name="connsiteY0" fmla="*/ 1851943 h 1851943"/>
                  <a:gd name="connsiteX1" fmla="*/ 287058 w 940154"/>
                  <a:gd name="connsiteY1" fmla="*/ 557206 h 1851943"/>
                  <a:gd name="connsiteX2" fmla="*/ 261 w 940154"/>
                  <a:gd name="connsiteY2" fmla="*/ 0 h 1851943"/>
                  <a:gd name="connsiteX3" fmla="*/ 779257 w 940154"/>
                  <a:gd name="connsiteY3" fmla="*/ 308918 h 1851943"/>
                  <a:gd name="connsiteX4" fmla="*/ 657761 w 940154"/>
                  <a:gd name="connsiteY4" fmla="*/ 643704 h 1851943"/>
                  <a:gd name="connsiteX5" fmla="*/ 940154 w 940154"/>
                  <a:gd name="connsiteY5" fmla="*/ 1851943 h 1851943"/>
                  <a:gd name="connsiteX6" fmla="*/ 0 w 940154"/>
                  <a:gd name="connsiteY6" fmla="*/ 1851943 h 1851943"/>
                  <a:gd name="connsiteX0" fmla="*/ 0 w 940154"/>
                  <a:gd name="connsiteY0" fmla="*/ 1851943 h 1854667"/>
                  <a:gd name="connsiteX1" fmla="*/ 287058 w 940154"/>
                  <a:gd name="connsiteY1" fmla="*/ 557206 h 1854667"/>
                  <a:gd name="connsiteX2" fmla="*/ 261 w 940154"/>
                  <a:gd name="connsiteY2" fmla="*/ 0 h 1854667"/>
                  <a:gd name="connsiteX3" fmla="*/ 779257 w 940154"/>
                  <a:gd name="connsiteY3" fmla="*/ 308918 h 1854667"/>
                  <a:gd name="connsiteX4" fmla="*/ 657761 w 940154"/>
                  <a:gd name="connsiteY4" fmla="*/ 643704 h 1854667"/>
                  <a:gd name="connsiteX5" fmla="*/ 940154 w 940154"/>
                  <a:gd name="connsiteY5" fmla="*/ 1851943 h 1854667"/>
                  <a:gd name="connsiteX6" fmla="*/ 447696 w 940154"/>
                  <a:gd name="connsiteY6" fmla="*/ 1854667 h 1854667"/>
                  <a:gd name="connsiteX7" fmla="*/ 0 w 940154"/>
                  <a:gd name="connsiteY7" fmla="*/ 1851943 h 1854667"/>
                  <a:gd name="connsiteX0" fmla="*/ 0 w 940154"/>
                  <a:gd name="connsiteY0" fmla="*/ 1851943 h 1948762"/>
                  <a:gd name="connsiteX1" fmla="*/ 287058 w 940154"/>
                  <a:gd name="connsiteY1" fmla="*/ 557206 h 1948762"/>
                  <a:gd name="connsiteX2" fmla="*/ 261 w 940154"/>
                  <a:gd name="connsiteY2" fmla="*/ 0 h 1948762"/>
                  <a:gd name="connsiteX3" fmla="*/ 779257 w 940154"/>
                  <a:gd name="connsiteY3" fmla="*/ 308918 h 1948762"/>
                  <a:gd name="connsiteX4" fmla="*/ 657761 w 940154"/>
                  <a:gd name="connsiteY4" fmla="*/ 643704 h 1948762"/>
                  <a:gd name="connsiteX5" fmla="*/ 940154 w 940154"/>
                  <a:gd name="connsiteY5" fmla="*/ 1851943 h 1948762"/>
                  <a:gd name="connsiteX6" fmla="*/ 447696 w 940154"/>
                  <a:gd name="connsiteY6" fmla="*/ 1854667 h 1948762"/>
                  <a:gd name="connsiteX7" fmla="*/ 0 w 940154"/>
                  <a:gd name="connsiteY7" fmla="*/ 1851943 h 1948762"/>
                  <a:gd name="connsiteX0" fmla="*/ 0 w 940154"/>
                  <a:gd name="connsiteY0" fmla="*/ 1851943 h 2030673"/>
                  <a:gd name="connsiteX1" fmla="*/ 287058 w 940154"/>
                  <a:gd name="connsiteY1" fmla="*/ 557206 h 2030673"/>
                  <a:gd name="connsiteX2" fmla="*/ 261 w 940154"/>
                  <a:gd name="connsiteY2" fmla="*/ 0 h 2030673"/>
                  <a:gd name="connsiteX3" fmla="*/ 779257 w 940154"/>
                  <a:gd name="connsiteY3" fmla="*/ 308918 h 2030673"/>
                  <a:gd name="connsiteX4" fmla="*/ 657761 w 940154"/>
                  <a:gd name="connsiteY4" fmla="*/ 643704 h 2030673"/>
                  <a:gd name="connsiteX5" fmla="*/ 940154 w 940154"/>
                  <a:gd name="connsiteY5" fmla="*/ 1851943 h 2030673"/>
                  <a:gd name="connsiteX6" fmla="*/ 447696 w 940154"/>
                  <a:gd name="connsiteY6" fmla="*/ 2027661 h 2030673"/>
                  <a:gd name="connsiteX7" fmla="*/ 0 w 940154"/>
                  <a:gd name="connsiteY7" fmla="*/ 1851943 h 2030673"/>
                  <a:gd name="connsiteX0" fmla="*/ 170142 w 1110296"/>
                  <a:gd name="connsiteY0" fmla="*/ 1851943 h 2030673"/>
                  <a:gd name="connsiteX1" fmla="*/ 0 w 1110296"/>
                  <a:gd name="connsiteY1" fmla="*/ 1405609 h 2030673"/>
                  <a:gd name="connsiteX2" fmla="*/ 170403 w 1110296"/>
                  <a:gd name="connsiteY2" fmla="*/ 0 h 2030673"/>
                  <a:gd name="connsiteX3" fmla="*/ 949399 w 1110296"/>
                  <a:gd name="connsiteY3" fmla="*/ 308918 h 2030673"/>
                  <a:gd name="connsiteX4" fmla="*/ 827903 w 1110296"/>
                  <a:gd name="connsiteY4" fmla="*/ 643704 h 2030673"/>
                  <a:gd name="connsiteX5" fmla="*/ 1110296 w 1110296"/>
                  <a:gd name="connsiteY5" fmla="*/ 1851943 h 2030673"/>
                  <a:gd name="connsiteX6" fmla="*/ 617838 w 1110296"/>
                  <a:gd name="connsiteY6" fmla="*/ 2027661 h 2030673"/>
                  <a:gd name="connsiteX7" fmla="*/ 170142 w 1110296"/>
                  <a:gd name="connsiteY7" fmla="*/ 1851943 h 2030673"/>
                  <a:gd name="connsiteX0" fmla="*/ 170142 w 1297460"/>
                  <a:gd name="connsiteY0" fmla="*/ 1851943 h 2030673"/>
                  <a:gd name="connsiteX1" fmla="*/ 0 w 1297460"/>
                  <a:gd name="connsiteY1" fmla="*/ 1405609 h 2030673"/>
                  <a:gd name="connsiteX2" fmla="*/ 170403 w 1297460"/>
                  <a:gd name="connsiteY2" fmla="*/ 0 h 2030673"/>
                  <a:gd name="connsiteX3" fmla="*/ 949399 w 1297460"/>
                  <a:gd name="connsiteY3" fmla="*/ 308918 h 2030673"/>
                  <a:gd name="connsiteX4" fmla="*/ 1297460 w 1297460"/>
                  <a:gd name="connsiteY4" fmla="*/ 1336766 h 2030673"/>
                  <a:gd name="connsiteX5" fmla="*/ 1110296 w 1297460"/>
                  <a:gd name="connsiteY5" fmla="*/ 1851943 h 2030673"/>
                  <a:gd name="connsiteX6" fmla="*/ 617838 w 1297460"/>
                  <a:gd name="connsiteY6" fmla="*/ 2027661 h 2030673"/>
                  <a:gd name="connsiteX7" fmla="*/ 170142 w 1297460"/>
                  <a:gd name="connsiteY7" fmla="*/ 1851943 h 2030673"/>
                  <a:gd name="connsiteX0" fmla="*/ 170142 w 1297460"/>
                  <a:gd name="connsiteY0" fmla="*/ 1851943 h 2030673"/>
                  <a:gd name="connsiteX1" fmla="*/ 0 w 1297460"/>
                  <a:gd name="connsiteY1" fmla="*/ 1405609 h 2030673"/>
                  <a:gd name="connsiteX2" fmla="*/ 170403 w 1297460"/>
                  <a:gd name="connsiteY2" fmla="*/ 0 h 2030673"/>
                  <a:gd name="connsiteX3" fmla="*/ 1196534 w 1297460"/>
                  <a:gd name="connsiteY3" fmla="*/ 1049777 h 2030673"/>
                  <a:gd name="connsiteX4" fmla="*/ 1297460 w 1297460"/>
                  <a:gd name="connsiteY4" fmla="*/ 1336766 h 2030673"/>
                  <a:gd name="connsiteX5" fmla="*/ 1110296 w 1297460"/>
                  <a:gd name="connsiteY5" fmla="*/ 1851943 h 2030673"/>
                  <a:gd name="connsiteX6" fmla="*/ 617838 w 1297460"/>
                  <a:gd name="connsiteY6" fmla="*/ 2027661 h 2030673"/>
                  <a:gd name="connsiteX7" fmla="*/ 170142 w 1297460"/>
                  <a:gd name="connsiteY7" fmla="*/ 1851943 h 2030673"/>
                  <a:gd name="connsiteX0" fmla="*/ 185091 w 1312409"/>
                  <a:gd name="connsiteY0" fmla="*/ 802166 h 980896"/>
                  <a:gd name="connsiteX1" fmla="*/ 14949 w 1312409"/>
                  <a:gd name="connsiteY1" fmla="*/ 355832 h 980896"/>
                  <a:gd name="connsiteX2" fmla="*/ 0 w 1312409"/>
                  <a:gd name="connsiteY2" fmla="*/ 169055 h 980896"/>
                  <a:gd name="connsiteX3" fmla="*/ 1211483 w 1312409"/>
                  <a:gd name="connsiteY3" fmla="*/ 0 h 980896"/>
                  <a:gd name="connsiteX4" fmla="*/ 1312409 w 1312409"/>
                  <a:gd name="connsiteY4" fmla="*/ 286989 h 980896"/>
                  <a:gd name="connsiteX5" fmla="*/ 1125245 w 1312409"/>
                  <a:gd name="connsiteY5" fmla="*/ 802166 h 980896"/>
                  <a:gd name="connsiteX6" fmla="*/ 632787 w 1312409"/>
                  <a:gd name="connsiteY6" fmla="*/ 977884 h 980896"/>
                  <a:gd name="connsiteX7" fmla="*/ 185091 w 1312409"/>
                  <a:gd name="connsiteY7" fmla="*/ 802166 h 980896"/>
                  <a:gd name="connsiteX0" fmla="*/ 185091 w 1312409"/>
                  <a:gd name="connsiteY0" fmla="*/ 633111 h 811841"/>
                  <a:gd name="connsiteX1" fmla="*/ 14949 w 1312409"/>
                  <a:gd name="connsiteY1" fmla="*/ 186777 h 811841"/>
                  <a:gd name="connsiteX2" fmla="*/ 0 w 1312409"/>
                  <a:gd name="connsiteY2" fmla="*/ 0 h 811841"/>
                  <a:gd name="connsiteX3" fmla="*/ 741926 w 1312409"/>
                  <a:gd name="connsiteY3" fmla="*/ 213324 h 811841"/>
                  <a:gd name="connsiteX4" fmla="*/ 1312409 w 1312409"/>
                  <a:gd name="connsiteY4" fmla="*/ 117934 h 811841"/>
                  <a:gd name="connsiteX5" fmla="*/ 1125245 w 1312409"/>
                  <a:gd name="connsiteY5" fmla="*/ 633111 h 811841"/>
                  <a:gd name="connsiteX6" fmla="*/ 632787 w 1312409"/>
                  <a:gd name="connsiteY6" fmla="*/ 808829 h 811841"/>
                  <a:gd name="connsiteX7" fmla="*/ 185091 w 1312409"/>
                  <a:gd name="connsiteY7" fmla="*/ 633111 h 811841"/>
                  <a:gd name="connsiteX0" fmla="*/ 185091 w 1275339"/>
                  <a:gd name="connsiteY0" fmla="*/ 633111 h 811841"/>
                  <a:gd name="connsiteX1" fmla="*/ 14949 w 1275339"/>
                  <a:gd name="connsiteY1" fmla="*/ 186777 h 811841"/>
                  <a:gd name="connsiteX2" fmla="*/ 0 w 1275339"/>
                  <a:gd name="connsiteY2" fmla="*/ 0 h 811841"/>
                  <a:gd name="connsiteX3" fmla="*/ 741926 w 1275339"/>
                  <a:gd name="connsiteY3" fmla="*/ 213324 h 811841"/>
                  <a:gd name="connsiteX4" fmla="*/ 1275339 w 1275339"/>
                  <a:gd name="connsiteY4" fmla="*/ 34288 h 811841"/>
                  <a:gd name="connsiteX5" fmla="*/ 1125245 w 1275339"/>
                  <a:gd name="connsiteY5" fmla="*/ 633111 h 811841"/>
                  <a:gd name="connsiteX6" fmla="*/ 632787 w 1275339"/>
                  <a:gd name="connsiteY6" fmla="*/ 808829 h 811841"/>
                  <a:gd name="connsiteX7" fmla="*/ 185091 w 1275339"/>
                  <a:gd name="connsiteY7" fmla="*/ 633111 h 811841"/>
                  <a:gd name="connsiteX0" fmla="*/ 185091 w 1275339"/>
                  <a:gd name="connsiteY0" fmla="*/ 633111 h 811841"/>
                  <a:gd name="connsiteX1" fmla="*/ 14949 w 1275339"/>
                  <a:gd name="connsiteY1" fmla="*/ 186777 h 811841"/>
                  <a:gd name="connsiteX2" fmla="*/ 0 w 1275339"/>
                  <a:gd name="connsiteY2" fmla="*/ 0 h 811841"/>
                  <a:gd name="connsiteX3" fmla="*/ 630715 w 1275339"/>
                  <a:gd name="connsiteY3" fmla="*/ 213324 h 811841"/>
                  <a:gd name="connsiteX4" fmla="*/ 1275339 w 1275339"/>
                  <a:gd name="connsiteY4" fmla="*/ 34288 h 811841"/>
                  <a:gd name="connsiteX5" fmla="*/ 1125245 w 1275339"/>
                  <a:gd name="connsiteY5" fmla="*/ 633111 h 811841"/>
                  <a:gd name="connsiteX6" fmla="*/ 632787 w 1275339"/>
                  <a:gd name="connsiteY6" fmla="*/ 808829 h 811841"/>
                  <a:gd name="connsiteX7" fmla="*/ 185091 w 1275339"/>
                  <a:gd name="connsiteY7" fmla="*/ 633111 h 811841"/>
                  <a:gd name="connsiteX0" fmla="*/ 185091 w 1275339"/>
                  <a:gd name="connsiteY0" fmla="*/ 633111 h 811841"/>
                  <a:gd name="connsiteX1" fmla="*/ 14949 w 1275339"/>
                  <a:gd name="connsiteY1" fmla="*/ 186777 h 811841"/>
                  <a:gd name="connsiteX2" fmla="*/ 0 w 1275339"/>
                  <a:gd name="connsiteY2" fmla="*/ 0 h 811841"/>
                  <a:gd name="connsiteX3" fmla="*/ 630715 w 1275339"/>
                  <a:gd name="connsiteY3" fmla="*/ 213324 h 811841"/>
                  <a:gd name="connsiteX4" fmla="*/ 1275339 w 1275339"/>
                  <a:gd name="connsiteY4" fmla="*/ 34288 h 811841"/>
                  <a:gd name="connsiteX5" fmla="*/ 1125245 w 1275339"/>
                  <a:gd name="connsiteY5" fmla="*/ 633111 h 811841"/>
                  <a:gd name="connsiteX6" fmla="*/ 632787 w 1275339"/>
                  <a:gd name="connsiteY6" fmla="*/ 808829 h 811841"/>
                  <a:gd name="connsiteX7" fmla="*/ 185091 w 1275339"/>
                  <a:gd name="connsiteY7" fmla="*/ 633111 h 811841"/>
                  <a:gd name="connsiteX0" fmla="*/ 185091 w 1275339"/>
                  <a:gd name="connsiteY0" fmla="*/ 633546 h 812276"/>
                  <a:gd name="connsiteX1" fmla="*/ 14949 w 1275339"/>
                  <a:gd name="connsiteY1" fmla="*/ 187212 h 812276"/>
                  <a:gd name="connsiteX2" fmla="*/ 0 w 1275339"/>
                  <a:gd name="connsiteY2" fmla="*/ 435 h 812276"/>
                  <a:gd name="connsiteX3" fmla="*/ 307650 w 1275339"/>
                  <a:gd name="connsiteY3" fmla="*/ 137961 h 812276"/>
                  <a:gd name="connsiteX4" fmla="*/ 630715 w 1275339"/>
                  <a:gd name="connsiteY4" fmla="*/ 213759 h 812276"/>
                  <a:gd name="connsiteX5" fmla="*/ 1275339 w 1275339"/>
                  <a:gd name="connsiteY5" fmla="*/ 34723 h 812276"/>
                  <a:gd name="connsiteX6" fmla="*/ 1125245 w 1275339"/>
                  <a:gd name="connsiteY6" fmla="*/ 633546 h 812276"/>
                  <a:gd name="connsiteX7" fmla="*/ 632787 w 1275339"/>
                  <a:gd name="connsiteY7" fmla="*/ 809264 h 812276"/>
                  <a:gd name="connsiteX8" fmla="*/ 185091 w 1275339"/>
                  <a:gd name="connsiteY8" fmla="*/ 633546 h 812276"/>
                  <a:gd name="connsiteX0" fmla="*/ 185091 w 1275339"/>
                  <a:gd name="connsiteY0" fmla="*/ 633546 h 812276"/>
                  <a:gd name="connsiteX1" fmla="*/ 14949 w 1275339"/>
                  <a:gd name="connsiteY1" fmla="*/ 187212 h 812276"/>
                  <a:gd name="connsiteX2" fmla="*/ 0 w 1275339"/>
                  <a:gd name="connsiteY2" fmla="*/ 435 h 812276"/>
                  <a:gd name="connsiteX3" fmla="*/ 307650 w 1275339"/>
                  <a:gd name="connsiteY3" fmla="*/ 137961 h 812276"/>
                  <a:gd name="connsiteX4" fmla="*/ 630715 w 1275339"/>
                  <a:gd name="connsiteY4" fmla="*/ 213759 h 812276"/>
                  <a:gd name="connsiteX5" fmla="*/ 950201 w 1275339"/>
                  <a:gd name="connsiteY5" fmla="*/ 102112 h 812276"/>
                  <a:gd name="connsiteX6" fmla="*/ 1275339 w 1275339"/>
                  <a:gd name="connsiteY6" fmla="*/ 34723 h 812276"/>
                  <a:gd name="connsiteX7" fmla="*/ 1125245 w 1275339"/>
                  <a:gd name="connsiteY7" fmla="*/ 633546 h 812276"/>
                  <a:gd name="connsiteX8" fmla="*/ 632787 w 1275339"/>
                  <a:gd name="connsiteY8" fmla="*/ 809264 h 812276"/>
                  <a:gd name="connsiteX9" fmla="*/ 185091 w 1275339"/>
                  <a:gd name="connsiteY9" fmla="*/ 633546 h 812276"/>
                  <a:gd name="connsiteX0" fmla="*/ 185091 w 1275339"/>
                  <a:gd name="connsiteY0" fmla="*/ 634161 h 812891"/>
                  <a:gd name="connsiteX1" fmla="*/ 14949 w 1275339"/>
                  <a:gd name="connsiteY1" fmla="*/ 187827 h 812891"/>
                  <a:gd name="connsiteX2" fmla="*/ 0 w 1275339"/>
                  <a:gd name="connsiteY2" fmla="*/ 1050 h 812891"/>
                  <a:gd name="connsiteX3" fmla="*/ 307650 w 1275339"/>
                  <a:gd name="connsiteY3" fmla="*/ 138576 h 812891"/>
                  <a:gd name="connsiteX4" fmla="*/ 630715 w 1275339"/>
                  <a:gd name="connsiteY4" fmla="*/ 214374 h 812891"/>
                  <a:gd name="connsiteX5" fmla="*/ 1049055 w 1275339"/>
                  <a:gd name="connsiteY5" fmla="*/ 78829 h 812891"/>
                  <a:gd name="connsiteX6" fmla="*/ 1275339 w 1275339"/>
                  <a:gd name="connsiteY6" fmla="*/ 35338 h 812891"/>
                  <a:gd name="connsiteX7" fmla="*/ 1125245 w 1275339"/>
                  <a:gd name="connsiteY7" fmla="*/ 634161 h 812891"/>
                  <a:gd name="connsiteX8" fmla="*/ 632787 w 1275339"/>
                  <a:gd name="connsiteY8" fmla="*/ 809879 h 812891"/>
                  <a:gd name="connsiteX9" fmla="*/ 185091 w 1275339"/>
                  <a:gd name="connsiteY9" fmla="*/ 634161 h 812891"/>
                  <a:gd name="connsiteX0" fmla="*/ 185091 w 1275339"/>
                  <a:gd name="connsiteY0" fmla="*/ 634161 h 812891"/>
                  <a:gd name="connsiteX1" fmla="*/ 14949 w 1275339"/>
                  <a:gd name="connsiteY1" fmla="*/ 187827 h 812891"/>
                  <a:gd name="connsiteX2" fmla="*/ 0 w 1275339"/>
                  <a:gd name="connsiteY2" fmla="*/ 1050 h 812891"/>
                  <a:gd name="connsiteX3" fmla="*/ 307650 w 1275339"/>
                  <a:gd name="connsiteY3" fmla="*/ 138576 h 812891"/>
                  <a:gd name="connsiteX4" fmla="*/ 630715 w 1275339"/>
                  <a:gd name="connsiteY4" fmla="*/ 214374 h 812891"/>
                  <a:gd name="connsiteX5" fmla="*/ 1049055 w 1275339"/>
                  <a:gd name="connsiteY5" fmla="*/ 78829 h 812891"/>
                  <a:gd name="connsiteX6" fmla="*/ 1275339 w 1275339"/>
                  <a:gd name="connsiteY6" fmla="*/ 35338 h 812891"/>
                  <a:gd name="connsiteX7" fmla="*/ 1125245 w 1275339"/>
                  <a:gd name="connsiteY7" fmla="*/ 634161 h 812891"/>
                  <a:gd name="connsiteX8" fmla="*/ 632787 w 1275339"/>
                  <a:gd name="connsiteY8" fmla="*/ 809879 h 812891"/>
                  <a:gd name="connsiteX9" fmla="*/ 185091 w 1275339"/>
                  <a:gd name="connsiteY9" fmla="*/ 634161 h 812891"/>
                  <a:gd name="connsiteX0" fmla="*/ 185091 w 1275339"/>
                  <a:gd name="connsiteY0" fmla="*/ 647639 h 826369"/>
                  <a:gd name="connsiteX1" fmla="*/ 14949 w 1275339"/>
                  <a:gd name="connsiteY1" fmla="*/ 201305 h 826369"/>
                  <a:gd name="connsiteX2" fmla="*/ 0 w 1275339"/>
                  <a:gd name="connsiteY2" fmla="*/ 14528 h 826369"/>
                  <a:gd name="connsiteX3" fmla="*/ 307650 w 1275339"/>
                  <a:gd name="connsiteY3" fmla="*/ 152054 h 826369"/>
                  <a:gd name="connsiteX4" fmla="*/ 630715 w 1275339"/>
                  <a:gd name="connsiteY4" fmla="*/ 227852 h 826369"/>
                  <a:gd name="connsiteX5" fmla="*/ 1049055 w 1275339"/>
                  <a:gd name="connsiteY5" fmla="*/ 92307 h 826369"/>
                  <a:gd name="connsiteX6" fmla="*/ 1275339 w 1275339"/>
                  <a:gd name="connsiteY6" fmla="*/ 48816 h 826369"/>
                  <a:gd name="connsiteX7" fmla="*/ 1125245 w 1275339"/>
                  <a:gd name="connsiteY7" fmla="*/ 647639 h 826369"/>
                  <a:gd name="connsiteX8" fmla="*/ 632787 w 1275339"/>
                  <a:gd name="connsiteY8" fmla="*/ 823357 h 826369"/>
                  <a:gd name="connsiteX9" fmla="*/ 185091 w 1275339"/>
                  <a:gd name="connsiteY9" fmla="*/ 647639 h 82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5339" h="826369">
                    <a:moveTo>
                      <a:pt x="185091" y="647639"/>
                    </a:moveTo>
                    <a:lnTo>
                      <a:pt x="14949" y="201305"/>
                    </a:lnTo>
                    <a:lnTo>
                      <a:pt x="0" y="14528"/>
                    </a:lnTo>
                    <a:cubicBezTo>
                      <a:pt x="48784" y="6319"/>
                      <a:pt x="202531" y="80653"/>
                      <a:pt x="307650" y="152054"/>
                    </a:cubicBezTo>
                    <a:cubicBezTo>
                      <a:pt x="412769" y="187608"/>
                      <a:pt x="507148" y="237810"/>
                      <a:pt x="630715" y="227852"/>
                    </a:cubicBezTo>
                    <a:cubicBezTo>
                      <a:pt x="754282" y="217894"/>
                      <a:pt x="941618" y="122146"/>
                      <a:pt x="1049055" y="92307"/>
                    </a:cubicBezTo>
                    <a:cubicBezTo>
                      <a:pt x="1107065" y="2721"/>
                      <a:pt x="1246165" y="-39756"/>
                      <a:pt x="1275339" y="48816"/>
                    </a:cubicBezTo>
                    <a:lnTo>
                      <a:pt x="1125245" y="647639"/>
                    </a:lnTo>
                    <a:cubicBezTo>
                      <a:pt x="1090234" y="849466"/>
                      <a:pt x="789479" y="823357"/>
                      <a:pt x="632787" y="823357"/>
                    </a:cubicBezTo>
                    <a:cubicBezTo>
                      <a:pt x="476095" y="823357"/>
                      <a:pt x="211864" y="863883"/>
                      <a:pt x="185091" y="647639"/>
                    </a:cubicBezTo>
                    <a:close/>
                  </a:path>
                </a:pathLst>
              </a:custGeom>
              <a:gradFill>
                <a:gsLst>
                  <a:gs pos="22000">
                    <a:schemeClr val="accent6">
                      <a:lumMod val="75000"/>
                    </a:schemeClr>
                  </a:gs>
                  <a:gs pos="62000">
                    <a:schemeClr val="accent6">
                      <a:lumMod val="75000"/>
                    </a:schemeClr>
                  </a:gs>
                  <a:gs pos="87000">
                    <a:schemeClr val="bg1">
                      <a:lumMod val="85000"/>
                      <a:lumOff val="15000"/>
                    </a:schemeClr>
                  </a:gs>
                </a:gsLst>
                <a:lin ang="4200000" scaled="0"/>
              </a:gradFill>
              <a:scene3d>
                <a:camera prst="orthographicFront">
                  <a:rot lat="0" lon="0" rev="0"/>
                </a:camera>
                <a:lightRig rig="flat" dir="tl"/>
              </a:scene3d>
              <a:sp3d extrusionH="317500" prstMaterial="metal">
                <a:bevelT w="673100" h="31750"/>
                <a:bevelB w="158750" h="3302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EC067F4-4E16-4A4C-BB68-B396CBEB647C}"/>
                </a:ext>
              </a:extLst>
            </p:cNvPr>
            <p:cNvSpPr/>
            <p:nvPr/>
          </p:nvSpPr>
          <p:spPr>
            <a:xfrm>
              <a:off x="7686686" y="5614007"/>
              <a:ext cx="840056" cy="952813"/>
            </a:xfrm>
            <a:custGeom>
              <a:avLst/>
              <a:gdLst>
                <a:gd name="connsiteX0" fmla="*/ 0 w 679621"/>
                <a:gd name="connsiteY0" fmla="*/ 0 h 803189"/>
                <a:gd name="connsiteX1" fmla="*/ 37070 w 679621"/>
                <a:gd name="connsiteY1" fmla="*/ 86497 h 803189"/>
                <a:gd name="connsiteX2" fmla="*/ 74140 w 679621"/>
                <a:gd name="connsiteY2" fmla="*/ 111211 h 803189"/>
                <a:gd name="connsiteX3" fmla="*/ 123567 w 679621"/>
                <a:gd name="connsiteY3" fmla="*/ 172995 h 803189"/>
                <a:gd name="connsiteX4" fmla="*/ 247135 w 679621"/>
                <a:gd name="connsiteY4" fmla="*/ 333632 h 803189"/>
                <a:gd name="connsiteX5" fmla="*/ 420130 w 679621"/>
                <a:gd name="connsiteY5" fmla="*/ 556054 h 803189"/>
                <a:gd name="connsiteX6" fmla="*/ 568411 w 679621"/>
                <a:gd name="connsiteY6" fmla="*/ 704335 h 803189"/>
                <a:gd name="connsiteX7" fmla="*/ 642551 w 679621"/>
                <a:gd name="connsiteY7" fmla="*/ 778476 h 803189"/>
                <a:gd name="connsiteX8" fmla="*/ 679621 w 679621"/>
                <a:gd name="connsiteY8" fmla="*/ 803189 h 80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621" h="803189">
                  <a:moveTo>
                    <a:pt x="0" y="0"/>
                  </a:moveTo>
                  <a:cubicBezTo>
                    <a:pt x="12357" y="28832"/>
                    <a:pt x="19670" y="60397"/>
                    <a:pt x="37070" y="86497"/>
                  </a:cubicBezTo>
                  <a:cubicBezTo>
                    <a:pt x="45308" y="98854"/>
                    <a:pt x="63639" y="100710"/>
                    <a:pt x="74140" y="111211"/>
                  </a:cubicBezTo>
                  <a:cubicBezTo>
                    <a:pt x="92789" y="129860"/>
                    <a:pt x="108055" y="151665"/>
                    <a:pt x="123567" y="172995"/>
                  </a:cubicBezTo>
                  <a:cubicBezTo>
                    <a:pt x="313287" y="433860"/>
                    <a:pt x="1227" y="26248"/>
                    <a:pt x="247135" y="333632"/>
                  </a:cubicBezTo>
                  <a:cubicBezTo>
                    <a:pt x="305810" y="406976"/>
                    <a:pt x="353714" y="489638"/>
                    <a:pt x="420130" y="556054"/>
                  </a:cubicBezTo>
                  <a:lnTo>
                    <a:pt x="568411" y="704335"/>
                  </a:lnTo>
                  <a:cubicBezTo>
                    <a:pt x="593124" y="729049"/>
                    <a:pt x="613471" y="759089"/>
                    <a:pt x="642551" y="778476"/>
                  </a:cubicBezTo>
                  <a:lnTo>
                    <a:pt x="679621" y="803189"/>
                  </a:lnTo>
                </a:path>
              </a:pathLst>
            </a:custGeom>
            <a:gradFill>
              <a:gsLst>
                <a:gs pos="0">
                  <a:srgbClr val="FFFF00"/>
                </a:gs>
                <a:gs pos="78000">
                  <a:schemeClr val="accent4">
                    <a:shade val="84000"/>
                    <a:lumMod val="84000"/>
                  </a:schemeClr>
                </a:gs>
              </a:gsLst>
              <a:lin ang="10200000" scaled="0"/>
            </a:gradFill>
            <a:ln w="1873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65B93309-F183-444E-820B-CC8B5E4C5C46}"/>
                </a:ext>
              </a:extLst>
            </p:cNvPr>
            <p:cNvSpPr/>
            <p:nvPr/>
          </p:nvSpPr>
          <p:spPr>
            <a:xfrm rot="15680110">
              <a:off x="7719905" y="5500910"/>
              <a:ext cx="869984" cy="1058135"/>
            </a:xfrm>
            <a:custGeom>
              <a:avLst/>
              <a:gdLst>
                <a:gd name="connsiteX0" fmla="*/ 0 w 679621"/>
                <a:gd name="connsiteY0" fmla="*/ 0 h 803189"/>
                <a:gd name="connsiteX1" fmla="*/ 37070 w 679621"/>
                <a:gd name="connsiteY1" fmla="*/ 86497 h 803189"/>
                <a:gd name="connsiteX2" fmla="*/ 74140 w 679621"/>
                <a:gd name="connsiteY2" fmla="*/ 111211 h 803189"/>
                <a:gd name="connsiteX3" fmla="*/ 123567 w 679621"/>
                <a:gd name="connsiteY3" fmla="*/ 172995 h 803189"/>
                <a:gd name="connsiteX4" fmla="*/ 247135 w 679621"/>
                <a:gd name="connsiteY4" fmla="*/ 333632 h 803189"/>
                <a:gd name="connsiteX5" fmla="*/ 420130 w 679621"/>
                <a:gd name="connsiteY5" fmla="*/ 556054 h 803189"/>
                <a:gd name="connsiteX6" fmla="*/ 568411 w 679621"/>
                <a:gd name="connsiteY6" fmla="*/ 704335 h 803189"/>
                <a:gd name="connsiteX7" fmla="*/ 642551 w 679621"/>
                <a:gd name="connsiteY7" fmla="*/ 778476 h 803189"/>
                <a:gd name="connsiteX8" fmla="*/ 679621 w 679621"/>
                <a:gd name="connsiteY8" fmla="*/ 803189 h 80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621" h="803189">
                  <a:moveTo>
                    <a:pt x="0" y="0"/>
                  </a:moveTo>
                  <a:cubicBezTo>
                    <a:pt x="12357" y="28832"/>
                    <a:pt x="19670" y="60397"/>
                    <a:pt x="37070" y="86497"/>
                  </a:cubicBezTo>
                  <a:cubicBezTo>
                    <a:pt x="45308" y="98854"/>
                    <a:pt x="63639" y="100710"/>
                    <a:pt x="74140" y="111211"/>
                  </a:cubicBezTo>
                  <a:cubicBezTo>
                    <a:pt x="92789" y="129860"/>
                    <a:pt x="108055" y="151665"/>
                    <a:pt x="123567" y="172995"/>
                  </a:cubicBezTo>
                  <a:cubicBezTo>
                    <a:pt x="313287" y="433860"/>
                    <a:pt x="1227" y="26248"/>
                    <a:pt x="247135" y="333632"/>
                  </a:cubicBezTo>
                  <a:cubicBezTo>
                    <a:pt x="305810" y="406976"/>
                    <a:pt x="353714" y="489638"/>
                    <a:pt x="420130" y="556054"/>
                  </a:cubicBezTo>
                  <a:lnTo>
                    <a:pt x="568411" y="704335"/>
                  </a:lnTo>
                  <a:cubicBezTo>
                    <a:pt x="593124" y="729049"/>
                    <a:pt x="613471" y="759089"/>
                    <a:pt x="642551" y="778476"/>
                  </a:cubicBezTo>
                  <a:lnTo>
                    <a:pt x="679621" y="803189"/>
                  </a:lnTo>
                </a:path>
              </a:pathLst>
            </a:custGeom>
            <a:gradFill>
              <a:gsLst>
                <a:gs pos="0">
                  <a:srgbClr val="FFFF00"/>
                </a:gs>
                <a:gs pos="78000">
                  <a:schemeClr val="accent4">
                    <a:shade val="84000"/>
                    <a:lumMod val="84000"/>
                  </a:schemeClr>
                </a:gs>
              </a:gsLst>
              <a:lin ang="10200000" scaled="0"/>
            </a:gradFill>
            <a:ln w="1873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6DBFD225-B1DD-2C46-9476-C3ED1F1D1141}"/>
              </a:ext>
            </a:extLst>
          </p:cNvPr>
          <p:cNvSpPr/>
          <p:nvPr/>
        </p:nvSpPr>
        <p:spPr>
          <a:xfrm>
            <a:off x="10689124" y="1454064"/>
            <a:ext cx="1448250" cy="1146379"/>
          </a:xfrm>
          <a:prstGeom prst="wedgeEllipseCallout">
            <a:avLst>
              <a:gd name="adj1" fmla="val -75375"/>
              <a:gd name="adj2" fmla="val -6598"/>
            </a:avLst>
          </a:prstGeom>
          <a:solidFill>
            <a:schemeClr val="tx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teach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correct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0E7DA3-BED1-2D41-8535-AF6BF86AD2CB}"/>
              </a:ext>
            </a:extLst>
          </p:cNvPr>
          <p:cNvGrpSpPr/>
          <p:nvPr/>
        </p:nvGrpSpPr>
        <p:grpSpPr>
          <a:xfrm>
            <a:off x="10708469" y="2750332"/>
            <a:ext cx="1448250" cy="1146379"/>
            <a:chOff x="8675270" y="173271"/>
            <a:chExt cx="1448250" cy="1146379"/>
          </a:xfrm>
        </p:grpSpPr>
        <p:sp>
          <p:nvSpPr>
            <p:cNvPr id="103" name="Oval Callout 102">
              <a:extLst>
                <a:ext uri="{FF2B5EF4-FFF2-40B4-BE49-F238E27FC236}">
                  <a16:creationId xmlns:a16="http://schemas.microsoft.com/office/drawing/2014/main" id="{06DD52FA-14C8-C749-A938-9A50E6A944EA}"/>
                </a:ext>
              </a:extLst>
            </p:cNvPr>
            <p:cNvSpPr/>
            <p:nvPr/>
          </p:nvSpPr>
          <p:spPr>
            <a:xfrm>
              <a:off x="8675270" y="173271"/>
              <a:ext cx="1448250" cy="1146379"/>
            </a:xfrm>
            <a:prstGeom prst="wedgeEllipseCallout">
              <a:avLst>
                <a:gd name="adj1" fmla="val -70169"/>
                <a:gd name="adj2" fmla="val -19785"/>
              </a:avLst>
            </a:prstGeom>
            <a:solidFill>
              <a:schemeClr val="tx1">
                <a:lumMod val="9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pc="300" dirty="0">
                  <a:solidFill>
                    <a:schemeClr val="bg1"/>
                  </a:solidFill>
                </a:rPr>
                <a:t>STRIFE</a:t>
              </a:r>
            </a:p>
            <a:p>
              <a:pPr algn="ctr"/>
              <a:endParaRPr lang="en-US" sz="1600" b="1" spc="300" dirty="0">
                <a:solidFill>
                  <a:schemeClr val="bg1"/>
                </a:solidFill>
              </a:endParaRPr>
            </a:p>
            <a:p>
              <a:pPr algn="ctr"/>
              <a:endParaRPr lang="en-US" sz="1600" b="1" spc="300" dirty="0">
                <a:solidFill>
                  <a:schemeClr val="bg1"/>
                </a:solidFill>
              </a:endParaRPr>
            </a:p>
            <a:p>
              <a:pPr algn="ctr"/>
              <a:endParaRPr lang="en-US" sz="1600" b="1" spc="3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4396F2-0902-FB4E-9A35-BEEAC1721ACA}"/>
                </a:ext>
              </a:extLst>
            </p:cNvPr>
            <p:cNvGrpSpPr/>
            <p:nvPr/>
          </p:nvGrpSpPr>
          <p:grpSpPr>
            <a:xfrm>
              <a:off x="9045109" y="589355"/>
              <a:ext cx="708572" cy="540599"/>
              <a:chOff x="10489086" y="-630884"/>
              <a:chExt cx="822754" cy="708969"/>
            </a:xfrm>
          </p:grpSpPr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E81F4EC2-7777-D24F-B4E6-6B9566CC0F71}"/>
                  </a:ext>
                </a:extLst>
              </p:cNvPr>
              <p:cNvSpPr/>
              <p:nvPr/>
            </p:nvSpPr>
            <p:spPr>
              <a:xfrm>
                <a:off x="10617088" y="-630884"/>
                <a:ext cx="653186" cy="708969"/>
              </a:xfrm>
              <a:custGeom>
                <a:avLst/>
                <a:gdLst>
                  <a:gd name="connsiteX0" fmla="*/ 0 w 679621"/>
                  <a:gd name="connsiteY0" fmla="*/ 0 h 803189"/>
                  <a:gd name="connsiteX1" fmla="*/ 37070 w 679621"/>
                  <a:gd name="connsiteY1" fmla="*/ 86497 h 803189"/>
                  <a:gd name="connsiteX2" fmla="*/ 74140 w 679621"/>
                  <a:gd name="connsiteY2" fmla="*/ 111211 h 803189"/>
                  <a:gd name="connsiteX3" fmla="*/ 123567 w 679621"/>
                  <a:gd name="connsiteY3" fmla="*/ 172995 h 803189"/>
                  <a:gd name="connsiteX4" fmla="*/ 247135 w 679621"/>
                  <a:gd name="connsiteY4" fmla="*/ 333632 h 803189"/>
                  <a:gd name="connsiteX5" fmla="*/ 420130 w 679621"/>
                  <a:gd name="connsiteY5" fmla="*/ 556054 h 803189"/>
                  <a:gd name="connsiteX6" fmla="*/ 568411 w 679621"/>
                  <a:gd name="connsiteY6" fmla="*/ 704335 h 803189"/>
                  <a:gd name="connsiteX7" fmla="*/ 642551 w 679621"/>
                  <a:gd name="connsiteY7" fmla="*/ 778476 h 803189"/>
                  <a:gd name="connsiteX8" fmla="*/ 679621 w 679621"/>
                  <a:gd name="connsiteY8" fmla="*/ 803189 h 803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9621" h="803189">
                    <a:moveTo>
                      <a:pt x="0" y="0"/>
                    </a:moveTo>
                    <a:cubicBezTo>
                      <a:pt x="12357" y="28832"/>
                      <a:pt x="19670" y="60397"/>
                      <a:pt x="37070" y="86497"/>
                    </a:cubicBezTo>
                    <a:cubicBezTo>
                      <a:pt x="45308" y="98854"/>
                      <a:pt x="63639" y="100710"/>
                      <a:pt x="74140" y="111211"/>
                    </a:cubicBezTo>
                    <a:cubicBezTo>
                      <a:pt x="92789" y="129860"/>
                      <a:pt x="108055" y="151665"/>
                      <a:pt x="123567" y="172995"/>
                    </a:cubicBezTo>
                    <a:cubicBezTo>
                      <a:pt x="313287" y="433860"/>
                      <a:pt x="1227" y="26248"/>
                      <a:pt x="247135" y="333632"/>
                    </a:cubicBezTo>
                    <a:cubicBezTo>
                      <a:pt x="305810" y="406976"/>
                      <a:pt x="353714" y="489638"/>
                      <a:pt x="420130" y="556054"/>
                    </a:cubicBezTo>
                    <a:lnTo>
                      <a:pt x="568411" y="704335"/>
                    </a:lnTo>
                    <a:cubicBezTo>
                      <a:pt x="593124" y="729049"/>
                      <a:pt x="613471" y="759089"/>
                      <a:pt x="642551" y="778476"/>
                    </a:cubicBezTo>
                    <a:lnTo>
                      <a:pt x="679621" y="803189"/>
                    </a:lnTo>
                  </a:path>
                </a:pathLst>
              </a:custGeom>
              <a:gradFill>
                <a:gsLst>
                  <a:gs pos="0">
                    <a:srgbClr val="FFFF00"/>
                  </a:gs>
                  <a:gs pos="78000">
                    <a:schemeClr val="accent4">
                      <a:shade val="84000"/>
                      <a:lumMod val="84000"/>
                    </a:schemeClr>
                  </a:gs>
                </a:gsLst>
                <a:lin ang="10200000" scaled="0"/>
              </a:gradFill>
              <a:ln w="130175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C82221B8-3C1B-B74C-AC7A-8B7D41F7761F}"/>
                  </a:ext>
                </a:extLst>
              </p:cNvPr>
              <p:cNvSpPr/>
              <p:nvPr/>
            </p:nvSpPr>
            <p:spPr>
              <a:xfrm rot="15680110">
                <a:off x="10576794" y="-712574"/>
                <a:ext cx="647337" cy="822754"/>
              </a:xfrm>
              <a:custGeom>
                <a:avLst/>
                <a:gdLst>
                  <a:gd name="connsiteX0" fmla="*/ 0 w 679621"/>
                  <a:gd name="connsiteY0" fmla="*/ 0 h 803189"/>
                  <a:gd name="connsiteX1" fmla="*/ 37070 w 679621"/>
                  <a:gd name="connsiteY1" fmla="*/ 86497 h 803189"/>
                  <a:gd name="connsiteX2" fmla="*/ 74140 w 679621"/>
                  <a:gd name="connsiteY2" fmla="*/ 111211 h 803189"/>
                  <a:gd name="connsiteX3" fmla="*/ 123567 w 679621"/>
                  <a:gd name="connsiteY3" fmla="*/ 172995 h 803189"/>
                  <a:gd name="connsiteX4" fmla="*/ 247135 w 679621"/>
                  <a:gd name="connsiteY4" fmla="*/ 333632 h 803189"/>
                  <a:gd name="connsiteX5" fmla="*/ 420130 w 679621"/>
                  <a:gd name="connsiteY5" fmla="*/ 556054 h 803189"/>
                  <a:gd name="connsiteX6" fmla="*/ 568411 w 679621"/>
                  <a:gd name="connsiteY6" fmla="*/ 704335 h 803189"/>
                  <a:gd name="connsiteX7" fmla="*/ 642551 w 679621"/>
                  <a:gd name="connsiteY7" fmla="*/ 778476 h 803189"/>
                  <a:gd name="connsiteX8" fmla="*/ 679621 w 679621"/>
                  <a:gd name="connsiteY8" fmla="*/ 803189 h 803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9621" h="803189">
                    <a:moveTo>
                      <a:pt x="0" y="0"/>
                    </a:moveTo>
                    <a:cubicBezTo>
                      <a:pt x="12357" y="28832"/>
                      <a:pt x="19670" y="60397"/>
                      <a:pt x="37070" y="86497"/>
                    </a:cubicBezTo>
                    <a:cubicBezTo>
                      <a:pt x="45308" y="98854"/>
                      <a:pt x="63639" y="100710"/>
                      <a:pt x="74140" y="111211"/>
                    </a:cubicBezTo>
                    <a:cubicBezTo>
                      <a:pt x="92789" y="129860"/>
                      <a:pt x="108055" y="151665"/>
                      <a:pt x="123567" y="172995"/>
                    </a:cubicBezTo>
                    <a:cubicBezTo>
                      <a:pt x="313287" y="433860"/>
                      <a:pt x="1227" y="26248"/>
                      <a:pt x="247135" y="333632"/>
                    </a:cubicBezTo>
                    <a:cubicBezTo>
                      <a:pt x="305810" y="406976"/>
                      <a:pt x="353714" y="489638"/>
                      <a:pt x="420130" y="556054"/>
                    </a:cubicBezTo>
                    <a:lnTo>
                      <a:pt x="568411" y="704335"/>
                    </a:lnTo>
                    <a:cubicBezTo>
                      <a:pt x="593124" y="729049"/>
                      <a:pt x="613471" y="759089"/>
                      <a:pt x="642551" y="778476"/>
                    </a:cubicBezTo>
                    <a:lnTo>
                      <a:pt x="679621" y="803189"/>
                    </a:lnTo>
                  </a:path>
                </a:pathLst>
              </a:custGeom>
              <a:gradFill>
                <a:gsLst>
                  <a:gs pos="0">
                    <a:srgbClr val="FFFF00"/>
                  </a:gs>
                  <a:gs pos="78000">
                    <a:schemeClr val="accent4">
                      <a:shade val="84000"/>
                      <a:lumMod val="84000"/>
                    </a:schemeClr>
                  </a:gs>
                </a:gsLst>
                <a:lin ang="10200000" scaled="0"/>
              </a:gradFill>
              <a:ln w="130175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B41C7AC-A230-D343-9C48-E074D62E2996}"/>
              </a:ext>
            </a:extLst>
          </p:cNvPr>
          <p:cNvGrpSpPr/>
          <p:nvPr/>
        </p:nvGrpSpPr>
        <p:grpSpPr>
          <a:xfrm>
            <a:off x="291119" y="61321"/>
            <a:ext cx="1303719" cy="2032538"/>
            <a:chOff x="37343" y="2759722"/>
            <a:chExt cx="2515518" cy="342052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78C1E56-ACBD-F84E-A94B-A3BE89F1D878}"/>
                </a:ext>
              </a:extLst>
            </p:cNvPr>
            <p:cNvGrpSpPr/>
            <p:nvPr/>
          </p:nvGrpSpPr>
          <p:grpSpPr>
            <a:xfrm rot="336331">
              <a:off x="37343" y="5511730"/>
              <a:ext cx="1908313" cy="362152"/>
              <a:chOff x="2352730" y="5444938"/>
              <a:chExt cx="2027887" cy="344801"/>
            </a:xfrm>
          </p:grpSpPr>
          <p:sp>
            <p:nvSpPr>
              <p:cNvPr id="127" name="Donut 126">
                <a:extLst>
                  <a:ext uri="{FF2B5EF4-FFF2-40B4-BE49-F238E27FC236}">
                    <a16:creationId xmlns:a16="http://schemas.microsoft.com/office/drawing/2014/main" id="{7C9D83BD-E602-5B40-BE78-988D23FBBBD9}"/>
                  </a:ext>
                </a:extLst>
              </p:cNvPr>
              <p:cNvSpPr/>
              <p:nvPr/>
            </p:nvSpPr>
            <p:spPr>
              <a:xfrm rot="367223">
                <a:off x="2352730" y="5444938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Donut 127">
                <a:extLst>
                  <a:ext uri="{FF2B5EF4-FFF2-40B4-BE49-F238E27FC236}">
                    <a16:creationId xmlns:a16="http://schemas.microsoft.com/office/drawing/2014/main" id="{34CBFDFE-43D3-2346-9FE9-4356A0396395}"/>
                  </a:ext>
                </a:extLst>
              </p:cNvPr>
              <p:cNvSpPr/>
              <p:nvPr/>
            </p:nvSpPr>
            <p:spPr>
              <a:xfrm>
                <a:off x="3172107" y="5550268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Donut 128">
                <a:extLst>
                  <a:ext uri="{FF2B5EF4-FFF2-40B4-BE49-F238E27FC236}">
                    <a16:creationId xmlns:a16="http://schemas.microsoft.com/office/drawing/2014/main" id="{4750448E-C986-7546-81FC-85B4A3E926BB}"/>
                  </a:ext>
                </a:extLst>
              </p:cNvPr>
              <p:cNvSpPr/>
              <p:nvPr/>
            </p:nvSpPr>
            <p:spPr>
              <a:xfrm rot="21329291">
                <a:off x="4033264" y="5499816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Donut 129">
                <a:extLst>
                  <a:ext uri="{FF2B5EF4-FFF2-40B4-BE49-F238E27FC236}">
                    <a16:creationId xmlns:a16="http://schemas.microsoft.com/office/drawing/2014/main" id="{67560D05-6304-7349-B68D-690AA34E75D9}"/>
                  </a:ext>
                </a:extLst>
              </p:cNvPr>
              <p:cNvSpPr/>
              <p:nvPr/>
            </p:nvSpPr>
            <p:spPr>
              <a:xfrm rot="21329291">
                <a:off x="3609314" y="5568752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Donut 130">
                <a:extLst>
                  <a:ext uri="{FF2B5EF4-FFF2-40B4-BE49-F238E27FC236}">
                    <a16:creationId xmlns:a16="http://schemas.microsoft.com/office/drawing/2014/main" id="{735430EC-13F4-374B-8991-129ADB7334ED}"/>
                  </a:ext>
                </a:extLst>
              </p:cNvPr>
              <p:cNvSpPr/>
              <p:nvPr/>
            </p:nvSpPr>
            <p:spPr>
              <a:xfrm>
                <a:off x="2755919" y="5513136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Donut 131">
                <a:extLst>
                  <a:ext uri="{FF2B5EF4-FFF2-40B4-BE49-F238E27FC236}">
                    <a16:creationId xmlns:a16="http://schemas.microsoft.com/office/drawing/2014/main" id="{F28F5A91-535B-BB4E-ABF9-CB26D884008D}"/>
                  </a:ext>
                </a:extLst>
              </p:cNvPr>
              <p:cNvSpPr/>
              <p:nvPr/>
            </p:nvSpPr>
            <p:spPr>
              <a:xfrm rot="475104">
                <a:off x="2541554" y="5533067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Donut 132">
                <a:extLst>
                  <a:ext uri="{FF2B5EF4-FFF2-40B4-BE49-F238E27FC236}">
                    <a16:creationId xmlns:a16="http://schemas.microsoft.com/office/drawing/2014/main" id="{EB61801C-EAA9-C745-B414-8C74F5BA3096}"/>
                  </a:ext>
                </a:extLst>
              </p:cNvPr>
              <p:cNvSpPr/>
              <p:nvPr/>
            </p:nvSpPr>
            <p:spPr>
              <a:xfrm rot="294380">
                <a:off x="2957580" y="5597520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Donut 133">
                <a:extLst>
                  <a:ext uri="{FF2B5EF4-FFF2-40B4-BE49-F238E27FC236}">
                    <a16:creationId xmlns:a16="http://schemas.microsoft.com/office/drawing/2014/main" id="{3DA6E6E1-228C-C548-8162-ED4C1992665D}"/>
                  </a:ext>
                </a:extLst>
              </p:cNvPr>
              <p:cNvSpPr/>
              <p:nvPr/>
            </p:nvSpPr>
            <p:spPr>
              <a:xfrm rot="21331776">
                <a:off x="3388171" y="5617072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Donut 134">
                <a:extLst>
                  <a:ext uri="{FF2B5EF4-FFF2-40B4-BE49-F238E27FC236}">
                    <a16:creationId xmlns:a16="http://schemas.microsoft.com/office/drawing/2014/main" id="{F5B83C2E-11CD-224D-BD5C-F02CB157E0A8}"/>
                  </a:ext>
                </a:extLst>
              </p:cNvPr>
              <p:cNvSpPr/>
              <p:nvPr/>
            </p:nvSpPr>
            <p:spPr>
              <a:xfrm rot="21233616">
                <a:off x="3819563" y="5585838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74A2577-36D7-E840-95D2-4E5305C2C2D4}"/>
                </a:ext>
              </a:extLst>
            </p:cNvPr>
            <p:cNvGrpSpPr/>
            <p:nvPr/>
          </p:nvGrpSpPr>
          <p:grpSpPr>
            <a:xfrm>
              <a:off x="998302" y="2786163"/>
              <a:ext cx="1554559" cy="3394079"/>
              <a:chOff x="906571" y="2929957"/>
              <a:chExt cx="1554559" cy="3394079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D55406D0-2BC0-194A-910C-E22409D29BC8}"/>
                  </a:ext>
                </a:extLst>
              </p:cNvPr>
              <p:cNvSpPr/>
              <p:nvPr/>
            </p:nvSpPr>
            <p:spPr>
              <a:xfrm rot="21099160">
                <a:off x="1541524" y="2929957"/>
                <a:ext cx="556591" cy="6261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5">
                <a:extLst>
                  <a:ext uri="{FF2B5EF4-FFF2-40B4-BE49-F238E27FC236}">
                    <a16:creationId xmlns:a16="http://schemas.microsoft.com/office/drawing/2014/main" id="{26D0A992-6D2B-6B42-BC52-F741FF093380}"/>
                  </a:ext>
                </a:extLst>
              </p:cNvPr>
              <p:cNvSpPr/>
              <p:nvPr/>
            </p:nvSpPr>
            <p:spPr>
              <a:xfrm rot="1342629">
                <a:off x="906571" y="3903048"/>
                <a:ext cx="423945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5">
                <a:extLst>
                  <a:ext uri="{FF2B5EF4-FFF2-40B4-BE49-F238E27FC236}">
                    <a16:creationId xmlns:a16="http://schemas.microsoft.com/office/drawing/2014/main" id="{4CFF40E3-44D2-6D48-9D04-23455B7519E0}"/>
                  </a:ext>
                </a:extLst>
              </p:cNvPr>
              <p:cNvSpPr/>
              <p:nvPr/>
            </p:nvSpPr>
            <p:spPr>
              <a:xfrm rot="21017752" flipH="1">
                <a:off x="2080719" y="3963518"/>
                <a:ext cx="380411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5">
                <a:extLst>
                  <a:ext uri="{FF2B5EF4-FFF2-40B4-BE49-F238E27FC236}">
                    <a16:creationId xmlns:a16="http://schemas.microsoft.com/office/drawing/2014/main" id="{CA82C397-809E-5B46-A540-CBE35D2E430B}"/>
                  </a:ext>
                </a:extLst>
              </p:cNvPr>
              <p:cNvSpPr/>
              <p:nvPr/>
            </p:nvSpPr>
            <p:spPr>
              <a:xfrm rot="21193696">
                <a:off x="1692807" y="5307430"/>
                <a:ext cx="609989" cy="895509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345" h="1206013">
                    <a:moveTo>
                      <a:pt x="68046" y="505684"/>
                    </a:moveTo>
                    <a:cubicBezTo>
                      <a:pt x="57034" y="369828"/>
                      <a:pt x="-34869" y="240668"/>
                      <a:pt x="38610" y="16559"/>
                    </a:cubicBezTo>
                    <a:cubicBezTo>
                      <a:pt x="114065" y="-38848"/>
                      <a:pt x="413478" y="55040"/>
                      <a:pt x="407623" y="146838"/>
                    </a:cubicBezTo>
                    <a:cubicBezTo>
                      <a:pt x="546389" y="47899"/>
                      <a:pt x="333662" y="641054"/>
                      <a:pt x="400608" y="807644"/>
                    </a:cubicBezTo>
                    <a:cubicBezTo>
                      <a:pt x="467554" y="974234"/>
                      <a:pt x="822146" y="959821"/>
                      <a:pt x="809300" y="1146379"/>
                    </a:cubicBezTo>
                    <a:cubicBezTo>
                      <a:pt x="955859" y="1303547"/>
                      <a:pt x="165058" y="1106282"/>
                      <a:pt x="47622" y="1053835"/>
                    </a:cubicBezTo>
                    <a:cubicBezTo>
                      <a:pt x="-69814" y="1001388"/>
                      <a:pt x="61581" y="953534"/>
                      <a:pt x="104682" y="831694"/>
                    </a:cubicBezTo>
                    <a:cubicBezTo>
                      <a:pt x="130786" y="713638"/>
                      <a:pt x="79058" y="641540"/>
                      <a:pt x="6804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5">
                <a:extLst>
                  <a:ext uri="{FF2B5EF4-FFF2-40B4-BE49-F238E27FC236}">
                    <a16:creationId xmlns:a16="http://schemas.microsoft.com/office/drawing/2014/main" id="{41203DE4-92AA-244A-8F35-E129EB102093}"/>
                  </a:ext>
                </a:extLst>
              </p:cNvPr>
              <p:cNvSpPr/>
              <p:nvPr/>
            </p:nvSpPr>
            <p:spPr>
              <a:xfrm>
                <a:off x="1265742" y="5344382"/>
                <a:ext cx="517785" cy="979654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  <a:gd name="connsiteX0" fmla="*/ 59366 w 702286"/>
                  <a:gd name="connsiteY0" fmla="*/ 505684 h 1319334"/>
                  <a:gd name="connsiteX1" fmla="*/ 29930 w 702286"/>
                  <a:gd name="connsiteY1" fmla="*/ 16559 h 1319334"/>
                  <a:gd name="connsiteX2" fmla="*/ 398943 w 702286"/>
                  <a:gd name="connsiteY2" fmla="*/ 146838 h 1319334"/>
                  <a:gd name="connsiteX3" fmla="*/ 391928 w 702286"/>
                  <a:gd name="connsiteY3" fmla="*/ 807644 h 1319334"/>
                  <a:gd name="connsiteX4" fmla="*/ 681991 w 702286"/>
                  <a:gd name="connsiteY4" fmla="*/ 1274880 h 1319334"/>
                  <a:gd name="connsiteX5" fmla="*/ 38942 w 702286"/>
                  <a:gd name="connsiteY5" fmla="*/ 1053835 h 1319334"/>
                  <a:gd name="connsiteX6" fmla="*/ 96002 w 702286"/>
                  <a:gd name="connsiteY6" fmla="*/ 831694 h 1319334"/>
                  <a:gd name="connsiteX7" fmla="*/ 59366 w 702286"/>
                  <a:gd name="connsiteY7" fmla="*/ 505684 h 131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286" h="1319334">
                    <a:moveTo>
                      <a:pt x="59366" y="505684"/>
                    </a:moveTo>
                    <a:cubicBezTo>
                      <a:pt x="48354" y="369828"/>
                      <a:pt x="-43549" y="240668"/>
                      <a:pt x="29930" y="16559"/>
                    </a:cubicBezTo>
                    <a:cubicBezTo>
                      <a:pt x="105385" y="-38848"/>
                      <a:pt x="404798" y="55040"/>
                      <a:pt x="398943" y="146838"/>
                    </a:cubicBezTo>
                    <a:cubicBezTo>
                      <a:pt x="537709" y="47899"/>
                      <a:pt x="344753" y="619637"/>
                      <a:pt x="391928" y="807644"/>
                    </a:cubicBezTo>
                    <a:cubicBezTo>
                      <a:pt x="439103" y="995651"/>
                      <a:pt x="694837" y="1088322"/>
                      <a:pt x="681991" y="1274880"/>
                    </a:cubicBezTo>
                    <a:cubicBezTo>
                      <a:pt x="828550" y="1432048"/>
                      <a:pt x="136607" y="1127699"/>
                      <a:pt x="38942" y="1053835"/>
                    </a:cubicBezTo>
                    <a:cubicBezTo>
                      <a:pt x="-58723" y="979971"/>
                      <a:pt x="52901" y="953534"/>
                      <a:pt x="96002" y="831694"/>
                    </a:cubicBezTo>
                    <a:cubicBezTo>
                      <a:pt x="122106" y="713638"/>
                      <a:pt x="70378" y="641540"/>
                      <a:pt x="5936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arallelogram 4">
                <a:extLst>
                  <a:ext uri="{FF2B5EF4-FFF2-40B4-BE49-F238E27FC236}">
                    <a16:creationId xmlns:a16="http://schemas.microsoft.com/office/drawing/2014/main" id="{C60CD2D9-1103-A14B-B2C2-E870D123E864}"/>
                  </a:ext>
                </a:extLst>
              </p:cNvPr>
              <p:cNvSpPr/>
              <p:nvPr/>
            </p:nvSpPr>
            <p:spPr>
              <a:xfrm>
                <a:off x="1006212" y="3637159"/>
                <a:ext cx="1445113" cy="2003927"/>
              </a:xfrm>
              <a:custGeom>
                <a:avLst/>
                <a:gdLst>
                  <a:gd name="connsiteX0" fmla="*/ 0 w 866429"/>
                  <a:gd name="connsiteY0" fmla="*/ 1143000 h 1143000"/>
                  <a:gd name="connsiteX1" fmla="*/ 216607 w 866429"/>
                  <a:gd name="connsiteY1" fmla="*/ 0 h 1143000"/>
                  <a:gd name="connsiteX2" fmla="*/ 866429 w 866429"/>
                  <a:gd name="connsiteY2" fmla="*/ 0 h 1143000"/>
                  <a:gd name="connsiteX3" fmla="*/ 649822 w 866429"/>
                  <a:gd name="connsiteY3" fmla="*/ 1143000 h 1143000"/>
                  <a:gd name="connsiteX4" fmla="*/ 0 w 866429"/>
                  <a:gd name="connsiteY4" fmla="*/ 1143000 h 1143000"/>
                  <a:gd name="connsiteX0" fmla="*/ 0 w 866429"/>
                  <a:gd name="connsiteY0" fmla="*/ 1143000 h 1143000"/>
                  <a:gd name="connsiteX1" fmla="*/ 149087 w 866429"/>
                  <a:gd name="connsiteY1" fmla="*/ 260034 h 1143000"/>
                  <a:gd name="connsiteX2" fmla="*/ 216607 w 866429"/>
                  <a:gd name="connsiteY2" fmla="*/ 0 h 1143000"/>
                  <a:gd name="connsiteX3" fmla="*/ 866429 w 866429"/>
                  <a:gd name="connsiteY3" fmla="*/ 0 h 1143000"/>
                  <a:gd name="connsiteX4" fmla="*/ 649822 w 866429"/>
                  <a:gd name="connsiteY4" fmla="*/ 1143000 h 1143000"/>
                  <a:gd name="connsiteX5" fmla="*/ 0 w 866429"/>
                  <a:gd name="connsiteY5" fmla="*/ 1143000 h 1143000"/>
                  <a:gd name="connsiteX0" fmla="*/ 0 w 866429"/>
                  <a:gd name="connsiteY0" fmla="*/ 1143000 h 1143000"/>
                  <a:gd name="connsiteX1" fmla="*/ 49696 w 866429"/>
                  <a:gd name="connsiteY1" fmla="*/ 747051 h 1143000"/>
                  <a:gd name="connsiteX2" fmla="*/ 149087 w 866429"/>
                  <a:gd name="connsiteY2" fmla="*/ 260034 h 1143000"/>
                  <a:gd name="connsiteX3" fmla="*/ 216607 w 866429"/>
                  <a:gd name="connsiteY3" fmla="*/ 0 h 1143000"/>
                  <a:gd name="connsiteX4" fmla="*/ 866429 w 866429"/>
                  <a:gd name="connsiteY4" fmla="*/ 0 h 1143000"/>
                  <a:gd name="connsiteX5" fmla="*/ 649822 w 866429"/>
                  <a:gd name="connsiteY5" fmla="*/ 1143000 h 1143000"/>
                  <a:gd name="connsiteX6" fmla="*/ 0 w 866429"/>
                  <a:gd name="connsiteY6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59761 w 876368"/>
                  <a:gd name="connsiteY6" fmla="*/ 1143000 h 1143000"/>
                  <a:gd name="connsiteX7" fmla="*/ 9939 w 876368"/>
                  <a:gd name="connsiteY7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85800 w 876368"/>
                  <a:gd name="connsiteY6" fmla="*/ 955773 h 1143000"/>
                  <a:gd name="connsiteX7" fmla="*/ 659761 w 876368"/>
                  <a:gd name="connsiteY7" fmla="*/ 1143000 h 1143000"/>
                  <a:gd name="connsiteX8" fmla="*/ 9939 w 876368"/>
                  <a:gd name="connsiteY8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659761 w 876368"/>
                  <a:gd name="connsiteY8" fmla="*/ 1143000 h 1143000"/>
                  <a:gd name="connsiteX9" fmla="*/ 9939 w 876368"/>
                  <a:gd name="connsiteY9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765313 w 876368"/>
                  <a:gd name="connsiteY8" fmla="*/ 448877 h 1143000"/>
                  <a:gd name="connsiteX9" fmla="*/ 659761 w 876368"/>
                  <a:gd name="connsiteY9" fmla="*/ 1143000 h 1143000"/>
                  <a:gd name="connsiteX10" fmla="*/ 9939 w 876368"/>
                  <a:gd name="connsiteY10" fmla="*/ 1143000 h 1143000"/>
                  <a:gd name="connsiteX0" fmla="*/ 208722 w 1075151"/>
                  <a:gd name="connsiteY0" fmla="*/ 1143000 h 1143000"/>
                  <a:gd name="connsiteX1" fmla="*/ 198783 w 1075151"/>
                  <a:gd name="connsiteY1" fmla="*/ 1015408 h 1143000"/>
                  <a:gd name="connsiteX2" fmla="*/ 258418 w 1075151"/>
                  <a:gd name="connsiteY2" fmla="*/ 747051 h 1143000"/>
                  <a:gd name="connsiteX3" fmla="*/ 0 w 1075151"/>
                  <a:gd name="connsiteY3" fmla="*/ 428999 h 1143000"/>
                  <a:gd name="connsiteX4" fmla="*/ 425329 w 1075151"/>
                  <a:gd name="connsiteY4" fmla="*/ 0 h 1143000"/>
                  <a:gd name="connsiteX5" fmla="*/ 1075151 w 1075151"/>
                  <a:gd name="connsiteY5" fmla="*/ 0 h 1143000"/>
                  <a:gd name="connsiteX6" fmla="*/ 1023731 w 1075151"/>
                  <a:gd name="connsiteY6" fmla="*/ 210338 h 1143000"/>
                  <a:gd name="connsiteX7" fmla="*/ 884583 w 1075151"/>
                  <a:gd name="connsiteY7" fmla="*/ 955773 h 1143000"/>
                  <a:gd name="connsiteX8" fmla="*/ 964096 w 1075151"/>
                  <a:gd name="connsiteY8" fmla="*/ 448877 h 1143000"/>
                  <a:gd name="connsiteX9" fmla="*/ 858544 w 1075151"/>
                  <a:gd name="connsiteY9" fmla="*/ 1143000 h 1143000"/>
                  <a:gd name="connsiteX10" fmla="*/ 208722 w 1075151"/>
                  <a:gd name="connsiteY10" fmla="*/ 1143000 h 1143000"/>
                  <a:gd name="connsiteX0" fmla="*/ 397565 w 1075151"/>
                  <a:gd name="connsiteY0" fmla="*/ 1540565 h 1540565"/>
                  <a:gd name="connsiteX1" fmla="*/ 198783 w 1075151"/>
                  <a:gd name="connsiteY1" fmla="*/ 1015408 h 1540565"/>
                  <a:gd name="connsiteX2" fmla="*/ 258418 w 1075151"/>
                  <a:gd name="connsiteY2" fmla="*/ 747051 h 1540565"/>
                  <a:gd name="connsiteX3" fmla="*/ 0 w 1075151"/>
                  <a:gd name="connsiteY3" fmla="*/ 428999 h 1540565"/>
                  <a:gd name="connsiteX4" fmla="*/ 425329 w 1075151"/>
                  <a:gd name="connsiteY4" fmla="*/ 0 h 1540565"/>
                  <a:gd name="connsiteX5" fmla="*/ 1075151 w 1075151"/>
                  <a:gd name="connsiteY5" fmla="*/ 0 h 1540565"/>
                  <a:gd name="connsiteX6" fmla="*/ 1023731 w 1075151"/>
                  <a:gd name="connsiteY6" fmla="*/ 210338 h 1540565"/>
                  <a:gd name="connsiteX7" fmla="*/ 884583 w 1075151"/>
                  <a:gd name="connsiteY7" fmla="*/ 955773 h 1540565"/>
                  <a:gd name="connsiteX8" fmla="*/ 964096 w 1075151"/>
                  <a:gd name="connsiteY8" fmla="*/ 448877 h 1540565"/>
                  <a:gd name="connsiteX9" fmla="*/ 858544 w 1075151"/>
                  <a:gd name="connsiteY9" fmla="*/ 1143000 h 1540565"/>
                  <a:gd name="connsiteX10" fmla="*/ 397565 w 1075151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318053 w 1134786"/>
                  <a:gd name="connsiteY2" fmla="*/ 747051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258418 w 1134786"/>
                  <a:gd name="connsiteY2" fmla="*/ 677477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490870"/>
                  <a:gd name="connsiteY0" fmla="*/ 1540565 h 1540565"/>
                  <a:gd name="connsiteX1" fmla="*/ 0 w 1490870"/>
                  <a:gd name="connsiteY1" fmla="*/ 1343399 h 1540565"/>
                  <a:gd name="connsiteX2" fmla="*/ 258418 w 1490870"/>
                  <a:gd name="connsiteY2" fmla="*/ 677477 h 1540565"/>
                  <a:gd name="connsiteX3" fmla="*/ 59635 w 1490870"/>
                  <a:gd name="connsiteY3" fmla="*/ 428999 h 1540565"/>
                  <a:gd name="connsiteX4" fmla="*/ 484964 w 1490870"/>
                  <a:gd name="connsiteY4" fmla="*/ 0 h 1540565"/>
                  <a:gd name="connsiteX5" fmla="*/ 1134786 w 1490870"/>
                  <a:gd name="connsiteY5" fmla="*/ 0 h 1540565"/>
                  <a:gd name="connsiteX6" fmla="*/ 1083366 w 1490870"/>
                  <a:gd name="connsiteY6" fmla="*/ 210338 h 1540565"/>
                  <a:gd name="connsiteX7" fmla="*/ 1490870 w 1490870"/>
                  <a:gd name="connsiteY7" fmla="*/ 737112 h 1540565"/>
                  <a:gd name="connsiteX8" fmla="*/ 1023731 w 1490870"/>
                  <a:gd name="connsiteY8" fmla="*/ 448877 h 1540565"/>
                  <a:gd name="connsiteX9" fmla="*/ 918179 w 1490870"/>
                  <a:gd name="connsiteY9" fmla="*/ 1143000 h 1540565"/>
                  <a:gd name="connsiteX10" fmla="*/ 457200 w 1490870"/>
                  <a:gd name="connsiteY10" fmla="*/ 1540565 h 1540565"/>
                  <a:gd name="connsiteX0" fmla="*/ 457200 w 1500810"/>
                  <a:gd name="connsiteY0" fmla="*/ 1540565 h 1540565"/>
                  <a:gd name="connsiteX1" fmla="*/ 0 w 1500810"/>
                  <a:gd name="connsiteY1" fmla="*/ 1343399 h 1540565"/>
                  <a:gd name="connsiteX2" fmla="*/ 258418 w 1500810"/>
                  <a:gd name="connsiteY2" fmla="*/ 677477 h 1540565"/>
                  <a:gd name="connsiteX3" fmla="*/ 59635 w 1500810"/>
                  <a:gd name="connsiteY3" fmla="*/ 428999 h 1540565"/>
                  <a:gd name="connsiteX4" fmla="*/ 484964 w 1500810"/>
                  <a:gd name="connsiteY4" fmla="*/ 0 h 1540565"/>
                  <a:gd name="connsiteX5" fmla="*/ 1134786 w 1500810"/>
                  <a:gd name="connsiteY5" fmla="*/ 0 h 1540565"/>
                  <a:gd name="connsiteX6" fmla="*/ 1500810 w 1500810"/>
                  <a:gd name="connsiteY6" fmla="*/ 458816 h 1540565"/>
                  <a:gd name="connsiteX7" fmla="*/ 1490870 w 1500810"/>
                  <a:gd name="connsiteY7" fmla="*/ 737112 h 1540565"/>
                  <a:gd name="connsiteX8" fmla="*/ 1023731 w 1500810"/>
                  <a:gd name="connsiteY8" fmla="*/ 448877 h 1540565"/>
                  <a:gd name="connsiteX9" fmla="*/ 918179 w 1500810"/>
                  <a:gd name="connsiteY9" fmla="*/ 1143000 h 1540565"/>
                  <a:gd name="connsiteX10" fmla="*/ 457200 w 1500810"/>
                  <a:gd name="connsiteY10" fmla="*/ 1540565 h 1540565"/>
                  <a:gd name="connsiteX0" fmla="*/ 1222513 w 1500810"/>
                  <a:gd name="connsiteY0" fmla="*/ 1620078 h 1620078"/>
                  <a:gd name="connsiteX1" fmla="*/ 0 w 1500810"/>
                  <a:gd name="connsiteY1" fmla="*/ 1343399 h 1620078"/>
                  <a:gd name="connsiteX2" fmla="*/ 258418 w 1500810"/>
                  <a:gd name="connsiteY2" fmla="*/ 677477 h 1620078"/>
                  <a:gd name="connsiteX3" fmla="*/ 59635 w 1500810"/>
                  <a:gd name="connsiteY3" fmla="*/ 428999 h 1620078"/>
                  <a:gd name="connsiteX4" fmla="*/ 484964 w 1500810"/>
                  <a:gd name="connsiteY4" fmla="*/ 0 h 1620078"/>
                  <a:gd name="connsiteX5" fmla="*/ 1134786 w 1500810"/>
                  <a:gd name="connsiteY5" fmla="*/ 0 h 1620078"/>
                  <a:gd name="connsiteX6" fmla="*/ 1500810 w 1500810"/>
                  <a:gd name="connsiteY6" fmla="*/ 458816 h 1620078"/>
                  <a:gd name="connsiteX7" fmla="*/ 1490870 w 1500810"/>
                  <a:gd name="connsiteY7" fmla="*/ 737112 h 1620078"/>
                  <a:gd name="connsiteX8" fmla="*/ 1023731 w 1500810"/>
                  <a:gd name="connsiteY8" fmla="*/ 448877 h 1620078"/>
                  <a:gd name="connsiteX9" fmla="*/ 918179 w 1500810"/>
                  <a:gd name="connsiteY9" fmla="*/ 1143000 h 1620078"/>
                  <a:gd name="connsiteX10" fmla="*/ 1222513 w 1500810"/>
                  <a:gd name="connsiteY10" fmla="*/ 1620078 h 1620078"/>
                  <a:gd name="connsiteX0" fmla="*/ 1222513 w 1500810"/>
                  <a:gd name="connsiteY0" fmla="*/ 1620078 h 1620078"/>
                  <a:gd name="connsiteX1" fmla="*/ 437323 w 1500810"/>
                  <a:gd name="connsiteY1" fmla="*/ 1442789 h 1620078"/>
                  <a:gd name="connsiteX2" fmla="*/ 0 w 1500810"/>
                  <a:gd name="connsiteY2" fmla="*/ 1343399 h 1620078"/>
                  <a:gd name="connsiteX3" fmla="*/ 258418 w 1500810"/>
                  <a:gd name="connsiteY3" fmla="*/ 677477 h 1620078"/>
                  <a:gd name="connsiteX4" fmla="*/ 59635 w 1500810"/>
                  <a:gd name="connsiteY4" fmla="*/ 428999 h 1620078"/>
                  <a:gd name="connsiteX5" fmla="*/ 484964 w 1500810"/>
                  <a:gd name="connsiteY5" fmla="*/ 0 h 1620078"/>
                  <a:gd name="connsiteX6" fmla="*/ 1134786 w 1500810"/>
                  <a:gd name="connsiteY6" fmla="*/ 0 h 1620078"/>
                  <a:gd name="connsiteX7" fmla="*/ 1500810 w 1500810"/>
                  <a:gd name="connsiteY7" fmla="*/ 458816 h 1620078"/>
                  <a:gd name="connsiteX8" fmla="*/ 1490870 w 1500810"/>
                  <a:gd name="connsiteY8" fmla="*/ 737112 h 1620078"/>
                  <a:gd name="connsiteX9" fmla="*/ 1023731 w 1500810"/>
                  <a:gd name="connsiteY9" fmla="*/ 448877 h 1620078"/>
                  <a:gd name="connsiteX10" fmla="*/ 918179 w 1500810"/>
                  <a:gd name="connsiteY10" fmla="*/ 1143000 h 1620078"/>
                  <a:gd name="connsiteX11" fmla="*/ 1222513 w 1500810"/>
                  <a:gd name="connsiteY11" fmla="*/ 1620078 h 1620078"/>
                  <a:gd name="connsiteX0" fmla="*/ 1222513 w 1500810"/>
                  <a:gd name="connsiteY0" fmla="*/ 1620078 h 1949685"/>
                  <a:gd name="connsiteX1" fmla="*/ 566532 w 1500810"/>
                  <a:gd name="connsiteY1" fmla="*/ 1949685 h 1949685"/>
                  <a:gd name="connsiteX2" fmla="*/ 0 w 1500810"/>
                  <a:gd name="connsiteY2" fmla="*/ 1343399 h 1949685"/>
                  <a:gd name="connsiteX3" fmla="*/ 258418 w 1500810"/>
                  <a:gd name="connsiteY3" fmla="*/ 677477 h 1949685"/>
                  <a:gd name="connsiteX4" fmla="*/ 59635 w 1500810"/>
                  <a:gd name="connsiteY4" fmla="*/ 428999 h 1949685"/>
                  <a:gd name="connsiteX5" fmla="*/ 484964 w 1500810"/>
                  <a:gd name="connsiteY5" fmla="*/ 0 h 1949685"/>
                  <a:gd name="connsiteX6" fmla="*/ 1134786 w 1500810"/>
                  <a:gd name="connsiteY6" fmla="*/ 0 h 1949685"/>
                  <a:gd name="connsiteX7" fmla="*/ 1500810 w 1500810"/>
                  <a:gd name="connsiteY7" fmla="*/ 458816 h 1949685"/>
                  <a:gd name="connsiteX8" fmla="*/ 1490870 w 1500810"/>
                  <a:gd name="connsiteY8" fmla="*/ 737112 h 1949685"/>
                  <a:gd name="connsiteX9" fmla="*/ 1023731 w 1500810"/>
                  <a:gd name="connsiteY9" fmla="*/ 448877 h 1949685"/>
                  <a:gd name="connsiteX10" fmla="*/ 918179 w 1500810"/>
                  <a:gd name="connsiteY10" fmla="*/ 1143000 h 1949685"/>
                  <a:gd name="connsiteX11" fmla="*/ 1222513 w 1500810"/>
                  <a:gd name="connsiteY11" fmla="*/ 1620078 h 1949685"/>
                  <a:gd name="connsiteX0" fmla="*/ 1228424 w 1506721"/>
                  <a:gd name="connsiteY0" fmla="*/ 1620078 h 1949685"/>
                  <a:gd name="connsiteX1" fmla="*/ 572443 w 1506721"/>
                  <a:gd name="connsiteY1" fmla="*/ 1949685 h 1949685"/>
                  <a:gd name="connsiteX2" fmla="*/ 5911 w 1506721"/>
                  <a:gd name="connsiteY2" fmla="*/ 1343399 h 1949685"/>
                  <a:gd name="connsiteX3" fmla="*/ 264329 w 1506721"/>
                  <a:gd name="connsiteY3" fmla="*/ 677477 h 1949685"/>
                  <a:gd name="connsiteX4" fmla="*/ 65546 w 1506721"/>
                  <a:gd name="connsiteY4" fmla="*/ 428999 h 1949685"/>
                  <a:gd name="connsiteX5" fmla="*/ 490875 w 1506721"/>
                  <a:gd name="connsiteY5" fmla="*/ 0 h 1949685"/>
                  <a:gd name="connsiteX6" fmla="*/ 1140697 w 1506721"/>
                  <a:gd name="connsiteY6" fmla="*/ 0 h 1949685"/>
                  <a:gd name="connsiteX7" fmla="*/ 1506721 w 1506721"/>
                  <a:gd name="connsiteY7" fmla="*/ 458816 h 1949685"/>
                  <a:gd name="connsiteX8" fmla="*/ 1496781 w 1506721"/>
                  <a:gd name="connsiteY8" fmla="*/ 737112 h 1949685"/>
                  <a:gd name="connsiteX9" fmla="*/ 1029642 w 1506721"/>
                  <a:gd name="connsiteY9" fmla="*/ 448877 h 1949685"/>
                  <a:gd name="connsiteX10" fmla="*/ 924090 w 1506721"/>
                  <a:gd name="connsiteY10" fmla="*/ 1143000 h 1949685"/>
                  <a:gd name="connsiteX11" fmla="*/ 1228424 w 1506721"/>
                  <a:gd name="connsiteY11" fmla="*/ 1620078 h 1949685"/>
                  <a:gd name="connsiteX0" fmla="*/ 1227349 w 1505646"/>
                  <a:gd name="connsiteY0" fmla="*/ 1620078 h 1949685"/>
                  <a:gd name="connsiteX1" fmla="*/ 571368 w 1505646"/>
                  <a:gd name="connsiteY1" fmla="*/ 1949685 h 1949685"/>
                  <a:gd name="connsiteX2" fmla="*/ 4836 w 1505646"/>
                  <a:gd name="connsiteY2" fmla="*/ 1343399 h 1949685"/>
                  <a:gd name="connsiteX3" fmla="*/ 263254 w 1505646"/>
                  <a:gd name="connsiteY3" fmla="*/ 677477 h 1949685"/>
                  <a:gd name="connsiteX4" fmla="*/ 64471 w 1505646"/>
                  <a:gd name="connsiteY4" fmla="*/ 428999 h 1949685"/>
                  <a:gd name="connsiteX5" fmla="*/ 489800 w 1505646"/>
                  <a:gd name="connsiteY5" fmla="*/ 0 h 1949685"/>
                  <a:gd name="connsiteX6" fmla="*/ 1139622 w 1505646"/>
                  <a:gd name="connsiteY6" fmla="*/ 0 h 1949685"/>
                  <a:gd name="connsiteX7" fmla="*/ 1505646 w 1505646"/>
                  <a:gd name="connsiteY7" fmla="*/ 458816 h 1949685"/>
                  <a:gd name="connsiteX8" fmla="*/ 1495706 w 1505646"/>
                  <a:gd name="connsiteY8" fmla="*/ 737112 h 1949685"/>
                  <a:gd name="connsiteX9" fmla="*/ 1028567 w 1505646"/>
                  <a:gd name="connsiteY9" fmla="*/ 448877 h 1949685"/>
                  <a:gd name="connsiteX10" fmla="*/ 923015 w 1505646"/>
                  <a:gd name="connsiteY10" fmla="*/ 1143000 h 1949685"/>
                  <a:gd name="connsiteX11" fmla="*/ 1227349 w 1505646"/>
                  <a:gd name="connsiteY11" fmla="*/ 1620078 h 1949685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1082042 w 1505646"/>
                  <a:gd name="connsiteY10" fmla="*/ 1218383 h 2005189"/>
                  <a:gd name="connsiteX11" fmla="*/ 1227349 w 1505646"/>
                  <a:gd name="connsiteY11" fmla="*/ 1675582 h 2005189"/>
                  <a:gd name="connsiteX0" fmla="*/ 1162878 w 1441175"/>
                  <a:gd name="connsiteY0" fmla="*/ 1675582 h 2005189"/>
                  <a:gd name="connsiteX1" fmla="*/ 506897 w 1441175"/>
                  <a:gd name="connsiteY1" fmla="*/ 2005189 h 2005189"/>
                  <a:gd name="connsiteX2" fmla="*/ 188844 w 1441175"/>
                  <a:gd name="connsiteY2" fmla="*/ 1418782 h 2005189"/>
                  <a:gd name="connsiteX3" fmla="*/ 198783 w 1441175"/>
                  <a:gd name="connsiteY3" fmla="*/ 732981 h 2005189"/>
                  <a:gd name="connsiteX4" fmla="*/ 0 w 1441175"/>
                  <a:gd name="connsiteY4" fmla="*/ 484503 h 2005189"/>
                  <a:gd name="connsiteX5" fmla="*/ 425329 w 1441175"/>
                  <a:gd name="connsiteY5" fmla="*/ 55504 h 2005189"/>
                  <a:gd name="connsiteX6" fmla="*/ 1075151 w 1441175"/>
                  <a:gd name="connsiteY6" fmla="*/ 55504 h 2005189"/>
                  <a:gd name="connsiteX7" fmla="*/ 1441175 w 1441175"/>
                  <a:gd name="connsiteY7" fmla="*/ 514320 h 2005189"/>
                  <a:gd name="connsiteX8" fmla="*/ 1431235 w 1441175"/>
                  <a:gd name="connsiteY8" fmla="*/ 792616 h 2005189"/>
                  <a:gd name="connsiteX9" fmla="*/ 964096 w 1441175"/>
                  <a:gd name="connsiteY9" fmla="*/ 504381 h 2005189"/>
                  <a:gd name="connsiteX10" fmla="*/ 1017571 w 1441175"/>
                  <a:gd name="connsiteY10" fmla="*/ 1218383 h 2005189"/>
                  <a:gd name="connsiteX11" fmla="*/ 1162878 w 1441175"/>
                  <a:gd name="connsiteY11" fmla="*/ 1675582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649895 w 1649895"/>
                  <a:gd name="connsiteY11" fmla="*/ 1804791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331845 w 1649895"/>
                  <a:gd name="connsiteY11" fmla="*/ 1508232 h 2005189"/>
                  <a:gd name="connsiteX12" fmla="*/ 1649895 w 1649895"/>
                  <a:gd name="connsiteY12" fmla="*/ 1804791 h 2005189"/>
                  <a:gd name="connsiteX0" fmla="*/ 1649895 w 1699593"/>
                  <a:gd name="connsiteY0" fmla="*/ 1804791 h 2005189"/>
                  <a:gd name="connsiteX1" fmla="*/ 506897 w 1699593"/>
                  <a:gd name="connsiteY1" fmla="*/ 2005189 h 2005189"/>
                  <a:gd name="connsiteX2" fmla="*/ 188844 w 1699593"/>
                  <a:gd name="connsiteY2" fmla="*/ 1418782 h 2005189"/>
                  <a:gd name="connsiteX3" fmla="*/ 198783 w 1699593"/>
                  <a:gd name="connsiteY3" fmla="*/ 732981 h 2005189"/>
                  <a:gd name="connsiteX4" fmla="*/ 0 w 1699593"/>
                  <a:gd name="connsiteY4" fmla="*/ 484503 h 2005189"/>
                  <a:gd name="connsiteX5" fmla="*/ 425329 w 1699593"/>
                  <a:gd name="connsiteY5" fmla="*/ 55504 h 2005189"/>
                  <a:gd name="connsiteX6" fmla="*/ 1075151 w 1699593"/>
                  <a:gd name="connsiteY6" fmla="*/ 55504 h 2005189"/>
                  <a:gd name="connsiteX7" fmla="*/ 1441175 w 1699593"/>
                  <a:gd name="connsiteY7" fmla="*/ 514320 h 2005189"/>
                  <a:gd name="connsiteX8" fmla="*/ 1431235 w 1699593"/>
                  <a:gd name="connsiteY8" fmla="*/ 792616 h 2005189"/>
                  <a:gd name="connsiteX9" fmla="*/ 964096 w 1699593"/>
                  <a:gd name="connsiteY9" fmla="*/ 504381 h 2005189"/>
                  <a:gd name="connsiteX10" fmla="*/ 1017571 w 1699593"/>
                  <a:gd name="connsiteY10" fmla="*/ 1218383 h 2005189"/>
                  <a:gd name="connsiteX11" fmla="*/ 1699593 w 1699593"/>
                  <a:gd name="connsiteY11" fmla="*/ 1597685 h 2005189"/>
                  <a:gd name="connsiteX12" fmla="*/ 1649895 w 1699593"/>
                  <a:gd name="connsiteY12" fmla="*/ 1804791 h 2005189"/>
                  <a:gd name="connsiteX0" fmla="*/ 1480930 w 1699593"/>
                  <a:gd name="connsiteY0" fmla="*/ 2013513 h 2013513"/>
                  <a:gd name="connsiteX1" fmla="*/ 506897 w 1699593"/>
                  <a:gd name="connsiteY1" fmla="*/ 2005189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616226 w 1699593"/>
                  <a:gd name="connsiteY1" fmla="*/ 1965433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723967"/>
                  <a:gd name="connsiteY0" fmla="*/ 2013513 h 2051629"/>
                  <a:gd name="connsiteX1" fmla="*/ 616226 w 1723967"/>
                  <a:gd name="connsiteY1" fmla="*/ 1965433 h 2051629"/>
                  <a:gd name="connsiteX2" fmla="*/ 188844 w 1723967"/>
                  <a:gd name="connsiteY2" fmla="*/ 1418782 h 2051629"/>
                  <a:gd name="connsiteX3" fmla="*/ 198783 w 1723967"/>
                  <a:gd name="connsiteY3" fmla="*/ 732981 h 2051629"/>
                  <a:gd name="connsiteX4" fmla="*/ 0 w 1723967"/>
                  <a:gd name="connsiteY4" fmla="*/ 484503 h 2051629"/>
                  <a:gd name="connsiteX5" fmla="*/ 425329 w 1723967"/>
                  <a:gd name="connsiteY5" fmla="*/ 55504 h 2051629"/>
                  <a:gd name="connsiteX6" fmla="*/ 1075151 w 1723967"/>
                  <a:gd name="connsiteY6" fmla="*/ 55504 h 2051629"/>
                  <a:gd name="connsiteX7" fmla="*/ 1441175 w 1723967"/>
                  <a:gd name="connsiteY7" fmla="*/ 514320 h 2051629"/>
                  <a:gd name="connsiteX8" fmla="*/ 1431235 w 1723967"/>
                  <a:gd name="connsiteY8" fmla="*/ 792616 h 2051629"/>
                  <a:gd name="connsiteX9" fmla="*/ 964096 w 1723967"/>
                  <a:gd name="connsiteY9" fmla="*/ 504381 h 2051629"/>
                  <a:gd name="connsiteX10" fmla="*/ 1017571 w 1723967"/>
                  <a:gd name="connsiteY10" fmla="*/ 1218383 h 2051629"/>
                  <a:gd name="connsiteX11" fmla="*/ 1699593 w 1723967"/>
                  <a:gd name="connsiteY11" fmla="*/ 1597685 h 2051629"/>
                  <a:gd name="connsiteX12" fmla="*/ 1480930 w 1723967"/>
                  <a:gd name="connsiteY12" fmla="*/ 2013513 h 2051629"/>
                  <a:gd name="connsiteX0" fmla="*/ 1484906 w 1744328"/>
                  <a:gd name="connsiteY0" fmla="*/ 2013513 h 2591198"/>
                  <a:gd name="connsiteX1" fmla="*/ 0 w 1744328"/>
                  <a:gd name="connsiteY1" fmla="*/ 2578321 h 2591198"/>
                  <a:gd name="connsiteX2" fmla="*/ 192820 w 1744328"/>
                  <a:gd name="connsiteY2" fmla="*/ 1418782 h 2591198"/>
                  <a:gd name="connsiteX3" fmla="*/ 202759 w 1744328"/>
                  <a:gd name="connsiteY3" fmla="*/ 732981 h 2591198"/>
                  <a:gd name="connsiteX4" fmla="*/ 3976 w 1744328"/>
                  <a:gd name="connsiteY4" fmla="*/ 484503 h 2591198"/>
                  <a:gd name="connsiteX5" fmla="*/ 429305 w 1744328"/>
                  <a:gd name="connsiteY5" fmla="*/ 55504 h 2591198"/>
                  <a:gd name="connsiteX6" fmla="*/ 1079127 w 1744328"/>
                  <a:gd name="connsiteY6" fmla="*/ 55504 h 2591198"/>
                  <a:gd name="connsiteX7" fmla="*/ 1445151 w 1744328"/>
                  <a:gd name="connsiteY7" fmla="*/ 514320 h 2591198"/>
                  <a:gd name="connsiteX8" fmla="*/ 1435211 w 1744328"/>
                  <a:gd name="connsiteY8" fmla="*/ 792616 h 2591198"/>
                  <a:gd name="connsiteX9" fmla="*/ 968072 w 1744328"/>
                  <a:gd name="connsiteY9" fmla="*/ 504381 h 2591198"/>
                  <a:gd name="connsiteX10" fmla="*/ 1021547 w 1744328"/>
                  <a:gd name="connsiteY10" fmla="*/ 1218383 h 2591198"/>
                  <a:gd name="connsiteX11" fmla="*/ 1703569 w 1744328"/>
                  <a:gd name="connsiteY11" fmla="*/ 1597685 h 2591198"/>
                  <a:gd name="connsiteX12" fmla="*/ 1484906 w 1744328"/>
                  <a:gd name="connsiteY12" fmla="*/ 2013513 h 2591198"/>
                  <a:gd name="connsiteX0" fmla="*/ 1484906 w 1518513"/>
                  <a:gd name="connsiteY0" fmla="*/ 2013513 h 2589900"/>
                  <a:gd name="connsiteX1" fmla="*/ 0 w 1518513"/>
                  <a:gd name="connsiteY1" fmla="*/ 2578321 h 2589900"/>
                  <a:gd name="connsiteX2" fmla="*/ 192820 w 1518513"/>
                  <a:gd name="connsiteY2" fmla="*/ 1418782 h 2589900"/>
                  <a:gd name="connsiteX3" fmla="*/ 202759 w 1518513"/>
                  <a:gd name="connsiteY3" fmla="*/ 732981 h 2589900"/>
                  <a:gd name="connsiteX4" fmla="*/ 3976 w 1518513"/>
                  <a:gd name="connsiteY4" fmla="*/ 484503 h 2589900"/>
                  <a:gd name="connsiteX5" fmla="*/ 429305 w 1518513"/>
                  <a:gd name="connsiteY5" fmla="*/ 55504 h 2589900"/>
                  <a:gd name="connsiteX6" fmla="*/ 1079127 w 1518513"/>
                  <a:gd name="connsiteY6" fmla="*/ 55504 h 2589900"/>
                  <a:gd name="connsiteX7" fmla="*/ 1445151 w 1518513"/>
                  <a:gd name="connsiteY7" fmla="*/ 514320 h 2589900"/>
                  <a:gd name="connsiteX8" fmla="*/ 1435211 w 1518513"/>
                  <a:gd name="connsiteY8" fmla="*/ 792616 h 2589900"/>
                  <a:gd name="connsiteX9" fmla="*/ 968072 w 1518513"/>
                  <a:gd name="connsiteY9" fmla="*/ 504381 h 2589900"/>
                  <a:gd name="connsiteX10" fmla="*/ 1021547 w 1518513"/>
                  <a:gd name="connsiteY10" fmla="*/ 1218383 h 2589900"/>
                  <a:gd name="connsiteX11" fmla="*/ 1035660 w 1518513"/>
                  <a:gd name="connsiteY11" fmla="*/ 1996991 h 2589900"/>
                  <a:gd name="connsiteX12" fmla="*/ 1484906 w 1518513"/>
                  <a:gd name="connsiteY12" fmla="*/ 2013513 h 2589900"/>
                  <a:gd name="connsiteX0" fmla="*/ 896510 w 1445151"/>
                  <a:gd name="connsiteY0" fmla="*/ 2384961 h 2605607"/>
                  <a:gd name="connsiteX1" fmla="*/ 0 w 1445151"/>
                  <a:gd name="connsiteY1" fmla="*/ 2578321 h 2605607"/>
                  <a:gd name="connsiteX2" fmla="*/ 192820 w 1445151"/>
                  <a:gd name="connsiteY2" fmla="*/ 1418782 h 2605607"/>
                  <a:gd name="connsiteX3" fmla="*/ 202759 w 1445151"/>
                  <a:gd name="connsiteY3" fmla="*/ 732981 h 2605607"/>
                  <a:gd name="connsiteX4" fmla="*/ 3976 w 1445151"/>
                  <a:gd name="connsiteY4" fmla="*/ 484503 h 2605607"/>
                  <a:gd name="connsiteX5" fmla="*/ 429305 w 1445151"/>
                  <a:gd name="connsiteY5" fmla="*/ 55504 h 2605607"/>
                  <a:gd name="connsiteX6" fmla="*/ 1079127 w 1445151"/>
                  <a:gd name="connsiteY6" fmla="*/ 55504 h 2605607"/>
                  <a:gd name="connsiteX7" fmla="*/ 1445151 w 1445151"/>
                  <a:gd name="connsiteY7" fmla="*/ 514320 h 2605607"/>
                  <a:gd name="connsiteX8" fmla="*/ 1435211 w 1445151"/>
                  <a:gd name="connsiteY8" fmla="*/ 792616 h 2605607"/>
                  <a:gd name="connsiteX9" fmla="*/ 968072 w 1445151"/>
                  <a:gd name="connsiteY9" fmla="*/ 504381 h 2605607"/>
                  <a:gd name="connsiteX10" fmla="*/ 1021547 w 1445151"/>
                  <a:gd name="connsiteY10" fmla="*/ 1218383 h 2605607"/>
                  <a:gd name="connsiteX11" fmla="*/ 1035660 w 1445151"/>
                  <a:gd name="connsiteY11" fmla="*/ 1996991 h 2605607"/>
                  <a:gd name="connsiteX12" fmla="*/ 896510 w 1445151"/>
                  <a:gd name="connsiteY12" fmla="*/ 2384961 h 2605607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188844 w 1441175"/>
                  <a:gd name="connsiteY2" fmla="*/ 1418782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228602 w 1441175"/>
                  <a:gd name="connsiteY2" fmla="*/ 1353780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8743 w 1447384"/>
                  <a:gd name="connsiteY0" fmla="*/ 2384961 h 2430011"/>
                  <a:gd name="connsiteX1" fmla="*/ 121503 w 1447384"/>
                  <a:gd name="connsiteY1" fmla="*/ 2355453 h 2430011"/>
                  <a:gd name="connsiteX2" fmla="*/ 234811 w 1447384"/>
                  <a:gd name="connsiteY2" fmla="*/ 1353780 h 2430011"/>
                  <a:gd name="connsiteX3" fmla="*/ 387872 w 1447384"/>
                  <a:gd name="connsiteY3" fmla="*/ 593688 h 2430011"/>
                  <a:gd name="connsiteX4" fmla="*/ 192473 w 1447384"/>
                  <a:gd name="connsiteY4" fmla="*/ 670112 h 2430011"/>
                  <a:gd name="connsiteX5" fmla="*/ 6209 w 1447384"/>
                  <a:gd name="connsiteY5" fmla="*/ 484503 h 2430011"/>
                  <a:gd name="connsiteX6" fmla="*/ 431538 w 1447384"/>
                  <a:gd name="connsiteY6" fmla="*/ 55504 h 2430011"/>
                  <a:gd name="connsiteX7" fmla="*/ 1081360 w 1447384"/>
                  <a:gd name="connsiteY7" fmla="*/ 55504 h 2430011"/>
                  <a:gd name="connsiteX8" fmla="*/ 1447384 w 1447384"/>
                  <a:gd name="connsiteY8" fmla="*/ 514320 h 2430011"/>
                  <a:gd name="connsiteX9" fmla="*/ 1437444 w 1447384"/>
                  <a:gd name="connsiteY9" fmla="*/ 792616 h 2430011"/>
                  <a:gd name="connsiteX10" fmla="*/ 970305 w 1447384"/>
                  <a:gd name="connsiteY10" fmla="*/ 504381 h 2430011"/>
                  <a:gd name="connsiteX11" fmla="*/ 1023780 w 1447384"/>
                  <a:gd name="connsiteY11" fmla="*/ 1218383 h 2430011"/>
                  <a:gd name="connsiteX12" fmla="*/ 1037893 w 1447384"/>
                  <a:gd name="connsiteY12" fmla="*/ 1996991 h 2430011"/>
                  <a:gd name="connsiteX13" fmla="*/ 898743 w 1447384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386817 w 1446329"/>
                  <a:gd name="connsiteY3" fmla="*/ 593688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181947 w 1446329"/>
                  <a:gd name="connsiteY9" fmla="*/ 950481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342962"/>
                  <a:gd name="connsiteY0" fmla="*/ 2394703 h 2439753"/>
                  <a:gd name="connsiteX1" fmla="*/ 120448 w 1342962"/>
                  <a:gd name="connsiteY1" fmla="*/ 2365195 h 2439753"/>
                  <a:gd name="connsiteX2" fmla="*/ 233756 w 1342962"/>
                  <a:gd name="connsiteY2" fmla="*/ 1363522 h 2439753"/>
                  <a:gd name="connsiteX3" fmla="*/ 299352 w 1342962"/>
                  <a:gd name="connsiteY3" fmla="*/ 575572 h 2439753"/>
                  <a:gd name="connsiteX4" fmla="*/ 231175 w 1342962"/>
                  <a:gd name="connsiteY4" fmla="*/ 828433 h 2439753"/>
                  <a:gd name="connsiteX5" fmla="*/ 5154 w 1342962"/>
                  <a:gd name="connsiteY5" fmla="*/ 494245 h 2439753"/>
                  <a:gd name="connsiteX6" fmla="*/ 430483 w 1342962"/>
                  <a:gd name="connsiteY6" fmla="*/ 65246 h 2439753"/>
                  <a:gd name="connsiteX7" fmla="*/ 1080305 w 1342962"/>
                  <a:gd name="connsiteY7" fmla="*/ 65246 h 2439753"/>
                  <a:gd name="connsiteX8" fmla="*/ 1342962 w 1342962"/>
                  <a:gd name="connsiteY8" fmla="*/ 672641 h 2439753"/>
                  <a:gd name="connsiteX9" fmla="*/ 1181947 w 1342962"/>
                  <a:gd name="connsiteY9" fmla="*/ 960223 h 2439753"/>
                  <a:gd name="connsiteX10" fmla="*/ 969250 w 1342962"/>
                  <a:gd name="connsiteY10" fmla="*/ 514123 h 2439753"/>
                  <a:gd name="connsiteX11" fmla="*/ 1022725 w 1342962"/>
                  <a:gd name="connsiteY11" fmla="*/ 1228125 h 2439753"/>
                  <a:gd name="connsiteX12" fmla="*/ 1036838 w 1342962"/>
                  <a:gd name="connsiteY12" fmla="*/ 2006733 h 2439753"/>
                  <a:gd name="connsiteX13" fmla="*/ 897688 w 1342962"/>
                  <a:gd name="connsiteY13" fmla="*/ 2394703 h 2439753"/>
                  <a:gd name="connsiteX0" fmla="*/ 897688 w 1342962"/>
                  <a:gd name="connsiteY0" fmla="*/ 2346627 h 2391677"/>
                  <a:gd name="connsiteX1" fmla="*/ 120448 w 1342962"/>
                  <a:gd name="connsiteY1" fmla="*/ 2317119 h 2391677"/>
                  <a:gd name="connsiteX2" fmla="*/ 233756 w 1342962"/>
                  <a:gd name="connsiteY2" fmla="*/ 1315446 h 2391677"/>
                  <a:gd name="connsiteX3" fmla="*/ 299352 w 1342962"/>
                  <a:gd name="connsiteY3" fmla="*/ 527496 h 2391677"/>
                  <a:gd name="connsiteX4" fmla="*/ 231175 w 1342962"/>
                  <a:gd name="connsiteY4" fmla="*/ 780357 h 2391677"/>
                  <a:gd name="connsiteX5" fmla="*/ 5154 w 1342962"/>
                  <a:gd name="connsiteY5" fmla="*/ 446169 h 2391677"/>
                  <a:gd name="connsiteX6" fmla="*/ 430483 w 1342962"/>
                  <a:gd name="connsiteY6" fmla="*/ 17170 h 2391677"/>
                  <a:gd name="connsiteX7" fmla="*/ 1064403 w 1342962"/>
                  <a:gd name="connsiteY7" fmla="*/ 137890 h 2391677"/>
                  <a:gd name="connsiteX8" fmla="*/ 1342962 w 1342962"/>
                  <a:gd name="connsiteY8" fmla="*/ 624565 h 2391677"/>
                  <a:gd name="connsiteX9" fmla="*/ 1181947 w 1342962"/>
                  <a:gd name="connsiteY9" fmla="*/ 912147 h 2391677"/>
                  <a:gd name="connsiteX10" fmla="*/ 969250 w 1342962"/>
                  <a:gd name="connsiteY10" fmla="*/ 466047 h 2391677"/>
                  <a:gd name="connsiteX11" fmla="*/ 1022725 w 1342962"/>
                  <a:gd name="connsiteY11" fmla="*/ 1180049 h 2391677"/>
                  <a:gd name="connsiteX12" fmla="*/ 1036838 w 1342962"/>
                  <a:gd name="connsiteY12" fmla="*/ 1958657 h 2391677"/>
                  <a:gd name="connsiteX13" fmla="*/ 897688 w 1342962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81947 w 1382718"/>
                  <a:gd name="connsiteY9" fmla="*/ 912147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144856 w 1382718"/>
                  <a:gd name="connsiteY2" fmla="*/ 1330278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960083 w 1445113"/>
                  <a:gd name="connsiteY0" fmla="*/ 2354849 h 2399899"/>
                  <a:gd name="connsiteX1" fmla="*/ 182843 w 1445113"/>
                  <a:gd name="connsiteY1" fmla="*/ 2325341 h 2399899"/>
                  <a:gd name="connsiteX2" fmla="*/ 207251 w 1445113"/>
                  <a:gd name="connsiteY2" fmla="*/ 1338500 h 2399899"/>
                  <a:gd name="connsiteX3" fmla="*/ 361747 w 1445113"/>
                  <a:gd name="connsiteY3" fmla="*/ 535718 h 2399899"/>
                  <a:gd name="connsiteX4" fmla="*/ 293570 w 1445113"/>
                  <a:gd name="connsiteY4" fmla="*/ 788579 h 2399899"/>
                  <a:gd name="connsiteX5" fmla="*/ 4049 w 1445113"/>
                  <a:gd name="connsiteY5" fmla="*/ 573047 h 2399899"/>
                  <a:gd name="connsiteX6" fmla="*/ 492878 w 1445113"/>
                  <a:gd name="connsiteY6" fmla="*/ 25392 h 2399899"/>
                  <a:gd name="connsiteX7" fmla="*/ 1126798 w 1445113"/>
                  <a:gd name="connsiteY7" fmla="*/ 146112 h 2399899"/>
                  <a:gd name="connsiteX8" fmla="*/ 1445113 w 1445113"/>
                  <a:gd name="connsiteY8" fmla="*/ 632787 h 2399899"/>
                  <a:gd name="connsiteX9" fmla="*/ 1156878 w 1445113"/>
                  <a:gd name="connsiteY9" fmla="*/ 901796 h 2399899"/>
                  <a:gd name="connsiteX10" fmla="*/ 1055499 w 1445113"/>
                  <a:gd name="connsiteY10" fmla="*/ 613562 h 2399899"/>
                  <a:gd name="connsiteX11" fmla="*/ 1085120 w 1445113"/>
                  <a:gd name="connsiteY11" fmla="*/ 1188271 h 2399899"/>
                  <a:gd name="connsiteX12" fmla="*/ 1099233 w 1445113"/>
                  <a:gd name="connsiteY12" fmla="*/ 1966879 h 2399899"/>
                  <a:gd name="connsiteX13" fmla="*/ 960083 w 1445113"/>
                  <a:gd name="connsiteY13" fmla="*/ 2354849 h 2399899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1085120 w 1445113"/>
                  <a:gd name="connsiteY11" fmla="*/ 1128718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996220 w 1445113"/>
                  <a:gd name="connsiteY11" fmla="*/ 1217711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5113" h="2340346">
                    <a:moveTo>
                      <a:pt x="960083" y="2295296"/>
                    </a:moveTo>
                    <a:cubicBezTo>
                      <a:pt x="807351" y="2355040"/>
                      <a:pt x="398191" y="2364910"/>
                      <a:pt x="182843" y="2265788"/>
                    </a:cubicBezTo>
                    <a:cubicBezTo>
                      <a:pt x="217630" y="1901623"/>
                      <a:pt x="177434" y="1577218"/>
                      <a:pt x="207251" y="1278947"/>
                    </a:cubicBezTo>
                    <a:cubicBezTo>
                      <a:pt x="237068" y="980676"/>
                      <a:pt x="368803" y="590110"/>
                      <a:pt x="361747" y="476165"/>
                    </a:cubicBezTo>
                    <a:cubicBezTo>
                      <a:pt x="354691" y="362220"/>
                      <a:pt x="357181" y="747224"/>
                      <a:pt x="293570" y="729026"/>
                    </a:cubicBezTo>
                    <a:cubicBezTo>
                      <a:pt x="229960" y="710829"/>
                      <a:pt x="-35795" y="615929"/>
                      <a:pt x="4049" y="513494"/>
                    </a:cubicBezTo>
                    <a:cubicBezTo>
                      <a:pt x="41807" y="400581"/>
                      <a:pt x="216853" y="111155"/>
                      <a:pt x="403978" y="39999"/>
                    </a:cubicBezTo>
                    <a:cubicBezTo>
                      <a:pt x="591103" y="-31157"/>
                      <a:pt x="953276" y="-2313"/>
                      <a:pt x="1126798" y="86559"/>
                    </a:cubicBezTo>
                    <a:cubicBezTo>
                      <a:pt x="1300320" y="175431"/>
                      <a:pt x="1385766" y="450382"/>
                      <a:pt x="1445113" y="573234"/>
                    </a:cubicBezTo>
                    <a:cubicBezTo>
                      <a:pt x="1356986" y="727907"/>
                      <a:pt x="1292713" y="817578"/>
                      <a:pt x="1156878" y="842243"/>
                    </a:cubicBezTo>
                    <a:lnTo>
                      <a:pt x="1055499" y="554009"/>
                    </a:lnTo>
                    <a:lnTo>
                      <a:pt x="996220" y="1217711"/>
                    </a:lnTo>
                    <a:lnTo>
                      <a:pt x="1099233" y="1907326"/>
                    </a:lnTo>
                    <a:cubicBezTo>
                      <a:pt x="1176459" y="2039848"/>
                      <a:pt x="1112815" y="2235552"/>
                      <a:pt x="960083" y="22952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8" name="Moon 27">
              <a:extLst>
                <a:ext uri="{FF2B5EF4-FFF2-40B4-BE49-F238E27FC236}">
                  <a16:creationId xmlns:a16="http://schemas.microsoft.com/office/drawing/2014/main" id="{84251216-A638-B54B-909D-6D4F6E42F97F}"/>
                </a:ext>
              </a:extLst>
            </p:cNvPr>
            <p:cNvSpPr/>
            <p:nvPr/>
          </p:nvSpPr>
          <p:spPr>
            <a:xfrm rot="16200000">
              <a:off x="1911533" y="5625604"/>
              <a:ext cx="144433" cy="290016"/>
            </a:xfrm>
            <a:custGeom>
              <a:avLst/>
              <a:gdLst>
                <a:gd name="connsiteX0" fmla="*/ 338825 w 338825"/>
                <a:gd name="connsiteY0" fmla="*/ 581501 h 581501"/>
                <a:gd name="connsiteX1" fmla="*/ 0 w 338825"/>
                <a:gd name="connsiteY1" fmla="*/ 290750 h 581501"/>
                <a:gd name="connsiteX2" fmla="*/ 338825 w 338825"/>
                <a:gd name="connsiteY2" fmla="*/ -1 h 581501"/>
                <a:gd name="connsiteX3" fmla="*/ 169413 w 338825"/>
                <a:gd name="connsiteY3" fmla="*/ 290749 h 581501"/>
                <a:gd name="connsiteX4" fmla="*/ 338825 w 338825"/>
                <a:gd name="connsiteY4" fmla="*/ 581499 h 581501"/>
                <a:gd name="connsiteX5" fmla="*/ 338825 w 338825"/>
                <a:gd name="connsiteY5" fmla="*/ 581501 h 581501"/>
                <a:gd name="connsiteX0" fmla="*/ 338825 w 355317"/>
                <a:gd name="connsiteY0" fmla="*/ 595442 h 595442"/>
                <a:gd name="connsiteX1" fmla="*/ 0 w 355317"/>
                <a:gd name="connsiteY1" fmla="*/ 304691 h 595442"/>
                <a:gd name="connsiteX2" fmla="*/ 338825 w 355317"/>
                <a:gd name="connsiteY2" fmla="*/ 13940 h 595442"/>
                <a:gd name="connsiteX3" fmla="*/ 169413 w 355317"/>
                <a:gd name="connsiteY3" fmla="*/ 304690 h 595442"/>
                <a:gd name="connsiteX4" fmla="*/ 338825 w 355317"/>
                <a:gd name="connsiteY4" fmla="*/ 595440 h 595442"/>
                <a:gd name="connsiteX5" fmla="*/ 338825 w 355317"/>
                <a:gd name="connsiteY5" fmla="*/ 595442 h 595442"/>
                <a:gd name="connsiteX0" fmla="*/ 338825 w 339252"/>
                <a:gd name="connsiteY0" fmla="*/ 621630 h 621630"/>
                <a:gd name="connsiteX1" fmla="*/ 0 w 339252"/>
                <a:gd name="connsiteY1" fmla="*/ 330879 h 621630"/>
                <a:gd name="connsiteX2" fmla="*/ 338825 w 339252"/>
                <a:gd name="connsiteY2" fmla="*/ 40128 h 621630"/>
                <a:gd name="connsiteX3" fmla="*/ 169413 w 339252"/>
                <a:gd name="connsiteY3" fmla="*/ 330878 h 621630"/>
                <a:gd name="connsiteX4" fmla="*/ 338825 w 339252"/>
                <a:gd name="connsiteY4" fmla="*/ 621628 h 621630"/>
                <a:gd name="connsiteX5" fmla="*/ 338825 w 339252"/>
                <a:gd name="connsiteY5" fmla="*/ 621630 h 621630"/>
                <a:gd name="connsiteX0" fmla="*/ 338825 w 421993"/>
                <a:gd name="connsiteY0" fmla="*/ 621630 h 621630"/>
                <a:gd name="connsiteX1" fmla="*/ 0 w 421993"/>
                <a:gd name="connsiteY1" fmla="*/ 330879 h 621630"/>
                <a:gd name="connsiteX2" fmla="*/ 338825 w 421993"/>
                <a:gd name="connsiteY2" fmla="*/ 40128 h 621630"/>
                <a:gd name="connsiteX3" fmla="*/ 169413 w 421993"/>
                <a:gd name="connsiteY3" fmla="*/ 330878 h 621630"/>
                <a:gd name="connsiteX4" fmla="*/ 338825 w 421993"/>
                <a:gd name="connsiteY4" fmla="*/ 621628 h 621630"/>
                <a:gd name="connsiteX5" fmla="*/ 338825 w 421993"/>
                <a:gd name="connsiteY5" fmla="*/ 621630 h 621630"/>
                <a:gd name="connsiteX0" fmla="*/ 338825 w 421993"/>
                <a:gd name="connsiteY0" fmla="*/ 621630 h 655938"/>
                <a:gd name="connsiteX1" fmla="*/ 0 w 421993"/>
                <a:gd name="connsiteY1" fmla="*/ 330879 h 655938"/>
                <a:gd name="connsiteX2" fmla="*/ 338825 w 421993"/>
                <a:gd name="connsiteY2" fmla="*/ 40128 h 655938"/>
                <a:gd name="connsiteX3" fmla="*/ 169413 w 421993"/>
                <a:gd name="connsiteY3" fmla="*/ 330878 h 655938"/>
                <a:gd name="connsiteX4" fmla="*/ 338825 w 421993"/>
                <a:gd name="connsiteY4" fmla="*/ 621628 h 655938"/>
                <a:gd name="connsiteX5" fmla="*/ 338825 w 421993"/>
                <a:gd name="connsiteY5" fmla="*/ 621630 h 655938"/>
                <a:gd name="connsiteX0" fmla="*/ 339268 w 422436"/>
                <a:gd name="connsiteY0" fmla="*/ 577119 h 606184"/>
                <a:gd name="connsiteX1" fmla="*/ 443 w 422436"/>
                <a:gd name="connsiteY1" fmla="*/ 286368 h 606184"/>
                <a:gd name="connsiteX2" fmla="*/ 399486 w 422436"/>
                <a:gd name="connsiteY2" fmla="*/ 37899 h 606184"/>
                <a:gd name="connsiteX3" fmla="*/ 169856 w 422436"/>
                <a:gd name="connsiteY3" fmla="*/ 286367 h 606184"/>
                <a:gd name="connsiteX4" fmla="*/ 339268 w 422436"/>
                <a:gd name="connsiteY4" fmla="*/ 577117 h 606184"/>
                <a:gd name="connsiteX5" fmla="*/ 339268 w 422436"/>
                <a:gd name="connsiteY5" fmla="*/ 577119 h 606184"/>
                <a:gd name="connsiteX0" fmla="*/ 339268 w 422436"/>
                <a:gd name="connsiteY0" fmla="*/ 552515 h 581580"/>
                <a:gd name="connsiteX1" fmla="*/ 443 w 422436"/>
                <a:gd name="connsiteY1" fmla="*/ 261764 h 581580"/>
                <a:gd name="connsiteX2" fmla="*/ 399486 w 422436"/>
                <a:gd name="connsiteY2" fmla="*/ 13295 h 581580"/>
                <a:gd name="connsiteX3" fmla="*/ 169856 w 422436"/>
                <a:gd name="connsiteY3" fmla="*/ 261763 h 581580"/>
                <a:gd name="connsiteX4" fmla="*/ 339268 w 422436"/>
                <a:gd name="connsiteY4" fmla="*/ 552513 h 581580"/>
                <a:gd name="connsiteX5" fmla="*/ 339268 w 422436"/>
                <a:gd name="connsiteY5" fmla="*/ 552515 h 581580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169856 w 422436"/>
                <a:gd name="connsiteY3" fmla="*/ 280847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169856 w 422436"/>
                <a:gd name="connsiteY3" fmla="*/ 280847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251328 w 422436"/>
                <a:gd name="connsiteY3" fmla="*/ 265746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218769 w 278987"/>
                <a:gd name="connsiteY0" fmla="*/ 571599 h 593135"/>
                <a:gd name="connsiteX1" fmla="*/ 380 w 278987"/>
                <a:gd name="connsiteY1" fmla="*/ 280848 h 593135"/>
                <a:gd name="connsiteX2" fmla="*/ 278987 w 278987"/>
                <a:gd name="connsiteY2" fmla="*/ 32379 h 593135"/>
                <a:gd name="connsiteX3" fmla="*/ 130829 w 278987"/>
                <a:gd name="connsiteY3" fmla="*/ 265746 h 593135"/>
                <a:gd name="connsiteX4" fmla="*/ 218769 w 278987"/>
                <a:gd name="connsiteY4" fmla="*/ 571597 h 593135"/>
                <a:gd name="connsiteX5" fmla="*/ 218769 w 278987"/>
                <a:gd name="connsiteY5" fmla="*/ 571599 h 593135"/>
                <a:gd name="connsiteX0" fmla="*/ 219023 w 279241"/>
                <a:gd name="connsiteY0" fmla="*/ 571599 h 577726"/>
                <a:gd name="connsiteX1" fmla="*/ 634 w 279241"/>
                <a:gd name="connsiteY1" fmla="*/ 280848 h 577726"/>
                <a:gd name="connsiteX2" fmla="*/ 279241 w 279241"/>
                <a:gd name="connsiteY2" fmla="*/ 32379 h 577726"/>
                <a:gd name="connsiteX3" fmla="*/ 131083 w 279241"/>
                <a:gd name="connsiteY3" fmla="*/ 265746 h 577726"/>
                <a:gd name="connsiteX4" fmla="*/ 219023 w 279241"/>
                <a:gd name="connsiteY4" fmla="*/ 571597 h 577726"/>
                <a:gd name="connsiteX5" fmla="*/ 219023 w 279241"/>
                <a:gd name="connsiteY5" fmla="*/ 571599 h 577726"/>
                <a:gd name="connsiteX0" fmla="*/ 219023 w 279241"/>
                <a:gd name="connsiteY0" fmla="*/ 571599 h 577726"/>
                <a:gd name="connsiteX1" fmla="*/ 634 w 279241"/>
                <a:gd name="connsiteY1" fmla="*/ 280848 h 577726"/>
                <a:gd name="connsiteX2" fmla="*/ 279241 w 279241"/>
                <a:gd name="connsiteY2" fmla="*/ 32379 h 577726"/>
                <a:gd name="connsiteX3" fmla="*/ 113371 w 279241"/>
                <a:gd name="connsiteY3" fmla="*/ 280848 h 577726"/>
                <a:gd name="connsiteX4" fmla="*/ 219023 w 279241"/>
                <a:gd name="connsiteY4" fmla="*/ 571597 h 577726"/>
                <a:gd name="connsiteX5" fmla="*/ 219023 w 279241"/>
                <a:gd name="connsiteY5" fmla="*/ 571599 h 577726"/>
                <a:gd name="connsiteX0" fmla="*/ 218722 w 278940"/>
                <a:gd name="connsiteY0" fmla="*/ 571599 h 577726"/>
                <a:gd name="connsiteX1" fmla="*/ 333 w 278940"/>
                <a:gd name="connsiteY1" fmla="*/ 280848 h 577726"/>
                <a:gd name="connsiteX2" fmla="*/ 278940 w 278940"/>
                <a:gd name="connsiteY2" fmla="*/ 32379 h 577726"/>
                <a:gd name="connsiteX3" fmla="*/ 113070 w 278940"/>
                <a:gd name="connsiteY3" fmla="*/ 280848 h 577726"/>
                <a:gd name="connsiteX4" fmla="*/ 218722 w 278940"/>
                <a:gd name="connsiteY4" fmla="*/ 571597 h 577726"/>
                <a:gd name="connsiteX5" fmla="*/ 218722 w 278940"/>
                <a:gd name="connsiteY5" fmla="*/ 571599 h 577726"/>
                <a:gd name="connsiteX0" fmla="*/ 218722 w 278940"/>
                <a:gd name="connsiteY0" fmla="*/ 571599 h 577726"/>
                <a:gd name="connsiteX1" fmla="*/ 333 w 278940"/>
                <a:gd name="connsiteY1" fmla="*/ 280848 h 577726"/>
                <a:gd name="connsiteX2" fmla="*/ 278940 w 278940"/>
                <a:gd name="connsiteY2" fmla="*/ 32379 h 577726"/>
                <a:gd name="connsiteX3" fmla="*/ 113070 w 278940"/>
                <a:gd name="connsiteY3" fmla="*/ 280848 h 577726"/>
                <a:gd name="connsiteX4" fmla="*/ 218722 w 278940"/>
                <a:gd name="connsiteY4" fmla="*/ 571597 h 577726"/>
                <a:gd name="connsiteX5" fmla="*/ 218722 w 278940"/>
                <a:gd name="connsiteY5" fmla="*/ 571599 h 57772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5479 w 279240"/>
                <a:gd name="connsiteY0" fmla="*/ 544069 h 571248"/>
                <a:gd name="connsiteX1" fmla="*/ 633 w 279240"/>
                <a:gd name="connsiteY1" fmla="*/ 280499 h 571248"/>
                <a:gd name="connsiteX2" fmla="*/ 279240 w 279240"/>
                <a:gd name="connsiteY2" fmla="*/ 32030 h 571248"/>
                <a:gd name="connsiteX3" fmla="*/ 113370 w 279240"/>
                <a:gd name="connsiteY3" fmla="*/ 280499 h 571248"/>
                <a:gd name="connsiteX4" fmla="*/ 219022 w 279240"/>
                <a:gd name="connsiteY4" fmla="*/ 571248 h 571248"/>
                <a:gd name="connsiteX5" fmla="*/ 215479 w 279240"/>
                <a:gd name="connsiteY5" fmla="*/ 544069 h 571248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406 w 279167"/>
                <a:gd name="connsiteY0" fmla="*/ 544069 h 547034"/>
                <a:gd name="connsiteX1" fmla="*/ 560 w 279167"/>
                <a:gd name="connsiteY1" fmla="*/ 280499 h 547034"/>
                <a:gd name="connsiteX2" fmla="*/ 279167 w 279167"/>
                <a:gd name="connsiteY2" fmla="*/ 32030 h 547034"/>
                <a:gd name="connsiteX3" fmla="*/ 113297 w 279167"/>
                <a:gd name="connsiteY3" fmla="*/ 280499 h 547034"/>
                <a:gd name="connsiteX4" fmla="*/ 215406 w 279167"/>
                <a:gd name="connsiteY4" fmla="*/ 544069 h 547034"/>
                <a:gd name="connsiteX0" fmla="*/ 215406 w 279167"/>
                <a:gd name="connsiteY0" fmla="*/ 544069 h 547034"/>
                <a:gd name="connsiteX1" fmla="*/ 560 w 279167"/>
                <a:gd name="connsiteY1" fmla="*/ 280499 h 547034"/>
                <a:gd name="connsiteX2" fmla="*/ 279167 w 279167"/>
                <a:gd name="connsiteY2" fmla="*/ 32030 h 547034"/>
                <a:gd name="connsiteX3" fmla="*/ 113297 w 279167"/>
                <a:gd name="connsiteY3" fmla="*/ 280499 h 547034"/>
                <a:gd name="connsiteX4" fmla="*/ 215406 w 279167"/>
                <a:gd name="connsiteY4" fmla="*/ 544069 h 547034"/>
                <a:gd name="connsiteX0" fmla="*/ 215406 w 279167"/>
                <a:gd name="connsiteY0" fmla="*/ 501258 h 504754"/>
                <a:gd name="connsiteX1" fmla="*/ 560 w 279167"/>
                <a:gd name="connsiteY1" fmla="*/ 279970 h 504754"/>
                <a:gd name="connsiteX2" fmla="*/ 279167 w 279167"/>
                <a:gd name="connsiteY2" fmla="*/ 31501 h 504754"/>
                <a:gd name="connsiteX3" fmla="*/ 113297 w 279167"/>
                <a:gd name="connsiteY3" fmla="*/ 279970 h 504754"/>
                <a:gd name="connsiteX4" fmla="*/ 215406 w 279167"/>
                <a:gd name="connsiteY4" fmla="*/ 501258 h 504754"/>
                <a:gd name="connsiteX0" fmla="*/ 215420 w 279181"/>
                <a:gd name="connsiteY0" fmla="*/ 501258 h 514086"/>
                <a:gd name="connsiteX1" fmla="*/ 574 w 279181"/>
                <a:gd name="connsiteY1" fmla="*/ 279970 h 514086"/>
                <a:gd name="connsiteX2" fmla="*/ 279181 w 279181"/>
                <a:gd name="connsiteY2" fmla="*/ 31501 h 514086"/>
                <a:gd name="connsiteX3" fmla="*/ 113311 w 279181"/>
                <a:gd name="connsiteY3" fmla="*/ 279970 h 514086"/>
                <a:gd name="connsiteX4" fmla="*/ 215420 w 279181"/>
                <a:gd name="connsiteY4" fmla="*/ 501258 h 514086"/>
                <a:gd name="connsiteX0" fmla="*/ 183697 w 247458"/>
                <a:gd name="connsiteY0" fmla="*/ 500104 h 513712"/>
                <a:gd name="connsiteX1" fmla="*/ 731 w 247458"/>
                <a:gd name="connsiteY1" fmla="*/ 293917 h 513712"/>
                <a:gd name="connsiteX2" fmla="*/ 247458 w 247458"/>
                <a:gd name="connsiteY2" fmla="*/ 30347 h 513712"/>
                <a:gd name="connsiteX3" fmla="*/ 81588 w 247458"/>
                <a:gd name="connsiteY3" fmla="*/ 278816 h 513712"/>
                <a:gd name="connsiteX4" fmla="*/ 183697 w 247458"/>
                <a:gd name="connsiteY4" fmla="*/ 500104 h 513712"/>
                <a:gd name="connsiteX0" fmla="*/ 183749 w 247510"/>
                <a:gd name="connsiteY0" fmla="*/ 501403 h 516014"/>
                <a:gd name="connsiteX1" fmla="*/ 783 w 247510"/>
                <a:gd name="connsiteY1" fmla="*/ 295216 h 516014"/>
                <a:gd name="connsiteX2" fmla="*/ 247510 w 247510"/>
                <a:gd name="connsiteY2" fmla="*/ 31646 h 516014"/>
                <a:gd name="connsiteX3" fmla="*/ 81640 w 247510"/>
                <a:gd name="connsiteY3" fmla="*/ 280115 h 516014"/>
                <a:gd name="connsiteX4" fmla="*/ 183749 w 247510"/>
                <a:gd name="connsiteY4" fmla="*/ 501403 h 516014"/>
                <a:gd name="connsiteX0" fmla="*/ 183749 w 247510"/>
                <a:gd name="connsiteY0" fmla="*/ 501403 h 516014"/>
                <a:gd name="connsiteX1" fmla="*/ 783 w 247510"/>
                <a:gd name="connsiteY1" fmla="*/ 295216 h 516014"/>
                <a:gd name="connsiteX2" fmla="*/ 247510 w 247510"/>
                <a:gd name="connsiteY2" fmla="*/ 31646 h 516014"/>
                <a:gd name="connsiteX3" fmla="*/ 81640 w 247510"/>
                <a:gd name="connsiteY3" fmla="*/ 280115 h 516014"/>
                <a:gd name="connsiteX4" fmla="*/ 183749 w 247510"/>
                <a:gd name="connsiteY4" fmla="*/ 501403 h 516014"/>
                <a:gd name="connsiteX0" fmla="*/ 187146 w 247365"/>
                <a:gd name="connsiteY0" fmla="*/ 463450 h 478958"/>
                <a:gd name="connsiteX1" fmla="*/ 638 w 247365"/>
                <a:gd name="connsiteY1" fmla="*/ 293505 h 478958"/>
                <a:gd name="connsiteX2" fmla="*/ 247365 w 247365"/>
                <a:gd name="connsiteY2" fmla="*/ 29935 h 478958"/>
                <a:gd name="connsiteX3" fmla="*/ 81495 w 247365"/>
                <a:gd name="connsiteY3" fmla="*/ 278404 h 478958"/>
                <a:gd name="connsiteX4" fmla="*/ 187146 w 247365"/>
                <a:gd name="connsiteY4" fmla="*/ 463450 h 478958"/>
                <a:gd name="connsiteX0" fmla="*/ 187146 w 247365"/>
                <a:gd name="connsiteY0" fmla="*/ 463450 h 478958"/>
                <a:gd name="connsiteX1" fmla="*/ 638 w 247365"/>
                <a:gd name="connsiteY1" fmla="*/ 293505 h 478958"/>
                <a:gd name="connsiteX2" fmla="*/ 247365 w 247365"/>
                <a:gd name="connsiteY2" fmla="*/ 29935 h 478958"/>
                <a:gd name="connsiteX3" fmla="*/ 81495 w 247365"/>
                <a:gd name="connsiteY3" fmla="*/ 278404 h 478958"/>
                <a:gd name="connsiteX4" fmla="*/ 187146 w 247365"/>
                <a:gd name="connsiteY4" fmla="*/ 463450 h 478958"/>
                <a:gd name="connsiteX0" fmla="*/ 190669 w 250888"/>
                <a:gd name="connsiteY0" fmla="*/ 464573 h 479081"/>
                <a:gd name="connsiteX1" fmla="*/ 619 w 250888"/>
                <a:gd name="connsiteY1" fmla="*/ 279527 h 479081"/>
                <a:gd name="connsiteX2" fmla="*/ 250888 w 250888"/>
                <a:gd name="connsiteY2" fmla="*/ 31058 h 479081"/>
                <a:gd name="connsiteX3" fmla="*/ 85018 w 250888"/>
                <a:gd name="connsiteY3" fmla="*/ 279527 h 479081"/>
                <a:gd name="connsiteX4" fmla="*/ 190669 w 250888"/>
                <a:gd name="connsiteY4" fmla="*/ 464573 h 479081"/>
                <a:gd name="connsiteX0" fmla="*/ 190467 w 250686"/>
                <a:gd name="connsiteY0" fmla="*/ 466653 h 482927"/>
                <a:gd name="connsiteX1" fmla="*/ 417 w 250686"/>
                <a:gd name="connsiteY1" fmla="*/ 281607 h 482927"/>
                <a:gd name="connsiteX2" fmla="*/ 250686 w 250686"/>
                <a:gd name="connsiteY2" fmla="*/ 33138 h 482927"/>
                <a:gd name="connsiteX3" fmla="*/ 84816 w 250686"/>
                <a:gd name="connsiteY3" fmla="*/ 281607 h 482927"/>
                <a:gd name="connsiteX4" fmla="*/ 190467 w 250686"/>
                <a:gd name="connsiteY4" fmla="*/ 466653 h 482927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79528 h 479082"/>
                <a:gd name="connsiteX4" fmla="*/ 211535 w 250501"/>
                <a:gd name="connsiteY4" fmla="*/ 464574 h 479082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46307 h 479082"/>
                <a:gd name="connsiteX4" fmla="*/ 211535 w 250501"/>
                <a:gd name="connsiteY4" fmla="*/ 464574 h 479082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46307 h 479082"/>
                <a:gd name="connsiteX4" fmla="*/ 211535 w 250501"/>
                <a:gd name="connsiteY4" fmla="*/ 464574 h 479082"/>
                <a:gd name="connsiteX0" fmla="*/ 217452 w 256418"/>
                <a:gd name="connsiteY0" fmla="*/ 465014 h 479884"/>
                <a:gd name="connsiteX1" fmla="*/ 6149 w 256418"/>
                <a:gd name="connsiteY1" fmla="*/ 279968 h 479884"/>
                <a:gd name="connsiteX2" fmla="*/ 256418 w 256418"/>
                <a:gd name="connsiteY2" fmla="*/ 31499 h 479884"/>
                <a:gd name="connsiteX3" fmla="*/ 90548 w 256418"/>
                <a:gd name="connsiteY3" fmla="*/ 246747 h 479884"/>
                <a:gd name="connsiteX4" fmla="*/ 217452 w 256418"/>
                <a:gd name="connsiteY4" fmla="*/ 465014 h 479884"/>
                <a:gd name="connsiteX0" fmla="*/ 214045 w 253011"/>
                <a:gd name="connsiteY0" fmla="*/ 462788 h 479908"/>
                <a:gd name="connsiteX1" fmla="*/ 6284 w 253011"/>
                <a:gd name="connsiteY1" fmla="*/ 307944 h 479908"/>
                <a:gd name="connsiteX2" fmla="*/ 253011 w 253011"/>
                <a:gd name="connsiteY2" fmla="*/ 29273 h 479908"/>
                <a:gd name="connsiteX3" fmla="*/ 87141 w 253011"/>
                <a:gd name="connsiteY3" fmla="*/ 244521 h 479908"/>
                <a:gd name="connsiteX4" fmla="*/ 214045 w 253011"/>
                <a:gd name="connsiteY4" fmla="*/ 462788 h 479908"/>
                <a:gd name="connsiteX0" fmla="*/ 215041 w 254007"/>
                <a:gd name="connsiteY0" fmla="*/ 464425 h 483671"/>
                <a:gd name="connsiteX1" fmla="*/ 7280 w 254007"/>
                <a:gd name="connsiteY1" fmla="*/ 309581 h 483671"/>
                <a:gd name="connsiteX2" fmla="*/ 254007 w 254007"/>
                <a:gd name="connsiteY2" fmla="*/ 30910 h 483671"/>
                <a:gd name="connsiteX3" fmla="*/ 88137 w 254007"/>
                <a:gd name="connsiteY3" fmla="*/ 246158 h 483671"/>
                <a:gd name="connsiteX4" fmla="*/ 215041 w 254007"/>
                <a:gd name="connsiteY4" fmla="*/ 464425 h 483671"/>
                <a:gd name="connsiteX0" fmla="*/ 215041 w 254007"/>
                <a:gd name="connsiteY0" fmla="*/ 464425 h 483671"/>
                <a:gd name="connsiteX1" fmla="*/ 7280 w 254007"/>
                <a:gd name="connsiteY1" fmla="*/ 309581 h 483671"/>
                <a:gd name="connsiteX2" fmla="*/ 254007 w 254007"/>
                <a:gd name="connsiteY2" fmla="*/ 30910 h 483671"/>
                <a:gd name="connsiteX3" fmla="*/ 88137 w 254007"/>
                <a:gd name="connsiteY3" fmla="*/ 246158 h 483671"/>
                <a:gd name="connsiteX4" fmla="*/ 215041 w 254007"/>
                <a:gd name="connsiteY4" fmla="*/ 464425 h 483671"/>
                <a:gd name="connsiteX0" fmla="*/ 215041 w 254007"/>
                <a:gd name="connsiteY0" fmla="*/ 462285 h 485280"/>
                <a:gd name="connsiteX1" fmla="*/ 7280 w 254007"/>
                <a:gd name="connsiteY1" fmla="*/ 337643 h 485280"/>
                <a:gd name="connsiteX2" fmla="*/ 254007 w 254007"/>
                <a:gd name="connsiteY2" fmla="*/ 28770 h 485280"/>
                <a:gd name="connsiteX3" fmla="*/ 88137 w 254007"/>
                <a:gd name="connsiteY3" fmla="*/ 244018 h 485280"/>
                <a:gd name="connsiteX4" fmla="*/ 215041 w 254007"/>
                <a:gd name="connsiteY4" fmla="*/ 462285 h 485280"/>
                <a:gd name="connsiteX0" fmla="*/ 215041 w 254007"/>
                <a:gd name="connsiteY0" fmla="*/ 462285 h 484132"/>
                <a:gd name="connsiteX1" fmla="*/ 7280 w 254007"/>
                <a:gd name="connsiteY1" fmla="*/ 337643 h 484132"/>
                <a:gd name="connsiteX2" fmla="*/ 254007 w 254007"/>
                <a:gd name="connsiteY2" fmla="*/ 28770 h 484132"/>
                <a:gd name="connsiteX3" fmla="*/ 88137 w 254007"/>
                <a:gd name="connsiteY3" fmla="*/ 244018 h 484132"/>
                <a:gd name="connsiteX4" fmla="*/ 215041 w 254007"/>
                <a:gd name="connsiteY4" fmla="*/ 462285 h 484132"/>
                <a:gd name="connsiteX0" fmla="*/ 211655 w 250621"/>
                <a:gd name="connsiteY0" fmla="*/ 463751 h 483072"/>
                <a:gd name="connsiteX1" fmla="*/ 7436 w 250621"/>
                <a:gd name="connsiteY1" fmla="*/ 317968 h 483072"/>
                <a:gd name="connsiteX2" fmla="*/ 250621 w 250621"/>
                <a:gd name="connsiteY2" fmla="*/ 30236 h 483072"/>
                <a:gd name="connsiteX3" fmla="*/ 84751 w 250621"/>
                <a:gd name="connsiteY3" fmla="*/ 245484 h 483072"/>
                <a:gd name="connsiteX4" fmla="*/ 211655 w 250621"/>
                <a:gd name="connsiteY4" fmla="*/ 463751 h 483072"/>
                <a:gd name="connsiteX0" fmla="*/ 235889 w 274855"/>
                <a:gd name="connsiteY0" fmla="*/ 433518 h 452839"/>
                <a:gd name="connsiteX1" fmla="*/ 31670 w 274855"/>
                <a:gd name="connsiteY1" fmla="*/ 287735 h 452839"/>
                <a:gd name="connsiteX2" fmla="*/ 25735 w 274855"/>
                <a:gd name="connsiteY2" fmla="*/ 211216 h 452839"/>
                <a:gd name="connsiteX3" fmla="*/ 274855 w 274855"/>
                <a:gd name="connsiteY3" fmla="*/ 3 h 452839"/>
                <a:gd name="connsiteX4" fmla="*/ 108985 w 274855"/>
                <a:gd name="connsiteY4" fmla="*/ 215251 h 452839"/>
                <a:gd name="connsiteX5" fmla="*/ 235889 w 274855"/>
                <a:gd name="connsiteY5" fmla="*/ 433518 h 452839"/>
                <a:gd name="connsiteX0" fmla="*/ 370299 w 409265"/>
                <a:gd name="connsiteY0" fmla="*/ 433518 h 452839"/>
                <a:gd name="connsiteX1" fmla="*/ 166080 w 409265"/>
                <a:gd name="connsiteY1" fmla="*/ 287735 h 452839"/>
                <a:gd name="connsiteX2" fmla="*/ 6355 w 409265"/>
                <a:gd name="connsiteY2" fmla="*/ 188438 h 452839"/>
                <a:gd name="connsiteX3" fmla="*/ 409265 w 409265"/>
                <a:gd name="connsiteY3" fmla="*/ 3 h 452839"/>
                <a:gd name="connsiteX4" fmla="*/ 243395 w 409265"/>
                <a:gd name="connsiteY4" fmla="*/ 215251 h 452839"/>
                <a:gd name="connsiteX5" fmla="*/ 370299 w 409265"/>
                <a:gd name="connsiteY5" fmla="*/ 433518 h 452839"/>
                <a:gd name="connsiteX0" fmla="*/ 379605 w 418571"/>
                <a:gd name="connsiteY0" fmla="*/ 433518 h 457600"/>
                <a:gd name="connsiteX1" fmla="*/ 57086 w 418571"/>
                <a:gd name="connsiteY1" fmla="*/ 324181 h 457600"/>
                <a:gd name="connsiteX2" fmla="*/ 15661 w 418571"/>
                <a:gd name="connsiteY2" fmla="*/ 188438 h 457600"/>
                <a:gd name="connsiteX3" fmla="*/ 418571 w 418571"/>
                <a:gd name="connsiteY3" fmla="*/ 3 h 457600"/>
                <a:gd name="connsiteX4" fmla="*/ 252701 w 418571"/>
                <a:gd name="connsiteY4" fmla="*/ 215251 h 457600"/>
                <a:gd name="connsiteX5" fmla="*/ 379605 w 418571"/>
                <a:gd name="connsiteY5" fmla="*/ 433518 h 457600"/>
                <a:gd name="connsiteX0" fmla="*/ 379605 w 418571"/>
                <a:gd name="connsiteY0" fmla="*/ 433518 h 457600"/>
                <a:gd name="connsiteX1" fmla="*/ 57086 w 418571"/>
                <a:gd name="connsiteY1" fmla="*/ 324181 h 457600"/>
                <a:gd name="connsiteX2" fmla="*/ 15661 w 418571"/>
                <a:gd name="connsiteY2" fmla="*/ 188438 h 457600"/>
                <a:gd name="connsiteX3" fmla="*/ 418571 w 418571"/>
                <a:gd name="connsiteY3" fmla="*/ 3 h 457600"/>
                <a:gd name="connsiteX4" fmla="*/ 252701 w 418571"/>
                <a:gd name="connsiteY4" fmla="*/ 215251 h 457600"/>
                <a:gd name="connsiteX5" fmla="*/ 379605 w 418571"/>
                <a:gd name="connsiteY5" fmla="*/ 433518 h 457600"/>
                <a:gd name="connsiteX0" fmla="*/ 379605 w 379605"/>
                <a:gd name="connsiteY0" fmla="*/ 474516 h 498598"/>
                <a:gd name="connsiteX1" fmla="*/ 57086 w 379605"/>
                <a:gd name="connsiteY1" fmla="*/ 365179 h 498598"/>
                <a:gd name="connsiteX2" fmla="*/ 15661 w 379605"/>
                <a:gd name="connsiteY2" fmla="*/ 229436 h 498598"/>
                <a:gd name="connsiteX3" fmla="*/ 318015 w 379605"/>
                <a:gd name="connsiteY3" fmla="*/ 1 h 498598"/>
                <a:gd name="connsiteX4" fmla="*/ 252701 w 379605"/>
                <a:gd name="connsiteY4" fmla="*/ 256249 h 498598"/>
                <a:gd name="connsiteX5" fmla="*/ 379605 w 379605"/>
                <a:gd name="connsiteY5" fmla="*/ 474516 h 498598"/>
                <a:gd name="connsiteX0" fmla="*/ 379605 w 400825"/>
                <a:gd name="connsiteY0" fmla="*/ 451740 h 475822"/>
                <a:gd name="connsiteX1" fmla="*/ 57086 w 400825"/>
                <a:gd name="connsiteY1" fmla="*/ 342403 h 475822"/>
                <a:gd name="connsiteX2" fmla="*/ 15661 w 400825"/>
                <a:gd name="connsiteY2" fmla="*/ 206660 h 475822"/>
                <a:gd name="connsiteX3" fmla="*/ 400825 w 400825"/>
                <a:gd name="connsiteY3" fmla="*/ 3 h 475822"/>
                <a:gd name="connsiteX4" fmla="*/ 252701 w 400825"/>
                <a:gd name="connsiteY4" fmla="*/ 233473 h 475822"/>
                <a:gd name="connsiteX5" fmla="*/ 379605 w 400825"/>
                <a:gd name="connsiteY5" fmla="*/ 451740 h 475822"/>
                <a:gd name="connsiteX0" fmla="*/ 379605 w 379605"/>
                <a:gd name="connsiteY0" fmla="*/ 460850 h 484932"/>
                <a:gd name="connsiteX1" fmla="*/ 57086 w 379605"/>
                <a:gd name="connsiteY1" fmla="*/ 351513 h 484932"/>
                <a:gd name="connsiteX2" fmla="*/ 15661 w 379605"/>
                <a:gd name="connsiteY2" fmla="*/ 215770 h 484932"/>
                <a:gd name="connsiteX3" fmla="*/ 329845 w 379605"/>
                <a:gd name="connsiteY3" fmla="*/ 2 h 484932"/>
                <a:gd name="connsiteX4" fmla="*/ 252701 w 379605"/>
                <a:gd name="connsiteY4" fmla="*/ 242583 h 484932"/>
                <a:gd name="connsiteX5" fmla="*/ 379605 w 379605"/>
                <a:gd name="connsiteY5" fmla="*/ 460850 h 484932"/>
                <a:gd name="connsiteX0" fmla="*/ 379605 w 379605"/>
                <a:gd name="connsiteY0" fmla="*/ 461005 h 485087"/>
                <a:gd name="connsiteX1" fmla="*/ 57086 w 379605"/>
                <a:gd name="connsiteY1" fmla="*/ 351668 h 485087"/>
                <a:gd name="connsiteX2" fmla="*/ 15661 w 379605"/>
                <a:gd name="connsiteY2" fmla="*/ 215925 h 485087"/>
                <a:gd name="connsiteX3" fmla="*/ 329845 w 379605"/>
                <a:gd name="connsiteY3" fmla="*/ 157 h 485087"/>
                <a:gd name="connsiteX4" fmla="*/ 252701 w 379605"/>
                <a:gd name="connsiteY4" fmla="*/ 242738 h 485087"/>
                <a:gd name="connsiteX5" fmla="*/ 379605 w 379605"/>
                <a:gd name="connsiteY5" fmla="*/ 461005 h 485087"/>
                <a:gd name="connsiteX0" fmla="*/ 330166 w 330166"/>
                <a:gd name="connsiteY0" fmla="*/ 461963 h 486045"/>
                <a:gd name="connsiteX1" fmla="*/ 7647 w 330166"/>
                <a:gd name="connsiteY1" fmla="*/ 352626 h 486045"/>
                <a:gd name="connsiteX2" fmla="*/ 107525 w 330166"/>
                <a:gd name="connsiteY2" fmla="*/ 61801 h 486045"/>
                <a:gd name="connsiteX3" fmla="*/ 280406 w 330166"/>
                <a:gd name="connsiteY3" fmla="*/ 1115 h 486045"/>
                <a:gd name="connsiteX4" fmla="*/ 203262 w 330166"/>
                <a:gd name="connsiteY4" fmla="*/ 243696 h 486045"/>
                <a:gd name="connsiteX5" fmla="*/ 330166 w 330166"/>
                <a:gd name="connsiteY5" fmla="*/ 461963 h 486045"/>
                <a:gd name="connsiteX0" fmla="*/ 271499 w 271499"/>
                <a:gd name="connsiteY0" fmla="*/ 461963 h 488920"/>
                <a:gd name="connsiteX1" fmla="*/ 16099 w 271499"/>
                <a:gd name="connsiteY1" fmla="*/ 368952 h 488920"/>
                <a:gd name="connsiteX2" fmla="*/ 48858 w 271499"/>
                <a:gd name="connsiteY2" fmla="*/ 61801 h 488920"/>
                <a:gd name="connsiteX3" fmla="*/ 221739 w 271499"/>
                <a:gd name="connsiteY3" fmla="*/ 1115 h 488920"/>
                <a:gd name="connsiteX4" fmla="*/ 144595 w 271499"/>
                <a:gd name="connsiteY4" fmla="*/ 243696 h 488920"/>
                <a:gd name="connsiteX5" fmla="*/ 271499 w 271499"/>
                <a:gd name="connsiteY5" fmla="*/ 461963 h 488920"/>
                <a:gd name="connsiteX0" fmla="*/ 271499 w 271499"/>
                <a:gd name="connsiteY0" fmla="*/ 451749 h 478706"/>
                <a:gd name="connsiteX1" fmla="*/ 16099 w 271499"/>
                <a:gd name="connsiteY1" fmla="*/ 358738 h 478706"/>
                <a:gd name="connsiteX2" fmla="*/ 48858 w 271499"/>
                <a:gd name="connsiteY2" fmla="*/ 51587 h 478706"/>
                <a:gd name="connsiteX3" fmla="*/ 239402 w 271499"/>
                <a:gd name="connsiteY3" fmla="*/ 1784 h 478706"/>
                <a:gd name="connsiteX4" fmla="*/ 144595 w 271499"/>
                <a:gd name="connsiteY4" fmla="*/ 233482 h 478706"/>
                <a:gd name="connsiteX5" fmla="*/ 271499 w 271499"/>
                <a:gd name="connsiteY5" fmla="*/ 451749 h 478706"/>
                <a:gd name="connsiteX0" fmla="*/ 271499 w 271499"/>
                <a:gd name="connsiteY0" fmla="*/ 451749 h 478706"/>
                <a:gd name="connsiteX1" fmla="*/ 16099 w 271499"/>
                <a:gd name="connsiteY1" fmla="*/ 358738 h 478706"/>
                <a:gd name="connsiteX2" fmla="*/ 48858 w 271499"/>
                <a:gd name="connsiteY2" fmla="*/ 51587 h 478706"/>
                <a:gd name="connsiteX3" fmla="*/ 239402 w 271499"/>
                <a:gd name="connsiteY3" fmla="*/ 1784 h 478706"/>
                <a:gd name="connsiteX4" fmla="*/ 144595 w 271499"/>
                <a:gd name="connsiteY4" fmla="*/ 233482 h 478706"/>
                <a:gd name="connsiteX5" fmla="*/ 271499 w 271499"/>
                <a:gd name="connsiteY5" fmla="*/ 451749 h 478706"/>
                <a:gd name="connsiteX0" fmla="*/ 251474 w 251474"/>
                <a:gd name="connsiteY0" fmla="*/ 451749 h 486545"/>
                <a:gd name="connsiteX1" fmla="*/ 27867 w 251474"/>
                <a:gd name="connsiteY1" fmla="*/ 391388 h 486545"/>
                <a:gd name="connsiteX2" fmla="*/ 28833 w 251474"/>
                <a:gd name="connsiteY2" fmla="*/ 51587 h 486545"/>
                <a:gd name="connsiteX3" fmla="*/ 219377 w 251474"/>
                <a:gd name="connsiteY3" fmla="*/ 1784 h 486545"/>
                <a:gd name="connsiteX4" fmla="*/ 124570 w 251474"/>
                <a:gd name="connsiteY4" fmla="*/ 233482 h 486545"/>
                <a:gd name="connsiteX5" fmla="*/ 251474 w 251474"/>
                <a:gd name="connsiteY5" fmla="*/ 451749 h 486545"/>
                <a:gd name="connsiteX0" fmla="*/ 251474 w 251474"/>
                <a:gd name="connsiteY0" fmla="*/ 451749 h 475859"/>
                <a:gd name="connsiteX1" fmla="*/ 27867 w 251474"/>
                <a:gd name="connsiteY1" fmla="*/ 391388 h 475859"/>
                <a:gd name="connsiteX2" fmla="*/ 28833 w 251474"/>
                <a:gd name="connsiteY2" fmla="*/ 51587 h 475859"/>
                <a:gd name="connsiteX3" fmla="*/ 219377 w 251474"/>
                <a:gd name="connsiteY3" fmla="*/ 1784 h 475859"/>
                <a:gd name="connsiteX4" fmla="*/ 124570 w 251474"/>
                <a:gd name="connsiteY4" fmla="*/ 233482 h 475859"/>
                <a:gd name="connsiteX5" fmla="*/ 251474 w 251474"/>
                <a:gd name="connsiteY5" fmla="*/ 451749 h 475859"/>
                <a:gd name="connsiteX0" fmla="*/ 251474 w 251474"/>
                <a:gd name="connsiteY0" fmla="*/ 451749 h 466689"/>
                <a:gd name="connsiteX1" fmla="*/ 27867 w 251474"/>
                <a:gd name="connsiteY1" fmla="*/ 391388 h 466689"/>
                <a:gd name="connsiteX2" fmla="*/ 28833 w 251474"/>
                <a:gd name="connsiteY2" fmla="*/ 51587 h 466689"/>
                <a:gd name="connsiteX3" fmla="*/ 219377 w 251474"/>
                <a:gd name="connsiteY3" fmla="*/ 1784 h 466689"/>
                <a:gd name="connsiteX4" fmla="*/ 124570 w 251474"/>
                <a:gd name="connsiteY4" fmla="*/ 233482 h 466689"/>
                <a:gd name="connsiteX5" fmla="*/ 251474 w 251474"/>
                <a:gd name="connsiteY5" fmla="*/ 451749 h 466689"/>
                <a:gd name="connsiteX0" fmla="*/ 251474 w 251474"/>
                <a:gd name="connsiteY0" fmla="*/ 444631 h 459571"/>
                <a:gd name="connsiteX1" fmla="*/ 27867 w 251474"/>
                <a:gd name="connsiteY1" fmla="*/ 384270 h 459571"/>
                <a:gd name="connsiteX2" fmla="*/ 28833 w 251474"/>
                <a:gd name="connsiteY2" fmla="*/ 44469 h 459571"/>
                <a:gd name="connsiteX3" fmla="*/ 244105 w 251474"/>
                <a:gd name="connsiteY3" fmla="*/ 2829 h 459571"/>
                <a:gd name="connsiteX4" fmla="*/ 124570 w 251474"/>
                <a:gd name="connsiteY4" fmla="*/ 226364 h 459571"/>
                <a:gd name="connsiteX5" fmla="*/ 251474 w 251474"/>
                <a:gd name="connsiteY5" fmla="*/ 444631 h 459571"/>
                <a:gd name="connsiteX0" fmla="*/ 251474 w 251474"/>
                <a:gd name="connsiteY0" fmla="*/ 463802 h 478742"/>
                <a:gd name="connsiteX1" fmla="*/ 27867 w 251474"/>
                <a:gd name="connsiteY1" fmla="*/ 403441 h 478742"/>
                <a:gd name="connsiteX2" fmla="*/ 28833 w 251474"/>
                <a:gd name="connsiteY2" fmla="*/ 63640 h 478742"/>
                <a:gd name="connsiteX3" fmla="*/ 244105 w 251474"/>
                <a:gd name="connsiteY3" fmla="*/ 22000 h 478742"/>
                <a:gd name="connsiteX4" fmla="*/ 124570 w 251474"/>
                <a:gd name="connsiteY4" fmla="*/ 245535 h 478742"/>
                <a:gd name="connsiteX5" fmla="*/ 251474 w 251474"/>
                <a:gd name="connsiteY5" fmla="*/ 463802 h 47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474" h="478742">
                  <a:moveTo>
                    <a:pt x="251474" y="463802"/>
                  </a:moveTo>
                  <a:cubicBezTo>
                    <a:pt x="108860" y="508481"/>
                    <a:pt x="74544" y="442418"/>
                    <a:pt x="27867" y="403441"/>
                  </a:cubicBezTo>
                  <a:cubicBezTo>
                    <a:pt x="-7159" y="366391"/>
                    <a:pt x="-11698" y="111595"/>
                    <a:pt x="28833" y="63640"/>
                  </a:cubicBezTo>
                  <a:cubicBezTo>
                    <a:pt x="69364" y="15685"/>
                    <a:pt x="141915" y="-27646"/>
                    <a:pt x="244105" y="22000"/>
                  </a:cubicBezTo>
                  <a:cubicBezTo>
                    <a:pt x="156614" y="65460"/>
                    <a:pt x="124570" y="131141"/>
                    <a:pt x="124570" y="245535"/>
                  </a:cubicBezTo>
                  <a:cubicBezTo>
                    <a:pt x="124570" y="376178"/>
                    <a:pt x="195875" y="451723"/>
                    <a:pt x="251474" y="46380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l">
                <a:rot lat="0" lon="0" rev="6600000"/>
              </a:lightRig>
            </a:scene3d>
            <a:sp3d extrusionH="330200">
              <a:bevelT w="546100" h="63500"/>
              <a:bevelB w="19050" h="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loud 48">
              <a:extLst>
                <a:ext uri="{FF2B5EF4-FFF2-40B4-BE49-F238E27FC236}">
                  <a16:creationId xmlns:a16="http://schemas.microsoft.com/office/drawing/2014/main" id="{63374AED-5A69-7347-90A6-11A2EC77AD07}"/>
                </a:ext>
              </a:extLst>
            </p:cNvPr>
            <p:cNvSpPr/>
            <p:nvPr/>
          </p:nvSpPr>
          <p:spPr>
            <a:xfrm>
              <a:off x="1589822" y="3167175"/>
              <a:ext cx="616243" cy="51776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6227 w 43256"/>
                <a:gd name="connsiteY19" fmla="*/ 23592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14036 w 43256"/>
                <a:gd name="connsiteY16" fmla="*/ 5051 h 43219"/>
                <a:gd name="connsiteX17" fmla="*/ 16227 w 43256"/>
                <a:gd name="connsiteY17" fmla="*/ 23592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29114 w 43256"/>
                <a:gd name="connsiteY14" fmla="*/ 3859 h 43267"/>
                <a:gd name="connsiteX15" fmla="*/ 29856 w 43256"/>
                <a:gd name="connsiteY15" fmla="*/ 2247 h 43267"/>
                <a:gd name="connsiteX16" fmla="*/ 14036 w 43256"/>
                <a:gd name="connsiteY16" fmla="*/ 5099 h 43267"/>
                <a:gd name="connsiteX17" fmla="*/ 16227 w 43256"/>
                <a:gd name="connsiteY17" fmla="*/ 23640 h 43267"/>
                <a:gd name="connsiteX18" fmla="*/ 4163 w 43256"/>
                <a:gd name="connsiteY18" fmla="*/ 15696 h 43267"/>
                <a:gd name="connsiteX19" fmla="*/ 3936 w 43256"/>
                <a:gd name="connsiteY19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14036 w 43256"/>
                <a:gd name="connsiteY14" fmla="*/ 5099 h 43267"/>
                <a:gd name="connsiteX15" fmla="*/ 16227 w 43256"/>
                <a:gd name="connsiteY15" fmla="*/ 23640 h 43267"/>
                <a:gd name="connsiteX16" fmla="*/ 4163 w 43256"/>
                <a:gd name="connsiteY16" fmla="*/ 15696 h 43267"/>
                <a:gd name="connsiteX17" fmla="*/ 3936 w 43256"/>
                <a:gd name="connsiteY17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4163 w 43256"/>
                <a:gd name="connsiteY14" fmla="*/ 15696 h 43267"/>
                <a:gd name="connsiteX15" fmla="*/ 3936 w 43256"/>
                <a:gd name="connsiteY15" fmla="*/ 14277 h 43267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5 w 43256"/>
                <a:gd name="connsiteY3" fmla="*/ 4576 h 43211"/>
                <a:gd name="connsiteX4" fmla="*/ 29869 w 43256"/>
                <a:gd name="connsiteY4" fmla="*/ 2332 h 43211"/>
                <a:gd name="connsiteX5" fmla="*/ 35499 w 43256"/>
                <a:gd name="connsiteY5" fmla="*/ 541 h 43211"/>
                <a:gd name="connsiteX6" fmla="*/ 38354 w 43256"/>
                <a:gd name="connsiteY6" fmla="*/ 5427 h 43211"/>
                <a:gd name="connsiteX7" fmla="*/ 42018 w 43256"/>
                <a:gd name="connsiteY7" fmla="*/ 10169 h 43211"/>
                <a:gd name="connsiteX8" fmla="*/ 41854 w 43256"/>
                <a:gd name="connsiteY8" fmla="*/ 15311 h 43211"/>
                <a:gd name="connsiteX9" fmla="*/ 43052 w 43256"/>
                <a:gd name="connsiteY9" fmla="*/ 23173 h 43211"/>
                <a:gd name="connsiteX10" fmla="*/ 37440 w 43256"/>
                <a:gd name="connsiteY10" fmla="*/ 30055 h 43211"/>
                <a:gd name="connsiteX11" fmla="*/ 35431 w 43256"/>
                <a:gd name="connsiteY11" fmla="*/ 35952 h 43211"/>
                <a:gd name="connsiteX12" fmla="*/ 28591 w 43256"/>
                <a:gd name="connsiteY12" fmla="*/ 36666 h 43211"/>
                <a:gd name="connsiteX13" fmla="*/ 23703 w 43256"/>
                <a:gd name="connsiteY13" fmla="*/ 42957 h 43211"/>
                <a:gd name="connsiteX14" fmla="*/ 16516 w 43256"/>
                <a:gd name="connsiteY14" fmla="*/ 39117 h 43211"/>
                <a:gd name="connsiteX15" fmla="*/ 5840 w 43256"/>
                <a:gd name="connsiteY15" fmla="*/ 35323 h 43211"/>
                <a:gd name="connsiteX16" fmla="*/ 1146 w 43256"/>
                <a:gd name="connsiteY16" fmla="*/ 31101 h 43211"/>
                <a:gd name="connsiteX17" fmla="*/ 2149 w 43256"/>
                <a:gd name="connsiteY17" fmla="*/ 25402 h 43211"/>
                <a:gd name="connsiteX18" fmla="*/ 31 w 43256"/>
                <a:gd name="connsiteY18" fmla="*/ 19555 h 43211"/>
                <a:gd name="connsiteX19" fmla="*/ 3899 w 43256"/>
                <a:gd name="connsiteY19" fmla="*/ 14358 h 43211"/>
                <a:gd name="connsiteX20" fmla="*/ 3936 w 43256"/>
                <a:gd name="connsiteY20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9869 w 43256"/>
                <a:gd name="connsiteY3" fmla="*/ 2332 h 43211"/>
                <a:gd name="connsiteX4" fmla="*/ 35499 w 43256"/>
                <a:gd name="connsiteY4" fmla="*/ 541 h 43211"/>
                <a:gd name="connsiteX5" fmla="*/ 38354 w 43256"/>
                <a:gd name="connsiteY5" fmla="*/ 5427 h 43211"/>
                <a:gd name="connsiteX6" fmla="*/ 42018 w 43256"/>
                <a:gd name="connsiteY6" fmla="*/ 10169 h 43211"/>
                <a:gd name="connsiteX7" fmla="*/ 41854 w 43256"/>
                <a:gd name="connsiteY7" fmla="*/ 15311 h 43211"/>
                <a:gd name="connsiteX8" fmla="*/ 43052 w 43256"/>
                <a:gd name="connsiteY8" fmla="*/ 23173 h 43211"/>
                <a:gd name="connsiteX9" fmla="*/ 37440 w 43256"/>
                <a:gd name="connsiteY9" fmla="*/ 30055 h 43211"/>
                <a:gd name="connsiteX10" fmla="*/ 35431 w 43256"/>
                <a:gd name="connsiteY10" fmla="*/ 35952 h 43211"/>
                <a:gd name="connsiteX11" fmla="*/ 28591 w 43256"/>
                <a:gd name="connsiteY11" fmla="*/ 36666 h 43211"/>
                <a:gd name="connsiteX12" fmla="*/ 23703 w 43256"/>
                <a:gd name="connsiteY12" fmla="*/ 42957 h 43211"/>
                <a:gd name="connsiteX13" fmla="*/ 16516 w 43256"/>
                <a:gd name="connsiteY13" fmla="*/ 39117 h 43211"/>
                <a:gd name="connsiteX14" fmla="*/ 5840 w 43256"/>
                <a:gd name="connsiteY14" fmla="*/ 35323 h 43211"/>
                <a:gd name="connsiteX15" fmla="*/ 1146 w 43256"/>
                <a:gd name="connsiteY15" fmla="*/ 31101 h 43211"/>
                <a:gd name="connsiteX16" fmla="*/ 2149 w 43256"/>
                <a:gd name="connsiteY16" fmla="*/ 25402 h 43211"/>
                <a:gd name="connsiteX17" fmla="*/ 31 w 43256"/>
                <a:gd name="connsiteY17" fmla="*/ 19555 h 43211"/>
                <a:gd name="connsiteX18" fmla="*/ 3899 w 43256"/>
                <a:gd name="connsiteY18" fmla="*/ 14358 h 43211"/>
                <a:gd name="connsiteX19" fmla="*/ 3936 w 43256"/>
                <a:gd name="connsiteY19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3681 h 42671"/>
                <a:gd name="connsiteX1" fmla="*/ 5659 w 43256"/>
                <a:gd name="connsiteY1" fmla="*/ 6218 h 42671"/>
                <a:gd name="connsiteX2" fmla="*/ 14041 w 43256"/>
                <a:gd name="connsiteY2" fmla="*/ 4513 h 42671"/>
                <a:gd name="connsiteX3" fmla="*/ 35499 w 43256"/>
                <a:gd name="connsiteY3" fmla="*/ 1 h 42671"/>
                <a:gd name="connsiteX4" fmla="*/ 38354 w 43256"/>
                <a:gd name="connsiteY4" fmla="*/ 4887 h 42671"/>
                <a:gd name="connsiteX5" fmla="*/ 42018 w 43256"/>
                <a:gd name="connsiteY5" fmla="*/ 9629 h 42671"/>
                <a:gd name="connsiteX6" fmla="*/ 41854 w 43256"/>
                <a:gd name="connsiteY6" fmla="*/ 14771 h 42671"/>
                <a:gd name="connsiteX7" fmla="*/ 43052 w 43256"/>
                <a:gd name="connsiteY7" fmla="*/ 22633 h 42671"/>
                <a:gd name="connsiteX8" fmla="*/ 37440 w 43256"/>
                <a:gd name="connsiteY8" fmla="*/ 29515 h 42671"/>
                <a:gd name="connsiteX9" fmla="*/ 35431 w 43256"/>
                <a:gd name="connsiteY9" fmla="*/ 35412 h 42671"/>
                <a:gd name="connsiteX10" fmla="*/ 28591 w 43256"/>
                <a:gd name="connsiteY10" fmla="*/ 36126 h 42671"/>
                <a:gd name="connsiteX11" fmla="*/ 23703 w 43256"/>
                <a:gd name="connsiteY11" fmla="*/ 42417 h 42671"/>
                <a:gd name="connsiteX12" fmla="*/ 16516 w 43256"/>
                <a:gd name="connsiteY12" fmla="*/ 38577 h 42671"/>
                <a:gd name="connsiteX13" fmla="*/ 5840 w 43256"/>
                <a:gd name="connsiteY13" fmla="*/ 34783 h 42671"/>
                <a:gd name="connsiteX14" fmla="*/ 1146 w 43256"/>
                <a:gd name="connsiteY14" fmla="*/ 30561 h 42671"/>
                <a:gd name="connsiteX15" fmla="*/ 2149 w 43256"/>
                <a:gd name="connsiteY15" fmla="*/ 24862 h 42671"/>
                <a:gd name="connsiteX16" fmla="*/ 31 w 43256"/>
                <a:gd name="connsiteY16" fmla="*/ 19015 h 42671"/>
                <a:gd name="connsiteX17" fmla="*/ 3899 w 43256"/>
                <a:gd name="connsiteY17" fmla="*/ 13818 h 42671"/>
                <a:gd name="connsiteX18" fmla="*/ 3936 w 43256"/>
                <a:gd name="connsiteY18" fmla="*/ 13681 h 42671"/>
                <a:gd name="connsiteX0" fmla="*/ 4729 w 43256"/>
                <a:gd name="connsiteY0" fmla="*/ 25488 h 42671"/>
                <a:gd name="connsiteX1" fmla="*/ 2196 w 43256"/>
                <a:gd name="connsiteY1" fmla="*/ 24691 h 42671"/>
                <a:gd name="connsiteX2" fmla="*/ 6964 w 43256"/>
                <a:gd name="connsiteY2" fmla="*/ 34210 h 42671"/>
                <a:gd name="connsiteX3" fmla="*/ 5856 w 43256"/>
                <a:gd name="connsiteY3" fmla="*/ 34591 h 42671"/>
                <a:gd name="connsiteX4" fmla="*/ 16514 w 43256"/>
                <a:gd name="connsiteY4" fmla="*/ 38401 h 42671"/>
                <a:gd name="connsiteX5" fmla="*/ 15846 w 43256"/>
                <a:gd name="connsiteY5" fmla="*/ 36661 h 42671"/>
                <a:gd name="connsiteX6" fmla="*/ 28863 w 43256"/>
                <a:gd name="connsiteY6" fmla="*/ 34062 h 42671"/>
                <a:gd name="connsiteX7" fmla="*/ 28596 w 43256"/>
                <a:gd name="connsiteY7" fmla="*/ 35971 h 42671"/>
                <a:gd name="connsiteX8" fmla="*/ 34165 w 43256"/>
                <a:gd name="connsiteY8" fmla="*/ 22265 h 42671"/>
                <a:gd name="connsiteX9" fmla="*/ 37416 w 43256"/>
                <a:gd name="connsiteY9" fmla="*/ 29401 h 42671"/>
                <a:gd name="connsiteX10" fmla="*/ 41834 w 43256"/>
                <a:gd name="connsiteY10" fmla="*/ 14665 h 42671"/>
                <a:gd name="connsiteX11" fmla="*/ 40386 w 43256"/>
                <a:gd name="connsiteY11" fmla="*/ 17341 h 42671"/>
                <a:gd name="connsiteX12" fmla="*/ 38360 w 43256"/>
                <a:gd name="connsiteY12" fmla="*/ 4737 h 42671"/>
                <a:gd name="connsiteX13" fmla="*/ 38436 w 43256"/>
                <a:gd name="connsiteY13" fmla="*/ 6001 h 42671"/>
                <a:gd name="connsiteX14" fmla="*/ 4163 w 43256"/>
                <a:gd name="connsiteY14" fmla="*/ 15100 h 42671"/>
                <a:gd name="connsiteX15" fmla="*/ 3936 w 43256"/>
                <a:gd name="connsiteY15" fmla="*/ 13681 h 42671"/>
                <a:gd name="connsiteX0" fmla="*/ 3936 w 43256"/>
                <a:gd name="connsiteY0" fmla="*/ 13691 h 42681"/>
                <a:gd name="connsiteX1" fmla="*/ 5659 w 43256"/>
                <a:gd name="connsiteY1" fmla="*/ 6228 h 42681"/>
                <a:gd name="connsiteX2" fmla="*/ 35499 w 43256"/>
                <a:gd name="connsiteY2" fmla="*/ 11 h 42681"/>
                <a:gd name="connsiteX3" fmla="*/ 38354 w 43256"/>
                <a:gd name="connsiteY3" fmla="*/ 4897 h 42681"/>
                <a:gd name="connsiteX4" fmla="*/ 42018 w 43256"/>
                <a:gd name="connsiteY4" fmla="*/ 9639 h 42681"/>
                <a:gd name="connsiteX5" fmla="*/ 41854 w 43256"/>
                <a:gd name="connsiteY5" fmla="*/ 14781 h 42681"/>
                <a:gd name="connsiteX6" fmla="*/ 43052 w 43256"/>
                <a:gd name="connsiteY6" fmla="*/ 22643 h 42681"/>
                <a:gd name="connsiteX7" fmla="*/ 37440 w 43256"/>
                <a:gd name="connsiteY7" fmla="*/ 29525 h 42681"/>
                <a:gd name="connsiteX8" fmla="*/ 35431 w 43256"/>
                <a:gd name="connsiteY8" fmla="*/ 35422 h 42681"/>
                <a:gd name="connsiteX9" fmla="*/ 28591 w 43256"/>
                <a:gd name="connsiteY9" fmla="*/ 36136 h 42681"/>
                <a:gd name="connsiteX10" fmla="*/ 23703 w 43256"/>
                <a:gd name="connsiteY10" fmla="*/ 42427 h 42681"/>
                <a:gd name="connsiteX11" fmla="*/ 16516 w 43256"/>
                <a:gd name="connsiteY11" fmla="*/ 38587 h 42681"/>
                <a:gd name="connsiteX12" fmla="*/ 5840 w 43256"/>
                <a:gd name="connsiteY12" fmla="*/ 34793 h 42681"/>
                <a:gd name="connsiteX13" fmla="*/ 1146 w 43256"/>
                <a:gd name="connsiteY13" fmla="*/ 30571 h 42681"/>
                <a:gd name="connsiteX14" fmla="*/ 2149 w 43256"/>
                <a:gd name="connsiteY14" fmla="*/ 24872 h 42681"/>
                <a:gd name="connsiteX15" fmla="*/ 31 w 43256"/>
                <a:gd name="connsiteY15" fmla="*/ 19025 h 42681"/>
                <a:gd name="connsiteX16" fmla="*/ 3899 w 43256"/>
                <a:gd name="connsiteY16" fmla="*/ 13828 h 42681"/>
                <a:gd name="connsiteX17" fmla="*/ 3936 w 43256"/>
                <a:gd name="connsiteY17" fmla="*/ 13691 h 42681"/>
                <a:gd name="connsiteX0" fmla="*/ 4729 w 43256"/>
                <a:gd name="connsiteY0" fmla="*/ 25498 h 42681"/>
                <a:gd name="connsiteX1" fmla="*/ 2196 w 43256"/>
                <a:gd name="connsiteY1" fmla="*/ 24701 h 42681"/>
                <a:gd name="connsiteX2" fmla="*/ 6964 w 43256"/>
                <a:gd name="connsiteY2" fmla="*/ 34220 h 42681"/>
                <a:gd name="connsiteX3" fmla="*/ 5856 w 43256"/>
                <a:gd name="connsiteY3" fmla="*/ 34601 h 42681"/>
                <a:gd name="connsiteX4" fmla="*/ 16514 w 43256"/>
                <a:gd name="connsiteY4" fmla="*/ 38411 h 42681"/>
                <a:gd name="connsiteX5" fmla="*/ 15846 w 43256"/>
                <a:gd name="connsiteY5" fmla="*/ 36671 h 42681"/>
                <a:gd name="connsiteX6" fmla="*/ 28863 w 43256"/>
                <a:gd name="connsiteY6" fmla="*/ 34072 h 42681"/>
                <a:gd name="connsiteX7" fmla="*/ 28596 w 43256"/>
                <a:gd name="connsiteY7" fmla="*/ 35981 h 42681"/>
                <a:gd name="connsiteX8" fmla="*/ 34165 w 43256"/>
                <a:gd name="connsiteY8" fmla="*/ 22275 h 42681"/>
                <a:gd name="connsiteX9" fmla="*/ 37416 w 43256"/>
                <a:gd name="connsiteY9" fmla="*/ 29411 h 42681"/>
                <a:gd name="connsiteX10" fmla="*/ 41834 w 43256"/>
                <a:gd name="connsiteY10" fmla="*/ 14675 h 42681"/>
                <a:gd name="connsiteX11" fmla="*/ 40386 w 43256"/>
                <a:gd name="connsiteY11" fmla="*/ 17351 h 42681"/>
                <a:gd name="connsiteX12" fmla="*/ 38360 w 43256"/>
                <a:gd name="connsiteY12" fmla="*/ 4747 h 42681"/>
                <a:gd name="connsiteX13" fmla="*/ 38436 w 43256"/>
                <a:gd name="connsiteY13" fmla="*/ 6011 h 42681"/>
                <a:gd name="connsiteX14" fmla="*/ 4163 w 43256"/>
                <a:gd name="connsiteY14" fmla="*/ 15110 h 42681"/>
                <a:gd name="connsiteX15" fmla="*/ 3936 w 43256"/>
                <a:gd name="connsiteY15" fmla="*/ 13691 h 42681"/>
                <a:gd name="connsiteX0" fmla="*/ 3936 w 43256"/>
                <a:gd name="connsiteY0" fmla="*/ 8949 h 37939"/>
                <a:gd name="connsiteX1" fmla="*/ 5659 w 43256"/>
                <a:gd name="connsiteY1" fmla="*/ 1486 h 37939"/>
                <a:gd name="connsiteX2" fmla="*/ 24802 w 43256"/>
                <a:gd name="connsiteY2" fmla="*/ 19701 h 37939"/>
                <a:gd name="connsiteX3" fmla="*/ 38354 w 43256"/>
                <a:gd name="connsiteY3" fmla="*/ 155 h 37939"/>
                <a:gd name="connsiteX4" fmla="*/ 42018 w 43256"/>
                <a:gd name="connsiteY4" fmla="*/ 4897 h 37939"/>
                <a:gd name="connsiteX5" fmla="*/ 41854 w 43256"/>
                <a:gd name="connsiteY5" fmla="*/ 10039 h 37939"/>
                <a:gd name="connsiteX6" fmla="*/ 43052 w 43256"/>
                <a:gd name="connsiteY6" fmla="*/ 17901 h 37939"/>
                <a:gd name="connsiteX7" fmla="*/ 37440 w 43256"/>
                <a:gd name="connsiteY7" fmla="*/ 24783 h 37939"/>
                <a:gd name="connsiteX8" fmla="*/ 35431 w 43256"/>
                <a:gd name="connsiteY8" fmla="*/ 30680 h 37939"/>
                <a:gd name="connsiteX9" fmla="*/ 28591 w 43256"/>
                <a:gd name="connsiteY9" fmla="*/ 31394 h 37939"/>
                <a:gd name="connsiteX10" fmla="*/ 23703 w 43256"/>
                <a:gd name="connsiteY10" fmla="*/ 37685 h 37939"/>
                <a:gd name="connsiteX11" fmla="*/ 16516 w 43256"/>
                <a:gd name="connsiteY11" fmla="*/ 33845 h 37939"/>
                <a:gd name="connsiteX12" fmla="*/ 5840 w 43256"/>
                <a:gd name="connsiteY12" fmla="*/ 30051 h 37939"/>
                <a:gd name="connsiteX13" fmla="*/ 1146 w 43256"/>
                <a:gd name="connsiteY13" fmla="*/ 25829 h 37939"/>
                <a:gd name="connsiteX14" fmla="*/ 2149 w 43256"/>
                <a:gd name="connsiteY14" fmla="*/ 20130 h 37939"/>
                <a:gd name="connsiteX15" fmla="*/ 31 w 43256"/>
                <a:gd name="connsiteY15" fmla="*/ 14283 h 37939"/>
                <a:gd name="connsiteX16" fmla="*/ 3899 w 43256"/>
                <a:gd name="connsiteY16" fmla="*/ 9086 h 37939"/>
                <a:gd name="connsiteX17" fmla="*/ 3936 w 43256"/>
                <a:gd name="connsiteY17" fmla="*/ 8949 h 37939"/>
                <a:gd name="connsiteX0" fmla="*/ 4729 w 43256"/>
                <a:gd name="connsiteY0" fmla="*/ 20756 h 37939"/>
                <a:gd name="connsiteX1" fmla="*/ 2196 w 43256"/>
                <a:gd name="connsiteY1" fmla="*/ 19959 h 37939"/>
                <a:gd name="connsiteX2" fmla="*/ 6964 w 43256"/>
                <a:gd name="connsiteY2" fmla="*/ 29478 h 37939"/>
                <a:gd name="connsiteX3" fmla="*/ 5856 w 43256"/>
                <a:gd name="connsiteY3" fmla="*/ 29859 h 37939"/>
                <a:gd name="connsiteX4" fmla="*/ 16514 w 43256"/>
                <a:gd name="connsiteY4" fmla="*/ 33669 h 37939"/>
                <a:gd name="connsiteX5" fmla="*/ 15846 w 43256"/>
                <a:gd name="connsiteY5" fmla="*/ 31929 h 37939"/>
                <a:gd name="connsiteX6" fmla="*/ 28863 w 43256"/>
                <a:gd name="connsiteY6" fmla="*/ 29330 h 37939"/>
                <a:gd name="connsiteX7" fmla="*/ 28596 w 43256"/>
                <a:gd name="connsiteY7" fmla="*/ 31239 h 37939"/>
                <a:gd name="connsiteX8" fmla="*/ 34165 w 43256"/>
                <a:gd name="connsiteY8" fmla="*/ 17533 h 37939"/>
                <a:gd name="connsiteX9" fmla="*/ 37416 w 43256"/>
                <a:gd name="connsiteY9" fmla="*/ 24669 h 37939"/>
                <a:gd name="connsiteX10" fmla="*/ 41834 w 43256"/>
                <a:gd name="connsiteY10" fmla="*/ 9933 h 37939"/>
                <a:gd name="connsiteX11" fmla="*/ 40386 w 43256"/>
                <a:gd name="connsiteY11" fmla="*/ 12609 h 37939"/>
                <a:gd name="connsiteX12" fmla="*/ 38360 w 43256"/>
                <a:gd name="connsiteY12" fmla="*/ 5 h 37939"/>
                <a:gd name="connsiteX13" fmla="*/ 38436 w 43256"/>
                <a:gd name="connsiteY13" fmla="*/ 1269 h 37939"/>
                <a:gd name="connsiteX14" fmla="*/ 4163 w 43256"/>
                <a:gd name="connsiteY14" fmla="*/ 10368 h 37939"/>
                <a:gd name="connsiteX15" fmla="*/ 3936 w 43256"/>
                <a:gd name="connsiteY15" fmla="*/ 8949 h 37939"/>
                <a:gd name="connsiteX0" fmla="*/ 3936 w 43256"/>
                <a:gd name="connsiteY0" fmla="*/ 8952 h 37942"/>
                <a:gd name="connsiteX1" fmla="*/ 5659 w 43256"/>
                <a:gd name="connsiteY1" fmla="*/ 1489 h 37942"/>
                <a:gd name="connsiteX2" fmla="*/ 24802 w 43256"/>
                <a:gd name="connsiteY2" fmla="*/ 19704 h 37942"/>
                <a:gd name="connsiteX3" fmla="*/ 38354 w 43256"/>
                <a:gd name="connsiteY3" fmla="*/ 158 h 37942"/>
                <a:gd name="connsiteX4" fmla="*/ 42018 w 43256"/>
                <a:gd name="connsiteY4" fmla="*/ 4900 h 37942"/>
                <a:gd name="connsiteX5" fmla="*/ 41854 w 43256"/>
                <a:gd name="connsiteY5" fmla="*/ 10042 h 37942"/>
                <a:gd name="connsiteX6" fmla="*/ 43052 w 43256"/>
                <a:gd name="connsiteY6" fmla="*/ 17904 h 37942"/>
                <a:gd name="connsiteX7" fmla="*/ 37440 w 43256"/>
                <a:gd name="connsiteY7" fmla="*/ 24786 h 37942"/>
                <a:gd name="connsiteX8" fmla="*/ 35431 w 43256"/>
                <a:gd name="connsiteY8" fmla="*/ 30683 h 37942"/>
                <a:gd name="connsiteX9" fmla="*/ 28591 w 43256"/>
                <a:gd name="connsiteY9" fmla="*/ 31397 h 37942"/>
                <a:gd name="connsiteX10" fmla="*/ 23703 w 43256"/>
                <a:gd name="connsiteY10" fmla="*/ 37688 h 37942"/>
                <a:gd name="connsiteX11" fmla="*/ 16516 w 43256"/>
                <a:gd name="connsiteY11" fmla="*/ 33848 h 37942"/>
                <a:gd name="connsiteX12" fmla="*/ 5840 w 43256"/>
                <a:gd name="connsiteY12" fmla="*/ 30054 h 37942"/>
                <a:gd name="connsiteX13" fmla="*/ 1146 w 43256"/>
                <a:gd name="connsiteY13" fmla="*/ 25832 h 37942"/>
                <a:gd name="connsiteX14" fmla="*/ 2149 w 43256"/>
                <a:gd name="connsiteY14" fmla="*/ 20133 h 37942"/>
                <a:gd name="connsiteX15" fmla="*/ 31 w 43256"/>
                <a:gd name="connsiteY15" fmla="*/ 14286 h 37942"/>
                <a:gd name="connsiteX16" fmla="*/ 3899 w 43256"/>
                <a:gd name="connsiteY16" fmla="*/ 9089 h 37942"/>
                <a:gd name="connsiteX17" fmla="*/ 3936 w 43256"/>
                <a:gd name="connsiteY17" fmla="*/ 8952 h 37942"/>
                <a:gd name="connsiteX0" fmla="*/ 4729 w 43256"/>
                <a:gd name="connsiteY0" fmla="*/ 20759 h 37942"/>
                <a:gd name="connsiteX1" fmla="*/ 2196 w 43256"/>
                <a:gd name="connsiteY1" fmla="*/ 19962 h 37942"/>
                <a:gd name="connsiteX2" fmla="*/ 6964 w 43256"/>
                <a:gd name="connsiteY2" fmla="*/ 29481 h 37942"/>
                <a:gd name="connsiteX3" fmla="*/ 5856 w 43256"/>
                <a:gd name="connsiteY3" fmla="*/ 29862 h 37942"/>
                <a:gd name="connsiteX4" fmla="*/ 16514 w 43256"/>
                <a:gd name="connsiteY4" fmla="*/ 33672 h 37942"/>
                <a:gd name="connsiteX5" fmla="*/ 15846 w 43256"/>
                <a:gd name="connsiteY5" fmla="*/ 31932 h 37942"/>
                <a:gd name="connsiteX6" fmla="*/ 28863 w 43256"/>
                <a:gd name="connsiteY6" fmla="*/ 29333 h 37942"/>
                <a:gd name="connsiteX7" fmla="*/ 28596 w 43256"/>
                <a:gd name="connsiteY7" fmla="*/ 31242 h 37942"/>
                <a:gd name="connsiteX8" fmla="*/ 34165 w 43256"/>
                <a:gd name="connsiteY8" fmla="*/ 17536 h 37942"/>
                <a:gd name="connsiteX9" fmla="*/ 37416 w 43256"/>
                <a:gd name="connsiteY9" fmla="*/ 24672 h 37942"/>
                <a:gd name="connsiteX10" fmla="*/ 41834 w 43256"/>
                <a:gd name="connsiteY10" fmla="*/ 9936 h 37942"/>
                <a:gd name="connsiteX11" fmla="*/ 40386 w 43256"/>
                <a:gd name="connsiteY11" fmla="*/ 12612 h 37942"/>
                <a:gd name="connsiteX12" fmla="*/ 38360 w 43256"/>
                <a:gd name="connsiteY12" fmla="*/ 8 h 37942"/>
                <a:gd name="connsiteX13" fmla="*/ 38436 w 43256"/>
                <a:gd name="connsiteY13" fmla="*/ 1272 h 37942"/>
                <a:gd name="connsiteX14" fmla="*/ 4163 w 43256"/>
                <a:gd name="connsiteY14" fmla="*/ 10371 h 37942"/>
                <a:gd name="connsiteX15" fmla="*/ 3936 w 43256"/>
                <a:gd name="connsiteY15" fmla="*/ 8952 h 37942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28863 w 43256"/>
                <a:gd name="connsiteY6" fmla="*/ 29367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32429 w 43256"/>
                <a:gd name="connsiteY6" fmla="*/ 24390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9007 h 37997"/>
                <a:gd name="connsiteX1" fmla="*/ 5659 w 43256"/>
                <a:gd name="connsiteY1" fmla="*/ 1544 h 37997"/>
                <a:gd name="connsiteX2" fmla="*/ 27476 w 43256"/>
                <a:gd name="connsiteY2" fmla="*/ 17949 h 37997"/>
                <a:gd name="connsiteX3" fmla="*/ 38354 w 43256"/>
                <a:gd name="connsiteY3" fmla="*/ 213 h 37997"/>
                <a:gd name="connsiteX4" fmla="*/ 42018 w 43256"/>
                <a:gd name="connsiteY4" fmla="*/ 4955 h 37997"/>
                <a:gd name="connsiteX5" fmla="*/ 41854 w 43256"/>
                <a:gd name="connsiteY5" fmla="*/ 10097 h 37997"/>
                <a:gd name="connsiteX6" fmla="*/ 43052 w 43256"/>
                <a:gd name="connsiteY6" fmla="*/ 17959 h 37997"/>
                <a:gd name="connsiteX7" fmla="*/ 37440 w 43256"/>
                <a:gd name="connsiteY7" fmla="*/ 24841 h 37997"/>
                <a:gd name="connsiteX8" fmla="*/ 35431 w 43256"/>
                <a:gd name="connsiteY8" fmla="*/ 30738 h 37997"/>
                <a:gd name="connsiteX9" fmla="*/ 28591 w 43256"/>
                <a:gd name="connsiteY9" fmla="*/ 31452 h 37997"/>
                <a:gd name="connsiteX10" fmla="*/ 23703 w 43256"/>
                <a:gd name="connsiteY10" fmla="*/ 37743 h 37997"/>
                <a:gd name="connsiteX11" fmla="*/ 16516 w 43256"/>
                <a:gd name="connsiteY11" fmla="*/ 33903 h 37997"/>
                <a:gd name="connsiteX12" fmla="*/ 5840 w 43256"/>
                <a:gd name="connsiteY12" fmla="*/ 30109 h 37997"/>
                <a:gd name="connsiteX13" fmla="*/ 1146 w 43256"/>
                <a:gd name="connsiteY13" fmla="*/ 25887 h 37997"/>
                <a:gd name="connsiteX14" fmla="*/ 2149 w 43256"/>
                <a:gd name="connsiteY14" fmla="*/ 20188 h 37997"/>
                <a:gd name="connsiteX15" fmla="*/ 31 w 43256"/>
                <a:gd name="connsiteY15" fmla="*/ 14341 h 37997"/>
                <a:gd name="connsiteX16" fmla="*/ 3899 w 43256"/>
                <a:gd name="connsiteY16" fmla="*/ 9144 h 37997"/>
                <a:gd name="connsiteX17" fmla="*/ 3936 w 43256"/>
                <a:gd name="connsiteY17" fmla="*/ 9007 h 37997"/>
                <a:gd name="connsiteX0" fmla="*/ 4729 w 43256"/>
                <a:gd name="connsiteY0" fmla="*/ 20814 h 37997"/>
                <a:gd name="connsiteX1" fmla="*/ 2196 w 43256"/>
                <a:gd name="connsiteY1" fmla="*/ 20017 h 37997"/>
                <a:gd name="connsiteX2" fmla="*/ 6964 w 43256"/>
                <a:gd name="connsiteY2" fmla="*/ 29536 h 37997"/>
                <a:gd name="connsiteX3" fmla="*/ 5856 w 43256"/>
                <a:gd name="connsiteY3" fmla="*/ 29917 h 37997"/>
                <a:gd name="connsiteX4" fmla="*/ 16514 w 43256"/>
                <a:gd name="connsiteY4" fmla="*/ 33727 h 37997"/>
                <a:gd name="connsiteX5" fmla="*/ 15846 w 43256"/>
                <a:gd name="connsiteY5" fmla="*/ 31987 h 37997"/>
                <a:gd name="connsiteX6" fmla="*/ 32429 w 43256"/>
                <a:gd name="connsiteY6" fmla="*/ 24411 h 37997"/>
                <a:gd name="connsiteX7" fmla="*/ 28596 w 43256"/>
                <a:gd name="connsiteY7" fmla="*/ 31297 h 37997"/>
                <a:gd name="connsiteX8" fmla="*/ 34165 w 43256"/>
                <a:gd name="connsiteY8" fmla="*/ 17591 h 37997"/>
                <a:gd name="connsiteX9" fmla="*/ 37416 w 43256"/>
                <a:gd name="connsiteY9" fmla="*/ 24727 h 37997"/>
                <a:gd name="connsiteX10" fmla="*/ 41834 w 43256"/>
                <a:gd name="connsiteY10" fmla="*/ 9991 h 37997"/>
                <a:gd name="connsiteX11" fmla="*/ 40386 w 43256"/>
                <a:gd name="connsiteY11" fmla="*/ 12667 h 37997"/>
                <a:gd name="connsiteX12" fmla="*/ 38360 w 43256"/>
                <a:gd name="connsiteY12" fmla="*/ 63 h 37997"/>
                <a:gd name="connsiteX13" fmla="*/ 38436 w 43256"/>
                <a:gd name="connsiteY13" fmla="*/ 1327 h 37997"/>
                <a:gd name="connsiteX14" fmla="*/ 4163 w 43256"/>
                <a:gd name="connsiteY14" fmla="*/ 10426 h 37997"/>
                <a:gd name="connsiteX15" fmla="*/ 3936 w 43256"/>
                <a:gd name="connsiteY15" fmla="*/ 9007 h 37997"/>
                <a:gd name="connsiteX0" fmla="*/ 3936 w 43256"/>
                <a:gd name="connsiteY0" fmla="*/ 10447 h 39437"/>
                <a:gd name="connsiteX1" fmla="*/ 5659 w 43256"/>
                <a:gd name="connsiteY1" fmla="*/ 2984 h 39437"/>
                <a:gd name="connsiteX2" fmla="*/ 27476 w 43256"/>
                <a:gd name="connsiteY2" fmla="*/ 19389 h 39437"/>
                <a:gd name="connsiteX3" fmla="*/ 38354 w 43256"/>
                <a:gd name="connsiteY3" fmla="*/ 1653 h 39437"/>
                <a:gd name="connsiteX4" fmla="*/ 42018 w 43256"/>
                <a:gd name="connsiteY4" fmla="*/ 6395 h 39437"/>
                <a:gd name="connsiteX5" fmla="*/ 41854 w 43256"/>
                <a:gd name="connsiteY5" fmla="*/ 11537 h 39437"/>
                <a:gd name="connsiteX6" fmla="*/ 43052 w 43256"/>
                <a:gd name="connsiteY6" fmla="*/ 19399 h 39437"/>
                <a:gd name="connsiteX7" fmla="*/ 37440 w 43256"/>
                <a:gd name="connsiteY7" fmla="*/ 26281 h 39437"/>
                <a:gd name="connsiteX8" fmla="*/ 35431 w 43256"/>
                <a:gd name="connsiteY8" fmla="*/ 32178 h 39437"/>
                <a:gd name="connsiteX9" fmla="*/ 28591 w 43256"/>
                <a:gd name="connsiteY9" fmla="*/ 32892 h 39437"/>
                <a:gd name="connsiteX10" fmla="*/ 23703 w 43256"/>
                <a:gd name="connsiteY10" fmla="*/ 39183 h 39437"/>
                <a:gd name="connsiteX11" fmla="*/ 16516 w 43256"/>
                <a:gd name="connsiteY11" fmla="*/ 35343 h 39437"/>
                <a:gd name="connsiteX12" fmla="*/ 5840 w 43256"/>
                <a:gd name="connsiteY12" fmla="*/ 31549 h 39437"/>
                <a:gd name="connsiteX13" fmla="*/ 1146 w 43256"/>
                <a:gd name="connsiteY13" fmla="*/ 27327 h 39437"/>
                <a:gd name="connsiteX14" fmla="*/ 2149 w 43256"/>
                <a:gd name="connsiteY14" fmla="*/ 21628 h 39437"/>
                <a:gd name="connsiteX15" fmla="*/ 31 w 43256"/>
                <a:gd name="connsiteY15" fmla="*/ 15781 h 39437"/>
                <a:gd name="connsiteX16" fmla="*/ 3899 w 43256"/>
                <a:gd name="connsiteY16" fmla="*/ 10584 h 39437"/>
                <a:gd name="connsiteX17" fmla="*/ 3936 w 43256"/>
                <a:gd name="connsiteY17" fmla="*/ 10447 h 39437"/>
                <a:gd name="connsiteX0" fmla="*/ 4729 w 43256"/>
                <a:gd name="connsiteY0" fmla="*/ 22254 h 39437"/>
                <a:gd name="connsiteX1" fmla="*/ 2196 w 43256"/>
                <a:gd name="connsiteY1" fmla="*/ 21457 h 39437"/>
                <a:gd name="connsiteX2" fmla="*/ 6964 w 43256"/>
                <a:gd name="connsiteY2" fmla="*/ 30976 h 39437"/>
                <a:gd name="connsiteX3" fmla="*/ 5856 w 43256"/>
                <a:gd name="connsiteY3" fmla="*/ 31357 h 39437"/>
                <a:gd name="connsiteX4" fmla="*/ 16514 w 43256"/>
                <a:gd name="connsiteY4" fmla="*/ 35167 h 39437"/>
                <a:gd name="connsiteX5" fmla="*/ 15846 w 43256"/>
                <a:gd name="connsiteY5" fmla="*/ 33427 h 39437"/>
                <a:gd name="connsiteX6" fmla="*/ 32429 w 43256"/>
                <a:gd name="connsiteY6" fmla="*/ 25851 h 39437"/>
                <a:gd name="connsiteX7" fmla="*/ 28596 w 43256"/>
                <a:gd name="connsiteY7" fmla="*/ 32737 h 39437"/>
                <a:gd name="connsiteX8" fmla="*/ 34165 w 43256"/>
                <a:gd name="connsiteY8" fmla="*/ 19031 h 39437"/>
                <a:gd name="connsiteX9" fmla="*/ 37416 w 43256"/>
                <a:gd name="connsiteY9" fmla="*/ 26167 h 39437"/>
                <a:gd name="connsiteX10" fmla="*/ 41834 w 43256"/>
                <a:gd name="connsiteY10" fmla="*/ 11431 h 39437"/>
                <a:gd name="connsiteX11" fmla="*/ 40386 w 43256"/>
                <a:gd name="connsiteY11" fmla="*/ 14107 h 39437"/>
                <a:gd name="connsiteX12" fmla="*/ 38360 w 43256"/>
                <a:gd name="connsiteY12" fmla="*/ 1503 h 39437"/>
                <a:gd name="connsiteX13" fmla="*/ 41556 w 43256"/>
                <a:gd name="connsiteY13" fmla="*/ 52 h 39437"/>
                <a:gd name="connsiteX14" fmla="*/ 4163 w 43256"/>
                <a:gd name="connsiteY14" fmla="*/ 11866 h 39437"/>
                <a:gd name="connsiteX15" fmla="*/ 3936 w 43256"/>
                <a:gd name="connsiteY15" fmla="*/ 10447 h 39437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38354 w 43256"/>
                <a:gd name="connsiteY3" fmla="*/ 1632 h 39416"/>
                <a:gd name="connsiteX4" fmla="*/ 42018 w 43256"/>
                <a:gd name="connsiteY4" fmla="*/ 6374 h 39416"/>
                <a:gd name="connsiteX5" fmla="*/ 41854 w 43256"/>
                <a:gd name="connsiteY5" fmla="*/ 11516 h 39416"/>
                <a:gd name="connsiteX6" fmla="*/ 43052 w 43256"/>
                <a:gd name="connsiteY6" fmla="*/ 19378 h 39416"/>
                <a:gd name="connsiteX7" fmla="*/ 37440 w 43256"/>
                <a:gd name="connsiteY7" fmla="*/ 26260 h 39416"/>
                <a:gd name="connsiteX8" fmla="*/ 35431 w 43256"/>
                <a:gd name="connsiteY8" fmla="*/ 32157 h 39416"/>
                <a:gd name="connsiteX9" fmla="*/ 28591 w 43256"/>
                <a:gd name="connsiteY9" fmla="*/ 32871 h 39416"/>
                <a:gd name="connsiteX10" fmla="*/ 23703 w 43256"/>
                <a:gd name="connsiteY10" fmla="*/ 39162 h 39416"/>
                <a:gd name="connsiteX11" fmla="*/ 16516 w 43256"/>
                <a:gd name="connsiteY11" fmla="*/ 35322 h 39416"/>
                <a:gd name="connsiteX12" fmla="*/ 5840 w 43256"/>
                <a:gd name="connsiteY12" fmla="*/ 31528 h 39416"/>
                <a:gd name="connsiteX13" fmla="*/ 1146 w 43256"/>
                <a:gd name="connsiteY13" fmla="*/ 27306 h 39416"/>
                <a:gd name="connsiteX14" fmla="*/ 2149 w 43256"/>
                <a:gd name="connsiteY14" fmla="*/ 21607 h 39416"/>
                <a:gd name="connsiteX15" fmla="*/ 31 w 43256"/>
                <a:gd name="connsiteY15" fmla="*/ 15760 h 39416"/>
                <a:gd name="connsiteX16" fmla="*/ 3899 w 43256"/>
                <a:gd name="connsiteY16" fmla="*/ 10563 h 39416"/>
                <a:gd name="connsiteX17" fmla="*/ 3936 w 43256"/>
                <a:gd name="connsiteY17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42018 w 43256"/>
                <a:gd name="connsiteY3" fmla="*/ 6374 h 39416"/>
                <a:gd name="connsiteX4" fmla="*/ 41854 w 43256"/>
                <a:gd name="connsiteY4" fmla="*/ 11516 h 39416"/>
                <a:gd name="connsiteX5" fmla="*/ 43052 w 43256"/>
                <a:gd name="connsiteY5" fmla="*/ 19378 h 39416"/>
                <a:gd name="connsiteX6" fmla="*/ 37440 w 43256"/>
                <a:gd name="connsiteY6" fmla="*/ 26260 h 39416"/>
                <a:gd name="connsiteX7" fmla="*/ 35431 w 43256"/>
                <a:gd name="connsiteY7" fmla="*/ 32157 h 39416"/>
                <a:gd name="connsiteX8" fmla="*/ 28591 w 43256"/>
                <a:gd name="connsiteY8" fmla="*/ 32871 h 39416"/>
                <a:gd name="connsiteX9" fmla="*/ 23703 w 43256"/>
                <a:gd name="connsiteY9" fmla="*/ 39162 h 39416"/>
                <a:gd name="connsiteX10" fmla="*/ 16516 w 43256"/>
                <a:gd name="connsiteY10" fmla="*/ 35322 h 39416"/>
                <a:gd name="connsiteX11" fmla="*/ 5840 w 43256"/>
                <a:gd name="connsiteY11" fmla="*/ 31528 h 39416"/>
                <a:gd name="connsiteX12" fmla="*/ 1146 w 43256"/>
                <a:gd name="connsiteY12" fmla="*/ 27306 h 39416"/>
                <a:gd name="connsiteX13" fmla="*/ 2149 w 43256"/>
                <a:gd name="connsiteY13" fmla="*/ 21607 h 39416"/>
                <a:gd name="connsiteX14" fmla="*/ 31 w 43256"/>
                <a:gd name="connsiteY14" fmla="*/ 15760 h 39416"/>
                <a:gd name="connsiteX15" fmla="*/ 3899 w 43256"/>
                <a:gd name="connsiteY15" fmla="*/ 10563 h 39416"/>
                <a:gd name="connsiteX16" fmla="*/ 3936 w 43256"/>
                <a:gd name="connsiteY16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1775 h 40765"/>
                <a:gd name="connsiteX1" fmla="*/ 5659 w 43256"/>
                <a:gd name="connsiteY1" fmla="*/ 4312 h 40765"/>
                <a:gd name="connsiteX2" fmla="*/ 27476 w 43256"/>
                <a:gd name="connsiteY2" fmla="*/ 20717 h 40765"/>
                <a:gd name="connsiteX3" fmla="*/ 42018 w 43256"/>
                <a:gd name="connsiteY3" fmla="*/ 7723 h 40765"/>
                <a:gd name="connsiteX4" fmla="*/ 41854 w 43256"/>
                <a:gd name="connsiteY4" fmla="*/ 12865 h 40765"/>
                <a:gd name="connsiteX5" fmla="*/ 43052 w 43256"/>
                <a:gd name="connsiteY5" fmla="*/ 20727 h 40765"/>
                <a:gd name="connsiteX6" fmla="*/ 37440 w 43256"/>
                <a:gd name="connsiteY6" fmla="*/ 27609 h 40765"/>
                <a:gd name="connsiteX7" fmla="*/ 35431 w 43256"/>
                <a:gd name="connsiteY7" fmla="*/ 33506 h 40765"/>
                <a:gd name="connsiteX8" fmla="*/ 28591 w 43256"/>
                <a:gd name="connsiteY8" fmla="*/ 34220 h 40765"/>
                <a:gd name="connsiteX9" fmla="*/ 23703 w 43256"/>
                <a:gd name="connsiteY9" fmla="*/ 40511 h 40765"/>
                <a:gd name="connsiteX10" fmla="*/ 16516 w 43256"/>
                <a:gd name="connsiteY10" fmla="*/ 36671 h 40765"/>
                <a:gd name="connsiteX11" fmla="*/ 5840 w 43256"/>
                <a:gd name="connsiteY11" fmla="*/ 32877 h 40765"/>
                <a:gd name="connsiteX12" fmla="*/ 1146 w 43256"/>
                <a:gd name="connsiteY12" fmla="*/ 28655 h 40765"/>
                <a:gd name="connsiteX13" fmla="*/ 2149 w 43256"/>
                <a:gd name="connsiteY13" fmla="*/ 22956 h 40765"/>
                <a:gd name="connsiteX14" fmla="*/ 31 w 43256"/>
                <a:gd name="connsiteY14" fmla="*/ 17109 h 40765"/>
                <a:gd name="connsiteX15" fmla="*/ 3899 w 43256"/>
                <a:gd name="connsiteY15" fmla="*/ 11912 h 40765"/>
                <a:gd name="connsiteX16" fmla="*/ 3936 w 43256"/>
                <a:gd name="connsiteY16" fmla="*/ 11775 h 40765"/>
                <a:gd name="connsiteX0" fmla="*/ 4729 w 43256"/>
                <a:gd name="connsiteY0" fmla="*/ 23582 h 40765"/>
                <a:gd name="connsiteX1" fmla="*/ 2196 w 43256"/>
                <a:gd name="connsiteY1" fmla="*/ 22785 h 40765"/>
                <a:gd name="connsiteX2" fmla="*/ 6964 w 43256"/>
                <a:gd name="connsiteY2" fmla="*/ 32304 h 40765"/>
                <a:gd name="connsiteX3" fmla="*/ 5856 w 43256"/>
                <a:gd name="connsiteY3" fmla="*/ 32685 h 40765"/>
                <a:gd name="connsiteX4" fmla="*/ 16514 w 43256"/>
                <a:gd name="connsiteY4" fmla="*/ 36495 h 40765"/>
                <a:gd name="connsiteX5" fmla="*/ 15846 w 43256"/>
                <a:gd name="connsiteY5" fmla="*/ 34755 h 40765"/>
                <a:gd name="connsiteX6" fmla="*/ 32429 w 43256"/>
                <a:gd name="connsiteY6" fmla="*/ 27179 h 40765"/>
                <a:gd name="connsiteX7" fmla="*/ 28596 w 43256"/>
                <a:gd name="connsiteY7" fmla="*/ 34065 h 40765"/>
                <a:gd name="connsiteX8" fmla="*/ 34165 w 43256"/>
                <a:gd name="connsiteY8" fmla="*/ 20359 h 40765"/>
                <a:gd name="connsiteX9" fmla="*/ 37416 w 43256"/>
                <a:gd name="connsiteY9" fmla="*/ 27495 h 40765"/>
                <a:gd name="connsiteX10" fmla="*/ 41834 w 43256"/>
                <a:gd name="connsiteY10" fmla="*/ 12759 h 40765"/>
                <a:gd name="connsiteX11" fmla="*/ 40386 w 43256"/>
                <a:gd name="connsiteY11" fmla="*/ 15435 h 40765"/>
                <a:gd name="connsiteX12" fmla="*/ 42371 w 43256"/>
                <a:gd name="connsiteY12" fmla="*/ 4641 h 40765"/>
                <a:gd name="connsiteX13" fmla="*/ 38882 w 43256"/>
                <a:gd name="connsiteY13" fmla="*/ 23 h 40765"/>
                <a:gd name="connsiteX14" fmla="*/ 4163 w 43256"/>
                <a:gd name="connsiteY14" fmla="*/ 13194 h 40765"/>
                <a:gd name="connsiteX15" fmla="*/ 3936 w 43256"/>
                <a:gd name="connsiteY15" fmla="*/ 11775 h 40765"/>
                <a:gd name="connsiteX0" fmla="*/ 3936 w 50839"/>
                <a:gd name="connsiteY0" fmla="*/ 11790 h 40780"/>
                <a:gd name="connsiteX1" fmla="*/ 5659 w 50839"/>
                <a:gd name="connsiteY1" fmla="*/ 4327 h 40780"/>
                <a:gd name="connsiteX2" fmla="*/ 27476 w 50839"/>
                <a:gd name="connsiteY2" fmla="*/ 20732 h 40780"/>
                <a:gd name="connsiteX3" fmla="*/ 42018 w 50839"/>
                <a:gd name="connsiteY3" fmla="*/ 7738 h 40780"/>
                <a:gd name="connsiteX4" fmla="*/ 41854 w 50839"/>
                <a:gd name="connsiteY4" fmla="*/ 12880 h 40780"/>
                <a:gd name="connsiteX5" fmla="*/ 43052 w 50839"/>
                <a:gd name="connsiteY5" fmla="*/ 20742 h 40780"/>
                <a:gd name="connsiteX6" fmla="*/ 37440 w 50839"/>
                <a:gd name="connsiteY6" fmla="*/ 27624 h 40780"/>
                <a:gd name="connsiteX7" fmla="*/ 35431 w 50839"/>
                <a:gd name="connsiteY7" fmla="*/ 33521 h 40780"/>
                <a:gd name="connsiteX8" fmla="*/ 28591 w 50839"/>
                <a:gd name="connsiteY8" fmla="*/ 34235 h 40780"/>
                <a:gd name="connsiteX9" fmla="*/ 23703 w 50839"/>
                <a:gd name="connsiteY9" fmla="*/ 40526 h 40780"/>
                <a:gd name="connsiteX10" fmla="*/ 16516 w 50839"/>
                <a:gd name="connsiteY10" fmla="*/ 36686 h 40780"/>
                <a:gd name="connsiteX11" fmla="*/ 5840 w 50839"/>
                <a:gd name="connsiteY11" fmla="*/ 32892 h 40780"/>
                <a:gd name="connsiteX12" fmla="*/ 1146 w 50839"/>
                <a:gd name="connsiteY12" fmla="*/ 28670 h 40780"/>
                <a:gd name="connsiteX13" fmla="*/ 2149 w 50839"/>
                <a:gd name="connsiteY13" fmla="*/ 22971 h 40780"/>
                <a:gd name="connsiteX14" fmla="*/ 31 w 50839"/>
                <a:gd name="connsiteY14" fmla="*/ 17124 h 40780"/>
                <a:gd name="connsiteX15" fmla="*/ 3899 w 50839"/>
                <a:gd name="connsiteY15" fmla="*/ 11927 h 40780"/>
                <a:gd name="connsiteX16" fmla="*/ 3936 w 50839"/>
                <a:gd name="connsiteY16" fmla="*/ 11790 h 40780"/>
                <a:gd name="connsiteX0" fmla="*/ 4729 w 50839"/>
                <a:gd name="connsiteY0" fmla="*/ 23597 h 40780"/>
                <a:gd name="connsiteX1" fmla="*/ 2196 w 50839"/>
                <a:gd name="connsiteY1" fmla="*/ 22800 h 40780"/>
                <a:gd name="connsiteX2" fmla="*/ 6964 w 50839"/>
                <a:gd name="connsiteY2" fmla="*/ 32319 h 40780"/>
                <a:gd name="connsiteX3" fmla="*/ 5856 w 50839"/>
                <a:gd name="connsiteY3" fmla="*/ 32700 h 40780"/>
                <a:gd name="connsiteX4" fmla="*/ 16514 w 50839"/>
                <a:gd name="connsiteY4" fmla="*/ 36510 h 40780"/>
                <a:gd name="connsiteX5" fmla="*/ 15846 w 50839"/>
                <a:gd name="connsiteY5" fmla="*/ 34770 h 40780"/>
                <a:gd name="connsiteX6" fmla="*/ 32429 w 50839"/>
                <a:gd name="connsiteY6" fmla="*/ 27194 h 40780"/>
                <a:gd name="connsiteX7" fmla="*/ 28596 w 50839"/>
                <a:gd name="connsiteY7" fmla="*/ 34080 h 40780"/>
                <a:gd name="connsiteX8" fmla="*/ 34165 w 50839"/>
                <a:gd name="connsiteY8" fmla="*/ 20374 h 40780"/>
                <a:gd name="connsiteX9" fmla="*/ 37416 w 50839"/>
                <a:gd name="connsiteY9" fmla="*/ 27510 h 40780"/>
                <a:gd name="connsiteX10" fmla="*/ 41834 w 50839"/>
                <a:gd name="connsiteY10" fmla="*/ 12774 h 40780"/>
                <a:gd name="connsiteX11" fmla="*/ 40386 w 50839"/>
                <a:gd name="connsiteY11" fmla="*/ 15450 h 40780"/>
                <a:gd name="connsiteX12" fmla="*/ 50839 w 50839"/>
                <a:gd name="connsiteY12" fmla="*/ 2394 h 40780"/>
                <a:gd name="connsiteX13" fmla="*/ 38882 w 50839"/>
                <a:gd name="connsiteY13" fmla="*/ 38 h 40780"/>
                <a:gd name="connsiteX14" fmla="*/ 4163 w 50839"/>
                <a:gd name="connsiteY14" fmla="*/ 13209 h 40780"/>
                <a:gd name="connsiteX15" fmla="*/ 3936 w 50839"/>
                <a:gd name="connsiteY15" fmla="*/ 11790 h 40780"/>
                <a:gd name="connsiteX0" fmla="*/ 3936 w 50839"/>
                <a:gd name="connsiteY0" fmla="*/ 11773 h 40763"/>
                <a:gd name="connsiteX1" fmla="*/ 5659 w 50839"/>
                <a:gd name="connsiteY1" fmla="*/ 4310 h 40763"/>
                <a:gd name="connsiteX2" fmla="*/ 27476 w 50839"/>
                <a:gd name="connsiteY2" fmla="*/ 20715 h 40763"/>
                <a:gd name="connsiteX3" fmla="*/ 42018 w 50839"/>
                <a:gd name="connsiteY3" fmla="*/ 7721 h 40763"/>
                <a:gd name="connsiteX4" fmla="*/ 41854 w 50839"/>
                <a:gd name="connsiteY4" fmla="*/ 12863 h 40763"/>
                <a:gd name="connsiteX5" fmla="*/ 43052 w 50839"/>
                <a:gd name="connsiteY5" fmla="*/ 20725 h 40763"/>
                <a:gd name="connsiteX6" fmla="*/ 37440 w 50839"/>
                <a:gd name="connsiteY6" fmla="*/ 27607 h 40763"/>
                <a:gd name="connsiteX7" fmla="*/ 35431 w 50839"/>
                <a:gd name="connsiteY7" fmla="*/ 33504 h 40763"/>
                <a:gd name="connsiteX8" fmla="*/ 28591 w 50839"/>
                <a:gd name="connsiteY8" fmla="*/ 34218 h 40763"/>
                <a:gd name="connsiteX9" fmla="*/ 23703 w 50839"/>
                <a:gd name="connsiteY9" fmla="*/ 40509 h 40763"/>
                <a:gd name="connsiteX10" fmla="*/ 16516 w 50839"/>
                <a:gd name="connsiteY10" fmla="*/ 36669 h 40763"/>
                <a:gd name="connsiteX11" fmla="*/ 5840 w 50839"/>
                <a:gd name="connsiteY11" fmla="*/ 32875 h 40763"/>
                <a:gd name="connsiteX12" fmla="*/ 1146 w 50839"/>
                <a:gd name="connsiteY12" fmla="*/ 28653 h 40763"/>
                <a:gd name="connsiteX13" fmla="*/ 2149 w 50839"/>
                <a:gd name="connsiteY13" fmla="*/ 22954 h 40763"/>
                <a:gd name="connsiteX14" fmla="*/ 31 w 50839"/>
                <a:gd name="connsiteY14" fmla="*/ 17107 h 40763"/>
                <a:gd name="connsiteX15" fmla="*/ 3899 w 50839"/>
                <a:gd name="connsiteY15" fmla="*/ 11910 h 40763"/>
                <a:gd name="connsiteX16" fmla="*/ 3936 w 50839"/>
                <a:gd name="connsiteY16" fmla="*/ 11773 h 40763"/>
                <a:gd name="connsiteX0" fmla="*/ 4729 w 50839"/>
                <a:gd name="connsiteY0" fmla="*/ 23580 h 40763"/>
                <a:gd name="connsiteX1" fmla="*/ 2196 w 50839"/>
                <a:gd name="connsiteY1" fmla="*/ 22783 h 40763"/>
                <a:gd name="connsiteX2" fmla="*/ 6964 w 50839"/>
                <a:gd name="connsiteY2" fmla="*/ 32302 h 40763"/>
                <a:gd name="connsiteX3" fmla="*/ 5856 w 50839"/>
                <a:gd name="connsiteY3" fmla="*/ 32683 h 40763"/>
                <a:gd name="connsiteX4" fmla="*/ 16514 w 50839"/>
                <a:gd name="connsiteY4" fmla="*/ 36493 h 40763"/>
                <a:gd name="connsiteX5" fmla="*/ 15846 w 50839"/>
                <a:gd name="connsiteY5" fmla="*/ 34753 h 40763"/>
                <a:gd name="connsiteX6" fmla="*/ 32429 w 50839"/>
                <a:gd name="connsiteY6" fmla="*/ 27177 h 40763"/>
                <a:gd name="connsiteX7" fmla="*/ 28596 w 50839"/>
                <a:gd name="connsiteY7" fmla="*/ 34063 h 40763"/>
                <a:gd name="connsiteX8" fmla="*/ 34165 w 50839"/>
                <a:gd name="connsiteY8" fmla="*/ 20357 h 40763"/>
                <a:gd name="connsiteX9" fmla="*/ 37416 w 50839"/>
                <a:gd name="connsiteY9" fmla="*/ 27493 h 40763"/>
                <a:gd name="connsiteX10" fmla="*/ 41834 w 50839"/>
                <a:gd name="connsiteY10" fmla="*/ 12757 h 40763"/>
                <a:gd name="connsiteX11" fmla="*/ 40386 w 50839"/>
                <a:gd name="connsiteY11" fmla="*/ 15433 h 40763"/>
                <a:gd name="connsiteX12" fmla="*/ 50839 w 50839"/>
                <a:gd name="connsiteY12" fmla="*/ 5544 h 40763"/>
                <a:gd name="connsiteX13" fmla="*/ 38882 w 50839"/>
                <a:gd name="connsiteY13" fmla="*/ 21 h 40763"/>
                <a:gd name="connsiteX14" fmla="*/ 4163 w 50839"/>
                <a:gd name="connsiteY14" fmla="*/ 13192 h 40763"/>
                <a:gd name="connsiteX15" fmla="*/ 3936 w 50839"/>
                <a:gd name="connsiteY15" fmla="*/ 11773 h 40763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3638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41834 w 43256"/>
                <a:gd name="connsiteY8" fmla="*/ 8674 h 36680"/>
                <a:gd name="connsiteX9" fmla="*/ 40386 w 43256"/>
                <a:gd name="connsiteY9" fmla="*/ 11350 h 36680"/>
                <a:gd name="connsiteX10" fmla="*/ 4163 w 43256"/>
                <a:gd name="connsiteY10" fmla="*/ 9109 h 36680"/>
                <a:gd name="connsiteX11" fmla="*/ 3936 w 43256"/>
                <a:gd name="connsiteY11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41834 w 43256"/>
                <a:gd name="connsiteY6" fmla="*/ 8674 h 36680"/>
                <a:gd name="connsiteX7" fmla="*/ 40386 w 43256"/>
                <a:gd name="connsiteY7" fmla="*/ 11350 h 36680"/>
                <a:gd name="connsiteX8" fmla="*/ 4163 w 43256"/>
                <a:gd name="connsiteY8" fmla="*/ 9109 h 36680"/>
                <a:gd name="connsiteX9" fmla="*/ 3936 w 43256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5431 w 43254"/>
                <a:gd name="connsiteY7" fmla="*/ 29421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8551 w 43254"/>
                <a:gd name="connsiteY7" fmla="*/ 31683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5846 w 43254"/>
                <a:gd name="connsiteY5" fmla="*/ 30670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21862 w 43254"/>
                <a:gd name="connsiteY4" fmla="*/ 31958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7155"/>
                <a:gd name="connsiteX1" fmla="*/ 5659 w 43254"/>
                <a:gd name="connsiteY1" fmla="*/ 227 h 37155"/>
                <a:gd name="connsiteX2" fmla="*/ 27476 w 43254"/>
                <a:gd name="connsiteY2" fmla="*/ 16632 h 37155"/>
                <a:gd name="connsiteX3" fmla="*/ 42018 w 43254"/>
                <a:gd name="connsiteY3" fmla="*/ 471 h 37155"/>
                <a:gd name="connsiteX4" fmla="*/ 41854 w 43254"/>
                <a:gd name="connsiteY4" fmla="*/ 8780 h 37155"/>
                <a:gd name="connsiteX5" fmla="*/ 43052 w 43254"/>
                <a:gd name="connsiteY5" fmla="*/ 16642 h 37155"/>
                <a:gd name="connsiteX6" fmla="*/ 41451 w 43254"/>
                <a:gd name="connsiteY6" fmla="*/ 23976 h 37155"/>
                <a:gd name="connsiteX7" fmla="*/ 38551 w 43254"/>
                <a:gd name="connsiteY7" fmla="*/ 31683 h 37155"/>
                <a:gd name="connsiteX8" fmla="*/ 30820 w 43254"/>
                <a:gd name="connsiteY8" fmla="*/ 34660 h 37155"/>
                <a:gd name="connsiteX9" fmla="*/ 27714 w 43254"/>
                <a:gd name="connsiteY9" fmla="*/ 36878 h 37155"/>
                <a:gd name="connsiteX10" fmla="*/ 16516 w 43254"/>
                <a:gd name="connsiteY10" fmla="*/ 32586 h 37155"/>
                <a:gd name="connsiteX11" fmla="*/ 12526 w 43254"/>
                <a:gd name="connsiteY11" fmla="*/ 30602 h 37155"/>
                <a:gd name="connsiteX12" fmla="*/ 5603 w 43254"/>
                <a:gd name="connsiteY12" fmla="*/ 22760 h 37155"/>
                <a:gd name="connsiteX13" fmla="*/ 2149 w 43254"/>
                <a:gd name="connsiteY13" fmla="*/ 18871 h 37155"/>
                <a:gd name="connsiteX14" fmla="*/ 31 w 43254"/>
                <a:gd name="connsiteY14" fmla="*/ 13024 h 37155"/>
                <a:gd name="connsiteX15" fmla="*/ 3899 w 43254"/>
                <a:gd name="connsiteY15" fmla="*/ 7827 h 37155"/>
                <a:gd name="connsiteX16" fmla="*/ 3936 w 43254"/>
                <a:gd name="connsiteY16" fmla="*/ 7690 h 37155"/>
                <a:gd name="connsiteX0" fmla="*/ 4729 w 43254"/>
                <a:gd name="connsiteY0" fmla="*/ 19497 h 37155"/>
                <a:gd name="connsiteX1" fmla="*/ 2196 w 43254"/>
                <a:gd name="connsiteY1" fmla="*/ 18700 h 37155"/>
                <a:gd name="connsiteX2" fmla="*/ 14095 w 43254"/>
                <a:gd name="connsiteY2" fmla="*/ 30934 h 37155"/>
                <a:gd name="connsiteX3" fmla="*/ 10759 w 43254"/>
                <a:gd name="connsiteY3" fmla="*/ 25885 h 37155"/>
                <a:gd name="connsiteX4" fmla="*/ 21862 w 43254"/>
                <a:gd name="connsiteY4" fmla="*/ 31958 h 37155"/>
                <a:gd name="connsiteX5" fmla="*/ 24760 w 43254"/>
                <a:gd name="connsiteY5" fmla="*/ 27503 h 37155"/>
                <a:gd name="connsiteX6" fmla="*/ 41834 w 43254"/>
                <a:gd name="connsiteY6" fmla="*/ 8674 h 37155"/>
                <a:gd name="connsiteX7" fmla="*/ 40386 w 43254"/>
                <a:gd name="connsiteY7" fmla="*/ 11350 h 37155"/>
                <a:gd name="connsiteX8" fmla="*/ 4163 w 43254"/>
                <a:gd name="connsiteY8" fmla="*/ 9109 h 37155"/>
                <a:gd name="connsiteX9" fmla="*/ 3936 w 43254"/>
                <a:gd name="connsiteY9" fmla="*/ 7690 h 37155"/>
                <a:gd name="connsiteX0" fmla="*/ 3936 w 43254"/>
                <a:gd name="connsiteY0" fmla="*/ 7690 h 36892"/>
                <a:gd name="connsiteX1" fmla="*/ 5659 w 43254"/>
                <a:gd name="connsiteY1" fmla="*/ 227 h 36892"/>
                <a:gd name="connsiteX2" fmla="*/ 27476 w 43254"/>
                <a:gd name="connsiteY2" fmla="*/ 16632 h 36892"/>
                <a:gd name="connsiteX3" fmla="*/ 42018 w 43254"/>
                <a:gd name="connsiteY3" fmla="*/ 471 h 36892"/>
                <a:gd name="connsiteX4" fmla="*/ 41854 w 43254"/>
                <a:gd name="connsiteY4" fmla="*/ 8780 h 36892"/>
                <a:gd name="connsiteX5" fmla="*/ 43052 w 43254"/>
                <a:gd name="connsiteY5" fmla="*/ 16642 h 36892"/>
                <a:gd name="connsiteX6" fmla="*/ 41451 w 43254"/>
                <a:gd name="connsiteY6" fmla="*/ 23976 h 36892"/>
                <a:gd name="connsiteX7" fmla="*/ 38551 w 43254"/>
                <a:gd name="connsiteY7" fmla="*/ 31683 h 36892"/>
                <a:gd name="connsiteX8" fmla="*/ 34831 w 43254"/>
                <a:gd name="connsiteY8" fmla="*/ 33303 h 36892"/>
                <a:gd name="connsiteX9" fmla="*/ 27714 w 43254"/>
                <a:gd name="connsiteY9" fmla="*/ 36878 h 36892"/>
                <a:gd name="connsiteX10" fmla="*/ 16516 w 43254"/>
                <a:gd name="connsiteY10" fmla="*/ 32586 h 36892"/>
                <a:gd name="connsiteX11" fmla="*/ 12526 w 43254"/>
                <a:gd name="connsiteY11" fmla="*/ 30602 h 36892"/>
                <a:gd name="connsiteX12" fmla="*/ 5603 w 43254"/>
                <a:gd name="connsiteY12" fmla="*/ 22760 h 36892"/>
                <a:gd name="connsiteX13" fmla="*/ 2149 w 43254"/>
                <a:gd name="connsiteY13" fmla="*/ 18871 h 36892"/>
                <a:gd name="connsiteX14" fmla="*/ 31 w 43254"/>
                <a:gd name="connsiteY14" fmla="*/ 13024 h 36892"/>
                <a:gd name="connsiteX15" fmla="*/ 3899 w 43254"/>
                <a:gd name="connsiteY15" fmla="*/ 7827 h 36892"/>
                <a:gd name="connsiteX16" fmla="*/ 3936 w 43254"/>
                <a:gd name="connsiteY16" fmla="*/ 7690 h 36892"/>
                <a:gd name="connsiteX0" fmla="*/ 4729 w 43254"/>
                <a:gd name="connsiteY0" fmla="*/ 19497 h 36892"/>
                <a:gd name="connsiteX1" fmla="*/ 2196 w 43254"/>
                <a:gd name="connsiteY1" fmla="*/ 18700 h 36892"/>
                <a:gd name="connsiteX2" fmla="*/ 14095 w 43254"/>
                <a:gd name="connsiteY2" fmla="*/ 30934 h 36892"/>
                <a:gd name="connsiteX3" fmla="*/ 10759 w 43254"/>
                <a:gd name="connsiteY3" fmla="*/ 25885 h 36892"/>
                <a:gd name="connsiteX4" fmla="*/ 21862 w 43254"/>
                <a:gd name="connsiteY4" fmla="*/ 31958 h 36892"/>
                <a:gd name="connsiteX5" fmla="*/ 24760 w 43254"/>
                <a:gd name="connsiteY5" fmla="*/ 27503 h 36892"/>
                <a:gd name="connsiteX6" fmla="*/ 41834 w 43254"/>
                <a:gd name="connsiteY6" fmla="*/ 8674 h 36892"/>
                <a:gd name="connsiteX7" fmla="*/ 40386 w 43254"/>
                <a:gd name="connsiteY7" fmla="*/ 11350 h 36892"/>
                <a:gd name="connsiteX8" fmla="*/ 4163 w 43254"/>
                <a:gd name="connsiteY8" fmla="*/ 9109 h 36892"/>
                <a:gd name="connsiteX9" fmla="*/ 3936 w 43254"/>
                <a:gd name="connsiteY9" fmla="*/ 7690 h 3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54" h="36892">
                  <a:moveTo>
                    <a:pt x="3936" y="7690"/>
                  </a:moveTo>
                  <a:cubicBezTo>
                    <a:pt x="3665" y="4977"/>
                    <a:pt x="1736" y="-1263"/>
                    <a:pt x="5659" y="227"/>
                  </a:cubicBezTo>
                  <a:cubicBezTo>
                    <a:pt x="9582" y="1717"/>
                    <a:pt x="18296" y="16139"/>
                    <a:pt x="27476" y="16632"/>
                  </a:cubicBezTo>
                  <a:cubicBezTo>
                    <a:pt x="33527" y="16957"/>
                    <a:pt x="39622" y="1780"/>
                    <a:pt x="42018" y="471"/>
                  </a:cubicBezTo>
                  <a:cubicBezTo>
                    <a:pt x="44414" y="-838"/>
                    <a:pt x="42367" y="7151"/>
                    <a:pt x="41854" y="8780"/>
                  </a:cubicBezTo>
                  <a:cubicBezTo>
                    <a:pt x="43115" y="11014"/>
                    <a:pt x="43119" y="14109"/>
                    <a:pt x="43052" y="16642"/>
                  </a:cubicBezTo>
                  <a:cubicBezTo>
                    <a:pt x="42985" y="19175"/>
                    <a:pt x="44175" y="23446"/>
                    <a:pt x="41451" y="23976"/>
                  </a:cubicBezTo>
                  <a:cubicBezTo>
                    <a:pt x="41438" y="26243"/>
                    <a:pt x="39654" y="30129"/>
                    <a:pt x="38551" y="31683"/>
                  </a:cubicBezTo>
                  <a:cubicBezTo>
                    <a:pt x="37448" y="33237"/>
                    <a:pt x="36980" y="35127"/>
                    <a:pt x="34831" y="33303"/>
                  </a:cubicBezTo>
                  <a:cubicBezTo>
                    <a:pt x="34136" y="36436"/>
                    <a:pt x="30766" y="36997"/>
                    <a:pt x="27714" y="36878"/>
                  </a:cubicBezTo>
                  <a:cubicBezTo>
                    <a:pt x="24662" y="36759"/>
                    <a:pt x="18087" y="35793"/>
                    <a:pt x="16516" y="32586"/>
                  </a:cubicBezTo>
                  <a:cubicBezTo>
                    <a:pt x="12808" y="35630"/>
                    <a:pt x="14678" y="35729"/>
                    <a:pt x="12526" y="30602"/>
                  </a:cubicBezTo>
                  <a:cubicBezTo>
                    <a:pt x="10412" y="30939"/>
                    <a:pt x="7332" y="24715"/>
                    <a:pt x="5603" y="22760"/>
                  </a:cubicBezTo>
                  <a:cubicBezTo>
                    <a:pt x="3874" y="20805"/>
                    <a:pt x="1096" y="20397"/>
                    <a:pt x="2149" y="18871"/>
                  </a:cubicBezTo>
                  <a:cubicBezTo>
                    <a:pt x="655" y="17674"/>
                    <a:pt x="-177" y="15377"/>
                    <a:pt x="31" y="13024"/>
                  </a:cubicBezTo>
                  <a:cubicBezTo>
                    <a:pt x="275" y="10269"/>
                    <a:pt x="1881" y="8111"/>
                    <a:pt x="3899" y="7827"/>
                  </a:cubicBezTo>
                  <a:cubicBezTo>
                    <a:pt x="3911" y="7781"/>
                    <a:pt x="3924" y="7736"/>
                    <a:pt x="3936" y="7690"/>
                  </a:cubicBezTo>
                  <a:close/>
                </a:path>
                <a:path w="43254" h="36892" fill="none" extrusionOk="0">
                  <a:moveTo>
                    <a:pt x="4729" y="19497"/>
                  </a:moveTo>
                  <a:cubicBezTo>
                    <a:pt x="3845" y="19591"/>
                    <a:pt x="2961" y="19313"/>
                    <a:pt x="2196" y="18700"/>
                  </a:cubicBezTo>
                  <a:moveTo>
                    <a:pt x="14095" y="30934"/>
                  </a:moveTo>
                  <a:cubicBezTo>
                    <a:pt x="13740" y="31127"/>
                    <a:pt x="11139" y="25825"/>
                    <a:pt x="10759" y="25885"/>
                  </a:cubicBezTo>
                  <a:moveTo>
                    <a:pt x="21862" y="31958"/>
                  </a:moveTo>
                  <a:cubicBezTo>
                    <a:pt x="21595" y="31412"/>
                    <a:pt x="24937" y="28114"/>
                    <a:pt x="24760" y="27503"/>
                  </a:cubicBezTo>
                  <a:moveTo>
                    <a:pt x="41834" y="8674"/>
                  </a:moveTo>
                  <a:cubicBezTo>
                    <a:pt x="41509" y="9706"/>
                    <a:pt x="41014" y="10622"/>
                    <a:pt x="40386" y="11350"/>
                  </a:cubicBezTo>
                  <a:moveTo>
                    <a:pt x="4163" y="9109"/>
                  </a:moveTo>
                  <a:cubicBezTo>
                    <a:pt x="4060" y="8645"/>
                    <a:pt x="3984" y="8171"/>
                    <a:pt x="3936" y="7690"/>
                  </a:cubicBezTo>
                </a:path>
              </a:pathLst>
            </a:custGeom>
            <a:solidFill>
              <a:schemeClr val="tx1">
                <a:lumMod val="85000"/>
              </a:schemeClr>
            </a:solidFill>
            <a:ln/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loud 48">
              <a:extLst>
                <a:ext uri="{FF2B5EF4-FFF2-40B4-BE49-F238E27FC236}">
                  <a16:creationId xmlns:a16="http://schemas.microsoft.com/office/drawing/2014/main" id="{70F72E3B-B818-C54A-BA5F-53562862A84C}"/>
                </a:ext>
              </a:extLst>
            </p:cNvPr>
            <p:cNvSpPr/>
            <p:nvPr/>
          </p:nvSpPr>
          <p:spPr>
            <a:xfrm rot="20367513" flipV="1">
              <a:off x="1549021" y="2759722"/>
              <a:ext cx="603222" cy="33682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6227 w 43256"/>
                <a:gd name="connsiteY19" fmla="*/ 23592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14036 w 43256"/>
                <a:gd name="connsiteY16" fmla="*/ 5051 h 43219"/>
                <a:gd name="connsiteX17" fmla="*/ 16227 w 43256"/>
                <a:gd name="connsiteY17" fmla="*/ 23592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29114 w 43256"/>
                <a:gd name="connsiteY14" fmla="*/ 3859 h 43267"/>
                <a:gd name="connsiteX15" fmla="*/ 29856 w 43256"/>
                <a:gd name="connsiteY15" fmla="*/ 2247 h 43267"/>
                <a:gd name="connsiteX16" fmla="*/ 14036 w 43256"/>
                <a:gd name="connsiteY16" fmla="*/ 5099 h 43267"/>
                <a:gd name="connsiteX17" fmla="*/ 16227 w 43256"/>
                <a:gd name="connsiteY17" fmla="*/ 23640 h 43267"/>
                <a:gd name="connsiteX18" fmla="*/ 4163 w 43256"/>
                <a:gd name="connsiteY18" fmla="*/ 15696 h 43267"/>
                <a:gd name="connsiteX19" fmla="*/ 3936 w 43256"/>
                <a:gd name="connsiteY19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14036 w 43256"/>
                <a:gd name="connsiteY14" fmla="*/ 5099 h 43267"/>
                <a:gd name="connsiteX15" fmla="*/ 16227 w 43256"/>
                <a:gd name="connsiteY15" fmla="*/ 23640 h 43267"/>
                <a:gd name="connsiteX16" fmla="*/ 4163 w 43256"/>
                <a:gd name="connsiteY16" fmla="*/ 15696 h 43267"/>
                <a:gd name="connsiteX17" fmla="*/ 3936 w 43256"/>
                <a:gd name="connsiteY17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4163 w 43256"/>
                <a:gd name="connsiteY14" fmla="*/ 15696 h 43267"/>
                <a:gd name="connsiteX15" fmla="*/ 3936 w 43256"/>
                <a:gd name="connsiteY15" fmla="*/ 14277 h 43267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5 w 43256"/>
                <a:gd name="connsiteY3" fmla="*/ 4576 h 43211"/>
                <a:gd name="connsiteX4" fmla="*/ 29869 w 43256"/>
                <a:gd name="connsiteY4" fmla="*/ 2332 h 43211"/>
                <a:gd name="connsiteX5" fmla="*/ 35499 w 43256"/>
                <a:gd name="connsiteY5" fmla="*/ 541 h 43211"/>
                <a:gd name="connsiteX6" fmla="*/ 38354 w 43256"/>
                <a:gd name="connsiteY6" fmla="*/ 5427 h 43211"/>
                <a:gd name="connsiteX7" fmla="*/ 42018 w 43256"/>
                <a:gd name="connsiteY7" fmla="*/ 10169 h 43211"/>
                <a:gd name="connsiteX8" fmla="*/ 41854 w 43256"/>
                <a:gd name="connsiteY8" fmla="*/ 15311 h 43211"/>
                <a:gd name="connsiteX9" fmla="*/ 43052 w 43256"/>
                <a:gd name="connsiteY9" fmla="*/ 23173 h 43211"/>
                <a:gd name="connsiteX10" fmla="*/ 37440 w 43256"/>
                <a:gd name="connsiteY10" fmla="*/ 30055 h 43211"/>
                <a:gd name="connsiteX11" fmla="*/ 35431 w 43256"/>
                <a:gd name="connsiteY11" fmla="*/ 35952 h 43211"/>
                <a:gd name="connsiteX12" fmla="*/ 28591 w 43256"/>
                <a:gd name="connsiteY12" fmla="*/ 36666 h 43211"/>
                <a:gd name="connsiteX13" fmla="*/ 23703 w 43256"/>
                <a:gd name="connsiteY13" fmla="*/ 42957 h 43211"/>
                <a:gd name="connsiteX14" fmla="*/ 16516 w 43256"/>
                <a:gd name="connsiteY14" fmla="*/ 39117 h 43211"/>
                <a:gd name="connsiteX15" fmla="*/ 5840 w 43256"/>
                <a:gd name="connsiteY15" fmla="*/ 35323 h 43211"/>
                <a:gd name="connsiteX16" fmla="*/ 1146 w 43256"/>
                <a:gd name="connsiteY16" fmla="*/ 31101 h 43211"/>
                <a:gd name="connsiteX17" fmla="*/ 2149 w 43256"/>
                <a:gd name="connsiteY17" fmla="*/ 25402 h 43211"/>
                <a:gd name="connsiteX18" fmla="*/ 31 w 43256"/>
                <a:gd name="connsiteY18" fmla="*/ 19555 h 43211"/>
                <a:gd name="connsiteX19" fmla="*/ 3899 w 43256"/>
                <a:gd name="connsiteY19" fmla="*/ 14358 h 43211"/>
                <a:gd name="connsiteX20" fmla="*/ 3936 w 43256"/>
                <a:gd name="connsiteY20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9869 w 43256"/>
                <a:gd name="connsiteY3" fmla="*/ 2332 h 43211"/>
                <a:gd name="connsiteX4" fmla="*/ 35499 w 43256"/>
                <a:gd name="connsiteY4" fmla="*/ 541 h 43211"/>
                <a:gd name="connsiteX5" fmla="*/ 38354 w 43256"/>
                <a:gd name="connsiteY5" fmla="*/ 5427 h 43211"/>
                <a:gd name="connsiteX6" fmla="*/ 42018 w 43256"/>
                <a:gd name="connsiteY6" fmla="*/ 10169 h 43211"/>
                <a:gd name="connsiteX7" fmla="*/ 41854 w 43256"/>
                <a:gd name="connsiteY7" fmla="*/ 15311 h 43211"/>
                <a:gd name="connsiteX8" fmla="*/ 43052 w 43256"/>
                <a:gd name="connsiteY8" fmla="*/ 23173 h 43211"/>
                <a:gd name="connsiteX9" fmla="*/ 37440 w 43256"/>
                <a:gd name="connsiteY9" fmla="*/ 30055 h 43211"/>
                <a:gd name="connsiteX10" fmla="*/ 35431 w 43256"/>
                <a:gd name="connsiteY10" fmla="*/ 35952 h 43211"/>
                <a:gd name="connsiteX11" fmla="*/ 28591 w 43256"/>
                <a:gd name="connsiteY11" fmla="*/ 36666 h 43211"/>
                <a:gd name="connsiteX12" fmla="*/ 23703 w 43256"/>
                <a:gd name="connsiteY12" fmla="*/ 42957 h 43211"/>
                <a:gd name="connsiteX13" fmla="*/ 16516 w 43256"/>
                <a:gd name="connsiteY13" fmla="*/ 39117 h 43211"/>
                <a:gd name="connsiteX14" fmla="*/ 5840 w 43256"/>
                <a:gd name="connsiteY14" fmla="*/ 35323 h 43211"/>
                <a:gd name="connsiteX15" fmla="*/ 1146 w 43256"/>
                <a:gd name="connsiteY15" fmla="*/ 31101 h 43211"/>
                <a:gd name="connsiteX16" fmla="*/ 2149 w 43256"/>
                <a:gd name="connsiteY16" fmla="*/ 25402 h 43211"/>
                <a:gd name="connsiteX17" fmla="*/ 31 w 43256"/>
                <a:gd name="connsiteY17" fmla="*/ 19555 h 43211"/>
                <a:gd name="connsiteX18" fmla="*/ 3899 w 43256"/>
                <a:gd name="connsiteY18" fmla="*/ 14358 h 43211"/>
                <a:gd name="connsiteX19" fmla="*/ 3936 w 43256"/>
                <a:gd name="connsiteY19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3681 h 42671"/>
                <a:gd name="connsiteX1" fmla="*/ 5659 w 43256"/>
                <a:gd name="connsiteY1" fmla="*/ 6218 h 42671"/>
                <a:gd name="connsiteX2" fmla="*/ 14041 w 43256"/>
                <a:gd name="connsiteY2" fmla="*/ 4513 h 42671"/>
                <a:gd name="connsiteX3" fmla="*/ 35499 w 43256"/>
                <a:gd name="connsiteY3" fmla="*/ 1 h 42671"/>
                <a:gd name="connsiteX4" fmla="*/ 38354 w 43256"/>
                <a:gd name="connsiteY4" fmla="*/ 4887 h 42671"/>
                <a:gd name="connsiteX5" fmla="*/ 42018 w 43256"/>
                <a:gd name="connsiteY5" fmla="*/ 9629 h 42671"/>
                <a:gd name="connsiteX6" fmla="*/ 41854 w 43256"/>
                <a:gd name="connsiteY6" fmla="*/ 14771 h 42671"/>
                <a:gd name="connsiteX7" fmla="*/ 43052 w 43256"/>
                <a:gd name="connsiteY7" fmla="*/ 22633 h 42671"/>
                <a:gd name="connsiteX8" fmla="*/ 37440 w 43256"/>
                <a:gd name="connsiteY8" fmla="*/ 29515 h 42671"/>
                <a:gd name="connsiteX9" fmla="*/ 35431 w 43256"/>
                <a:gd name="connsiteY9" fmla="*/ 35412 h 42671"/>
                <a:gd name="connsiteX10" fmla="*/ 28591 w 43256"/>
                <a:gd name="connsiteY10" fmla="*/ 36126 h 42671"/>
                <a:gd name="connsiteX11" fmla="*/ 23703 w 43256"/>
                <a:gd name="connsiteY11" fmla="*/ 42417 h 42671"/>
                <a:gd name="connsiteX12" fmla="*/ 16516 w 43256"/>
                <a:gd name="connsiteY12" fmla="*/ 38577 h 42671"/>
                <a:gd name="connsiteX13" fmla="*/ 5840 w 43256"/>
                <a:gd name="connsiteY13" fmla="*/ 34783 h 42671"/>
                <a:gd name="connsiteX14" fmla="*/ 1146 w 43256"/>
                <a:gd name="connsiteY14" fmla="*/ 30561 h 42671"/>
                <a:gd name="connsiteX15" fmla="*/ 2149 w 43256"/>
                <a:gd name="connsiteY15" fmla="*/ 24862 h 42671"/>
                <a:gd name="connsiteX16" fmla="*/ 31 w 43256"/>
                <a:gd name="connsiteY16" fmla="*/ 19015 h 42671"/>
                <a:gd name="connsiteX17" fmla="*/ 3899 w 43256"/>
                <a:gd name="connsiteY17" fmla="*/ 13818 h 42671"/>
                <a:gd name="connsiteX18" fmla="*/ 3936 w 43256"/>
                <a:gd name="connsiteY18" fmla="*/ 13681 h 42671"/>
                <a:gd name="connsiteX0" fmla="*/ 4729 w 43256"/>
                <a:gd name="connsiteY0" fmla="*/ 25488 h 42671"/>
                <a:gd name="connsiteX1" fmla="*/ 2196 w 43256"/>
                <a:gd name="connsiteY1" fmla="*/ 24691 h 42671"/>
                <a:gd name="connsiteX2" fmla="*/ 6964 w 43256"/>
                <a:gd name="connsiteY2" fmla="*/ 34210 h 42671"/>
                <a:gd name="connsiteX3" fmla="*/ 5856 w 43256"/>
                <a:gd name="connsiteY3" fmla="*/ 34591 h 42671"/>
                <a:gd name="connsiteX4" fmla="*/ 16514 w 43256"/>
                <a:gd name="connsiteY4" fmla="*/ 38401 h 42671"/>
                <a:gd name="connsiteX5" fmla="*/ 15846 w 43256"/>
                <a:gd name="connsiteY5" fmla="*/ 36661 h 42671"/>
                <a:gd name="connsiteX6" fmla="*/ 28863 w 43256"/>
                <a:gd name="connsiteY6" fmla="*/ 34062 h 42671"/>
                <a:gd name="connsiteX7" fmla="*/ 28596 w 43256"/>
                <a:gd name="connsiteY7" fmla="*/ 35971 h 42671"/>
                <a:gd name="connsiteX8" fmla="*/ 34165 w 43256"/>
                <a:gd name="connsiteY8" fmla="*/ 22265 h 42671"/>
                <a:gd name="connsiteX9" fmla="*/ 37416 w 43256"/>
                <a:gd name="connsiteY9" fmla="*/ 29401 h 42671"/>
                <a:gd name="connsiteX10" fmla="*/ 41834 w 43256"/>
                <a:gd name="connsiteY10" fmla="*/ 14665 h 42671"/>
                <a:gd name="connsiteX11" fmla="*/ 40386 w 43256"/>
                <a:gd name="connsiteY11" fmla="*/ 17341 h 42671"/>
                <a:gd name="connsiteX12" fmla="*/ 38360 w 43256"/>
                <a:gd name="connsiteY12" fmla="*/ 4737 h 42671"/>
                <a:gd name="connsiteX13" fmla="*/ 38436 w 43256"/>
                <a:gd name="connsiteY13" fmla="*/ 6001 h 42671"/>
                <a:gd name="connsiteX14" fmla="*/ 4163 w 43256"/>
                <a:gd name="connsiteY14" fmla="*/ 15100 h 42671"/>
                <a:gd name="connsiteX15" fmla="*/ 3936 w 43256"/>
                <a:gd name="connsiteY15" fmla="*/ 13681 h 42671"/>
                <a:gd name="connsiteX0" fmla="*/ 3936 w 43256"/>
                <a:gd name="connsiteY0" fmla="*/ 13691 h 42681"/>
                <a:gd name="connsiteX1" fmla="*/ 5659 w 43256"/>
                <a:gd name="connsiteY1" fmla="*/ 6228 h 42681"/>
                <a:gd name="connsiteX2" fmla="*/ 35499 w 43256"/>
                <a:gd name="connsiteY2" fmla="*/ 11 h 42681"/>
                <a:gd name="connsiteX3" fmla="*/ 38354 w 43256"/>
                <a:gd name="connsiteY3" fmla="*/ 4897 h 42681"/>
                <a:gd name="connsiteX4" fmla="*/ 42018 w 43256"/>
                <a:gd name="connsiteY4" fmla="*/ 9639 h 42681"/>
                <a:gd name="connsiteX5" fmla="*/ 41854 w 43256"/>
                <a:gd name="connsiteY5" fmla="*/ 14781 h 42681"/>
                <a:gd name="connsiteX6" fmla="*/ 43052 w 43256"/>
                <a:gd name="connsiteY6" fmla="*/ 22643 h 42681"/>
                <a:gd name="connsiteX7" fmla="*/ 37440 w 43256"/>
                <a:gd name="connsiteY7" fmla="*/ 29525 h 42681"/>
                <a:gd name="connsiteX8" fmla="*/ 35431 w 43256"/>
                <a:gd name="connsiteY8" fmla="*/ 35422 h 42681"/>
                <a:gd name="connsiteX9" fmla="*/ 28591 w 43256"/>
                <a:gd name="connsiteY9" fmla="*/ 36136 h 42681"/>
                <a:gd name="connsiteX10" fmla="*/ 23703 w 43256"/>
                <a:gd name="connsiteY10" fmla="*/ 42427 h 42681"/>
                <a:gd name="connsiteX11" fmla="*/ 16516 w 43256"/>
                <a:gd name="connsiteY11" fmla="*/ 38587 h 42681"/>
                <a:gd name="connsiteX12" fmla="*/ 5840 w 43256"/>
                <a:gd name="connsiteY12" fmla="*/ 34793 h 42681"/>
                <a:gd name="connsiteX13" fmla="*/ 1146 w 43256"/>
                <a:gd name="connsiteY13" fmla="*/ 30571 h 42681"/>
                <a:gd name="connsiteX14" fmla="*/ 2149 w 43256"/>
                <a:gd name="connsiteY14" fmla="*/ 24872 h 42681"/>
                <a:gd name="connsiteX15" fmla="*/ 31 w 43256"/>
                <a:gd name="connsiteY15" fmla="*/ 19025 h 42681"/>
                <a:gd name="connsiteX16" fmla="*/ 3899 w 43256"/>
                <a:gd name="connsiteY16" fmla="*/ 13828 h 42681"/>
                <a:gd name="connsiteX17" fmla="*/ 3936 w 43256"/>
                <a:gd name="connsiteY17" fmla="*/ 13691 h 42681"/>
                <a:gd name="connsiteX0" fmla="*/ 4729 w 43256"/>
                <a:gd name="connsiteY0" fmla="*/ 25498 h 42681"/>
                <a:gd name="connsiteX1" fmla="*/ 2196 w 43256"/>
                <a:gd name="connsiteY1" fmla="*/ 24701 h 42681"/>
                <a:gd name="connsiteX2" fmla="*/ 6964 w 43256"/>
                <a:gd name="connsiteY2" fmla="*/ 34220 h 42681"/>
                <a:gd name="connsiteX3" fmla="*/ 5856 w 43256"/>
                <a:gd name="connsiteY3" fmla="*/ 34601 h 42681"/>
                <a:gd name="connsiteX4" fmla="*/ 16514 w 43256"/>
                <a:gd name="connsiteY4" fmla="*/ 38411 h 42681"/>
                <a:gd name="connsiteX5" fmla="*/ 15846 w 43256"/>
                <a:gd name="connsiteY5" fmla="*/ 36671 h 42681"/>
                <a:gd name="connsiteX6" fmla="*/ 28863 w 43256"/>
                <a:gd name="connsiteY6" fmla="*/ 34072 h 42681"/>
                <a:gd name="connsiteX7" fmla="*/ 28596 w 43256"/>
                <a:gd name="connsiteY7" fmla="*/ 35981 h 42681"/>
                <a:gd name="connsiteX8" fmla="*/ 34165 w 43256"/>
                <a:gd name="connsiteY8" fmla="*/ 22275 h 42681"/>
                <a:gd name="connsiteX9" fmla="*/ 37416 w 43256"/>
                <a:gd name="connsiteY9" fmla="*/ 29411 h 42681"/>
                <a:gd name="connsiteX10" fmla="*/ 41834 w 43256"/>
                <a:gd name="connsiteY10" fmla="*/ 14675 h 42681"/>
                <a:gd name="connsiteX11" fmla="*/ 40386 w 43256"/>
                <a:gd name="connsiteY11" fmla="*/ 17351 h 42681"/>
                <a:gd name="connsiteX12" fmla="*/ 38360 w 43256"/>
                <a:gd name="connsiteY12" fmla="*/ 4747 h 42681"/>
                <a:gd name="connsiteX13" fmla="*/ 38436 w 43256"/>
                <a:gd name="connsiteY13" fmla="*/ 6011 h 42681"/>
                <a:gd name="connsiteX14" fmla="*/ 4163 w 43256"/>
                <a:gd name="connsiteY14" fmla="*/ 15110 h 42681"/>
                <a:gd name="connsiteX15" fmla="*/ 3936 w 43256"/>
                <a:gd name="connsiteY15" fmla="*/ 13691 h 42681"/>
                <a:gd name="connsiteX0" fmla="*/ 3936 w 43256"/>
                <a:gd name="connsiteY0" fmla="*/ 8949 h 37939"/>
                <a:gd name="connsiteX1" fmla="*/ 5659 w 43256"/>
                <a:gd name="connsiteY1" fmla="*/ 1486 h 37939"/>
                <a:gd name="connsiteX2" fmla="*/ 24802 w 43256"/>
                <a:gd name="connsiteY2" fmla="*/ 19701 h 37939"/>
                <a:gd name="connsiteX3" fmla="*/ 38354 w 43256"/>
                <a:gd name="connsiteY3" fmla="*/ 155 h 37939"/>
                <a:gd name="connsiteX4" fmla="*/ 42018 w 43256"/>
                <a:gd name="connsiteY4" fmla="*/ 4897 h 37939"/>
                <a:gd name="connsiteX5" fmla="*/ 41854 w 43256"/>
                <a:gd name="connsiteY5" fmla="*/ 10039 h 37939"/>
                <a:gd name="connsiteX6" fmla="*/ 43052 w 43256"/>
                <a:gd name="connsiteY6" fmla="*/ 17901 h 37939"/>
                <a:gd name="connsiteX7" fmla="*/ 37440 w 43256"/>
                <a:gd name="connsiteY7" fmla="*/ 24783 h 37939"/>
                <a:gd name="connsiteX8" fmla="*/ 35431 w 43256"/>
                <a:gd name="connsiteY8" fmla="*/ 30680 h 37939"/>
                <a:gd name="connsiteX9" fmla="*/ 28591 w 43256"/>
                <a:gd name="connsiteY9" fmla="*/ 31394 h 37939"/>
                <a:gd name="connsiteX10" fmla="*/ 23703 w 43256"/>
                <a:gd name="connsiteY10" fmla="*/ 37685 h 37939"/>
                <a:gd name="connsiteX11" fmla="*/ 16516 w 43256"/>
                <a:gd name="connsiteY11" fmla="*/ 33845 h 37939"/>
                <a:gd name="connsiteX12" fmla="*/ 5840 w 43256"/>
                <a:gd name="connsiteY12" fmla="*/ 30051 h 37939"/>
                <a:gd name="connsiteX13" fmla="*/ 1146 w 43256"/>
                <a:gd name="connsiteY13" fmla="*/ 25829 h 37939"/>
                <a:gd name="connsiteX14" fmla="*/ 2149 w 43256"/>
                <a:gd name="connsiteY14" fmla="*/ 20130 h 37939"/>
                <a:gd name="connsiteX15" fmla="*/ 31 w 43256"/>
                <a:gd name="connsiteY15" fmla="*/ 14283 h 37939"/>
                <a:gd name="connsiteX16" fmla="*/ 3899 w 43256"/>
                <a:gd name="connsiteY16" fmla="*/ 9086 h 37939"/>
                <a:gd name="connsiteX17" fmla="*/ 3936 w 43256"/>
                <a:gd name="connsiteY17" fmla="*/ 8949 h 37939"/>
                <a:gd name="connsiteX0" fmla="*/ 4729 w 43256"/>
                <a:gd name="connsiteY0" fmla="*/ 20756 h 37939"/>
                <a:gd name="connsiteX1" fmla="*/ 2196 w 43256"/>
                <a:gd name="connsiteY1" fmla="*/ 19959 h 37939"/>
                <a:gd name="connsiteX2" fmla="*/ 6964 w 43256"/>
                <a:gd name="connsiteY2" fmla="*/ 29478 h 37939"/>
                <a:gd name="connsiteX3" fmla="*/ 5856 w 43256"/>
                <a:gd name="connsiteY3" fmla="*/ 29859 h 37939"/>
                <a:gd name="connsiteX4" fmla="*/ 16514 w 43256"/>
                <a:gd name="connsiteY4" fmla="*/ 33669 h 37939"/>
                <a:gd name="connsiteX5" fmla="*/ 15846 w 43256"/>
                <a:gd name="connsiteY5" fmla="*/ 31929 h 37939"/>
                <a:gd name="connsiteX6" fmla="*/ 28863 w 43256"/>
                <a:gd name="connsiteY6" fmla="*/ 29330 h 37939"/>
                <a:gd name="connsiteX7" fmla="*/ 28596 w 43256"/>
                <a:gd name="connsiteY7" fmla="*/ 31239 h 37939"/>
                <a:gd name="connsiteX8" fmla="*/ 34165 w 43256"/>
                <a:gd name="connsiteY8" fmla="*/ 17533 h 37939"/>
                <a:gd name="connsiteX9" fmla="*/ 37416 w 43256"/>
                <a:gd name="connsiteY9" fmla="*/ 24669 h 37939"/>
                <a:gd name="connsiteX10" fmla="*/ 41834 w 43256"/>
                <a:gd name="connsiteY10" fmla="*/ 9933 h 37939"/>
                <a:gd name="connsiteX11" fmla="*/ 40386 w 43256"/>
                <a:gd name="connsiteY11" fmla="*/ 12609 h 37939"/>
                <a:gd name="connsiteX12" fmla="*/ 38360 w 43256"/>
                <a:gd name="connsiteY12" fmla="*/ 5 h 37939"/>
                <a:gd name="connsiteX13" fmla="*/ 38436 w 43256"/>
                <a:gd name="connsiteY13" fmla="*/ 1269 h 37939"/>
                <a:gd name="connsiteX14" fmla="*/ 4163 w 43256"/>
                <a:gd name="connsiteY14" fmla="*/ 10368 h 37939"/>
                <a:gd name="connsiteX15" fmla="*/ 3936 w 43256"/>
                <a:gd name="connsiteY15" fmla="*/ 8949 h 37939"/>
                <a:gd name="connsiteX0" fmla="*/ 3936 w 43256"/>
                <a:gd name="connsiteY0" fmla="*/ 8952 h 37942"/>
                <a:gd name="connsiteX1" fmla="*/ 5659 w 43256"/>
                <a:gd name="connsiteY1" fmla="*/ 1489 h 37942"/>
                <a:gd name="connsiteX2" fmla="*/ 24802 w 43256"/>
                <a:gd name="connsiteY2" fmla="*/ 19704 h 37942"/>
                <a:gd name="connsiteX3" fmla="*/ 38354 w 43256"/>
                <a:gd name="connsiteY3" fmla="*/ 158 h 37942"/>
                <a:gd name="connsiteX4" fmla="*/ 42018 w 43256"/>
                <a:gd name="connsiteY4" fmla="*/ 4900 h 37942"/>
                <a:gd name="connsiteX5" fmla="*/ 41854 w 43256"/>
                <a:gd name="connsiteY5" fmla="*/ 10042 h 37942"/>
                <a:gd name="connsiteX6" fmla="*/ 43052 w 43256"/>
                <a:gd name="connsiteY6" fmla="*/ 17904 h 37942"/>
                <a:gd name="connsiteX7" fmla="*/ 37440 w 43256"/>
                <a:gd name="connsiteY7" fmla="*/ 24786 h 37942"/>
                <a:gd name="connsiteX8" fmla="*/ 35431 w 43256"/>
                <a:gd name="connsiteY8" fmla="*/ 30683 h 37942"/>
                <a:gd name="connsiteX9" fmla="*/ 28591 w 43256"/>
                <a:gd name="connsiteY9" fmla="*/ 31397 h 37942"/>
                <a:gd name="connsiteX10" fmla="*/ 23703 w 43256"/>
                <a:gd name="connsiteY10" fmla="*/ 37688 h 37942"/>
                <a:gd name="connsiteX11" fmla="*/ 16516 w 43256"/>
                <a:gd name="connsiteY11" fmla="*/ 33848 h 37942"/>
                <a:gd name="connsiteX12" fmla="*/ 5840 w 43256"/>
                <a:gd name="connsiteY12" fmla="*/ 30054 h 37942"/>
                <a:gd name="connsiteX13" fmla="*/ 1146 w 43256"/>
                <a:gd name="connsiteY13" fmla="*/ 25832 h 37942"/>
                <a:gd name="connsiteX14" fmla="*/ 2149 w 43256"/>
                <a:gd name="connsiteY14" fmla="*/ 20133 h 37942"/>
                <a:gd name="connsiteX15" fmla="*/ 31 w 43256"/>
                <a:gd name="connsiteY15" fmla="*/ 14286 h 37942"/>
                <a:gd name="connsiteX16" fmla="*/ 3899 w 43256"/>
                <a:gd name="connsiteY16" fmla="*/ 9089 h 37942"/>
                <a:gd name="connsiteX17" fmla="*/ 3936 w 43256"/>
                <a:gd name="connsiteY17" fmla="*/ 8952 h 37942"/>
                <a:gd name="connsiteX0" fmla="*/ 4729 w 43256"/>
                <a:gd name="connsiteY0" fmla="*/ 20759 h 37942"/>
                <a:gd name="connsiteX1" fmla="*/ 2196 w 43256"/>
                <a:gd name="connsiteY1" fmla="*/ 19962 h 37942"/>
                <a:gd name="connsiteX2" fmla="*/ 6964 w 43256"/>
                <a:gd name="connsiteY2" fmla="*/ 29481 h 37942"/>
                <a:gd name="connsiteX3" fmla="*/ 5856 w 43256"/>
                <a:gd name="connsiteY3" fmla="*/ 29862 h 37942"/>
                <a:gd name="connsiteX4" fmla="*/ 16514 w 43256"/>
                <a:gd name="connsiteY4" fmla="*/ 33672 h 37942"/>
                <a:gd name="connsiteX5" fmla="*/ 15846 w 43256"/>
                <a:gd name="connsiteY5" fmla="*/ 31932 h 37942"/>
                <a:gd name="connsiteX6" fmla="*/ 28863 w 43256"/>
                <a:gd name="connsiteY6" fmla="*/ 29333 h 37942"/>
                <a:gd name="connsiteX7" fmla="*/ 28596 w 43256"/>
                <a:gd name="connsiteY7" fmla="*/ 31242 h 37942"/>
                <a:gd name="connsiteX8" fmla="*/ 34165 w 43256"/>
                <a:gd name="connsiteY8" fmla="*/ 17536 h 37942"/>
                <a:gd name="connsiteX9" fmla="*/ 37416 w 43256"/>
                <a:gd name="connsiteY9" fmla="*/ 24672 h 37942"/>
                <a:gd name="connsiteX10" fmla="*/ 41834 w 43256"/>
                <a:gd name="connsiteY10" fmla="*/ 9936 h 37942"/>
                <a:gd name="connsiteX11" fmla="*/ 40386 w 43256"/>
                <a:gd name="connsiteY11" fmla="*/ 12612 h 37942"/>
                <a:gd name="connsiteX12" fmla="*/ 38360 w 43256"/>
                <a:gd name="connsiteY12" fmla="*/ 8 h 37942"/>
                <a:gd name="connsiteX13" fmla="*/ 38436 w 43256"/>
                <a:gd name="connsiteY13" fmla="*/ 1272 h 37942"/>
                <a:gd name="connsiteX14" fmla="*/ 4163 w 43256"/>
                <a:gd name="connsiteY14" fmla="*/ 10371 h 37942"/>
                <a:gd name="connsiteX15" fmla="*/ 3936 w 43256"/>
                <a:gd name="connsiteY15" fmla="*/ 8952 h 37942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28863 w 43256"/>
                <a:gd name="connsiteY6" fmla="*/ 29367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32429 w 43256"/>
                <a:gd name="connsiteY6" fmla="*/ 24390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9007 h 37997"/>
                <a:gd name="connsiteX1" fmla="*/ 5659 w 43256"/>
                <a:gd name="connsiteY1" fmla="*/ 1544 h 37997"/>
                <a:gd name="connsiteX2" fmla="*/ 27476 w 43256"/>
                <a:gd name="connsiteY2" fmla="*/ 17949 h 37997"/>
                <a:gd name="connsiteX3" fmla="*/ 38354 w 43256"/>
                <a:gd name="connsiteY3" fmla="*/ 213 h 37997"/>
                <a:gd name="connsiteX4" fmla="*/ 42018 w 43256"/>
                <a:gd name="connsiteY4" fmla="*/ 4955 h 37997"/>
                <a:gd name="connsiteX5" fmla="*/ 41854 w 43256"/>
                <a:gd name="connsiteY5" fmla="*/ 10097 h 37997"/>
                <a:gd name="connsiteX6" fmla="*/ 43052 w 43256"/>
                <a:gd name="connsiteY6" fmla="*/ 17959 h 37997"/>
                <a:gd name="connsiteX7" fmla="*/ 37440 w 43256"/>
                <a:gd name="connsiteY7" fmla="*/ 24841 h 37997"/>
                <a:gd name="connsiteX8" fmla="*/ 35431 w 43256"/>
                <a:gd name="connsiteY8" fmla="*/ 30738 h 37997"/>
                <a:gd name="connsiteX9" fmla="*/ 28591 w 43256"/>
                <a:gd name="connsiteY9" fmla="*/ 31452 h 37997"/>
                <a:gd name="connsiteX10" fmla="*/ 23703 w 43256"/>
                <a:gd name="connsiteY10" fmla="*/ 37743 h 37997"/>
                <a:gd name="connsiteX11" fmla="*/ 16516 w 43256"/>
                <a:gd name="connsiteY11" fmla="*/ 33903 h 37997"/>
                <a:gd name="connsiteX12" fmla="*/ 5840 w 43256"/>
                <a:gd name="connsiteY12" fmla="*/ 30109 h 37997"/>
                <a:gd name="connsiteX13" fmla="*/ 1146 w 43256"/>
                <a:gd name="connsiteY13" fmla="*/ 25887 h 37997"/>
                <a:gd name="connsiteX14" fmla="*/ 2149 w 43256"/>
                <a:gd name="connsiteY14" fmla="*/ 20188 h 37997"/>
                <a:gd name="connsiteX15" fmla="*/ 31 w 43256"/>
                <a:gd name="connsiteY15" fmla="*/ 14341 h 37997"/>
                <a:gd name="connsiteX16" fmla="*/ 3899 w 43256"/>
                <a:gd name="connsiteY16" fmla="*/ 9144 h 37997"/>
                <a:gd name="connsiteX17" fmla="*/ 3936 w 43256"/>
                <a:gd name="connsiteY17" fmla="*/ 9007 h 37997"/>
                <a:gd name="connsiteX0" fmla="*/ 4729 w 43256"/>
                <a:gd name="connsiteY0" fmla="*/ 20814 h 37997"/>
                <a:gd name="connsiteX1" fmla="*/ 2196 w 43256"/>
                <a:gd name="connsiteY1" fmla="*/ 20017 h 37997"/>
                <a:gd name="connsiteX2" fmla="*/ 6964 w 43256"/>
                <a:gd name="connsiteY2" fmla="*/ 29536 h 37997"/>
                <a:gd name="connsiteX3" fmla="*/ 5856 w 43256"/>
                <a:gd name="connsiteY3" fmla="*/ 29917 h 37997"/>
                <a:gd name="connsiteX4" fmla="*/ 16514 w 43256"/>
                <a:gd name="connsiteY4" fmla="*/ 33727 h 37997"/>
                <a:gd name="connsiteX5" fmla="*/ 15846 w 43256"/>
                <a:gd name="connsiteY5" fmla="*/ 31987 h 37997"/>
                <a:gd name="connsiteX6" fmla="*/ 32429 w 43256"/>
                <a:gd name="connsiteY6" fmla="*/ 24411 h 37997"/>
                <a:gd name="connsiteX7" fmla="*/ 28596 w 43256"/>
                <a:gd name="connsiteY7" fmla="*/ 31297 h 37997"/>
                <a:gd name="connsiteX8" fmla="*/ 34165 w 43256"/>
                <a:gd name="connsiteY8" fmla="*/ 17591 h 37997"/>
                <a:gd name="connsiteX9" fmla="*/ 37416 w 43256"/>
                <a:gd name="connsiteY9" fmla="*/ 24727 h 37997"/>
                <a:gd name="connsiteX10" fmla="*/ 41834 w 43256"/>
                <a:gd name="connsiteY10" fmla="*/ 9991 h 37997"/>
                <a:gd name="connsiteX11" fmla="*/ 40386 w 43256"/>
                <a:gd name="connsiteY11" fmla="*/ 12667 h 37997"/>
                <a:gd name="connsiteX12" fmla="*/ 38360 w 43256"/>
                <a:gd name="connsiteY12" fmla="*/ 63 h 37997"/>
                <a:gd name="connsiteX13" fmla="*/ 38436 w 43256"/>
                <a:gd name="connsiteY13" fmla="*/ 1327 h 37997"/>
                <a:gd name="connsiteX14" fmla="*/ 4163 w 43256"/>
                <a:gd name="connsiteY14" fmla="*/ 10426 h 37997"/>
                <a:gd name="connsiteX15" fmla="*/ 3936 w 43256"/>
                <a:gd name="connsiteY15" fmla="*/ 9007 h 37997"/>
                <a:gd name="connsiteX0" fmla="*/ 3936 w 43256"/>
                <a:gd name="connsiteY0" fmla="*/ 10447 h 39437"/>
                <a:gd name="connsiteX1" fmla="*/ 5659 w 43256"/>
                <a:gd name="connsiteY1" fmla="*/ 2984 h 39437"/>
                <a:gd name="connsiteX2" fmla="*/ 27476 w 43256"/>
                <a:gd name="connsiteY2" fmla="*/ 19389 h 39437"/>
                <a:gd name="connsiteX3" fmla="*/ 38354 w 43256"/>
                <a:gd name="connsiteY3" fmla="*/ 1653 h 39437"/>
                <a:gd name="connsiteX4" fmla="*/ 42018 w 43256"/>
                <a:gd name="connsiteY4" fmla="*/ 6395 h 39437"/>
                <a:gd name="connsiteX5" fmla="*/ 41854 w 43256"/>
                <a:gd name="connsiteY5" fmla="*/ 11537 h 39437"/>
                <a:gd name="connsiteX6" fmla="*/ 43052 w 43256"/>
                <a:gd name="connsiteY6" fmla="*/ 19399 h 39437"/>
                <a:gd name="connsiteX7" fmla="*/ 37440 w 43256"/>
                <a:gd name="connsiteY7" fmla="*/ 26281 h 39437"/>
                <a:gd name="connsiteX8" fmla="*/ 35431 w 43256"/>
                <a:gd name="connsiteY8" fmla="*/ 32178 h 39437"/>
                <a:gd name="connsiteX9" fmla="*/ 28591 w 43256"/>
                <a:gd name="connsiteY9" fmla="*/ 32892 h 39437"/>
                <a:gd name="connsiteX10" fmla="*/ 23703 w 43256"/>
                <a:gd name="connsiteY10" fmla="*/ 39183 h 39437"/>
                <a:gd name="connsiteX11" fmla="*/ 16516 w 43256"/>
                <a:gd name="connsiteY11" fmla="*/ 35343 h 39437"/>
                <a:gd name="connsiteX12" fmla="*/ 5840 w 43256"/>
                <a:gd name="connsiteY12" fmla="*/ 31549 h 39437"/>
                <a:gd name="connsiteX13" fmla="*/ 1146 w 43256"/>
                <a:gd name="connsiteY13" fmla="*/ 27327 h 39437"/>
                <a:gd name="connsiteX14" fmla="*/ 2149 w 43256"/>
                <a:gd name="connsiteY14" fmla="*/ 21628 h 39437"/>
                <a:gd name="connsiteX15" fmla="*/ 31 w 43256"/>
                <a:gd name="connsiteY15" fmla="*/ 15781 h 39437"/>
                <a:gd name="connsiteX16" fmla="*/ 3899 w 43256"/>
                <a:gd name="connsiteY16" fmla="*/ 10584 h 39437"/>
                <a:gd name="connsiteX17" fmla="*/ 3936 w 43256"/>
                <a:gd name="connsiteY17" fmla="*/ 10447 h 39437"/>
                <a:gd name="connsiteX0" fmla="*/ 4729 w 43256"/>
                <a:gd name="connsiteY0" fmla="*/ 22254 h 39437"/>
                <a:gd name="connsiteX1" fmla="*/ 2196 w 43256"/>
                <a:gd name="connsiteY1" fmla="*/ 21457 h 39437"/>
                <a:gd name="connsiteX2" fmla="*/ 6964 w 43256"/>
                <a:gd name="connsiteY2" fmla="*/ 30976 h 39437"/>
                <a:gd name="connsiteX3" fmla="*/ 5856 w 43256"/>
                <a:gd name="connsiteY3" fmla="*/ 31357 h 39437"/>
                <a:gd name="connsiteX4" fmla="*/ 16514 w 43256"/>
                <a:gd name="connsiteY4" fmla="*/ 35167 h 39437"/>
                <a:gd name="connsiteX5" fmla="*/ 15846 w 43256"/>
                <a:gd name="connsiteY5" fmla="*/ 33427 h 39437"/>
                <a:gd name="connsiteX6" fmla="*/ 32429 w 43256"/>
                <a:gd name="connsiteY6" fmla="*/ 25851 h 39437"/>
                <a:gd name="connsiteX7" fmla="*/ 28596 w 43256"/>
                <a:gd name="connsiteY7" fmla="*/ 32737 h 39437"/>
                <a:gd name="connsiteX8" fmla="*/ 34165 w 43256"/>
                <a:gd name="connsiteY8" fmla="*/ 19031 h 39437"/>
                <a:gd name="connsiteX9" fmla="*/ 37416 w 43256"/>
                <a:gd name="connsiteY9" fmla="*/ 26167 h 39437"/>
                <a:gd name="connsiteX10" fmla="*/ 41834 w 43256"/>
                <a:gd name="connsiteY10" fmla="*/ 11431 h 39437"/>
                <a:gd name="connsiteX11" fmla="*/ 40386 w 43256"/>
                <a:gd name="connsiteY11" fmla="*/ 14107 h 39437"/>
                <a:gd name="connsiteX12" fmla="*/ 38360 w 43256"/>
                <a:gd name="connsiteY12" fmla="*/ 1503 h 39437"/>
                <a:gd name="connsiteX13" fmla="*/ 41556 w 43256"/>
                <a:gd name="connsiteY13" fmla="*/ 52 h 39437"/>
                <a:gd name="connsiteX14" fmla="*/ 4163 w 43256"/>
                <a:gd name="connsiteY14" fmla="*/ 11866 h 39437"/>
                <a:gd name="connsiteX15" fmla="*/ 3936 w 43256"/>
                <a:gd name="connsiteY15" fmla="*/ 10447 h 39437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38354 w 43256"/>
                <a:gd name="connsiteY3" fmla="*/ 1632 h 39416"/>
                <a:gd name="connsiteX4" fmla="*/ 42018 w 43256"/>
                <a:gd name="connsiteY4" fmla="*/ 6374 h 39416"/>
                <a:gd name="connsiteX5" fmla="*/ 41854 w 43256"/>
                <a:gd name="connsiteY5" fmla="*/ 11516 h 39416"/>
                <a:gd name="connsiteX6" fmla="*/ 43052 w 43256"/>
                <a:gd name="connsiteY6" fmla="*/ 19378 h 39416"/>
                <a:gd name="connsiteX7" fmla="*/ 37440 w 43256"/>
                <a:gd name="connsiteY7" fmla="*/ 26260 h 39416"/>
                <a:gd name="connsiteX8" fmla="*/ 35431 w 43256"/>
                <a:gd name="connsiteY8" fmla="*/ 32157 h 39416"/>
                <a:gd name="connsiteX9" fmla="*/ 28591 w 43256"/>
                <a:gd name="connsiteY9" fmla="*/ 32871 h 39416"/>
                <a:gd name="connsiteX10" fmla="*/ 23703 w 43256"/>
                <a:gd name="connsiteY10" fmla="*/ 39162 h 39416"/>
                <a:gd name="connsiteX11" fmla="*/ 16516 w 43256"/>
                <a:gd name="connsiteY11" fmla="*/ 35322 h 39416"/>
                <a:gd name="connsiteX12" fmla="*/ 5840 w 43256"/>
                <a:gd name="connsiteY12" fmla="*/ 31528 h 39416"/>
                <a:gd name="connsiteX13" fmla="*/ 1146 w 43256"/>
                <a:gd name="connsiteY13" fmla="*/ 27306 h 39416"/>
                <a:gd name="connsiteX14" fmla="*/ 2149 w 43256"/>
                <a:gd name="connsiteY14" fmla="*/ 21607 h 39416"/>
                <a:gd name="connsiteX15" fmla="*/ 31 w 43256"/>
                <a:gd name="connsiteY15" fmla="*/ 15760 h 39416"/>
                <a:gd name="connsiteX16" fmla="*/ 3899 w 43256"/>
                <a:gd name="connsiteY16" fmla="*/ 10563 h 39416"/>
                <a:gd name="connsiteX17" fmla="*/ 3936 w 43256"/>
                <a:gd name="connsiteY17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42018 w 43256"/>
                <a:gd name="connsiteY3" fmla="*/ 6374 h 39416"/>
                <a:gd name="connsiteX4" fmla="*/ 41854 w 43256"/>
                <a:gd name="connsiteY4" fmla="*/ 11516 h 39416"/>
                <a:gd name="connsiteX5" fmla="*/ 43052 w 43256"/>
                <a:gd name="connsiteY5" fmla="*/ 19378 h 39416"/>
                <a:gd name="connsiteX6" fmla="*/ 37440 w 43256"/>
                <a:gd name="connsiteY6" fmla="*/ 26260 h 39416"/>
                <a:gd name="connsiteX7" fmla="*/ 35431 w 43256"/>
                <a:gd name="connsiteY7" fmla="*/ 32157 h 39416"/>
                <a:gd name="connsiteX8" fmla="*/ 28591 w 43256"/>
                <a:gd name="connsiteY8" fmla="*/ 32871 h 39416"/>
                <a:gd name="connsiteX9" fmla="*/ 23703 w 43256"/>
                <a:gd name="connsiteY9" fmla="*/ 39162 h 39416"/>
                <a:gd name="connsiteX10" fmla="*/ 16516 w 43256"/>
                <a:gd name="connsiteY10" fmla="*/ 35322 h 39416"/>
                <a:gd name="connsiteX11" fmla="*/ 5840 w 43256"/>
                <a:gd name="connsiteY11" fmla="*/ 31528 h 39416"/>
                <a:gd name="connsiteX12" fmla="*/ 1146 w 43256"/>
                <a:gd name="connsiteY12" fmla="*/ 27306 h 39416"/>
                <a:gd name="connsiteX13" fmla="*/ 2149 w 43256"/>
                <a:gd name="connsiteY13" fmla="*/ 21607 h 39416"/>
                <a:gd name="connsiteX14" fmla="*/ 31 w 43256"/>
                <a:gd name="connsiteY14" fmla="*/ 15760 h 39416"/>
                <a:gd name="connsiteX15" fmla="*/ 3899 w 43256"/>
                <a:gd name="connsiteY15" fmla="*/ 10563 h 39416"/>
                <a:gd name="connsiteX16" fmla="*/ 3936 w 43256"/>
                <a:gd name="connsiteY16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1775 h 40765"/>
                <a:gd name="connsiteX1" fmla="*/ 5659 w 43256"/>
                <a:gd name="connsiteY1" fmla="*/ 4312 h 40765"/>
                <a:gd name="connsiteX2" fmla="*/ 27476 w 43256"/>
                <a:gd name="connsiteY2" fmla="*/ 20717 h 40765"/>
                <a:gd name="connsiteX3" fmla="*/ 42018 w 43256"/>
                <a:gd name="connsiteY3" fmla="*/ 7723 h 40765"/>
                <a:gd name="connsiteX4" fmla="*/ 41854 w 43256"/>
                <a:gd name="connsiteY4" fmla="*/ 12865 h 40765"/>
                <a:gd name="connsiteX5" fmla="*/ 43052 w 43256"/>
                <a:gd name="connsiteY5" fmla="*/ 20727 h 40765"/>
                <a:gd name="connsiteX6" fmla="*/ 37440 w 43256"/>
                <a:gd name="connsiteY6" fmla="*/ 27609 h 40765"/>
                <a:gd name="connsiteX7" fmla="*/ 35431 w 43256"/>
                <a:gd name="connsiteY7" fmla="*/ 33506 h 40765"/>
                <a:gd name="connsiteX8" fmla="*/ 28591 w 43256"/>
                <a:gd name="connsiteY8" fmla="*/ 34220 h 40765"/>
                <a:gd name="connsiteX9" fmla="*/ 23703 w 43256"/>
                <a:gd name="connsiteY9" fmla="*/ 40511 h 40765"/>
                <a:gd name="connsiteX10" fmla="*/ 16516 w 43256"/>
                <a:gd name="connsiteY10" fmla="*/ 36671 h 40765"/>
                <a:gd name="connsiteX11" fmla="*/ 5840 w 43256"/>
                <a:gd name="connsiteY11" fmla="*/ 32877 h 40765"/>
                <a:gd name="connsiteX12" fmla="*/ 1146 w 43256"/>
                <a:gd name="connsiteY12" fmla="*/ 28655 h 40765"/>
                <a:gd name="connsiteX13" fmla="*/ 2149 w 43256"/>
                <a:gd name="connsiteY13" fmla="*/ 22956 h 40765"/>
                <a:gd name="connsiteX14" fmla="*/ 31 w 43256"/>
                <a:gd name="connsiteY14" fmla="*/ 17109 h 40765"/>
                <a:gd name="connsiteX15" fmla="*/ 3899 w 43256"/>
                <a:gd name="connsiteY15" fmla="*/ 11912 h 40765"/>
                <a:gd name="connsiteX16" fmla="*/ 3936 w 43256"/>
                <a:gd name="connsiteY16" fmla="*/ 11775 h 40765"/>
                <a:gd name="connsiteX0" fmla="*/ 4729 w 43256"/>
                <a:gd name="connsiteY0" fmla="*/ 23582 h 40765"/>
                <a:gd name="connsiteX1" fmla="*/ 2196 w 43256"/>
                <a:gd name="connsiteY1" fmla="*/ 22785 h 40765"/>
                <a:gd name="connsiteX2" fmla="*/ 6964 w 43256"/>
                <a:gd name="connsiteY2" fmla="*/ 32304 h 40765"/>
                <a:gd name="connsiteX3" fmla="*/ 5856 w 43256"/>
                <a:gd name="connsiteY3" fmla="*/ 32685 h 40765"/>
                <a:gd name="connsiteX4" fmla="*/ 16514 w 43256"/>
                <a:gd name="connsiteY4" fmla="*/ 36495 h 40765"/>
                <a:gd name="connsiteX5" fmla="*/ 15846 w 43256"/>
                <a:gd name="connsiteY5" fmla="*/ 34755 h 40765"/>
                <a:gd name="connsiteX6" fmla="*/ 32429 w 43256"/>
                <a:gd name="connsiteY6" fmla="*/ 27179 h 40765"/>
                <a:gd name="connsiteX7" fmla="*/ 28596 w 43256"/>
                <a:gd name="connsiteY7" fmla="*/ 34065 h 40765"/>
                <a:gd name="connsiteX8" fmla="*/ 34165 w 43256"/>
                <a:gd name="connsiteY8" fmla="*/ 20359 h 40765"/>
                <a:gd name="connsiteX9" fmla="*/ 37416 w 43256"/>
                <a:gd name="connsiteY9" fmla="*/ 27495 h 40765"/>
                <a:gd name="connsiteX10" fmla="*/ 41834 w 43256"/>
                <a:gd name="connsiteY10" fmla="*/ 12759 h 40765"/>
                <a:gd name="connsiteX11" fmla="*/ 40386 w 43256"/>
                <a:gd name="connsiteY11" fmla="*/ 15435 h 40765"/>
                <a:gd name="connsiteX12" fmla="*/ 42371 w 43256"/>
                <a:gd name="connsiteY12" fmla="*/ 4641 h 40765"/>
                <a:gd name="connsiteX13" fmla="*/ 38882 w 43256"/>
                <a:gd name="connsiteY13" fmla="*/ 23 h 40765"/>
                <a:gd name="connsiteX14" fmla="*/ 4163 w 43256"/>
                <a:gd name="connsiteY14" fmla="*/ 13194 h 40765"/>
                <a:gd name="connsiteX15" fmla="*/ 3936 w 43256"/>
                <a:gd name="connsiteY15" fmla="*/ 11775 h 40765"/>
                <a:gd name="connsiteX0" fmla="*/ 3936 w 50839"/>
                <a:gd name="connsiteY0" fmla="*/ 11790 h 40780"/>
                <a:gd name="connsiteX1" fmla="*/ 5659 w 50839"/>
                <a:gd name="connsiteY1" fmla="*/ 4327 h 40780"/>
                <a:gd name="connsiteX2" fmla="*/ 27476 w 50839"/>
                <a:gd name="connsiteY2" fmla="*/ 20732 h 40780"/>
                <a:gd name="connsiteX3" fmla="*/ 42018 w 50839"/>
                <a:gd name="connsiteY3" fmla="*/ 7738 h 40780"/>
                <a:gd name="connsiteX4" fmla="*/ 41854 w 50839"/>
                <a:gd name="connsiteY4" fmla="*/ 12880 h 40780"/>
                <a:gd name="connsiteX5" fmla="*/ 43052 w 50839"/>
                <a:gd name="connsiteY5" fmla="*/ 20742 h 40780"/>
                <a:gd name="connsiteX6" fmla="*/ 37440 w 50839"/>
                <a:gd name="connsiteY6" fmla="*/ 27624 h 40780"/>
                <a:gd name="connsiteX7" fmla="*/ 35431 w 50839"/>
                <a:gd name="connsiteY7" fmla="*/ 33521 h 40780"/>
                <a:gd name="connsiteX8" fmla="*/ 28591 w 50839"/>
                <a:gd name="connsiteY8" fmla="*/ 34235 h 40780"/>
                <a:gd name="connsiteX9" fmla="*/ 23703 w 50839"/>
                <a:gd name="connsiteY9" fmla="*/ 40526 h 40780"/>
                <a:gd name="connsiteX10" fmla="*/ 16516 w 50839"/>
                <a:gd name="connsiteY10" fmla="*/ 36686 h 40780"/>
                <a:gd name="connsiteX11" fmla="*/ 5840 w 50839"/>
                <a:gd name="connsiteY11" fmla="*/ 32892 h 40780"/>
                <a:gd name="connsiteX12" fmla="*/ 1146 w 50839"/>
                <a:gd name="connsiteY12" fmla="*/ 28670 h 40780"/>
                <a:gd name="connsiteX13" fmla="*/ 2149 w 50839"/>
                <a:gd name="connsiteY13" fmla="*/ 22971 h 40780"/>
                <a:gd name="connsiteX14" fmla="*/ 31 w 50839"/>
                <a:gd name="connsiteY14" fmla="*/ 17124 h 40780"/>
                <a:gd name="connsiteX15" fmla="*/ 3899 w 50839"/>
                <a:gd name="connsiteY15" fmla="*/ 11927 h 40780"/>
                <a:gd name="connsiteX16" fmla="*/ 3936 w 50839"/>
                <a:gd name="connsiteY16" fmla="*/ 11790 h 40780"/>
                <a:gd name="connsiteX0" fmla="*/ 4729 w 50839"/>
                <a:gd name="connsiteY0" fmla="*/ 23597 h 40780"/>
                <a:gd name="connsiteX1" fmla="*/ 2196 w 50839"/>
                <a:gd name="connsiteY1" fmla="*/ 22800 h 40780"/>
                <a:gd name="connsiteX2" fmla="*/ 6964 w 50839"/>
                <a:gd name="connsiteY2" fmla="*/ 32319 h 40780"/>
                <a:gd name="connsiteX3" fmla="*/ 5856 w 50839"/>
                <a:gd name="connsiteY3" fmla="*/ 32700 h 40780"/>
                <a:gd name="connsiteX4" fmla="*/ 16514 w 50839"/>
                <a:gd name="connsiteY4" fmla="*/ 36510 h 40780"/>
                <a:gd name="connsiteX5" fmla="*/ 15846 w 50839"/>
                <a:gd name="connsiteY5" fmla="*/ 34770 h 40780"/>
                <a:gd name="connsiteX6" fmla="*/ 32429 w 50839"/>
                <a:gd name="connsiteY6" fmla="*/ 27194 h 40780"/>
                <a:gd name="connsiteX7" fmla="*/ 28596 w 50839"/>
                <a:gd name="connsiteY7" fmla="*/ 34080 h 40780"/>
                <a:gd name="connsiteX8" fmla="*/ 34165 w 50839"/>
                <a:gd name="connsiteY8" fmla="*/ 20374 h 40780"/>
                <a:gd name="connsiteX9" fmla="*/ 37416 w 50839"/>
                <a:gd name="connsiteY9" fmla="*/ 27510 h 40780"/>
                <a:gd name="connsiteX10" fmla="*/ 41834 w 50839"/>
                <a:gd name="connsiteY10" fmla="*/ 12774 h 40780"/>
                <a:gd name="connsiteX11" fmla="*/ 40386 w 50839"/>
                <a:gd name="connsiteY11" fmla="*/ 15450 h 40780"/>
                <a:gd name="connsiteX12" fmla="*/ 50839 w 50839"/>
                <a:gd name="connsiteY12" fmla="*/ 2394 h 40780"/>
                <a:gd name="connsiteX13" fmla="*/ 38882 w 50839"/>
                <a:gd name="connsiteY13" fmla="*/ 38 h 40780"/>
                <a:gd name="connsiteX14" fmla="*/ 4163 w 50839"/>
                <a:gd name="connsiteY14" fmla="*/ 13209 h 40780"/>
                <a:gd name="connsiteX15" fmla="*/ 3936 w 50839"/>
                <a:gd name="connsiteY15" fmla="*/ 11790 h 40780"/>
                <a:gd name="connsiteX0" fmla="*/ 3936 w 50839"/>
                <a:gd name="connsiteY0" fmla="*/ 11773 h 40763"/>
                <a:gd name="connsiteX1" fmla="*/ 5659 w 50839"/>
                <a:gd name="connsiteY1" fmla="*/ 4310 h 40763"/>
                <a:gd name="connsiteX2" fmla="*/ 27476 w 50839"/>
                <a:gd name="connsiteY2" fmla="*/ 20715 h 40763"/>
                <a:gd name="connsiteX3" fmla="*/ 42018 w 50839"/>
                <a:gd name="connsiteY3" fmla="*/ 7721 h 40763"/>
                <a:gd name="connsiteX4" fmla="*/ 41854 w 50839"/>
                <a:gd name="connsiteY4" fmla="*/ 12863 h 40763"/>
                <a:gd name="connsiteX5" fmla="*/ 43052 w 50839"/>
                <a:gd name="connsiteY5" fmla="*/ 20725 h 40763"/>
                <a:gd name="connsiteX6" fmla="*/ 37440 w 50839"/>
                <a:gd name="connsiteY6" fmla="*/ 27607 h 40763"/>
                <a:gd name="connsiteX7" fmla="*/ 35431 w 50839"/>
                <a:gd name="connsiteY7" fmla="*/ 33504 h 40763"/>
                <a:gd name="connsiteX8" fmla="*/ 28591 w 50839"/>
                <a:gd name="connsiteY8" fmla="*/ 34218 h 40763"/>
                <a:gd name="connsiteX9" fmla="*/ 23703 w 50839"/>
                <a:gd name="connsiteY9" fmla="*/ 40509 h 40763"/>
                <a:gd name="connsiteX10" fmla="*/ 16516 w 50839"/>
                <a:gd name="connsiteY10" fmla="*/ 36669 h 40763"/>
                <a:gd name="connsiteX11" fmla="*/ 5840 w 50839"/>
                <a:gd name="connsiteY11" fmla="*/ 32875 h 40763"/>
                <a:gd name="connsiteX12" fmla="*/ 1146 w 50839"/>
                <a:gd name="connsiteY12" fmla="*/ 28653 h 40763"/>
                <a:gd name="connsiteX13" fmla="*/ 2149 w 50839"/>
                <a:gd name="connsiteY13" fmla="*/ 22954 h 40763"/>
                <a:gd name="connsiteX14" fmla="*/ 31 w 50839"/>
                <a:gd name="connsiteY14" fmla="*/ 17107 h 40763"/>
                <a:gd name="connsiteX15" fmla="*/ 3899 w 50839"/>
                <a:gd name="connsiteY15" fmla="*/ 11910 h 40763"/>
                <a:gd name="connsiteX16" fmla="*/ 3936 w 50839"/>
                <a:gd name="connsiteY16" fmla="*/ 11773 h 40763"/>
                <a:gd name="connsiteX0" fmla="*/ 4729 w 50839"/>
                <a:gd name="connsiteY0" fmla="*/ 23580 h 40763"/>
                <a:gd name="connsiteX1" fmla="*/ 2196 w 50839"/>
                <a:gd name="connsiteY1" fmla="*/ 22783 h 40763"/>
                <a:gd name="connsiteX2" fmla="*/ 6964 w 50839"/>
                <a:gd name="connsiteY2" fmla="*/ 32302 h 40763"/>
                <a:gd name="connsiteX3" fmla="*/ 5856 w 50839"/>
                <a:gd name="connsiteY3" fmla="*/ 32683 h 40763"/>
                <a:gd name="connsiteX4" fmla="*/ 16514 w 50839"/>
                <a:gd name="connsiteY4" fmla="*/ 36493 h 40763"/>
                <a:gd name="connsiteX5" fmla="*/ 15846 w 50839"/>
                <a:gd name="connsiteY5" fmla="*/ 34753 h 40763"/>
                <a:gd name="connsiteX6" fmla="*/ 32429 w 50839"/>
                <a:gd name="connsiteY6" fmla="*/ 27177 h 40763"/>
                <a:gd name="connsiteX7" fmla="*/ 28596 w 50839"/>
                <a:gd name="connsiteY7" fmla="*/ 34063 h 40763"/>
                <a:gd name="connsiteX8" fmla="*/ 34165 w 50839"/>
                <a:gd name="connsiteY8" fmla="*/ 20357 h 40763"/>
                <a:gd name="connsiteX9" fmla="*/ 37416 w 50839"/>
                <a:gd name="connsiteY9" fmla="*/ 27493 h 40763"/>
                <a:gd name="connsiteX10" fmla="*/ 41834 w 50839"/>
                <a:gd name="connsiteY10" fmla="*/ 12757 h 40763"/>
                <a:gd name="connsiteX11" fmla="*/ 40386 w 50839"/>
                <a:gd name="connsiteY11" fmla="*/ 15433 h 40763"/>
                <a:gd name="connsiteX12" fmla="*/ 50839 w 50839"/>
                <a:gd name="connsiteY12" fmla="*/ 5544 h 40763"/>
                <a:gd name="connsiteX13" fmla="*/ 38882 w 50839"/>
                <a:gd name="connsiteY13" fmla="*/ 21 h 40763"/>
                <a:gd name="connsiteX14" fmla="*/ 4163 w 50839"/>
                <a:gd name="connsiteY14" fmla="*/ 13192 h 40763"/>
                <a:gd name="connsiteX15" fmla="*/ 3936 w 50839"/>
                <a:gd name="connsiteY15" fmla="*/ 11773 h 40763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3638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41834 w 43256"/>
                <a:gd name="connsiteY8" fmla="*/ 8674 h 36680"/>
                <a:gd name="connsiteX9" fmla="*/ 40386 w 43256"/>
                <a:gd name="connsiteY9" fmla="*/ 11350 h 36680"/>
                <a:gd name="connsiteX10" fmla="*/ 4163 w 43256"/>
                <a:gd name="connsiteY10" fmla="*/ 9109 h 36680"/>
                <a:gd name="connsiteX11" fmla="*/ 3936 w 43256"/>
                <a:gd name="connsiteY11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41834 w 43256"/>
                <a:gd name="connsiteY6" fmla="*/ 8674 h 36680"/>
                <a:gd name="connsiteX7" fmla="*/ 40386 w 43256"/>
                <a:gd name="connsiteY7" fmla="*/ 11350 h 36680"/>
                <a:gd name="connsiteX8" fmla="*/ 4163 w 43256"/>
                <a:gd name="connsiteY8" fmla="*/ 9109 h 36680"/>
                <a:gd name="connsiteX9" fmla="*/ 3936 w 43256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5431 w 43254"/>
                <a:gd name="connsiteY7" fmla="*/ 29421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8551 w 43254"/>
                <a:gd name="connsiteY7" fmla="*/ 31683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5846 w 43254"/>
                <a:gd name="connsiteY5" fmla="*/ 30670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21862 w 43254"/>
                <a:gd name="connsiteY4" fmla="*/ 31958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7155"/>
                <a:gd name="connsiteX1" fmla="*/ 5659 w 43254"/>
                <a:gd name="connsiteY1" fmla="*/ 227 h 37155"/>
                <a:gd name="connsiteX2" fmla="*/ 27476 w 43254"/>
                <a:gd name="connsiteY2" fmla="*/ 16632 h 37155"/>
                <a:gd name="connsiteX3" fmla="*/ 42018 w 43254"/>
                <a:gd name="connsiteY3" fmla="*/ 471 h 37155"/>
                <a:gd name="connsiteX4" fmla="*/ 41854 w 43254"/>
                <a:gd name="connsiteY4" fmla="*/ 8780 h 37155"/>
                <a:gd name="connsiteX5" fmla="*/ 43052 w 43254"/>
                <a:gd name="connsiteY5" fmla="*/ 16642 h 37155"/>
                <a:gd name="connsiteX6" fmla="*/ 41451 w 43254"/>
                <a:gd name="connsiteY6" fmla="*/ 23976 h 37155"/>
                <a:gd name="connsiteX7" fmla="*/ 38551 w 43254"/>
                <a:gd name="connsiteY7" fmla="*/ 31683 h 37155"/>
                <a:gd name="connsiteX8" fmla="*/ 30820 w 43254"/>
                <a:gd name="connsiteY8" fmla="*/ 34660 h 37155"/>
                <a:gd name="connsiteX9" fmla="*/ 27714 w 43254"/>
                <a:gd name="connsiteY9" fmla="*/ 36878 h 37155"/>
                <a:gd name="connsiteX10" fmla="*/ 16516 w 43254"/>
                <a:gd name="connsiteY10" fmla="*/ 32586 h 37155"/>
                <a:gd name="connsiteX11" fmla="*/ 12526 w 43254"/>
                <a:gd name="connsiteY11" fmla="*/ 30602 h 37155"/>
                <a:gd name="connsiteX12" fmla="*/ 5603 w 43254"/>
                <a:gd name="connsiteY12" fmla="*/ 22760 h 37155"/>
                <a:gd name="connsiteX13" fmla="*/ 2149 w 43254"/>
                <a:gd name="connsiteY13" fmla="*/ 18871 h 37155"/>
                <a:gd name="connsiteX14" fmla="*/ 31 w 43254"/>
                <a:gd name="connsiteY14" fmla="*/ 13024 h 37155"/>
                <a:gd name="connsiteX15" fmla="*/ 3899 w 43254"/>
                <a:gd name="connsiteY15" fmla="*/ 7827 h 37155"/>
                <a:gd name="connsiteX16" fmla="*/ 3936 w 43254"/>
                <a:gd name="connsiteY16" fmla="*/ 7690 h 37155"/>
                <a:gd name="connsiteX0" fmla="*/ 4729 w 43254"/>
                <a:gd name="connsiteY0" fmla="*/ 19497 h 37155"/>
                <a:gd name="connsiteX1" fmla="*/ 2196 w 43254"/>
                <a:gd name="connsiteY1" fmla="*/ 18700 h 37155"/>
                <a:gd name="connsiteX2" fmla="*/ 14095 w 43254"/>
                <a:gd name="connsiteY2" fmla="*/ 30934 h 37155"/>
                <a:gd name="connsiteX3" fmla="*/ 10759 w 43254"/>
                <a:gd name="connsiteY3" fmla="*/ 25885 h 37155"/>
                <a:gd name="connsiteX4" fmla="*/ 21862 w 43254"/>
                <a:gd name="connsiteY4" fmla="*/ 31958 h 37155"/>
                <a:gd name="connsiteX5" fmla="*/ 24760 w 43254"/>
                <a:gd name="connsiteY5" fmla="*/ 27503 h 37155"/>
                <a:gd name="connsiteX6" fmla="*/ 41834 w 43254"/>
                <a:gd name="connsiteY6" fmla="*/ 8674 h 37155"/>
                <a:gd name="connsiteX7" fmla="*/ 40386 w 43254"/>
                <a:gd name="connsiteY7" fmla="*/ 11350 h 37155"/>
                <a:gd name="connsiteX8" fmla="*/ 4163 w 43254"/>
                <a:gd name="connsiteY8" fmla="*/ 9109 h 37155"/>
                <a:gd name="connsiteX9" fmla="*/ 3936 w 43254"/>
                <a:gd name="connsiteY9" fmla="*/ 7690 h 37155"/>
                <a:gd name="connsiteX0" fmla="*/ 3936 w 43254"/>
                <a:gd name="connsiteY0" fmla="*/ 7690 h 36892"/>
                <a:gd name="connsiteX1" fmla="*/ 5659 w 43254"/>
                <a:gd name="connsiteY1" fmla="*/ 227 h 36892"/>
                <a:gd name="connsiteX2" fmla="*/ 27476 w 43254"/>
                <a:gd name="connsiteY2" fmla="*/ 16632 h 36892"/>
                <a:gd name="connsiteX3" fmla="*/ 42018 w 43254"/>
                <a:gd name="connsiteY3" fmla="*/ 471 h 36892"/>
                <a:gd name="connsiteX4" fmla="*/ 41854 w 43254"/>
                <a:gd name="connsiteY4" fmla="*/ 8780 h 36892"/>
                <a:gd name="connsiteX5" fmla="*/ 43052 w 43254"/>
                <a:gd name="connsiteY5" fmla="*/ 16642 h 36892"/>
                <a:gd name="connsiteX6" fmla="*/ 41451 w 43254"/>
                <a:gd name="connsiteY6" fmla="*/ 23976 h 36892"/>
                <a:gd name="connsiteX7" fmla="*/ 38551 w 43254"/>
                <a:gd name="connsiteY7" fmla="*/ 31683 h 36892"/>
                <a:gd name="connsiteX8" fmla="*/ 34831 w 43254"/>
                <a:gd name="connsiteY8" fmla="*/ 33303 h 36892"/>
                <a:gd name="connsiteX9" fmla="*/ 27714 w 43254"/>
                <a:gd name="connsiteY9" fmla="*/ 36878 h 36892"/>
                <a:gd name="connsiteX10" fmla="*/ 16516 w 43254"/>
                <a:gd name="connsiteY10" fmla="*/ 32586 h 36892"/>
                <a:gd name="connsiteX11" fmla="*/ 12526 w 43254"/>
                <a:gd name="connsiteY11" fmla="*/ 30602 h 36892"/>
                <a:gd name="connsiteX12" fmla="*/ 5603 w 43254"/>
                <a:gd name="connsiteY12" fmla="*/ 22760 h 36892"/>
                <a:gd name="connsiteX13" fmla="*/ 2149 w 43254"/>
                <a:gd name="connsiteY13" fmla="*/ 18871 h 36892"/>
                <a:gd name="connsiteX14" fmla="*/ 31 w 43254"/>
                <a:gd name="connsiteY14" fmla="*/ 13024 h 36892"/>
                <a:gd name="connsiteX15" fmla="*/ 3899 w 43254"/>
                <a:gd name="connsiteY15" fmla="*/ 7827 h 36892"/>
                <a:gd name="connsiteX16" fmla="*/ 3936 w 43254"/>
                <a:gd name="connsiteY16" fmla="*/ 7690 h 36892"/>
                <a:gd name="connsiteX0" fmla="*/ 4729 w 43254"/>
                <a:gd name="connsiteY0" fmla="*/ 19497 h 36892"/>
                <a:gd name="connsiteX1" fmla="*/ 2196 w 43254"/>
                <a:gd name="connsiteY1" fmla="*/ 18700 h 36892"/>
                <a:gd name="connsiteX2" fmla="*/ 14095 w 43254"/>
                <a:gd name="connsiteY2" fmla="*/ 30934 h 36892"/>
                <a:gd name="connsiteX3" fmla="*/ 10759 w 43254"/>
                <a:gd name="connsiteY3" fmla="*/ 25885 h 36892"/>
                <a:gd name="connsiteX4" fmla="*/ 21862 w 43254"/>
                <a:gd name="connsiteY4" fmla="*/ 31958 h 36892"/>
                <a:gd name="connsiteX5" fmla="*/ 24760 w 43254"/>
                <a:gd name="connsiteY5" fmla="*/ 27503 h 36892"/>
                <a:gd name="connsiteX6" fmla="*/ 41834 w 43254"/>
                <a:gd name="connsiteY6" fmla="*/ 8674 h 36892"/>
                <a:gd name="connsiteX7" fmla="*/ 40386 w 43254"/>
                <a:gd name="connsiteY7" fmla="*/ 11350 h 36892"/>
                <a:gd name="connsiteX8" fmla="*/ 4163 w 43254"/>
                <a:gd name="connsiteY8" fmla="*/ 9109 h 36892"/>
                <a:gd name="connsiteX9" fmla="*/ 3936 w 43254"/>
                <a:gd name="connsiteY9" fmla="*/ 7690 h 36892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21862 w 43257"/>
                <a:gd name="connsiteY4" fmla="*/ 31742 h 36676"/>
                <a:gd name="connsiteX5" fmla="*/ 24760 w 43257"/>
                <a:gd name="connsiteY5" fmla="*/ 27287 h 36676"/>
                <a:gd name="connsiteX6" fmla="*/ 41834 w 43257"/>
                <a:gd name="connsiteY6" fmla="*/ 8458 h 36676"/>
                <a:gd name="connsiteX7" fmla="*/ 40386 w 43257"/>
                <a:gd name="connsiteY7" fmla="*/ 11134 h 36676"/>
                <a:gd name="connsiteX8" fmla="*/ 4163 w 43257"/>
                <a:gd name="connsiteY8" fmla="*/ 8893 h 36676"/>
                <a:gd name="connsiteX9" fmla="*/ 3936 w 43257"/>
                <a:gd name="connsiteY9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21862 w 43257"/>
                <a:gd name="connsiteY4" fmla="*/ 31742 h 36676"/>
                <a:gd name="connsiteX5" fmla="*/ 24760 w 43257"/>
                <a:gd name="connsiteY5" fmla="*/ 27287 h 36676"/>
                <a:gd name="connsiteX6" fmla="*/ 41834 w 43257"/>
                <a:gd name="connsiteY6" fmla="*/ 8458 h 36676"/>
                <a:gd name="connsiteX7" fmla="*/ 40386 w 43257"/>
                <a:gd name="connsiteY7" fmla="*/ 11134 h 36676"/>
                <a:gd name="connsiteX8" fmla="*/ 4163 w 43257"/>
                <a:gd name="connsiteY8" fmla="*/ 8893 h 36676"/>
                <a:gd name="connsiteX9" fmla="*/ 3936 w 43257"/>
                <a:gd name="connsiteY9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41834 w 43257"/>
                <a:gd name="connsiteY4" fmla="*/ 8458 h 36676"/>
                <a:gd name="connsiteX5" fmla="*/ 40386 w 43257"/>
                <a:gd name="connsiteY5" fmla="*/ 11134 h 36676"/>
                <a:gd name="connsiteX6" fmla="*/ 4163 w 43257"/>
                <a:gd name="connsiteY6" fmla="*/ 8893 h 36676"/>
                <a:gd name="connsiteX7" fmla="*/ 3936 w 43257"/>
                <a:gd name="connsiteY7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41834 w 43257"/>
                <a:gd name="connsiteY2" fmla="*/ 8458 h 36676"/>
                <a:gd name="connsiteX3" fmla="*/ 40386 w 43257"/>
                <a:gd name="connsiteY3" fmla="*/ 11134 h 36676"/>
                <a:gd name="connsiteX4" fmla="*/ 4163 w 43257"/>
                <a:gd name="connsiteY4" fmla="*/ 8893 h 36676"/>
                <a:gd name="connsiteX5" fmla="*/ 3936 w 43257"/>
                <a:gd name="connsiteY5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6634 w 41340"/>
                <a:gd name="connsiteY7" fmla="*/ 31467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2812 w 41340"/>
                <a:gd name="connsiteY0" fmla="*/ 19281 h 36676"/>
                <a:gd name="connsiteX1" fmla="*/ 279 w 41340"/>
                <a:gd name="connsiteY1" fmla="*/ 18484 h 36676"/>
                <a:gd name="connsiteX2" fmla="*/ 39917 w 41340"/>
                <a:gd name="connsiteY2" fmla="*/ 8458 h 36676"/>
                <a:gd name="connsiteX3" fmla="*/ 38469 w 41340"/>
                <a:gd name="connsiteY3" fmla="*/ 11134 h 36676"/>
                <a:gd name="connsiteX4" fmla="*/ 2246 w 41340"/>
                <a:gd name="connsiteY4" fmla="*/ 8893 h 36676"/>
                <a:gd name="connsiteX5" fmla="*/ 2019 w 41340"/>
                <a:gd name="connsiteY5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6634 w 41340"/>
                <a:gd name="connsiteY7" fmla="*/ 31467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39917 w 41340"/>
                <a:gd name="connsiteY0" fmla="*/ 8458 h 36676"/>
                <a:gd name="connsiteX1" fmla="*/ 38469 w 41340"/>
                <a:gd name="connsiteY1" fmla="*/ 11134 h 36676"/>
                <a:gd name="connsiteX2" fmla="*/ 2246 w 41340"/>
                <a:gd name="connsiteY2" fmla="*/ 8893 h 36676"/>
                <a:gd name="connsiteX3" fmla="*/ 2019 w 41340"/>
                <a:gd name="connsiteY3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5852 w 41340"/>
                <a:gd name="connsiteY7" fmla="*/ 28998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39917 w 41340"/>
                <a:gd name="connsiteY0" fmla="*/ 8458 h 36676"/>
                <a:gd name="connsiteX1" fmla="*/ 38469 w 41340"/>
                <a:gd name="connsiteY1" fmla="*/ 11134 h 36676"/>
                <a:gd name="connsiteX2" fmla="*/ 2246 w 41340"/>
                <a:gd name="connsiteY2" fmla="*/ 8893 h 36676"/>
                <a:gd name="connsiteX3" fmla="*/ 2019 w 41340"/>
                <a:gd name="connsiteY3" fmla="*/ 7474 h 36676"/>
                <a:gd name="connsiteX0" fmla="*/ 2019 w 41340"/>
                <a:gd name="connsiteY0" fmla="*/ 7474 h 36770"/>
                <a:gd name="connsiteX1" fmla="*/ 3742 w 41340"/>
                <a:gd name="connsiteY1" fmla="*/ 11 h 36770"/>
                <a:gd name="connsiteX2" fmla="*/ 24204 w 41340"/>
                <a:gd name="connsiteY2" fmla="*/ 9133 h 36770"/>
                <a:gd name="connsiteX3" fmla="*/ 40101 w 41340"/>
                <a:gd name="connsiteY3" fmla="*/ 255 h 36770"/>
                <a:gd name="connsiteX4" fmla="*/ 39937 w 41340"/>
                <a:gd name="connsiteY4" fmla="*/ 8564 h 36770"/>
                <a:gd name="connsiteX5" fmla="*/ 41135 w 41340"/>
                <a:gd name="connsiteY5" fmla="*/ 16426 h 36770"/>
                <a:gd name="connsiteX6" fmla="*/ 39534 w 41340"/>
                <a:gd name="connsiteY6" fmla="*/ 23760 h 36770"/>
                <a:gd name="connsiteX7" fmla="*/ 35852 w 41340"/>
                <a:gd name="connsiteY7" fmla="*/ 28998 h 36770"/>
                <a:gd name="connsiteX8" fmla="*/ 25797 w 41340"/>
                <a:gd name="connsiteY8" fmla="*/ 36662 h 36770"/>
                <a:gd name="connsiteX9" fmla="*/ 14599 w 41340"/>
                <a:gd name="connsiteY9" fmla="*/ 32370 h 36770"/>
                <a:gd name="connsiteX10" fmla="*/ 10609 w 41340"/>
                <a:gd name="connsiteY10" fmla="*/ 30386 h 36770"/>
                <a:gd name="connsiteX11" fmla="*/ 3686 w 41340"/>
                <a:gd name="connsiteY11" fmla="*/ 22544 h 36770"/>
                <a:gd name="connsiteX12" fmla="*/ 232 w 41340"/>
                <a:gd name="connsiteY12" fmla="*/ 18655 h 36770"/>
                <a:gd name="connsiteX13" fmla="*/ 1982 w 41340"/>
                <a:gd name="connsiteY13" fmla="*/ 7611 h 36770"/>
                <a:gd name="connsiteX14" fmla="*/ 2019 w 41340"/>
                <a:gd name="connsiteY14" fmla="*/ 7474 h 36770"/>
                <a:gd name="connsiteX0" fmla="*/ 39917 w 41340"/>
                <a:gd name="connsiteY0" fmla="*/ 8458 h 36770"/>
                <a:gd name="connsiteX1" fmla="*/ 38469 w 41340"/>
                <a:gd name="connsiteY1" fmla="*/ 11134 h 36770"/>
                <a:gd name="connsiteX2" fmla="*/ 2246 w 41340"/>
                <a:gd name="connsiteY2" fmla="*/ 8893 h 36770"/>
                <a:gd name="connsiteX3" fmla="*/ 2019 w 41340"/>
                <a:gd name="connsiteY3" fmla="*/ 7474 h 36770"/>
                <a:gd name="connsiteX0" fmla="*/ 2019 w 41340"/>
                <a:gd name="connsiteY0" fmla="*/ 7474 h 34483"/>
                <a:gd name="connsiteX1" fmla="*/ 3742 w 41340"/>
                <a:gd name="connsiteY1" fmla="*/ 11 h 34483"/>
                <a:gd name="connsiteX2" fmla="*/ 24204 w 41340"/>
                <a:gd name="connsiteY2" fmla="*/ 9133 h 34483"/>
                <a:gd name="connsiteX3" fmla="*/ 40101 w 41340"/>
                <a:gd name="connsiteY3" fmla="*/ 255 h 34483"/>
                <a:gd name="connsiteX4" fmla="*/ 39937 w 41340"/>
                <a:gd name="connsiteY4" fmla="*/ 8564 h 34483"/>
                <a:gd name="connsiteX5" fmla="*/ 41135 w 41340"/>
                <a:gd name="connsiteY5" fmla="*/ 16426 h 34483"/>
                <a:gd name="connsiteX6" fmla="*/ 39534 w 41340"/>
                <a:gd name="connsiteY6" fmla="*/ 23760 h 34483"/>
                <a:gd name="connsiteX7" fmla="*/ 35852 w 41340"/>
                <a:gd name="connsiteY7" fmla="*/ 28998 h 34483"/>
                <a:gd name="connsiteX8" fmla="*/ 14599 w 41340"/>
                <a:gd name="connsiteY8" fmla="*/ 32370 h 34483"/>
                <a:gd name="connsiteX9" fmla="*/ 10609 w 41340"/>
                <a:gd name="connsiteY9" fmla="*/ 30386 h 34483"/>
                <a:gd name="connsiteX10" fmla="*/ 3686 w 41340"/>
                <a:gd name="connsiteY10" fmla="*/ 22544 h 34483"/>
                <a:gd name="connsiteX11" fmla="*/ 232 w 41340"/>
                <a:gd name="connsiteY11" fmla="*/ 18655 h 34483"/>
                <a:gd name="connsiteX12" fmla="*/ 1982 w 41340"/>
                <a:gd name="connsiteY12" fmla="*/ 7611 h 34483"/>
                <a:gd name="connsiteX13" fmla="*/ 2019 w 41340"/>
                <a:gd name="connsiteY13" fmla="*/ 7474 h 34483"/>
                <a:gd name="connsiteX0" fmla="*/ 39917 w 41340"/>
                <a:gd name="connsiteY0" fmla="*/ 8458 h 34483"/>
                <a:gd name="connsiteX1" fmla="*/ 38469 w 41340"/>
                <a:gd name="connsiteY1" fmla="*/ 11134 h 34483"/>
                <a:gd name="connsiteX2" fmla="*/ 2246 w 41340"/>
                <a:gd name="connsiteY2" fmla="*/ 8893 h 34483"/>
                <a:gd name="connsiteX3" fmla="*/ 2019 w 41340"/>
                <a:gd name="connsiteY3" fmla="*/ 7474 h 34483"/>
                <a:gd name="connsiteX0" fmla="*/ 2019 w 41340"/>
                <a:gd name="connsiteY0" fmla="*/ 7474 h 34483"/>
                <a:gd name="connsiteX1" fmla="*/ 3742 w 41340"/>
                <a:gd name="connsiteY1" fmla="*/ 11 h 34483"/>
                <a:gd name="connsiteX2" fmla="*/ 24204 w 41340"/>
                <a:gd name="connsiteY2" fmla="*/ 9133 h 34483"/>
                <a:gd name="connsiteX3" fmla="*/ 40101 w 41340"/>
                <a:gd name="connsiteY3" fmla="*/ 255 h 34483"/>
                <a:gd name="connsiteX4" fmla="*/ 39937 w 41340"/>
                <a:gd name="connsiteY4" fmla="*/ 8564 h 34483"/>
                <a:gd name="connsiteX5" fmla="*/ 41135 w 41340"/>
                <a:gd name="connsiteY5" fmla="*/ 16426 h 34483"/>
                <a:gd name="connsiteX6" fmla="*/ 39534 w 41340"/>
                <a:gd name="connsiteY6" fmla="*/ 23760 h 34483"/>
                <a:gd name="connsiteX7" fmla="*/ 35852 w 41340"/>
                <a:gd name="connsiteY7" fmla="*/ 28998 h 34483"/>
                <a:gd name="connsiteX8" fmla="*/ 14599 w 41340"/>
                <a:gd name="connsiteY8" fmla="*/ 32370 h 34483"/>
                <a:gd name="connsiteX9" fmla="*/ 10609 w 41340"/>
                <a:gd name="connsiteY9" fmla="*/ 30386 h 34483"/>
                <a:gd name="connsiteX10" fmla="*/ 3686 w 41340"/>
                <a:gd name="connsiteY10" fmla="*/ 22544 h 34483"/>
                <a:gd name="connsiteX11" fmla="*/ 232 w 41340"/>
                <a:gd name="connsiteY11" fmla="*/ 18655 h 34483"/>
                <a:gd name="connsiteX12" fmla="*/ 1982 w 41340"/>
                <a:gd name="connsiteY12" fmla="*/ 7611 h 34483"/>
                <a:gd name="connsiteX13" fmla="*/ 2019 w 41340"/>
                <a:gd name="connsiteY13" fmla="*/ 7474 h 34483"/>
                <a:gd name="connsiteX0" fmla="*/ 2246 w 41340"/>
                <a:gd name="connsiteY0" fmla="*/ 8893 h 34483"/>
                <a:gd name="connsiteX1" fmla="*/ 2019 w 41340"/>
                <a:gd name="connsiteY1" fmla="*/ 7474 h 34483"/>
                <a:gd name="connsiteX0" fmla="*/ 2019 w 44731"/>
                <a:gd name="connsiteY0" fmla="*/ 7474 h 34483"/>
                <a:gd name="connsiteX1" fmla="*/ 3742 w 44731"/>
                <a:gd name="connsiteY1" fmla="*/ 11 h 34483"/>
                <a:gd name="connsiteX2" fmla="*/ 24204 w 44731"/>
                <a:gd name="connsiteY2" fmla="*/ 9133 h 34483"/>
                <a:gd name="connsiteX3" fmla="*/ 40101 w 44731"/>
                <a:gd name="connsiteY3" fmla="*/ 255 h 34483"/>
                <a:gd name="connsiteX4" fmla="*/ 44476 w 44731"/>
                <a:gd name="connsiteY4" fmla="*/ 4862 h 34483"/>
                <a:gd name="connsiteX5" fmla="*/ 41135 w 44731"/>
                <a:gd name="connsiteY5" fmla="*/ 16426 h 34483"/>
                <a:gd name="connsiteX6" fmla="*/ 39534 w 44731"/>
                <a:gd name="connsiteY6" fmla="*/ 23760 h 34483"/>
                <a:gd name="connsiteX7" fmla="*/ 35852 w 44731"/>
                <a:gd name="connsiteY7" fmla="*/ 28998 h 34483"/>
                <a:gd name="connsiteX8" fmla="*/ 14599 w 44731"/>
                <a:gd name="connsiteY8" fmla="*/ 32370 h 34483"/>
                <a:gd name="connsiteX9" fmla="*/ 10609 w 44731"/>
                <a:gd name="connsiteY9" fmla="*/ 30386 h 34483"/>
                <a:gd name="connsiteX10" fmla="*/ 3686 w 44731"/>
                <a:gd name="connsiteY10" fmla="*/ 22544 h 34483"/>
                <a:gd name="connsiteX11" fmla="*/ 232 w 44731"/>
                <a:gd name="connsiteY11" fmla="*/ 18655 h 34483"/>
                <a:gd name="connsiteX12" fmla="*/ 1982 w 44731"/>
                <a:gd name="connsiteY12" fmla="*/ 7611 h 34483"/>
                <a:gd name="connsiteX13" fmla="*/ 2019 w 44731"/>
                <a:gd name="connsiteY13" fmla="*/ 7474 h 34483"/>
                <a:gd name="connsiteX0" fmla="*/ 2246 w 44731"/>
                <a:gd name="connsiteY0" fmla="*/ 8893 h 34483"/>
                <a:gd name="connsiteX1" fmla="*/ 2019 w 44731"/>
                <a:gd name="connsiteY1" fmla="*/ 7474 h 34483"/>
                <a:gd name="connsiteX0" fmla="*/ 2019 w 44832"/>
                <a:gd name="connsiteY0" fmla="*/ 7474 h 34483"/>
                <a:gd name="connsiteX1" fmla="*/ 3742 w 44832"/>
                <a:gd name="connsiteY1" fmla="*/ 11 h 34483"/>
                <a:gd name="connsiteX2" fmla="*/ 24204 w 44832"/>
                <a:gd name="connsiteY2" fmla="*/ 9133 h 34483"/>
                <a:gd name="connsiteX3" fmla="*/ 40101 w 44832"/>
                <a:gd name="connsiteY3" fmla="*/ 255 h 34483"/>
                <a:gd name="connsiteX4" fmla="*/ 44476 w 44832"/>
                <a:gd name="connsiteY4" fmla="*/ 4862 h 34483"/>
                <a:gd name="connsiteX5" fmla="*/ 42491 w 44832"/>
                <a:gd name="connsiteY5" fmla="*/ 19204 h 34483"/>
                <a:gd name="connsiteX6" fmla="*/ 39534 w 44832"/>
                <a:gd name="connsiteY6" fmla="*/ 23760 h 34483"/>
                <a:gd name="connsiteX7" fmla="*/ 35852 w 44832"/>
                <a:gd name="connsiteY7" fmla="*/ 28998 h 34483"/>
                <a:gd name="connsiteX8" fmla="*/ 14599 w 44832"/>
                <a:gd name="connsiteY8" fmla="*/ 32370 h 34483"/>
                <a:gd name="connsiteX9" fmla="*/ 10609 w 44832"/>
                <a:gd name="connsiteY9" fmla="*/ 30386 h 34483"/>
                <a:gd name="connsiteX10" fmla="*/ 3686 w 44832"/>
                <a:gd name="connsiteY10" fmla="*/ 22544 h 34483"/>
                <a:gd name="connsiteX11" fmla="*/ 232 w 44832"/>
                <a:gd name="connsiteY11" fmla="*/ 18655 h 34483"/>
                <a:gd name="connsiteX12" fmla="*/ 1982 w 44832"/>
                <a:gd name="connsiteY12" fmla="*/ 7611 h 34483"/>
                <a:gd name="connsiteX13" fmla="*/ 2019 w 44832"/>
                <a:gd name="connsiteY13" fmla="*/ 7474 h 34483"/>
                <a:gd name="connsiteX0" fmla="*/ 2246 w 44832"/>
                <a:gd name="connsiteY0" fmla="*/ 8893 h 34483"/>
                <a:gd name="connsiteX1" fmla="*/ 2019 w 44832"/>
                <a:gd name="connsiteY1" fmla="*/ 7474 h 34483"/>
                <a:gd name="connsiteX0" fmla="*/ 2019 w 44832"/>
                <a:gd name="connsiteY0" fmla="*/ 7474 h 33094"/>
                <a:gd name="connsiteX1" fmla="*/ 3742 w 44832"/>
                <a:gd name="connsiteY1" fmla="*/ 11 h 33094"/>
                <a:gd name="connsiteX2" fmla="*/ 24204 w 44832"/>
                <a:gd name="connsiteY2" fmla="*/ 9133 h 33094"/>
                <a:gd name="connsiteX3" fmla="*/ 40101 w 44832"/>
                <a:gd name="connsiteY3" fmla="*/ 255 h 33094"/>
                <a:gd name="connsiteX4" fmla="*/ 44476 w 44832"/>
                <a:gd name="connsiteY4" fmla="*/ 4862 h 33094"/>
                <a:gd name="connsiteX5" fmla="*/ 42491 w 44832"/>
                <a:gd name="connsiteY5" fmla="*/ 19204 h 33094"/>
                <a:gd name="connsiteX6" fmla="*/ 39534 w 44832"/>
                <a:gd name="connsiteY6" fmla="*/ 23760 h 33094"/>
                <a:gd name="connsiteX7" fmla="*/ 35852 w 44832"/>
                <a:gd name="connsiteY7" fmla="*/ 28998 h 33094"/>
                <a:gd name="connsiteX8" fmla="*/ 20286 w 44832"/>
                <a:gd name="connsiteY8" fmla="*/ 29286 h 33094"/>
                <a:gd name="connsiteX9" fmla="*/ 10609 w 44832"/>
                <a:gd name="connsiteY9" fmla="*/ 30386 h 33094"/>
                <a:gd name="connsiteX10" fmla="*/ 3686 w 44832"/>
                <a:gd name="connsiteY10" fmla="*/ 22544 h 33094"/>
                <a:gd name="connsiteX11" fmla="*/ 232 w 44832"/>
                <a:gd name="connsiteY11" fmla="*/ 18655 h 33094"/>
                <a:gd name="connsiteX12" fmla="*/ 1982 w 44832"/>
                <a:gd name="connsiteY12" fmla="*/ 7611 h 33094"/>
                <a:gd name="connsiteX13" fmla="*/ 2019 w 44832"/>
                <a:gd name="connsiteY13" fmla="*/ 7474 h 33094"/>
                <a:gd name="connsiteX0" fmla="*/ 2246 w 44832"/>
                <a:gd name="connsiteY0" fmla="*/ 8893 h 33094"/>
                <a:gd name="connsiteX1" fmla="*/ 2019 w 44832"/>
                <a:gd name="connsiteY1" fmla="*/ 7474 h 33094"/>
                <a:gd name="connsiteX0" fmla="*/ 2051 w 44864"/>
                <a:gd name="connsiteY0" fmla="*/ 7474 h 33348"/>
                <a:gd name="connsiteX1" fmla="*/ 3774 w 44864"/>
                <a:gd name="connsiteY1" fmla="*/ 11 h 33348"/>
                <a:gd name="connsiteX2" fmla="*/ 24236 w 44864"/>
                <a:gd name="connsiteY2" fmla="*/ 9133 h 33348"/>
                <a:gd name="connsiteX3" fmla="*/ 40133 w 44864"/>
                <a:gd name="connsiteY3" fmla="*/ 255 h 33348"/>
                <a:gd name="connsiteX4" fmla="*/ 44508 w 44864"/>
                <a:gd name="connsiteY4" fmla="*/ 4862 h 33348"/>
                <a:gd name="connsiteX5" fmla="*/ 42523 w 44864"/>
                <a:gd name="connsiteY5" fmla="*/ 19204 h 33348"/>
                <a:gd name="connsiteX6" fmla="*/ 39566 w 44864"/>
                <a:gd name="connsiteY6" fmla="*/ 23760 h 33348"/>
                <a:gd name="connsiteX7" fmla="*/ 35884 w 44864"/>
                <a:gd name="connsiteY7" fmla="*/ 28998 h 33348"/>
                <a:gd name="connsiteX8" fmla="*/ 20318 w 44864"/>
                <a:gd name="connsiteY8" fmla="*/ 29286 h 33348"/>
                <a:gd name="connsiteX9" fmla="*/ 13614 w 44864"/>
                <a:gd name="connsiteY9" fmla="*/ 30757 h 33348"/>
                <a:gd name="connsiteX10" fmla="*/ 3718 w 44864"/>
                <a:gd name="connsiteY10" fmla="*/ 22544 h 33348"/>
                <a:gd name="connsiteX11" fmla="*/ 264 w 44864"/>
                <a:gd name="connsiteY11" fmla="*/ 18655 h 33348"/>
                <a:gd name="connsiteX12" fmla="*/ 2014 w 44864"/>
                <a:gd name="connsiteY12" fmla="*/ 7611 h 33348"/>
                <a:gd name="connsiteX13" fmla="*/ 2051 w 44864"/>
                <a:gd name="connsiteY13" fmla="*/ 7474 h 33348"/>
                <a:gd name="connsiteX0" fmla="*/ 2278 w 44864"/>
                <a:gd name="connsiteY0" fmla="*/ 8893 h 33348"/>
                <a:gd name="connsiteX1" fmla="*/ 2051 w 44864"/>
                <a:gd name="connsiteY1" fmla="*/ 7474 h 33348"/>
                <a:gd name="connsiteX0" fmla="*/ 2051 w 44864"/>
                <a:gd name="connsiteY0" fmla="*/ 7474 h 35520"/>
                <a:gd name="connsiteX1" fmla="*/ 3774 w 44864"/>
                <a:gd name="connsiteY1" fmla="*/ 11 h 35520"/>
                <a:gd name="connsiteX2" fmla="*/ 24236 w 44864"/>
                <a:gd name="connsiteY2" fmla="*/ 9133 h 35520"/>
                <a:gd name="connsiteX3" fmla="*/ 40133 w 44864"/>
                <a:gd name="connsiteY3" fmla="*/ 255 h 35520"/>
                <a:gd name="connsiteX4" fmla="*/ 44508 w 44864"/>
                <a:gd name="connsiteY4" fmla="*/ 4862 h 35520"/>
                <a:gd name="connsiteX5" fmla="*/ 42523 w 44864"/>
                <a:gd name="connsiteY5" fmla="*/ 19204 h 35520"/>
                <a:gd name="connsiteX6" fmla="*/ 39566 w 44864"/>
                <a:gd name="connsiteY6" fmla="*/ 23760 h 35520"/>
                <a:gd name="connsiteX7" fmla="*/ 35884 w 44864"/>
                <a:gd name="connsiteY7" fmla="*/ 28998 h 35520"/>
                <a:gd name="connsiteX8" fmla="*/ 20317 w 44864"/>
                <a:gd name="connsiteY8" fmla="*/ 33791 h 35520"/>
                <a:gd name="connsiteX9" fmla="*/ 13614 w 44864"/>
                <a:gd name="connsiteY9" fmla="*/ 30757 h 35520"/>
                <a:gd name="connsiteX10" fmla="*/ 3718 w 44864"/>
                <a:gd name="connsiteY10" fmla="*/ 22544 h 35520"/>
                <a:gd name="connsiteX11" fmla="*/ 264 w 44864"/>
                <a:gd name="connsiteY11" fmla="*/ 18655 h 35520"/>
                <a:gd name="connsiteX12" fmla="*/ 2014 w 44864"/>
                <a:gd name="connsiteY12" fmla="*/ 7611 h 35520"/>
                <a:gd name="connsiteX13" fmla="*/ 2051 w 44864"/>
                <a:gd name="connsiteY13" fmla="*/ 7474 h 35520"/>
                <a:gd name="connsiteX0" fmla="*/ 2278 w 44864"/>
                <a:gd name="connsiteY0" fmla="*/ 8893 h 35520"/>
                <a:gd name="connsiteX1" fmla="*/ 2051 w 44864"/>
                <a:gd name="connsiteY1" fmla="*/ 7474 h 35520"/>
                <a:gd name="connsiteX0" fmla="*/ 2051 w 44864"/>
                <a:gd name="connsiteY0" fmla="*/ 7474 h 35520"/>
                <a:gd name="connsiteX1" fmla="*/ 3774 w 44864"/>
                <a:gd name="connsiteY1" fmla="*/ 11 h 35520"/>
                <a:gd name="connsiteX2" fmla="*/ 24236 w 44864"/>
                <a:gd name="connsiteY2" fmla="*/ 9133 h 35520"/>
                <a:gd name="connsiteX3" fmla="*/ 40133 w 44864"/>
                <a:gd name="connsiteY3" fmla="*/ 255 h 35520"/>
                <a:gd name="connsiteX4" fmla="*/ 44508 w 44864"/>
                <a:gd name="connsiteY4" fmla="*/ 4862 h 35520"/>
                <a:gd name="connsiteX5" fmla="*/ 42523 w 44864"/>
                <a:gd name="connsiteY5" fmla="*/ 19204 h 35520"/>
                <a:gd name="connsiteX6" fmla="*/ 39566 w 44864"/>
                <a:gd name="connsiteY6" fmla="*/ 23760 h 35520"/>
                <a:gd name="connsiteX7" fmla="*/ 29833 w 44864"/>
                <a:gd name="connsiteY7" fmla="*/ 29428 h 35520"/>
                <a:gd name="connsiteX8" fmla="*/ 20317 w 44864"/>
                <a:gd name="connsiteY8" fmla="*/ 33791 h 35520"/>
                <a:gd name="connsiteX9" fmla="*/ 13614 w 44864"/>
                <a:gd name="connsiteY9" fmla="*/ 30757 h 35520"/>
                <a:gd name="connsiteX10" fmla="*/ 3718 w 44864"/>
                <a:gd name="connsiteY10" fmla="*/ 22544 h 35520"/>
                <a:gd name="connsiteX11" fmla="*/ 264 w 44864"/>
                <a:gd name="connsiteY11" fmla="*/ 18655 h 35520"/>
                <a:gd name="connsiteX12" fmla="*/ 2014 w 44864"/>
                <a:gd name="connsiteY12" fmla="*/ 7611 h 35520"/>
                <a:gd name="connsiteX13" fmla="*/ 2051 w 44864"/>
                <a:gd name="connsiteY13" fmla="*/ 7474 h 35520"/>
                <a:gd name="connsiteX0" fmla="*/ 2278 w 44864"/>
                <a:gd name="connsiteY0" fmla="*/ 8893 h 35520"/>
                <a:gd name="connsiteX1" fmla="*/ 2051 w 44864"/>
                <a:gd name="connsiteY1" fmla="*/ 7474 h 35520"/>
                <a:gd name="connsiteX0" fmla="*/ 2051 w 44660"/>
                <a:gd name="connsiteY0" fmla="*/ 7474 h 35520"/>
                <a:gd name="connsiteX1" fmla="*/ 3774 w 44660"/>
                <a:gd name="connsiteY1" fmla="*/ 11 h 35520"/>
                <a:gd name="connsiteX2" fmla="*/ 24236 w 44660"/>
                <a:gd name="connsiteY2" fmla="*/ 9133 h 35520"/>
                <a:gd name="connsiteX3" fmla="*/ 40133 w 44660"/>
                <a:gd name="connsiteY3" fmla="*/ 255 h 35520"/>
                <a:gd name="connsiteX4" fmla="*/ 44508 w 44660"/>
                <a:gd name="connsiteY4" fmla="*/ 4862 h 35520"/>
                <a:gd name="connsiteX5" fmla="*/ 37985 w 44660"/>
                <a:gd name="connsiteY5" fmla="*/ 18400 h 35520"/>
                <a:gd name="connsiteX6" fmla="*/ 39566 w 44660"/>
                <a:gd name="connsiteY6" fmla="*/ 23760 h 35520"/>
                <a:gd name="connsiteX7" fmla="*/ 29833 w 44660"/>
                <a:gd name="connsiteY7" fmla="*/ 29428 h 35520"/>
                <a:gd name="connsiteX8" fmla="*/ 20317 w 44660"/>
                <a:gd name="connsiteY8" fmla="*/ 33791 h 35520"/>
                <a:gd name="connsiteX9" fmla="*/ 13614 w 44660"/>
                <a:gd name="connsiteY9" fmla="*/ 30757 h 35520"/>
                <a:gd name="connsiteX10" fmla="*/ 3718 w 44660"/>
                <a:gd name="connsiteY10" fmla="*/ 22544 h 35520"/>
                <a:gd name="connsiteX11" fmla="*/ 264 w 44660"/>
                <a:gd name="connsiteY11" fmla="*/ 18655 h 35520"/>
                <a:gd name="connsiteX12" fmla="*/ 2014 w 44660"/>
                <a:gd name="connsiteY12" fmla="*/ 7611 h 35520"/>
                <a:gd name="connsiteX13" fmla="*/ 2051 w 44660"/>
                <a:gd name="connsiteY13" fmla="*/ 7474 h 35520"/>
                <a:gd name="connsiteX0" fmla="*/ 2278 w 44660"/>
                <a:gd name="connsiteY0" fmla="*/ 8893 h 35520"/>
                <a:gd name="connsiteX1" fmla="*/ 2051 w 44660"/>
                <a:gd name="connsiteY1" fmla="*/ 7474 h 35520"/>
                <a:gd name="connsiteX0" fmla="*/ 2051 w 44666"/>
                <a:gd name="connsiteY0" fmla="*/ 7474 h 35520"/>
                <a:gd name="connsiteX1" fmla="*/ 3774 w 44666"/>
                <a:gd name="connsiteY1" fmla="*/ 11 h 35520"/>
                <a:gd name="connsiteX2" fmla="*/ 24236 w 44666"/>
                <a:gd name="connsiteY2" fmla="*/ 9133 h 35520"/>
                <a:gd name="connsiteX3" fmla="*/ 40133 w 44666"/>
                <a:gd name="connsiteY3" fmla="*/ 255 h 35520"/>
                <a:gd name="connsiteX4" fmla="*/ 44508 w 44666"/>
                <a:gd name="connsiteY4" fmla="*/ 4862 h 35520"/>
                <a:gd name="connsiteX5" fmla="*/ 37985 w 44666"/>
                <a:gd name="connsiteY5" fmla="*/ 18400 h 35520"/>
                <a:gd name="connsiteX6" fmla="*/ 37637 w 44666"/>
                <a:gd name="connsiteY6" fmla="*/ 20674 h 35520"/>
                <a:gd name="connsiteX7" fmla="*/ 29833 w 44666"/>
                <a:gd name="connsiteY7" fmla="*/ 29428 h 35520"/>
                <a:gd name="connsiteX8" fmla="*/ 20317 w 44666"/>
                <a:gd name="connsiteY8" fmla="*/ 33791 h 35520"/>
                <a:gd name="connsiteX9" fmla="*/ 13614 w 44666"/>
                <a:gd name="connsiteY9" fmla="*/ 30757 h 35520"/>
                <a:gd name="connsiteX10" fmla="*/ 3718 w 44666"/>
                <a:gd name="connsiteY10" fmla="*/ 22544 h 35520"/>
                <a:gd name="connsiteX11" fmla="*/ 264 w 44666"/>
                <a:gd name="connsiteY11" fmla="*/ 18655 h 35520"/>
                <a:gd name="connsiteX12" fmla="*/ 2014 w 44666"/>
                <a:gd name="connsiteY12" fmla="*/ 7611 h 35520"/>
                <a:gd name="connsiteX13" fmla="*/ 2051 w 44666"/>
                <a:gd name="connsiteY13" fmla="*/ 7474 h 35520"/>
                <a:gd name="connsiteX0" fmla="*/ 2278 w 44666"/>
                <a:gd name="connsiteY0" fmla="*/ 8893 h 35520"/>
                <a:gd name="connsiteX1" fmla="*/ 2051 w 44666"/>
                <a:gd name="connsiteY1" fmla="*/ 7474 h 35520"/>
                <a:gd name="connsiteX0" fmla="*/ 2051 w 44816"/>
                <a:gd name="connsiteY0" fmla="*/ 7474 h 35520"/>
                <a:gd name="connsiteX1" fmla="*/ 3774 w 44816"/>
                <a:gd name="connsiteY1" fmla="*/ 11 h 35520"/>
                <a:gd name="connsiteX2" fmla="*/ 24236 w 44816"/>
                <a:gd name="connsiteY2" fmla="*/ 9133 h 35520"/>
                <a:gd name="connsiteX3" fmla="*/ 40133 w 44816"/>
                <a:gd name="connsiteY3" fmla="*/ 255 h 35520"/>
                <a:gd name="connsiteX4" fmla="*/ 44508 w 44816"/>
                <a:gd name="connsiteY4" fmla="*/ 4862 h 35520"/>
                <a:gd name="connsiteX5" fmla="*/ 41688 w 44816"/>
                <a:gd name="connsiteY5" fmla="*/ 19574 h 35520"/>
                <a:gd name="connsiteX6" fmla="*/ 37637 w 44816"/>
                <a:gd name="connsiteY6" fmla="*/ 20674 h 35520"/>
                <a:gd name="connsiteX7" fmla="*/ 29833 w 44816"/>
                <a:gd name="connsiteY7" fmla="*/ 29428 h 35520"/>
                <a:gd name="connsiteX8" fmla="*/ 20317 w 44816"/>
                <a:gd name="connsiteY8" fmla="*/ 33791 h 35520"/>
                <a:gd name="connsiteX9" fmla="*/ 13614 w 44816"/>
                <a:gd name="connsiteY9" fmla="*/ 30757 h 35520"/>
                <a:gd name="connsiteX10" fmla="*/ 3718 w 44816"/>
                <a:gd name="connsiteY10" fmla="*/ 22544 h 35520"/>
                <a:gd name="connsiteX11" fmla="*/ 264 w 44816"/>
                <a:gd name="connsiteY11" fmla="*/ 18655 h 35520"/>
                <a:gd name="connsiteX12" fmla="*/ 2014 w 44816"/>
                <a:gd name="connsiteY12" fmla="*/ 7611 h 35520"/>
                <a:gd name="connsiteX13" fmla="*/ 2051 w 44816"/>
                <a:gd name="connsiteY13" fmla="*/ 7474 h 35520"/>
                <a:gd name="connsiteX0" fmla="*/ 2278 w 44816"/>
                <a:gd name="connsiteY0" fmla="*/ 8893 h 35520"/>
                <a:gd name="connsiteX1" fmla="*/ 2051 w 44816"/>
                <a:gd name="connsiteY1" fmla="*/ 7474 h 35520"/>
                <a:gd name="connsiteX0" fmla="*/ 2051 w 45109"/>
                <a:gd name="connsiteY0" fmla="*/ 7474 h 35520"/>
                <a:gd name="connsiteX1" fmla="*/ 3774 w 45109"/>
                <a:gd name="connsiteY1" fmla="*/ 11 h 35520"/>
                <a:gd name="connsiteX2" fmla="*/ 24236 w 45109"/>
                <a:gd name="connsiteY2" fmla="*/ 9133 h 35520"/>
                <a:gd name="connsiteX3" fmla="*/ 40133 w 45109"/>
                <a:gd name="connsiteY3" fmla="*/ 255 h 35520"/>
                <a:gd name="connsiteX4" fmla="*/ 44820 w 45109"/>
                <a:gd name="connsiteY4" fmla="*/ 10355 h 35520"/>
                <a:gd name="connsiteX5" fmla="*/ 41688 w 45109"/>
                <a:gd name="connsiteY5" fmla="*/ 19574 h 35520"/>
                <a:gd name="connsiteX6" fmla="*/ 37637 w 45109"/>
                <a:gd name="connsiteY6" fmla="*/ 20674 h 35520"/>
                <a:gd name="connsiteX7" fmla="*/ 29833 w 45109"/>
                <a:gd name="connsiteY7" fmla="*/ 29428 h 35520"/>
                <a:gd name="connsiteX8" fmla="*/ 20317 w 45109"/>
                <a:gd name="connsiteY8" fmla="*/ 33791 h 35520"/>
                <a:gd name="connsiteX9" fmla="*/ 13614 w 45109"/>
                <a:gd name="connsiteY9" fmla="*/ 30757 h 35520"/>
                <a:gd name="connsiteX10" fmla="*/ 3718 w 45109"/>
                <a:gd name="connsiteY10" fmla="*/ 22544 h 35520"/>
                <a:gd name="connsiteX11" fmla="*/ 264 w 45109"/>
                <a:gd name="connsiteY11" fmla="*/ 18655 h 35520"/>
                <a:gd name="connsiteX12" fmla="*/ 2014 w 45109"/>
                <a:gd name="connsiteY12" fmla="*/ 7611 h 35520"/>
                <a:gd name="connsiteX13" fmla="*/ 2051 w 45109"/>
                <a:gd name="connsiteY13" fmla="*/ 7474 h 35520"/>
                <a:gd name="connsiteX0" fmla="*/ 2278 w 45109"/>
                <a:gd name="connsiteY0" fmla="*/ 8893 h 35520"/>
                <a:gd name="connsiteX1" fmla="*/ 2051 w 45109"/>
                <a:gd name="connsiteY1" fmla="*/ 7474 h 35520"/>
                <a:gd name="connsiteX0" fmla="*/ 2051 w 45109"/>
                <a:gd name="connsiteY0" fmla="*/ 7474 h 35520"/>
                <a:gd name="connsiteX1" fmla="*/ 3774 w 45109"/>
                <a:gd name="connsiteY1" fmla="*/ 11 h 35520"/>
                <a:gd name="connsiteX2" fmla="*/ 24236 w 45109"/>
                <a:gd name="connsiteY2" fmla="*/ 9133 h 35520"/>
                <a:gd name="connsiteX3" fmla="*/ 37106 w 45109"/>
                <a:gd name="connsiteY3" fmla="*/ 7228 h 35520"/>
                <a:gd name="connsiteX4" fmla="*/ 44820 w 45109"/>
                <a:gd name="connsiteY4" fmla="*/ 10355 h 35520"/>
                <a:gd name="connsiteX5" fmla="*/ 41688 w 45109"/>
                <a:gd name="connsiteY5" fmla="*/ 19574 h 35520"/>
                <a:gd name="connsiteX6" fmla="*/ 37637 w 45109"/>
                <a:gd name="connsiteY6" fmla="*/ 20674 h 35520"/>
                <a:gd name="connsiteX7" fmla="*/ 29833 w 45109"/>
                <a:gd name="connsiteY7" fmla="*/ 29428 h 35520"/>
                <a:gd name="connsiteX8" fmla="*/ 20317 w 45109"/>
                <a:gd name="connsiteY8" fmla="*/ 33791 h 35520"/>
                <a:gd name="connsiteX9" fmla="*/ 13614 w 45109"/>
                <a:gd name="connsiteY9" fmla="*/ 30757 h 35520"/>
                <a:gd name="connsiteX10" fmla="*/ 3718 w 45109"/>
                <a:gd name="connsiteY10" fmla="*/ 22544 h 35520"/>
                <a:gd name="connsiteX11" fmla="*/ 264 w 45109"/>
                <a:gd name="connsiteY11" fmla="*/ 18655 h 35520"/>
                <a:gd name="connsiteX12" fmla="*/ 2014 w 45109"/>
                <a:gd name="connsiteY12" fmla="*/ 7611 h 35520"/>
                <a:gd name="connsiteX13" fmla="*/ 2051 w 45109"/>
                <a:gd name="connsiteY13" fmla="*/ 7474 h 35520"/>
                <a:gd name="connsiteX0" fmla="*/ 2278 w 45109"/>
                <a:gd name="connsiteY0" fmla="*/ 8893 h 35520"/>
                <a:gd name="connsiteX1" fmla="*/ 2051 w 45109"/>
                <a:gd name="connsiteY1" fmla="*/ 7474 h 35520"/>
                <a:gd name="connsiteX0" fmla="*/ 2051 w 45109"/>
                <a:gd name="connsiteY0" fmla="*/ 7748 h 35794"/>
                <a:gd name="connsiteX1" fmla="*/ 3774 w 45109"/>
                <a:gd name="connsiteY1" fmla="*/ 285 h 35794"/>
                <a:gd name="connsiteX2" fmla="*/ 21261 w 45109"/>
                <a:gd name="connsiteY2" fmla="*/ 18046 h 35794"/>
                <a:gd name="connsiteX3" fmla="*/ 37106 w 45109"/>
                <a:gd name="connsiteY3" fmla="*/ 7502 h 35794"/>
                <a:gd name="connsiteX4" fmla="*/ 44820 w 45109"/>
                <a:gd name="connsiteY4" fmla="*/ 10629 h 35794"/>
                <a:gd name="connsiteX5" fmla="*/ 41688 w 45109"/>
                <a:gd name="connsiteY5" fmla="*/ 19848 h 35794"/>
                <a:gd name="connsiteX6" fmla="*/ 37637 w 45109"/>
                <a:gd name="connsiteY6" fmla="*/ 20948 h 35794"/>
                <a:gd name="connsiteX7" fmla="*/ 29833 w 45109"/>
                <a:gd name="connsiteY7" fmla="*/ 29702 h 35794"/>
                <a:gd name="connsiteX8" fmla="*/ 20317 w 45109"/>
                <a:gd name="connsiteY8" fmla="*/ 34065 h 35794"/>
                <a:gd name="connsiteX9" fmla="*/ 13614 w 45109"/>
                <a:gd name="connsiteY9" fmla="*/ 31031 h 35794"/>
                <a:gd name="connsiteX10" fmla="*/ 3718 w 45109"/>
                <a:gd name="connsiteY10" fmla="*/ 22818 h 35794"/>
                <a:gd name="connsiteX11" fmla="*/ 264 w 45109"/>
                <a:gd name="connsiteY11" fmla="*/ 18929 h 35794"/>
                <a:gd name="connsiteX12" fmla="*/ 2014 w 45109"/>
                <a:gd name="connsiteY12" fmla="*/ 7885 h 35794"/>
                <a:gd name="connsiteX13" fmla="*/ 2051 w 45109"/>
                <a:gd name="connsiteY13" fmla="*/ 7748 h 35794"/>
                <a:gd name="connsiteX0" fmla="*/ 2278 w 45109"/>
                <a:gd name="connsiteY0" fmla="*/ 9167 h 35794"/>
                <a:gd name="connsiteX1" fmla="*/ 2051 w 45109"/>
                <a:gd name="connsiteY1" fmla="*/ 7748 h 35794"/>
                <a:gd name="connsiteX0" fmla="*/ 2051 w 45109"/>
                <a:gd name="connsiteY0" fmla="*/ 7748 h 35794"/>
                <a:gd name="connsiteX1" fmla="*/ 3774 w 45109"/>
                <a:gd name="connsiteY1" fmla="*/ 285 h 35794"/>
                <a:gd name="connsiteX2" fmla="*/ 21261 w 45109"/>
                <a:gd name="connsiteY2" fmla="*/ 18046 h 35794"/>
                <a:gd name="connsiteX3" fmla="*/ 32671 w 45109"/>
                <a:gd name="connsiteY3" fmla="*/ 10031 h 35794"/>
                <a:gd name="connsiteX4" fmla="*/ 44820 w 45109"/>
                <a:gd name="connsiteY4" fmla="*/ 10629 h 35794"/>
                <a:gd name="connsiteX5" fmla="*/ 41688 w 45109"/>
                <a:gd name="connsiteY5" fmla="*/ 19848 h 35794"/>
                <a:gd name="connsiteX6" fmla="*/ 37637 w 45109"/>
                <a:gd name="connsiteY6" fmla="*/ 20948 h 35794"/>
                <a:gd name="connsiteX7" fmla="*/ 29833 w 45109"/>
                <a:gd name="connsiteY7" fmla="*/ 29702 h 35794"/>
                <a:gd name="connsiteX8" fmla="*/ 20317 w 45109"/>
                <a:gd name="connsiteY8" fmla="*/ 34065 h 35794"/>
                <a:gd name="connsiteX9" fmla="*/ 13614 w 45109"/>
                <a:gd name="connsiteY9" fmla="*/ 31031 h 35794"/>
                <a:gd name="connsiteX10" fmla="*/ 3718 w 45109"/>
                <a:gd name="connsiteY10" fmla="*/ 22818 h 35794"/>
                <a:gd name="connsiteX11" fmla="*/ 264 w 45109"/>
                <a:gd name="connsiteY11" fmla="*/ 18929 h 35794"/>
                <a:gd name="connsiteX12" fmla="*/ 2014 w 45109"/>
                <a:gd name="connsiteY12" fmla="*/ 7885 h 35794"/>
                <a:gd name="connsiteX13" fmla="*/ 2051 w 45109"/>
                <a:gd name="connsiteY13" fmla="*/ 7748 h 35794"/>
                <a:gd name="connsiteX0" fmla="*/ 2278 w 45109"/>
                <a:gd name="connsiteY0" fmla="*/ 9167 h 35794"/>
                <a:gd name="connsiteX1" fmla="*/ 2051 w 45109"/>
                <a:gd name="connsiteY1" fmla="*/ 7748 h 35794"/>
                <a:gd name="connsiteX0" fmla="*/ 2051 w 42181"/>
                <a:gd name="connsiteY0" fmla="*/ 7748 h 35794"/>
                <a:gd name="connsiteX1" fmla="*/ 3774 w 42181"/>
                <a:gd name="connsiteY1" fmla="*/ 285 h 35794"/>
                <a:gd name="connsiteX2" fmla="*/ 21261 w 42181"/>
                <a:gd name="connsiteY2" fmla="*/ 18046 h 35794"/>
                <a:gd name="connsiteX3" fmla="*/ 32671 w 42181"/>
                <a:gd name="connsiteY3" fmla="*/ 10031 h 35794"/>
                <a:gd name="connsiteX4" fmla="*/ 41272 w 42181"/>
                <a:gd name="connsiteY4" fmla="*/ 14454 h 35794"/>
                <a:gd name="connsiteX5" fmla="*/ 41688 w 42181"/>
                <a:gd name="connsiteY5" fmla="*/ 19848 h 35794"/>
                <a:gd name="connsiteX6" fmla="*/ 37637 w 42181"/>
                <a:gd name="connsiteY6" fmla="*/ 20948 h 35794"/>
                <a:gd name="connsiteX7" fmla="*/ 29833 w 42181"/>
                <a:gd name="connsiteY7" fmla="*/ 29702 h 35794"/>
                <a:gd name="connsiteX8" fmla="*/ 20317 w 42181"/>
                <a:gd name="connsiteY8" fmla="*/ 34065 h 35794"/>
                <a:gd name="connsiteX9" fmla="*/ 13614 w 42181"/>
                <a:gd name="connsiteY9" fmla="*/ 31031 h 35794"/>
                <a:gd name="connsiteX10" fmla="*/ 3718 w 42181"/>
                <a:gd name="connsiteY10" fmla="*/ 22818 h 35794"/>
                <a:gd name="connsiteX11" fmla="*/ 264 w 42181"/>
                <a:gd name="connsiteY11" fmla="*/ 18929 h 35794"/>
                <a:gd name="connsiteX12" fmla="*/ 2014 w 42181"/>
                <a:gd name="connsiteY12" fmla="*/ 7885 h 35794"/>
                <a:gd name="connsiteX13" fmla="*/ 2051 w 42181"/>
                <a:gd name="connsiteY13" fmla="*/ 7748 h 35794"/>
                <a:gd name="connsiteX0" fmla="*/ 2278 w 42181"/>
                <a:gd name="connsiteY0" fmla="*/ 9167 h 35794"/>
                <a:gd name="connsiteX1" fmla="*/ 2051 w 42181"/>
                <a:gd name="connsiteY1" fmla="*/ 7748 h 35794"/>
                <a:gd name="connsiteX0" fmla="*/ 449 w 40579"/>
                <a:gd name="connsiteY0" fmla="*/ 7748 h 35794"/>
                <a:gd name="connsiteX1" fmla="*/ 2172 w 40579"/>
                <a:gd name="connsiteY1" fmla="*/ 285 h 35794"/>
                <a:gd name="connsiteX2" fmla="*/ 19659 w 40579"/>
                <a:gd name="connsiteY2" fmla="*/ 18046 h 35794"/>
                <a:gd name="connsiteX3" fmla="*/ 31069 w 40579"/>
                <a:gd name="connsiteY3" fmla="*/ 10031 h 35794"/>
                <a:gd name="connsiteX4" fmla="*/ 39670 w 40579"/>
                <a:gd name="connsiteY4" fmla="*/ 14454 h 35794"/>
                <a:gd name="connsiteX5" fmla="*/ 40086 w 40579"/>
                <a:gd name="connsiteY5" fmla="*/ 19848 h 35794"/>
                <a:gd name="connsiteX6" fmla="*/ 36035 w 40579"/>
                <a:gd name="connsiteY6" fmla="*/ 20948 h 35794"/>
                <a:gd name="connsiteX7" fmla="*/ 28231 w 40579"/>
                <a:gd name="connsiteY7" fmla="*/ 29702 h 35794"/>
                <a:gd name="connsiteX8" fmla="*/ 18715 w 40579"/>
                <a:gd name="connsiteY8" fmla="*/ 34065 h 35794"/>
                <a:gd name="connsiteX9" fmla="*/ 12012 w 40579"/>
                <a:gd name="connsiteY9" fmla="*/ 31031 h 35794"/>
                <a:gd name="connsiteX10" fmla="*/ 2116 w 40579"/>
                <a:gd name="connsiteY10" fmla="*/ 22818 h 35794"/>
                <a:gd name="connsiteX11" fmla="*/ 2628 w 40579"/>
                <a:gd name="connsiteY11" fmla="*/ 14919 h 35794"/>
                <a:gd name="connsiteX12" fmla="*/ 412 w 40579"/>
                <a:gd name="connsiteY12" fmla="*/ 7885 h 35794"/>
                <a:gd name="connsiteX13" fmla="*/ 449 w 40579"/>
                <a:gd name="connsiteY13" fmla="*/ 7748 h 35794"/>
                <a:gd name="connsiteX0" fmla="*/ 676 w 40579"/>
                <a:gd name="connsiteY0" fmla="*/ 9167 h 35794"/>
                <a:gd name="connsiteX1" fmla="*/ 449 w 40579"/>
                <a:gd name="connsiteY1" fmla="*/ 7748 h 35794"/>
                <a:gd name="connsiteX0" fmla="*/ 449 w 40579"/>
                <a:gd name="connsiteY0" fmla="*/ 7748 h 35794"/>
                <a:gd name="connsiteX1" fmla="*/ 2172 w 40579"/>
                <a:gd name="connsiteY1" fmla="*/ 285 h 35794"/>
                <a:gd name="connsiteX2" fmla="*/ 19659 w 40579"/>
                <a:gd name="connsiteY2" fmla="*/ 18046 h 35794"/>
                <a:gd name="connsiteX3" fmla="*/ 31069 w 40579"/>
                <a:gd name="connsiteY3" fmla="*/ 10031 h 35794"/>
                <a:gd name="connsiteX4" fmla="*/ 39670 w 40579"/>
                <a:gd name="connsiteY4" fmla="*/ 14454 h 35794"/>
                <a:gd name="connsiteX5" fmla="*/ 40086 w 40579"/>
                <a:gd name="connsiteY5" fmla="*/ 19848 h 35794"/>
                <a:gd name="connsiteX6" fmla="*/ 36035 w 40579"/>
                <a:gd name="connsiteY6" fmla="*/ 20948 h 35794"/>
                <a:gd name="connsiteX7" fmla="*/ 28231 w 40579"/>
                <a:gd name="connsiteY7" fmla="*/ 29702 h 35794"/>
                <a:gd name="connsiteX8" fmla="*/ 18715 w 40579"/>
                <a:gd name="connsiteY8" fmla="*/ 34065 h 35794"/>
                <a:gd name="connsiteX9" fmla="*/ 12012 w 40579"/>
                <a:gd name="connsiteY9" fmla="*/ 31031 h 35794"/>
                <a:gd name="connsiteX10" fmla="*/ 4881 w 40579"/>
                <a:gd name="connsiteY10" fmla="*/ 21029 h 35794"/>
                <a:gd name="connsiteX11" fmla="*/ 2628 w 40579"/>
                <a:gd name="connsiteY11" fmla="*/ 14919 h 35794"/>
                <a:gd name="connsiteX12" fmla="*/ 412 w 40579"/>
                <a:gd name="connsiteY12" fmla="*/ 7885 h 35794"/>
                <a:gd name="connsiteX13" fmla="*/ 449 w 40579"/>
                <a:gd name="connsiteY13" fmla="*/ 7748 h 35794"/>
                <a:gd name="connsiteX0" fmla="*/ 676 w 40579"/>
                <a:gd name="connsiteY0" fmla="*/ 9167 h 35794"/>
                <a:gd name="connsiteX1" fmla="*/ 449 w 40579"/>
                <a:gd name="connsiteY1" fmla="*/ 7748 h 35794"/>
                <a:gd name="connsiteX0" fmla="*/ 449 w 40579"/>
                <a:gd name="connsiteY0" fmla="*/ 7748 h 34899"/>
                <a:gd name="connsiteX1" fmla="*/ 2172 w 40579"/>
                <a:gd name="connsiteY1" fmla="*/ 285 h 34899"/>
                <a:gd name="connsiteX2" fmla="*/ 19659 w 40579"/>
                <a:gd name="connsiteY2" fmla="*/ 18046 h 34899"/>
                <a:gd name="connsiteX3" fmla="*/ 31069 w 40579"/>
                <a:gd name="connsiteY3" fmla="*/ 10031 h 34899"/>
                <a:gd name="connsiteX4" fmla="*/ 39670 w 40579"/>
                <a:gd name="connsiteY4" fmla="*/ 14454 h 34899"/>
                <a:gd name="connsiteX5" fmla="*/ 40086 w 40579"/>
                <a:gd name="connsiteY5" fmla="*/ 19848 h 34899"/>
                <a:gd name="connsiteX6" fmla="*/ 36035 w 40579"/>
                <a:gd name="connsiteY6" fmla="*/ 20948 h 34899"/>
                <a:gd name="connsiteX7" fmla="*/ 28231 w 40579"/>
                <a:gd name="connsiteY7" fmla="*/ 29702 h 34899"/>
                <a:gd name="connsiteX8" fmla="*/ 18715 w 40579"/>
                <a:gd name="connsiteY8" fmla="*/ 34065 h 34899"/>
                <a:gd name="connsiteX9" fmla="*/ 10448 w 40579"/>
                <a:gd name="connsiteY9" fmla="*/ 26093 h 34899"/>
                <a:gd name="connsiteX10" fmla="*/ 4881 w 40579"/>
                <a:gd name="connsiteY10" fmla="*/ 21029 h 34899"/>
                <a:gd name="connsiteX11" fmla="*/ 2628 w 40579"/>
                <a:gd name="connsiteY11" fmla="*/ 14919 h 34899"/>
                <a:gd name="connsiteX12" fmla="*/ 412 w 40579"/>
                <a:gd name="connsiteY12" fmla="*/ 7885 h 34899"/>
                <a:gd name="connsiteX13" fmla="*/ 449 w 40579"/>
                <a:gd name="connsiteY13" fmla="*/ 7748 h 34899"/>
                <a:gd name="connsiteX0" fmla="*/ 676 w 40579"/>
                <a:gd name="connsiteY0" fmla="*/ 9167 h 34899"/>
                <a:gd name="connsiteX1" fmla="*/ 449 w 40579"/>
                <a:gd name="connsiteY1" fmla="*/ 7748 h 34899"/>
                <a:gd name="connsiteX0" fmla="*/ 449 w 40579"/>
                <a:gd name="connsiteY0" fmla="*/ 7748 h 30610"/>
                <a:gd name="connsiteX1" fmla="*/ 2172 w 40579"/>
                <a:gd name="connsiteY1" fmla="*/ 285 h 30610"/>
                <a:gd name="connsiteX2" fmla="*/ 19659 w 40579"/>
                <a:gd name="connsiteY2" fmla="*/ 18046 h 30610"/>
                <a:gd name="connsiteX3" fmla="*/ 31069 w 40579"/>
                <a:gd name="connsiteY3" fmla="*/ 10031 h 30610"/>
                <a:gd name="connsiteX4" fmla="*/ 39670 w 40579"/>
                <a:gd name="connsiteY4" fmla="*/ 14454 h 30610"/>
                <a:gd name="connsiteX5" fmla="*/ 40086 w 40579"/>
                <a:gd name="connsiteY5" fmla="*/ 19848 h 30610"/>
                <a:gd name="connsiteX6" fmla="*/ 36035 w 40579"/>
                <a:gd name="connsiteY6" fmla="*/ 20948 h 30610"/>
                <a:gd name="connsiteX7" fmla="*/ 28231 w 40579"/>
                <a:gd name="connsiteY7" fmla="*/ 29702 h 30610"/>
                <a:gd name="connsiteX8" fmla="*/ 17986 w 40579"/>
                <a:gd name="connsiteY8" fmla="*/ 28757 h 30610"/>
                <a:gd name="connsiteX9" fmla="*/ 10448 w 40579"/>
                <a:gd name="connsiteY9" fmla="*/ 26093 h 30610"/>
                <a:gd name="connsiteX10" fmla="*/ 4881 w 40579"/>
                <a:gd name="connsiteY10" fmla="*/ 21029 h 30610"/>
                <a:gd name="connsiteX11" fmla="*/ 2628 w 40579"/>
                <a:gd name="connsiteY11" fmla="*/ 14919 h 30610"/>
                <a:gd name="connsiteX12" fmla="*/ 412 w 40579"/>
                <a:gd name="connsiteY12" fmla="*/ 7885 h 30610"/>
                <a:gd name="connsiteX13" fmla="*/ 449 w 40579"/>
                <a:gd name="connsiteY13" fmla="*/ 7748 h 30610"/>
                <a:gd name="connsiteX0" fmla="*/ 676 w 40579"/>
                <a:gd name="connsiteY0" fmla="*/ 9167 h 30610"/>
                <a:gd name="connsiteX1" fmla="*/ 449 w 40579"/>
                <a:gd name="connsiteY1" fmla="*/ 7748 h 30610"/>
                <a:gd name="connsiteX0" fmla="*/ 680 w 40810"/>
                <a:gd name="connsiteY0" fmla="*/ 725 h 23587"/>
                <a:gd name="connsiteX1" fmla="*/ 1933 w 40810"/>
                <a:gd name="connsiteY1" fmla="*/ 5386 h 23587"/>
                <a:gd name="connsiteX2" fmla="*/ 19890 w 40810"/>
                <a:gd name="connsiteY2" fmla="*/ 11023 h 23587"/>
                <a:gd name="connsiteX3" fmla="*/ 31300 w 40810"/>
                <a:gd name="connsiteY3" fmla="*/ 3008 h 23587"/>
                <a:gd name="connsiteX4" fmla="*/ 39901 w 40810"/>
                <a:gd name="connsiteY4" fmla="*/ 7431 h 23587"/>
                <a:gd name="connsiteX5" fmla="*/ 40317 w 40810"/>
                <a:gd name="connsiteY5" fmla="*/ 12825 h 23587"/>
                <a:gd name="connsiteX6" fmla="*/ 36266 w 40810"/>
                <a:gd name="connsiteY6" fmla="*/ 13925 h 23587"/>
                <a:gd name="connsiteX7" fmla="*/ 28462 w 40810"/>
                <a:gd name="connsiteY7" fmla="*/ 22679 h 23587"/>
                <a:gd name="connsiteX8" fmla="*/ 18217 w 40810"/>
                <a:gd name="connsiteY8" fmla="*/ 21734 h 23587"/>
                <a:gd name="connsiteX9" fmla="*/ 10679 w 40810"/>
                <a:gd name="connsiteY9" fmla="*/ 19070 h 23587"/>
                <a:gd name="connsiteX10" fmla="*/ 5112 w 40810"/>
                <a:gd name="connsiteY10" fmla="*/ 14006 h 23587"/>
                <a:gd name="connsiteX11" fmla="*/ 2859 w 40810"/>
                <a:gd name="connsiteY11" fmla="*/ 7896 h 23587"/>
                <a:gd name="connsiteX12" fmla="*/ 643 w 40810"/>
                <a:gd name="connsiteY12" fmla="*/ 862 h 23587"/>
                <a:gd name="connsiteX13" fmla="*/ 680 w 40810"/>
                <a:gd name="connsiteY13" fmla="*/ 725 h 23587"/>
                <a:gd name="connsiteX0" fmla="*/ 907 w 40810"/>
                <a:gd name="connsiteY0" fmla="*/ 2144 h 23587"/>
                <a:gd name="connsiteX1" fmla="*/ 680 w 40810"/>
                <a:gd name="connsiteY1" fmla="*/ 725 h 23587"/>
                <a:gd name="connsiteX0" fmla="*/ 499 w 40629"/>
                <a:gd name="connsiteY0" fmla="*/ 797 h 23659"/>
                <a:gd name="connsiteX1" fmla="*/ 1752 w 40629"/>
                <a:gd name="connsiteY1" fmla="*/ 5458 h 23659"/>
                <a:gd name="connsiteX2" fmla="*/ 16872 w 40629"/>
                <a:gd name="connsiteY2" fmla="*/ 15786 h 23659"/>
                <a:gd name="connsiteX3" fmla="*/ 31119 w 40629"/>
                <a:gd name="connsiteY3" fmla="*/ 3080 h 23659"/>
                <a:gd name="connsiteX4" fmla="*/ 39720 w 40629"/>
                <a:gd name="connsiteY4" fmla="*/ 7503 h 23659"/>
                <a:gd name="connsiteX5" fmla="*/ 40136 w 40629"/>
                <a:gd name="connsiteY5" fmla="*/ 12897 h 23659"/>
                <a:gd name="connsiteX6" fmla="*/ 36085 w 40629"/>
                <a:gd name="connsiteY6" fmla="*/ 13997 h 23659"/>
                <a:gd name="connsiteX7" fmla="*/ 28281 w 40629"/>
                <a:gd name="connsiteY7" fmla="*/ 22751 h 23659"/>
                <a:gd name="connsiteX8" fmla="*/ 18036 w 40629"/>
                <a:gd name="connsiteY8" fmla="*/ 21806 h 23659"/>
                <a:gd name="connsiteX9" fmla="*/ 10498 w 40629"/>
                <a:gd name="connsiteY9" fmla="*/ 19142 h 23659"/>
                <a:gd name="connsiteX10" fmla="*/ 4931 w 40629"/>
                <a:gd name="connsiteY10" fmla="*/ 14078 h 23659"/>
                <a:gd name="connsiteX11" fmla="*/ 2678 w 40629"/>
                <a:gd name="connsiteY11" fmla="*/ 7968 h 23659"/>
                <a:gd name="connsiteX12" fmla="*/ 462 w 40629"/>
                <a:gd name="connsiteY12" fmla="*/ 934 h 23659"/>
                <a:gd name="connsiteX13" fmla="*/ 499 w 40629"/>
                <a:gd name="connsiteY13" fmla="*/ 797 h 23659"/>
                <a:gd name="connsiteX0" fmla="*/ 726 w 40629"/>
                <a:gd name="connsiteY0" fmla="*/ 2216 h 23659"/>
                <a:gd name="connsiteX1" fmla="*/ 499 w 40629"/>
                <a:gd name="connsiteY1" fmla="*/ 797 h 23659"/>
                <a:gd name="connsiteX0" fmla="*/ 392 w 40522"/>
                <a:gd name="connsiteY0" fmla="*/ 677 h 23539"/>
                <a:gd name="connsiteX1" fmla="*/ 1645 w 40522"/>
                <a:gd name="connsiteY1" fmla="*/ 5338 h 23539"/>
                <a:gd name="connsiteX2" fmla="*/ 14979 w 40522"/>
                <a:gd name="connsiteY2" fmla="*/ 7454 h 23539"/>
                <a:gd name="connsiteX3" fmla="*/ 31012 w 40522"/>
                <a:gd name="connsiteY3" fmla="*/ 2960 h 23539"/>
                <a:gd name="connsiteX4" fmla="*/ 39613 w 40522"/>
                <a:gd name="connsiteY4" fmla="*/ 7383 h 23539"/>
                <a:gd name="connsiteX5" fmla="*/ 40029 w 40522"/>
                <a:gd name="connsiteY5" fmla="*/ 12777 h 23539"/>
                <a:gd name="connsiteX6" fmla="*/ 35978 w 40522"/>
                <a:gd name="connsiteY6" fmla="*/ 13877 h 23539"/>
                <a:gd name="connsiteX7" fmla="*/ 28174 w 40522"/>
                <a:gd name="connsiteY7" fmla="*/ 22631 h 23539"/>
                <a:gd name="connsiteX8" fmla="*/ 17929 w 40522"/>
                <a:gd name="connsiteY8" fmla="*/ 21686 h 23539"/>
                <a:gd name="connsiteX9" fmla="*/ 10391 w 40522"/>
                <a:gd name="connsiteY9" fmla="*/ 19022 h 23539"/>
                <a:gd name="connsiteX10" fmla="*/ 4824 w 40522"/>
                <a:gd name="connsiteY10" fmla="*/ 13958 h 23539"/>
                <a:gd name="connsiteX11" fmla="*/ 2571 w 40522"/>
                <a:gd name="connsiteY11" fmla="*/ 7848 h 23539"/>
                <a:gd name="connsiteX12" fmla="*/ 355 w 40522"/>
                <a:gd name="connsiteY12" fmla="*/ 814 h 23539"/>
                <a:gd name="connsiteX13" fmla="*/ 392 w 40522"/>
                <a:gd name="connsiteY13" fmla="*/ 677 h 23539"/>
                <a:gd name="connsiteX0" fmla="*/ 619 w 40522"/>
                <a:gd name="connsiteY0" fmla="*/ 2096 h 23539"/>
                <a:gd name="connsiteX1" fmla="*/ 392 w 40522"/>
                <a:gd name="connsiteY1" fmla="*/ 677 h 23539"/>
                <a:gd name="connsiteX0" fmla="*/ 392 w 40522"/>
                <a:gd name="connsiteY0" fmla="*/ 677 h 23539"/>
                <a:gd name="connsiteX1" fmla="*/ 1645 w 40522"/>
                <a:gd name="connsiteY1" fmla="*/ 5338 h 23539"/>
                <a:gd name="connsiteX2" fmla="*/ 14979 w 40522"/>
                <a:gd name="connsiteY2" fmla="*/ 7454 h 23539"/>
                <a:gd name="connsiteX3" fmla="*/ 31012 w 40522"/>
                <a:gd name="connsiteY3" fmla="*/ 2960 h 23539"/>
                <a:gd name="connsiteX4" fmla="*/ 39613 w 40522"/>
                <a:gd name="connsiteY4" fmla="*/ 7383 h 23539"/>
                <a:gd name="connsiteX5" fmla="*/ 40029 w 40522"/>
                <a:gd name="connsiteY5" fmla="*/ 12777 h 23539"/>
                <a:gd name="connsiteX6" fmla="*/ 35978 w 40522"/>
                <a:gd name="connsiteY6" fmla="*/ 13877 h 23539"/>
                <a:gd name="connsiteX7" fmla="*/ 28174 w 40522"/>
                <a:gd name="connsiteY7" fmla="*/ 22631 h 23539"/>
                <a:gd name="connsiteX8" fmla="*/ 17929 w 40522"/>
                <a:gd name="connsiteY8" fmla="*/ 21686 h 23539"/>
                <a:gd name="connsiteX9" fmla="*/ 10391 w 40522"/>
                <a:gd name="connsiteY9" fmla="*/ 19022 h 23539"/>
                <a:gd name="connsiteX10" fmla="*/ 4824 w 40522"/>
                <a:gd name="connsiteY10" fmla="*/ 13958 h 23539"/>
                <a:gd name="connsiteX11" fmla="*/ 2571 w 40522"/>
                <a:gd name="connsiteY11" fmla="*/ 7848 h 23539"/>
                <a:gd name="connsiteX12" fmla="*/ 355 w 40522"/>
                <a:gd name="connsiteY12" fmla="*/ 814 h 23539"/>
                <a:gd name="connsiteX13" fmla="*/ 392 w 40522"/>
                <a:gd name="connsiteY13" fmla="*/ 677 h 23539"/>
                <a:gd name="connsiteX0" fmla="*/ 619 w 40522"/>
                <a:gd name="connsiteY0" fmla="*/ 2096 h 23539"/>
                <a:gd name="connsiteX1" fmla="*/ 392 w 40522"/>
                <a:gd name="connsiteY1" fmla="*/ 677 h 23539"/>
                <a:gd name="connsiteX0" fmla="*/ 398 w 40528"/>
                <a:gd name="connsiteY0" fmla="*/ 724 h 23586"/>
                <a:gd name="connsiteX1" fmla="*/ 1651 w 40528"/>
                <a:gd name="connsiteY1" fmla="*/ 5385 h 23586"/>
                <a:gd name="connsiteX2" fmla="*/ 15107 w 40528"/>
                <a:gd name="connsiteY2" fmla="*/ 11020 h 23586"/>
                <a:gd name="connsiteX3" fmla="*/ 31018 w 40528"/>
                <a:gd name="connsiteY3" fmla="*/ 3007 h 23586"/>
                <a:gd name="connsiteX4" fmla="*/ 39619 w 40528"/>
                <a:gd name="connsiteY4" fmla="*/ 7430 h 23586"/>
                <a:gd name="connsiteX5" fmla="*/ 40035 w 40528"/>
                <a:gd name="connsiteY5" fmla="*/ 12824 h 23586"/>
                <a:gd name="connsiteX6" fmla="*/ 35984 w 40528"/>
                <a:gd name="connsiteY6" fmla="*/ 13924 h 23586"/>
                <a:gd name="connsiteX7" fmla="*/ 28180 w 40528"/>
                <a:gd name="connsiteY7" fmla="*/ 22678 h 23586"/>
                <a:gd name="connsiteX8" fmla="*/ 17935 w 40528"/>
                <a:gd name="connsiteY8" fmla="*/ 21733 h 23586"/>
                <a:gd name="connsiteX9" fmla="*/ 10397 w 40528"/>
                <a:gd name="connsiteY9" fmla="*/ 19069 h 23586"/>
                <a:gd name="connsiteX10" fmla="*/ 4830 w 40528"/>
                <a:gd name="connsiteY10" fmla="*/ 14005 h 23586"/>
                <a:gd name="connsiteX11" fmla="*/ 2577 w 40528"/>
                <a:gd name="connsiteY11" fmla="*/ 7895 h 23586"/>
                <a:gd name="connsiteX12" fmla="*/ 361 w 40528"/>
                <a:gd name="connsiteY12" fmla="*/ 861 h 23586"/>
                <a:gd name="connsiteX13" fmla="*/ 398 w 40528"/>
                <a:gd name="connsiteY13" fmla="*/ 724 h 23586"/>
                <a:gd name="connsiteX0" fmla="*/ 625 w 40528"/>
                <a:gd name="connsiteY0" fmla="*/ 2143 h 23586"/>
                <a:gd name="connsiteX1" fmla="*/ 398 w 40528"/>
                <a:gd name="connsiteY1" fmla="*/ 724 h 23586"/>
                <a:gd name="connsiteX0" fmla="*/ 398 w 40528"/>
                <a:gd name="connsiteY0" fmla="*/ 724 h 23586"/>
                <a:gd name="connsiteX1" fmla="*/ 1651 w 40528"/>
                <a:gd name="connsiteY1" fmla="*/ 5385 h 23586"/>
                <a:gd name="connsiteX2" fmla="*/ 15107 w 40528"/>
                <a:gd name="connsiteY2" fmla="*/ 11020 h 23586"/>
                <a:gd name="connsiteX3" fmla="*/ 31018 w 40528"/>
                <a:gd name="connsiteY3" fmla="*/ 3007 h 23586"/>
                <a:gd name="connsiteX4" fmla="*/ 39619 w 40528"/>
                <a:gd name="connsiteY4" fmla="*/ 7430 h 23586"/>
                <a:gd name="connsiteX5" fmla="*/ 40035 w 40528"/>
                <a:gd name="connsiteY5" fmla="*/ 12824 h 23586"/>
                <a:gd name="connsiteX6" fmla="*/ 35984 w 40528"/>
                <a:gd name="connsiteY6" fmla="*/ 13924 h 23586"/>
                <a:gd name="connsiteX7" fmla="*/ 28180 w 40528"/>
                <a:gd name="connsiteY7" fmla="*/ 22678 h 23586"/>
                <a:gd name="connsiteX8" fmla="*/ 17935 w 40528"/>
                <a:gd name="connsiteY8" fmla="*/ 21733 h 23586"/>
                <a:gd name="connsiteX9" fmla="*/ 10397 w 40528"/>
                <a:gd name="connsiteY9" fmla="*/ 19069 h 23586"/>
                <a:gd name="connsiteX10" fmla="*/ 4830 w 40528"/>
                <a:gd name="connsiteY10" fmla="*/ 14005 h 23586"/>
                <a:gd name="connsiteX11" fmla="*/ 2577 w 40528"/>
                <a:gd name="connsiteY11" fmla="*/ 7895 h 23586"/>
                <a:gd name="connsiteX12" fmla="*/ 361 w 40528"/>
                <a:gd name="connsiteY12" fmla="*/ 861 h 23586"/>
                <a:gd name="connsiteX13" fmla="*/ 398 w 40528"/>
                <a:gd name="connsiteY13" fmla="*/ 724 h 23586"/>
                <a:gd name="connsiteX0" fmla="*/ 625 w 40528"/>
                <a:gd name="connsiteY0" fmla="*/ 2143 h 23586"/>
                <a:gd name="connsiteX1" fmla="*/ 398 w 40528"/>
                <a:gd name="connsiteY1" fmla="*/ 724 h 23586"/>
                <a:gd name="connsiteX0" fmla="*/ 398 w 40669"/>
                <a:gd name="connsiteY0" fmla="*/ 724 h 23586"/>
                <a:gd name="connsiteX1" fmla="*/ 1651 w 40669"/>
                <a:gd name="connsiteY1" fmla="*/ 5385 h 23586"/>
                <a:gd name="connsiteX2" fmla="*/ 15107 w 40669"/>
                <a:gd name="connsiteY2" fmla="*/ 11020 h 23586"/>
                <a:gd name="connsiteX3" fmla="*/ 31018 w 40669"/>
                <a:gd name="connsiteY3" fmla="*/ 3007 h 23586"/>
                <a:gd name="connsiteX4" fmla="*/ 39619 w 40669"/>
                <a:gd name="connsiteY4" fmla="*/ 7430 h 23586"/>
                <a:gd name="connsiteX5" fmla="*/ 40035 w 40669"/>
                <a:gd name="connsiteY5" fmla="*/ 12824 h 23586"/>
                <a:gd name="connsiteX6" fmla="*/ 33888 w 40669"/>
                <a:gd name="connsiteY6" fmla="*/ 15944 h 23586"/>
                <a:gd name="connsiteX7" fmla="*/ 28180 w 40669"/>
                <a:gd name="connsiteY7" fmla="*/ 22678 h 23586"/>
                <a:gd name="connsiteX8" fmla="*/ 17935 w 40669"/>
                <a:gd name="connsiteY8" fmla="*/ 21733 h 23586"/>
                <a:gd name="connsiteX9" fmla="*/ 10397 w 40669"/>
                <a:gd name="connsiteY9" fmla="*/ 19069 h 23586"/>
                <a:gd name="connsiteX10" fmla="*/ 4830 w 40669"/>
                <a:gd name="connsiteY10" fmla="*/ 14005 h 23586"/>
                <a:gd name="connsiteX11" fmla="*/ 2577 w 40669"/>
                <a:gd name="connsiteY11" fmla="*/ 7895 h 23586"/>
                <a:gd name="connsiteX12" fmla="*/ 361 w 40669"/>
                <a:gd name="connsiteY12" fmla="*/ 861 h 23586"/>
                <a:gd name="connsiteX13" fmla="*/ 398 w 40669"/>
                <a:gd name="connsiteY13" fmla="*/ 724 h 23586"/>
                <a:gd name="connsiteX0" fmla="*/ 625 w 40669"/>
                <a:gd name="connsiteY0" fmla="*/ 2143 h 23586"/>
                <a:gd name="connsiteX1" fmla="*/ 398 w 40669"/>
                <a:gd name="connsiteY1" fmla="*/ 724 h 23586"/>
                <a:gd name="connsiteX0" fmla="*/ 398 w 39957"/>
                <a:gd name="connsiteY0" fmla="*/ 724 h 23586"/>
                <a:gd name="connsiteX1" fmla="*/ 1651 w 39957"/>
                <a:gd name="connsiteY1" fmla="*/ 5385 h 23586"/>
                <a:gd name="connsiteX2" fmla="*/ 15107 w 39957"/>
                <a:gd name="connsiteY2" fmla="*/ 11020 h 23586"/>
                <a:gd name="connsiteX3" fmla="*/ 31018 w 39957"/>
                <a:gd name="connsiteY3" fmla="*/ 3007 h 23586"/>
                <a:gd name="connsiteX4" fmla="*/ 39619 w 39957"/>
                <a:gd name="connsiteY4" fmla="*/ 7430 h 23586"/>
                <a:gd name="connsiteX5" fmla="*/ 37323 w 39957"/>
                <a:gd name="connsiteY5" fmla="*/ 11520 h 23586"/>
                <a:gd name="connsiteX6" fmla="*/ 33888 w 39957"/>
                <a:gd name="connsiteY6" fmla="*/ 15944 h 23586"/>
                <a:gd name="connsiteX7" fmla="*/ 28180 w 39957"/>
                <a:gd name="connsiteY7" fmla="*/ 22678 h 23586"/>
                <a:gd name="connsiteX8" fmla="*/ 17935 w 39957"/>
                <a:gd name="connsiteY8" fmla="*/ 21733 h 23586"/>
                <a:gd name="connsiteX9" fmla="*/ 10397 w 39957"/>
                <a:gd name="connsiteY9" fmla="*/ 19069 h 23586"/>
                <a:gd name="connsiteX10" fmla="*/ 4830 w 39957"/>
                <a:gd name="connsiteY10" fmla="*/ 14005 h 23586"/>
                <a:gd name="connsiteX11" fmla="*/ 2577 w 39957"/>
                <a:gd name="connsiteY11" fmla="*/ 7895 h 23586"/>
                <a:gd name="connsiteX12" fmla="*/ 361 w 39957"/>
                <a:gd name="connsiteY12" fmla="*/ 861 h 23586"/>
                <a:gd name="connsiteX13" fmla="*/ 398 w 39957"/>
                <a:gd name="connsiteY13" fmla="*/ 724 h 23586"/>
                <a:gd name="connsiteX0" fmla="*/ 625 w 39957"/>
                <a:gd name="connsiteY0" fmla="*/ 2143 h 23586"/>
                <a:gd name="connsiteX1" fmla="*/ 398 w 39957"/>
                <a:gd name="connsiteY1" fmla="*/ 724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57" h="23586">
                  <a:moveTo>
                    <a:pt x="398" y="724"/>
                  </a:moveTo>
                  <a:cubicBezTo>
                    <a:pt x="127" y="-1989"/>
                    <a:pt x="-800" y="3669"/>
                    <a:pt x="1651" y="5385"/>
                  </a:cubicBezTo>
                  <a:cubicBezTo>
                    <a:pt x="4102" y="7101"/>
                    <a:pt x="12097" y="7141"/>
                    <a:pt x="15107" y="11020"/>
                  </a:cubicBezTo>
                  <a:cubicBezTo>
                    <a:pt x="19198" y="16293"/>
                    <a:pt x="25205" y="11425"/>
                    <a:pt x="31018" y="3007"/>
                  </a:cubicBezTo>
                  <a:cubicBezTo>
                    <a:pt x="33364" y="-390"/>
                    <a:pt x="40132" y="5801"/>
                    <a:pt x="39619" y="7430"/>
                  </a:cubicBezTo>
                  <a:cubicBezTo>
                    <a:pt x="40880" y="9664"/>
                    <a:pt x="38278" y="10101"/>
                    <a:pt x="37323" y="11520"/>
                  </a:cubicBezTo>
                  <a:cubicBezTo>
                    <a:pt x="36368" y="12939"/>
                    <a:pt x="36612" y="15414"/>
                    <a:pt x="33888" y="15944"/>
                  </a:cubicBezTo>
                  <a:cubicBezTo>
                    <a:pt x="33875" y="18211"/>
                    <a:pt x="30839" y="21713"/>
                    <a:pt x="28180" y="22678"/>
                  </a:cubicBezTo>
                  <a:cubicBezTo>
                    <a:pt x="25521" y="23643"/>
                    <a:pt x="22142" y="21502"/>
                    <a:pt x="17935" y="21733"/>
                  </a:cubicBezTo>
                  <a:cubicBezTo>
                    <a:pt x="14227" y="24777"/>
                    <a:pt x="12549" y="24196"/>
                    <a:pt x="10397" y="19069"/>
                  </a:cubicBezTo>
                  <a:cubicBezTo>
                    <a:pt x="8283" y="19406"/>
                    <a:pt x="6133" y="15867"/>
                    <a:pt x="4830" y="14005"/>
                  </a:cubicBezTo>
                  <a:cubicBezTo>
                    <a:pt x="3527" y="12143"/>
                    <a:pt x="1524" y="9421"/>
                    <a:pt x="2577" y="7895"/>
                  </a:cubicBezTo>
                  <a:cubicBezTo>
                    <a:pt x="2293" y="5406"/>
                    <a:pt x="63" y="2724"/>
                    <a:pt x="361" y="861"/>
                  </a:cubicBezTo>
                  <a:cubicBezTo>
                    <a:pt x="373" y="815"/>
                    <a:pt x="386" y="770"/>
                    <a:pt x="398" y="724"/>
                  </a:cubicBezTo>
                  <a:close/>
                </a:path>
                <a:path w="39957" h="23586" fill="none" extrusionOk="0">
                  <a:moveTo>
                    <a:pt x="625" y="2143"/>
                  </a:moveTo>
                  <a:cubicBezTo>
                    <a:pt x="522" y="1679"/>
                    <a:pt x="446" y="1205"/>
                    <a:pt x="398" y="724"/>
                  </a:cubicBezTo>
                </a:path>
              </a:pathLst>
            </a:custGeom>
            <a:solidFill>
              <a:schemeClr val="tx1">
                <a:lumMod val="85000"/>
              </a:schemeClr>
            </a:solidFill>
            <a:ln/>
            <a:scene3d>
              <a:camera prst="orthographicFront">
                <a:rot lat="0" lon="0" rev="0"/>
              </a:camera>
              <a:lightRig rig="threePt" dir="tl"/>
            </a:scene3d>
            <a:sp3d extrusionH="76200" contourW="12700">
              <a:bevelT w="50800" h="6350"/>
              <a:extrusionClr>
                <a:schemeClr val="tx1">
                  <a:lumMod val="75000"/>
                </a:schemeClr>
              </a:extrusionClr>
              <a:contourClr>
                <a:schemeClr val="tx1">
                  <a:lumMod val="95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9D0DD26-8384-6245-8F17-627E28317809}"/>
              </a:ext>
            </a:extLst>
          </p:cNvPr>
          <p:cNvGrpSpPr/>
          <p:nvPr/>
        </p:nvGrpSpPr>
        <p:grpSpPr>
          <a:xfrm>
            <a:off x="2138432" y="76709"/>
            <a:ext cx="833201" cy="2031883"/>
            <a:chOff x="9608164" y="2798044"/>
            <a:chExt cx="1317084" cy="3358336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14689EB-AC93-5843-9557-121796564E63}"/>
                </a:ext>
              </a:extLst>
            </p:cNvPr>
            <p:cNvGrpSpPr/>
            <p:nvPr/>
          </p:nvGrpSpPr>
          <p:grpSpPr>
            <a:xfrm flipH="1">
              <a:off x="9608164" y="2801074"/>
              <a:ext cx="1317084" cy="3355306"/>
              <a:chOff x="981198" y="2899039"/>
              <a:chExt cx="1468483" cy="3355306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4910912-2A68-1241-AFA7-C1E3F6A96C77}"/>
                  </a:ext>
                </a:extLst>
              </p:cNvPr>
              <p:cNvSpPr/>
              <p:nvPr/>
            </p:nvSpPr>
            <p:spPr>
              <a:xfrm rot="21386169">
                <a:off x="1431365" y="2899039"/>
                <a:ext cx="556591" cy="6261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5">
                <a:extLst>
                  <a:ext uri="{FF2B5EF4-FFF2-40B4-BE49-F238E27FC236}">
                    <a16:creationId xmlns:a16="http://schemas.microsoft.com/office/drawing/2014/main" id="{C123CA21-6B6B-7147-941E-E18D439EA300}"/>
                  </a:ext>
                </a:extLst>
              </p:cNvPr>
              <p:cNvSpPr/>
              <p:nvPr/>
            </p:nvSpPr>
            <p:spPr>
              <a:xfrm rot="1342629">
                <a:off x="981198" y="3916287"/>
                <a:ext cx="346399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5">
                <a:extLst>
                  <a:ext uri="{FF2B5EF4-FFF2-40B4-BE49-F238E27FC236}">
                    <a16:creationId xmlns:a16="http://schemas.microsoft.com/office/drawing/2014/main" id="{6D715B9F-7117-1D41-A073-17BEDB4CA7CE}"/>
                  </a:ext>
                </a:extLst>
              </p:cNvPr>
              <p:cNvSpPr/>
              <p:nvPr/>
            </p:nvSpPr>
            <p:spPr>
              <a:xfrm rot="21017752" flipH="1">
                <a:off x="2081196" y="3968558"/>
                <a:ext cx="313737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5">
                <a:extLst>
                  <a:ext uri="{FF2B5EF4-FFF2-40B4-BE49-F238E27FC236}">
                    <a16:creationId xmlns:a16="http://schemas.microsoft.com/office/drawing/2014/main" id="{FD208FA8-CD0E-3F40-886F-3A48D3245BAE}"/>
                  </a:ext>
                </a:extLst>
              </p:cNvPr>
              <p:cNvSpPr/>
              <p:nvPr/>
            </p:nvSpPr>
            <p:spPr>
              <a:xfrm rot="21303748">
                <a:off x="1738200" y="5258713"/>
                <a:ext cx="609989" cy="895509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345" h="1206013">
                    <a:moveTo>
                      <a:pt x="68046" y="505684"/>
                    </a:moveTo>
                    <a:cubicBezTo>
                      <a:pt x="57034" y="369828"/>
                      <a:pt x="-34869" y="240668"/>
                      <a:pt x="38610" y="16559"/>
                    </a:cubicBezTo>
                    <a:cubicBezTo>
                      <a:pt x="114065" y="-38848"/>
                      <a:pt x="413478" y="55040"/>
                      <a:pt x="407623" y="146838"/>
                    </a:cubicBezTo>
                    <a:cubicBezTo>
                      <a:pt x="546389" y="47899"/>
                      <a:pt x="333662" y="641054"/>
                      <a:pt x="400608" y="807644"/>
                    </a:cubicBezTo>
                    <a:cubicBezTo>
                      <a:pt x="467554" y="974234"/>
                      <a:pt x="822146" y="959821"/>
                      <a:pt x="809300" y="1146379"/>
                    </a:cubicBezTo>
                    <a:cubicBezTo>
                      <a:pt x="955859" y="1303547"/>
                      <a:pt x="165058" y="1106282"/>
                      <a:pt x="47622" y="1053835"/>
                    </a:cubicBezTo>
                    <a:cubicBezTo>
                      <a:pt x="-69814" y="1001388"/>
                      <a:pt x="61581" y="953534"/>
                      <a:pt x="104682" y="831694"/>
                    </a:cubicBezTo>
                    <a:cubicBezTo>
                      <a:pt x="130786" y="713638"/>
                      <a:pt x="79058" y="641540"/>
                      <a:pt x="6804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5">
                <a:extLst>
                  <a:ext uri="{FF2B5EF4-FFF2-40B4-BE49-F238E27FC236}">
                    <a16:creationId xmlns:a16="http://schemas.microsoft.com/office/drawing/2014/main" id="{6171906D-3D3D-8244-B016-79E40E0EF072}"/>
                  </a:ext>
                </a:extLst>
              </p:cNvPr>
              <p:cNvSpPr/>
              <p:nvPr/>
            </p:nvSpPr>
            <p:spPr>
              <a:xfrm>
                <a:off x="1358163" y="5274691"/>
                <a:ext cx="517785" cy="979654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  <a:gd name="connsiteX0" fmla="*/ 59366 w 702286"/>
                  <a:gd name="connsiteY0" fmla="*/ 505684 h 1319334"/>
                  <a:gd name="connsiteX1" fmla="*/ 29930 w 702286"/>
                  <a:gd name="connsiteY1" fmla="*/ 16559 h 1319334"/>
                  <a:gd name="connsiteX2" fmla="*/ 398943 w 702286"/>
                  <a:gd name="connsiteY2" fmla="*/ 146838 h 1319334"/>
                  <a:gd name="connsiteX3" fmla="*/ 391928 w 702286"/>
                  <a:gd name="connsiteY3" fmla="*/ 807644 h 1319334"/>
                  <a:gd name="connsiteX4" fmla="*/ 681991 w 702286"/>
                  <a:gd name="connsiteY4" fmla="*/ 1274880 h 1319334"/>
                  <a:gd name="connsiteX5" fmla="*/ 38942 w 702286"/>
                  <a:gd name="connsiteY5" fmla="*/ 1053835 h 1319334"/>
                  <a:gd name="connsiteX6" fmla="*/ 96002 w 702286"/>
                  <a:gd name="connsiteY6" fmla="*/ 831694 h 1319334"/>
                  <a:gd name="connsiteX7" fmla="*/ 59366 w 702286"/>
                  <a:gd name="connsiteY7" fmla="*/ 505684 h 131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286" h="1319334">
                    <a:moveTo>
                      <a:pt x="59366" y="505684"/>
                    </a:moveTo>
                    <a:cubicBezTo>
                      <a:pt x="48354" y="369828"/>
                      <a:pt x="-43549" y="240668"/>
                      <a:pt x="29930" y="16559"/>
                    </a:cubicBezTo>
                    <a:cubicBezTo>
                      <a:pt x="105385" y="-38848"/>
                      <a:pt x="404798" y="55040"/>
                      <a:pt x="398943" y="146838"/>
                    </a:cubicBezTo>
                    <a:cubicBezTo>
                      <a:pt x="537709" y="47899"/>
                      <a:pt x="344753" y="619637"/>
                      <a:pt x="391928" y="807644"/>
                    </a:cubicBezTo>
                    <a:cubicBezTo>
                      <a:pt x="439103" y="995651"/>
                      <a:pt x="694837" y="1088322"/>
                      <a:pt x="681991" y="1274880"/>
                    </a:cubicBezTo>
                    <a:cubicBezTo>
                      <a:pt x="828550" y="1432048"/>
                      <a:pt x="136607" y="1127699"/>
                      <a:pt x="38942" y="1053835"/>
                    </a:cubicBezTo>
                    <a:cubicBezTo>
                      <a:pt x="-58723" y="979971"/>
                      <a:pt x="52901" y="953534"/>
                      <a:pt x="96002" y="831694"/>
                    </a:cubicBezTo>
                    <a:cubicBezTo>
                      <a:pt x="122106" y="713638"/>
                      <a:pt x="70378" y="641540"/>
                      <a:pt x="5936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Parallelogram 4">
                <a:extLst>
                  <a:ext uri="{FF2B5EF4-FFF2-40B4-BE49-F238E27FC236}">
                    <a16:creationId xmlns:a16="http://schemas.microsoft.com/office/drawing/2014/main" id="{D7CF8A55-9C39-9E43-B850-8C8AF6DAA352}"/>
                  </a:ext>
                </a:extLst>
              </p:cNvPr>
              <p:cNvSpPr/>
              <p:nvPr/>
            </p:nvSpPr>
            <p:spPr>
              <a:xfrm>
                <a:off x="1068485" y="3560850"/>
                <a:ext cx="1381196" cy="2024317"/>
              </a:xfrm>
              <a:custGeom>
                <a:avLst/>
                <a:gdLst>
                  <a:gd name="connsiteX0" fmla="*/ 0 w 866429"/>
                  <a:gd name="connsiteY0" fmla="*/ 1143000 h 1143000"/>
                  <a:gd name="connsiteX1" fmla="*/ 216607 w 866429"/>
                  <a:gd name="connsiteY1" fmla="*/ 0 h 1143000"/>
                  <a:gd name="connsiteX2" fmla="*/ 866429 w 866429"/>
                  <a:gd name="connsiteY2" fmla="*/ 0 h 1143000"/>
                  <a:gd name="connsiteX3" fmla="*/ 649822 w 866429"/>
                  <a:gd name="connsiteY3" fmla="*/ 1143000 h 1143000"/>
                  <a:gd name="connsiteX4" fmla="*/ 0 w 866429"/>
                  <a:gd name="connsiteY4" fmla="*/ 1143000 h 1143000"/>
                  <a:gd name="connsiteX0" fmla="*/ 0 w 866429"/>
                  <a:gd name="connsiteY0" fmla="*/ 1143000 h 1143000"/>
                  <a:gd name="connsiteX1" fmla="*/ 149087 w 866429"/>
                  <a:gd name="connsiteY1" fmla="*/ 260034 h 1143000"/>
                  <a:gd name="connsiteX2" fmla="*/ 216607 w 866429"/>
                  <a:gd name="connsiteY2" fmla="*/ 0 h 1143000"/>
                  <a:gd name="connsiteX3" fmla="*/ 866429 w 866429"/>
                  <a:gd name="connsiteY3" fmla="*/ 0 h 1143000"/>
                  <a:gd name="connsiteX4" fmla="*/ 649822 w 866429"/>
                  <a:gd name="connsiteY4" fmla="*/ 1143000 h 1143000"/>
                  <a:gd name="connsiteX5" fmla="*/ 0 w 866429"/>
                  <a:gd name="connsiteY5" fmla="*/ 1143000 h 1143000"/>
                  <a:gd name="connsiteX0" fmla="*/ 0 w 866429"/>
                  <a:gd name="connsiteY0" fmla="*/ 1143000 h 1143000"/>
                  <a:gd name="connsiteX1" fmla="*/ 49696 w 866429"/>
                  <a:gd name="connsiteY1" fmla="*/ 747051 h 1143000"/>
                  <a:gd name="connsiteX2" fmla="*/ 149087 w 866429"/>
                  <a:gd name="connsiteY2" fmla="*/ 260034 h 1143000"/>
                  <a:gd name="connsiteX3" fmla="*/ 216607 w 866429"/>
                  <a:gd name="connsiteY3" fmla="*/ 0 h 1143000"/>
                  <a:gd name="connsiteX4" fmla="*/ 866429 w 866429"/>
                  <a:gd name="connsiteY4" fmla="*/ 0 h 1143000"/>
                  <a:gd name="connsiteX5" fmla="*/ 649822 w 866429"/>
                  <a:gd name="connsiteY5" fmla="*/ 1143000 h 1143000"/>
                  <a:gd name="connsiteX6" fmla="*/ 0 w 866429"/>
                  <a:gd name="connsiteY6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59761 w 876368"/>
                  <a:gd name="connsiteY6" fmla="*/ 1143000 h 1143000"/>
                  <a:gd name="connsiteX7" fmla="*/ 9939 w 876368"/>
                  <a:gd name="connsiteY7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85800 w 876368"/>
                  <a:gd name="connsiteY6" fmla="*/ 955773 h 1143000"/>
                  <a:gd name="connsiteX7" fmla="*/ 659761 w 876368"/>
                  <a:gd name="connsiteY7" fmla="*/ 1143000 h 1143000"/>
                  <a:gd name="connsiteX8" fmla="*/ 9939 w 876368"/>
                  <a:gd name="connsiteY8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659761 w 876368"/>
                  <a:gd name="connsiteY8" fmla="*/ 1143000 h 1143000"/>
                  <a:gd name="connsiteX9" fmla="*/ 9939 w 876368"/>
                  <a:gd name="connsiteY9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765313 w 876368"/>
                  <a:gd name="connsiteY8" fmla="*/ 448877 h 1143000"/>
                  <a:gd name="connsiteX9" fmla="*/ 659761 w 876368"/>
                  <a:gd name="connsiteY9" fmla="*/ 1143000 h 1143000"/>
                  <a:gd name="connsiteX10" fmla="*/ 9939 w 876368"/>
                  <a:gd name="connsiteY10" fmla="*/ 1143000 h 1143000"/>
                  <a:gd name="connsiteX0" fmla="*/ 208722 w 1075151"/>
                  <a:gd name="connsiteY0" fmla="*/ 1143000 h 1143000"/>
                  <a:gd name="connsiteX1" fmla="*/ 198783 w 1075151"/>
                  <a:gd name="connsiteY1" fmla="*/ 1015408 h 1143000"/>
                  <a:gd name="connsiteX2" fmla="*/ 258418 w 1075151"/>
                  <a:gd name="connsiteY2" fmla="*/ 747051 h 1143000"/>
                  <a:gd name="connsiteX3" fmla="*/ 0 w 1075151"/>
                  <a:gd name="connsiteY3" fmla="*/ 428999 h 1143000"/>
                  <a:gd name="connsiteX4" fmla="*/ 425329 w 1075151"/>
                  <a:gd name="connsiteY4" fmla="*/ 0 h 1143000"/>
                  <a:gd name="connsiteX5" fmla="*/ 1075151 w 1075151"/>
                  <a:gd name="connsiteY5" fmla="*/ 0 h 1143000"/>
                  <a:gd name="connsiteX6" fmla="*/ 1023731 w 1075151"/>
                  <a:gd name="connsiteY6" fmla="*/ 210338 h 1143000"/>
                  <a:gd name="connsiteX7" fmla="*/ 884583 w 1075151"/>
                  <a:gd name="connsiteY7" fmla="*/ 955773 h 1143000"/>
                  <a:gd name="connsiteX8" fmla="*/ 964096 w 1075151"/>
                  <a:gd name="connsiteY8" fmla="*/ 448877 h 1143000"/>
                  <a:gd name="connsiteX9" fmla="*/ 858544 w 1075151"/>
                  <a:gd name="connsiteY9" fmla="*/ 1143000 h 1143000"/>
                  <a:gd name="connsiteX10" fmla="*/ 208722 w 1075151"/>
                  <a:gd name="connsiteY10" fmla="*/ 1143000 h 1143000"/>
                  <a:gd name="connsiteX0" fmla="*/ 397565 w 1075151"/>
                  <a:gd name="connsiteY0" fmla="*/ 1540565 h 1540565"/>
                  <a:gd name="connsiteX1" fmla="*/ 198783 w 1075151"/>
                  <a:gd name="connsiteY1" fmla="*/ 1015408 h 1540565"/>
                  <a:gd name="connsiteX2" fmla="*/ 258418 w 1075151"/>
                  <a:gd name="connsiteY2" fmla="*/ 747051 h 1540565"/>
                  <a:gd name="connsiteX3" fmla="*/ 0 w 1075151"/>
                  <a:gd name="connsiteY3" fmla="*/ 428999 h 1540565"/>
                  <a:gd name="connsiteX4" fmla="*/ 425329 w 1075151"/>
                  <a:gd name="connsiteY4" fmla="*/ 0 h 1540565"/>
                  <a:gd name="connsiteX5" fmla="*/ 1075151 w 1075151"/>
                  <a:gd name="connsiteY5" fmla="*/ 0 h 1540565"/>
                  <a:gd name="connsiteX6" fmla="*/ 1023731 w 1075151"/>
                  <a:gd name="connsiteY6" fmla="*/ 210338 h 1540565"/>
                  <a:gd name="connsiteX7" fmla="*/ 884583 w 1075151"/>
                  <a:gd name="connsiteY7" fmla="*/ 955773 h 1540565"/>
                  <a:gd name="connsiteX8" fmla="*/ 964096 w 1075151"/>
                  <a:gd name="connsiteY8" fmla="*/ 448877 h 1540565"/>
                  <a:gd name="connsiteX9" fmla="*/ 858544 w 1075151"/>
                  <a:gd name="connsiteY9" fmla="*/ 1143000 h 1540565"/>
                  <a:gd name="connsiteX10" fmla="*/ 397565 w 1075151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318053 w 1134786"/>
                  <a:gd name="connsiteY2" fmla="*/ 747051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258418 w 1134786"/>
                  <a:gd name="connsiteY2" fmla="*/ 677477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490870"/>
                  <a:gd name="connsiteY0" fmla="*/ 1540565 h 1540565"/>
                  <a:gd name="connsiteX1" fmla="*/ 0 w 1490870"/>
                  <a:gd name="connsiteY1" fmla="*/ 1343399 h 1540565"/>
                  <a:gd name="connsiteX2" fmla="*/ 258418 w 1490870"/>
                  <a:gd name="connsiteY2" fmla="*/ 677477 h 1540565"/>
                  <a:gd name="connsiteX3" fmla="*/ 59635 w 1490870"/>
                  <a:gd name="connsiteY3" fmla="*/ 428999 h 1540565"/>
                  <a:gd name="connsiteX4" fmla="*/ 484964 w 1490870"/>
                  <a:gd name="connsiteY4" fmla="*/ 0 h 1540565"/>
                  <a:gd name="connsiteX5" fmla="*/ 1134786 w 1490870"/>
                  <a:gd name="connsiteY5" fmla="*/ 0 h 1540565"/>
                  <a:gd name="connsiteX6" fmla="*/ 1083366 w 1490870"/>
                  <a:gd name="connsiteY6" fmla="*/ 210338 h 1540565"/>
                  <a:gd name="connsiteX7" fmla="*/ 1490870 w 1490870"/>
                  <a:gd name="connsiteY7" fmla="*/ 737112 h 1540565"/>
                  <a:gd name="connsiteX8" fmla="*/ 1023731 w 1490870"/>
                  <a:gd name="connsiteY8" fmla="*/ 448877 h 1540565"/>
                  <a:gd name="connsiteX9" fmla="*/ 918179 w 1490870"/>
                  <a:gd name="connsiteY9" fmla="*/ 1143000 h 1540565"/>
                  <a:gd name="connsiteX10" fmla="*/ 457200 w 1490870"/>
                  <a:gd name="connsiteY10" fmla="*/ 1540565 h 1540565"/>
                  <a:gd name="connsiteX0" fmla="*/ 457200 w 1500810"/>
                  <a:gd name="connsiteY0" fmla="*/ 1540565 h 1540565"/>
                  <a:gd name="connsiteX1" fmla="*/ 0 w 1500810"/>
                  <a:gd name="connsiteY1" fmla="*/ 1343399 h 1540565"/>
                  <a:gd name="connsiteX2" fmla="*/ 258418 w 1500810"/>
                  <a:gd name="connsiteY2" fmla="*/ 677477 h 1540565"/>
                  <a:gd name="connsiteX3" fmla="*/ 59635 w 1500810"/>
                  <a:gd name="connsiteY3" fmla="*/ 428999 h 1540565"/>
                  <a:gd name="connsiteX4" fmla="*/ 484964 w 1500810"/>
                  <a:gd name="connsiteY4" fmla="*/ 0 h 1540565"/>
                  <a:gd name="connsiteX5" fmla="*/ 1134786 w 1500810"/>
                  <a:gd name="connsiteY5" fmla="*/ 0 h 1540565"/>
                  <a:gd name="connsiteX6" fmla="*/ 1500810 w 1500810"/>
                  <a:gd name="connsiteY6" fmla="*/ 458816 h 1540565"/>
                  <a:gd name="connsiteX7" fmla="*/ 1490870 w 1500810"/>
                  <a:gd name="connsiteY7" fmla="*/ 737112 h 1540565"/>
                  <a:gd name="connsiteX8" fmla="*/ 1023731 w 1500810"/>
                  <a:gd name="connsiteY8" fmla="*/ 448877 h 1540565"/>
                  <a:gd name="connsiteX9" fmla="*/ 918179 w 1500810"/>
                  <a:gd name="connsiteY9" fmla="*/ 1143000 h 1540565"/>
                  <a:gd name="connsiteX10" fmla="*/ 457200 w 1500810"/>
                  <a:gd name="connsiteY10" fmla="*/ 1540565 h 1540565"/>
                  <a:gd name="connsiteX0" fmla="*/ 1222513 w 1500810"/>
                  <a:gd name="connsiteY0" fmla="*/ 1620078 h 1620078"/>
                  <a:gd name="connsiteX1" fmla="*/ 0 w 1500810"/>
                  <a:gd name="connsiteY1" fmla="*/ 1343399 h 1620078"/>
                  <a:gd name="connsiteX2" fmla="*/ 258418 w 1500810"/>
                  <a:gd name="connsiteY2" fmla="*/ 677477 h 1620078"/>
                  <a:gd name="connsiteX3" fmla="*/ 59635 w 1500810"/>
                  <a:gd name="connsiteY3" fmla="*/ 428999 h 1620078"/>
                  <a:gd name="connsiteX4" fmla="*/ 484964 w 1500810"/>
                  <a:gd name="connsiteY4" fmla="*/ 0 h 1620078"/>
                  <a:gd name="connsiteX5" fmla="*/ 1134786 w 1500810"/>
                  <a:gd name="connsiteY5" fmla="*/ 0 h 1620078"/>
                  <a:gd name="connsiteX6" fmla="*/ 1500810 w 1500810"/>
                  <a:gd name="connsiteY6" fmla="*/ 458816 h 1620078"/>
                  <a:gd name="connsiteX7" fmla="*/ 1490870 w 1500810"/>
                  <a:gd name="connsiteY7" fmla="*/ 737112 h 1620078"/>
                  <a:gd name="connsiteX8" fmla="*/ 1023731 w 1500810"/>
                  <a:gd name="connsiteY8" fmla="*/ 448877 h 1620078"/>
                  <a:gd name="connsiteX9" fmla="*/ 918179 w 1500810"/>
                  <a:gd name="connsiteY9" fmla="*/ 1143000 h 1620078"/>
                  <a:gd name="connsiteX10" fmla="*/ 1222513 w 1500810"/>
                  <a:gd name="connsiteY10" fmla="*/ 1620078 h 1620078"/>
                  <a:gd name="connsiteX0" fmla="*/ 1222513 w 1500810"/>
                  <a:gd name="connsiteY0" fmla="*/ 1620078 h 1620078"/>
                  <a:gd name="connsiteX1" fmla="*/ 437323 w 1500810"/>
                  <a:gd name="connsiteY1" fmla="*/ 1442789 h 1620078"/>
                  <a:gd name="connsiteX2" fmla="*/ 0 w 1500810"/>
                  <a:gd name="connsiteY2" fmla="*/ 1343399 h 1620078"/>
                  <a:gd name="connsiteX3" fmla="*/ 258418 w 1500810"/>
                  <a:gd name="connsiteY3" fmla="*/ 677477 h 1620078"/>
                  <a:gd name="connsiteX4" fmla="*/ 59635 w 1500810"/>
                  <a:gd name="connsiteY4" fmla="*/ 428999 h 1620078"/>
                  <a:gd name="connsiteX5" fmla="*/ 484964 w 1500810"/>
                  <a:gd name="connsiteY5" fmla="*/ 0 h 1620078"/>
                  <a:gd name="connsiteX6" fmla="*/ 1134786 w 1500810"/>
                  <a:gd name="connsiteY6" fmla="*/ 0 h 1620078"/>
                  <a:gd name="connsiteX7" fmla="*/ 1500810 w 1500810"/>
                  <a:gd name="connsiteY7" fmla="*/ 458816 h 1620078"/>
                  <a:gd name="connsiteX8" fmla="*/ 1490870 w 1500810"/>
                  <a:gd name="connsiteY8" fmla="*/ 737112 h 1620078"/>
                  <a:gd name="connsiteX9" fmla="*/ 1023731 w 1500810"/>
                  <a:gd name="connsiteY9" fmla="*/ 448877 h 1620078"/>
                  <a:gd name="connsiteX10" fmla="*/ 918179 w 1500810"/>
                  <a:gd name="connsiteY10" fmla="*/ 1143000 h 1620078"/>
                  <a:gd name="connsiteX11" fmla="*/ 1222513 w 1500810"/>
                  <a:gd name="connsiteY11" fmla="*/ 1620078 h 1620078"/>
                  <a:gd name="connsiteX0" fmla="*/ 1222513 w 1500810"/>
                  <a:gd name="connsiteY0" fmla="*/ 1620078 h 1949685"/>
                  <a:gd name="connsiteX1" fmla="*/ 566532 w 1500810"/>
                  <a:gd name="connsiteY1" fmla="*/ 1949685 h 1949685"/>
                  <a:gd name="connsiteX2" fmla="*/ 0 w 1500810"/>
                  <a:gd name="connsiteY2" fmla="*/ 1343399 h 1949685"/>
                  <a:gd name="connsiteX3" fmla="*/ 258418 w 1500810"/>
                  <a:gd name="connsiteY3" fmla="*/ 677477 h 1949685"/>
                  <a:gd name="connsiteX4" fmla="*/ 59635 w 1500810"/>
                  <a:gd name="connsiteY4" fmla="*/ 428999 h 1949685"/>
                  <a:gd name="connsiteX5" fmla="*/ 484964 w 1500810"/>
                  <a:gd name="connsiteY5" fmla="*/ 0 h 1949685"/>
                  <a:gd name="connsiteX6" fmla="*/ 1134786 w 1500810"/>
                  <a:gd name="connsiteY6" fmla="*/ 0 h 1949685"/>
                  <a:gd name="connsiteX7" fmla="*/ 1500810 w 1500810"/>
                  <a:gd name="connsiteY7" fmla="*/ 458816 h 1949685"/>
                  <a:gd name="connsiteX8" fmla="*/ 1490870 w 1500810"/>
                  <a:gd name="connsiteY8" fmla="*/ 737112 h 1949685"/>
                  <a:gd name="connsiteX9" fmla="*/ 1023731 w 1500810"/>
                  <a:gd name="connsiteY9" fmla="*/ 448877 h 1949685"/>
                  <a:gd name="connsiteX10" fmla="*/ 918179 w 1500810"/>
                  <a:gd name="connsiteY10" fmla="*/ 1143000 h 1949685"/>
                  <a:gd name="connsiteX11" fmla="*/ 1222513 w 1500810"/>
                  <a:gd name="connsiteY11" fmla="*/ 1620078 h 1949685"/>
                  <a:gd name="connsiteX0" fmla="*/ 1228424 w 1506721"/>
                  <a:gd name="connsiteY0" fmla="*/ 1620078 h 1949685"/>
                  <a:gd name="connsiteX1" fmla="*/ 572443 w 1506721"/>
                  <a:gd name="connsiteY1" fmla="*/ 1949685 h 1949685"/>
                  <a:gd name="connsiteX2" fmla="*/ 5911 w 1506721"/>
                  <a:gd name="connsiteY2" fmla="*/ 1343399 h 1949685"/>
                  <a:gd name="connsiteX3" fmla="*/ 264329 w 1506721"/>
                  <a:gd name="connsiteY3" fmla="*/ 677477 h 1949685"/>
                  <a:gd name="connsiteX4" fmla="*/ 65546 w 1506721"/>
                  <a:gd name="connsiteY4" fmla="*/ 428999 h 1949685"/>
                  <a:gd name="connsiteX5" fmla="*/ 490875 w 1506721"/>
                  <a:gd name="connsiteY5" fmla="*/ 0 h 1949685"/>
                  <a:gd name="connsiteX6" fmla="*/ 1140697 w 1506721"/>
                  <a:gd name="connsiteY6" fmla="*/ 0 h 1949685"/>
                  <a:gd name="connsiteX7" fmla="*/ 1506721 w 1506721"/>
                  <a:gd name="connsiteY7" fmla="*/ 458816 h 1949685"/>
                  <a:gd name="connsiteX8" fmla="*/ 1496781 w 1506721"/>
                  <a:gd name="connsiteY8" fmla="*/ 737112 h 1949685"/>
                  <a:gd name="connsiteX9" fmla="*/ 1029642 w 1506721"/>
                  <a:gd name="connsiteY9" fmla="*/ 448877 h 1949685"/>
                  <a:gd name="connsiteX10" fmla="*/ 924090 w 1506721"/>
                  <a:gd name="connsiteY10" fmla="*/ 1143000 h 1949685"/>
                  <a:gd name="connsiteX11" fmla="*/ 1228424 w 1506721"/>
                  <a:gd name="connsiteY11" fmla="*/ 1620078 h 1949685"/>
                  <a:gd name="connsiteX0" fmla="*/ 1227349 w 1505646"/>
                  <a:gd name="connsiteY0" fmla="*/ 1620078 h 1949685"/>
                  <a:gd name="connsiteX1" fmla="*/ 571368 w 1505646"/>
                  <a:gd name="connsiteY1" fmla="*/ 1949685 h 1949685"/>
                  <a:gd name="connsiteX2" fmla="*/ 4836 w 1505646"/>
                  <a:gd name="connsiteY2" fmla="*/ 1343399 h 1949685"/>
                  <a:gd name="connsiteX3" fmla="*/ 263254 w 1505646"/>
                  <a:gd name="connsiteY3" fmla="*/ 677477 h 1949685"/>
                  <a:gd name="connsiteX4" fmla="*/ 64471 w 1505646"/>
                  <a:gd name="connsiteY4" fmla="*/ 428999 h 1949685"/>
                  <a:gd name="connsiteX5" fmla="*/ 489800 w 1505646"/>
                  <a:gd name="connsiteY5" fmla="*/ 0 h 1949685"/>
                  <a:gd name="connsiteX6" fmla="*/ 1139622 w 1505646"/>
                  <a:gd name="connsiteY6" fmla="*/ 0 h 1949685"/>
                  <a:gd name="connsiteX7" fmla="*/ 1505646 w 1505646"/>
                  <a:gd name="connsiteY7" fmla="*/ 458816 h 1949685"/>
                  <a:gd name="connsiteX8" fmla="*/ 1495706 w 1505646"/>
                  <a:gd name="connsiteY8" fmla="*/ 737112 h 1949685"/>
                  <a:gd name="connsiteX9" fmla="*/ 1028567 w 1505646"/>
                  <a:gd name="connsiteY9" fmla="*/ 448877 h 1949685"/>
                  <a:gd name="connsiteX10" fmla="*/ 923015 w 1505646"/>
                  <a:gd name="connsiteY10" fmla="*/ 1143000 h 1949685"/>
                  <a:gd name="connsiteX11" fmla="*/ 1227349 w 1505646"/>
                  <a:gd name="connsiteY11" fmla="*/ 1620078 h 1949685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1082042 w 1505646"/>
                  <a:gd name="connsiteY10" fmla="*/ 1218383 h 2005189"/>
                  <a:gd name="connsiteX11" fmla="*/ 1227349 w 1505646"/>
                  <a:gd name="connsiteY11" fmla="*/ 1675582 h 2005189"/>
                  <a:gd name="connsiteX0" fmla="*/ 1162878 w 1441175"/>
                  <a:gd name="connsiteY0" fmla="*/ 1675582 h 2005189"/>
                  <a:gd name="connsiteX1" fmla="*/ 506897 w 1441175"/>
                  <a:gd name="connsiteY1" fmla="*/ 2005189 h 2005189"/>
                  <a:gd name="connsiteX2" fmla="*/ 188844 w 1441175"/>
                  <a:gd name="connsiteY2" fmla="*/ 1418782 h 2005189"/>
                  <a:gd name="connsiteX3" fmla="*/ 198783 w 1441175"/>
                  <a:gd name="connsiteY3" fmla="*/ 732981 h 2005189"/>
                  <a:gd name="connsiteX4" fmla="*/ 0 w 1441175"/>
                  <a:gd name="connsiteY4" fmla="*/ 484503 h 2005189"/>
                  <a:gd name="connsiteX5" fmla="*/ 425329 w 1441175"/>
                  <a:gd name="connsiteY5" fmla="*/ 55504 h 2005189"/>
                  <a:gd name="connsiteX6" fmla="*/ 1075151 w 1441175"/>
                  <a:gd name="connsiteY6" fmla="*/ 55504 h 2005189"/>
                  <a:gd name="connsiteX7" fmla="*/ 1441175 w 1441175"/>
                  <a:gd name="connsiteY7" fmla="*/ 514320 h 2005189"/>
                  <a:gd name="connsiteX8" fmla="*/ 1431235 w 1441175"/>
                  <a:gd name="connsiteY8" fmla="*/ 792616 h 2005189"/>
                  <a:gd name="connsiteX9" fmla="*/ 964096 w 1441175"/>
                  <a:gd name="connsiteY9" fmla="*/ 504381 h 2005189"/>
                  <a:gd name="connsiteX10" fmla="*/ 1017571 w 1441175"/>
                  <a:gd name="connsiteY10" fmla="*/ 1218383 h 2005189"/>
                  <a:gd name="connsiteX11" fmla="*/ 1162878 w 1441175"/>
                  <a:gd name="connsiteY11" fmla="*/ 1675582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649895 w 1649895"/>
                  <a:gd name="connsiteY11" fmla="*/ 1804791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331845 w 1649895"/>
                  <a:gd name="connsiteY11" fmla="*/ 1508232 h 2005189"/>
                  <a:gd name="connsiteX12" fmla="*/ 1649895 w 1649895"/>
                  <a:gd name="connsiteY12" fmla="*/ 1804791 h 2005189"/>
                  <a:gd name="connsiteX0" fmla="*/ 1649895 w 1699593"/>
                  <a:gd name="connsiteY0" fmla="*/ 1804791 h 2005189"/>
                  <a:gd name="connsiteX1" fmla="*/ 506897 w 1699593"/>
                  <a:gd name="connsiteY1" fmla="*/ 2005189 h 2005189"/>
                  <a:gd name="connsiteX2" fmla="*/ 188844 w 1699593"/>
                  <a:gd name="connsiteY2" fmla="*/ 1418782 h 2005189"/>
                  <a:gd name="connsiteX3" fmla="*/ 198783 w 1699593"/>
                  <a:gd name="connsiteY3" fmla="*/ 732981 h 2005189"/>
                  <a:gd name="connsiteX4" fmla="*/ 0 w 1699593"/>
                  <a:gd name="connsiteY4" fmla="*/ 484503 h 2005189"/>
                  <a:gd name="connsiteX5" fmla="*/ 425329 w 1699593"/>
                  <a:gd name="connsiteY5" fmla="*/ 55504 h 2005189"/>
                  <a:gd name="connsiteX6" fmla="*/ 1075151 w 1699593"/>
                  <a:gd name="connsiteY6" fmla="*/ 55504 h 2005189"/>
                  <a:gd name="connsiteX7" fmla="*/ 1441175 w 1699593"/>
                  <a:gd name="connsiteY7" fmla="*/ 514320 h 2005189"/>
                  <a:gd name="connsiteX8" fmla="*/ 1431235 w 1699593"/>
                  <a:gd name="connsiteY8" fmla="*/ 792616 h 2005189"/>
                  <a:gd name="connsiteX9" fmla="*/ 964096 w 1699593"/>
                  <a:gd name="connsiteY9" fmla="*/ 504381 h 2005189"/>
                  <a:gd name="connsiteX10" fmla="*/ 1017571 w 1699593"/>
                  <a:gd name="connsiteY10" fmla="*/ 1218383 h 2005189"/>
                  <a:gd name="connsiteX11" fmla="*/ 1699593 w 1699593"/>
                  <a:gd name="connsiteY11" fmla="*/ 1597685 h 2005189"/>
                  <a:gd name="connsiteX12" fmla="*/ 1649895 w 1699593"/>
                  <a:gd name="connsiteY12" fmla="*/ 1804791 h 2005189"/>
                  <a:gd name="connsiteX0" fmla="*/ 1480930 w 1699593"/>
                  <a:gd name="connsiteY0" fmla="*/ 2013513 h 2013513"/>
                  <a:gd name="connsiteX1" fmla="*/ 506897 w 1699593"/>
                  <a:gd name="connsiteY1" fmla="*/ 2005189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616226 w 1699593"/>
                  <a:gd name="connsiteY1" fmla="*/ 1965433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723967"/>
                  <a:gd name="connsiteY0" fmla="*/ 2013513 h 2051629"/>
                  <a:gd name="connsiteX1" fmla="*/ 616226 w 1723967"/>
                  <a:gd name="connsiteY1" fmla="*/ 1965433 h 2051629"/>
                  <a:gd name="connsiteX2" fmla="*/ 188844 w 1723967"/>
                  <a:gd name="connsiteY2" fmla="*/ 1418782 h 2051629"/>
                  <a:gd name="connsiteX3" fmla="*/ 198783 w 1723967"/>
                  <a:gd name="connsiteY3" fmla="*/ 732981 h 2051629"/>
                  <a:gd name="connsiteX4" fmla="*/ 0 w 1723967"/>
                  <a:gd name="connsiteY4" fmla="*/ 484503 h 2051629"/>
                  <a:gd name="connsiteX5" fmla="*/ 425329 w 1723967"/>
                  <a:gd name="connsiteY5" fmla="*/ 55504 h 2051629"/>
                  <a:gd name="connsiteX6" fmla="*/ 1075151 w 1723967"/>
                  <a:gd name="connsiteY6" fmla="*/ 55504 h 2051629"/>
                  <a:gd name="connsiteX7" fmla="*/ 1441175 w 1723967"/>
                  <a:gd name="connsiteY7" fmla="*/ 514320 h 2051629"/>
                  <a:gd name="connsiteX8" fmla="*/ 1431235 w 1723967"/>
                  <a:gd name="connsiteY8" fmla="*/ 792616 h 2051629"/>
                  <a:gd name="connsiteX9" fmla="*/ 964096 w 1723967"/>
                  <a:gd name="connsiteY9" fmla="*/ 504381 h 2051629"/>
                  <a:gd name="connsiteX10" fmla="*/ 1017571 w 1723967"/>
                  <a:gd name="connsiteY10" fmla="*/ 1218383 h 2051629"/>
                  <a:gd name="connsiteX11" fmla="*/ 1699593 w 1723967"/>
                  <a:gd name="connsiteY11" fmla="*/ 1597685 h 2051629"/>
                  <a:gd name="connsiteX12" fmla="*/ 1480930 w 1723967"/>
                  <a:gd name="connsiteY12" fmla="*/ 2013513 h 2051629"/>
                  <a:gd name="connsiteX0" fmla="*/ 1484906 w 1744328"/>
                  <a:gd name="connsiteY0" fmla="*/ 2013513 h 2591198"/>
                  <a:gd name="connsiteX1" fmla="*/ 0 w 1744328"/>
                  <a:gd name="connsiteY1" fmla="*/ 2578321 h 2591198"/>
                  <a:gd name="connsiteX2" fmla="*/ 192820 w 1744328"/>
                  <a:gd name="connsiteY2" fmla="*/ 1418782 h 2591198"/>
                  <a:gd name="connsiteX3" fmla="*/ 202759 w 1744328"/>
                  <a:gd name="connsiteY3" fmla="*/ 732981 h 2591198"/>
                  <a:gd name="connsiteX4" fmla="*/ 3976 w 1744328"/>
                  <a:gd name="connsiteY4" fmla="*/ 484503 h 2591198"/>
                  <a:gd name="connsiteX5" fmla="*/ 429305 w 1744328"/>
                  <a:gd name="connsiteY5" fmla="*/ 55504 h 2591198"/>
                  <a:gd name="connsiteX6" fmla="*/ 1079127 w 1744328"/>
                  <a:gd name="connsiteY6" fmla="*/ 55504 h 2591198"/>
                  <a:gd name="connsiteX7" fmla="*/ 1445151 w 1744328"/>
                  <a:gd name="connsiteY7" fmla="*/ 514320 h 2591198"/>
                  <a:gd name="connsiteX8" fmla="*/ 1435211 w 1744328"/>
                  <a:gd name="connsiteY8" fmla="*/ 792616 h 2591198"/>
                  <a:gd name="connsiteX9" fmla="*/ 968072 w 1744328"/>
                  <a:gd name="connsiteY9" fmla="*/ 504381 h 2591198"/>
                  <a:gd name="connsiteX10" fmla="*/ 1021547 w 1744328"/>
                  <a:gd name="connsiteY10" fmla="*/ 1218383 h 2591198"/>
                  <a:gd name="connsiteX11" fmla="*/ 1703569 w 1744328"/>
                  <a:gd name="connsiteY11" fmla="*/ 1597685 h 2591198"/>
                  <a:gd name="connsiteX12" fmla="*/ 1484906 w 1744328"/>
                  <a:gd name="connsiteY12" fmla="*/ 2013513 h 2591198"/>
                  <a:gd name="connsiteX0" fmla="*/ 1484906 w 1518513"/>
                  <a:gd name="connsiteY0" fmla="*/ 2013513 h 2589900"/>
                  <a:gd name="connsiteX1" fmla="*/ 0 w 1518513"/>
                  <a:gd name="connsiteY1" fmla="*/ 2578321 h 2589900"/>
                  <a:gd name="connsiteX2" fmla="*/ 192820 w 1518513"/>
                  <a:gd name="connsiteY2" fmla="*/ 1418782 h 2589900"/>
                  <a:gd name="connsiteX3" fmla="*/ 202759 w 1518513"/>
                  <a:gd name="connsiteY3" fmla="*/ 732981 h 2589900"/>
                  <a:gd name="connsiteX4" fmla="*/ 3976 w 1518513"/>
                  <a:gd name="connsiteY4" fmla="*/ 484503 h 2589900"/>
                  <a:gd name="connsiteX5" fmla="*/ 429305 w 1518513"/>
                  <a:gd name="connsiteY5" fmla="*/ 55504 h 2589900"/>
                  <a:gd name="connsiteX6" fmla="*/ 1079127 w 1518513"/>
                  <a:gd name="connsiteY6" fmla="*/ 55504 h 2589900"/>
                  <a:gd name="connsiteX7" fmla="*/ 1445151 w 1518513"/>
                  <a:gd name="connsiteY7" fmla="*/ 514320 h 2589900"/>
                  <a:gd name="connsiteX8" fmla="*/ 1435211 w 1518513"/>
                  <a:gd name="connsiteY8" fmla="*/ 792616 h 2589900"/>
                  <a:gd name="connsiteX9" fmla="*/ 968072 w 1518513"/>
                  <a:gd name="connsiteY9" fmla="*/ 504381 h 2589900"/>
                  <a:gd name="connsiteX10" fmla="*/ 1021547 w 1518513"/>
                  <a:gd name="connsiteY10" fmla="*/ 1218383 h 2589900"/>
                  <a:gd name="connsiteX11" fmla="*/ 1035660 w 1518513"/>
                  <a:gd name="connsiteY11" fmla="*/ 1996991 h 2589900"/>
                  <a:gd name="connsiteX12" fmla="*/ 1484906 w 1518513"/>
                  <a:gd name="connsiteY12" fmla="*/ 2013513 h 2589900"/>
                  <a:gd name="connsiteX0" fmla="*/ 896510 w 1445151"/>
                  <a:gd name="connsiteY0" fmla="*/ 2384961 h 2605607"/>
                  <a:gd name="connsiteX1" fmla="*/ 0 w 1445151"/>
                  <a:gd name="connsiteY1" fmla="*/ 2578321 h 2605607"/>
                  <a:gd name="connsiteX2" fmla="*/ 192820 w 1445151"/>
                  <a:gd name="connsiteY2" fmla="*/ 1418782 h 2605607"/>
                  <a:gd name="connsiteX3" fmla="*/ 202759 w 1445151"/>
                  <a:gd name="connsiteY3" fmla="*/ 732981 h 2605607"/>
                  <a:gd name="connsiteX4" fmla="*/ 3976 w 1445151"/>
                  <a:gd name="connsiteY4" fmla="*/ 484503 h 2605607"/>
                  <a:gd name="connsiteX5" fmla="*/ 429305 w 1445151"/>
                  <a:gd name="connsiteY5" fmla="*/ 55504 h 2605607"/>
                  <a:gd name="connsiteX6" fmla="*/ 1079127 w 1445151"/>
                  <a:gd name="connsiteY6" fmla="*/ 55504 h 2605607"/>
                  <a:gd name="connsiteX7" fmla="*/ 1445151 w 1445151"/>
                  <a:gd name="connsiteY7" fmla="*/ 514320 h 2605607"/>
                  <a:gd name="connsiteX8" fmla="*/ 1435211 w 1445151"/>
                  <a:gd name="connsiteY8" fmla="*/ 792616 h 2605607"/>
                  <a:gd name="connsiteX9" fmla="*/ 968072 w 1445151"/>
                  <a:gd name="connsiteY9" fmla="*/ 504381 h 2605607"/>
                  <a:gd name="connsiteX10" fmla="*/ 1021547 w 1445151"/>
                  <a:gd name="connsiteY10" fmla="*/ 1218383 h 2605607"/>
                  <a:gd name="connsiteX11" fmla="*/ 1035660 w 1445151"/>
                  <a:gd name="connsiteY11" fmla="*/ 1996991 h 2605607"/>
                  <a:gd name="connsiteX12" fmla="*/ 896510 w 1445151"/>
                  <a:gd name="connsiteY12" fmla="*/ 2384961 h 2605607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188844 w 1441175"/>
                  <a:gd name="connsiteY2" fmla="*/ 1418782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228602 w 1441175"/>
                  <a:gd name="connsiteY2" fmla="*/ 1353780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8743 w 1447384"/>
                  <a:gd name="connsiteY0" fmla="*/ 2384961 h 2430011"/>
                  <a:gd name="connsiteX1" fmla="*/ 121503 w 1447384"/>
                  <a:gd name="connsiteY1" fmla="*/ 2355453 h 2430011"/>
                  <a:gd name="connsiteX2" fmla="*/ 234811 w 1447384"/>
                  <a:gd name="connsiteY2" fmla="*/ 1353780 h 2430011"/>
                  <a:gd name="connsiteX3" fmla="*/ 387872 w 1447384"/>
                  <a:gd name="connsiteY3" fmla="*/ 593688 h 2430011"/>
                  <a:gd name="connsiteX4" fmla="*/ 192473 w 1447384"/>
                  <a:gd name="connsiteY4" fmla="*/ 670112 h 2430011"/>
                  <a:gd name="connsiteX5" fmla="*/ 6209 w 1447384"/>
                  <a:gd name="connsiteY5" fmla="*/ 484503 h 2430011"/>
                  <a:gd name="connsiteX6" fmla="*/ 431538 w 1447384"/>
                  <a:gd name="connsiteY6" fmla="*/ 55504 h 2430011"/>
                  <a:gd name="connsiteX7" fmla="*/ 1081360 w 1447384"/>
                  <a:gd name="connsiteY7" fmla="*/ 55504 h 2430011"/>
                  <a:gd name="connsiteX8" fmla="*/ 1447384 w 1447384"/>
                  <a:gd name="connsiteY8" fmla="*/ 514320 h 2430011"/>
                  <a:gd name="connsiteX9" fmla="*/ 1437444 w 1447384"/>
                  <a:gd name="connsiteY9" fmla="*/ 792616 h 2430011"/>
                  <a:gd name="connsiteX10" fmla="*/ 970305 w 1447384"/>
                  <a:gd name="connsiteY10" fmla="*/ 504381 h 2430011"/>
                  <a:gd name="connsiteX11" fmla="*/ 1023780 w 1447384"/>
                  <a:gd name="connsiteY11" fmla="*/ 1218383 h 2430011"/>
                  <a:gd name="connsiteX12" fmla="*/ 1037893 w 1447384"/>
                  <a:gd name="connsiteY12" fmla="*/ 1996991 h 2430011"/>
                  <a:gd name="connsiteX13" fmla="*/ 898743 w 1447384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386817 w 1446329"/>
                  <a:gd name="connsiteY3" fmla="*/ 593688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181947 w 1446329"/>
                  <a:gd name="connsiteY9" fmla="*/ 950481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342962"/>
                  <a:gd name="connsiteY0" fmla="*/ 2394703 h 2439753"/>
                  <a:gd name="connsiteX1" fmla="*/ 120448 w 1342962"/>
                  <a:gd name="connsiteY1" fmla="*/ 2365195 h 2439753"/>
                  <a:gd name="connsiteX2" fmla="*/ 233756 w 1342962"/>
                  <a:gd name="connsiteY2" fmla="*/ 1363522 h 2439753"/>
                  <a:gd name="connsiteX3" fmla="*/ 299352 w 1342962"/>
                  <a:gd name="connsiteY3" fmla="*/ 575572 h 2439753"/>
                  <a:gd name="connsiteX4" fmla="*/ 231175 w 1342962"/>
                  <a:gd name="connsiteY4" fmla="*/ 828433 h 2439753"/>
                  <a:gd name="connsiteX5" fmla="*/ 5154 w 1342962"/>
                  <a:gd name="connsiteY5" fmla="*/ 494245 h 2439753"/>
                  <a:gd name="connsiteX6" fmla="*/ 430483 w 1342962"/>
                  <a:gd name="connsiteY6" fmla="*/ 65246 h 2439753"/>
                  <a:gd name="connsiteX7" fmla="*/ 1080305 w 1342962"/>
                  <a:gd name="connsiteY7" fmla="*/ 65246 h 2439753"/>
                  <a:gd name="connsiteX8" fmla="*/ 1342962 w 1342962"/>
                  <a:gd name="connsiteY8" fmla="*/ 672641 h 2439753"/>
                  <a:gd name="connsiteX9" fmla="*/ 1181947 w 1342962"/>
                  <a:gd name="connsiteY9" fmla="*/ 960223 h 2439753"/>
                  <a:gd name="connsiteX10" fmla="*/ 969250 w 1342962"/>
                  <a:gd name="connsiteY10" fmla="*/ 514123 h 2439753"/>
                  <a:gd name="connsiteX11" fmla="*/ 1022725 w 1342962"/>
                  <a:gd name="connsiteY11" fmla="*/ 1228125 h 2439753"/>
                  <a:gd name="connsiteX12" fmla="*/ 1036838 w 1342962"/>
                  <a:gd name="connsiteY12" fmla="*/ 2006733 h 2439753"/>
                  <a:gd name="connsiteX13" fmla="*/ 897688 w 1342962"/>
                  <a:gd name="connsiteY13" fmla="*/ 2394703 h 2439753"/>
                  <a:gd name="connsiteX0" fmla="*/ 897688 w 1342962"/>
                  <a:gd name="connsiteY0" fmla="*/ 2346627 h 2391677"/>
                  <a:gd name="connsiteX1" fmla="*/ 120448 w 1342962"/>
                  <a:gd name="connsiteY1" fmla="*/ 2317119 h 2391677"/>
                  <a:gd name="connsiteX2" fmla="*/ 233756 w 1342962"/>
                  <a:gd name="connsiteY2" fmla="*/ 1315446 h 2391677"/>
                  <a:gd name="connsiteX3" fmla="*/ 299352 w 1342962"/>
                  <a:gd name="connsiteY3" fmla="*/ 527496 h 2391677"/>
                  <a:gd name="connsiteX4" fmla="*/ 231175 w 1342962"/>
                  <a:gd name="connsiteY4" fmla="*/ 780357 h 2391677"/>
                  <a:gd name="connsiteX5" fmla="*/ 5154 w 1342962"/>
                  <a:gd name="connsiteY5" fmla="*/ 446169 h 2391677"/>
                  <a:gd name="connsiteX6" fmla="*/ 430483 w 1342962"/>
                  <a:gd name="connsiteY6" fmla="*/ 17170 h 2391677"/>
                  <a:gd name="connsiteX7" fmla="*/ 1064403 w 1342962"/>
                  <a:gd name="connsiteY7" fmla="*/ 137890 h 2391677"/>
                  <a:gd name="connsiteX8" fmla="*/ 1342962 w 1342962"/>
                  <a:gd name="connsiteY8" fmla="*/ 624565 h 2391677"/>
                  <a:gd name="connsiteX9" fmla="*/ 1181947 w 1342962"/>
                  <a:gd name="connsiteY9" fmla="*/ 912147 h 2391677"/>
                  <a:gd name="connsiteX10" fmla="*/ 969250 w 1342962"/>
                  <a:gd name="connsiteY10" fmla="*/ 466047 h 2391677"/>
                  <a:gd name="connsiteX11" fmla="*/ 1022725 w 1342962"/>
                  <a:gd name="connsiteY11" fmla="*/ 1180049 h 2391677"/>
                  <a:gd name="connsiteX12" fmla="*/ 1036838 w 1342962"/>
                  <a:gd name="connsiteY12" fmla="*/ 1958657 h 2391677"/>
                  <a:gd name="connsiteX13" fmla="*/ 897688 w 1342962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81947 w 1382718"/>
                  <a:gd name="connsiteY9" fmla="*/ 912147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144856 w 1382718"/>
                  <a:gd name="connsiteY2" fmla="*/ 1330278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960083 w 1445113"/>
                  <a:gd name="connsiteY0" fmla="*/ 2354849 h 2399899"/>
                  <a:gd name="connsiteX1" fmla="*/ 182843 w 1445113"/>
                  <a:gd name="connsiteY1" fmla="*/ 2325341 h 2399899"/>
                  <a:gd name="connsiteX2" fmla="*/ 207251 w 1445113"/>
                  <a:gd name="connsiteY2" fmla="*/ 1338500 h 2399899"/>
                  <a:gd name="connsiteX3" fmla="*/ 361747 w 1445113"/>
                  <a:gd name="connsiteY3" fmla="*/ 535718 h 2399899"/>
                  <a:gd name="connsiteX4" fmla="*/ 293570 w 1445113"/>
                  <a:gd name="connsiteY4" fmla="*/ 788579 h 2399899"/>
                  <a:gd name="connsiteX5" fmla="*/ 4049 w 1445113"/>
                  <a:gd name="connsiteY5" fmla="*/ 573047 h 2399899"/>
                  <a:gd name="connsiteX6" fmla="*/ 492878 w 1445113"/>
                  <a:gd name="connsiteY6" fmla="*/ 25392 h 2399899"/>
                  <a:gd name="connsiteX7" fmla="*/ 1126798 w 1445113"/>
                  <a:gd name="connsiteY7" fmla="*/ 146112 h 2399899"/>
                  <a:gd name="connsiteX8" fmla="*/ 1445113 w 1445113"/>
                  <a:gd name="connsiteY8" fmla="*/ 632787 h 2399899"/>
                  <a:gd name="connsiteX9" fmla="*/ 1156878 w 1445113"/>
                  <a:gd name="connsiteY9" fmla="*/ 901796 h 2399899"/>
                  <a:gd name="connsiteX10" fmla="*/ 1055499 w 1445113"/>
                  <a:gd name="connsiteY10" fmla="*/ 613562 h 2399899"/>
                  <a:gd name="connsiteX11" fmla="*/ 1085120 w 1445113"/>
                  <a:gd name="connsiteY11" fmla="*/ 1188271 h 2399899"/>
                  <a:gd name="connsiteX12" fmla="*/ 1099233 w 1445113"/>
                  <a:gd name="connsiteY12" fmla="*/ 1966879 h 2399899"/>
                  <a:gd name="connsiteX13" fmla="*/ 960083 w 1445113"/>
                  <a:gd name="connsiteY13" fmla="*/ 2354849 h 2399899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1085120 w 1445113"/>
                  <a:gd name="connsiteY11" fmla="*/ 1128718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996220 w 1445113"/>
                  <a:gd name="connsiteY11" fmla="*/ 1217711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381674 h 2426724"/>
                  <a:gd name="connsiteX1" fmla="*/ 182843 w 1445113"/>
                  <a:gd name="connsiteY1" fmla="*/ 2352166 h 2426724"/>
                  <a:gd name="connsiteX2" fmla="*/ 207251 w 1445113"/>
                  <a:gd name="connsiteY2" fmla="*/ 1365325 h 2426724"/>
                  <a:gd name="connsiteX3" fmla="*/ 361747 w 1445113"/>
                  <a:gd name="connsiteY3" fmla="*/ 562543 h 2426724"/>
                  <a:gd name="connsiteX4" fmla="*/ 293570 w 1445113"/>
                  <a:gd name="connsiteY4" fmla="*/ 815404 h 2426724"/>
                  <a:gd name="connsiteX5" fmla="*/ 4049 w 1445113"/>
                  <a:gd name="connsiteY5" fmla="*/ 599872 h 2426724"/>
                  <a:gd name="connsiteX6" fmla="*/ 403978 w 1445113"/>
                  <a:gd name="connsiteY6" fmla="*/ 126377 h 2426724"/>
                  <a:gd name="connsiteX7" fmla="*/ 1139704 w 1445113"/>
                  <a:gd name="connsiteY7" fmla="*/ 37758 h 2426724"/>
                  <a:gd name="connsiteX8" fmla="*/ 1445113 w 1445113"/>
                  <a:gd name="connsiteY8" fmla="*/ 659612 h 2426724"/>
                  <a:gd name="connsiteX9" fmla="*/ 1156878 w 1445113"/>
                  <a:gd name="connsiteY9" fmla="*/ 928621 h 2426724"/>
                  <a:gd name="connsiteX10" fmla="*/ 1055499 w 1445113"/>
                  <a:gd name="connsiteY10" fmla="*/ 640387 h 2426724"/>
                  <a:gd name="connsiteX11" fmla="*/ 996220 w 1445113"/>
                  <a:gd name="connsiteY11" fmla="*/ 1304089 h 2426724"/>
                  <a:gd name="connsiteX12" fmla="*/ 1099233 w 1445113"/>
                  <a:gd name="connsiteY12" fmla="*/ 1993704 h 2426724"/>
                  <a:gd name="connsiteX13" fmla="*/ 960083 w 1445113"/>
                  <a:gd name="connsiteY13" fmla="*/ 2381674 h 2426724"/>
                  <a:gd name="connsiteX0" fmla="*/ 960083 w 1445113"/>
                  <a:gd name="connsiteY0" fmla="*/ 2413957 h 2459007"/>
                  <a:gd name="connsiteX1" fmla="*/ 182843 w 1445113"/>
                  <a:gd name="connsiteY1" fmla="*/ 2384449 h 2459007"/>
                  <a:gd name="connsiteX2" fmla="*/ 207251 w 1445113"/>
                  <a:gd name="connsiteY2" fmla="*/ 1397608 h 2459007"/>
                  <a:gd name="connsiteX3" fmla="*/ 361747 w 1445113"/>
                  <a:gd name="connsiteY3" fmla="*/ 594826 h 2459007"/>
                  <a:gd name="connsiteX4" fmla="*/ 293570 w 1445113"/>
                  <a:gd name="connsiteY4" fmla="*/ 847687 h 2459007"/>
                  <a:gd name="connsiteX5" fmla="*/ 4049 w 1445113"/>
                  <a:gd name="connsiteY5" fmla="*/ 632155 h 2459007"/>
                  <a:gd name="connsiteX6" fmla="*/ 365262 w 1445113"/>
                  <a:gd name="connsiteY6" fmla="*/ 77554 h 2459007"/>
                  <a:gd name="connsiteX7" fmla="*/ 1139704 w 1445113"/>
                  <a:gd name="connsiteY7" fmla="*/ 70041 h 2459007"/>
                  <a:gd name="connsiteX8" fmla="*/ 1445113 w 1445113"/>
                  <a:gd name="connsiteY8" fmla="*/ 691895 h 2459007"/>
                  <a:gd name="connsiteX9" fmla="*/ 1156878 w 1445113"/>
                  <a:gd name="connsiteY9" fmla="*/ 960904 h 2459007"/>
                  <a:gd name="connsiteX10" fmla="*/ 1055499 w 1445113"/>
                  <a:gd name="connsiteY10" fmla="*/ 672670 h 2459007"/>
                  <a:gd name="connsiteX11" fmla="*/ 996220 w 1445113"/>
                  <a:gd name="connsiteY11" fmla="*/ 1336372 h 2459007"/>
                  <a:gd name="connsiteX12" fmla="*/ 1099233 w 1445113"/>
                  <a:gd name="connsiteY12" fmla="*/ 2025987 h 2459007"/>
                  <a:gd name="connsiteX13" fmla="*/ 960083 w 1445113"/>
                  <a:gd name="connsiteY13" fmla="*/ 2413957 h 2459007"/>
                  <a:gd name="connsiteX0" fmla="*/ 960083 w 1445113"/>
                  <a:gd name="connsiteY0" fmla="*/ 2484977 h 2530027"/>
                  <a:gd name="connsiteX1" fmla="*/ 182843 w 1445113"/>
                  <a:gd name="connsiteY1" fmla="*/ 2455469 h 2530027"/>
                  <a:gd name="connsiteX2" fmla="*/ 207251 w 1445113"/>
                  <a:gd name="connsiteY2" fmla="*/ 1468628 h 2530027"/>
                  <a:gd name="connsiteX3" fmla="*/ 361747 w 1445113"/>
                  <a:gd name="connsiteY3" fmla="*/ 665846 h 2530027"/>
                  <a:gd name="connsiteX4" fmla="*/ 293570 w 1445113"/>
                  <a:gd name="connsiteY4" fmla="*/ 918707 h 2530027"/>
                  <a:gd name="connsiteX5" fmla="*/ 4049 w 1445113"/>
                  <a:gd name="connsiteY5" fmla="*/ 703175 h 2530027"/>
                  <a:gd name="connsiteX6" fmla="*/ 365262 w 1445113"/>
                  <a:gd name="connsiteY6" fmla="*/ 148574 h 2530027"/>
                  <a:gd name="connsiteX7" fmla="*/ 1139704 w 1445113"/>
                  <a:gd name="connsiteY7" fmla="*/ 141061 h 2530027"/>
                  <a:gd name="connsiteX8" fmla="*/ 1445113 w 1445113"/>
                  <a:gd name="connsiteY8" fmla="*/ 762915 h 2530027"/>
                  <a:gd name="connsiteX9" fmla="*/ 1156878 w 1445113"/>
                  <a:gd name="connsiteY9" fmla="*/ 1031924 h 2530027"/>
                  <a:gd name="connsiteX10" fmla="*/ 1055499 w 1445113"/>
                  <a:gd name="connsiteY10" fmla="*/ 743690 h 2530027"/>
                  <a:gd name="connsiteX11" fmla="*/ 996220 w 1445113"/>
                  <a:gd name="connsiteY11" fmla="*/ 1407392 h 2530027"/>
                  <a:gd name="connsiteX12" fmla="*/ 1099233 w 1445113"/>
                  <a:gd name="connsiteY12" fmla="*/ 2097007 h 2530027"/>
                  <a:gd name="connsiteX13" fmla="*/ 960083 w 1445113"/>
                  <a:gd name="connsiteY13" fmla="*/ 2484977 h 2530027"/>
                  <a:gd name="connsiteX0" fmla="*/ 960083 w 1445113"/>
                  <a:gd name="connsiteY0" fmla="*/ 2484977 h 2530027"/>
                  <a:gd name="connsiteX1" fmla="*/ 182843 w 1445113"/>
                  <a:gd name="connsiteY1" fmla="*/ 2455469 h 2530027"/>
                  <a:gd name="connsiteX2" fmla="*/ 207251 w 1445113"/>
                  <a:gd name="connsiteY2" fmla="*/ 1468628 h 2530027"/>
                  <a:gd name="connsiteX3" fmla="*/ 361747 w 1445113"/>
                  <a:gd name="connsiteY3" fmla="*/ 665846 h 2530027"/>
                  <a:gd name="connsiteX4" fmla="*/ 293570 w 1445113"/>
                  <a:gd name="connsiteY4" fmla="*/ 918707 h 2530027"/>
                  <a:gd name="connsiteX5" fmla="*/ 4049 w 1445113"/>
                  <a:gd name="connsiteY5" fmla="*/ 703175 h 2530027"/>
                  <a:gd name="connsiteX6" fmla="*/ 365262 w 1445113"/>
                  <a:gd name="connsiteY6" fmla="*/ 148574 h 2530027"/>
                  <a:gd name="connsiteX7" fmla="*/ 1139704 w 1445113"/>
                  <a:gd name="connsiteY7" fmla="*/ 141061 h 2530027"/>
                  <a:gd name="connsiteX8" fmla="*/ 1445113 w 1445113"/>
                  <a:gd name="connsiteY8" fmla="*/ 762915 h 2530027"/>
                  <a:gd name="connsiteX9" fmla="*/ 1156878 w 1445113"/>
                  <a:gd name="connsiteY9" fmla="*/ 1031924 h 2530027"/>
                  <a:gd name="connsiteX10" fmla="*/ 1055499 w 1445113"/>
                  <a:gd name="connsiteY10" fmla="*/ 743690 h 2530027"/>
                  <a:gd name="connsiteX11" fmla="*/ 996220 w 1445113"/>
                  <a:gd name="connsiteY11" fmla="*/ 1407392 h 2530027"/>
                  <a:gd name="connsiteX12" fmla="*/ 1099233 w 1445113"/>
                  <a:gd name="connsiteY12" fmla="*/ 2097007 h 2530027"/>
                  <a:gd name="connsiteX13" fmla="*/ 960083 w 1445113"/>
                  <a:gd name="connsiteY13" fmla="*/ 2484977 h 2530027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365262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287831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287831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45709 h 2390759"/>
                  <a:gd name="connsiteX1" fmla="*/ 182843 w 1445113"/>
                  <a:gd name="connsiteY1" fmla="*/ 2316201 h 2390759"/>
                  <a:gd name="connsiteX2" fmla="*/ 207251 w 1445113"/>
                  <a:gd name="connsiteY2" fmla="*/ 1329360 h 2390759"/>
                  <a:gd name="connsiteX3" fmla="*/ 361747 w 1445113"/>
                  <a:gd name="connsiteY3" fmla="*/ 526578 h 2390759"/>
                  <a:gd name="connsiteX4" fmla="*/ 293570 w 1445113"/>
                  <a:gd name="connsiteY4" fmla="*/ 779439 h 2390759"/>
                  <a:gd name="connsiteX5" fmla="*/ 4049 w 1445113"/>
                  <a:gd name="connsiteY5" fmla="*/ 563907 h 2390759"/>
                  <a:gd name="connsiteX6" fmla="*/ 287831 w 1445113"/>
                  <a:gd name="connsiteY6" fmla="*/ 9306 h 2390759"/>
                  <a:gd name="connsiteX7" fmla="*/ 1139704 w 1445113"/>
                  <a:gd name="connsiteY7" fmla="*/ 82900 h 2390759"/>
                  <a:gd name="connsiteX8" fmla="*/ 1445113 w 1445113"/>
                  <a:gd name="connsiteY8" fmla="*/ 623647 h 2390759"/>
                  <a:gd name="connsiteX9" fmla="*/ 1156878 w 1445113"/>
                  <a:gd name="connsiteY9" fmla="*/ 892656 h 2390759"/>
                  <a:gd name="connsiteX10" fmla="*/ 1055499 w 1445113"/>
                  <a:gd name="connsiteY10" fmla="*/ 604422 h 2390759"/>
                  <a:gd name="connsiteX11" fmla="*/ 996220 w 1445113"/>
                  <a:gd name="connsiteY11" fmla="*/ 1268124 h 2390759"/>
                  <a:gd name="connsiteX12" fmla="*/ 1099233 w 1445113"/>
                  <a:gd name="connsiteY12" fmla="*/ 1957739 h 2390759"/>
                  <a:gd name="connsiteX13" fmla="*/ 960083 w 1445113"/>
                  <a:gd name="connsiteY13" fmla="*/ 2345709 h 2390759"/>
                  <a:gd name="connsiteX0" fmla="*/ 960083 w 1445113"/>
                  <a:gd name="connsiteY0" fmla="*/ 2345708 h 2390758"/>
                  <a:gd name="connsiteX1" fmla="*/ 182843 w 1445113"/>
                  <a:gd name="connsiteY1" fmla="*/ 2316200 h 2390758"/>
                  <a:gd name="connsiteX2" fmla="*/ 207251 w 1445113"/>
                  <a:gd name="connsiteY2" fmla="*/ 1329359 h 2390758"/>
                  <a:gd name="connsiteX3" fmla="*/ 361747 w 1445113"/>
                  <a:gd name="connsiteY3" fmla="*/ 526577 h 2390758"/>
                  <a:gd name="connsiteX4" fmla="*/ 293570 w 1445113"/>
                  <a:gd name="connsiteY4" fmla="*/ 779438 h 2390758"/>
                  <a:gd name="connsiteX5" fmla="*/ 4049 w 1445113"/>
                  <a:gd name="connsiteY5" fmla="*/ 563906 h 2390758"/>
                  <a:gd name="connsiteX6" fmla="*/ 287831 w 1445113"/>
                  <a:gd name="connsiteY6" fmla="*/ 9305 h 2390758"/>
                  <a:gd name="connsiteX7" fmla="*/ 1139704 w 1445113"/>
                  <a:gd name="connsiteY7" fmla="*/ 82899 h 2390758"/>
                  <a:gd name="connsiteX8" fmla="*/ 1445113 w 1445113"/>
                  <a:gd name="connsiteY8" fmla="*/ 623646 h 2390758"/>
                  <a:gd name="connsiteX9" fmla="*/ 1156878 w 1445113"/>
                  <a:gd name="connsiteY9" fmla="*/ 892655 h 2390758"/>
                  <a:gd name="connsiteX10" fmla="*/ 1055499 w 1445113"/>
                  <a:gd name="connsiteY10" fmla="*/ 604421 h 2390758"/>
                  <a:gd name="connsiteX11" fmla="*/ 1060745 w 1445113"/>
                  <a:gd name="connsiteY11" fmla="*/ 1268123 h 2390758"/>
                  <a:gd name="connsiteX12" fmla="*/ 1099233 w 1445113"/>
                  <a:gd name="connsiteY12" fmla="*/ 1957738 h 2390758"/>
                  <a:gd name="connsiteX13" fmla="*/ 960083 w 1445113"/>
                  <a:gd name="connsiteY13" fmla="*/ 2345708 h 2390758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07251 w 1445113"/>
                  <a:gd name="connsiteY2" fmla="*/ 1329359 h 2378802"/>
                  <a:gd name="connsiteX3" fmla="*/ 361747 w 1445113"/>
                  <a:gd name="connsiteY3" fmla="*/ 526577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97588 w 1445113"/>
                  <a:gd name="connsiteY2" fmla="*/ 1342877 h 2378802"/>
                  <a:gd name="connsiteX3" fmla="*/ 361747 w 1445113"/>
                  <a:gd name="connsiteY3" fmla="*/ 526577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97588 w 1445113"/>
                  <a:gd name="connsiteY2" fmla="*/ 1342877 h 2378802"/>
                  <a:gd name="connsiteX3" fmla="*/ 284316 w 1445113"/>
                  <a:gd name="connsiteY3" fmla="*/ 634721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692 w 1445722"/>
                  <a:gd name="connsiteY0" fmla="*/ 2345708 h 2378802"/>
                  <a:gd name="connsiteX1" fmla="*/ 183452 w 1445722"/>
                  <a:gd name="connsiteY1" fmla="*/ 2316200 h 2378802"/>
                  <a:gd name="connsiteX2" fmla="*/ 298197 w 1445722"/>
                  <a:gd name="connsiteY2" fmla="*/ 1342877 h 2378802"/>
                  <a:gd name="connsiteX3" fmla="*/ 284925 w 1445722"/>
                  <a:gd name="connsiteY3" fmla="*/ 634721 h 2378802"/>
                  <a:gd name="connsiteX4" fmla="*/ 255463 w 1445722"/>
                  <a:gd name="connsiteY4" fmla="*/ 887581 h 2378802"/>
                  <a:gd name="connsiteX5" fmla="*/ 4658 w 1445722"/>
                  <a:gd name="connsiteY5" fmla="*/ 563906 h 2378802"/>
                  <a:gd name="connsiteX6" fmla="*/ 288440 w 1445722"/>
                  <a:gd name="connsiteY6" fmla="*/ 9305 h 2378802"/>
                  <a:gd name="connsiteX7" fmla="*/ 1140313 w 1445722"/>
                  <a:gd name="connsiteY7" fmla="*/ 82899 h 2378802"/>
                  <a:gd name="connsiteX8" fmla="*/ 1445722 w 1445722"/>
                  <a:gd name="connsiteY8" fmla="*/ 623646 h 2378802"/>
                  <a:gd name="connsiteX9" fmla="*/ 1157487 w 1445722"/>
                  <a:gd name="connsiteY9" fmla="*/ 892655 h 2378802"/>
                  <a:gd name="connsiteX10" fmla="*/ 1056108 w 1445722"/>
                  <a:gd name="connsiteY10" fmla="*/ 604421 h 2378802"/>
                  <a:gd name="connsiteX11" fmla="*/ 1061354 w 1445722"/>
                  <a:gd name="connsiteY11" fmla="*/ 1268123 h 2378802"/>
                  <a:gd name="connsiteX12" fmla="*/ 1074031 w 1445722"/>
                  <a:gd name="connsiteY12" fmla="*/ 2146987 h 2378802"/>
                  <a:gd name="connsiteX13" fmla="*/ 960692 w 1445722"/>
                  <a:gd name="connsiteY13" fmla="*/ 2345708 h 237880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98197 w 1445722"/>
                  <a:gd name="connsiteY2" fmla="*/ 1320047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98197 w 1445722"/>
                  <a:gd name="connsiteY2" fmla="*/ 1320047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20766 w 1445722"/>
                  <a:gd name="connsiteY2" fmla="*/ 1347082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20766 w 1445722"/>
                  <a:gd name="connsiteY2" fmla="*/ 1347082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22639 w 1445722"/>
                  <a:gd name="connsiteY11" fmla="*/ 1285847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381197"/>
                  <a:gd name="connsiteY0" fmla="*/ 2322878 h 2355972"/>
                  <a:gd name="connsiteX1" fmla="*/ 183452 w 1381197"/>
                  <a:gd name="connsiteY1" fmla="*/ 2293370 h 2355972"/>
                  <a:gd name="connsiteX2" fmla="*/ 220766 w 1381197"/>
                  <a:gd name="connsiteY2" fmla="*/ 1347082 h 2355972"/>
                  <a:gd name="connsiteX3" fmla="*/ 284925 w 1381197"/>
                  <a:gd name="connsiteY3" fmla="*/ 611891 h 2355972"/>
                  <a:gd name="connsiteX4" fmla="*/ 255463 w 1381197"/>
                  <a:gd name="connsiteY4" fmla="*/ 864751 h 2355972"/>
                  <a:gd name="connsiteX5" fmla="*/ 4658 w 1381197"/>
                  <a:gd name="connsiteY5" fmla="*/ 541076 h 2355972"/>
                  <a:gd name="connsiteX6" fmla="*/ 223913 w 1381197"/>
                  <a:gd name="connsiteY6" fmla="*/ 27028 h 2355972"/>
                  <a:gd name="connsiteX7" fmla="*/ 1140313 w 1381197"/>
                  <a:gd name="connsiteY7" fmla="*/ 60069 h 2355972"/>
                  <a:gd name="connsiteX8" fmla="*/ 1381197 w 1381197"/>
                  <a:gd name="connsiteY8" fmla="*/ 627851 h 2355972"/>
                  <a:gd name="connsiteX9" fmla="*/ 1157487 w 1381197"/>
                  <a:gd name="connsiteY9" fmla="*/ 869825 h 2355972"/>
                  <a:gd name="connsiteX10" fmla="*/ 1056108 w 1381197"/>
                  <a:gd name="connsiteY10" fmla="*/ 581591 h 2355972"/>
                  <a:gd name="connsiteX11" fmla="*/ 1022639 w 1381197"/>
                  <a:gd name="connsiteY11" fmla="*/ 1285847 h 2355972"/>
                  <a:gd name="connsiteX12" fmla="*/ 1074031 w 1381197"/>
                  <a:gd name="connsiteY12" fmla="*/ 2124157 h 2355972"/>
                  <a:gd name="connsiteX13" fmla="*/ 960692 w 1381197"/>
                  <a:gd name="connsiteY13" fmla="*/ 2322878 h 2355972"/>
                  <a:gd name="connsiteX0" fmla="*/ 960692 w 1381197"/>
                  <a:gd name="connsiteY0" fmla="*/ 2322878 h 2355972"/>
                  <a:gd name="connsiteX1" fmla="*/ 183452 w 1381197"/>
                  <a:gd name="connsiteY1" fmla="*/ 2293370 h 2355972"/>
                  <a:gd name="connsiteX2" fmla="*/ 220766 w 1381197"/>
                  <a:gd name="connsiteY2" fmla="*/ 1347082 h 2355972"/>
                  <a:gd name="connsiteX3" fmla="*/ 284925 w 1381197"/>
                  <a:gd name="connsiteY3" fmla="*/ 611891 h 2355972"/>
                  <a:gd name="connsiteX4" fmla="*/ 255463 w 1381197"/>
                  <a:gd name="connsiteY4" fmla="*/ 864751 h 2355972"/>
                  <a:gd name="connsiteX5" fmla="*/ 4658 w 1381197"/>
                  <a:gd name="connsiteY5" fmla="*/ 541076 h 2355972"/>
                  <a:gd name="connsiteX6" fmla="*/ 223913 w 1381197"/>
                  <a:gd name="connsiteY6" fmla="*/ 27028 h 2355972"/>
                  <a:gd name="connsiteX7" fmla="*/ 1140313 w 1381197"/>
                  <a:gd name="connsiteY7" fmla="*/ 60069 h 2355972"/>
                  <a:gd name="connsiteX8" fmla="*/ 1381197 w 1381197"/>
                  <a:gd name="connsiteY8" fmla="*/ 627851 h 2355972"/>
                  <a:gd name="connsiteX9" fmla="*/ 1041340 w 1381197"/>
                  <a:gd name="connsiteY9" fmla="*/ 923897 h 2355972"/>
                  <a:gd name="connsiteX10" fmla="*/ 1056108 w 1381197"/>
                  <a:gd name="connsiteY10" fmla="*/ 581591 h 2355972"/>
                  <a:gd name="connsiteX11" fmla="*/ 1022639 w 1381197"/>
                  <a:gd name="connsiteY11" fmla="*/ 1285847 h 2355972"/>
                  <a:gd name="connsiteX12" fmla="*/ 1074031 w 1381197"/>
                  <a:gd name="connsiteY12" fmla="*/ 2124157 h 2355972"/>
                  <a:gd name="connsiteX13" fmla="*/ 960692 w 1381197"/>
                  <a:gd name="connsiteY13" fmla="*/ 2322878 h 2355972"/>
                  <a:gd name="connsiteX0" fmla="*/ 960692 w 1381197"/>
                  <a:gd name="connsiteY0" fmla="*/ 2331066 h 2364160"/>
                  <a:gd name="connsiteX1" fmla="*/ 183452 w 1381197"/>
                  <a:gd name="connsiteY1" fmla="*/ 2301558 h 2364160"/>
                  <a:gd name="connsiteX2" fmla="*/ 220766 w 1381197"/>
                  <a:gd name="connsiteY2" fmla="*/ 1355270 h 2364160"/>
                  <a:gd name="connsiteX3" fmla="*/ 284925 w 1381197"/>
                  <a:gd name="connsiteY3" fmla="*/ 620079 h 2364160"/>
                  <a:gd name="connsiteX4" fmla="*/ 255463 w 1381197"/>
                  <a:gd name="connsiteY4" fmla="*/ 872939 h 2364160"/>
                  <a:gd name="connsiteX5" fmla="*/ 4658 w 1381197"/>
                  <a:gd name="connsiteY5" fmla="*/ 549264 h 2364160"/>
                  <a:gd name="connsiteX6" fmla="*/ 223913 w 1381197"/>
                  <a:gd name="connsiteY6" fmla="*/ 35216 h 2364160"/>
                  <a:gd name="connsiteX7" fmla="*/ 985451 w 1381197"/>
                  <a:gd name="connsiteY7" fmla="*/ 54739 h 2364160"/>
                  <a:gd name="connsiteX8" fmla="*/ 1381197 w 1381197"/>
                  <a:gd name="connsiteY8" fmla="*/ 636039 h 2364160"/>
                  <a:gd name="connsiteX9" fmla="*/ 1041340 w 1381197"/>
                  <a:gd name="connsiteY9" fmla="*/ 932085 h 2364160"/>
                  <a:gd name="connsiteX10" fmla="*/ 1056108 w 1381197"/>
                  <a:gd name="connsiteY10" fmla="*/ 589779 h 2364160"/>
                  <a:gd name="connsiteX11" fmla="*/ 1022639 w 1381197"/>
                  <a:gd name="connsiteY11" fmla="*/ 1294035 h 2364160"/>
                  <a:gd name="connsiteX12" fmla="*/ 1074031 w 1381197"/>
                  <a:gd name="connsiteY12" fmla="*/ 2132345 h 2364160"/>
                  <a:gd name="connsiteX13" fmla="*/ 960692 w 1381197"/>
                  <a:gd name="connsiteY13" fmla="*/ 2331066 h 236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1197" h="2364160">
                    <a:moveTo>
                      <a:pt x="960692" y="2331066"/>
                    </a:moveTo>
                    <a:cubicBezTo>
                      <a:pt x="812262" y="2359268"/>
                      <a:pt x="398800" y="2400680"/>
                      <a:pt x="183452" y="2301558"/>
                    </a:cubicBezTo>
                    <a:cubicBezTo>
                      <a:pt x="218239" y="1937393"/>
                      <a:pt x="203854" y="1635517"/>
                      <a:pt x="220766" y="1355270"/>
                    </a:cubicBezTo>
                    <a:cubicBezTo>
                      <a:pt x="237678" y="1075023"/>
                      <a:pt x="291981" y="734024"/>
                      <a:pt x="284925" y="620079"/>
                    </a:cubicBezTo>
                    <a:cubicBezTo>
                      <a:pt x="277869" y="506134"/>
                      <a:pt x="319074" y="891137"/>
                      <a:pt x="255463" y="872939"/>
                    </a:cubicBezTo>
                    <a:cubicBezTo>
                      <a:pt x="191853" y="854742"/>
                      <a:pt x="-35186" y="651699"/>
                      <a:pt x="4658" y="549264"/>
                    </a:cubicBezTo>
                    <a:cubicBezTo>
                      <a:pt x="42416" y="436351"/>
                      <a:pt x="34637" y="304635"/>
                      <a:pt x="223913" y="35216"/>
                    </a:cubicBezTo>
                    <a:cubicBezTo>
                      <a:pt x="374474" y="22636"/>
                      <a:pt x="792571" y="-47651"/>
                      <a:pt x="985451" y="54739"/>
                    </a:cubicBezTo>
                    <a:cubicBezTo>
                      <a:pt x="1178331" y="157129"/>
                      <a:pt x="1231514" y="405045"/>
                      <a:pt x="1381197" y="636039"/>
                    </a:cubicBezTo>
                    <a:cubicBezTo>
                      <a:pt x="1293070" y="790712"/>
                      <a:pt x="1177175" y="907420"/>
                      <a:pt x="1041340" y="932085"/>
                    </a:cubicBezTo>
                    <a:lnTo>
                      <a:pt x="1056108" y="589779"/>
                    </a:lnTo>
                    <a:cubicBezTo>
                      <a:pt x="1057857" y="811013"/>
                      <a:pt x="1020890" y="1072801"/>
                      <a:pt x="1022639" y="1294035"/>
                    </a:cubicBezTo>
                    <a:lnTo>
                      <a:pt x="1074031" y="2132345"/>
                    </a:lnTo>
                    <a:cubicBezTo>
                      <a:pt x="1151257" y="2264867"/>
                      <a:pt x="1109122" y="2302864"/>
                      <a:pt x="960692" y="233106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8" name="Oval 50">
              <a:extLst>
                <a:ext uri="{FF2B5EF4-FFF2-40B4-BE49-F238E27FC236}">
                  <a16:creationId xmlns:a16="http://schemas.microsoft.com/office/drawing/2014/main" id="{081CF2CF-1B7D-6047-9F29-E873BAD842E7}"/>
                </a:ext>
              </a:extLst>
            </p:cNvPr>
            <p:cNvSpPr/>
            <p:nvPr/>
          </p:nvSpPr>
          <p:spPr>
            <a:xfrm rot="213831" flipH="1">
              <a:off x="9995754" y="3206314"/>
              <a:ext cx="518742" cy="347903"/>
            </a:xfrm>
            <a:custGeom>
              <a:avLst/>
              <a:gdLst>
                <a:gd name="connsiteX0" fmla="*/ 0 w 499207"/>
                <a:gd name="connsiteY0" fmla="*/ 313083 h 626165"/>
                <a:gd name="connsiteX1" fmla="*/ 249604 w 499207"/>
                <a:gd name="connsiteY1" fmla="*/ 0 h 626165"/>
                <a:gd name="connsiteX2" fmla="*/ 499208 w 499207"/>
                <a:gd name="connsiteY2" fmla="*/ 313083 h 626165"/>
                <a:gd name="connsiteX3" fmla="*/ 249604 w 499207"/>
                <a:gd name="connsiteY3" fmla="*/ 626166 h 626165"/>
                <a:gd name="connsiteX4" fmla="*/ 0 w 499207"/>
                <a:gd name="connsiteY4" fmla="*/ 313083 h 626165"/>
                <a:gd name="connsiteX0" fmla="*/ 63 w 499271"/>
                <a:gd name="connsiteY0" fmla="*/ 53482 h 366565"/>
                <a:gd name="connsiteX1" fmla="*/ 268535 w 499271"/>
                <a:gd name="connsiteY1" fmla="*/ 182265 h 366565"/>
                <a:gd name="connsiteX2" fmla="*/ 499271 w 499271"/>
                <a:gd name="connsiteY2" fmla="*/ 53482 h 366565"/>
                <a:gd name="connsiteX3" fmla="*/ 249667 w 499271"/>
                <a:gd name="connsiteY3" fmla="*/ 366565 h 366565"/>
                <a:gd name="connsiteX4" fmla="*/ 63 w 499271"/>
                <a:gd name="connsiteY4" fmla="*/ 53482 h 366565"/>
                <a:gd name="connsiteX0" fmla="*/ 39 w 518755"/>
                <a:gd name="connsiteY0" fmla="*/ 3081 h 375824"/>
                <a:gd name="connsiteX1" fmla="*/ 288019 w 518755"/>
                <a:gd name="connsiteY1" fmla="*/ 191064 h 375824"/>
                <a:gd name="connsiteX2" fmla="*/ 518755 w 518755"/>
                <a:gd name="connsiteY2" fmla="*/ 62281 h 375824"/>
                <a:gd name="connsiteX3" fmla="*/ 269151 w 518755"/>
                <a:gd name="connsiteY3" fmla="*/ 375364 h 375824"/>
                <a:gd name="connsiteX4" fmla="*/ 39 w 518755"/>
                <a:gd name="connsiteY4" fmla="*/ 3081 h 375824"/>
                <a:gd name="connsiteX0" fmla="*/ 158 w 518874"/>
                <a:gd name="connsiteY0" fmla="*/ 3081 h 381896"/>
                <a:gd name="connsiteX1" fmla="*/ 288138 w 518874"/>
                <a:gd name="connsiteY1" fmla="*/ 191064 h 381896"/>
                <a:gd name="connsiteX2" fmla="*/ 518874 w 518874"/>
                <a:gd name="connsiteY2" fmla="*/ 62281 h 381896"/>
                <a:gd name="connsiteX3" fmla="*/ 269270 w 518874"/>
                <a:gd name="connsiteY3" fmla="*/ 375364 h 381896"/>
                <a:gd name="connsiteX4" fmla="*/ 158 w 518874"/>
                <a:gd name="connsiteY4" fmla="*/ 3081 h 381896"/>
                <a:gd name="connsiteX0" fmla="*/ 2220 w 520936"/>
                <a:gd name="connsiteY0" fmla="*/ 2452 h 381230"/>
                <a:gd name="connsiteX1" fmla="*/ 358794 w 520936"/>
                <a:gd name="connsiteY1" fmla="*/ 206304 h 381230"/>
                <a:gd name="connsiteX2" fmla="*/ 520936 w 520936"/>
                <a:gd name="connsiteY2" fmla="*/ 61652 h 381230"/>
                <a:gd name="connsiteX3" fmla="*/ 271332 w 520936"/>
                <a:gd name="connsiteY3" fmla="*/ 374735 h 381230"/>
                <a:gd name="connsiteX4" fmla="*/ 2220 w 520936"/>
                <a:gd name="connsiteY4" fmla="*/ 2452 h 381230"/>
                <a:gd name="connsiteX0" fmla="*/ 12 w 525759"/>
                <a:gd name="connsiteY0" fmla="*/ 3233 h 409829"/>
                <a:gd name="connsiteX1" fmla="*/ 356586 w 525759"/>
                <a:gd name="connsiteY1" fmla="*/ 207085 h 409829"/>
                <a:gd name="connsiteX2" fmla="*/ 518728 w 525759"/>
                <a:gd name="connsiteY2" fmla="*/ 62433 h 409829"/>
                <a:gd name="connsiteX3" fmla="*/ 348550 w 525759"/>
                <a:gd name="connsiteY3" fmla="*/ 403657 h 409829"/>
                <a:gd name="connsiteX4" fmla="*/ 12 w 525759"/>
                <a:gd name="connsiteY4" fmla="*/ 3233 h 409829"/>
                <a:gd name="connsiteX0" fmla="*/ 8 w 518724"/>
                <a:gd name="connsiteY0" fmla="*/ 3233 h 417966"/>
                <a:gd name="connsiteX1" fmla="*/ 356582 w 518724"/>
                <a:gd name="connsiteY1" fmla="*/ 207085 h 417966"/>
                <a:gd name="connsiteX2" fmla="*/ 518724 w 518724"/>
                <a:gd name="connsiteY2" fmla="*/ 62433 h 417966"/>
                <a:gd name="connsiteX3" fmla="*/ 348546 w 518724"/>
                <a:gd name="connsiteY3" fmla="*/ 403657 h 417966"/>
                <a:gd name="connsiteX4" fmla="*/ 8 w 518724"/>
                <a:gd name="connsiteY4" fmla="*/ 3233 h 417966"/>
                <a:gd name="connsiteX0" fmla="*/ 26 w 518742"/>
                <a:gd name="connsiteY0" fmla="*/ 1455 h 347903"/>
                <a:gd name="connsiteX1" fmla="*/ 356600 w 518742"/>
                <a:gd name="connsiteY1" fmla="*/ 205307 h 347903"/>
                <a:gd name="connsiteX2" fmla="*/ 518742 w 518742"/>
                <a:gd name="connsiteY2" fmla="*/ 60655 h 347903"/>
                <a:gd name="connsiteX3" fmla="*/ 341329 w 518742"/>
                <a:gd name="connsiteY3" fmla="*/ 331846 h 347903"/>
                <a:gd name="connsiteX4" fmla="*/ 26 w 518742"/>
                <a:gd name="connsiteY4" fmla="*/ 1455 h 34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42" h="347903">
                  <a:moveTo>
                    <a:pt x="26" y="1455"/>
                  </a:moveTo>
                  <a:cubicBezTo>
                    <a:pt x="2571" y="-19635"/>
                    <a:pt x="270147" y="195440"/>
                    <a:pt x="356600" y="205307"/>
                  </a:cubicBezTo>
                  <a:cubicBezTo>
                    <a:pt x="443053" y="215174"/>
                    <a:pt x="518742" y="-112256"/>
                    <a:pt x="518742" y="60655"/>
                  </a:cubicBezTo>
                  <a:cubicBezTo>
                    <a:pt x="518742" y="233566"/>
                    <a:pt x="504290" y="230507"/>
                    <a:pt x="341329" y="331846"/>
                  </a:cubicBezTo>
                  <a:cubicBezTo>
                    <a:pt x="178368" y="433185"/>
                    <a:pt x="-2519" y="22545"/>
                    <a:pt x="26" y="1455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50">
              <a:extLst>
                <a:ext uri="{FF2B5EF4-FFF2-40B4-BE49-F238E27FC236}">
                  <a16:creationId xmlns:a16="http://schemas.microsoft.com/office/drawing/2014/main" id="{4B72B8EA-25D0-5649-A3DE-E814D35C93FC}"/>
                </a:ext>
              </a:extLst>
            </p:cNvPr>
            <p:cNvSpPr/>
            <p:nvPr/>
          </p:nvSpPr>
          <p:spPr>
            <a:xfrm rot="213831" flipH="1">
              <a:off x="10035977" y="2798044"/>
              <a:ext cx="570839" cy="416532"/>
            </a:xfrm>
            <a:custGeom>
              <a:avLst/>
              <a:gdLst>
                <a:gd name="connsiteX0" fmla="*/ 0 w 499207"/>
                <a:gd name="connsiteY0" fmla="*/ 313083 h 626165"/>
                <a:gd name="connsiteX1" fmla="*/ 249604 w 499207"/>
                <a:gd name="connsiteY1" fmla="*/ 0 h 626165"/>
                <a:gd name="connsiteX2" fmla="*/ 499208 w 499207"/>
                <a:gd name="connsiteY2" fmla="*/ 313083 h 626165"/>
                <a:gd name="connsiteX3" fmla="*/ 249604 w 499207"/>
                <a:gd name="connsiteY3" fmla="*/ 626166 h 626165"/>
                <a:gd name="connsiteX4" fmla="*/ 0 w 499207"/>
                <a:gd name="connsiteY4" fmla="*/ 313083 h 626165"/>
                <a:gd name="connsiteX0" fmla="*/ 63 w 499271"/>
                <a:gd name="connsiteY0" fmla="*/ 53482 h 366565"/>
                <a:gd name="connsiteX1" fmla="*/ 268535 w 499271"/>
                <a:gd name="connsiteY1" fmla="*/ 182265 h 366565"/>
                <a:gd name="connsiteX2" fmla="*/ 499271 w 499271"/>
                <a:gd name="connsiteY2" fmla="*/ 53482 h 366565"/>
                <a:gd name="connsiteX3" fmla="*/ 249667 w 499271"/>
                <a:gd name="connsiteY3" fmla="*/ 366565 h 366565"/>
                <a:gd name="connsiteX4" fmla="*/ 63 w 499271"/>
                <a:gd name="connsiteY4" fmla="*/ 53482 h 366565"/>
                <a:gd name="connsiteX0" fmla="*/ 39 w 518755"/>
                <a:gd name="connsiteY0" fmla="*/ 3081 h 375824"/>
                <a:gd name="connsiteX1" fmla="*/ 288019 w 518755"/>
                <a:gd name="connsiteY1" fmla="*/ 191064 h 375824"/>
                <a:gd name="connsiteX2" fmla="*/ 518755 w 518755"/>
                <a:gd name="connsiteY2" fmla="*/ 62281 h 375824"/>
                <a:gd name="connsiteX3" fmla="*/ 269151 w 518755"/>
                <a:gd name="connsiteY3" fmla="*/ 375364 h 375824"/>
                <a:gd name="connsiteX4" fmla="*/ 39 w 518755"/>
                <a:gd name="connsiteY4" fmla="*/ 3081 h 375824"/>
                <a:gd name="connsiteX0" fmla="*/ 158 w 518874"/>
                <a:gd name="connsiteY0" fmla="*/ 3081 h 381896"/>
                <a:gd name="connsiteX1" fmla="*/ 288138 w 518874"/>
                <a:gd name="connsiteY1" fmla="*/ 191064 h 381896"/>
                <a:gd name="connsiteX2" fmla="*/ 518874 w 518874"/>
                <a:gd name="connsiteY2" fmla="*/ 62281 h 381896"/>
                <a:gd name="connsiteX3" fmla="*/ 269270 w 518874"/>
                <a:gd name="connsiteY3" fmla="*/ 375364 h 381896"/>
                <a:gd name="connsiteX4" fmla="*/ 158 w 518874"/>
                <a:gd name="connsiteY4" fmla="*/ 3081 h 381896"/>
                <a:gd name="connsiteX0" fmla="*/ 2220 w 520936"/>
                <a:gd name="connsiteY0" fmla="*/ 2452 h 381230"/>
                <a:gd name="connsiteX1" fmla="*/ 358794 w 520936"/>
                <a:gd name="connsiteY1" fmla="*/ 206304 h 381230"/>
                <a:gd name="connsiteX2" fmla="*/ 520936 w 520936"/>
                <a:gd name="connsiteY2" fmla="*/ 61652 h 381230"/>
                <a:gd name="connsiteX3" fmla="*/ 271332 w 520936"/>
                <a:gd name="connsiteY3" fmla="*/ 374735 h 381230"/>
                <a:gd name="connsiteX4" fmla="*/ 2220 w 520936"/>
                <a:gd name="connsiteY4" fmla="*/ 2452 h 381230"/>
                <a:gd name="connsiteX0" fmla="*/ 12 w 525759"/>
                <a:gd name="connsiteY0" fmla="*/ 3233 h 409829"/>
                <a:gd name="connsiteX1" fmla="*/ 356586 w 525759"/>
                <a:gd name="connsiteY1" fmla="*/ 207085 h 409829"/>
                <a:gd name="connsiteX2" fmla="*/ 518728 w 525759"/>
                <a:gd name="connsiteY2" fmla="*/ 62433 h 409829"/>
                <a:gd name="connsiteX3" fmla="*/ 348550 w 525759"/>
                <a:gd name="connsiteY3" fmla="*/ 403657 h 409829"/>
                <a:gd name="connsiteX4" fmla="*/ 12 w 525759"/>
                <a:gd name="connsiteY4" fmla="*/ 3233 h 409829"/>
                <a:gd name="connsiteX0" fmla="*/ 8 w 518724"/>
                <a:gd name="connsiteY0" fmla="*/ 3233 h 417966"/>
                <a:gd name="connsiteX1" fmla="*/ 356582 w 518724"/>
                <a:gd name="connsiteY1" fmla="*/ 207085 h 417966"/>
                <a:gd name="connsiteX2" fmla="*/ 518724 w 518724"/>
                <a:gd name="connsiteY2" fmla="*/ 62433 h 417966"/>
                <a:gd name="connsiteX3" fmla="*/ 348546 w 518724"/>
                <a:gd name="connsiteY3" fmla="*/ 403657 h 417966"/>
                <a:gd name="connsiteX4" fmla="*/ 8 w 518724"/>
                <a:gd name="connsiteY4" fmla="*/ 3233 h 417966"/>
                <a:gd name="connsiteX0" fmla="*/ 26 w 518742"/>
                <a:gd name="connsiteY0" fmla="*/ 1455 h 347903"/>
                <a:gd name="connsiteX1" fmla="*/ 356600 w 518742"/>
                <a:gd name="connsiteY1" fmla="*/ 205307 h 347903"/>
                <a:gd name="connsiteX2" fmla="*/ 518742 w 518742"/>
                <a:gd name="connsiteY2" fmla="*/ 60655 h 347903"/>
                <a:gd name="connsiteX3" fmla="*/ 341329 w 518742"/>
                <a:gd name="connsiteY3" fmla="*/ 331846 h 347903"/>
                <a:gd name="connsiteX4" fmla="*/ 26 w 518742"/>
                <a:gd name="connsiteY4" fmla="*/ 1455 h 347903"/>
                <a:gd name="connsiteX0" fmla="*/ 111 w 518827"/>
                <a:gd name="connsiteY0" fmla="*/ 247839 h 597094"/>
                <a:gd name="connsiteX1" fmla="*/ 373192 w 518827"/>
                <a:gd name="connsiteY1" fmla="*/ 433 h 597094"/>
                <a:gd name="connsiteX2" fmla="*/ 518827 w 518827"/>
                <a:gd name="connsiteY2" fmla="*/ 307039 h 597094"/>
                <a:gd name="connsiteX3" fmla="*/ 341414 w 518827"/>
                <a:gd name="connsiteY3" fmla="*/ 578230 h 597094"/>
                <a:gd name="connsiteX4" fmla="*/ 111 w 518827"/>
                <a:gd name="connsiteY4" fmla="*/ 247839 h 597094"/>
                <a:gd name="connsiteX0" fmla="*/ 48 w 518764"/>
                <a:gd name="connsiteY0" fmla="*/ 247727 h 354483"/>
                <a:gd name="connsiteX1" fmla="*/ 373129 w 518764"/>
                <a:gd name="connsiteY1" fmla="*/ 321 h 354483"/>
                <a:gd name="connsiteX2" fmla="*/ 518764 w 518764"/>
                <a:gd name="connsiteY2" fmla="*/ 306927 h 354483"/>
                <a:gd name="connsiteX3" fmla="*/ 352102 w 518764"/>
                <a:gd name="connsiteY3" fmla="*/ 219277 h 354483"/>
                <a:gd name="connsiteX4" fmla="*/ 48 w 518764"/>
                <a:gd name="connsiteY4" fmla="*/ 247727 h 354483"/>
                <a:gd name="connsiteX0" fmla="*/ 9655 w 528371"/>
                <a:gd name="connsiteY0" fmla="*/ 247727 h 366273"/>
                <a:gd name="connsiteX1" fmla="*/ 382736 w 528371"/>
                <a:gd name="connsiteY1" fmla="*/ 321 h 366273"/>
                <a:gd name="connsiteX2" fmla="*/ 528371 w 528371"/>
                <a:gd name="connsiteY2" fmla="*/ 306927 h 366273"/>
                <a:gd name="connsiteX3" fmla="*/ 361709 w 528371"/>
                <a:gd name="connsiteY3" fmla="*/ 219277 h 366273"/>
                <a:gd name="connsiteX4" fmla="*/ 131119 w 528371"/>
                <a:gd name="connsiteY4" fmla="*/ 302875 h 366273"/>
                <a:gd name="connsiteX5" fmla="*/ 9655 w 528371"/>
                <a:gd name="connsiteY5" fmla="*/ 247727 h 366273"/>
                <a:gd name="connsiteX0" fmla="*/ 4509 w 681320"/>
                <a:gd name="connsiteY0" fmla="*/ 365596 h 378953"/>
                <a:gd name="connsiteX1" fmla="*/ 535685 w 681320"/>
                <a:gd name="connsiteY1" fmla="*/ 469 h 378953"/>
                <a:gd name="connsiteX2" fmla="*/ 681320 w 681320"/>
                <a:gd name="connsiteY2" fmla="*/ 307075 h 378953"/>
                <a:gd name="connsiteX3" fmla="*/ 514658 w 681320"/>
                <a:gd name="connsiteY3" fmla="*/ 219425 h 378953"/>
                <a:gd name="connsiteX4" fmla="*/ 284068 w 681320"/>
                <a:gd name="connsiteY4" fmla="*/ 303023 h 378953"/>
                <a:gd name="connsiteX5" fmla="*/ 4509 w 681320"/>
                <a:gd name="connsiteY5" fmla="*/ 365596 h 378953"/>
                <a:gd name="connsiteX0" fmla="*/ 4509 w 788022"/>
                <a:gd name="connsiteY0" fmla="*/ 378973 h 392330"/>
                <a:gd name="connsiteX1" fmla="*/ 535685 w 788022"/>
                <a:gd name="connsiteY1" fmla="*/ 13846 h 392330"/>
                <a:gd name="connsiteX2" fmla="*/ 681320 w 788022"/>
                <a:gd name="connsiteY2" fmla="*/ 320452 h 392330"/>
                <a:gd name="connsiteX3" fmla="*/ 514658 w 788022"/>
                <a:gd name="connsiteY3" fmla="*/ 232802 h 392330"/>
                <a:gd name="connsiteX4" fmla="*/ 284068 w 788022"/>
                <a:gd name="connsiteY4" fmla="*/ 316400 h 392330"/>
                <a:gd name="connsiteX5" fmla="*/ 4509 w 788022"/>
                <a:gd name="connsiteY5" fmla="*/ 378973 h 392330"/>
                <a:gd name="connsiteX0" fmla="*/ 4509 w 715793"/>
                <a:gd name="connsiteY0" fmla="*/ 365130 h 378487"/>
                <a:gd name="connsiteX1" fmla="*/ 535685 w 715793"/>
                <a:gd name="connsiteY1" fmla="*/ 3 h 378487"/>
                <a:gd name="connsiteX2" fmla="*/ 681320 w 715793"/>
                <a:gd name="connsiteY2" fmla="*/ 306609 h 378487"/>
                <a:gd name="connsiteX3" fmla="*/ 514658 w 715793"/>
                <a:gd name="connsiteY3" fmla="*/ 218959 h 378487"/>
                <a:gd name="connsiteX4" fmla="*/ 284068 w 715793"/>
                <a:gd name="connsiteY4" fmla="*/ 302557 h 378487"/>
                <a:gd name="connsiteX5" fmla="*/ 4509 w 715793"/>
                <a:gd name="connsiteY5" fmla="*/ 365130 h 378487"/>
                <a:gd name="connsiteX0" fmla="*/ 1697 w 679864"/>
                <a:gd name="connsiteY0" fmla="*/ 348500 h 360832"/>
                <a:gd name="connsiteX1" fmla="*/ 427464 w 679864"/>
                <a:gd name="connsiteY1" fmla="*/ 3 h 360832"/>
                <a:gd name="connsiteX2" fmla="*/ 678508 w 679864"/>
                <a:gd name="connsiteY2" fmla="*/ 289979 h 360832"/>
                <a:gd name="connsiteX3" fmla="*/ 511846 w 679864"/>
                <a:gd name="connsiteY3" fmla="*/ 202329 h 360832"/>
                <a:gd name="connsiteX4" fmla="*/ 281256 w 679864"/>
                <a:gd name="connsiteY4" fmla="*/ 285927 h 360832"/>
                <a:gd name="connsiteX5" fmla="*/ 1697 w 679864"/>
                <a:gd name="connsiteY5" fmla="*/ 348500 h 360832"/>
                <a:gd name="connsiteX0" fmla="*/ 2372 w 604072"/>
                <a:gd name="connsiteY0" fmla="*/ 449017 h 456259"/>
                <a:gd name="connsiteX1" fmla="*/ 353028 w 604072"/>
                <a:gd name="connsiteY1" fmla="*/ 3064 h 456259"/>
                <a:gd name="connsiteX2" fmla="*/ 604072 w 604072"/>
                <a:gd name="connsiteY2" fmla="*/ 293040 h 456259"/>
                <a:gd name="connsiteX3" fmla="*/ 437410 w 604072"/>
                <a:gd name="connsiteY3" fmla="*/ 205390 h 456259"/>
                <a:gd name="connsiteX4" fmla="*/ 206820 w 604072"/>
                <a:gd name="connsiteY4" fmla="*/ 288988 h 456259"/>
                <a:gd name="connsiteX5" fmla="*/ 2372 w 604072"/>
                <a:gd name="connsiteY5" fmla="*/ 449017 h 456259"/>
                <a:gd name="connsiteX0" fmla="*/ 13579 w 615279"/>
                <a:gd name="connsiteY0" fmla="*/ 449017 h 493817"/>
                <a:gd name="connsiteX1" fmla="*/ 364235 w 615279"/>
                <a:gd name="connsiteY1" fmla="*/ 3064 h 493817"/>
                <a:gd name="connsiteX2" fmla="*/ 615279 w 615279"/>
                <a:gd name="connsiteY2" fmla="*/ 293040 h 493817"/>
                <a:gd name="connsiteX3" fmla="*/ 448617 w 615279"/>
                <a:gd name="connsiteY3" fmla="*/ 205390 h 493817"/>
                <a:gd name="connsiteX4" fmla="*/ 218027 w 615279"/>
                <a:gd name="connsiteY4" fmla="*/ 288988 h 493817"/>
                <a:gd name="connsiteX5" fmla="*/ 13579 w 615279"/>
                <a:gd name="connsiteY5" fmla="*/ 449017 h 493817"/>
                <a:gd name="connsiteX0" fmla="*/ 26749 w 634533"/>
                <a:gd name="connsiteY0" fmla="*/ 488186 h 532986"/>
                <a:gd name="connsiteX1" fmla="*/ 377405 w 634533"/>
                <a:gd name="connsiteY1" fmla="*/ 42233 h 532986"/>
                <a:gd name="connsiteX2" fmla="*/ 628449 w 634533"/>
                <a:gd name="connsiteY2" fmla="*/ 332209 h 532986"/>
                <a:gd name="connsiteX3" fmla="*/ 461787 w 634533"/>
                <a:gd name="connsiteY3" fmla="*/ 244559 h 532986"/>
                <a:gd name="connsiteX4" fmla="*/ 231197 w 634533"/>
                <a:gd name="connsiteY4" fmla="*/ 328157 h 532986"/>
                <a:gd name="connsiteX5" fmla="*/ 26749 w 634533"/>
                <a:gd name="connsiteY5" fmla="*/ 488186 h 532986"/>
                <a:gd name="connsiteX0" fmla="*/ 2248 w 609141"/>
                <a:gd name="connsiteY0" fmla="*/ 415910 h 420440"/>
                <a:gd name="connsiteX1" fmla="*/ 348587 w 609141"/>
                <a:gd name="connsiteY1" fmla="*/ 39271 h 420440"/>
                <a:gd name="connsiteX2" fmla="*/ 603948 w 609141"/>
                <a:gd name="connsiteY2" fmla="*/ 259933 h 420440"/>
                <a:gd name="connsiteX3" fmla="*/ 437286 w 609141"/>
                <a:gd name="connsiteY3" fmla="*/ 172283 h 420440"/>
                <a:gd name="connsiteX4" fmla="*/ 206696 w 609141"/>
                <a:gd name="connsiteY4" fmla="*/ 255881 h 420440"/>
                <a:gd name="connsiteX5" fmla="*/ 2248 w 609141"/>
                <a:gd name="connsiteY5" fmla="*/ 415910 h 420440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328 w 577444"/>
                <a:gd name="connsiteY0" fmla="*/ 442085 h 447251"/>
                <a:gd name="connsiteX1" fmla="*/ 254968 w 577444"/>
                <a:gd name="connsiteY1" fmla="*/ 48138 h 447251"/>
                <a:gd name="connsiteX2" fmla="*/ 577444 w 577444"/>
                <a:gd name="connsiteY2" fmla="*/ 122217 h 447251"/>
                <a:gd name="connsiteX3" fmla="*/ 435366 w 577444"/>
                <a:gd name="connsiteY3" fmla="*/ 198458 h 447251"/>
                <a:gd name="connsiteX4" fmla="*/ 204776 w 577444"/>
                <a:gd name="connsiteY4" fmla="*/ 282056 h 447251"/>
                <a:gd name="connsiteX5" fmla="*/ 328 w 577444"/>
                <a:gd name="connsiteY5" fmla="*/ 442085 h 447251"/>
                <a:gd name="connsiteX0" fmla="*/ 328 w 570969"/>
                <a:gd name="connsiteY0" fmla="*/ 412984 h 418150"/>
                <a:gd name="connsiteX1" fmla="*/ 254968 w 570969"/>
                <a:gd name="connsiteY1" fmla="*/ 19037 h 418150"/>
                <a:gd name="connsiteX2" fmla="*/ 570969 w 570969"/>
                <a:gd name="connsiteY2" fmla="*/ 197086 h 418150"/>
                <a:gd name="connsiteX3" fmla="*/ 435366 w 570969"/>
                <a:gd name="connsiteY3" fmla="*/ 169357 h 418150"/>
                <a:gd name="connsiteX4" fmla="*/ 204776 w 570969"/>
                <a:gd name="connsiteY4" fmla="*/ 252955 h 418150"/>
                <a:gd name="connsiteX5" fmla="*/ 328 w 570969"/>
                <a:gd name="connsiteY5" fmla="*/ 412984 h 418150"/>
                <a:gd name="connsiteX0" fmla="*/ 316 w 570957"/>
                <a:gd name="connsiteY0" fmla="*/ 412984 h 416573"/>
                <a:gd name="connsiteX1" fmla="*/ 254956 w 570957"/>
                <a:gd name="connsiteY1" fmla="*/ 19037 h 416573"/>
                <a:gd name="connsiteX2" fmla="*/ 570957 w 570957"/>
                <a:gd name="connsiteY2" fmla="*/ 197086 h 416573"/>
                <a:gd name="connsiteX3" fmla="*/ 435354 w 570957"/>
                <a:gd name="connsiteY3" fmla="*/ 169357 h 416573"/>
                <a:gd name="connsiteX4" fmla="*/ 204764 w 570957"/>
                <a:gd name="connsiteY4" fmla="*/ 252955 h 416573"/>
                <a:gd name="connsiteX5" fmla="*/ 316 w 570957"/>
                <a:gd name="connsiteY5" fmla="*/ 412984 h 416573"/>
                <a:gd name="connsiteX0" fmla="*/ 198 w 570839"/>
                <a:gd name="connsiteY0" fmla="*/ 412984 h 416532"/>
                <a:gd name="connsiteX1" fmla="*/ 254838 w 570839"/>
                <a:gd name="connsiteY1" fmla="*/ 19037 h 416532"/>
                <a:gd name="connsiteX2" fmla="*/ 570839 w 570839"/>
                <a:gd name="connsiteY2" fmla="*/ 197086 h 416532"/>
                <a:gd name="connsiteX3" fmla="*/ 435236 w 570839"/>
                <a:gd name="connsiteY3" fmla="*/ 169357 h 416532"/>
                <a:gd name="connsiteX4" fmla="*/ 204646 w 570839"/>
                <a:gd name="connsiteY4" fmla="*/ 252955 h 416532"/>
                <a:gd name="connsiteX5" fmla="*/ 198 w 570839"/>
                <a:gd name="connsiteY5" fmla="*/ 412984 h 41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839" h="416532">
                  <a:moveTo>
                    <a:pt x="198" y="412984"/>
                  </a:moveTo>
                  <a:cubicBezTo>
                    <a:pt x="8563" y="373998"/>
                    <a:pt x="-21148" y="-20030"/>
                    <a:pt x="254838" y="19037"/>
                  </a:cubicBezTo>
                  <a:cubicBezTo>
                    <a:pt x="351024" y="-34274"/>
                    <a:pt x="570839" y="24175"/>
                    <a:pt x="570839" y="197086"/>
                  </a:cubicBezTo>
                  <a:cubicBezTo>
                    <a:pt x="570839" y="369997"/>
                    <a:pt x="496268" y="160046"/>
                    <a:pt x="435236" y="169357"/>
                  </a:cubicBezTo>
                  <a:cubicBezTo>
                    <a:pt x="374204" y="178669"/>
                    <a:pt x="157328" y="351153"/>
                    <a:pt x="204646" y="252955"/>
                  </a:cubicBezTo>
                  <a:cubicBezTo>
                    <a:pt x="251964" y="154757"/>
                    <a:pt x="-8167" y="451970"/>
                    <a:pt x="198" y="412984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Right Arrow 145">
            <a:extLst>
              <a:ext uri="{FF2B5EF4-FFF2-40B4-BE49-F238E27FC236}">
                <a16:creationId xmlns:a16="http://schemas.microsoft.com/office/drawing/2014/main" id="{95D197E5-D847-9749-9514-C1D23736DD0B}"/>
              </a:ext>
            </a:extLst>
          </p:cNvPr>
          <p:cNvSpPr/>
          <p:nvPr/>
        </p:nvSpPr>
        <p:spPr>
          <a:xfrm>
            <a:off x="1663794" y="594306"/>
            <a:ext cx="434333" cy="796401"/>
          </a:xfrm>
          <a:prstGeom prst="rightArrow">
            <a:avLst>
              <a:gd name="adj1" fmla="val 50000"/>
              <a:gd name="adj2" fmla="val 70408"/>
            </a:avLst>
          </a:prstGeom>
          <a:solidFill>
            <a:schemeClr val="tx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0026AC2-5086-844C-B1E7-113C1FB816DF}"/>
              </a:ext>
            </a:extLst>
          </p:cNvPr>
          <p:cNvGrpSpPr/>
          <p:nvPr/>
        </p:nvGrpSpPr>
        <p:grpSpPr>
          <a:xfrm>
            <a:off x="248756" y="4114994"/>
            <a:ext cx="2912166" cy="3420302"/>
            <a:chOff x="139700" y="2070101"/>
            <a:chExt cx="3835400" cy="473176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0413D77-975E-6441-9997-2DE122B065A6}"/>
                </a:ext>
              </a:extLst>
            </p:cNvPr>
            <p:cNvSpPr/>
            <p:nvPr/>
          </p:nvSpPr>
          <p:spPr>
            <a:xfrm>
              <a:off x="1867244" y="4769862"/>
              <a:ext cx="342900" cy="203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1714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iamond 96">
              <a:extLst>
                <a:ext uri="{FF2B5EF4-FFF2-40B4-BE49-F238E27FC236}">
                  <a16:creationId xmlns:a16="http://schemas.microsoft.com/office/drawing/2014/main" id="{C31470CF-716C-874A-B033-E087C762C22A}"/>
                </a:ext>
              </a:extLst>
            </p:cNvPr>
            <p:cNvSpPr/>
            <p:nvPr/>
          </p:nvSpPr>
          <p:spPr>
            <a:xfrm>
              <a:off x="139700" y="2070101"/>
              <a:ext cx="3835400" cy="3810000"/>
            </a:xfrm>
            <a:prstGeom prst="diamond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FROM BAD</a:t>
              </a:r>
              <a:b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TO WORSE</a:t>
              </a:r>
            </a:p>
          </p:txBody>
        </p:sp>
        <p:sp>
          <p:nvSpPr>
            <p:cNvPr id="98" name="Diamond 97">
              <a:extLst>
                <a:ext uri="{FF2B5EF4-FFF2-40B4-BE49-F238E27FC236}">
                  <a16:creationId xmlns:a16="http://schemas.microsoft.com/office/drawing/2014/main" id="{177D59FD-99DD-6346-AD80-6C1A94765CA2}"/>
                </a:ext>
              </a:extLst>
            </p:cNvPr>
            <p:cNvSpPr/>
            <p:nvPr/>
          </p:nvSpPr>
          <p:spPr>
            <a:xfrm>
              <a:off x="279400" y="2209800"/>
              <a:ext cx="3530600" cy="3505200"/>
            </a:xfrm>
            <a:prstGeom prst="diamond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9BADE77B-54CC-4E40-A675-0BFB789A5CF8}"/>
              </a:ext>
            </a:extLst>
          </p:cNvPr>
          <p:cNvSpPr/>
          <p:nvPr/>
        </p:nvSpPr>
        <p:spPr>
          <a:xfrm>
            <a:off x="3193802" y="4405288"/>
            <a:ext cx="2415172" cy="208544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INSPIRED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SCRIPTURE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64D1806-47C9-654B-B0E2-1AFAFD122BF4}"/>
              </a:ext>
            </a:extLst>
          </p:cNvPr>
          <p:cNvSpPr/>
          <p:nvPr/>
        </p:nvSpPr>
        <p:spPr>
          <a:xfrm>
            <a:off x="2459981" y="4651908"/>
            <a:ext cx="912488" cy="16618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B5CF1A4-C31A-4F44-AD94-583AD73EEFC2}"/>
              </a:ext>
            </a:extLst>
          </p:cNvPr>
          <p:cNvCxnSpPr>
            <a:cxnSpLocks/>
          </p:cNvCxnSpPr>
          <p:nvPr/>
        </p:nvCxnSpPr>
        <p:spPr>
          <a:xfrm flipH="1" flipV="1">
            <a:off x="3703819" y="0"/>
            <a:ext cx="17834" cy="4080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p Arrow 23">
            <a:extLst>
              <a:ext uri="{FF2B5EF4-FFF2-40B4-BE49-F238E27FC236}">
                <a16:creationId xmlns:a16="http://schemas.microsoft.com/office/drawing/2014/main" id="{3C38EA64-13B4-7046-A1F5-B6745AE1802F}"/>
              </a:ext>
            </a:extLst>
          </p:cNvPr>
          <p:cNvSpPr/>
          <p:nvPr/>
        </p:nvSpPr>
        <p:spPr>
          <a:xfrm>
            <a:off x="1470029" y="4386208"/>
            <a:ext cx="441211" cy="36862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DB5A33B-1FC7-3241-8205-4E3AECCC3D12}"/>
              </a:ext>
            </a:extLst>
          </p:cNvPr>
          <p:cNvCxnSpPr>
            <a:cxnSpLocks/>
          </p:cNvCxnSpPr>
          <p:nvPr/>
        </p:nvCxnSpPr>
        <p:spPr>
          <a:xfrm flipV="1">
            <a:off x="5804888" y="4077107"/>
            <a:ext cx="10503" cy="2741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Callout 104">
            <a:extLst>
              <a:ext uri="{FF2B5EF4-FFF2-40B4-BE49-F238E27FC236}">
                <a16:creationId xmlns:a16="http://schemas.microsoft.com/office/drawing/2014/main" id="{D9EC8B7D-5987-4D4B-8037-6B7CF22EEF4A}"/>
              </a:ext>
            </a:extLst>
          </p:cNvPr>
          <p:cNvSpPr/>
          <p:nvPr/>
        </p:nvSpPr>
        <p:spPr>
          <a:xfrm>
            <a:off x="5880318" y="4510555"/>
            <a:ext cx="1938191" cy="1602102"/>
          </a:xfrm>
          <a:prstGeom prst="wedgeEllipseCallout">
            <a:avLst>
              <a:gd name="adj1" fmla="val 71829"/>
              <a:gd name="adj2" fmla="val -9901"/>
            </a:avLst>
          </a:prstGeom>
          <a:solidFill>
            <a:schemeClr val="tx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PREACH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THE WORD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8DF42DB-E545-A845-87EC-E196B9E73347}"/>
              </a:ext>
            </a:extLst>
          </p:cNvPr>
          <p:cNvGrpSpPr/>
          <p:nvPr/>
        </p:nvGrpSpPr>
        <p:grpSpPr>
          <a:xfrm>
            <a:off x="7717504" y="4801227"/>
            <a:ext cx="1303719" cy="2032538"/>
            <a:chOff x="37343" y="2759722"/>
            <a:chExt cx="2515518" cy="342052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2BC4BF3F-F1C6-C24B-BECE-12F4384F84A2}"/>
                </a:ext>
              </a:extLst>
            </p:cNvPr>
            <p:cNvGrpSpPr/>
            <p:nvPr/>
          </p:nvGrpSpPr>
          <p:grpSpPr>
            <a:xfrm rot="336331">
              <a:off x="37343" y="5511730"/>
              <a:ext cx="1908313" cy="362152"/>
              <a:chOff x="2352730" y="5444938"/>
              <a:chExt cx="2027887" cy="344801"/>
            </a:xfrm>
          </p:grpSpPr>
          <p:sp>
            <p:nvSpPr>
              <p:cNvPr id="155" name="Donut 154">
                <a:extLst>
                  <a:ext uri="{FF2B5EF4-FFF2-40B4-BE49-F238E27FC236}">
                    <a16:creationId xmlns:a16="http://schemas.microsoft.com/office/drawing/2014/main" id="{ED2AD658-4479-7541-9B63-E2FA4D3A725B}"/>
                  </a:ext>
                </a:extLst>
              </p:cNvPr>
              <p:cNvSpPr/>
              <p:nvPr/>
            </p:nvSpPr>
            <p:spPr>
              <a:xfrm rot="367223">
                <a:off x="2352730" y="5444938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Donut 155">
                <a:extLst>
                  <a:ext uri="{FF2B5EF4-FFF2-40B4-BE49-F238E27FC236}">
                    <a16:creationId xmlns:a16="http://schemas.microsoft.com/office/drawing/2014/main" id="{551D9E72-A560-1B4C-9261-C212E8380663}"/>
                  </a:ext>
                </a:extLst>
              </p:cNvPr>
              <p:cNvSpPr/>
              <p:nvPr/>
            </p:nvSpPr>
            <p:spPr>
              <a:xfrm>
                <a:off x="3172107" y="5550268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Donut 156">
                <a:extLst>
                  <a:ext uri="{FF2B5EF4-FFF2-40B4-BE49-F238E27FC236}">
                    <a16:creationId xmlns:a16="http://schemas.microsoft.com/office/drawing/2014/main" id="{CFFD6008-1FDC-4842-831C-BF6071FBB293}"/>
                  </a:ext>
                </a:extLst>
              </p:cNvPr>
              <p:cNvSpPr/>
              <p:nvPr/>
            </p:nvSpPr>
            <p:spPr>
              <a:xfrm rot="21329291">
                <a:off x="4033264" y="5499816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Donut 157">
                <a:extLst>
                  <a:ext uri="{FF2B5EF4-FFF2-40B4-BE49-F238E27FC236}">
                    <a16:creationId xmlns:a16="http://schemas.microsoft.com/office/drawing/2014/main" id="{8E93E175-AEF3-494A-B2AF-4A3C8C07AE5D}"/>
                  </a:ext>
                </a:extLst>
              </p:cNvPr>
              <p:cNvSpPr/>
              <p:nvPr/>
            </p:nvSpPr>
            <p:spPr>
              <a:xfrm rot="21329291">
                <a:off x="3609314" y="5568752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Donut 158">
                <a:extLst>
                  <a:ext uri="{FF2B5EF4-FFF2-40B4-BE49-F238E27FC236}">
                    <a16:creationId xmlns:a16="http://schemas.microsoft.com/office/drawing/2014/main" id="{8C508940-85D1-EA4C-ABC7-F2440112B8D3}"/>
                  </a:ext>
                </a:extLst>
              </p:cNvPr>
              <p:cNvSpPr/>
              <p:nvPr/>
            </p:nvSpPr>
            <p:spPr>
              <a:xfrm>
                <a:off x="2755919" y="5513136"/>
                <a:ext cx="347353" cy="220987"/>
              </a:xfrm>
              <a:prstGeom prst="donu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Donut 159">
                <a:extLst>
                  <a:ext uri="{FF2B5EF4-FFF2-40B4-BE49-F238E27FC236}">
                    <a16:creationId xmlns:a16="http://schemas.microsoft.com/office/drawing/2014/main" id="{5289B2A0-1F5F-5045-BFA9-8CB9CC7D0E28}"/>
                  </a:ext>
                </a:extLst>
              </p:cNvPr>
              <p:cNvSpPr/>
              <p:nvPr/>
            </p:nvSpPr>
            <p:spPr>
              <a:xfrm rot="475104">
                <a:off x="2541554" y="5533067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Donut 160">
                <a:extLst>
                  <a:ext uri="{FF2B5EF4-FFF2-40B4-BE49-F238E27FC236}">
                    <a16:creationId xmlns:a16="http://schemas.microsoft.com/office/drawing/2014/main" id="{9314BE8C-77BD-3F4A-90F8-B0D0B5603ED3}"/>
                  </a:ext>
                </a:extLst>
              </p:cNvPr>
              <p:cNvSpPr/>
              <p:nvPr/>
            </p:nvSpPr>
            <p:spPr>
              <a:xfrm rot="294380">
                <a:off x="2957580" y="5597520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Donut 161">
                <a:extLst>
                  <a:ext uri="{FF2B5EF4-FFF2-40B4-BE49-F238E27FC236}">
                    <a16:creationId xmlns:a16="http://schemas.microsoft.com/office/drawing/2014/main" id="{B7A910C2-D5BE-E24A-9747-8EB495E07E6F}"/>
                  </a:ext>
                </a:extLst>
              </p:cNvPr>
              <p:cNvSpPr/>
              <p:nvPr/>
            </p:nvSpPr>
            <p:spPr>
              <a:xfrm rot="21331776">
                <a:off x="3388171" y="5617072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Donut 162">
                <a:extLst>
                  <a:ext uri="{FF2B5EF4-FFF2-40B4-BE49-F238E27FC236}">
                    <a16:creationId xmlns:a16="http://schemas.microsoft.com/office/drawing/2014/main" id="{63CC75CD-2537-4B41-A40D-8AE35B32E7E3}"/>
                  </a:ext>
                </a:extLst>
              </p:cNvPr>
              <p:cNvSpPr/>
              <p:nvPr/>
            </p:nvSpPr>
            <p:spPr>
              <a:xfrm rot="21233616">
                <a:off x="3819563" y="5585838"/>
                <a:ext cx="347353" cy="110494"/>
              </a:xfrm>
              <a:prstGeom prst="donut">
                <a:avLst>
                  <a:gd name="adj" fmla="val 47780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86D90D8-5777-5C4E-BA52-5C44D1EFAB67}"/>
                </a:ext>
              </a:extLst>
            </p:cNvPr>
            <p:cNvGrpSpPr/>
            <p:nvPr/>
          </p:nvGrpSpPr>
          <p:grpSpPr>
            <a:xfrm>
              <a:off x="998302" y="2786163"/>
              <a:ext cx="1554559" cy="3394079"/>
              <a:chOff x="906571" y="2929957"/>
              <a:chExt cx="1554559" cy="3394079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C7279178-DDEF-8347-B7A2-B8466A627AE3}"/>
                  </a:ext>
                </a:extLst>
              </p:cNvPr>
              <p:cNvSpPr/>
              <p:nvPr/>
            </p:nvSpPr>
            <p:spPr>
              <a:xfrm rot="21099160">
                <a:off x="1541524" y="2929957"/>
                <a:ext cx="556591" cy="6261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5">
                <a:extLst>
                  <a:ext uri="{FF2B5EF4-FFF2-40B4-BE49-F238E27FC236}">
                    <a16:creationId xmlns:a16="http://schemas.microsoft.com/office/drawing/2014/main" id="{8AA493F7-ACBF-1946-A3F6-6BEBCF7C0A68}"/>
                  </a:ext>
                </a:extLst>
              </p:cNvPr>
              <p:cNvSpPr/>
              <p:nvPr/>
            </p:nvSpPr>
            <p:spPr>
              <a:xfrm rot="1342629">
                <a:off x="906571" y="3903048"/>
                <a:ext cx="423945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5">
                <a:extLst>
                  <a:ext uri="{FF2B5EF4-FFF2-40B4-BE49-F238E27FC236}">
                    <a16:creationId xmlns:a16="http://schemas.microsoft.com/office/drawing/2014/main" id="{09A4BA9C-40DB-ED4A-8D7C-E38FAC21E500}"/>
                  </a:ext>
                </a:extLst>
              </p:cNvPr>
              <p:cNvSpPr/>
              <p:nvPr/>
            </p:nvSpPr>
            <p:spPr>
              <a:xfrm rot="21017752" flipH="1">
                <a:off x="2080719" y="3963518"/>
                <a:ext cx="380411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5">
                <a:extLst>
                  <a:ext uri="{FF2B5EF4-FFF2-40B4-BE49-F238E27FC236}">
                    <a16:creationId xmlns:a16="http://schemas.microsoft.com/office/drawing/2014/main" id="{FD6B1153-FDDF-4141-92CD-B75CBDFC5B3A}"/>
                  </a:ext>
                </a:extLst>
              </p:cNvPr>
              <p:cNvSpPr/>
              <p:nvPr/>
            </p:nvSpPr>
            <p:spPr>
              <a:xfrm rot="21193696">
                <a:off x="1692807" y="5307430"/>
                <a:ext cx="609989" cy="895509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345" h="1206013">
                    <a:moveTo>
                      <a:pt x="68046" y="505684"/>
                    </a:moveTo>
                    <a:cubicBezTo>
                      <a:pt x="57034" y="369828"/>
                      <a:pt x="-34869" y="240668"/>
                      <a:pt x="38610" y="16559"/>
                    </a:cubicBezTo>
                    <a:cubicBezTo>
                      <a:pt x="114065" y="-38848"/>
                      <a:pt x="413478" y="55040"/>
                      <a:pt x="407623" y="146838"/>
                    </a:cubicBezTo>
                    <a:cubicBezTo>
                      <a:pt x="546389" y="47899"/>
                      <a:pt x="333662" y="641054"/>
                      <a:pt x="400608" y="807644"/>
                    </a:cubicBezTo>
                    <a:cubicBezTo>
                      <a:pt x="467554" y="974234"/>
                      <a:pt x="822146" y="959821"/>
                      <a:pt x="809300" y="1146379"/>
                    </a:cubicBezTo>
                    <a:cubicBezTo>
                      <a:pt x="955859" y="1303547"/>
                      <a:pt x="165058" y="1106282"/>
                      <a:pt x="47622" y="1053835"/>
                    </a:cubicBezTo>
                    <a:cubicBezTo>
                      <a:pt x="-69814" y="1001388"/>
                      <a:pt x="61581" y="953534"/>
                      <a:pt x="104682" y="831694"/>
                    </a:cubicBezTo>
                    <a:cubicBezTo>
                      <a:pt x="130786" y="713638"/>
                      <a:pt x="79058" y="641540"/>
                      <a:pt x="6804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5">
                <a:extLst>
                  <a:ext uri="{FF2B5EF4-FFF2-40B4-BE49-F238E27FC236}">
                    <a16:creationId xmlns:a16="http://schemas.microsoft.com/office/drawing/2014/main" id="{FC7BC684-5231-0844-A0D3-3EF7071E960E}"/>
                  </a:ext>
                </a:extLst>
              </p:cNvPr>
              <p:cNvSpPr/>
              <p:nvPr/>
            </p:nvSpPr>
            <p:spPr>
              <a:xfrm>
                <a:off x="1265742" y="5344382"/>
                <a:ext cx="517785" cy="979654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  <a:gd name="connsiteX0" fmla="*/ 59366 w 702286"/>
                  <a:gd name="connsiteY0" fmla="*/ 505684 h 1319334"/>
                  <a:gd name="connsiteX1" fmla="*/ 29930 w 702286"/>
                  <a:gd name="connsiteY1" fmla="*/ 16559 h 1319334"/>
                  <a:gd name="connsiteX2" fmla="*/ 398943 w 702286"/>
                  <a:gd name="connsiteY2" fmla="*/ 146838 h 1319334"/>
                  <a:gd name="connsiteX3" fmla="*/ 391928 w 702286"/>
                  <a:gd name="connsiteY3" fmla="*/ 807644 h 1319334"/>
                  <a:gd name="connsiteX4" fmla="*/ 681991 w 702286"/>
                  <a:gd name="connsiteY4" fmla="*/ 1274880 h 1319334"/>
                  <a:gd name="connsiteX5" fmla="*/ 38942 w 702286"/>
                  <a:gd name="connsiteY5" fmla="*/ 1053835 h 1319334"/>
                  <a:gd name="connsiteX6" fmla="*/ 96002 w 702286"/>
                  <a:gd name="connsiteY6" fmla="*/ 831694 h 1319334"/>
                  <a:gd name="connsiteX7" fmla="*/ 59366 w 702286"/>
                  <a:gd name="connsiteY7" fmla="*/ 505684 h 131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286" h="1319334">
                    <a:moveTo>
                      <a:pt x="59366" y="505684"/>
                    </a:moveTo>
                    <a:cubicBezTo>
                      <a:pt x="48354" y="369828"/>
                      <a:pt x="-43549" y="240668"/>
                      <a:pt x="29930" y="16559"/>
                    </a:cubicBezTo>
                    <a:cubicBezTo>
                      <a:pt x="105385" y="-38848"/>
                      <a:pt x="404798" y="55040"/>
                      <a:pt x="398943" y="146838"/>
                    </a:cubicBezTo>
                    <a:cubicBezTo>
                      <a:pt x="537709" y="47899"/>
                      <a:pt x="344753" y="619637"/>
                      <a:pt x="391928" y="807644"/>
                    </a:cubicBezTo>
                    <a:cubicBezTo>
                      <a:pt x="439103" y="995651"/>
                      <a:pt x="694837" y="1088322"/>
                      <a:pt x="681991" y="1274880"/>
                    </a:cubicBezTo>
                    <a:cubicBezTo>
                      <a:pt x="828550" y="1432048"/>
                      <a:pt x="136607" y="1127699"/>
                      <a:pt x="38942" y="1053835"/>
                    </a:cubicBezTo>
                    <a:cubicBezTo>
                      <a:pt x="-58723" y="979971"/>
                      <a:pt x="52901" y="953534"/>
                      <a:pt x="96002" y="831694"/>
                    </a:cubicBezTo>
                    <a:cubicBezTo>
                      <a:pt x="122106" y="713638"/>
                      <a:pt x="70378" y="641540"/>
                      <a:pt x="5936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4">
                <a:extLst>
                  <a:ext uri="{FF2B5EF4-FFF2-40B4-BE49-F238E27FC236}">
                    <a16:creationId xmlns:a16="http://schemas.microsoft.com/office/drawing/2014/main" id="{EEB39750-A9BC-5645-BC95-3A5EACEDC73B}"/>
                  </a:ext>
                </a:extLst>
              </p:cNvPr>
              <p:cNvSpPr/>
              <p:nvPr/>
            </p:nvSpPr>
            <p:spPr>
              <a:xfrm>
                <a:off x="1006212" y="3637159"/>
                <a:ext cx="1445113" cy="2003927"/>
              </a:xfrm>
              <a:custGeom>
                <a:avLst/>
                <a:gdLst>
                  <a:gd name="connsiteX0" fmla="*/ 0 w 866429"/>
                  <a:gd name="connsiteY0" fmla="*/ 1143000 h 1143000"/>
                  <a:gd name="connsiteX1" fmla="*/ 216607 w 866429"/>
                  <a:gd name="connsiteY1" fmla="*/ 0 h 1143000"/>
                  <a:gd name="connsiteX2" fmla="*/ 866429 w 866429"/>
                  <a:gd name="connsiteY2" fmla="*/ 0 h 1143000"/>
                  <a:gd name="connsiteX3" fmla="*/ 649822 w 866429"/>
                  <a:gd name="connsiteY3" fmla="*/ 1143000 h 1143000"/>
                  <a:gd name="connsiteX4" fmla="*/ 0 w 866429"/>
                  <a:gd name="connsiteY4" fmla="*/ 1143000 h 1143000"/>
                  <a:gd name="connsiteX0" fmla="*/ 0 w 866429"/>
                  <a:gd name="connsiteY0" fmla="*/ 1143000 h 1143000"/>
                  <a:gd name="connsiteX1" fmla="*/ 149087 w 866429"/>
                  <a:gd name="connsiteY1" fmla="*/ 260034 h 1143000"/>
                  <a:gd name="connsiteX2" fmla="*/ 216607 w 866429"/>
                  <a:gd name="connsiteY2" fmla="*/ 0 h 1143000"/>
                  <a:gd name="connsiteX3" fmla="*/ 866429 w 866429"/>
                  <a:gd name="connsiteY3" fmla="*/ 0 h 1143000"/>
                  <a:gd name="connsiteX4" fmla="*/ 649822 w 866429"/>
                  <a:gd name="connsiteY4" fmla="*/ 1143000 h 1143000"/>
                  <a:gd name="connsiteX5" fmla="*/ 0 w 866429"/>
                  <a:gd name="connsiteY5" fmla="*/ 1143000 h 1143000"/>
                  <a:gd name="connsiteX0" fmla="*/ 0 w 866429"/>
                  <a:gd name="connsiteY0" fmla="*/ 1143000 h 1143000"/>
                  <a:gd name="connsiteX1" fmla="*/ 49696 w 866429"/>
                  <a:gd name="connsiteY1" fmla="*/ 747051 h 1143000"/>
                  <a:gd name="connsiteX2" fmla="*/ 149087 w 866429"/>
                  <a:gd name="connsiteY2" fmla="*/ 260034 h 1143000"/>
                  <a:gd name="connsiteX3" fmla="*/ 216607 w 866429"/>
                  <a:gd name="connsiteY3" fmla="*/ 0 h 1143000"/>
                  <a:gd name="connsiteX4" fmla="*/ 866429 w 866429"/>
                  <a:gd name="connsiteY4" fmla="*/ 0 h 1143000"/>
                  <a:gd name="connsiteX5" fmla="*/ 649822 w 866429"/>
                  <a:gd name="connsiteY5" fmla="*/ 1143000 h 1143000"/>
                  <a:gd name="connsiteX6" fmla="*/ 0 w 866429"/>
                  <a:gd name="connsiteY6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59761 w 876368"/>
                  <a:gd name="connsiteY6" fmla="*/ 1143000 h 1143000"/>
                  <a:gd name="connsiteX7" fmla="*/ 9939 w 876368"/>
                  <a:gd name="connsiteY7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85800 w 876368"/>
                  <a:gd name="connsiteY6" fmla="*/ 955773 h 1143000"/>
                  <a:gd name="connsiteX7" fmla="*/ 659761 w 876368"/>
                  <a:gd name="connsiteY7" fmla="*/ 1143000 h 1143000"/>
                  <a:gd name="connsiteX8" fmla="*/ 9939 w 876368"/>
                  <a:gd name="connsiteY8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659761 w 876368"/>
                  <a:gd name="connsiteY8" fmla="*/ 1143000 h 1143000"/>
                  <a:gd name="connsiteX9" fmla="*/ 9939 w 876368"/>
                  <a:gd name="connsiteY9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765313 w 876368"/>
                  <a:gd name="connsiteY8" fmla="*/ 448877 h 1143000"/>
                  <a:gd name="connsiteX9" fmla="*/ 659761 w 876368"/>
                  <a:gd name="connsiteY9" fmla="*/ 1143000 h 1143000"/>
                  <a:gd name="connsiteX10" fmla="*/ 9939 w 876368"/>
                  <a:gd name="connsiteY10" fmla="*/ 1143000 h 1143000"/>
                  <a:gd name="connsiteX0" fmla="*/ 208722 w 1075151"/>
                  <a:gd name="connsiteY0" fmla="*/ 1143000 h 1143000"/>
                  <a:gd name="connsiteX1" fmla="*/ 198783 w 1075151"/>
                  <a:gd name="connsiteY1" fmla="*/ 1015408 h 1143000"/>
                  <a:gd name="connsiteX2" fmla="*/ 258418 w 1075151"/>
                  <a:gd name="connsiteY2" fmla="*/ 747051 h 1143000"/>
                  <a:gd name="connsiteX3" fmla="*/ 0 w 1075151"/>
                  <a:gd name="connsiteY3" fmla="*/ 428999 h 1143000"/>
                  <a:gd name="connsiteX4" fmla="*/ 425329 w 1075151"/>
                  <a:gd name="connsiteY4" fmla="*/ 0 h 1143000"/>
                  <a:gd name="connsiteX5" fmla="*/ 1075151 w 1075151"/>
                  <a:gd name="connsiteY5" fmla="*/ 0 h 1143000"/>
                  <a:gd name="connsiteX6" fmla="*/ 1023731 w 1075151"/>
                  <a:gd name="connsiteY6" fmla="*/ 210338 h 1143000"/>
                  <a:gd name="connsiteX7" fmla="*/ 884583 w 1075151"/>
                  <a:gd name="connsiteY7" fmla="*/ 955773 h 1143000"/>
                  <a:gd name="connsiteX8" fmla="*/ 964096 w 1075151"/>
                  <a:gd name="connsiteY8" fmla="*/ 448877 h 1143000"/>
                  <a:gd name="connsiteX9" fmla="*/ 858544 w 1075151"/>
                  <a:gd name="connsiteY9" fmla="*/ 1143000 h 1143000"/>
                  <a:gd name="connsiteX10" fmla="*/ 208722 w 1075151"/>
                  <a:gd name="connsiteY10" fmla="*/ 1143000 h 1143000"/>
                  <a:gd name="connsiteX0" fmla="*/ 397565 w 1075151"/>
                  <a:gd name="connsiteY0" fmla="*/ 1540565 h 1540565"/>
                  <a:gd name="connsiteX1" fmla="*/ 198783 w 1075151"/>
                  <a:gd name="connsiteY1" fmla="*/ 1015408 h 1540565"/>
                  <a:gd name="connsiteX2" fmla="*/ 258418 w 1075151"/>
                  <a:gd name="connsiteY2" fmla="*/ 747051 h 1540565"/>
                  <a:gd name="connsiteX3" fmla="*/ 0 w 1075151"/>
                  <a:gd name="connsiteY3" fmla="*/ 428999 h 1540565"/>
                  <a:gd name="connsiteX4" fmla="*/ 425329 w 1075151"/>
                  <a:gd name="connsiteY4" fmla="*/ 0 h 1540565"/>
                  <a:gd name="connsiteX5" fmla="*/ 1075151 w 1075151"/>
                  <a:gd name="connsiteY5" fmla="*/ 0 h 1540565"/>
                  <a:gd name="connsiteX6" fmla="*/ 1023731 w 1075151"/>
                  <a:gd name="connsiteY6" fmla="*/ 210338 h 1540565"/>
                  <a:gd name="connsiteX7" fmla="*/ 884583 w 1075151"/>
                  <a:gd name="connsiteY7" fmla="*/ 955773 h 1540565"/>
                  <a:gd name="connsiteX8" fmla="*/ 964096 w 1075151"/>
                  <a:gd name="connsiteY8" fmla="*/ 448877 h 1540565"/>
                  <a:gd name="connsiteX9" fmla="*/ 858544 w 1075151"/>
                  <a:gd name="connsiteY9" fmla="*/ 1143000 h 1540565"/>
                  <a:gd name="connsiteX10" fmla="*/ 397565 w 1075151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318053 w 1134786"/>
                  <a:gd name="connsiteY2" fmla="*/ 747051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258418 w 1134786"/>
                  <a:gd name="connsiteY2" fmla="*/ 677477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490870"/>
                  <a:gd name="connsiteY0" fmla="*/ 1540565 h 1540565"/>
                  <a:gd name="connsiteX1" fmla="*/ 0 w 1490870"/>
                  <a:gd name="connsiteY1" fmla="*/ 1343399 h 1540565"/>
                  <a:gd name="connsiteX2" fmla="*/ 258418 w 1490870"/>
                  <a:gd name="connsiteY2" fmla="*/ 677477 h 1540565"/>
                  <a:gd name="connsiteX3" fmla="*/ 59635 w 1490870"/>
                  <a:gd name="connsiteY3" fmla="*/ 428999 h 1540565"/>
                  <a:gd name="connsiteX4" fmla="*/ 484964 w 1490870"/>
                  <a:gd name="connsiteY4" fmla="*/ 0 h 1540565"/>
                  <a:gd name="connsiteX5" fmla="*/ 1134786 w 1490870"/>
                  <a:gd name="connsiteY5" fmla="*/ 0 h 1540565"/>
                  <a:gd name="connsiteX6" fmla="*/ 1083366 w 1490870"/>
                  <a:gd name="connsiteY6" fmla="*/ 210338 h 1540565"/>
                  <a:gd name="connsiteX7" fmla="*/ 1490870 w 1490870"/>
                  <a:gd name="connsiteY7" fmla="*/ 737112 h 1540565"/>
                  <a:gd name="connsiteX8" fmla="*/ 1023731 w 1490870"/>
                  <a:gd name="connsiteY8" fmla="*/ 448877 h 1540565"/>
                  <a:gd name="connsiteX9" fmla="*/ 918179 w 1490870"/>
                  <a:gd name="connsiteY9" fmla="*/ 1143000 h 1540565"/>
                  <a:gd name="connsiteX10" fmla="*/ 457200 w 1490870"/>
                  <a:gd name="connsiteY10" fmla="*/ 1540565 h 1540565"/>
                  <a:gd name="connsiteX0" fmla="*/ 457200 w 1500810"/>
                  <a:gd name="connsiteY0" fmla="*/ 1540565 h 1540565"/>
                  <a:gd name="connsiteX1" fmla="*/ 0 w 1500810"/>
                  <a:gd name="connsiteY1" fmla="*/ 1343399 h 1540565"/>
                  <a:gd name="connsiteX2" fmla="*/ 258418 w 1500810"/>
                  <a:gd name="connsiteY2" fmla="*/ 677477 h 1540565"/>
                  <a:gd name="connsiteX3" fmla="*/ 59635 w 1500810"/>
                  <a:gd name="connsiteY3" fmla="*/ 428999 h 1540565"/>
                  <a:gd name="connsiteX4" fmla="*/ 484964 w 1500810"/>
                  <a:gd name="connsiteY4" fmla="*/ 0 h 1540565"/>
                  <a:gd name="connsiteX5" fmla="*/ 1134786 w 1500810"/>
                  <a:gd name="connsiteY5" fmla="*/ 0 h 1540565"/>
                  <a:gd name="connsiteX6" fmla="*/ 1500810 w 1500810"/>
                  <a:gd name="connsiteY6" fmla="*/ 458816 h 1540565"/>
                  <a:gd name="connsiteX7" fmla="*/ 1490870 w 1500810"/>
                  <a:gd name="connsiteY7" fmla="*/ 737112 h 1540565"/>
                  <a:gd name="connsiteX8" fmla="*/ 1023731 w 1500810"/>
                  <a:gd name="connsiteY8" fmla="*/ 448877 h 1540565"/>
                  <a:gd name="connsiteX9" fmla="*/ 918179 w 1500810"/>
                  <a:gd name="connsiteY9" fmla="*/ 1143000 h 1540565"/>
                  <a:gd name="connsiteX10" fmla="*/ 457200 w 1500810"/>
                  <a:gd name="connsiteY10" fmla="*/ 1540565 h 1540565"/>
                  <a:gd name="connsiteX0" fmla="*/ 1222513 w 1500810"/>
                  <a:gd name="connsiteY0" fmla="*/ 1620078 h 1620078"/>
                  <a:gd name="connsiteX1" fmla="*/ 0 w 1500810"/>
                  <a:gd name="connsiteY1" fmla="*/ 1343399 h 1620078"/>
                  <a:gd name="connsiteX2" fmla="*/ 258418 w 1500810"/>
                  <a:gd name="connsiteY2" fmla="*/ 677477 h 1620078"/>
                  <a:gd name="connsiteX3" fmla="*/ 59635 w 1500810"/>
                  <a:gd name="connsiteY3" fmla="*/ 428999 h 1620078"/>
                  <a:gd name="connsiteX4" fmla="*/ 484964 w 1500810"/>
                  <a:gd name="connsiteY4" fmla="*/ 0 h 1620078"/>
                  <a:gd name="connsiteX5" fmla="*/ 1134786 w 1500810"/>
                  <a:gd name="connsiteY5" fmla="*/ 0 h 1620078"/>
                  <a:gd name="connsiteX6" fmla="*/ 1500810 w 1500810"/>
                  <a:gd name="connsiteY6" fmla="*/ 458816 h 1620078"/>
                  <a:gd name="connsiteX7" fmla="*/ 1490870 w 1500810"/>
                  <a:gd name="connsiteY7" fmla="*/ 737112 h 1620078"/>
                  <a:gd name="connsiteX8" fmla="*/ 1023731 w 1500810"/>
                  <a:gd name="connsiteY8" fmla="*/ 448877 h 1620078"/>
                  <a:gd name="connsiteX9" fmla="*/ 918179 w 1500810"/>
                  <a:gd name="connsiteY9" fmla="*/ 1143000 h 1620078"/>
                  <a:gd name="connsiteX10" fmla="*/ 1222513 w 1500810"/>
                  <a:gd name="connsiteY10" fmla="*/ 1620078 h 1620078"/>
                  <a:gd name="connsiteX0" fmla="*/ 1222513 w 1500810"/>
                  <a:gd name="connsiteY0" fmla="*/ 1620078 h 1620078"/>
                  <a:gd name="connsiteX1" fmla="*/ 437323 w 1500810"/>
                  <a:gd name="connsiteY1" fmla="*/ 1442789 h 1620078"/>
                  <a:gd name="connsiteX2" fmla="*/ 0 w 1500810"/>
                  <a:gd name="connsiteY2" fmla="*/ 1343399 h 1620078"/>
                  <a:gd name="connsiteX3" fmla="*/ 258418 w 1500810"/>
                  <a:gd name="connsiteY3" fmla="*/ 677477 h 1620078"/>
                  <a:gd name="connsiteX4" fmla="*/ 59635 w 1500810"/>
                  <a:gd name="connsiteY4" fmla="*/ 428999 h 1620078"/>
                  <a:gd name="connsiteX5" fmla="*/ 484964 w 1500810"/>
                  <a:gd name="connsiteY5" fmla="*/ 0 h 1620078"/>
                  <a:gd name="connsiteX6" fmla="*/ 1134786 w 1500810"/>
                  <a:gd name="connsiteY6" fmla="*/ 0 h 1620078"/>
                  <a:gd name="connsiteX7" fmla="*/ 1500810 w 1500810"/>
                  <a:gd name="connsiteY7" fmla="*/ 458816 h 1620078"/>
                  <a:gd name="connsiteX8" fmla="*/ 1490870 w 1500810"/>
                  <a:gd name="connsiteY8" fmla="*/ 737112 h 1620078"/>
                  <a:gd name="connsiteX9" fmla="*/ 1023731 w 1500810"/>
                  <a:gd name="connsiteY9" fmla="*/ 448877 h 1620078"/>
                  <a:gd name="connsiteX10" fmla="*/ 918179 w 1500810"/>
                  <a:gd name="connsiteY10" fmla="*/ 1143000 h 1620078"/>
                  <a:gd name="connsiteX11" fmla="*/ 1222513 w 1500810"/>
                  <a:gd name="connsiteY11" fmla="*/ 1620078 h 1620078"/>
                  <a:gd name="connsiteX0" fmla="*/ 1222513 w 1500810"/>
                  <a:gd name="connsiteY0" fmla="*/ 1620078 h 1949685"/>
                  <a:gd name="connsiteX1" fmla="*/ 566532 w 1500810"/>
                  <a:gd name="connsiteY1" fmla="*/ 1949685 h 1949685"/>
                  <a:gd name="connsiteX2" fmla="*/ 0 w 1500810"/>
                  <a:gd name="connsiteY2" fmla="*/ 1343399 h 1949685"/>
                  <a:gd name="connsiteX3" fmla="*/ 258418 w 1500810"/>
                  <a:gd name="connsiteY3" fmla="*/ 677477 h 1949685"/>
                  <a:gd name="connsiteX4" fmla="*/ 59635 w 1500810"/>
                  <a:gd name="connsiteY4" fmla="*/ 428999 h 1949685"/>
                  <a:gd name="connsiteX5" fmla="*/ 484964 w 1500810"/>
                  <a:gd name="connsiteY5" fmla="*/ 0 h 1949685"/>
                  <a:gd name="connsiteX6" fmla="*/ 1134786 w 1500810"/>
                  <a:gd name="connsiteY6" fmla="*/ 0 h 1949685"/>
                  <a:gd name="connsiteX7" fmla="*/ 1500810 w 1500810"/>
                  <a:gd name="connsiteY7" fmla="*/ 458816 h 1949685"/>
                  <a:gd name="connsiteX8" fmla="*/ 1490870 w 1500810"/>
                  <a:gd name="connsiteY8" fmla="*/ 737112 h 1949685"/>
                  <a:gd name="connsiteX9" fmla="*/ 1023731 w 1500810"/>
                  <a:gd name="connsiteY9" fmla="*/ 448877 h 1949685"/>
                  <a:gd name="connsiteX10" fmla="*/ 918179 w 1500810"/>
                  <a:gd name="connsiteY10" fmla="*/ 1143000 h 1949685"/>
                  <a:gd name="connsiteX11" fmla="*/ 1222513 w 1500810"/>
                  <a:gd name="connsiteY11" fmla="*/ 1620078 h 1949685"/>
                  <a:gd name="connsiteX0" fmla="*/ 1228424 w 1506721"/>
                  <a:gd name="connsiteY0" fmla="*/ 1620078 h 1949685"/>
                  <a:gd name="connsiteX1" fmla="*/ 572443 w 1506721"/>
                  <a:gd name="connsiteY1" fmla="*/ 1949685 h 1949685"/>
                  <a:gd name="connsiteX2" fmla="*/ 5911 w 1506721"/>
                  <a:gd name="connsiteY2" fmla="*/ 1343399 h 1949685"/>
                  <a:gd name="connsiteX3" fmla="*/ 264329 w 1506721"/>
                  <a:gd name="connsiteY3" fmla="*/ 677477 h 1949685"/>
                  <a:gd name="connsiteX4" fmla="*/ 65546 w 1506721"/>
                  <a:gd name="connsiteY4" fmla="*/ 428999 h 1949685"/>
                  <a:gd name="connsiteX5" fmla="*/ 490875 w 1506721"/>
                  <a:gd name="connsiteY5" fmla="*/ 0 h 1949685"/>
                  <a:gd name="connsiteX6" fmla="*/ 1140697 w 1506721"/>
                  <a:gd name="connsiteY6" fmla="*/ 0 h 1949685"/>
                  <a:gd name="connsiteX7" fmla="*/ 1506721 w 1506721"/>
                  <a:gd name="connsiteY7" fmla="*/ 458816 h 1949685"/>
                  <a:gd name="connsiteX8" fmla="*/ 1496781 w 1506721"/>
                  <a:gd name="connsiteY8" fmla="*/ 737112 h 1949685"/>
                  <a:gd name="connsiteX9" fmla="*/ 1029642 w 1506721"/>
                  <a:gd name="connsiteY9" fmla="*/ 448877 h 1949685"/>
                  <a:gd name="connsiteX10" fmla="*/ 924090 w 1506721"/>
                  <a:gd name="connsiteY10" fmla="*/ 1143000 h 1949685"/>
                  <a:gd name="connsiteX11" fmla="*/ 1228424 w 1506721"/>
                  <a:gd name="connsiteY11" fmla="*/ 1620078 h 1949685"/>
                  <a:gd name="connsiteX0" fmla="*/ 1227349 w 1505646"/>
                  <a:gd name="connsiteY0" fmla="*/ 1620078 h 1949685"/>
                  <a:gd name="connsiteX1" fmla="*/ 571368 w 1505646"/>
                  <a:gd name="connsiteY1" fmla="*/ 1949685 h 1949685"/>
                  <a:gd name="connsiteX2" fmla="*/ 4836 w 1505646"/>
                  <a:gd name="connsiteY2" fmla="*/ 1343399 h 1949685"/>
                  <a:gd name="connsiteX3" fmla="*/ 263254 w 1505646"/>
                  <a:gd name="connsiteY3" fmla="*/ 677477 h 1949685"/>
                  <a:gd name="connsiteX4" fmla="*/ 64471 w 1505646"/>
                  <a:gd name="connsiteY4" fmla="*/ 428999 h 1949685"/>
                  <a:gd name="connsiteX5" fmla="*/ 489800 w 1505646"/>
                  <a:gd name="connsiteY5" fmla="*/ 0 h 1949685"/>
                  <a:gd name="connsiteX6" fmla="*/ 1139622 w 1505646"/>
                  <a:gd name="connsiteY6" fmla="*/ 0 h 1949685"/>
                  <a:gd name="connsiteX7" fmla="*/ 1505646 w 1505646"/>
                  <a:gd name="connsiteY7" fmla="*/ 458816 h 1949685"/>
                  <a:gd name="connsiteX8" fmla="*/ 1495706 w 1505646"/>
                  <a:gd name="connsiteY8" fmla="*/ 737112 h 1949685"/>
                  <a:gd name="connsiteX9" fmla="*/ 1028567 w 1505646"/>
                  <a:gd name="connsiteY9" fmla="*/ 448877 h 1949685"/>
                  <a:gd name="connsiteX10" fmla="*/ 923015 w 1505646"/>
                  <a:gd name="connsiteY10" fmla="*/ 1143000 h 1949685"/>
                  <a:gd name="connsiteX11" fmla="*/ 1227349 w 1505646"/>
                  <a:gd name="connsiteY11" fmla="*/ 1620078 h 1949685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1082042 w 1505646"/>
                  <a:gd name="connsiteY10" fmla="*/ 1218383 h 2005189"/>
                  <a:gd name="connsiteX11" fmla="*/ 1227349 w 1505646"/>
                  <a:gd name="connsiteY11" fmla="*/ 1675582 h 2005189"/>
                  <a:gd name="connsiteX0" fmla="*/ 1162878 w 1441175"/>
                  <a:gd name="connsiteY0" fmla="*/ 1675582 h 2005189"/>
                  <a:gd name="connsiteX1" fmla="*/ 506897 w 1441175"/>
                  <a:gd name="connsiteY1" fmla="*/ 2005189 h 2005189"/>
                  <a:gd name="connsiteX2" fmla="*/ 188844 w 1441175"/>
                  <a:gd name="connsiteY2" fmla="*/ 1418782 h 2005189"/>
                  <a:gd name="connsiteX3" fmla="*/ 198783 w 1441175"/>
                  <a:gd name="connsiteY3" fmla="*/ 732981 h 2005189"/>
                  <a:gd name="connsiteX4" fmla="*/ 0 w 1441175"/>
                  <a:gd name="connsiteY4" fmla="*/ 484503 h 2005189"/>
                  <a:gd name="connsiteX5" fmla="*/ 425329 w 1441175"/>
                  <a:gd name="connsiteY5" fmla="*/ 55504 h 2005189"/>
                  <a:gd name="connsiteX6" fmla="*/ 1075151 w 1441175"/>
                  <a:gd name="connsiteY6" fmla="*/ 55504 h 2005189"/>
                  <a:gd name="connsiteX7" fmla="*/ 1441175 w 1441175"/>
                  <a:gd name="connsiteY7" fmla="*/ 514320 h 2005189"/>
                  <a:gd name="connsiteX8" fmla="*/ 1431235 w 1441175"/>
                  <a:gd name="connsiteY8" fmla="*/ 792616 h 2005189"/>
                  <a:gd name="connsiteX9" fmla="*/ 964096 w 1441175"/>
                  <a:gd name="connsiteY9" fmla="*/ 504381 h 2005189"/>
                  <a:gd name="connsiteX10" fmla="*/ 1017571 w 1441175"/>
                  <a:gd name="connsiteY10" fmla="*/ 1218383 h 2005189"/>
                  <a:gd name="connsiteX11" fmla="*/ 1162878 w 1441175"/>
                  <a:gd name="connsiteY11" fmla="*/ 1675582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649895 w 1649895"/>
                  <a:gd name="connsiteY11" fmla="*/ 1804791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331845 w 1649895"/>
                  <a:gd name="connsiteY11" fmla="*/ 1508232 h 2005189"/>
                  <a:gd name="connsiteX12" fmla="*/ 1649895 w 1649895"/>
                  <a:gd name="connsiteY12" fmla="*/ 1804791 h 2005189"/>
                  <a:gd name="connsiteX0" fmla="*/ 1649895 w 1699593"/>
                  <a:gd name="connsiteY0" fmla="*/ 1804791 h 2005189"/>
                  <a:gd name="connsiteX1" fmla="*/ 506897 w 1699593"/>
                  <a:gd name="connsiteY1" fmla="*/ 2005189 h 2005189"/>
                  <a:gd name="connsiteX2" fmla="*/ 188844 w 1699593"/>
                  <a:gd name="connsiteY2" fmla="*/ 1418782 h 2005189"/>
                  <a:gd name="connsiteX3" fmla="*/ 198783 w 1699593"/>
                  <a:gd name="connsiteY3" fmla="*/ 732981 h 2005189"/>
                  <a:gd name="connsiteX4" fmla="*/ 0 w 1699593"/>
                  <a:gd name="connsiteY4" fmla="*/ 484503 h 2005189"/>
                  <a:gd name="connsiteX5" fmla="*/ 425329 w 1699593"/>
                  <a:gd name="connsiteY5" fmla="*/ 55504 h 2005189"/>
                  <a:gd name="connsiteX6" fmla="*/ 1075151 w 1699593"/>
                  <a:gd name="connsiteY6" fmla="*/ 55504 h 2005189"/>
                  <a:gd name="connsiteX7" fmla="*/ 1441175 w 1699593"/>
                  <a:gd name="connsiteY7" fmla="*/ 514320 h 2005189"/>
                  <a:gd name="connsiteX8" fmla="*/ 1431235 w 1699593"/>
                  <a:gd name="connsiteY8" fmla="*/ 792616 h 2005189"/>
                  <a:gd name="connsiteX9" fmla="*/ 964096 w 1699593"/>
                  <a:gd name="connsiteY9" fmla="*/ 504381 h 2005189"/>
                  <a:gd name="connsiteX10" fmla="*/ 1017571 w 1699593"/>
                  <a:gd name="connsiteY10" fmla="*/ 1218383 h 2005189"/>
                  <a:gd name="connsiteX11" fmla="*/ 1699593 w 1699593"/>
                  <a:gd name="connsiteY11" fmla="*/ 1597685 h 2005189"/>
                  <a:gd name="connsiteX12" fmla="*/ 1649895 w 1699593"/>
                  <a:gd name="connsiteY12" fmla="*/ 1804791 h 2005189"/>
                  <a:gd name="connsiteX0" fmla="*/ 1480930 w 1699593"/>
                  <a:gd name="connsiteY0" fmla="*/ 2013513 h 2013513"/>
                  <a:gd name="connsiteX1" fmla="*/ 506897 w 1699593"/>
                  <a:gd name="connsiteY1" fmla="*/ 2005189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616226 w 1699593"/>
                  <a:gd name="connsiteY1" fmla="*/ 1965433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723967"/>
                  <a:gd name="connsiteY0" fmla="*/ 2013513 h 2051629"/>
                  <a:gd name="connsiteX1" fmla="*/ 616226 w 1723967"/>
                  <a:gd name="connsiteY1" fmla="*/ 1965433 h 2051629"/>
                  <a:gd name="connsiteX2" fmla="*/ 188844 w 1723967"/>
                  <a:gd name="connsiteY2" fmla="*/ 1418782 h 2051629"/>
                  <a:gd name="connsiteX3" fmla="*/ 198783 w 1723967"/>
                  <a:gd name="connsiteY3" fmla="*/ 732981 h 2051629"/>
                  <a:gd name="connsiteX4" fmla="*/ 0 w 1723967"/>
                  <a:gd name="connsiteY4" fmla="*/ 484503 h 2051629"/>
                  <a:gd name="connsiteX5" fmla="*/ 425329 w 1723967"/>
                  <a:gd name="connsiteY5" fmla="*/ 55504 h 2051629"/>
                  <a:gd name="connsiteX6" fmla="*/ 1075151 w 1723967"/>
                  <a:gd name="connsiteY6" fmla="*/ 55504 h 2051629"/>
                  <a:gd name="connsiteX7" fmla="*/ 1441175 w 1723967"/>
                  <a:gd name="connsiteY7" fmla="*/ 514320 h 2051629"/>
                  <a:gd name="connsiteX8" fmla="*/ 1431235 w 1723967"/>
                  <a:gd name="connsiteY8" fmla="*/ 792616 h 2051629"/>
                  <a:gd name="connsiteX9" fmla="*/ 964096 w 1723967"/>
                  <a:gd name="connsiteY9" fmla="*/ 504381 h 2051629"/>
                  <a:gd name="connsiteX10" fmla="*/ 1017571 w 1723967"/>
                  <a:gd name="connsiteY10" fmla="*/ 1218383 h 2051629"/>
                  <a:gd name="connsiteX11" fmla="*/ 1699593 w 1723967"/>
                  <a:gd name="connsiteY11" fmla="*/ 1597685 h 2051629"/>
                  <a:gd name="connsiteX12" fmla="*/ 1480930 w 1723967"/>
                  <a:gd name="connsiteY12" fmla="*/ 2013513 h 2051629"/>
                  <a:gd name="connsiteX0" fmla="*/ 1484906 w 1744328"/>
                  <a:gd name="connsiteY0" fmla="*/ 2013513 h 2591198"/>
                  <a:gd name="connsiteX1" fmla="*/ 0 w 1744328"/>
                  <a:gd name="connsiteY1" fmla="*/ 2578321 h 2591198"/>
                  <a:gd name="connsiteX2" fmla="*/ 192820 w 1744328"/>
                  <a:gd name="connsiteY2" fmla="*/ 1418782 h 2591198"/>
                  <a:gd name="connsiteX3" fmla="*/ 202759 w 1744328"/>
                  <a:gd name="connsiteY3" fmla="*/ 732981 h 2591198"/>
                  <a:gd name="connsiteX4" fmla="*/ 3976 w 1744328"/>
                  <a:gd name="connsiteY4" fmla="*/ 484503 h 2591198"/>
                  <a:gd name="connsiteX5" fmla="*/ 429305 w 1744328"/>
                  <a:gd name="connsiteY5" fmla="*/ 55504 h 2591198"/>
                  <a:gd name="connsiteX6" fmla="*/ 1079127 w 1744328"/>
                  <a:gd name="connsiteY6" fmla="*/ 55504 h 2591198"/>
                  <a:gd name="connsiteX7" fmla="*/ 1445151 w 1744328"/>
                  <a:gd name="connsiteY7" fmla="*/ 514320 h 2591198"/>
                  <a:gd name="connsiteX8" fmla="*/ 1435211 w 1744328"/>
                  <a:gd name="connsiteY8" fmla="*/ 792616 h 2591198"/>
                  <a:gd name="connsiteX9" fmla="*/ 968072 w 1744328"/>
                  <a:gd name="connsiteY9" fmla="*/ 504381 h 2591198"/>
                  <a:gd name="connsiteX10" fmla="*/ 1021547 w 1744328"/>
                  <a:gd name="connsiteY10" fmla="*/ 1218383 h 2591198"/>
                  <a:gd name="connsiteX11" fmla="*/ 1703569 w 1744328"/>
                  <a:gd name="connsiteY11" fmla="*/ 1597685 h 2591198"/>
                  <a:gd name="connsiteX12" fmla="*/ 1484906 w 1744328"/>
                  <a:gd name="connsiteY12" fmla="*/ 2013513 h 2591198"/>
                  <a:gd name="connsiteX0" fmla="*/ 1484906 w 1518513"/>
                  <a:gd name="connsiteY0" fmla="*/ 2013513 h 2589900"/>
                  <a:gd name="connsiteX1" fmla="*/ 0 w 1518513"/>
                  <a:gd name="connsiteY1" fmla="*/ 2578321 h 2589900"/>
                  <a:gd name="connsiteX2" fmla="*/ 192820 w 1518513"/>
                  <a:gd name="connsiteY2" fmla="*/ 1418782 h 2589900"/>
                  <a:gd name="connsiteX3" fmla="*/ 202759 w 1518513"/>
                  <a:gd name="connsiteY3" fmla="*/ 732981 h 2589900"/>
                  <a:gd name="connsiteX4" fmla="*/ 3976 w 1518513"/>
                  <a:gd name="connsiteY4" fmla="*/ 484503 h 2589900"/>
                  <a:gd name="connsiteX5" fmla="*/ 429305 w 1518513"/>
                  <a:gd name="connsiteY5" fmla="*/ 55504 h 2589900"/>
                  <a:gd name="connsiteX6" fmla="*/ 1079127 w 1518513"/>
                  <a:gd name="connsiteY6" fmla="*/ 55504 h 2589900"/>
                  <a:gd name="connsiteX7" fmla="*/ 1445151 w 1518513"/>
                  <a:gd name="connsiteY7" fmla="*/ 514320 h 2589900"/>
                  <a:gd name="connsiteX8" fmla="*/ 1435211 w 1518513"/>
                  <a:gd name="connsiteY8" fmla="*/ 792616 h 2589900"/>
                  <a:gd name="connsiteX9" fmla="*/ 968072 w 1518513"/>
                  <a:gd name="connsiteY9" fmla="*/ 504381 h 2589900"/>
                  <a:gd name="connsiteX10" fmla="*/ 1021547 w 1518513"/>
                  <a:gd name="connsiteY10" fmla="*/ 1218383 h 2589900"/>
                  <a:gd name="connsiteX11" fmla="*/ 1035660 w 1518513"/>
                  <a:gd name="connsiteY11" fmla="*/ 1996991 h 2589900"/>
                  <a:gd name="connsiteX12" fmla="*/ 1484906 w 1518513"/>
                  <a:gd name="connsiteY12" fmla="*/ 2013513 h 2589900"/>
                  <a:gd name="connsiteX0" fmla="*/ 896510 w 1445151"/>
                  <a:gd name="connsiteY0" fmla="*/ 2384961 h 2605607"/>
                  <a:gd name="connsiteX1" fmla="*/ 0 w 1445151"/>
                  <a:gd name="connsiteY1" fmla="*/ 2578321 h 2605607"/>
                  <a:gd name="connsiteX2" fmla="*/ 192820 w 1445151"/>
                  <a:gd name="connsiteY2" fmla="*/ 1418782 h 2605607"/>
                  <a:gd name="connsiteX3" fmla="*/ 202759 w 1445151"/>
                  <a:gd name="connsiteY3" fmla="*/ 732981 h 2605607"/>
                  <a:gd name="connsiteX4" fmla="*/ 3976 w 1445151"/>
                  <a:gd name="connsiteY4" fmla="*/ 484503 h 2605607"/>
                  <a:gd name="connsiteX5" fmla="*/ 429305 w 1445151"/>
                  <a:gd name="connsiteY5" fmla="*/ 55504 h 2605607"/>
                  <a:gd name="connsiteX6" fmla="*/ 1079127 w 1445151"/>
                  <a:gd name="connsiteY6" fmla="*/ 55504 h 2605607"/>
                  <a:gd name="connsiteX7" fmla="*/ 1445151 w 1445151"/>
                  <a:gd name="connsiteY7" fmla="*/ 514320 h 2605607"/>
                  <a:gd name="connsiteX8" fmla="*/ 1435211 w 1445151"/>
                  <a:gd name="connsiteY8" fmla="*/ 792616 h 2605607"/>
                  <a:gd name="connsiteX9" fmla="*/ 968072 w 1445151"/>
                  <a:gd name="connsiteY9" fmla="*/ 504381 h 2605607"/>
                  <a:gd name="connsiteX10" fmla="*/ 1021547 w 1445151"/>
                  <a:gd name="connsiteY10" fmla="*/ 1218383 h 2605607"/>
                  <a:gd name="connsiteX11" fmla="*/ 1035660 w 1445151"/>
                  <a:gd name="connsiteY11" fmla="*/ 1996991 h 2605607"/>
                  <a:gd name="connsiteX12" fmla="*/ 896510 w 1445151"/>
                  <a:gd name="connsiteY12" fmla="*/ 2384961 h 2605607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188844 w 1441175"/>
                  <a:gd name="connsiteY2" fmla="*/ 1418782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228602 w 1441175"/>
                  <a:gd name="connsiteY2" fmla="*/ 1353780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8743 w 1447384"/>
                  <a:gd name="connsiteY0" fmla="*/ 2384961 h 2430011"/>
                  <a:gd name="connsiteX1" fmla="*/ 121503 w 1447384"/>
                  <a:gd name="connsiteY1" fmla="*/ 2355453 h 2430011"/>
                  <a:gd name="connsiteX2" fmla="*/ 234811 w 1447384"/>
                  <a:gd name="connsiteY2" fmla="*/ 1353780 h 2430011"/>
                  <a:gd name="connsiteX3" fmla="*/ 387872 w 1447384"/>
                  <a:gd name="connsiteY3" fmla="*/ 593688 h 2430011"/>
                  <a:gd name="connsiteX4" fmla="*/ 192473 w 1447384"/>
                  <a:gd name="connsiteY4" fmla="*/ 670112 h 2430011"/>
                  <a:gd name="connsiteX5" fmla="*/ 6209 w 1447384"/>
                  <a:gd name="connsiteY5" fmla="*/ 484503 h 2430011"/>
                  <a:gd name="connsiteX6" fmla="*/ 431538 w 1447384"/>
                  <a:gd name="connsiteY6" fmla="*/ 55504 h 2430011"/>
                  <a:gd name="connsiteX7" fmla="*/ 1081360 w 1447384"/>
                  <a:gd name="connsiteY7" fmla="*/ 55504 h 2430011"/>
                  <a:gd name="connsiteX8" fmla="*/ 1447384 w 1447384"/>
                  <a:gd name="connsiteY8" fmla="*/ 514320 h 2430011"/>
                  <a:gd name="connsiteX9" fmla="*/ 1437444 w 1447384"/>
                  <a:gd name="connsiteY9" fmla="*/ 792616 h 2430011"/>
                  <a:gd name="connsiteX10" fmla="*/ 970305 w 1447384"/>
                  <a:gd name="connsiteY10" fmla="*/ 504381 h 2430011"/>
                  <a:gd name="connsiteX11" fmla="*/ 1023780 w 1447384"/>
                  <a:gd name="connsiteY11" fmla="*/ 1218383 h 2430011"/>
                  <a:gd name="connsiteX12" fmla="*/ 1037893 w 1447384"/>
                  <a:gd name="connsiteY12" fmla="*/ 1996991 h 2430011"/>
                  <a:gd name="connsiteX13" fmla="*/ 898743 w 1447384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386817 w 1446329"/>
                  <a:gd name="connsiteY3" fmla="*/ 593688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181947 w 1446329"/>
                  <a:gd name="connsiteY9" fmla="*/ 950481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342962"/>
                  <a:gd name="connsiteY0" fmla="*/ 2394703 h 2439753"/>
                  <a:gd name="connsiteX1" fmla="*/ 120448 w 1342962"/>
                  <a:gd name="connsiteY1" fmla="*/ 2365195 h 2439753"/>
                  <a:gd name="connsiteX2" fmla="*/ 233756 w 1342962"/>
                  <a:gd name="connsiteY2" fmla="*/ 1363522 h 2439753"/>
                  <a:gd name="connsiteX3" fmla="*/ 299352 w 1342962"/>
                  <a:gd name="connsiteY3" fmla="*/ 575572 h 2439753"/>
                  <a:gd name="connsiteX4" fmla="*/ 231175 w 1342962"/>
                  <a:gd name="connsiteY4" fmla="*/ 828433 h 2439753"/>
                  <a:gd name="connsiteX5" fmla="*/ 5154 w 1342962"/>
                  <a:gd name="connsiteY5" fmla="*/ 494245 h 2439753"/>
                  <a:gd name="connsiteX6" fmla="*/ 430483 w 1342962"/>
                  <a:gd name="connsiteY6" fmla="*/ 65246 h 2439753"/>
                  <a:gd name="connsiteX7" fmla="*/ 1080305 w 1342962"/>
                  <a:gd name="connsiteY7" fmla="*/ 65246 h 2439753"/>
                  <a:gd name="connsiteX8" fmla="*/ 1342962 w 1342962"/>
                  <a:gd name="connsiteY8" fmla="*/ 672641 h 2439753"/>
                  <a:gd name="connsiteX9" fmla="*/ 1181947 w 1342962"/>
                  <a:gd name="connsiteY9" fmla="*/ 960223 h 2439753"/>
                  <a:gd name="connsiteX10" fmla="*/ 969250 w 1342962"/>
                  <a:gd name="connsiteY10" fmla="*/ 514123 h 2439753"/>
                  <a:gd name="connsiteX11" fmla="*/ 1022725 w 1342962"/>
                  <a:gd name="connsiteY11" fmla="*/ 1228125 h 2439753"/>
                  <a:gd name="connsiteX12" fmla="*/ 1036838 w 1342962"/>
                  <a:gd name="connsiteY12" fmla="*/ 2006733 h 2439753"/>
                  <a:gd name="connsiteX13" fmla="*/ 897688 w 1342962"/>
                  <a:gd name="connsiteY13" fmla="*/ 2394703 h 2439753"/>
                  <a:gd name="connsiteX0" fmla="*/ 897688 w 1342962"/>
                  <a:gd name="connsiteY0" fmla="*/ 2346627 h 2391677"/>
                  <a:gd name="connsiteX1" fmla="*/ 120448 w 1342962"/>
                  <a:gd name="connsiteY1" fmla="*/ 2317119 h 2391677"/>
                  <a:gd name="connsiteX2" fmla="*/ 233756 w 1342962"/>
                  <a:gd name="connsiteY2" fmla="*/ 1315446 h 2391677"/>
                  <a:gd name="connsiteX3" fmla="*/ 299352 w 1342962"/>
                  <a:gd name="connsiteY3" fmla="*/ 527496 h 2391677"/>
                  <a:gd name="connsiteX4" fmla="*/ 231175 w 1342962"/>
                  <a:gd name="connsiteY4" fmla="*/ 780357 h 2391677"/>
                  <a:gd name="connsiteX5" fmla="*/ 5154 w 1342962"/>
                  <a:gd name="connsiteY5" fmla="*/ 446169 h 2391677"/>
                  <a:gd name="connsiteX6" fmla="*/ 430483 w 1342962"/>
                  <a:gd name="connsiteY6" fmla="*/ 17170 h 2391677"/>
                  <a:gd name="connsiteX7" fmla="*/ 1064403 w 1342962"/>
                  <a:gd name="connsiteY7" fmla="*/ 137890 h 2391677"/>
                  <a:gd name="connsiteX8" fmla="*/ 1342962 w 1342962"/>
                  <a:gd name="connsiteY8" fmla="*/ 624565 h 2391677"/>
                  <a:gd name="connsiteX9" fmla="*/ 1181947 w 1342962"/>
                  <a:gd name="connsiteY9" fmla="*/ 912147 h 2391677"/>
                  <a:gd name="connsiteX10" fmla="*/ 969250 w 1342962"/>
                  <a:gd name="connsiteY10" fmla="*/ 466047 h 2391677"/>
                  <a:gd name="connsiteX11" fmla="*/ 1022725 w 1342962"/>
                  <a:gd name="connsiteY11" fmla="*/ 1180049 h 2391677"/>
                  <a:gd name="connsiteX12" fmla="*/ 1036838 w 1342962"/>
                  <a:gd name="connsiteY12" fmla="*/ 1958657 h 2391677"/>
                  <a:gd name="connsiteX13" fmla="*/ 897688 w 1342962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81947 w 1382718"/>
                  <a:gd name="connsiteY9" fmla="*/ 912147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144856 w 1382718"/>
                  <a:gd name="connsiteY2" fmla="*/ 1330278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960083 w 1445113"/>
                  <a:gd name="connsiteY0" fmla="*/ 2354849 h 2399899"/>
                  <a:gd name="connsiteX1" fmla="*/ 182843 w 1445113"/>
                  <a:gd name="connsiteY1" fmla="*/ 2325341 h 2399899"/>
                  <a:gd name="connsiteX2" fmla="*/ 207251 w 1445113"/>
                  <a:gd name="connsiteY2" fmla="*/ 1338500 h 2399899"/>
                  <a:gd name="connsiteX3" fmla="*/ 361747 w 1445113"/>
                  <a:gd name="connsiteY3" fmla="*/ 535718 h 2399899"/>
                  <a:gd name="connsiteX4" fmla="*/ 293570 w 1445113"/>
                  <a:gd name="connsiteY4" fmla="*/ 788579 h 2399899"/>
                  <a:gd name="connsiteX5" fmla="*/ 4049 w 1445113"/>
                  <a:gd name="connsiteY5" fmla="*/ 573047 h 2399899"/>
                  <a:gd name="connsiteX6" fmla="*/ 492878 w 1445113"/>
                  <a:gd name="connsiteY6" fmla="*/ 25392 h 2399899"/>
                  <a:gd name="connsiteX7" fmla="*/ 1126798 w 1445113"/>
                  <a:gd name="connsiteY7" fmla="*/ 146112 h 2399899"/>
                  <a:gd name="connsiteX8" fmla="*/ 1445113 w 1445113"/>
                  <a:gd name="connsiteY8" fmla="*/ 632787 h 2399899"/>
                  <a:gd name="connsiteX9" fmla="*/ 1156878 w 1445113"/>
                  <a:gd name="connsiteY9" fmla="*/ 901796 h 2399899"/>
                  <a:gd name="connsiteX10" fmla="*/ 1055499 w 1445113"/>
                  <a:gd name="connsiteY10" fmla="*/ 613562 h 2399899"/>
                  <a:gd name="connsiteX11" fmla="*/ 1085120 w 1445113"/>
                  <a:gd name="connsiteY11" fmla="*/ 1188271 h 2399899"/>
                  <a:gd name="connsiteX12" fmla="*/ 1099233 w 1445113"/>
                  <a:gd name="connsiteY12" fmla="*/ 1966879 h 2399899"/>
                  <a:gd name="connsiteX13" fmla="*/ 960083 w 1445113"/>
                  <a:gd name="connsiteY13" fmla="*/ 2354849 h 2399899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1085120 w 1445113"/>
                  <a:gd name="connsiteY11" fmla="*/ 1128718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996220 w 1445113"/>
                  <a:gd name="connsiteY11" fmla="*/ 1217711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45113" h="2340346">
                    <a:moveTo>
                      <a:pt x="960083" y="2295296"/>
                    </a:moveTo>
                    <a:cubicBezTo>
                      <a:pt x="807351" y="2355040"/>
                      <a:pt x="398191" y="2364910"/>
                      <a:pt x="182843" y="2265788"/>
                    </a:cubicBezTo>
                    <a:cubicBezTo>
                      <a:pt x="217630" y="1901623"/>
                      <a:pt x="177434" y="1577218"/>
                      <a:pt x="207251" y="1278947"/>
                    </a:cubicBezTo>
                    <a:cubicBezTo>
                      <a:pt x="237068" y="980676"/>
                      <a:pt x="368803" y="590110"/>
                      <a:pt x="361747" y="476165"/>
                    </a:cubicBezTo>
                    <a:cubicBezTo>
                      <a:pt x="354691" y="362220"/>
                      <a:pt x="357181" y="747224"/>
                      <a:pt x="293570" y="729026"/>
                    </a:cubicBezTo>
                    <a:cubicBezTo>
                      <a:pt x="229960" y="710829"/>
                      <a:pt x="-35795" y="615929"/>
                      <a:pt x="4049" y="513494"/>
                    </a:cubicBezTo>
                    <a:cubicBezTo>
                      <a:pt x="41807" y="400581"/>
                      <a:pt x="216853" y="111155"/>
                      <a:pt x="403978" y="39999"/>
                    </a:cubicBezTo>
                    <a:cubicBezTo>
                      <a:pt x="591103" y="-31157"/>
                      <a:pt x="953276" y="-2313"/>
                      <a:pt x="1126798" y="86559"/>
                    </a:cubicBezTo>
                    <a:cubicBezTo>
                      <a:pt x="1300320" y="175431"/>
                      <a:pt x="1385766" y="450382"/>
                      <a:pt x="1445113" y="573234"/>
                    </a:cubicBezTo>
                    <a:cubicBezTo>
                      <a:pt x="1356986" y="727907"/>
                      <a:pt x="1292713" y="817578"/>
                      <a:pt x="1156878" y="842243"/>
                    </a:cubicBezTo>
                    <a:lnTo>
                      <a:pt x="1055499" y="554009"/>
                    </a:lnTo>
                    <a:lnTo>
                      <a:pt x="996220" y="1217711"/>
                    </a:lnTo>
                    <a:lnTo>
                      <a:pt x="1099233" y="1907326"/>
                    </a:lnTo>
                    <a:cubicBezTo>
                      <a:pt x="1176459" y="2039848"/>
                      <a:pt x="1112815" y="2235552"/>
                      <a:pt x="960083" y="229529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lumOff val="50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1" name="Moon 27">
              <a:extLst>
                <a:ext uri="{FF2B5EF4-FFF2-40B4-BE49-F238E27FC236}">
                  <a16:creationId xmlns:a16="http://schemas.microsoft.com/office/drawing/2014/main" id="{B51842B8-655B-7E41-B4B5-7F214A99F4CF}"/>
                </a:ext>
              </a:extLst>
            </p:cNvPr>
            <p:cNvSpPr/>
            <p:nvPr/>
          </p:nvSpPr>
          <p:spPr>
            <a:xfrm rot="16200000">
              <a:off x="1911533" y="5625604"/>
              <a:ext cx="144433" cy="290016"/>
            </a:xfrm>
            <a:custGeom>
              <a:avLst/>
              <a:gdLst>
                <a:gd name="connsiteX0" fmla="*/ 338825 w 338825"/>
                <a:gd name="connsiteY0" fmla="*/ 581501 h 581501"/>
                <a:gd name="connsiteX1" fmla="*/ 0 w 338825"/>
                <a:gd name="connsiteY1" fmla="*/ 290750 h 581501"/>
                <a:gd name="connsiteX2" fmla="*/ 338825 w 338825"/>
                <a:gd name="connsiteY2" fmla="*/ -1 h 581501"/>
                <a:gd name="connsiteX3" fmla="*/ 169413 w 338825"/>
                <a:gd name="connsiteY3" fmla="*/ 290749 h 581501"/>
                <a:gd name="connsiteX4" fmla="*/ 338825 w 338825"/>
                <a:gd name="connsiteY4" fmla="*/ 581499 h 581501"/>
                <a:gd name="connsiteX5" fmla="*/ 338825 w 338825"/>
                <a:gd name="connsiteY5" fmla="*/ 581501 h 581501"/>
                <a:gd name="connsiteX0" fmla="*/ 338825 w 355317"/>
                <a:gd name="connsiteY0" fmla="*/ 595442 h 595442"/>
                <a:gd name="connsiteX1" fmla="*/ 0 w 355317"/>
                <a:gd name="connsiteY1" fmla="*/ 304691 h 595442"/>
                <a:gd name="connsiteX2" fmla="*/ 338825 w 355317"/>
                <a:gd name="connsiteY2" fmla="*/ 13940 h 595442"/>
                <a:gd name="connsiteX3" fmla="*/ 169413 w 355317"/>
                <a:gd name="connsiteY3" fmla="*/ 304690 h 595442"/>
                <a:gd name="connsiteX4" fmla="*/ 338825 w 355317"/>
                <a:gd name="connsiteY4" fmla="*/ 595440 h 595442"/>
                <a:gd name="connsiteX5" fmla="*/ 338825 w 355317"/>
                <a:gd name="connsiteY5" fmla="*/ 595442 h 595442"/>
                <a:gd name="connsiteX0" fmla="*/ 338825 w 339252"/>
                <a:gd name="connsiteY0" fmla="*/ 621630 h 621630"/>
                <a:gd name="connsiteX1" fmla="*/ 0 w 339252"/>
                <a:gd name="connsiteY1" fmla="*/ 330879 h 621630"/>
                <a:gd name="connsiteX2" fmla="*/ 338825 w 339252"/>
                <a:gd name="connsiteY2" fmla="*/ 40128 h 621630"/>
                <a:gd name="connsiteX3" fmla="*/ 169413 w 339252"/>
                <a:gd name="connsiteY3" fmla="*/ 330878 h 621630"/>
                <a:gd name="connsiteX4" fmla="*/ 338825 w 339252"/>
                <a:gd name="connsiteY4" fmla="*/ 621628 h 621630"/>
                <a:gd name="connsiteX5" fmla="*/ 338825 w 339252"/>
                <a:gd name="connsiteY5" fmla="*/ 621630 h 621630"/>
                <a:gd name="connsiteX0" fmla="*/ 338825 w 421993"/>
                <a:gd name="connsiteY0" fmla="*/ 621630 h 621630"/>
                <a:gd name="connsiteX1" fmla="*/ 0 w 421993"/>
                <a:gd name="connsiteY1" fmla="*/ 330879 h 621630"/>
                <a:gd name="connsiteX2" fmla="*/ 338825 w 421993"/>
                <a:gd name="connsiteY2" fmla="*/ 40128 h 621630"/>
                <a:gd name="connsiteX3" fmla="*/ 169413 w 421993"/>
                <a:gd name="connsiteY3" fmla="*/ 330878 h 621630"/>
                <a:gd name="connsiteX4" fmla="*/ 338825 w 421993"/>
                <a:gd name="connsiteY4" fmla="*/ 621628 h 621630"/>
                <a:gd name="connsiteX5" fmla="*/ 338825 w 421993"/>
                <a:gd name="connsiteY5" fmla="*/ 621630 h 621630"/>
                <a:gd name="connsiteX0" fmla="*/ 338825 w 421993"/>
                <a:gd name="connsiteY0" fmla="*/ 621630 h 655938"/>
                <a:gd name="connsiteX1" fmla="*/ 0 w 421993"/>
                <a:gd name="connsiteY1" fmla="*/ 330879 h 655938"/>
                <a:gd name="connsiteX2" fmla="*/ 338825 w 421993"/>
                <a:gd name="connsiteY2" fmla="*/ 40128 h 655938"/>
                <a:gd name="connsiteX3" fmla="*/ 169413 w 421993"/>
                <a:gd name="connsiteY3" fmla="*/ 330878 h 655938"/>
                <a:gd name="connsiteX4" fmla="*/ 338825 w 421993"/>
                <a:gd name="connsiteY4" fmla="*/ 621628 h 655938"/>
                <a:gd name="connsiteX5" fmla="*/ 338825 w 421993"/>
                <a:gd name="connsiteY5" fmla="*/ 621630 h 655938"/>
                <a:gd name="connsiteX0" fmla="*/ 339268 w 422436"/>
                <a:gd name="connsiteY0" fmla="*/ 577119 h 606184"/>
                <a:gd name="connsiteX1" fmla="*/ 443 w 422436"/>
                <a:gd name="connsiteY1" fmla="*/ 286368 h 606184"/>
                <a:gd name="connsiteX2" fmla="*/ 399486 w 422436"/>
                <a:gd name="connsiteY2" fmla="*/ 37899 h 606184"/>
                <a:gd name="connsiteX3" fmla="*/ 169856 w 422436"/>
                <a:gd name="connsiteY3" fmla="*/ 286367 h 606184"/>
                <a:gd name="connsiteX4" fmla="*/ 339268 w 422436"/>
                <a:gd name="connsiteY4" fmla="*/ 577117 h 606184"/>
                <a:gd name="connsiteX5" fmla="*/ 339268 w 422436"/>
                <a:gd name="connsiteY5" fmla="*/ 577119 h 606184"/>
                <a:gd name="connsiteX0" fmla="*/ 339268 w 422436"/>
                <a:gd name="connsiteY0" fmla="*/ 552515 h 581580"/>
                <a:gd name="connsiteX1" fmla="*/ 443 w 422436"/>
                <a:gd name="connsiteY1" fmla="*/ 261764 h 581580"/>
                <a:gd name="connsiteX2" fmla="*/ 399486 w 422436"/>
                <a:gd name="connsiteY2" fmla="*/ 13295 h 581580"/>
                <a:gd name="connsiteX3" fmla="*/ 169856 w 422436"/>
                <a:gd name="connsiteY3" fmla="*/ 261763 h 581580"/>
                <a:gd name="connsiteX4" fmla="*/ 339268 w 422436"/>
                <a:gd name="connsiteY4" fmla="*/ 552513 h 581580"/>
                <a:gd name="connsiteX5" fmla="*/ 339268 w 422436"/>
                <a:gd name="connsiteY5" fmla="*/ 552515 h 581580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51630 h 580695"/>
                <a:gd name="connsiteX1" fmla="*/ 443 w 422436"/>
                <a:gd name="connsiteY1" fmla="*/ 260879 h 580695"/>
                <a:gd name="connsiteX2" fmla="*/ 399486 w 422436"/>
                <a:gd name="connsiteY2" fmla="*/ 12410 h 580695"/>
                <a:gd name="connsiteX3" fmla="*/ 169856 w 422436"/>
                <a:gd name="connsiteY3" fmla="*/ 260878 h 580695"/>
                <a:gd name="connsiteX4" fmla="*/ 339268 w 422436"/>
                <a:gd name="connsiteY4" fmla="*/ 551628 h 580695"/>
                <a:gd name="connsiteX5" fmla="*/ 339268 w 422436"/>
                <a:gd name="connsiteY5" fmla="*/ 551630 h 580695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169856 w 422436"/>
                <a:gd name="connsiteY3" fmla="*/ 280847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169856 w 422436"/>
                <a:gd name="connsiteY3" fmla="*/ 280847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339268 w 422436"/>
                <a:gd name="connsiteY0" fmla="*/ 571599 h 600664"/>
                <a:gd name="connsiteX1" fmla="*/ 443 w 422436"/>
                <a:gd name="connsiteY1" fmla="*/ 280848 h 600664"/>
                <a:gd name="connsiteX2" fmla="*/ 399486 w 422436"/>
                <a:gd name="connsiteY2" fmla="*/ 32379 h 600664"/>
                <a:gd name="connsiteX3" fmla="*/ 251328 w 422436"/>
                <a:gd name="connsiteY3" fmla="*/ 265746 h 600664"/>
                <a:gd name="connsiteX4" fmla="*/ 339268 w 422436"/>
                <a:gd name="connsiteY4" fmla="*/ 571597 h 600664"/>
                <a:gd name="connsiteX5" fmla="*/ 339268 w 422436"/>
                <a:gd name="connsiteY5" fmla="*/ 571599 h 600664"/>
                <a:gd name="connsiteX0" fmla="*/ 218769 w 278987"/>
                <a:gd name="connsiteY0" fmla="*/ 571599 h 593135"/>
                <a:gd name="connsiteX1" fmla="*/ 380 w 278987"/>
                <a:gd name="connsiteY1" fmla="*/ 280848 h 593135"/>
                <a:gd name="connsiteX2" fmla="*/ 278987 w 278987"/>
                <a:gd name="connsiteY2" fmla="*/ 32379 h 593135"/>
                <a:gd name="connsiteX3" fmla="*/ 130829 w 278987"/>
                <a:gd name="connsiteY3" fmla="*/ 265746 h 593135"/>
                <a:gd name="connsiteX4" fmla="*/ 218769 w 278987"/>
                <a:gd name="connsiteY4" fmla="*/ 571597 h 593135"/>
                <a:gd name="connsiteX5" fmla="*/ 218769 w 278987"/>
                <a:gd name="connsiteY5" fmla="*/ 571599 h 593135"/>
                <a:gd name="connsiteX0" fmla="*/ 219023 w 279241"/>
                <a:gd name="connsiteY0" fmla="*/ 571599 h 577726"/>
                <a:gd name="connsiteX1" fmla="*/ 634 w 279241"/>
                <a:gd name="connsiteY1" fmla="*/ 280848 h 577726"/>
                <a:gd name="connsiteX2" fmla="*/ 279241 w 279241"/>
                <a:gd name="connsiteY2" fmla="*/ 32379 h 577726"/>
                <a:gd name="connsiteX3" fmla="*/ 131083 w 279241"/>
                <a:gd name="connsiteY3" fmla="*/ 265746 h 577726"/>
                <a:gd name="connsiteX4" fmla="*/ 219023 w 279241"/>
                <a:gd name="connsiteY4" fmla="*/ 571597 h 577726"/>
                <a:gd name="connsiteX5" fmla="*/ 219023 w 279241"/>
                <a:gd name="connsiteY5" fmla="*/ 571599 h 577726"/>
                <a:gd name="connsiteX0" fmla="*/ 219023 w 279241"/>
                <a:gd name="connsiteY0" fmla="*/ 571599 h 577726"/>
                <a:gd name="connsiteX1" fmla="*/ 634 w 279241"/>
                <a:gd name="connsiteY1" fmla="*/ 280848 h 577726"/>
                <a:gd name="connsiteX2" fmla="*/ 279241 w 279241"/>
                <a:gd name="connsiteY2" fmla="*/ 32379 h 577726"/>
                <a:gd name="connsiteX3" fmla="*/ 113371 w 279241"/>
                <a:gd name="connsiteY3" fmla="*/ 280848 h 577726"/>
                <a:gd name="connsiteX4" fmla="*/ 219023 w 279241"/>
                <a:gd name="connsiteY4" fmla="*/ 571597 h 577726"/>
                <a:gd name="connsiteX5" fmla="*/ 219023 w 279241"/>
                <a:gd name="connsiteY5" fmla="*/ 571599 h 577726"/>
                <a:gd name="connsiteX0" fmla="*/ 218722 w 278940"/>
                <a:gd name="connsiteY0" fmla="*/ 571599 h 577726"/>
                <a:gd name="connsiteX1" fmla="*/ 333 w 278940"/>
                <a:gd name="connsiteY1" fmla="*/ 280848 h 577726"/>
                <a:gd name="connsiteX2" fmla="*/ 278940 w 278940"/>
                <a:gd name="connsiteY2" fmla="*/ 32379 h 577726"/>
                <a:gd name="connsiteX3" fmla="*/ 113070 w 278940"/>
                <a:gd name="connsiteY3" fmla="*/ 280848 h 577726"/>
                <a:gd name="connsiteX4" fmla="*/ 218722 w 278940"/>
                <a:gd name="connsiteY4" fmla="*/ 571597 h 577726"/>
                <a:gd name="connsiteX5" fmla="*/ 218722 w 278940"/>
                <a:gd name="connsiteY5" fmla="*/ 571599 h 577726"/>
                <a:gd name="connsiteX0" fmla="*/ 218722 w 278940"/>
                <a:gd name="connsiteY0" fmla="*/ 571599 h 577726"/>
                <a:gd name="connsiteX1" fmla="*/ 333 w 278940"/>
                <a:gd name="connsiteY1" fmla="*/ 280848 h 577726"/>
                <a:gd name="connsiteX2" fmla="*/ 278940 w 278940"/>
                <a:gd name="connsiteY2" fmla="*/ 32379 h 577726"/>
                <a:gd name="connsiteX3" fmla="*/ 113070 w 278940"/>
                <a:gd name="connsiteY3" fmla="*/ 280848 h 577726"/>
                <a:gd name="connsiteX4" fmla="*/ 218722 w 278940"/>
                <a:gd name="connsiteY4" fmla="*/ 571597 h 577726"/>
                <a:gd name="connsiteX5" fmla="*/ 218722 w 278940"/>
                <a:gd name="connsiteY5" fmla="*/ 571599 h 57772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8943 w 279161"/>
                <a:gd name="connsiteY0" fmla="*/ 571599 h 582056"/>
                <a:gd name="connsiteX1" fmla="*/ 554 w 279161"/>
                <a:gd name="connsiteY1" fmla="*/ 280848 h 582056"/>
                <a:gd name="connsiteX2" fmla="*/ 279161 w 279161"/>
                <a:gd name="connsiteY2" fmla="*/ 32379 h 582056"/>
                <a:gd name="connsiteX3" fmla="*/ 113291 w 279161"/>
                <a:gd name="connsiteY3" fmla="*/ 280848 h 582056"/>
                <a:gd name="connsiteX4" fmla="*/ 218943 w 279161"/>
                <a:gd name="connsiteY4" fmla="*/ 571597 h 582056"/>
                <a:gd name="connsiteX5" fmla="*/ 218943 w 279161"/>
                <a:gd name="connsiteY5" fmla="*/ 571599 h 582056"/>
                <a:gd name="connsiteX0" fmla="*/ 215479 w 279240"/>
                <a:gd name="connsiteY0" fmla="*/ 544069 h 571248"/>
                <a:gd name="connsiteX1" fmla="*/ 633 w 279240"/>
                <a:gd name="connsiteY1" fmla="*/ 280499 h 571248"/>
                <a:gd name="connsiteX2" fmla="*/ 279240 w 279240"/>
                <a:gd name="connsiteY2" fmla="*/ 32030 h 571248"/>
                <a:gd name="connsiteX3" fmla="*/ 113370 w 279240"/>
                <a:gd name="connsiteY3" fmla="*/ 280499 h 571248"/>
                <a:gd name="connsiteX4" fmla="*/ 219022 w 279240"/>
                <a:gd name="connsiteY4" fmla="*/ 571248 h 571248"/>
                <a:gd name="connsiteX5" fmla="*/ 215479 w 279240"/>
                <a:gd name="connsiteY5" fmla="*/ 544069 h 571248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242 w 279003"/>
                <a:gd name="connsiteY0" fmla="*/ 544069 h 544069"/>
                <a:gd name="connsiteX1" fmla="*/ 396 w 279003"/>
                <a:gd name="connsiteY1" fmla="*/ 280499 h 544069"/>
                <a:gd name="connsiteX2" fmla="*/ 279003 w 279003"/>
                <a:gd name="connsiteY2" fmla="*/ 32030 h 544069"/>
                <a:gd name="connsiteX3" fmla="*/ 113133 w 279003"/>
                <a:gd name="connsiteY3" fmla="*/ 280499 h 544069"/>
                <a:gd name="connsiteX4" fmla="*/ 215242 w 279003"/>
                <a:gd name="connsiteY4" fmla="*/ 544069 h 544069"/>
                <a:gd name="connsiteX0" fmla="*/ 215406 w 279167"/>
                <a:gd name="connsiteY0" fmla="*/ 544069 h 547034"/>
                <a:gd name="connsiteX1" fmla="*/ 560 w 279167"/>
                <a:gd name="connsiteY1" fmla="*/ 280499 h 547034"/>
                <a:gd name="connsiteX2" fmla="*/ 279167 w 279167"/>
                <a:gd name="connsiteY2" fmla="*/ 32030 h 547034"/>
                <a:gd name="connsiteX3" fmla="*/ 113297 w 279167"/>
                <a:gd name="connsiteY3" fmla="*/ 280499 h 547034"/>
                <a:gd name="connsiteX4" fmla="*/ 215406 w 279167"/>
                <a:gd name="connsiteY4" fmla="*/ 544069 h 547034"/>
                <a:gd name="connsiteX0" fmla="*/ 215406 w 279167"/>
                <a:gd name="connsiteY0" fmla="*/ 544069 h 547034"/>
                <a:gd name="connsiteX1" fmla="*/ 560 w 279167"/>
                <a:gd name="connsiteY1" fmla="*/ 280499 h 547034"/>
                <a:gd name="connsiteX2" fmla="*/ 279167 w 279167"/>
                <a:gd name="connsiteY2" fmla="*/ 32030 h 547034"/>
                <a:gd name="connsiteX3" fmla="*/ 113297 w 279167"/>
                <a:gd name="connsiteY3" fmla="*/ 280499 h 547034"/>
                <a:gd name="connsiteX4" fmla="*/ 215406 w 279167"/>
                <a:gd name="connsiteY4" fmla="*/ 544069 h 547034"/>
                <a:gd name="connsiteX0" fmla="*/ 215406 w 279167"/>
                <a:gd name="connsiteY0" fmla="*/ 501258 h 504754"/>
                <a:gd name="connsiteX1" fmla="*/ 560 w 279167"/>
                <a:gd name="connsiteY1" fmla="*/ 279970 h 504754"/>
                <a:gd name="connsiteX2" fmla="*/ 279167 w 279167"/>
                <a:gd name="connsiteY2" fmla="*/ 31501 h 504754"/>
                <a:gd name="connsiteX3" fmla="*/ 113297 w 279167"/>
                <a:gd name="connsiteY3" fmla="*/ 279970 h 504754"/>
                <a:gd name="connsiteX4" fmla="*/ 215406 w 279167"/>
                <a:gd name="connsiteY4" fmla="*/ 501258 h 504754"/>
                <a:gd name="connsiteX0" fmla="*/ 215420 w 279181"/>
                <a:gd name="connsiteY0" fmla="*/ 501258 h 514086"/>
                <a:gd name="connsiteX1" fmla="*/ 574 w 279181"/>
                <a:gd name="connsiteY1" fmla="*/ 279970 h 514086"/>
                <a:gd name="connsiteX2" fmla="*/ 279181 w 279181"/>
                <a:gd name="connsiteY2" fmla="*/ 31501 h 514086"/>
                <a:gd name="connsiteX3" fmla="*/ 113311 w 279181"/>
                <a:gd name="connsiteY3" fmla="*/ 279970 h 514086"/>
                <a:gd name="connsiteX4" fmla="*/ 215420 w 279181"/>
                <a:gd name="connsiteY4" fmla="*/ 501258 h 514086"/>
                <a:gd name="connsiteX0" fmla="*/ 183697 w 247458"/>
                <a:gd name="connsiteY0" fmla="*/ 500104 h 513712"/>
                <a:gd name="connsiteX1" fmla="*/ 731 w 247458"/>
                <a:gd name="connsiteY1" fmla="*/ 293917 h 513712"/>
                <a:gd name="connsiteX2" fmla="*/ 247458 w 247458"/>
                <a:gd name="connsiteY2" fmla="*/ 30347 h 513712"/>
                <a:gd name="connsiteX3" fmla="*/ 81588 w 247458"/>
                <a:gd name="connsiteY3" fmla="*/ 278816 h 513712"/>
                <a:gd name="connsiteX4" fmla="*/ 183697 w 247458"/>
                <a:gd name="connsiteY4" fmla="*/ 500104 h 513712"/>
                <a:gd name="connsiteX0" fmla="*/ 183749 w 247510"/>
                <a:gd name="connsiteY0" fmla="*/ 501403 h 516014"/>
                <a:gd name="connsiteX1" fmla="*/ 783 w 247510"/>
                <a:gd name="connsiteY1" fmla="*/ 295216 h 516014"/>
                <a:gd name="connsiteX2" fmla="*/ 247510 w 247510"/>
                <a:gd name="connsiteY2" fmla="*/ 31646 h 516014"/>
                <a:gd name="connsiteX3" fmla="*/ 81640 w 247510"/>
                <a:gd name="connsiteY3" fmla="*/ 280115 h 516014"/>
                <a:gd name="connsiteX4" fmla="*/ 183749 w 247510"/>
                <a:gd name="connsiteY4" fmla="*/ 501403 h 516014"/>
                <a:gd name="connsiteX0" fmla="*/ 183749 w 247510"/>
                <a:gd name="connsiteY0" fmla="*/ 501403 h 516014"/>
                <a:gd name="connsiteX1" fmla="*/ 783 w 247510"/>
                <a:gd name="connsiteY1" fmla="*/ 295216 h 516014"/>
                <a:gd name="connsiteX2" fmla="*/ 247510 w 247510"/>
                <a:gd name="connsiteY2" fmla="*/ 31646 h 516014"/>
                <a:gd name="connsiteX3" fmla="*/ 81640 w 247510"/>
                <a:gd name="connsiteY3" fmla="*/ 280115 h 516014"/>
                <a:gd name="connsiteX4" fmla="*/ 183749 w 247510"/>
                <a:gd name="connsiteY4" fmla="*/ 501403 h 516014"/>
                <a:gd name="connsiteX0" fmla="*/ 187146 w 247365"/>
                <a:gd name="connsiteY0" fmla="*/ 463450 h 478958"/>
                <a:gd name="connsiteX1" fmla="*/ 638 w 247365"/>
                <a:gd name="connsiteY1" fmla="*/ 293505 h 478958"/>
                <a:gd name="connsiteX2" fmla="*/ 247365 w 247365"/>
                <a:gd name="connsiteY2" fmla="*/ 29935 h 478958"/>
                <a:gd name="connsiteX3" fmla="*/ 81495 w 247365"/>
                <a:gd name="connsiteY3" fmla="*/ 278404 h 478958"/>
                <a:gd name="connsiteX4" fmla="*/ 187146 w 247365"/>
                <a:gd name="connsiteY4" fmla="*/ 463450 h 478958"/>
                <a:gd name="connsiteX0" fmla="*/ 187146 w 247365"/>
                <a:gd name="connsiteY0" fmla="*/ 463450 h 478958"/>
                <a:gd name="connsiteX1" fmla="*/ 638 w 247365"/>
                <a:gd name="connsiteY1" fmla="*/ 293505 h 478958"/>
                <a:gd name="connsiteX2" fmla="*/ 247365 w 247365"/>
                <a:gd name="connsiteY2" fmla="*/ 29935 h 478958"/>
                <a:gd name="connsiteX3" fmla="*/ 81495 w 247365"/>
                <a:gd name="connsiteY3" fmla="*/ 278404 h 478958"/>
                <a:gd name="connsiteX4" fmla="*/ 187146 w 247365"/>
                <a:gd name="connsiteY4" fmla="*/ 463450 h 478958"/>
                <a:gd name="connsiteX0" fmla="*/ 190669 w 250888"/>
                <a:gd name="connsiteY0" fmla="*/ 464573 h 479081"/>
                <a:gd name="connsiteX1" fmla="*/ 619 w 250888"/>
                <a:gd name="connsiteY1" fmla="*/ 279527 h 479081"/>
                <a:gd name="connsiteX2" fmla="*/ 250888 w 250888"/>
                <a:gd name="connsiteY2" fmla="*/ 31058 h 479081"/>
                <a:gd name="connsiteX3" fmla="*/ 85018 w 250888"/>
                <a:gd name="connsiteY3" fmla="*/ 279527 h 479081"/>
                <a:gd name="connsiteX4" fmla="*/ 190669 w 250888"/>
                <a:gd name="connsiteY4" fmla="*/ 464573 h 479081"/>
                <a:gd name="connsiteX0" fmla="*/ 190467 w 250686"/>
                <a:gd name="connsiteY0" fmla="*/ 466653 h 482927"/>
                <a:gd name="connsiteX1" fmla="*/ 417 w 250686"/>
                <a:gd name="connsiteY1" fmla="*/ 281607 h 482927"/>
                <a:gd name="connsiteX2" fmla="*/ 250686 w 250686"/>
                <a:gd name="connsiteY2" fmla="*/ 33138 h 482927"/>
                <a:gd name="connsiteX3" fmla="*/ 84816 w 250686"/>
                <a:gd name="connsiteY3" fmla="*/ 281607 h 482927"/>
                <a:gd name="connsiteX4" fmla="*/ 190467 w 250686"/>
                <a:gd name="connsiteY4" fmla="*/ 466653 h 482927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79528 h 479082"/>
                <a:gd name="connsiteX4" fmla="*/ 211535 w 250501"/>
                <a:gd name="connsiteY4" fmla="*/ 464574 h 479082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46307 h 479082"/>
                <a:gd name="connsiteX4" fmla="*/ 211535 w 250501"/>
                <a:gd name="connsiteY4" fmla="*/ 464574 h 479082"/>
                <a:gd name="connsiteX0" fmla="*/ 211535 w 250501"/>
                <a:gd name="connsiteY0" fmla="*/ 464574 h 479082"/>
                <a:gd name="connsiteX1" fmla="*/ 232 w 250501"/>
                <a:gd name="connsiteY1" fmla="*/ 279528 h 479082"/>
                <a:gd name="connsiteX2" fmla="*/ 250501 w 250501"/>
                <a:gd name="connsiteY2" fmla="*/ 31059 h 479082"/>
                <a:gd name="connsiteX3" fmla="*/ 84631 w 250501"/>
                <a:gd name="connsiteY3" fmla="*/ 246307 h 479082"/>
                <a:gd name="connsiteX4" fmla="*/ 211535 w 250501"/>
                <a:gd name="connsiteY4" fmla="*/ 464574 h 479082"/>
                <a:gd name="connsiteX0" fmla="*/ 217452 w 256418"/>
                <a:gd name="connsiteY0" fmla="*/ 465014 h 479884"/>
                <a:gd name="connsiteX1" fmla="*/ 6149 w 256418"/>
                <a:gd name="connsiteY1" fmla="*/ 279968 h 479884"/>
                <a:gd name="connsiteX2" fmla="*/ 256418 w 256418"/>
                <a:gd name="connsiteY2" fmla="*/ 31499 h 479884"/>
                <a:gd name="connsiteX3" fmla="*/ 90548 w 256418"/>
                <a:gd name="connsiteY3" fmla="*/ 246747 h 479884"/>
                <a:gd name="connsiteX4" fmla="*/ 217452 w 256418"/>
                <a:gd name="connsiteY4" fmla="*/ 465014 h 479884"/>
                <a:gd name="connsiteX0" fmla="*/ 214045 w 253011"/>
                <a:gd name="connsiteY0" fmla="*/ 462788 h 479908"/>
                <a:gd name="connsiteX1" fmla="*/ 6284 w 253011"/>
                <a:gd name="connsiteY1" fmla="*/ 307944 h 479908"/>
                <a:gd name="connsiteX2" fmla="*/ 253011 w 253011"/>
                <a:gd name="connsiteY2" fmla="*/ 29273 h 479908"/>
                <a:gd name="connsiteX3" fmla="*/ 87141 w 253011"/>
                <a:gd name="connsiteY3" fmla="*/ 244521 h 479908"/>
                <a:gd name="connsiteX4" fmla="*/ 214045 w 253011"/>
                <a:gd name="connsiteY4" fmla="*/ 462788 h 479908"/>
                <a:gd name="connsiteX0" fmla="*/ 215041 w 254007"/>
                <a:gd name="connsiteY0" fmla="*/ 464425 h 483671"/>
                <a:gd name="connsiteX1" fmla="*/ 7280 w 254007"/>
                <a:gd name="connsiteY1" fmla="*/ 309581 h 483671"/>
                <a:gd name="connsiteX2" fmla="*/ 254007 w 254007"/>
                <a:gd name="connsiteY2" fmla="*/ 30910 h 483671"/>
                <a:gd name="connsiteX3" fmla="*/ 88137 w 254007"/>
                <a:gd name="connsiteY3" fmla="*/ 246158 h 483671"/>
                <a:gd name="connsiteX4" fmla="*/ 215041 w 254007"/>
                <a:gd name="connsiteY4" fmla="*/ 464425 h 483671"/>
                <a:gd name="connsiteX0" fmla="*/ 215041 w 254007"/>
                <a:gd name="connsiteY0" fmla="*/ 464425 h 483671"/>
                <a:gd name="connsiteX1" fmla="*/ 7280 w 254007"/>
                <a:gd name="connsiteY1" fmla="*/ 309581 h 483671"/>
                <a:gd name="connsiteX2" fmla="*/ 254007 w 254007"/>
                <a:gd name="connsiteY2" fmla="*/ 30910 h 483671"/>
                <a:gd name="connsiteX3" fmla="*/ 88137 w 254007"/>
                <a:gd name="connsiteY3" fmla="*/ 246158 h 483671"/>
                <a:gd name="connsiteX4" fmla="*/ 215041 w 254007"/>
                <a:gd name="connsiteY4" fmla="*/ 464425 h 483671"/>
                <a:gd name="connsiteX0" fmla="*/ 215041 w 254007"/>
                <a:gd name="connsiteY0" fmla="*/ 462285 h 485280"/>
                <a:gd name="connsiteX1" fmla="*/ 7280 w 254007"/>
                <a:gd name="connsiteY1" fmla="*/ 337643 h 485280"/>
                <a:gd name="connsiteX2" fmla="*/ 254007 w 254007"/>
                <a:gd name="connsiteY2" fmla="*/ 28770 h 485280"/>
                <a:gd name="connsiteX3" fmla="*/ 88137 w 254007"/>
                <a:gd name="connsiteY3" fmla="*/ 244018 h 485280"/>
                <a:gd name="connsiteX4" fmla="*/ 215041 w 254007"/>
                <a:gd name="connsiteY4" fmla="*/ 462285 h 485280"/>
                <a:gd name="connsiteX0" fmla="*/ 215041 w 254007"/>
                <a:gd name="connsiteY0" fmla="*/ 462285 h 484132"/>
                <a:gd name="connsiteX1" fmla="*/ 7280 w 254007"/>
                <a:gd name="connsiteY1" fmla="*/ 337643 h 484132"/>
                <a:gd name="connsiteX2" fmla="*/ 254007 w 254007"/>
                <a:gd name="connsiteY2" fmla="*/ 28770 h 484132"/>
                <a:gd name="connsiteX3" fmla="*/ 88137 w 254007"/>
                <a:gd name="connsiteY3" fmla="*/ 244018 h 484132"/>
                <a:gd name="connsiteX4" fmla="*/ 215041 w 254007"/>
                <a:gd name="connsiteY4" fmla="*/ 462285 h 484132"/>
                <a:gd name="connsiteX0" fmla="*/ 211655 w 250621"/>
                <a:gd name="connsiteY0" fmla="*/ 463751 h 483072"/>
                <a:gd name="connsiteX1" fmla="*/ 7436 w 250621"/>
                <a:gd name="connsiteY1" fmla="*/ 317968 h 483072"/>
                <a:gd name="connsiteX2" fmla="*/ 250621 w 250621"/>
                <a:gd name="connsiteY2" fmla="*/ 30236 h 483072"/>
                <a:gd name="connsiteX3" fmla="*/ 84751 w 250621"/>
                <a:gd name="connsiteY3" fmla="*/ 245484 h 483072"/>
                <a:gd name="connsiteX4" fmla="*/ 211655 w 250621"/>
                <a:gd name="connsiteY4" fmla="*/ 463751 h 483072"/>
                <a:gd name="connsiteX0" fmla="*/ 235889 w 274855"/>
                <a:gd name="connsiteY0" fmla="*/ 433518 h 452839"/>
                <a:gd name="connsiteX1" fmla="*/ 31670 w 274855"/>
                <a:gd name="connsiteY1" fmla="*/ 287735 h 452839"/>
                <a:gd name="connsiteX2" fmla="*/ 25735 w 274855"/>
                <a:gd name="connsiteY2" fmla="*/ 211216 h 452839"/>
                <a:gd name="connsiteX3" fmla="*/ 274855 w 274855"/>
                <a:gd name="connsiteY3" fmla="*/ 3 h 452839"/>
                <a:gd name="connsiteX4" fmla="*/ 108985 w 274855"/>
                <a:gd name="connsiteY4" fmla="*/ 215251 h 452839"/>
                <a:gd name="connsiteX5" fmla="*/ 235889 w 274855"/>
                <a:gd name="connsiteY5" fmla="*/ 433518 h 452839"/>
                <a:gd name="connsiteX0" fmla="*/ 370299 w 409265"/>
                <a:gd name="connsiteY0" fmla="*/ 433518 h 452839"/>
                <a:gd name="connsiteX1" fmla="*/ 166080 w 409265"/>
                <a:gd name="connsiteY1" fmla="*/ 287735 h 452839"/>
                <a:gd name="connsiteX2" fmla="*/ 6355 w 409265"/>
                <a:gd name="connsiteY2" fmla="*/ 188438 h 452839"/>
                <a:gd name="connsiteX3" fmla="*/ 409265 w 409265"/>
                <a:gd name="connsiteY3" fmla="*/ 3 h 452839"/>
                <a:gd name="connsiteX4" fmla="*/ 243395 w 409265"/>
                <a:gd name="connsiteY4" fmla="*/ 215251 h 452839"/>
                <a:gd name="connsiteX5" fmla="*/ 370299 w 409265"/>
                <a:gd name="connsiteY5" fmla="*/ 433518 h 452839"/>
                <a:gd name="connsiteX0" fmla="*/ 379605 w 418571"/>
                <a:gd name="connsiteY0" fmla="*/ 433518 h 457600"/>
                <a:gd name="connsiteX1" fmla="*/ 57086 w 418571"/>
                <a:gd name="connsiteY1" fmla="*/ 324181 h 457600"/>
                <a:gd name="connsiteX2" fmla="*/ 15661 w 418571"/>
                <a:gd name="connsiteY2" fmla="*/ 188438 h 457600"/>
                <a:gd name="connsiteX3" fmla="*/ 418571 w 418571"/>
                <a:gd name="connsiteY3" fmla="*/ 3 h 457600"/>
                <a:gd name="connsiteX4" fmla="*/ 252701 w 418571"/>
                <a:gd name="connsiteY4" fmla="*/ 215251 h 457600"/>
                <a:gd name="connsiteX5" fmla="*/ 379605 w 418571"/>
                <a:gd name="connsiteY5" fmla="*/ 433518 h 457600"/>
                <a:gd name="connsiteX0" fmla="*/ 379605 w 418571"/>
                <a:gd name="connsiteY0" fmla="*/ 433518 h 457600"/>
                <a:gd name="connsiteX1" fmla="*/ 57086 w 418571"/>
                <a:gd name="connsiteY1" fmla="*/ 324181 h 457600"/>
                <a:gd name="connsiteX2" fmla="*/ 15661 w 418571"/>
                <a:gd name="connsiteY2" fmla="*/ 188438 h 457600"/>
                <a:gd name="connsiteX3" fmla="*/ 418571 w 418571"/>
                <a:gd name="connsiteY3" fmla="*/ 3 h 457600"/>
                <a:gd name="connsiteX4" fmla="*/ 252701 w 418571"/>
                <a:gd name="connsiteY4" fmla="*/ 215251 h 457600"/>
                <a:gd name="connsiteX5" fmla="*/ 379605 w 418571"/>
                <a:gd name="connsiteY5" fmla="*/ 433518 h 457600"/>
                <a:gd name="connsiteX0" fmla="*/ 379605 w 379605"/>
                <a:gd name="connsiteY0" fmla="*/ 474516 h 498598"/>
                <a:gd name="connsiteX1" fmla="*/ 57086 w 379605"/>
                <a:gd name="connsiteY1" fmla="*/ 365179 h 498598"/>
                <a:gd name="connsiteX2" fmla="*/ 15661 w 379605"/>
                <a:gd name="connsiteY2" fmla="*/ 229436 h 498598"/>
                <a:gd name="connsiteX3" fmla="*/ 318015 w 379605"/>
                <a:gd name="connsiteY3" fmla="*/ 1 h 498598"/>
                <a:gd name="connsiteX4" fmla="*/ 252701 w 379605"/>
                <a:gd name="connsiteY4" fmla="*/ 256249 h 498598"/>
                <a:gd name="connsiteX5" fmla="*/ 379605 w 379605"/>
                <a:gd name="connsiteY5" fmla="*/ 474516 h 498598"/>
                <a:gd name="connsiteX0" fmla="*/ 379605 w 400825"/>
                <a:gd name="connsiteY0" fmla="*/ 451740 h 475822"/>
                <a:gd name="connsiteX1" fmla="*/ 57086 w 400825"/>
                <a:gd name="connsiteY1" fmla="*/ 342403 h 475822"/>
                <a:gd name="connsiteX2" fmla="*/ 15661 w 400825"/>
                <a:gd name="connsiteY2" fmla="*/ 206660 h 475822"/>
                <a:gd name="connsiteX3" fmla="*/ 400825 w 400825"/>
                <a:gd name="connsiteY3" fmla="*/ 3 h 475822"/>
                <a:gd name="connsiteX4" fmla="*/ 252701 w 400825"/>
                <a:gd name="connsiteY4" fmla="*/ 233473 h 475822"/>
                <a:gd name="connsiteX5" fmla="*/ 379605 w 400825"/>
                <a:gd name="connsiteY5" fmla="*/ 451740 h 475822"/>
                <a:gd name="connsiteX0" fmla="*/ 379605 w 379605"/>
                <a:gd name="connsiteY0" fmla="*/ 460850 h 484932"/>
                <a:gd name="connsiteX1" fmla="*/ 57086 w 379605"/>
                <a:gd name="connsiteY1" fmla="*/ 351513 h 484932"/>
                <a:gd name="connsiteX2" fmla="*/ 15661 w 379605"/>
                <a:gd name="connsiteY2" fmla="*/ 215770 h 484932"/>
                <a:gd name="connsiteX3" fmla="*/ 329845 w 379605"/>
                <a:gd name="connsiteY3" fmla="*/ 2 h 484932"/>
                <a:gd name="connsiteX4" fmla="*/ 252701 w 379605"/>
                <a:gd name="connsiteY4" fmla="*/ 242583 h 484932"/>
                <a:gd name="connsiteX5" fmla="*/ 379605 w 379605"/>
                <a:gd name="connsiteY5" fmla="*/ 460850 h 484932"/>
                <a:gd name="connsiteX0" fmla="*/ 379605 w 379605"/>
                <a:gd name="connsiteY0" fmla="*/ 461005 h 485087"/>
                <a:gd name="connsiteX1" fmla="*/ 57086 w 379605"/>
                <a:gd name="connsiteY1" fmla="*/ 351668 h 485087"/>
                <a:gd name="connsiteX2" fmla="*/ 15661 w 379605"/>
                <a:gd name="connsiteY2" fmla="*/ 215925 h 485087"/>
                <a:gd name="connsiteX3" fmla="*/ 329845 w 379605"/>
                <a:gd name="connsiteY3" fmla="*/ 157 h 485087"/>
                <a:gd name="connsiteX4" fmla="*/ 252701 w 379605"/>
                <a:gd name="connsiteY4" fmla="*/ 242738 h 485087"/>
                <a:gd name="connsiteX5" fmla="*/ 379605 w 379605"/>
                <a:gd name="connsiteY5" fmla="*/ 461005 h 485087"/>
                <a:gd name="connsiteX0" fmla="*/ 330166 w 330166"/>
                <a:gd name="connsiteY0" fmla="*/ 461963 h 486045"/>
                <a:gd name="connsiteX1" fmla="*/ 7647 w 330166"/>
                <a:gd name="connsiteY1" fmla="*/ 352626 h 486045"/>
                <a:gd name="connsiteX2" fmla="*/ 107525 w 330166"/>
                <a:gd name="connsiteY2" fmla="*/ 61801 h 486045"/>
                <a:gd name="connsiteX3" fmla="*/ 280406 w 330166"/>
                <a:gd name="connsiteY3" fmla="*/ 1115 h 486045"/>
                <a:gd name="connsiteX4" fmla="*/ 203262 w 330166"/>
                <a:gd name="connsiteY4" fmla="*/ 243696 h 486045"/>
                <a:gd name="connsiteX5" fmla="*/ 330166 w 330166"/>
                <a:gd name="connsiteY5" fmla="*/ 461963 h 486045"/>
                <a:gd name="connsiteX0" fmla="*/ 271499 w 271499"/>
                <a:gd name="connsiteY0" fmla="*/ 461963 h 488920"/>
                <a:gd name="connsiteX1" fmla="*/ 16099 w 271499"/>
                <a:gd name="connsiteY1" fmla="*/ 368952 h 488920"/>
                <a:gd name="connsiteX2" fmla="*/ 48858 w 271499"/>
                <a:gd name="connsiteY2" fmla="*/ 61801 h 488920"/>
                <a:gd name="connsiteX3" fmla="*/ 221739 w 271499"/>
                <a:gd name="connsiteY3" fmla="*/ 1115 h 488920"/>
                <a:gd name="connsiteX4" fmla="*/ 144595 w 271499"/>
                <a:gd name="connsiteY4" fmla="*/ 243696 h 488920"/>
                <a:gd name="connsiteX5" fmla="*/ 271499 w 271499"/>
                <a:gd name="connsiteY5" fmla="*/ 461963 h 488920"/>
                <a:gd name="connsiteX0" fmla="*/ 271499 w 271499"/>
                <a:gd name="connsiteY0" fmla="*/ 451749 h 478706"/>
                <a:gd name="connsiteX1" fmla="*/ 16099 w 271499"/>
                <a:gd name="connsiteY1" fmla="*/ 358738 h 478706"/>
                <a:gd name="connsiteX2" fmla="*/ 48858 w 271499"/>
                <a:gd name="connsiteY2" fmla="*/ 51587 h 478706"/>
                <a:gd name="connsiteX3" fmla="*/ 239402 w 271499"/>
                <a:gd name="connsiteY3" fmla="*/ 1784 h 478706"/>
                <a:gd name="connsiteX4" fmla="*/ 144595 w 271499"/>
                <a:gd name="connsiteY4" fmla="*/ 233482 h 478706"/>
                <a:gd name="connsiteX5" fmla="*/ 271499 w 271499"/>
                <a:gd name="connsiteY5" fmla="*/ 451749 h 478706"/>
                <a:gd name="connsiteX0" fmla="*/ 271499 w 271499"/>
                <a:gd name="connsiteY0" fmla="*/ 451749 h 478706"/>
                <a:gd name="connsiteX1" fmla="*/ 16099 w 271499"/>
                <a:gd name="connsiteY1" fmla="*/ 358738 h 478706"/>
                <a:gd name="connsiteX2" fmla="*/ 48858 w 271499"/>
                <a:gd name="connsiteY2" fmla="*/ 51587 h 478706"/>
                <a:gd name="connsiteX3" fmla="*/ 239402 w 271499"/>
                <a:gd name="connsiteY3" fmla="*/ 1784 h 478706"/>
                <a:gd name="connsiteX4" fmla="*/ 144595 w 271499"/>
                <a:gd name="connsiteY4" fmla="*/ 233482 h 478706"/>
                <a:gd name="connsiteX5" fmla="*/ 271499 w 271499"/>
                <a:gd name="connsiteY5" fmla="*/ 451749 h 478706"/>
                <a:gd name="connsiteX0" fmla="*/ 251474 w 251474"/>
                <a:gd name="connsiteY0" fmla="*/ 451749 h 486545"/>
                <a:gd name="connsiteX1" fmla="*/ 27867 w 251474"/>
                <a:gd name="connsiteY1" fmla="*/ 391388 h 486545"/>
                <a:gd name="connsiteX2" fmla="*/ 28833 w 251474"/>
                <a:gd name="connsiteY2" fmla="*/ 51587 h 486545"/>
                <a:gd name="connsiteX3" fmla="*/ 219377 w 251474"/>
                <a:gd name="connsiteY3" fmla="*/ 1784 h 486545"/>
                <a:gd name="connsiteX4" fmla="*/ 124570 w 251474"/>
                <a:gd name="connsiteY4" fmla="*/ 233482 h 486545"/>
                <a:gd name="connsiteX5" fmla="*/ 251474 w 251474"/>
                <a:gd name="connsiteY5" fmla="*/ 451749 h 486545"/>
                <a:gd name="connsiteX0" fmla="*/ 251474 w 251474"/>
                <a:gd name="connsiteY0" fmla="*/ 451749 h 475859"/>
                <a:gd name="connsiteX1" fmla="*/ 27867 w 251474"/>
                <a:gd name="connsiteY1" fmla="*/ 391388 h 475859"/>
                <a:gd name="connsiteX2" fmla="*/ 28833 w 251474"/>
                <a:gd name="connsiteY2" fmla="*/ 51587 h 475859"/>
                <a:gd name="connsiteX3" fmla="*/ 219377 w 251474"/>
                <a:gd name="connsiteY3" fmla="*/ 1784 h 475859"/>
                <a:gd name="connsiteX4" fmla="*/ 124570 w 251474"/>
                <a:gd name="connsiteY4" fmla="*/ 233482 h 475859"/>
                <a:gd name="connsiteX5" fmla="*/ 251474 w 251474"/>
                <a:gd name="connsiteY5" fmla="*/ 451749 h 475859"/>
                <a:gd name="connsiteX0" fmla="*/ 251474 w 251474"/>
                <a:gd name="connsiteY0" fmla="*/ 451749 h 466689"/>
                <a:gd name="connsiteX1" fmla="*/ 27867 w 251474"/>
                <a:gd name="connsiteY1" fmla="*/ 391388 h 466689"/>
                <a:gd name="connsiteX2" fmla="*/ 28833 w 251474"/>
                <a:gd name="connsiteY2" fmla="*/ 51587 h 466689"/>
                <a:gd name="connsiteX3" fmla="*/ 219377 w 251474"/>
                <a:gd name="connsiteY3" fmla="*/ 1784 h 466689"/>
                <a:gd name="connsiteX4" fmla="*/ 124570 w 251474"/>
                <a:gd name="connsiteY4" fmla="*/ 233482 h 466689"/>
                <a:gd name="connsiteX5" fmla="*/ 251474 w 251474"/>
                <a:gd name="connsiteY5" fmla="*/ 451749 h 466689"/>
                <a:gd name="connsiteX0" fmla="*/ 251474 w 251474"/>
                <a:gd name="connsiteY0" fmla="*/ 444631 h 459571"/>
                <a:gd name="connsiteX1" fmla="*/ 27867 w 251474"/>
                <a:gd name="connsiteY1" fmla="*/ 384270 h 459571"/>
                <a:gd name="connsiteX2" fmla="*/ 28833 w 251474"/>
                <a:gd name="connsiteY2" fmla="*/ 44469 h 459571"/>
                <a:gd name="connsiteX3" fmla="*/ 244105 w 251474"/>
                <a:gd name="connsiteY3" fmla="*/ 2829 h 459571"/>
                <a:gd name="connsiteX4" fmla="*/ 124570 w 251474"/>
                <a:gd name="connsiteY4" fmla="*/ 226364 h 459571"/>
                <a:gd name="connsiteX5" fmla="*/ 251474 w 251474"/>
                <a:gd name="connsiteY5" fmla="*/ 444631 h 459571"/>
                <a:gd name="connsiteX0" fmla="*/ 251474 w 251474"/>
                <a:gd name="connsiteY0" fmla="*/ 463802 h 478742"/>
                <a:gd name="connsiteX1" fmla="*/ 27867 w 251474"/>
                <a:gd name="connsiteY1" fmla="*/ 403441 h 478742"/>
                <a:gd name="connsiteX2" fmla="*/ 28833 w 251474"/>
                <a:gd name="connsiteY2" fmla="*/ 63640 h 478742"/>
                <a:gd name="connsiteX3" fmla="*/ 244105 w 251474"/>
                <a:gd name="connsiteY3" fmla="*/ 22000 h 478742"/>
                <a:gd name="connsiteX4" fmla="*/ 124570 w 251474"/>
                <a:gd name="connsiteY4" fmla="*/ 245535 h 478742"/>
                <a:gd name="connsiteX5" fmla="*/ 251474 w 251474"/>
                <a:gd name="connsiteY5" fmla="*/ 463802 h 47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474" h="478742">
                  <a:moveTo>
                    <a:pt x="251474" y="463802"/>
                  </a:moveTo>
                  <a:cubicBezTo>
                    <a:pt x="108860" y="508481"/>
                    <a:pt x="74544" y="442418"/>
                    <a:pt x="27867" y="403441"/>
                  </a:cubicBezTo>
                  <a:cubicBezTo>
                    <a:pt x="-7159" y="366391"/>
                    <a:pt x="-11698" y="111595"/>
                    <a:pt x="28833" y="63640"/>
                  </a:cubicBezTo>
                  <a:cubicBezTo>
                    <a:pt x="69364" y="15685"/>
                    <a:pt x="141915" y="-27646"/>
                    <a:pt x="244105" y="22000"/>
                  </a:cubicBezTo>
                  <a:cubicBezTo>
                    <a:pt x="156614" y="65460"/>
                    <a:pt x="124570" y="131141"/>
                    <a:pt x="124570" y="245535"/>
                  </a:cubicBezTo>
                  <a:cubicBezTo>
                    <a:pt x="124570" y="376178"/>
                    <a:pt x="195875" y="451723"/>
                    <a:pt x="251474" y="463802"/>
                  </a:cubicBez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threePt" dir="tl">
                <a:rot lat="0" lon="0" rev="6600000"/>
              </a:lightRig>
            </a:scene3d>
            <a:sp3d extrusionH="330200">
              <a:bevelT w="546100" h="63500"/>
              <a:bevelB w="19050" h="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loud 48">
              <a:extLst>
                <a:ext uri="{FF2B5EF4-FFF2-40B4-BE49-F238E27FC236}">
                  <a16:creationId xmlns:a16="http://schemas.microsoft.com/office/drawing/2014/main" id="{BF49A3AC-3481-5340-B523-218D1539C9F0}"/>
                </a:ext>
              </a:extLst>
            </p:cNvPr>
            <p:cNvSpPr/>
            <p:nvPr/>
          </p:nvSpPr>
          <p:spPr>
            <a:xfrm>
              <a:off x="1589822" y="3167175"/>
              <a:ext cx="616243" cy="51776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6227 w 43256"/>
                <a:gd name="connsiteY19" fmla="*/ 23592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14036 w 43256"/>
                <a:gd name="connsiteY16" fmla="*/ 5051 h 43219"/>
                <a:gd name="connsiteX17" fmla="*/ 16227 w 43256"/>
                <a:gd name="connsiteY17" fmla="*/ 23592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29114 w 43256"/>
                <a:gd name="connsiteY14" fmla="*/ 3859 h 43267"/>
                <a:gd name="connsiteX15" fmla="*/ 29856 w 43256"/>
                <a:gd name="connsiteY15" fmla="*/ 2247 h 43267"/>
                <a:gd name="connsiteX16" fmla="*/ 14036 w 43256"/>
                <a:gd name="connsiteY16" fmla="*/ 5099 h 43267"/>
                <a:gd name="connsiteX17" fmla="*/ 16227 w 43256"/>
                <a:gd name="connsiteY17" fmla="*/ 23640 h 43267"/>
                <a:gd name="connsiteX18" fmla="*/ 4163 w 43256"/>
                <a:gd name="connsiteY18" fmla="*/ 15696 h 43267"/>
                <a:gd name="connsiteX19" fmla="*/ 3936 w 43256"/>
                <a:gd name="connsiteY19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14036 w 43256"/>
                <a:gd name="connsiteY14" fmla="*/ 5099 h 43267"/>
                <a:gd name="connsiteX15" fmla="*/ 16227 w 43256"/>
                <a:gd name="connsiteY15" fmla="*/ 23640 h 43267"/>
                <a:gd name="connsiteX16" fmla="*/ 4163 w 43256"/>
                <a:gd name="connsiteY16" fmla="*/ 15696 h 43267"/>
                <a:gd name="connsiteX17" fmla="*/ 3936 w 43256"/>
                <a:gd name="connsiteY17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4163 w 43256"/>
                <a:gd name="connsiteY14" fmla="*/ 15696 h 43267"/>
                <a:gd name="connsiteX15" fmla="*/ 3936 w 43256"/>
                <a:gd name="connsiteY15" fmla="*/ 14277 h 43267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5 w 43256"/>
                <a:gd name="connsiteY3" fmla="*/ 4576 h 43211"/>
                <a:gd name="connsiteX4" fmla="*/ 29869 w 43256"/>
                <a:gd name="connsiteY4" fmla="*/ 2332 h 43211"/>
                <a:gd name="connsiteX5" fmla="*/ 35499 w 43256"/>
                <a:gd name="connsiteY5" fmla="*/ 541 h 43211"/>
                <a:gd name="connsiteX6" fmla="*/ 38354 w 43256"/>
                <a:gd name="connsiteY6" fmla="*/ 5427 h 43211"/>
                <a:gd name="connsiteX7" fmla="*/ 42018 w 43256"/>
                <a:gd name="connsiteY7" fmla="*/ 10169 h 43211"/>
                <a:gd name="connsiteX8" fmla="*/ 41854 w 43256"/>
                <a:gd name="connsiteY8" fmla="*/ 15311 h 43211"/>
                <a:gd name="connsiteX9" fmla="*/ 43052 w 43256"/>
                <a:gd name="connsiteY9" fmla="*/ 23173 h 43211"/>
                <a:gd name="connsiteX10" fmla="*/ 37440 w 43256"/>
                <a:gd name="connsiteY10" fmla="*/ 30055 h 43211"/>
                <a:gd name="connsiteX11" fmla="*/ 35431 w 43256"/>
                <a:gd name="connsiteY11" fmla="*/ 35952 h 43211"/>
                <a:gd name="connsiteX12" fmla="*/ 28591 w 43256"/>
                <a:gd name="connsiteY12" fmla="*/ 36666 h 43211"/>
                <a:gd name="connsiteX13" fmla="*/ 23703 w 43256"/>
                <a:gd name="connsiteY13" fmla="*/ 42957 h 43211"/>
                <a:gd name="connsiteX14" fmla="*/ 16516 w 43256"/>
                <a:gd name="connsiteY14" fmla="*/ 39117 h 43211"/>
                <a:gd name="connsiteX15" fmla="*/ 5840 w 43256"/>
                <a:gd name="connsiteY15" fmla="*/ 35323 h 43211"/>
                <a:gd name="connsiteX16" fmla="*/ 1146 w 43256"/>
                <a:gd name="connsiteY16" fmla="*/ 31101 h 43211"/>
                <a:gd name="connsiteX17" fmla="*/ 2149 w 43256"/>
                <a:gd name="connsiteY17" fmla="*/ 25402 h 43211"/>
                <a:gd name="connsiteX18" fmla="*/ 31 w 43256"/>
                <a:gd name="connsiteY18" fmla="*/ 19555 h 43211"/>
                <a:gd name="connsiteX19" fmla="*/ 3899 w 43256"/>
                <a:gd name="connsiteY19" fmla="*/ 14358 h 43211"/>
                <a:gd name="connsiteX20" fmla="*/ 3936 w 43256"/>
                <a:gd name="connsiteY20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9869 w 43256"/>
                <a:gd name="connsiteY3" fmla="*/ 2332 h 43211"/>
                <a:gd name="connsiteX4" fmla="*/ 35499 w 43256"/>
                <a:gd name="connsiteY4" fmla="*/ 541 h 43211"/>
                <a:gd name="connsiteX5" fmla="*/ 38354 w 43256"/>
                <a:gd name="connsiteY5" fmla="*/ 5427 h 43211"/>
                <a:gd name="connsiteX6" fmla="*/ 42018 w 43256"/>
                <a:gd name="connsiteY6" fmla="*/ 10169 h 43211"/>
                <a:gd name="connsiteX7" fmla="*/ 41854 w 43256"/>
                <a:gd name="connsiteY7" fmla="*/ 15311 h 43211"/>
                <a:gd name="connsiteX8" fmla="*/ 43052 w 43256"/>
                <a:gd name="connsiteY8" fmla="*/ 23173 h 43211"/>
                <a:gd name="connsiteX9" fmla="*/ 37440 w 43256"/>
                <a:gd name="connsiteY9" fmla="*/ 30055 h 43211"/>
                <a:gd name="connsiteX10" fmla="*/ 35431 w 43256"/>
                <a:gd name="connsiteY10" fmla="*/ 35952 h 43211"/>
                <a:gd name="connsiteX11" fmla="*/ 28591 w 43256"/>
                <a:gd name="connsiteY11" fmla="*/ 36666 h 43211"/>
                <a:gd name="connsiteX12" fmla="*/ 23703 w 43256"/>
                <a:gd name="connsiteY12" fmla="*/ 42957 h 43211"/>
                <a:gd name="connsiteX13" fmla="*/ 16516 w 43256"/>
                <a:gd name="connsiteY13" fmla="*/ 39117 h 43211"/>
                <a:gd name="connsiteX14" fmla="*/ 5840 w 43256"/>
                <a:gd name="connsiteY14" fmla="*/ 35323 h 43211"/>
                <a:gd name="connsiteX15" fmla="*/ 1146 w 43256"/>
                <a:gd name="connsiteY15" fmla="*/ 31101 h 43211"/>
                <a:gd name="connsiteX16" fmla="*/ 2149 w 43256"/>
                <a:gd name="connsiteY16" fmla="*/ 25402 h 43211"/>
                <a:gd name="connsiteX17" fmla="*/ 31 w 43256"/>
                <a:gd name="connsiteY17" fmla="*/ 19555 h 43211"/>
                <a:gd name="connsiteX18" fmla="*/ 3899 w 43256"/>
                <a:gd name="connsiteY18" fmla="*/ 14358 h 43211"/>
                <a:gd name="connsiteX19" fmla="*/ 3936 w 43256"/>
                <a:gd name="connsiteY19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3681 h 42671"/>
                <a:gd name="connsiteX1" fmla="*/ 5659 w 43256"/>
                <a:gd name="connsiteY1" fmla="*/ 6218 h 42671"/>
                <a:gd name="connsiteX2" fmla="*/ 14041 w 43256"/>
                <a:gd name="connsiteY2" fmla="*/ 4513 h 42671"/>
                <a:gd name="connsiteX3" fmla="*/ 35499 w 43256"/>
                <a:gd name="connsiteY3" fmla="*/ 1 h 42671"/>
                <a:gd name="connsiteX4" fmla="*/ 38354 w 43256"/>
                <a:gd name="connsiteY4" fmla="*/ 4887 h 42671"/>
                <a:gd name="connsiteX5" fmla="*/ 42018 w 43256"/>
                <a:gd name="connsiteY5" fmla="*/ 9629 h 42671"/>
                <a:gd name="connsiteX6" fmla="*/ 41854 w 43256"/>
                <a:gd name="connsiteY6" fmla="*/ 14771 h 42671"/>
                <a:gd name="connsiteX7" fmla="*/ 43052 w 43256"/>
                <a:gd name="connsiteY7" fmla="*/ 22633 h 42671"/>
                <a:gd name="connsiteX8" fmla="*/ 37440 w 43256"/>
                <a:gd name="connsiteY8" fmla="*/ 29515 h 42671"/>
                <a:gd name="connsiteX9" fmla="*/ 35431 w 43256"/>
                <a:gd name="connsiteY9" fmla="*/ 35412 h 42671"/>
                <a:gd name="connsiteX10" fmla="*/ 28591 w 43256"/>
                <a:gd name="connsiteY10" fmla="*/ 36126 h 42671"/>
                <a:gd name="connsiteX11" fmla="*/ 23703 w 43256"/>
                <a:gd name="connsiteY11" fmla="*/ 42417 h 42671"/>
                <a:gd name="connsiteX12" fmla="*/ 16516 w 43256"/>
                <a:gd name="connsiteY12" fmla="*/ 38577 h 42671"/>
                <a:gd name="connsiteX13" fmla="*/ 5840 w 43256"/>
                <a:gd name="connsiteY13" fmla="*/ 34783 h 42671"/>
                <a:gd name="connsiteX14" fmla="*/ 1146 w 43256"/>
                <a:gd name="connsiteY14" fmla="*/ 30561 h 42671"/>
                <a:gd name="connsiteX15" fmla="*/ 2149 w 43256"/>
                <a:gd name="connsiteY15" fmla="*/ 24862 h 42671"/>
                <a:gd name="connsiteX16" fmla="*/ 31 w 43256"/>
                <a:gd name="connsiteY16" fmla="*/ 19015 h 42671"/>
                <a:gd name="connsiteX17" fmla="*/ 3899 w 43256"/>
                <a:gd name="connsiteY17" fmla="*/ 13818 h 42671"/>
                <a:gd name="connsiteX18" fmla="*/ 3936 w 43256"/>
                <a:gd name="connsiteY18" fmla="*/ 13681 h 42671"/>
                <a:gd name="connsiteX0" fmla="*/ 4729 w 43256"/>
                <a:gd name="connsiteY0" fmla="*/ 25488 h 42671"/>
                <a:gd name="connsiteX1" fmla="*/ 2196 w 43256"/>
                <a:gd name="connsiteY1" fmla="*/ 24691 h 42671"/>
                <a:gd name="connsiteX2" fmla="*/ 6964 w 43256"/>
                <a:gd name="connsiteY2" fmla="*/ 34210 h 42671"/>
                <a:gd name="connsiteX3" fmla="*/ 5856 w 43256"/>
                <a:gd name="connsiteY3" fmla="*/ 34591 h 42671"/>
                <a:gd name="connsiteX4" fmla="*/ 16514 w 43256"/>
                <a:gd name="connsiteY4" fmla="*/ 38401 h 42671"/>
                <a:gd name="connsiteX5" fmla="*/ 15846 w 43256"/>
                <a:gd name="connsiteY5" fmla="*/ 36661 h 42671"/>
                <a:gd name="connsiteX6" fmla="*/ 28863 w 43256"/>
                <a:gd name="connsiteY6" fmla="*/ 34062 h 42671"/>
                <a:gd name="connsiteX7" fmla="*/ 28596 w 43256"/>
                <a:gd name="connsiteY7" fmla="*/ 35971 h 42671"/>
                <a:gd name="connsiteX8" fmla="*/ 34165 w 43256"/>
                <a:gd name="connsiteY8" fmla="*/ 22265 h 42671"/>
                <a:gd name="connsiteX9" fmla="*/ 37416 w 43256"/>
                <a:gd name="connsiteY9" fmla="*/ 29401 h 42671"/>
                <a:gd name="connsiteX10" fmla="*/ 41834 w 43256"/>
                <a:gd name="connsiteY10" fmla="*/ 14665 h 42671"/>
                <a:gd name="connsiteX11" fmla="*/ 40386 w 43256"/>
                <a:gd name="connsiteY11" fmla="*/ 17341 h 42671"/>
                <a:gd name="connsiteX12" fmla="*/ 38360 w 43256"/>
                <a:gd name="connsiteY12" fmla="*/ 4737 h 42671"/>
                <a:gd name="connsiteX13" fmla="*/ 38436 w 43256"/>
                <a:gd name="connsiteY13" fmla="*/ 6001 h 42671"/>
                <a:gd name="connsiteX14" fmla="*/ 4163 w 43256"/>
                <a:gd name="connsiteY14" fmla="*/ 15100 h 42671"/>
                <a:gd name="connsiteX15" fmla="*/ 3936 w 43256"/>
                <a:gd name="connsiteY15" fmla="*/ 13681 h 42671"/>
                <a:gd name="connsiteX0" fmla="*/ 3936 w 43256"/>
                <a:gd name="connsiteY0" fmla="*/ 13691 h 42681"/>
                <a:gd name="connsiteX1" fmla="*/ 5659 w 43256"/>
                <a:gd name="connsiteY1" fmla="*/ 6228 h 42681"/>
                <a:gd name="connsiteX2" fmla="*/ 35499 w 43256"/>
                <a:gd name="connsiteY2" fmla="*/ 11 h 42681"/>
                <a:gd name="connsiteX3" fmla="*/ 38354 w 43256"/>
                <a:gd name="connsiteY3" fmla="*/ 4897 h 42681"/>
                <a:gd name="connsiteX4" fmla="*/ 42018 w 43256"/>
                <a:gd name="connsiteY4" fmla="*/ 9639 h 42681"/>
                <a:gd name="connsiteX5" fmla="*/ 41854 w 43256"/>
                <a:gd name="connsiteY5" fmla="*/ 14781 h 42681"/>
                <a:gd name="connsiteX6" fmla="*/ 43052 w 43256"/>
                <a:gd name="connsiteY6" fmla="*/ 22643 h 42681"/>
                <a:gd name="connsiteX7" fmla="*/ 37440 w 43256"/>
                <a:gd name="connsiteY7" fmla="*/ 29525 h 42681"/>
                <a:gd name="connsiteX8" fmla="*/ 35431 w 43256"/>
                <a:gd name="connsiteY8" fmla="*/ 35422 h 42681"/>
                <a:gd name="connsiteX9" fmla="*/ 28591 w 43256"/>
                <a:gd name="connsiteY9" fmla="*/ 36136 h 42681"/>
                <a:gd name="connsiteX10" fmla="*/ 23703 w 43256"/>
                <a:gd name="connsiteY10" fmla="*/ 42427 h 42681"/>
                <a:gd name="connsiteX11" fmla="*/ 16516 w 43256"/>
                <a:gd name="connsiteY11" fmla="*/ 38587 h 42681"/>
                <a:gd name="connsiteX12" fmla="*/ 5840 w 43256"/>
                <a:gd name="connsiteY12" fmla="*/ 34793 h 42681"/>
                <a:gd name="connsiteX13" fmla="*/ 1146 w 43256"/>
                <a:gd name="connsiteY13" fmla="*/ 30571 h 42681"/>
                <a:gd name="connsiteX14" fmla="*/ 2149 w 43256"/>
                <a:gd name="connsiteY14" fmla="*/ 24872 h 42681"/>
                <a:gd name="connsiteX15" fmla="*/ 31 w 43256"/>
                <a:gd name="connsiteY15" fmla="*/ 19025 h 42681"/>
                <a:gd name="connsiteX16" fmla="*/ 3899 w 43256"/>
                <a:gd name="connsiteY16" fmla="*/ 13828 h 42681"/>
                <a:gd name="connsiteX17" fmla="*/ 3936 w 43256"/>
                <a:gd name="connsiteY17" fmla="*/ 13691 h 42681"/>
                <a:gd name="connsiteX0" fmla="*/ 4729 w 43256"/>
                <a:gd name="connsiteY0" fmla="*/ 25498 h 42681"/>
                <a:gd name="connsiteX1" fmla="*/ 2196 w 43256"/>
                <a:gd name="connsiteY1" fmla="*/ 24701 h 42681"/>
                <a:gd name="connsiteX2" fmla="*/ 6964 w 43256"/>
                <a:gd name="connsiteY2" fmla="*/ 34220 h 42681"/>
                <a:gd name="connsiteX3" fmla="*/ 5856 w 43256"/>
                <a:gd name="connsiteY3" fmla="*/ 34601 h 42681"/>
                <a:gd name="connsiteX4" fmla="*/ 16514 w 43256"/>
                <a:gd name="connsiteY4" fmla="*/ 38411 h 42681"/>
                <a:gd name="connsiteX5" fmla="*/ 15846 w 43256"/>
                <a:gd name="connsiteY5" fmla="*/ 36671 h 42681"/>
                <a:gd name="connsiteX6" fmla="*/ 28863 w 43256"/>
                <a:gd name="connsiteY6" fmla="*/ 34072 h 42681"/>
                <a:gd name="connsiteX7" fmla="*/ 28596 w 43256"/>
                <a:gd name="connsiteY7" fmla="*/ 35981 h 42681"/>
                <a:gd name="connsiteX8" fmla="*/ 34165 w 43256"/>
                <a:gd name="connsiteY8" fmla="*/ 22275 h 42681"/>
                <a:gd name="connsiteX9" fmla="*/ 37416 w 43256"/>
                <a:gd name="connsiteY9" fmla="*/ 29411 h 42681"/>
                <a:gd name="connsiteX10" fmla="*/ 41834 w 43256"/>
                <a:gd name="connsiteY10" fmla="*/ 14675 h 42681"/>
                <a:gd name="connsiteX11" fmla="*/ 40386 w 43256"/>
                <a:gd name="connsiteY11" fmla="*/ 17351 h 42681"/>
                <a:gd name="connsiteX12" fmla="*/ 38360 w 43256"/>
                <a:gd name="connsiteY12" fmla="*/ 4747 h 42681"/>
                <a:gd name="connsiteX13" fmla="*/ 38436 w 43256"/>
                <a:gd name="connsiteY13" fmla="*/ 6011 h 42681"/>
                <a:gd name="connsiteX14" fmla="*/ 4163 w 43256"/>
                <a:gd name="connsiteY14" fmla="*/ 15110 h 42681"/>
                <a:gd name="connsiteX15" fmla="*/ 3936 w 43256"/>
                <a:gd name="connsiteY15" fmla="*/ 13691 h 42681"/>
                <a:gd name="connsiteX0" fmla="*/ 3936 w 43256"/>
                <a:gd name="connsiteY0" fmla="*/ 8949 h 37939"/>
                <a:gd name="connsiteX1" fmla="*/ 5659 w 43256"/>
                <a:gd name="connsiteY1" fmla="*/ 1486 h 37939"/>
                <a:gd name="connsiteX2" fmla="*/ 24802 w 43256"/>
                <a:gd name="connsiteY2" fmla="*/ 19701 h 37939"/>
                <a:gd name="connsiteX3" fmla="*/ 38354 w 43256"/>
                <a:gd name="connsiteY3" fmla="*/ 155 h 37939"/>
                <a:gd name="connsiteX4" fmla="*/ 42018 w 43256"/>
                <a:gd name="connsiteY4" fmla="*/ 4897 h 37939"/>
                <a:gd name="connsiteX5" fmla="*/ 41854 w 43256"/>
                <a:gd name="connsiteY5" fmla="*/ 10039 h 37939"/>
                <a:gd name="connsiteX6" fmla="*/ 43052 w 43256"/>
                <a:gd name="connsiteY6" fmla="*/ 17901 h 37939"/>
                <a:gd name="connsiteX7" fmla="*/ 37440 w 43256"/>
                <a:gd name="connsiteY7" fmla="*/ 24783 h 37939"/>
                <a:gd name="connsiteX8" fmla="*/ 35431 w 43256"/>
                <a:gd name="connsiteY8" fmla="*/ 30680 h 37939"/>
                <a:gd name="connsiteX9" fmla="*/ 28591 w 43256"/>
                <a:gd name="connsiteY9" fmla="*/ 31394 h 37939"/>
                <a:gd name="connsiteX10" fmla="*/ 23703 w 43256"/>
                <a:gd name="connsiteY10" fmla="*/ 37685 h 37939"/>
                <a:gd name="connsiteX11" fmla="*/ 16516 w 43256"/>
                <a:gd name="connsiteY11" fmla="*/ 33845 h 37939"/>
                <a:gd name="connsiteX12" fmla="*/ 5840 w 43256"/>
                <a:gd name="connsiteY12" fmla="*/ 30051 h 37939"/>
                <a:gd name="connsiteX13" fmla="*/ 1146 w 43256"/>
                <a:gd name="connsiteY13" fmla="*/ 25829 h 37939"/>
                <a:gd name="connsiteX14" fmla="*/ 2149 w 43256"/>
                <a:gd name="connsiteY14" fmla="*/ 20130 h 37939"/>
                <a:gd name="connsiteX15" fmla="*/ 31 w 43256"/>
                <a:gd name="connsiteY15" fmla="*/ 14283 h 37939"/>
                <a:gd name="connsiteX16" fmla="*/ 3899 w 43256"/>
                <a:gd name="connsiteY16" fmla="*/ 9086 h 37939"/>
                <a:gd name="connsiteX17" fmla="*/ 3936 w 43256"/>
                <a:gd name="connsiteY17" fmla="*/ 8949 h 37939"/>
                <a:gd name="connsiteX0" fmla="*/ 4729 w 43256"/>
                <a:gd name="connsiteY0" fmla="*/ 20756 h 37939"/>
                <a:gd name="connsiteX1" fmla="*/ 2196 w 43256"/>
                <a:gd name="connsiteY1" fmla="*/ 19959 h 37939"/>
                <a:gd name="connsiteX2" fmla="*/ 6964 w 43256"/>
                <a:gd name="connsiteY2" fmla="*/ 29478 h 37939"/>
                <a:gd name="connsiteX3" fmla="*/ 5856 w 43256"/>
                <a:gd name="connsiteY3" fmla="*/ 29859 h 37939"/>
                <a:gd name="connsiteX4" fmla="*/ 16514 w 43256"/>
                <a:gd name="connsiteY4" fmla="*/ 33669 h 37939"/>
                <a:gd name="connsiteX5" fmla="*/ 15846 w 43256"/>
                <a:gd name="connsiteY5" fmla="*/ 31929 h 37939"/>
                <a:gd name="connsiteX6" fmla="*/ 28863 w 43256"/>
                <a:gd name="connsiteY6" fmla="*/ 29330 h 37939"/>
                <a:gd name="connsiteX7" fmla="*/ 28596 w 43256"/>
                <a:gd name="connsiteY7" fmla="*/ 31239 h 37939"/>
                <a:gd name="connsiteX8" fmla="*/ 34165 w 43256"/>
                <a:gd name="connsiteY8" fmla="*/ 17533 h 37939"/>
                <a:gd name="connsiteX9" fmla="*/ 37416 w 43256"/>
                <a:gd name="connsiteY9" fmla="*/ 24669 h 37939"/>
                <a:gd name="connsiteX10" fmla="*/ 41834 w 43256"/>
                <a:gd name="connsiteY10" fmla="*/ 9933 h 37939"/>
                <a:gd name="connsiteX11" fmla="*/ 40386 w 43256"/>
                <a:gd name="connsiteY11" fmla="*/ 12609 h 37939"/>
                <a:gd name="connsiteX12" fmla="*/ 38360 w 43256"/>
                <a:gd name="connsiteY12" fmla="*/ 5 h 37939"/>
                <a:gd name="connsiteX13" fmla="*/ 38436 w 43256"/>
                <a:gd name="connsiteY13" fmla="*/ 1269 h 37939"/>
                <a:gd name="connsiteX14" fmla="*/ 4163 w 43256"/>
                <a:gd name="connsiteY14" fmla="*/ 10368 h 37939"/>
                <a:gd name="connsiteX15" fmla="*/ 3936 w 43256"/>
                <a:gd name="connsiteY15" fmla="*/ 8949 h 37939"/>
                <a:gd name="connsiteX0" fmla="*/ 3936 w 43256"/>
                <a:gd name="connsiteY0" fmla="*/ 8952 h 37942"/>
                <a:gd name="connsiteX1" fmla="*/ 5659 w 43256"/>
                <a:gd name="connsiteY1" fmla="*/ 1489 h 37942"/>
                <a:gd name="connsiteX2" fmla="*/ 24802 w 43256"/>
                <a:gd name="connsiteY2" fmla="*/ 19704 h 37942"/>
                <a:gd name="connsiteX3" fmla="*/ 38354 w 43256"/>
                <a:gd name="connsiteY3" fmla="*/ 158 h 37942"/>
                <a:gd name="connsiteX4" fmla="*/ 42018 w 43256"/>
                <a:gd name="connsiteY4" fmla="*/ 4900 h 37942"/>
                <a:gd name="connsiteX5" fmla="*/ 41854 w 43256"/>
                <a:gd name="connsiteY5" fmla="*/ 10042 h 37942"/>
                <a:gd name="connsiteX6" fmla="*/ 43052 w 43256"/>
                <a:gd name="connsiteY6" fmla="*/ 17904 h 37942"/>
                <a:gd name="connsiteX7" fmla="*/ 37440 w 43256"/>
                <a:gd name="connsiteY7" fmla="*/ 24786 h 37942"/>
                <a:gd name="connsiteX8" fmla="*/ 35431 w 43256"/>
                <a:gd name="connsiteY8" fmla="*/ 30683 h 37942"/>
                <a:gd name="connsiteX9" fmla="*/ 28591 w 43256"/>
                <a:gd name="connsiteY9" fmla="*/ 31397 h 37942"/>
                <a:gd name="connsiteX10" fmla="*/ 23703 w 43256"/>
                <a:gd name="connsiteY10" fmla="*/ 37688 h 37942"/>
                <a:gd name="connsiteX11" fmla="*/ 16516 w 43256"/>
                <a:gd name="connsiteY11" fmla="*/ 33848 h 37942"/>
                <a:gd name="connsiteX12" fmla="*/ 5840 w 43256"/>
                <a:gd name="connsiteY12" fmla="*/ 30054 h 37942"/>
                <a:gd name="connsiteX13" fmla="*/ 1146 w 43256"/>
                <a:gd name="connsiteY13" fmla="*/ 25832 h 37942"/>
                <a:gd name="connsiteX14" fmla="*/ 2149 w 43256"/>
                <a:gd name="connsiteY14" fmla="*/ 20133 h 37942"/>
                <a:gd name="connsiteX15" fmla="*/ 31 w 43256"/>
                <a:gd name="connsiteY15" fmla="*/ 14286 h 37942"/>
                <a:gd name="connsiteX16" fmla="*/ 3899 w 43256"/>
                <a:gd name="connsiteY16" fmla="*/ 9089 h 37942"/>
                <a:gd name="connsiteX17" fmla="*/ 3936 w 43256"/>
                <a:gd name="connsiteY17" fmla="*/ 8952 h 37942"/>
                <a:gd name="connsiteX0" fmla="*/ 4729 w 43256"/>
                <a:gd name="connsiteY0" fmla="*/ 20759 h 37942"/>
                <a:gd name="connsiteX1" fmla="*/ 2196 w 43256"/>
                <a:gd name="connsiteY1" fmla="*/ 19962 h 37942"/>
                <a:gd name="connsiteX2" fmla="*/ 6964 w 43256"/>
                <a:gd name="connsiteY2" fmla="*/ 29481 h 37942"/>
                <a:gd name="connsiteX3" fmla="*/ 5856 w 43256"/>
                <a:gd name="connsiteY3" fmla="*/ 29862 h 37942"/>
                <a:gd name="connsiteX4" fmla="*/ 16514 w 43256"/>
                <a:gd name="connsiteY4" fmla="*/ 33672 h 37942"/>
                <a:gd name="connsiteX5" fmla="*/ 15846 w 43256"/>
                <a:gd name="connsiteY5" fmla="*/ 31932 h 37942"/>
                <a:gd name="connsiteX6" fmla="*/ 28863 w 43256"/>
                <a:gd name="connsiteY6" fmla="*/ 29333 h 37942"/>
                <a:gd name="connsiteX7" fmla="*/ 28596 w 43256"/>
                <a:gd name="connsiteY7" fmla="*/ 31242 h 37942"/>
                <a:gd name="connsiteX8" fmla="*/ 34165 w 43256"/>
                <a:gd name="connsiteY8" fmla="*/ 17536 h 37942"/>
                <a:gd name="connsiteX9" fmla="*/ 37416 w 43256"/>
                <a:gd name="connsiteY9" fmla="*/ 24672 h 37942"/>
                <a:gd name="connsiteX10" fmla="*/ 41834 w 43256"/>
                <a:gd name="connsiteY10" fmla="*/ 9936 h 37942"/>
                <a:gd name="connsiteX11" fmla="*/ 40386 w 43256"/>
                <a:gd name="connsiteY11" fmla="*/ 12612 h 37942"/>
                <a:gd name="connsiteX12" fmla="*/ 38360 w 43256"/>
                <a:gd name="connsiteY12" fmla="*/ 8 h 37942"/>
                <a:gd name="connsiteX13" fmla="*/ 38436 w 43256"/>
                <a:gd name="connsiteY13" fmla="*/ 1272 h 37942"/>
                <a:gd name="connsiteX14" fmla="*/ 4163 w 43256"/>
                <a:gd name="connsiteY14" fmla="*/ 10371 h 37942"/>
                <a:gd name="connsiteX15" fmla="*/ 3936 w 43256"/>
                <a:gd name="connsiteY15" fmla="*/ 8952 h 37942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28863 w 43256"/>
                <a:gd name="connsiteY6" fmla="*/ 29367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32429 w 43256"/>
                <a:gd name="connsiteY6" fmla="*/ 24390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9007 h 37997"/>
                <a:gd name="connsiteX1" fmla="*/ 5659 w 43256"/>
                <a:gd name="connsiteY1" fmla="*/ 1544 h 37997"/>
                <a:gd name="connsiteX2" fmla="*/ 27476 w 43256"/>
                <a:gd name="connsiteY2" fmla="*/ 17949 h 37997"/>
                <a:gd name="connsiteX3" fmla="*/ 38354 w 43256"/>
                <a:gd name="connsiteY3" fmla="*/ 213 h 37997"/>
                <a:gd name="connsiteX4" fmla="*/ 42018 w 43256"/>
                <a:gd name="connsiteY4" fmla="*/ 4955 h 37997"/>
                <a:gd name="connsiteX5" fmla="*/ 41854 w 43256"/>
                <a:gd name="connsiteY5" fmla="*/ 10097 h 37997"/>
                <a:gd name="connsiteX6" fmla="*/ 43052 w 43256"/>
                <a:gd name="connsiteY6" fmla="*/ 17959 h 37997"/>
                <a:gd name="connsiteX7" fmla="*/ 37440 w 43256"/>
                <a:gd name="connsiteY7" fmla="*/ 24841 h 37997"/>
                <a:gd name="connsiteX8" fmla="*/ 35431 w 43256"/>
                <a:gd name="connsiteY8" fmla="*/ 30738 h 37997"/>
                <a:gd name="connsiteX9" fmla="*/ 28591 w 43256"/>
                <a:gd name="connsiteY9" fmla="*/ 31452 h 37997"/>
                <a:gd name="connsiteX10" fmla="*/ 23703 w 43256"/>
                <a:gd name="connsiteY10" fmla="*/ 37743 h 37997"/>
                <a:gd name="connsiteX11" fmla="*/ 16516 w 43256"/>
                <a:gd name="connsiteY11" fmla="*/ 33903 h 37997"/>
                <a:gd name="connsiteX12" fmla="*/ 5840 w 43256"/>
                <a:gd name="connsiteY12" fmla="*/ 30109 h 37997"/>
                <a:gd name="connsiteX13" fmla="*/ 1146 w 43256"/>
                <a:gd name="connsiteY13" fmla="*/ 25887 h 37997"/>
                <a:gd name="connsiteX14" fmla="*/ 2149 w 43256"/>
                <a:gd name="connsiteY14" fmla="*/ 20188 h 37997"/>
                <a:gd name="connsiteX15" fmla="*/ 31 w 43256"/>
                <a:gd name="connsiteY15" fmla="*/ 14341 h 37997"/>
                <a:gd name="connsiteX16" fmla="*/ 3899 w 43256"/>
                <a:gd name="connsiteY16" fmla="*/ 9144 h 37997"/>
                <a:gd name="connsiteX17" fmla="*/ 3936 w 43256"/>
                <a:gd name="connsiteY17" fmla="*/ 9007 h 37997"/>
                <a:gd name="connsiteX0" fmla="*/ 4729 w 43256"/>
                <a:gd name="connsiteY0" fmla="*/ 20814 h 37997"/>
                <a:gd name="connsiteX1" fmla="*/ 2196 w 43256"/>
                <a:gd name="connsiteY1" fmla="*/ 20017 h 37997"/>
                <a:gd name="connsiteX2" fmla="*/ 6964 w 43256"/>
                <a:gd name="connsiteY2" fmla="*/ 29536 h 37997"/>
                <a:gd name="connsiteX3" fmla="*/ 5856 w 43256"/>
                <a:gd name="connsiteY3" fmla="*/ 29917 h 37997"/>
                <a:gd name="connsiteX4" fmla="*/ 16514 w 43256"/>
                <a:gd name="connsiteY4" fmla="*/ 33727 h 37997"/>
                <a:gd name="connsiteX5" fmla="*/ 15846 w 43256"/>
                <a:gd name="connsiteY5" fmla="*/ 31987 h 37997"/>
                <a:gd name="connsiteX6" fmla="*/ 32429 w 43256"/>
                <a:gd name="connsiteY6" fmla="*/ 24411 h 37997"/>
                <a:gd name="connsiteX7" fmla="*/ 28596 w 43256"/>
                <a:gd name="connsiteY7" fmla="*/ 31297 h 37997"/>
                <a:gd name="connsiteX8" fmla="*/ 34165 w 43256"/>
                <a:gd name="connsiteY8" fmla="*/ 17591 h 37997"/>
                <a:gd name="connsiteX9" fmla="*/ 37416 w 43256"/>
                <a:gd name="connsiteY9" fmla="*/ 24727 h 37997"/>
                <a:gd name="connsiteX10" fmla="*/ 41834 w 43256"/>
                <a:gd name="connsiteY10" fmla="*/ 9991 h 37997"/>
                <a:gd name="connsiteX11" fmla="*/ 40386 w 43256"/>
                <a:gd name="connsiteY11" fmla="*/ 12667 h 37997"/>
                <a:gd name="connsiteX12" fmla="*/ 38360 w 43256"/>
                <a:gd name="connsiteY12" fmla="*/ 63 h 37997"/>
                <a:gd name="connsiteX13" fmla="*/ 38436 w 43256"/>
                <a:gd name="connsiteY13" fmla="*/ 1327 h 37997"/>
                <a:gd name="connsiteX14" fmla="*/ 4163 w 43256"/>
                <a:gd name="connsiteY14" fmla="*/ 10426 h 37997"/>
                <a:gd name="connsiteX15" fmla="*/ 3936 w 43256"/>
                <a:gd name="connsiteY15" fmla="*/ 9007 h 37997"/>
                <a:gd name="connsiteX0" fmla="*/ 3936 w 43256"/>
                <a:gd name="connsiteY0" fmla="*/ 10447 h 39437"/>
                <a:gd name="connsiteX1" fmla="*/ 5659 w 43256"/>
                <a:gd name="connsiteY1" fmla="*/ 2984 h 39437"/>
                <a:gd name="connsiteX2" fmla="*/ 27476 w 43256"/>
                <a:gd name="connsiteY2" fmla="*/ 19389 h 39437"/>
                <a:gd name="connsiteX3" fmla="*/ 38354 w 43256"/>
                <a:gd name="connsiteY3" fmla="*/ 1653 h 39437"/>
                <a:gd name="connsiteX4" fmla="*/ 42018 w 43256"/>
                <a:gd name="connsiteY4" fmla="*/ 6395 h 39437"/>
                <a:gd name="connsiteX5" fmla="*/ 41854 w 43256"/>
                <a:gd name="connsiteY5" fmla="*/ 11537 h 39437"/>
                <a:gd name="connsiteX6" fmla="*/ 43052 w 43256"/>
                <a:gd name="connsiteY6" fmla="*/ 19399 h 39437"/>
                <a:gd name="connsiteX7" fmla="*/ 37440 w 43256"/>
                <a:gd name="connsiteY7" fmla="*/ 26281 h 39437"/>
                <a:gd name="connsiteX8" fmla="*/ 35431 w 43256"/>
                <a:gd name="connsiteY8" fmla="*/ 32178 h 39437"/>
                <a:gd name="connsiteX9" fmla="*/ 28591 w 43256"/>
                <a:gd name="connsiteY9" fmla="*/ 32892 h 39437"/>
                <a:gd name="connsiteX10" fmla="*/ 23703 w 43256"/>
                <a:gd name="connsiteY10" fmla="*/ 39183 h 39437"/>
                <a:gd name="connsiteX11" fmla="*/ 16516 w 43256"/>
                <a:gd name="connsiteY11" fmla="*/ 35343 h 39437"/>
                <a:gd name="connsiteX12" fmla="*/ 5840 w 43256"/>
                <a:gd name="connsiteY12" fmla="*/ 31549 h 39437"/>
                <a:gd name="connsiteX13" fmla="*/ 1146 w 43256"/>
                <a:gd name="connsiteY13" fmla="*/ 27327 h 39437"/>
                <a:gd name="connsiteX14" fmla="*/ 2149 w 43256"/>
                <a:gd name="connsiteY14" fmla="*/ 21628 h 39437"/>
                <a:gd name="connsiteX15" fmla="*/ 31 w 43256"/>
                <a:gd name="connsiteY15" fmla="*/ 15781 h 39437"/>
                <a:gd name="connsiteX16" fmla="*/ 3899 w 43256"/>
                <a:gd name="connsiteY16" fmla="*/ 10584 h 39437"/>
                <a:gd name="connsiteX17" fmla="*/ 3936 w 43256"/>
                <a:gd name="connsiteY17" fmla="*/ 10447 h 39437"/>
                <a:gd name="connsiteX0" fmla="*/ 4729 w 43256"/>
                <a:gd name="connsiteY0" fmla="*/ 22254 h 39437"/>
                <a:gd name="connsiteX1" fmla="*/ 2196 w 43256"/>
                <a:gd name="connsiteY1" fmla="*/ 21457 h 39437"/>
                <a:gd name="connsiteX2" fmla="*/ 6964 w 43256"/>
                <a:gd name="connsiteY2" fmla="*/ 30976 h 39437"/>
                <a:gd name="connsiteX3" fmla="*/ 5856 w 43256"/>
                <a:gd name="connsiteY3" fmla="*/ 31357 h 39437"/>
                <a:gd name="connsiteX4" fmla="*/ 16514 w 43256"/>
                <a:gd name="connsiteY4" fmla="*/ 35167 h 39437"/>
                <a:gd name="connsiteX5" fmla="*/ 15846 w 43256"/>
                <a:gd name="connsiteY5" fmla="*/ 33427 h 39437"/>
                <a:gd name="connsiteX6" fmla="*/ 32429 w 43256"/>
                <a:gd name="connsiteY6" fmla="*/ 25851 h 39437"/>
                <a:gd name="connsiteX7" fmla="*/ 28596 w 43256"/>
                <a:gd name="connsiteY7" fmla="*/ 32737 h 39437"/>
                <a:gd name="connsiteX8" fmla="*/ 34165 w 43256"/>
                <a:gd name="connsiteY8" fmla="*/ 19031 h 39437"/>
                <a:gd name="connsiteX9" fmla="*/ 37416 w 43256"/>
                <a:gd name="connsiteY9" fmla="*/ 26167 h 39437"/>
                <a:gd name="connsiteX10" fmla="*/ 41834 w 43256"/>
                <a:gd name="connsiteY10" fmla="*/ 11431 h 39437"/>
                <a:gd name="connsiteX11" fmla="*/ 40386 w 43256"/>
                <a:gd name="connsiteY11" fmla="*/ 14107 h 39437"/>
                <a:gd name="connsiteX12" fmla="*/ 38360 w 43256"/>
                <a:gd name="connsiteY12" fmla="*/ 1503 h 39437"/>
                <a:gd name="connsiteX13" fmla="*/ 41556 w 43256"/>
                <a:gd name="connsiteY13" fmla="*/ 52 h 39437"/>
                <a:gd name="connsiteX14" fmla="*/ 4163 w 43256"/>
                <a:gd name="connsiteY14" fmla="*/ 11866 h 39437"/>
                <a:gd name="connsiteX15" fmla="*/ 3936 w 43256"/>
                <a:gd name="connsiteY15" fmla="*/ 10447 h 39437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38354 w 43256"/>
                <a:gd name="connsiteY3" fmla="*/ 1632 h 39416"/>
                <a:gd name="connsiteX4" fmla="*/ 42018 w 43256"/>
                <a:gd name="connsiteY4" fmla="*/ 6374 h 39416"/>
                <a:gd name="connsiteX5" fmla="*/ 41854 w 43256"/>
                <a:gd name="connsiteY5" fmla="*/ 11516 h 39416"/>
                <a:gd name="connsiteX6" fmla="*/ 43052 w 43256"/>
                <a:gd name="connsiteY6" fmla="*/ 19378 h 39416"/>
                <a:gd name="connsiteX7" fmla="*/ 37440 w 43256"/>
                <a:gd name="connsiteY7" fmla="*/ 26260 h 39416"/>
                <a:gd name="connsiteX8" fmla="*/ 35431 w 43256"/>
                <a:gd name="connsiteY8" fmla="*/ 32157 h 39416"/>
                <a:gd name="connsiteX9" fmla="*/ 28591 w 43256"/>
                <a:gd name="connsiteY9" fmla="*/ 32871 h 39416"/>
                <a:gd name="connsiteX10" fmla="*/ 23703 w 43256"/>
                <a:gd name="connsiteY10" fmla="*/ 39162 h 39416"/>
                <a:gd name="connsiteX11" fmla="*/ 16516 w 43256"/>
                <a:gd name="connsiteY11" fmla="*/ 35322 h 39416"/>
                <a:gd name="connsiteX12" fmla="*/ 5840 w 43256"/>
                <a:gd name="connsiteY12" fmla="*/ 31528 h 39416"/>
                <a:gd name="connsiteX13" fmla="*/ 1146 w 43256"/>
                <a:gd name="connsiteY13" fmla="*/ 27306 h 39416"/>
                <a:gd name="connsiteX14" fmla="*/ 2149 w 43256"/>
                <a:gd name="connsiteY14" fmla="*/ 21607 h 39416"/>
                <a:gd name="connsiteX15" fmla="*/ 31 w 43256"/>
                <a:gd name="connsiteY15" fmla="*/ 15760 h 39416"/>
                <a:gd name="connsiteX16" fmla="*/ 3899 w 43256"/>
                <a:gd name="connsiteY16" fmla="*/ 10563 h 39416"/>
                <a:gd name="connsiteX17" fmla="*/ 3936 w 43256"/>
                <a:gd name="connsiteY17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42018 w 43256"/>
                <a:gd name="connsiteY3" fmla="*/ 6374 h 39416"/>
                <a:gd name="connsiteX4" fmla="*/ 41854 w 43256"/>
                <a:gd name="connsiteY4" fmla="*/ 11516 h 39416"/>
                <a:gd name="connsiteX5" fmla="*/ 43052 w 43256"/>
                <a:gd name="connsiteY5" fmla="*/ 19378 h 39416"/>
                <a:gd name="connsiteX6" fmla="*/ 37440 w 43256"/>
                <a:gd name="connsiteY6" fmla="*/ 26260 h 39416"/>
                <a:gd name="connsiteX7" fmla="*/ 35431 w 43256"/>
                <a:gd name="connsiteY7" fmla="*/ 32157 h 39416"/>
                <a:gd name="connsiteX8" fmla="*/ 28591 w 43256"/>
                <a:gd name="connsiteY8" fmla="*/ 32871 h 39416"/>
                <a:gd name="connsiteX9" fmla="*/ 23703 w 43256"/>
                <a:gd name="connsiteY9" fmla="*/ 39162 h 39416"/>
                <a:gd name="connsiteX10" fmla="*/ 16516 w 43256"/>
                <a:gd name="connsiteY10" fmla="*/ 35322 h 39416"/>
                <a:gd name="connsiteX11" fmla="*/ 5840 w 43256"/>
                <a:gd name="connsiteY11" fmla="*/ 31528 h 39416"/>
                <a:gd name="connsiteX12" fmla="*/ 1146 w 43256"/>
                <a:gd name="connsiteY12" fmla="*/ 27306 h 39416"/>
                <a:gd name="connsiteX13" fmla="*/ 2149 w 43256"/>
                <a:gd name="connsiteY13" fmla="*/ 21607 h 39416"/>
                <a:gd name="connsiteX14" fmla="*/ 31 w 43256"/>
                <a:gd name="connsiteY14" fmla="*/ 15760 h 39416"/>
                <a:gd name="connsiteX15" fmla="*/ 3899 w 43256"/>
                <a:gd name="connsiteY15" fmla="*/ 10563 h 39416"/>
                <a:gd name="connsiteX16" fmla="*/ 3936 w 43256"/>
                <a:gd name="connsiteY16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1775 h 40765"/>
                <a:gd name="connsiteX1" fmla="*/ 5659 w 43256"/>
                <a:gd name="connsiteY1" fmla="*/ 4312 h 40765"/>
                <a:gd name="connsiteX2" fmla="*/ 27476 w 43256"/>
                <a:gd name="connsiteY2" fmla="*/ 20717 h 40765"/>
                <a:gd name="connsiteX3" fmla="*/ 42018 w 43256"/>
                <a:gd name="connsiteY3" fmla="*/ 7723 h 40765"/>
                <a:gd name="connsiteX4" fmla="*/ 41854 w 43256"/>
                <a:gd name="connsiteY4" fmla="*/ 12865 h 40765"/>
                <a:gd name="connsiteX5" fmla="*/ 43052 w 43256"/>
                <a:gd name="connsiteY5" fmla="*/ 20727 h 40765"/>
                <a:gd name="connsiteX6" fmla="*/ 37440 w 43256"/>
                <a:gd name="connsiteY6" fmla="*/ 27609 h 40765"/>
                <a:gd name="connsiteX7" fmla="*/ 35431 w 43256"/>
                <a:gd name="connsiteY7" fmla="*/ 33506 h 40765"/>
                <a:gd name="connsiteX8" fmla="*/ 28591 w 43256"/>
                <a:gd name="connsiteY8" fmla="*/ 34220 h 40765"/>
                <a:gd name="connsiteX9" fmla="*/ 23703 w 43256"/>
                <a:gd name="connsiteY9" fmla="*/ 40511 h 40765"/>
                <a:gd name="connsiteX10" fmla="*/ 16516 w 43256"/>
                <a:gd name="connsiteY10" fmla="*/ 36671 h 40765"/>
                <a:gd name="connsiteX11" fmla="*/ 5840 w 43256"/>
                <a:gd name="connsiteY11" fmla="*/ 32877 h 40765"/>
                <a:gd name="connsiteX12" fmla="*/ 1146 w 43256"/>
                <a:gd name="connsiteY12" fmla="*/ 28655 h 40765"/>
                <a:gd name="connsiteX13" fmla="*/ 2149 w 43256"/>
                <a:gd name="connsiteY13" fmla="*/ 22956 h 40765"/>
                <a:gd name="connsiteX14" fmla="*/ 31 w 43256"/>
                <a:gd name="connsiteY14" fmla="*/ 17109 h 40765"/>
                <a:gd name="connsiteX15" fmla="*/ 3899 w 43256"/>
                <a:gd name="connsiteY15" fmla="*/ 11912 h 40765"/>
                <a:gd name="connsiteX16" fmla="*/ 3936 w 43256"/>
                <a:gd name="connsiteY16" fmla="*/ 11775 h 40765"/>
                <a:gd name="connsiteX0" fmla="*/ 4729 w 43256"/>
                <a:gd name="connsiteY0" fmla="*/ 23582 h 40765"/>
                <a:gd name="connsiteX1" fmla="*/ 2196 w 43256"/>
                <a:gd name="connsiteY1" fmla="*/ 22785 h 40765"/>
                <a:gd name="connsiteX2" fmla="*/ 6964 w 43256"/>
                <a:gd name="connsiteY2" fmla="*/ 32304 h 40765"/>
                <a:gd name="connsiteX3" fmla="*/ 5856 w 43256"/>
                <a:gd name="connsiteY3" fmla="*/ 32685 h 40765"/>
                <a:gd name="connsiteX4" fmla="*/ 16514 w 43256"/>
                <a:gd name="connsiteY4" fmla="*/ 36495 h 40765"/>
                <a:gd name="connsiteX5" fmla="*/ 15846 w 43256"/>
                <a:gd name="connsiteY5" fmla="*/ 34755 h 40765"/>
                <a:gd name="connsiteX6" fmla="*/ 32429 w 43256"/>
                <a:gd name="connsiteY6" fmla="*/ 27179 h 40765"/>
                <a:gd name="connsiteX7" fmla="*/ 28596 w 43256"/>
                <a:gd name="connsiteY7" fmla="*/ 34065 h 40765"/>
                <a:gd name="connsiteX8" fmla="*/ 34165 w 43256"/>
                <a:gd name="connsiteY8" fmla="*/ 20359 h 40765"/>
                <a:gd name="connsiteX9" fmla="*/ 37416 w 43256"/>
                <a:gd name="connsiteY9" fmla="*/ 27495 h 40765"/>
                <a:gd name="connsiteX10" fmla="*/ 41834 w 43256"/>
                <a:gd name="connsiteY10" fmla="*/ 12759 h 40765"/>
                <a:gd name="connsiteX11" fmla="*/ 40386 w 43256"/>
                <a:gd name="connsiteY11" fmla="*/ 15435 h 40765"/>
                <a:gd name="connsiteX12" fmla="*/ 42371 w 43256"/>
                <a:gd name="connsiteY12" fmla="*/ 4641 h 40765"/>
                <a:gd name="connsiteX13" fmla="*/ 38882 w 43256"/>
                <a:gd name="connsiteY13" fmla="*/ 23 h 40765"/>
                <a:gd name="connsiteX14" fmla="*/ 4163 w 43256"/>
                <a:gd name="connsiteY14" fmla="*/ 13194 h 40765"/>
                <a:gd name="connsiteX15" fmla="*/ 3936 w 43256"/>
                <a:gd name="connsiteY15" fmla="*/ 11775 h 40765"/>
                <a:gd name="connsiteX0" fmla="*/ 3936 w 50839"/>
                <a:gd name="connsiteY0" fmla="*/ 11790 h 40780"/>
                <a:gd name="connsiteX1" fmla="*/ 5659 w 50839"/>
                <a:gd name="connsiteY1" fmla="*/ 4327 h 40780"/>
                <a:gd name="connsiteX2" fmla="*/ 27476 w 50839"/>
                <a:gd name="connsiteY2" fmla="*/ 20732 h 40780"/>
                <a:gd name="connsiteX3" fmla="*/ 42018 w 50839"/>
                <a:gd name="connsiteY3" fmla="*/ 7738 h 40780"/>
                <a:gd name="connsiteX4" fmla="*/ 41854 w 50839"/>
                <a:gd name="connsiteY4" fmla="*/ 12880 h 40780"/>
                <a:gd name="connsiteX5" fmla="*/ 43052 w 50839"/>
                <a:gd name="connsiteY5" fmla="*/ 20742 h 40780"/>
                <a:gd name="connsiteX6" fmla="*/ 37440 w 50839"/>
                <a:gd name="connsiteY6" fmla="*/ 27624 h 40780"/>
                <a:gd name="connsiteX7" fmla="*/ 35431 w 50839"/>
                <a:gd name="connsiteY7" fmla="*/ 33521 h 40780"/>
                <a:gd name="connsiteX8" fmla="*/ 28591 w 50839"/>
                <a:gd name="connsiteY8" fmla="*/ 34235 h 40780"/>
                <a:gd name="connsiteX9" fmla="*/ 23703 w 50839"/>
                <a:gd name="connsiteY9" fmla="*/ 40526 h 40780"/>
                <a:gd name="connsiteX10" fmla="*/ 16516 w 50839"/>
                <a:gd name="connsiteY10" fmla="*/ 36686 h 40780"/>
                <a:gd name="connsiteX11" fmla="*/ 5840 w 50839"/>
                <a:gd name="connsiteY11" fmla="*/ 32892 h 40780"/>
                <a:gd name="connsiteX12" fmla="*/ 1146 w 50839"/>
                <a:gd name="connsiteY12" fmla="*/ 28670 h 40780"/>
                <a:gd name="connsiteX13" fmla="*/ 2149 w 50839"/>
                <a:gd name="connsiteY13" fmla="*/ 22971 h 40780"/>
                <a:gd name="connsiteX14" fmla="*/ 31 w 50839"/>
                <a:gd name="connsiteY14" fmla="*/ 17124 h 40780"/>
                <a:gd name="connsiteX15" fmla="*/ 3899 w 50839"/>
                <a:gd name="connsiteY15" fmla="*/ 11927 h 40780"/>
                <a:gd name="connsiteX16" fmla="*/ 3936 w 50839"/>
                <a:gd name="connsiteY16" fmla="*/ 11790 h 40780"/>
                <a:gd name="connsiteX0" fmla="*/ 4729 w 50839"/>
                <a:gd name="connsiteY0" fmla="*/ 23597 h 40780"/>
                <a:gd name="connsiteX1" fmla="*/ 2196 w 50839"/>
                <a:gd name="connsiteY1" fmla="*/ 22800 h 40780"/>
                <a:gd name="connsiteX2" fmla="*/ 6964 w 50839"/>
                <a:gd name="connsiteY2" fmla="*/ 32319 h 40780"/>
                <a:gd name="connsiteX3" fmla="*/ 5856 w 50839"/>
                <a:gd name="connsiteY3" fmla="*/ 32700 h 40780"/>
                <a:gd name="connsiteX4" fmla="*/ 16514 w 50839"/>
                <a:gd name="connsiteY4" fmla="*/ 36510 h 40780"/>
                <a:gd name="connsiteX5" fmla="*/ 15846 w 50839"/>
                <a:gd name="connsiteY5" fmla="*/ 34770 h 40780"/>
                <a:gd name="connsiteX6" fmla="*/ 32429 w 50839"/>
                <a:gd name="connsiteY6" fmla="*/ 27194 h 40780"/>
                <a:gd name="connsiteX7" fmla="*/ 28596 w 50839"/>
                <a:gd name="connsiteY7" fmla="*/ 34080 h 40780"/>
                <a:gd name="connsiteX8" fmla="*/ 34165 w 50839"/>
                <a:gd name="connsiteY8" fmla="*/ 20374 h 40780"/>
                <a:gd name="connsiteX9" fmla="*/ 37416 w 50839"/>
                <a:gd name="connsiteY9" fmla="*/ 27510 h 40780"/>
                <a:gd name="connsiteX10" fmla="*/ 41834 w 50839"/>
                <a:gd name="connsiteY10" fmla="*/ 12774 h 40780"/>
                <a:gd name="connsiteX11" fmla="*/ 40386 w 50839"/>
                <a:gd name="connsiteY11" fmla="*/ 15450 h 40780"/>
                <a:gd name="connsiteX12" fmla="*/ 50839 w 50839"/>
                <a:gd name="connsiteY12" fmla="*/ 2394 h 40780"/>
                <a:gd name="connsiteX13" fmla="*/ 38882 w 50839"/>
                <a:gd name="connsiteY13" fmla="*/ 38 h 40780"/>
                <a:gd name="connsiteX14" fmla="*/ 4163 w 50839"/>
                <a:gd name="connsiteY14" fmla="*/ 13209 h 40780"/>
                <a:gd name="connsiteX15" fmla="*/ 3936 w 50839"/>
                <a:gd name="connsiteY15" fmla="*/ 11790 h 40780"/>
                <a:gd name="connsiteX0" fmla="*/ 3936 w 50839"/>
                <a:gd name="connsiteY0" fmla="*/ 11773 h 40763"/>
                <a:gd name="connsiteX1" fmla="*/ 5659 w 50839"/>
                <a:gd name="connsiteY1" fmla="*/ 4310 h 40763"/>
                <a:gd name="connsiteX2" fmla="*/ 27476 w 50839"/>
                <a:gd name="connsiteY2" fmla="*/ 20715 h 40763"/>
                <a:gd name="connsiteX3" fmla="*/ 42018 w 50839"/>
                <a:gd name="connsiteY3" fmla="*/ 7721 h 40763"/>
                <a:gd name="connsiteX4" fmla="*/ 41854 w 50839"/>
                <a:gd name="connsiteY4" fmla="*/ 12863 h 40763"/>
                <a:gd name="connsiteX5" fmla="*/ 43052 w 50839"/>
                <a:gd name="connsiteY5" fmla="*/ 20725 h 40763"/>
                <a:gd name="connsiteX6" fmla="*/ 37440 w 50839"/>
                <a:gd name="connsiteY6" fmla="*/ 27607 h 40763"/>
                <a:gd name="connsiteX7" fmla="*/ 35431 w 50839"/>
                <a:gd name="connsiteY7" fmla="*/ 33504 h 40763"/>
                <a:gd name="connsiteX8" fmla="*/ 28591 w 50839"/>
                <a:gd name="connsiteY8" fmla="*/ 34218 h 40763"/>
                <a:gd name="connsiteX9" fmla="*/ 23703 w 50839"/>
                <a:gd name="connsiteY9" fmla="*/ 40509 h 40763"/>
                <a:gd name="connsiteX10" fmla="*/ 16516 w 50839"/>
                <a:gd name="connsiteY10" fmla="*/ 36669 h 40763"/>
                <a:gd name="connsiteX11" fmla="*/ 5840 w 50839"/>
                <a:gd name="connsiteY11" fmla="*/ 32875 h 40763"/>
                <a:gd name="connsiteX12" fmla="*/ 1146 w 50839"/>
                <a:gd name="connsiteY12" fmla="*/ 28653 h 40763"/>
                <a:gd name="connsiteX13" fmla="*/ 2149 w 50839"/>
                <a:gd name="connsiteY13" fmla="*/ 22954 h 40763"/>
                <a:gd name="connsiteX14" fmla="*/ 31 w 50839"/>
                <a:gd name="connsiteY14" fmla="*/ 17107 h 40763"/>
                <a:gd name="connsiteX15" fmla="*/ 3899 w 50839"/>
                <a:gd name="connsiteY15" fmla="*/ 11910 h 40763"/>
                <a:gd name="connsiteX16" fmla="*/ 3936 w 50839"/>
                <a:gd name="connsiteY16" fmla="*/ 11773 h 40763"/>
                <a:gd name="connsiteX0" fmla="*/ 4729 w 50839"/>
                <a:gd name="connsiteY0" fmla="*/ 23580 h 40763"/>
                <a:gd name="connsiteX1" fmla="*/ 2196 w 50839"/>
                <a:gd name="connsiteY1" fmla="*/ 22783 h 40763"/>
                <a:gd name="connsiteX2" fmla="*/ 6964 w 50839"/>
                <a:gd name="connsiteY2" fmla="*/ 32302 h 40763"/>
                <a:gd name="connsiteX3" fmla="*/ 5856 w 50839"/>
                <a:gd name="connsiteY3" fmla="*/ 32683 h 40763"/>
                <a:gd name="connsiteX4" fmla="*/ 16514 w 50839"/>
                <a:gd name="connsiteY4" fmla="*/ 36493 h 40763"/>
                <a:gd name="connsiteX5" fmla="*/ 15846 w 50839"/>
                <a:gd name="connsiteY5" fmla="*/ 34753 h 40763"/>
                <a:gd name="connsiteX6" fmla="*/ 32429 w 50839"/>
                <a:gd name="connsiteY6" fmla="*/ 27177 h 40763"/>
                <a:gd name="connsiteX7" fmla="*/ 28596 w 50839"/>
                <a:gd name="connsiteY7" fmla="*/ 34063 h 40763"/>
                <a:gd name="connsiteX8" fmla="*/ 34165 w 50839"/>
                <a:gd name="connsiteY8" fmla="*/ 20357 h 40763"/>
                <a:gd name="connsiteX9" fmla="*/ 37416 w 50839"/>
                <a:gd name="connsiteY9" fmla="*/ 27493 h 40763"/>
                <a:gd name="connsiteX10" fmla="*/ 41834 w 50839"/>
                <a:gd name="connsiteY10" fmla="*/ 12757 h 40763"/>
                <a:gd name="connsiteX11" fmla="*/ 40386 w 50839"/>
                <a:gd name="connsiteY11" fmla="*/ 15433 h 40763"/>
                <a:gd name="connsiteX12" fmla="*/ 50839 w 50839"/>
                <a:gd name="connsiteY12" fmla="*/ 5544 h 40763"/>
                <a:gd name="connsiteX13" fmla="*/ 38882 w 50839"/>
                <a:gd name="connsiteY13" fmla="*/ 21 h 40763"/>
                <a:gd name="connsiteX14" fmla="*/ 4163 w 50839"/>
                <a:gd name="connsiteY14" fmla="*/ 13192 h 40763"/>
                <a:gd name="connsiteX15" fmla="*/ 3936 w 50839"/>
                <a:gd name="connsiteY15" fmla="*/ 11773 h 40763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3638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41834 w 43256"/>
                <a:gd name="connsiteY8" fmla="*/ 8674 h 36680"/>
                <a:gd name="connsiteX9" fmla="*/ 40386 w 43256"/>
                <a:gd name="connsiteY9" fmla="*/ 11350 h 36680"/>
                <a:gd name="connsiteX10" fmla="*/ 4163 w 43256"/>
                <a:gd name="connsiteY10" fmla="*/ 9109 h 36680"/>
                <a:gd name="connsiteX11" fmla="*/ 3936 w 43256"/>
                <a:gd name="connsiteY11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41834 w 43256"/>
                <a:gd name="connsiteY6" fmla="*/ 8674 h 36680"/>
                <a:gd name="connsiteX7" fmla="*/ 40386 w 43256"/>
                <a:gd name="connsiteY7" fmla="*/ 11350 h 36680"/>
                <a:gd name="connsiteX8" fmla="*/ 4163 w 43256"/>
                <a:gd name="connsiteY8" fmla="*/ 9109 h 36680"/>
                <a:gd name="connsiteX9" fmla="*/ 3936 w 43256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5431 w 43254"/>
                <a:gd name="connsiteY7" fmla="*/ 29421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8551 w 43254"/>
                <a:gd name="connsiteY7" fmla="*/ 31683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5846 w 43254"/>
                <a:gd name="connsiteY5" fmla="*/ 30670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21862 w 43254"/>
                <a:gd name="connsiteY4" fmla="*/ 31958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7155"/>
                <a:gd name="connsiteX1" fmla="*/ 5659 w 43254"/>
                <a:gd name="connsiteY1" fmla="*/ 227 h 37155"/>
                <a:gd name="connsiteX2" fmla="*/ 27476 w 43254"/>
                <a:gd name="connsiteY2" fmla="*/ 16632 h 37155"/>
                <a:gd name="connsiteX3" fmla="*/ 42018 w 43254"/>
                <a:gd name="connsiteY3" fmla="*/ 471 h 37155"/>
                <a:gd name="connsiteX4" fmla="*/ 41854 w 43254"/>
                <a:gd name="connsiteY4" fmla="*/ 8780 h 37155"/>
                <a:gd name="connsiteX5" fmla="*/ 43052 w 43254"/>
                <a:gd name="connsiteY5" fmla="*/ 16642 h 37155"/>
                <a:gd name="connsiteX6" fmla="*/ 41451 w 43254"/>
                <a:gd name="connsiteY6" fmla="*/ 23976 h 37155"/>
                <a:gd name="connsiteX7" fmla="*/ 38551 w 43254"/>
                <a:gd name="connsiteY7" fmla="*/ 31683 h 37155"/>
                <a:gd name="connsiteX8" fmla="*/ 30820 w 43254"/>
                <a:gd name="connsiteY8" fmla="*/ 34660 h 37155"/>
                <a:gd name="connsiteX9" fmla="*/ 27714 w 43254"/>
                <a:gd name="connsiteY9" fmla="*/ 36878 h 37155"/>
                <a:gd name="connsiteX10" fmla="*/ 16516 w 43254"/>
                <a:gd name="connsiteY10" fmla="*/ 32586 h 37155"/>
                <a:gd name="connsiteX11" fmla="*/ 12526 w 43254"/>
                <a:gd name="connsiteY11" fmla="*/ 30602 h 37155"/>
                <a:gd name="connsiteX12" fmla="*/ 5603 w 43254"/>
                <a:gd name="connsiteY12" fmla="*/ 22760 h 37155"/>
                <a:gd name="connsiteX13" fmla="*/ 2149 w 43254"/>
                <a:gd name="connsiteY13" fmla="*/ 18871 h 37155"/>
                <a:gd name="connsiteX14" fmla="*/ 31 w 43254"/>
                <a:gd name="connsiteY14" fmla="*/ 13024 h 37155"/>
                <a:gd name="connsiteX15" fmla="*/ 3899 w 43254"/>
                <a:gd name="connsiteY15" fmla="*/ 7827 h 37155"/>
                <a:gd name="connsiteX16" fmla="*/ 3936 w 43254"/>
                <a:gd name="connsiteY16" fmla="*/ 7690 h 37155"/>
                <a:gd name="connsiteX0" fmla="*/ 4729 w 43254"/>
                <a:gd name="connsiteY0" fmla="*/ 19497 h 37155"/>
                <a:gd name="connsiteX1" fmla="*/ 2196 w 43254"/>
                <a:gd name="connsiteY1" fmla="*/ 18700 h 37155"/>
                <a:gd name="connsiteX2" fmla="*/ 14095 w 43254"/>
                <a:gd name="connsiteY2" fmla="*/ 30934 h 37155"/>
                <a:gd name="connsiteX3" fmla="*/ 10759 w 43254"/>
                <a:gd name="connsiteY3" fmla="*/ 25885 h 37155"/>
                <a:gd name="connsiteX4" fmla="*/ 21862 w 43254"/>
                <a:gd name="connsiteY4" fmla="*/ 31958 h 37155"/>
                <a:gd name="connsiteX5" fmla="*/ 24760 w 43254"/>
                <a:gd name="connsiteY5" fmla="*/ 27503 h 37155"/>
                <a:gd name="connsiteX6" fmla="*/ 41834 w 43254"/>
                <a:gd name="connsiteY6" fmla="*/ 8674 h 37155"/>
                <a:gd name="connsiteX7" fmla="*/ 40386 w 43254"/>
                <a:gd name="connsiteY7" fmla="*/ 11350 h 37155"/>
                <a:gd name="connsiteX8" fmla="*/ 4163 w 43254"/>
                <a:gd name="connsiteY8" fmla="*/ 9109 h 37155"/>
                <a:gd name="connsiteX9" fmla="*/ 3936 w 43254"/>
                <a:gd name="connsiteY9" fmla="*/ 7690 h 37155"/>
                <a:gd name="connsiteX0" fmla="*/ 3936 w 43254"/>
                <a:gd name="connsiteY0" fmla="*/ 7690 h 36892"/>
                <a:gd name="connsiteX1" fmla="*/ 5659 w 43254"/>
                <a:gd name="connsiteY1" fmla="*/ 227 h 36892"/>
                <a:gd name="connsiteX2" fmla="*/ 27476 w 43254"/>
                <a:gd name="connsiteY2" fmla="*/ 16632 h 36892"/>
                <a:gd name="connsiteX3" fmla="*/ 42018 w 43254"/>
                <a:gd name="connsiteY3" fmla="*/ 471 h 36892"/>
                <a:gd name="connsiteX4" fmla="*/ 41854 w 43254"/>
                <a:gd name="connsiteY4" fmla="*/ 8780 h 36892"/>
                <a:gd name="connsiteX5" fmla="*/ 43052 w 43254"/>
                <a:gd name="connsiteY5" fmla="*/ 16642 h 36892"/>
                <a:gd name="connsiteX6" fmla="*/ 41451 w 43254"/>
                <a:gd name="connsiteY6" fmla="*/ 23976 h 36892"/>
                <a:gd name="connsiteX7" fmla="*/ 38551 w 43254"/>
                <a:gd name="connsiteY7" fmla="*/ 31683 h 36892"/>
                <a:gd name="connsiteX8" fmla="*/ 34831 w 43254"/>
                <a:gd name="connsiteY8" fmla="*/ 33303 h 36892"/>
                <a:gd name="connsiteX9" fmla="*/ 27714 w 43254"/>
                <a:gd name="connsiteY9" fmla="*/ 36878 h 36892"/>
                <a:gd name="connsiteX10" fmla="*/ 16516 w 43254"/>
                <a:gd name="connsiteY10" fmla="*/ 32586 h 36892"/>
                <a:gd name="connsiteX11" fmla="*/ 12526 w 43254"/>
                <a:gd name="connsiteY11" fmla="*/ 30602 h 36892"/>
                <a:gd name="connsiteX12" fmla="*/ 5603 w 43254"/>
                <a:gd name="connsiteY12" fmla="*/ 22760 h 36892"/>
                <a:gd name="connsiteX13" fmla="*/ 2149 w 43254"/>
                <a:gd name="connsiteY13" fmla="*/ 18871 h 36892"/>
                <a:gd name="connsiteX14" fmla="*/ 31 w 43254"/>
                <a:gd name="connsiteY14" fmla="*/ 13024 h 36892"/>
                <a:gd name="connsiteX15" fmla="*/ 3899 w 43254"/>
                <a:gd name="connsiteY15" fmla="*/ 7827 h 36892"/>
                <a:gd name="connsiteX16" fmla="*/ 3936 w 43254"/>
                <a:gd name="connsiteY16" fmla="*/ 7690 h 36892"/>
                <a:gd name="connsiteX0" fmla="*/ 4729 w 43254"/>
                <a:gd name="connsiteY0" fmla="*/ 19497 h 36892"/>
                <a:gd name="connsiteX1" fmla="*/ 2196 w 43254"/>
                <a:gd name="connsiteY1" fmla="*/ 18700 h 36892"/>
                <a:gd name="connsiteX2" fmla="*/ 14095 w 43254"/>
                <a:gd name="connsiteY2" fmla="*/ 30934 h 36892"/>
                <a:gd name="connsiteX3" fmla="*/ 10759 w 43254"/>
                <a:gd name="connsiteY3" fmla="*/ 25885 h 36892"/>
                <a:gd name="connsiteX4" fmla="*/ 21862 w 43254"/>
                <a:gd name="connsiteY4" fmla="*/ 31958 h 36892"/>
                <a:gd name="connsiteX5" fmla="*/ 24760 w 43254"/>
                <a:gd name="connsiteY5" fmla="*/ 27503 h 36892"/>
                <a:gd name="connsiteX6" fmla="*/ 41834 w 43254"/>
                <a:gd name="connsiteY6" fmla="*/ 8674 h 36892"/>
                <a:gd name="connsiteX7" fmla="*/ 40386 w 43254"/>
                <a:gd name="connsiteY7" fmla="*/ 11350 h 36892"/>
                <a:gd name="connsiteX8" fmla="*/ 4163 w 43254"/>
                <a:gd name="connsiteY8" fmla="*/ 9109 h 36892"/>
                <a:gd name="connsiteX9" fmla="*/ 3936 w 43254"/>
                <a:gd name="connsiteY9" fmla="*/ 7690 h 3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54" h="36892">
                  <a:moveTo>
                    <a:pt x="3936" y="7690"/>
                  </a:moveTo>
                  <a:cubicBezTo>
                    <a:pt x="3665" y="4977"/>
                    <a:pt x="1736" y="-1263"/>
                    <a:pt x="5659" y="227"/>
                  </a:cubicBezTo>
                  <a:cubicBezTo>
                    <a:pt x="9582" y="1717"/>
                    <a:pt x="18296" y="16139"/>
                    <a:pt x="27476" y="16632"/>
                  </a:cubicBezTo>
                  <a:cubicBezTo>
                    <a:pt x="33527" y="16957"/>
                    <a:pt x="39622" y="1780"/>
                    <a:pt x="42018" y="471"/>
                  </a:cubicBezTo>
                  <a:cubicBezTo>
                    <a:pt x="44414" y="-838"/>
                    <a:pt x="42367" y="7151"/>
                    <a:pt x="41854" y="8780"/>
                  </a:cubicBezTo>
                  <a:cubicBezTo>
                    <a:pt x="43115" y="11014"/>
                    <a:pt x="43119" y="14109"/>
                    <a:pt x="43052" y="16642"/>
                  </a:cubicBezTo>
                  <a:cubicBezTo>
                    <a:pt x="42985" y="19175"/>
                    <a:pt x="44175" y="23446"/>
                    <a:pt x="41451" y="23976"/>
                  </a:cubicBezTo>
                  <a:cubicBezTo>
                    <a:pt x="41438" y="26243"/>
                    <a:pt x="39654" y="30129"/>
                    <a:pt x="38551" y="31683"/>
                  </a:cubicBezTo>
                  <a:cubicBezTo>
                    <a:pt x="37448" y="33237"/>
                    <a:pt x="36980" y="35127"/>
                    <a:pt x="34831" y="33303"/>
                  </a:cubicBezTo>
                  <a:cubicBezTo>
                    <a:pt x="34136" y="36436"/>
                    <a:pt x="30766" y="36997"/>
                    <a:pt x="27714" y="36878"/>
                  </a:cubicBezTo>
                  <a:cubicBezTo>
                    <a:pt x="24662" y="36759"/>
                    <a:pt x="18087" y="35793"/>
                    <a:pt x="16516" y="32586"/>
                  </a:cubicBezTo>
                  <a:cubicBezTo>
                    <a:pt x="12808" y="35630"/>
                    <a:pt x="14678" y="35729"/>
                    <a:pt x="12526" y="30602"/>
                  </a:cubicBezTo>
                  <a:cubicBezTo>
                    <a:pt x="10412" y="30939"/>
                    <a:pt x="7332" y="24715"/>
                    <a:pt x="5603" y="22760"/>
                  </a:cubicBezTo>
                  <a:cubicBezTo>
                    <a:pt x="3874" y="20805"/>
                    <a:pt x="1096" y="20397"/>
                    <a:pt x="2149" y="18871"/>
                  </a:cubicBezTo>
                  <a:cubicBezTo>
                    <a:pt x="655" y="17674"/>
                    <a:pt x="-177" y="15377"/>
                    <a:pt x="31" y="13024"/>
                  </a:cubicBezTo>
                  <a:cubicBezTo>
                    <a:pt x="275" y="10269"/>
                    <a:pt x="1881" y="8111"/>
                    <a:pt x="3899" y="7827"/>
                  </a:cubicBezTo>
                  <a:cubicBezTo>
                    <a:pt x="3911" y="7781"/>
                    <a:pt x="3924" y="7736"/>
                    <a:pt x="3936" y="7690"/>
                  </a:cubicBezTo>
                  <a:close/>
                </a:path>
                <a:path w="43254" h="36892" fill="none" extrusionOk="0">
                  <a:moveTo>
                    <a:pt x="4729" y="19497"/>
                  </a:moveTo>
                  <a:cubicBezTo>
                    <a:pt x="3845" y="19591"/>
                    <a:pt x="2961" y="19313"/>
                    <a:pt x="2196" y="18700"/>
                  </a:cubicBezTo>
                  <a:moveTo>
                    <a:pt x="14095" y="30934"/>
                  </a:moveTo>
                  <a:cubicBezTo>
                    <a:pt x="13740" y="31127"/>
                    <a:pt x="11139" y="25825"/>
                    <a:pt x="10759" y="25885"/>
                  </a:cubicBezTo>
                  <a:moveTo>
                    <a:pt x="21862" y="31958"/>
                  </a:moveTo>
                  <a:cubicBezTo>
                    <a:pt x="21595" y="31412"/>
                    <a:pt x="24937" y="28114"/>
                    <a:pt x="24760" y="27503"/>
                  </a:cubicBezTo>
                  <a:moveTo>
                    <a:pt x="41834" y="8674"/>
                  </a:moveTo>
                  <a:cubicBezTo>
                    <a:pt x="41509" y="9706"/>
                    <a:pt x="41014" y="10622"/>
                    <a:pt x="40386" y="11350"/>
                  </a:cubicBezTo>
                  <a:moveTo>
                    <a:pt x="4163" y="9109"/>
                  </a:moveTo>
                  <a:cubicBezTo>
                    <a:pt x="4060" y="8645"/>
                    <a:pt x="3984" y="8171"/>
                    <a:pt x="3936" y="7690"/>
                  </a:cubicBezTo>
                </a:path>
              </a:pathLst>
            </a:custGeom>
            <a:solidFill>
              <a:schemeClr val="tx1">
                <a:lumMod val="85000"/>
              </a:schemeClr>
            </a:solidFill>
            <a:ln/>
            <a:scene3d>
              <a:camera prst="orthographicFront">
                <a:rot lat="0" lon="0" rev="0"/>
              </a:camera>
              <a:lightRig rig="threePt" dir="tl"/>
            </a:scene3d>
            <a:sp3d>
              <a:bevelT w="254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loud 48">
              <a:extLst>
                <a:ext uri="{FF2B5EF4-FFF2-40B4-BE49-F238E27FC236}">
                  <a16:creationId xmlns:a16="http://schemas.microsoft.com/office/drawing/2014/main" id="{33A393AF-ACBF-EE49-9593-EAEB87104DA9}"/>
                </a:ext>
              </a:extLst>
            </p:cNvPr>
            <p:cNvSpPr/>
            <p:nvPr/>
          </p:nvSpPr>
          <p:spPr>
            <a:xfrm rot="20367513" flipV="1">
              <a:off x="1549021" y="2759722"/>
              <a:ext cx="603222" cy="33682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6227 w 43256"/>
                <a:gd name="connsiteY19" fmla="*/ 23592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14036 w 43256"/>
                <a:gd name="connsiteY16" fmla="*/ 5051 h 43219"/>
                <a:gd name="connsiteX17" fmla="*/ 16227 w 43256"/>
                <a:gd name="connsiteY17" fmla="*/ 23592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29114 w 43256"/>
                <a:gd name="connsiteY14" fmla="*/ 3859 h 43267"/>
                <a:gd name="connsiteX15" fmla="*/ 29856 w 43256"/>
                <a:gd name="connsiteY15" fmla="*/ 2247 h 43267"/>
                <a:gd name="connsiteX16" fmla="*/ 14036 w 43256"/>
                <a:gd name="connsiteY16" fmla="*/ 5099 h 43267"/>
                <a:gd name="connsiteX17" fmla="*/ 16227 w 43256"/>
                <a:gd name="connsiteY17" fmla="*/ 23640 h 43267"/>
                <a:gd name="connsiteX18" fmla="*/ 4163 w 43256"/>
                <a:gd name="connsiteY18" fmla="*/ 15696 h 43267"/>
                <a:gd name="connsiteX19" fmla="*/ 3936 w 43256"/>
                <a:gd name="connsiteY19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14036 w 43256"/>
                <a:gd name="connsiteY14" fmla="*/ 5099 h 43267"/>
                <a:gd name="connsiteX15" fmla="*/ 16227 w 43256"/>
                <a:gd name="connsiteY15" fmla="*/ 23640 h 43267"/>
                <a:gd name="connsiteX16" fmla="*/ 4163 w 43256"/>
                <a:gd name="connsiteY16" fmla="*/ 15696 h 43267"/>
                <a:gd name="connsiteX17" fmla="*/ 3936 w 43256"/>
                <a:gd name="connsiteY17" fmla="*/ 14277 h 43267"/>
                <a:gd name="connsiteX0" fmla="*/ 3936 w 43256"/>
                <a:gd name="connsiteY0" fmla="*/ 14277 h 43267"/>
                <a:gd name="connsiteX1" fmla="*/ 5659 w 43256"/>
                <a:gd name="connsiteY1" fmla="*/ 6814 h 43267"/>
                <a:gd name="connsiteX2" fmla="*/ 14041 w 43256"/>
                <a:gd name="connsiteY2" fmla="*/ 5109 h 43267"/>
                <a:gd name="connsiteX3" fmla="*/ 25785 w 43256"/>
                <a:gd name="connsiteY3" fmla="*/ 107 h 43267"/>
                <a:gd name="connsiteX4" fmla="*/ 29869 w 43256"/>
                <a:gd name="connsiteY4" fmla="*/ 2388 h 43267"/>
                <a:gd name="connsiteX5" fmla="*/ 35499 w 43256"/>
                <a:gd name="connsiteY5" fmla="*/ 597 h 43267"/>
                <a:gd name="connsiteX6" fmla="*/ 38354 w 43256"/>
                <a:gd name="connsiteY6" fmla="*/ 5483 h 43267"/>
                <a:gd name="connsiteX7" fmla="*/ 42018 w 43256"/>
                <a:gd name="connsiteY7" fmla="*/ 10225 h 43267"/>
                <a:gd name="connsiteX8" fmla="*/ 41854 w 43256"/>
                <a:gd name="connsiteY8" fmla="*/ 15367 h 43267"/>
                <a:gd name="connsiteX9" fmla="*/ 43052 w 43256"/>
                <a:gd name="connsiteY9" fmla="*/ 23229 h 43267"/>
                <a:gd name="connsiteX10" fmla="*/ 37440 w 43256"/>
                <a:gd name="connsiteY10" fmla="*/ 30111 h 43267"/>
                <a:gd name="connsiteX11" fmla="*/ 35431 w 43256"/>
                <a:gd name="connsiteY11" fmla="*/ 36008 h 43267"/>
                <a:gd name="connsiteX12" fmla="*/ 28591 w 43256"/>
                <a:gd name="connsiteY12" fmla="*/ 36722 h 43267"/>
                <a:gd name="connsiteX13" fmla="*/ 23703 w 43256"/>
                <a:gd name="connsiteY13" fmla="*/ 43013 h 43267"/>
                <a:gd name="connsiteX14" fmla="*/ 16516 w 43256"/>
                <a:gd name="connsiteY14" fmla="*/ 39173 h 43267"/>
                <a:gd name="connsiteX15" fmla="*/ 5840 w 43256"/>
                <a:gd name="connsiteY15" fmla="*/ 35379 h 43267"/>
                <a:gd name="connsiteX16" fmla="*/ 1146 w 43256"/>
                <a:gd name="connsiteY16" fmla="*/ 31157 h 43267"/>
                <a:gd name="connsiteX17" fmla="*/ 2149 w 43256"/>
                <a:gd name="connsiteY17" fmla="*/ 25458 h 43267"/>
                <a:gd name="connsiteX18" fmla="*/ 31 w 43256"/>
                <a:gd name="connsiteY18" fmla="*/ 19611 h 43267"/>
                <a:gd name="connsiteX19" fmla="*/ 3899 w 43256"/>
                <a:gd name="connsiteY19" fmla="*/ 14414 h 43267"/>
                <a:gd name="connsiteX20" fmla="*/ 3936 w 43256"/>
                <a:gd name="connsiteY20" fmla="*/ 14277 h 43267"/>
                <a:gd name="connsiteX0" fmla="*/ 4729 w 43256"/>
                <a:gd name="connsiteY0" fmla="*/ 26084 h 43267"/>
                <a:gd name="connsiteX1" fmla="*/ 2196 w 43256"/>
                <a:gd name="connsiteY1" fmla="*/ 25287 h 43267"/>
                <a:gd name="connsiteX2" fmla="*/ 6964 w 43256"/>
                <a:gd name="connsiteY2" fmla="*/ 34806 h 43267"/>
                <a:gd name="connsiteX3" fmla="*/ 5856 w 43256"/>
                <a:gd name="connsiteY3" fmla="*/ 35187 h 43267"/>
                <a:gd name="connsiteX4" fmla="*/ 16514 w 43256"/>
                <a:gd name="connsiteY4" fmla="*/ 38997 h 43267"/>
                <a:gd name="connsiteX5" fmla="*/ 15846 w 43256"/>
                <a:gd name="connsiteY5" fmla="*/ 37257 h 43267"/>
                <a:gd name="connsiteX6" fmla="*/ 28863 w 43256"/>
                <a:gd name="connsiteY6" fmla="*/ 34658 h 43267"/>
                <a:gd name="connsiteX7" fmla="*/ 28596 w 43256"/>
                <a:gd name="connsiteY7" fmla="*/ 36567 h 43267"/>
                <a:gd name="connsiteX8" fmla="*/ 34165 w 43256"/>
                <a:gd name="connsiteY8" fmla="*/ 22861 h 43267"/>
                <a:gd name="connsiteX9" fmla="*/ 37416 w 43256"/>
                <a:gd name="connsiteY9" fmla="*/ 29997 h 43267"/>
                <a:gd name="connsiteX10" fmla="*/ 41834 w 43256"/>
                <a:gd name="connsiteY10" fmla="*/ 15261 h 43267"/>
                <a:gd name="connsiteX11" fmla="*/ 40386 w 43256"/>
                <a:gd name="connsiteY11" fmla="*/ 17937 h 43267"/>
                <a:gd name="connsiteX12" fmla="*/ 38360 w 43256"/>
                <a:gd name="connsiteY12" fmla="*/ 5333 h 43267"/>
                <a:gd name="connsiteX13" fmla="*/ 38436 w 43256"/>
                <a:gd name="connsiteY13" fmla="*/ 6597 h 43267"/>
                <a:gd name="connsiteX14" fmla="*/ 4163 w 43256"/>
                <a:gd name="connsiteY14" fmla="*/ 15696 h 43267"/>
                <a:gd name="connsiteX15" fmla="*/ 3936 w 43256"/>
                <a:gd name="connsiteY15" fmla="*/ 14277 h 43267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5 w 43256"/>
                <a:gd name="connsiteY3" fmla="*/ 4576 h 43211"/>
                <a:gd name="connsiteX4" fmla="*/ 29869 w 43256"/>
                <a:gd name="connsiteY4" fmla="*/ 2332 h 43211"/>
                <a:gd name="connsiteX5" fmla="*/ 35499 w 43256"/>
                <a:gd name="connsiteY5" fmla="*/ 541 h 43211"/>
                <a:gd name="connsiteX6" fmla="*/ 38354 w 43256"/>
                <a:gd name="connsiteY6" fmla="*/ 5427 h 43211"/>
                <a:gd name="connsiteX7" fmla="*/ 42018 w 43256"/>
                <a:gd name="connsiteY7" fmla="*/ 10169 h 43211"/>
                <a:gd name="connsiteX8" fmla="*/ 41854 w 43256"/>
                <a:gd name="connsiteY8" fmla="*/ 15311 h 43211"/>
                <a:gd name="connsiteX9" fmla="*/ 43052 w 43256"/>
                <a:gd name="connsiteY9" fmla="*/ 23173 h 43211"/>
                <a:gd name="connsiteX10" fmla="*/ 37440 w 43256"/>
                <a:gd name="connsiteY10" fmla="*/ 30055 h 43211"/>
                <a:gd name="connsiteX11" fmla="*/ 35431 w 43256"/>
                <a:gd name="connsiteY11" fmla="*/ 35952 h 43211"/>
                <a:gd name="connsiteX12" fmla="*/ 28591 w 43256"/>
                <a:gd name="connsiteY12" fmla="*/ 36666 h 43211"/>
                <a:gd name="connsiteX13" fmla="*/ 23703 w 43256"/>
                <a:gd name="connsiteY13" fmla="*/ 42957 h 43211"/>
                <a:gd name="connsiteX14" fmla="*/ 16516 w 43256"/>
                <a:gd name="connsiteY14" fmla="*/ 39117 h 43211"/>
                <a:gd name="connsiteX15" fmla="*/ 5840 w 43256"/>
                <a:gd name="connsiteY15" fmla="*/ 35323 h 43211"/>
                <a:gd name="connsiteX16" fmla="*/ 1146 w 43256"/>
                <a:gd name="connsiteY16" fmla="*/ 31101 h 43211"/>
                <a:gd name="connsiteX17" fmla="*/ 2149 w 43256"/>
                <a:gd name="connsiteY17" fmla="*/ 25402 h 43211"/>
                <a:gd name="connsiteX18" fmla="*/ 31 w 43256"/>
                <a:gd name="connsiteY18" fmla="*/ 19555 h 43211"/>
                <a:gd name="connsiteX19" fmla="*/ 3899 w 43256"/>
                <a:gd name="connsiteY19" fmla="*/ 14358 h 43211"/>
                <a:gd name="connsiteX20" fmla="*/ 3936 w 43256"/>
                <a:gd name="connsiteY20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9869 w 43256"/>
                <a:gd name="connsiteY3" fmla="*/ 2332 h 43211"/>
                <a:gd name="connsiteX4" fmla="*/ 35499 w 43256"/>
                <a:gd name="connsiteY4" fmla="*/ 541 h 43211"/>
                <a:gd name="connsiteX5" fmla="*/ 38354 w 43256"/>
                <a:gd name="connsiteY5" fmla="*/ 5427 h 43211"/>
                <a:gd name="connsiteX6" fmla="*/ 42018 w 43256"/>
                <a:gd name="connsiteY6" fmla="*/ 10169 h 43211"/>
                <a:gd name="connsiteX7" fmla="*/ 41854 w 43256"/>
                <a:gd name="connsiteY7" fmla="*/ 15311 h 43211"/>
                <a:gd name="connsiteX8" fmla="*/ 43052 w 43256"/>
                <a:gd name="connsiteY8" fmla="*/ 23173 h 43211"/>
                <a:gd name="connsiteX9" fmla="*/ 37440 w 43256"/>
                <a:gd name="connsiteY9" fmla="*/ 30055 h 43211"/>
                <a:gd name="connsiteX10" fmla="*/ 35431 w 43256"/>
                <a:gd name="connsiteY10" fmla="*/ 35952 h 43211"/>
                <a:gd name="connsiteX11" fmla="*/ 28591 w 43256"/>
                <a:gd name="connsiteY11" fmla="*/ 36666 h 43211"/>
                <a:gd name="connsiteX12" fmla="*/ 23703 w 43256"/>
                <a:gd name="connsiteY12" fmla="*/ 42957 h 43211"/>
                <a:gd name="connsiteX13" fmla="*/ 16516 w 43256"/>
                <a:gd name="connsiteY13" fmla="*/ 39117 h 43211"/>
                <a:gd name="connsiteX14" fmla="*/ 5840 w 43256"/>
                <a:gd name="connsiteY14" fmla="*/ 35323 h 43211"/>
                <a:gd name="connsiteX15" fmla="*/ 1146 w 43256"/>
                <a:gd name="connsiteY15" fmla="*/ 31101 h 43211"/>
                <a:gd name="connsiteX16" fmla="*/ 2149 w 43256"/>
                <a:gd name="connsiteY16" fmla="*/ 25402 h 43211"/>
                <a:gd name="connsiteX17" fmla="*/ 31 w 43256"/>
                <a:gd name="connsiteY17" fmla="*/ 19555 h 43211"/>
                <a:gd name="connsiteX18" fmla="*/ 3899 w 43256"/>
                <a:gd name="connsiteY18" fmla="*/ 14358 h 43211"/>
                <a:gd name="connsiteX19" fmla="*/ 3936 w 43256"/>
                <a:gd name="connsiteY19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4163 w 43256"/>
                <a:gd name="connsiteY14" fmla="*/ 15640 h 43211"/>
                <a:gd name="connsiteX15" fmla="*/ 3936 w 43256"/>
                <a:gd name="connsiteY15" fmla="*/ 14221 h 43211"/>
                <a:gd name="connsiteX0" fmla="*/ 3936 w 43256"/>
                <a:gd name="connsiteY0" fmla="*/ 13681 h 42671"/>
                <a:gd name="connsiteX1" fmla="*/ 5659 w 43256"/>
                <a:gd name="connsiteY1" fmla="*/ 6218 h 42671"/>
                <a:gd name="connsiteX2" fmla="*/ 14041 w 43256"/>
                <a:gd name="connsiteY2" fmla="*/ 4513 h 42671"/>
                <a:gd name="connsiteX3" fmla="*/ 35499 w 43256"/>
                <a:gd name="connsiteY3" fmla="*/ 1 h 42671"/>
                <a:gd name="connsiteX4" fmla="*/ 38354 w 43256"/>
                <a:gd name="connsiteY4" fmla="*/ 4887 h 42671"/>
                <a:gd name="connsiteX5" fmla="*/ 42018 w 43256"/>
                <a:gd name="connsiteY5" fmla="*/ 9629 h 42671"/>
                <a:gd name="connsiteX6" fmla="*/ 41854 w 43256"/>
                <a:gd name="connsiteY6" fmla="*/ 14771 h 42671"/>
                <a:gd name="connsiteX7" fmla="*/ 43052 w 43256"/>
                <a:gd name="connsiteY7" fmla="*/ 22633 h 42671"/>
                <a:gd name="connsiteX8" fmla="*/ 37440 w 43256"/>
                <a:gd name="connsiteY8" fmla="*/ 29515 h 42671"/>
                <a:gd name="connsiteX9" fmla="*/ 35431 w 43256"/>
                <a:gd name="connsiteY9" fmla="*/ 35412 h 42671"/>
                <a:gd name="connsiteX10" fmla="*/ 28591 w 43256"/>
                <a:gd name="connsiteY10" fmla="*/ 36126 h 42671"/>
                <a:gd name="connsiteX11" fmla="*/ 23703 w 43256"/>
                <a:gd name="connsiteY11" fmla="*/ 42417 h 42671"/>
                <a:gd name="connsiteX12" fmla="*/ 16516 w 43256"/>
                <a:gd name="connsiteY12" fmla="*/ 38577 h 42671"/>
                <a:gd name="connsiteX13" fmla="*/ 5840 w 43256"/>
                <a:gd name="connsiteY13" fmla="*/ 34783 h 42671"/>
                <a:gd name="connsiteX14" fmla="*/ 1146 w 43256"/>
                <a:gd name="connsiteY14" fmla="*/ 30561 h 42671"/>
                <a:gd name="connsiteX15" fmla="*/ 2149 w 43256"/>
                <a:gd name="connsiteY15" fmla="*/ 24862 h 42671"/>
                <a:gd name="connsiteX16" fmla="*/ 31 w 43256"/>
                <a:gd name="connsiteY16" fmla="*/ 19015 h 42671"/>
                <a:gd name="connsiteX17" fmla="*/ 3899 w 43256"/>
                <a:gd name="connsiteY17" fmla="*/ 13818 h 42671"/>
                <a:gd name="connsiteX18" fmla="*/ 3936 w 43256"/>
                <a:gd name="connsiteY18" fmla="*/ 13681 h 42671"/>
                <a:gd name="connsiteX0" fmla="*/ 4729 w 43256"/>
                <a:gd name="connsiteY0" fmla="*/ 25488 h 42671"/>
                <a:gd name="connsiteX1" fmla="*/ 2196 w 43256"/>
                <a:gd name="connsiteY1" fmla="*/ 24691 h 42671"/>
                <a:gd name="connsiteX2" fmla="*/ 6964 w 43256"/>
                <a:gd name="connsiteY2" fmla="*/ 34210 h 42671"/>
                <a:gd name="connsiteX3" fmla="*/ 5856 w 43256"/>
                <a:gd name="connsiteY3" fmla="*/ 34591 h 42671"/>
                <a:gd name="connsiteX4" fmla="*/ 16514 w 43256"/>
                <a:gd name="connsiteY4" fmla="*/ 38401 h 42671"/>
                <a:gd name="connsiteX5" fmla="*/ 15846 w 43256"/>
                <a:gd name="connsiteY5" fmla="*/ 36661 h 42671"/>
                <a:gd name="connsiteX6" fmla="*/ 28863 w 43256"/>
                <a:gd name="connsiteY6" fmla="*/ 34062 h 42671"/>
                <a:gd name="connsiteX7" fmla="*/ 28596 w 43256"/>
                <a:gd name="connsiteY7" fmla="*/ 35971 h 42671"/>
                <a:gd name="connsiteX8" fmla="*/ 34165 w 43256"/>
                <a:gd name="connsiteY8" fmla="*/ 22265 h 42671"/>
                <a:gd name="connsiteX9" fmla="*/ 37416 w 43256"/>
                <a:gd name="connsiteY9" fmla="*/ 29401 h 42671"/>
                <a:gd name="connsiteX10" fmla="*/ 41834 w 43256"/>
                <a:gd name="connsiteY10" fmla="*/ 14665 h 42671"/>
                <a:gd name="connsiteX11" fmla="*/ 40386 w 43256"/>
                <a:gd name="connsiteY11" fmla="*/ 17341 h 42671"/>
                <a:gd name="connsiteX12" fmla="*/ 38360 w 43256"/>
                <a:gd name="connsiteY12" fmla="*/ 4737 h 42671"/>
                <a:gd name="connsiteX13" fmla="*/ 38436 w 43256"/>
                <a:gd name="connsiteY13" fmla="*/ 6001 h 42671"/>
                <a:gd name="connsiteX14" fmla="*/ 4163 w 43256"/>
                <a:gd name="connsiteY14" fmla="*/ 15100 h 42671"/>
                <a:gd name="connsiteX15" fmla="*/ 3936 w 43256"/>
                <a:gd name="connsiteY15" fmla="*/ 13681 h 42671"/>
                <a:gd name="connsiteX0" fmla="*/ 3936 w 43256"/>
                <a:gd name="connsiteY0" fmla="*/ 13691 h 42681"/>
                <a:gd name="connsiteX1" fmla="*/ 5659 w 43256"/>
                <a:gd name="connsiteY1" fmla="*/ 6228 h 42681"/>
                <a:gd name="connsiteX2" fmla="*/ 35499 w 43256"/>
                <a:gd name="connsiteY2" fmla="*/ 11 h 42681"/>
                <a:gd name="connsiteX3" fmla="*/ 38354 w 43256"/>
                <a:gd name="connsiteY3" fmla="*/ 4897 h 42681"/>
                <a:gd name="connsiteX4" fmla="*/ 42018 w 43256"/>
                <a:gd name="connsiteY4" fmla="*/ 9639 h 42681"/>
                <a:gd name="connsiteX5" fmla="*/ 41854 w 43256"/>
                <a:gd name="connsiteY5" fmla="*/ 14781 h 42681"/>
                <a:gd name="connsiteX6" fmla="*/ 43052 w 43256"/>
                <a:gd name="connsiteY6" fmla="*/ 22643 h 42681"/>
                <a:gd name="connsiteX7" fmla="*/ 37440 w 43256"/>
                <a:gd name="connsiteY7" fmla="*/ 29525 h 42681"/>
                <a:gd name="connsiteX8" fmla="*/ 35431 w 43256"/>
                <a:gd name="connsiteY8" fmla="*/ 35422 h 42681"/>
                <a:gd name="connsiteX9" fmla="*/ 28591 w 43256"/>
                <a:gd name="connsiteY9" fmla="*/ 36136 h 42681"/>
                <a:gd name="connsiteX10" fmla="*/ 23703 w 43256"/>
                <a:gd name="connsiteY10" fmla="*/ 42427 h 42681"/>
                <a:gd name="connsiteX11" fmla="*/ 16516 w 43256"/>
                <a:gd name="connsiteY11" fmla="*/ 38587 h 42681"/>
                <a:gd name="connsiteX12" fmla="*/ 5840 w 43256"/>
                <a:gd name="connsiteY12" fmla="*/ 34793 h 42681"/>
                <a:gd name="connsiteX13" fmla="*/ 1146 w 43256"/>
                <a:gd name="connsiteY13" fmla="*/ 30571 h 42681"/>
                <a:gd name="connsiteX14" fmla="*/ 2149 w 43256"/>
                <a:gd name="connsiteY14" fmla="*/ 24872 h 42681"/>
                <a:gd name="connsiteX15" fmla="*/ 31 w 43256"/>
                <a:gd name="connsiteY15" fmla="*/ 19025 h 42681"/>
                <a:gd name="connsiteX16" fmla="*/ 3899 w 43256"/>
                <a:gd name="connsiteY16" fmla="*/ 13828 h 42681"/>
                <a:gd name="connsiteX17" fmla="*/ 3936 w 43256"/>
                <a:gd name="connsiteY17" fmla="*/ 13691 h 42681"/>
                <a:gd name="connsiteX0" fmla="*/ 4729 w 43256"/>
                <a:gd name="connsiteY0" fmla="*/ 25498 h 42681"/>
                <a:gd name="connsiteX1" fmla="*/ 2196 w 43256"/>
                <a:gd name="connsiteY1" fmla="*/ 24701 h 42681"/>
                <a:gd name="connsiteX2" fmla="*/ 6964 w 43256"/>
                <a:gd name="connsiteY2" fmla="*/ 34220 h 42681"/>
                <a:gd name="connsiteX3" fmla="*/ 5856 w 43256"/>
                <a:gd name="connsiteY3" fmla="*/ 34601 h 42681"/>
                <a:gd name="connsiteX4" fmla="*/ 16514 w 43256"/>
                <a:gd name="connsiteY4" fmla="*/ 38411 h 42681"/>
                <a:gd name="connsiteX5" fmla="*/ 15846 w 43256"/>
                <a:gd name="connsiteY5" fmla="*/ 36671 h 42681"/>
                <a:gd name="connsiteX6" fmla="*/ 28863 w 43256"/>
                <a:gd name="connsiteY6" fmla="*/ 34072 h 42681"/>
                <a:gd name="connsiteX7" fmla="*/ 28596 w 43256"/>
                <a:gd name="connsiteY7" fmla="*/ 35981 h 42681"/>
                <a:gd name="connsiteX8" fmla="*/ 34165 w 43256"/>
                <a:gd name="connsiteY8" fmla="*/ 22275 h 42681"/>
                <a:gd name="connsiteX9" fmla="*/ 37416 w 43256"/>
                <a:gd name="connsiteY9" fmla="*/ 29411 h 42681"/>
                <a:gd name="connsiteX10" fmla="*/ 41834 w 43256"/>
                <a:gd name="connsiteY10" fmla="*/ 14675 h 42681"/>
                <a:gd name="connsiteX11" fmla="*/ 40386 w 43256"/>
                <a:gd name="connsiteY11" fmla="*/ 17351 h 42681"/>
                <a:gd name="connsiteX12" fmla="*/ 38360 w 43256"/>
                <a:gd name="connsiteY12" fmla="*/ 4747 h 42681"/>
                <a:gd name="connsiteX13" fmla="*/ 38436 w 43256"/>
                <a:gd name="connsiteY13" fmla="*/ 6011 h 42681"/>
                <a:gd name="connsiteX14" fmla="*/ 4163 w 43256"/>
                <a:gd name="connsiteY14" fmla="*/ 15110 h 42681"/>
                <a:gd name="connsiteX15" fmla="*/ 3936 w 43256"/>
                <a:gd name="connsiteY15" fmla="*/ 13691 h 42681"/>
                <a:gd name="connsiteX0" fmla="*/ 3936 w 43256"/>
                <a:gd name="connsiteY0" fmla="*/ 8949 h 37939"/>
                <a:gd name="connsiteX1" fmla="*/ 5659 w 43256"/>
                <a:gd name="connsiteY1" fmla="*/ 1486 h 37939"/>
                <a:gd name="connsiteX2" fmla="*/ 24802 w 43256"/>
                <a:gd name="connsiteY2" fmla="*/ 19701 h 37939"/>
                <a:gd name="connsiteX3" fmla="*/ 38354 w 43256"/>
                <a:gd name="connsiteY3" fmla="*/ 155 h 37939"/>
                <a:gd name="connsiteX4" fmla="*/ 42018 w 43256"/>
                <a:gd name="connsiteY4" fmla="*/ 4897 h 37939"/>
                <a:gd name="connsiteX5" fmla="*/ 41854 w 43256"/>
                <a:gd name="connsiteY5" fmla="*/ 10039 h 37939"/>
                <a:gd name="connsiteX6" fmla="*/ 43052 w 43256"/>
                <a:gd name="connsiteY6" fmla="*/ 17901 h 37939"/>
                <a:gd name="connsiteX7" fmla="*/ 37440 w 43256"/>
                <a:gd name="connsiteY7" fmla="*/ 24783 h 37939"/>
                <a:gd name="connsiteX8" fmla="*/ 35431 w 43256"/>
                <a:gd name="connsiteY8" fmla="*/ 30680 h 37939"/>
                <a:gd name="connsiteX9" fmla="*/ 28591 w 43256"/>
                <a:gd name="connsiteY9" fmla="*/ 31394 h 37939"/>
                <a:gd name="connsiteX10" fmla="*/ 23703 w 43256"/>
                <a:gd name="connsiteY10" fmla="*/ 37685 h 37939"/>
                <a:gd name="connsiteX11" fmla="*/ 16516 w 43256"/>
                <a:gd name="connsiteY11" fmla="*/ 33845 h 37939"/>
                <a:gd name="connsiteX12" fmla="*/ 5840 w 43256"/>
                <a:gd name="connsiteY12" fmla="*/ 30051 h 37939"/>
                <a:gd name="connsiteX13" fmla="*/ 1146 w 43256"/>
                <a:gd name="connsiteY13" fmla="*/ 25829 h 37939"/>
                <a:gd name="connsiteX14" fmla="*/ 2149 w 43256"/>
                <a:gd name="connsiteY14" fmla="*/ 20130 h 37939"/>
                <a:gd name="connsiteX15" fmla="*/ 31 w 43256"/>
                <a:gd name="connsiteY15" fmla="*/ 14283 h 37939"/>
                <a:gd name="connsiteX16" fmla="*/ 3899 w 43256"/>
                <a:gd name="connsiteY16" fmla="*/ 9086 h 37939"/>
                <a:gd name="connsiteX17" fmla="*/ 3936 w 43256"/>
                <a:gd name="connsiteY17" fmla="*/ 8949 h 37939"/>
                <a:gd name="connsiteX0" fmla="*/ 4729 w 43256"/>
                <a:gd name="connsiteY0" fmla="*/ 20756 h 37939"/>
                <a:gd name="connsiteX1" fmla="*/ 2196 w 43256"/>
                <a:gd name="connsiteY1" fmla="*/ 19959 h 37939"/>
                <a:gd name="connsiteX2" fmla="*/ 6964 w 43256"/>
                <a:gd name="connsiteY2" fmla="*/ 29478 h 37939"/>
                <a:gd name="connsiteX3" fmla="*/ 5856 w 43256"/>
                <a:gd name="connsiteY3" fmla="*/ 29859 h 37939"/>
                <a:gd name="connsiteX4" fmla="*/ 16514 w 43256"/>
                <a:gd name="connsiteY4" fmla="*/ 33669 h 37939"/>
                <a:gd name="connsiteX5" fmla="*/ 15846 w 43256"/>
                <a:gd name="connsiteY5" fmla="*/ 31929 h 37939"/>
                <a:gd name="connsiteX6" fmla="*/ 28863 w 43256"/>
                <a:gd name="connsiteY6" fmla="*/ 29330 h 37939"/>
                <a:gd name="connsiteX7" fmla="*/ 28596 w 43256"/>
                <a:gd name="connsiteY7" fmla="*/ 31239 h 37939"/>
                <a:gd name="connsiteX8" fmla="*/ 34165 w 43256"/>
                <a:gd name="connsiteY8" fmla="*/ 17533 h 37939"/>
                <a:gd name="connsiteX9" fmla="*/ 37416 w 43256"/>
                <a:gd name="connsiteY9" fmla="*/ 24669 h 37939"/>
                <a:gd name="connsiteX10" fmla="*/ 41834 w 43256"/>
                <a:gd name="connsiteY10" fmla="*/ 9933 h 37939"/>
                <a:gd name="connsiteX11" fmla="*/ 40386 w 43256"/>
                <a:gd name="connsiteY11" fmla="*/ 12609 h 37939"/>
                <a:gd name="connsiteX12" fmla="*/ 38360 w 43256"/>
                <a:gd name="connsiteY12" fmla="*/ 5 h 37939"/>
                <a:gd name="connsiteX13" fmla="*/ 38436 w 43256"/>
                <a:gd name="connsiteY13" fmla="*/ 1269 h 37939"/>
                <a:gd name="connsiteX14" fmla="*/ 4163 w 43256"/>
                <a:gd name="connsiteY14" fmla="*/ 10368 h 37939"/>
                <a:gd name="connsiteX15" fmla="*/ 3936 w 43256"/>
                <a:gd name="connsiteY15" fmla="*/ 8949 h 37939"/>
                <a:gd name="connsiteX0" fmla="*/ 3936 w 43256"/>
                <a:gd name="connsiteY0" fmla="*/ 8952 h 37942"/>
                <a:gd name="connsiteX1" fmla="*/ 5659 w 43256"/>
                <a:gd name="connsiteY1" fmla="*/ 1489 h 37942"/>
                <a:gd name="connsiteX2" fmla="*/ 24802 w 43256"/>
                <a:gd name="connsiteY2" fmla="*/ 19704 h 37942"/>
                <a:gd name="connsiteX3" fmla="*/ 38354 w 43256"/>
                <a:gd name="connsiteY3" fmla="*/ 158 h 37942"/>
                <a:gd name="connsiteX4" fmla="*/ 42018 w 43256"/>
                <a:gd name="connsiteY4" fmla="*/ 4900 h 37942"/>
                <a:gd name="connsiteX5" fmla="*/ 41854 w 43256"/>
                <a:gd name="connsiteY5" fmla="*/ 10042 h 37942"/>
                <a:gd name="connsiteX6" fmla="*/ 43052 w 43256"/>
                <a:gd name="connsiteY6" fmla="*/ 17904 h 37942"/>
                <a:gd name="connsiteX7" fmla="*/ 37440 w 43256"/>
                <a:gd name="connsiteY7" fmla="*/ 24786 h 37942"/>
                <a:gd name="connsiteX8" fmla="*/ 35431 w 43256"/>
                <a:gd name="connsiteY8" fmla="*/ 30683 h 37942"/>
                <a:gd name="connsiteX9" fmla="*/ 28591 w 43256"/>
                <a:gd name="connsiteY9" fmla="*/ 31397 h 37942"/>
                <a:gd name="connsiteX10" fmla="*/ 23703 w 43256"/>
                <a:gd name="connsiteY10" fmla="*/ 37688 h 37942"/>
                <a:gd name="connsiteX11" fmla="*/ 16516 w 43256"/>
                <a:gd name="connsiteY11" fmla="*/ 33848 h 37942"/>
                <a:gd name="connsiteX12" fmla="*/ 5840 w 43256"/>
                <a:gd name="connsiteY12" fmla="*/ 30054 h 37942"/>
                <a:gd name="connsiteX13" fmla="*/ 1146 w 43256"/>
                <a:gd name="connsiteY13" fmla="*/ 25832 h 37942"/>
                <a:gd name="connsiteX14" fmla="*/ 2149 w 43256"/>
                <a:gd name="connsiteY14" fmla="*/ 20133 h 37942"/>
                <a:gd name="connsiteX15" fmla="*/ 31 w 43256"/>
                <a:gd name="connsiteY15" fmla="*/ 14286 h 37942"/>
                <a:gd name="connsiteX16" fmla="*/ 3899 w 43256"/>
                <a:gd name="connsiteY16" fmla="*/ 9089 h 37942"/>
                <a:gd name="connsiteX17" fmla="*/ 3936 w 43256"/>
                <a:gd name="connsiteY17" fmla="*/ 8952 h 37942"/>
                <a:gd name="connsiteX0" fmla="*/ 4729 w 43256"/>
                <a:gd name="connsiteY0" fmla="*/ 20759 h 37942"/>
                <a:gd name="connsiteX1" fmla="*/ 2196 w 43256"/>
                <a:gd name="connsiteY1" fmla="*/ 19962 h 37942"/>
                <a:gd name="connsiteX2" fmla="*/ 6964 w 43256"/>
                <a:gd name="connsiteY2" fmla="*/ 29481 h 37942"/>
                <a:gd name="connsiteX3" fmla="*/ 5856 w 43256"/>
                <a:gd name="connsiteY3" fmla="*/ 29862 h 37942"/>
                <a:gd name="connsiteX4" fmla="*/ 16514 w 43256"/>
                <a:gd name="connsiteY4" fmla="*/ 33672 h 37942"/>
                <a:gd name="connsiteX5" fmla="*/ 15846 w 43256"/>
                <a:gd name="connsiteY5" fmla="*/ 31932 h 37942"/>
                <a:gd name="connsiteX6" fmla="*/ 28863 w 43256"/>
                <a:gd name="connsiteY6" fmla="*/ 29333 h 37942"/>
                <a:gd name="connsiteX7" fmla="*/ 28596 w 43256"/>
                <a:gd name="connsiteY7" fmla="*/ 31242 h 37942"/>
                <a:gd name="connsiteX8" fmla="*/ 34165 w 43256"/>
                <a:gd name="connsiteY8" fmla="*/ 17536 h 37942"/>
                <a:gd name="connsiteX9" fmla="*/ 37416 w 43256"/>
                <a:gd name="connsiteY9" fmla="*/ 24672 h 37942"/>
                <a:gd name="connsiteX10" fmla="*/ 41834 w 43256"/>
                <a:gd name="connsiteY10" fmla="*/ 9936 h 37942"/>
                <a:gd name="connsiteX11" fmla="*/ 40386 w 43256"/>
                <a:gd name="connsiteY11" fmla="*/ 12612 h 37942"/>
                <a:gd name="connsiteX12" fmla="*/ 38360 w 43256"/>
                <a:gd name="connsiteY12" fmla="*/ 8 h 37942"/>
                <a:gd name="connsiteX13" fmla="*/ 38436 w 43256"/>
                <a:gd name="connsiteY13" fmla="*/ 1272 h 37942"/>
                <a:gd name="connsiteX14" fmla="*/ 4163 w 43256"/>
                <a:gd name="connsiteY14" fmla="*/ 10371 h 37942"/>
                <a:gd name="connsiteX15" fmla="*/ 3936 w 43256"/>
                <a:gd name="connsiteY15" fmla="*/ 8952 h 37942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28863 w 43256"/>
                <a:gd name="connsiteY6" fmla="*/ 29367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8986 h 37976"/>
                <a:gd name="connsiteX1" fmla="*/ 5659 w 43256"/>
                <a:gd name="connsiteY1" fmla="*/ 1523 h 37976"/>
                <a:gd name="connsiteX2" fmla="*/ 24802 w 43256"/>
                <a:gd name="connsiteY2" fmla="*/ 19738 h 37976"/>
                <a:gd name="connsiteX3" fmla="*/ 38354 w 43256"/>
                <a:gd name="connsiteY3" fmla="*/ 192 h 37976"/>
                <a:gd name="connsiteX4" fmla="*/ 42018 w 43256"/>
                <a:gd name="connsiteY4" fmla="*/ 4934 h 37976"/>
                <a:gd name="connsiteX5" fmla="*/ 41854 w 43256"/>
                <a:gd name="connsiteY5" fmla="*/ 10076 h 37976"/>
                <a:gd name="connsiteX6" fmla="*/ 43052 w 43256"/>
                <a:gd name="connsiteY6" fmla="*/ 17938 h 37976"/>
                <a:gd name="connsiteX7" fmla="*/ 37440 w 43256"/>
                <a:gd name="connsiteY7" fmla="*/ 24820 h 37976"/>
                <a:gd name="connsiteX8" fmla="*/ 35431 w 43256"/>
                <a:gd name="connsiteY8" fmla="*/ 30717 h 37976"/>
                <a:gd name="connsiteX9" fmla="*/ 28591 w 43256"/>
                <a:gd name="connsiteY9" fmla="*/ 31431 h 37976"/>
                <a:gd name="connsiteX10" fmla="*/ 23703 w 43256"/>
                <a:gd name="connsiteY10" fmla="*/ 37722 h 37976"/>
                <a:gd name="connsiteX11" fmla="*/ 16516 w 43256"/>
                <a:gd name="connsiteY11" fmla="*/ 33882 h 37976"/>
                <a:gd name="connsiteX12" fmla="*/ 5840 w 43256"/>
                <a:gd name="connsiteY12" fmla="*/ 30088 h 37976"/>
                <a:gd name="connsiteX13" fmla="*/ 1146 w 43256"/>
                <a:gd name="connsiteY13" fmla="*/ 25866 h 37976"/>
                <a:gd name="connsiteX14" fmla="*/ 2149 w 43256"/>
                <a:gd name="connsiteY14" fmla="*/ 20167 h 37976"/>
                <a:gd name="connsiteX15" fmla="*/ 31 w 43256"/>
                <a:gd name="connsiteY15" fmla="*/ 14320 h 37976"/>
                <a:gd name="connsiteX16" fmla="*/ 3899 w 43256"/>
                <a:gd name="connsiteY16" fmla="*/ 9123 h 37976"/>
                <a:gd name="connsiteX17" fmla="*/ 3936 w 43256"/>
                <a:gd name="connsiteY17" fmla="*/ 8986 h 37976"/>
                <a:gd name="connsiteX0" fmla="*/ 4729 w 43256"/>
                <a:gd name="connsiteY0" fmla="*/ 20793 h 37976"/>
                <a:gd name="connsiteX1" fmla="*/ 2196 w 43256"/>
                <a:gd name="connsiteY1" fmla="*/ 19996 h 37976"/>
                <a:gd name="connsiteX2" fmla="*/ 6964 w 43256"/>
                <a:gd name="connsiteY2" fmla="*/ 29515 h 37976"/>
                <a:gd name="connsiteX3" fmla="*/ 5856 w 43256"/>
                <a:gd name="connsiteY3" fmla="*/ 29896 h 37976"/>
                <a:gd name="connsiteX4" fmla="*/ 16514 w 43256"/>
                <a:gd name="connsiteY4" fmla="*/ 33706 h 37976"/>
                <a:gd name="connsiteX5" fmla="*/ 15846 w 43256"/>
                <a:gd name="connsiteY5" fmla="*/ 31966 h 37976"/>
                <a:gd name="connsiteX6" fmla="*/ 32429 w 43256"/>
                <a:gd name="connsiteY6" fmla="*/ 24390 h 37976"/>
                <a:gd name="connsiteX7" fmla="*/ 28596 w 43256"/>
                <a:gd name="connsiteY7" fmla="*/ 31276 h 37976"/>
                <a:gd name="connsiteX8" fmla="*/ 34165 w 43256"/>
                <a:gd name="connsiteY8" fmla="*/ 17570 h 37976"/>
                <a:gd name="connsiteX9" fmla="*/ 37416 w 43256"/>
                <a:gd name="connsiteY9" fmla="*/ 24706 h 37976"/>
                <a:gd name="connsiteX10" fmla="*/ 41834 w 43256"/>
                <a:gd name="connsiteY10" fmla="*/ 9970 h 37976"/>
                <a:gd name="connsiteX11" fmla="*/ 40386 w 43256"/>
                <a:gd name="connsiteY11" fmla="*/ 12646 h 37976"/>
                <a:gd name="connsiteX12" fmla="*/ 38360 w 43256"/>
                <a:gd name="connsiteY12" fmla="*/ 42 h 37976"/>
                <a:gd name="connsiteX13" fmla="*/ 38436 w 43256"/>
                <a:gd name="connsiteY13" fmla="*/ 1306 h 37976"/>
                <a:gd name="connsiteX14" fmla="*/ 4163 w 43256"/>
                <a:gd name="connsiteY14" fmla="*/ 10405 h 37976"/>
                <a:gd name="connsiteX15" fmla="*/ 3936 w 43256"/>
                <a:gd name="connsiteY15" fmla="*/ 8986 h 37976"/>
                <a:gd name="connsiteX0" fmla="*/ 3936 w 43256"/>
                <a:gd name="connsiteY0" fmla="*/ 9007 h 37997"/>
                <a:gd name="connsiteX1" fmla="*/ 5659 w 43256"/>
                <a:gd name="connsiteY1" fmla="*/ 1544 h 37997"/>
                <a:gd name="connsiteX2" fmla="*/ 27476 w 43256"/>
                <a:gd name="connsiteY2" fmla="*/ 17949 h 37997"/>
                <a:gd name="connsiteX3" fmla="*/ 38354 w 43256"/>
                <a:gd name="connsiteY3" fmla="*/ 213 h 37997"/>
                <a:gd name="connsiteX4" fmla="*/ 42018 w 43256"/>
                <a:gd name="connsiteY4" fmla="*/ 4955 h 37997"/>
                <a:gd name="connsiteX5" fmla="*/ 41854 w 43256"/>
                <a:gd name="connsiteY5" fmla="*/ 10097 h 37997"/>
                <a:gd name="connsiteX6" fmla="*/ 43052 w 43256"/>
                <a:gd name="connsiteY6" fmla="*/ 17959 h 37997"/>
                <a:gd name="connsiteX7" fmla="*/ 37440 w 43256"/>
                <a:gd name="connsiteY7" fmla="*/ 24841 h 37997"/>
                <a:gd name="connsiteX8" fmla="*/ 35431 w 43256"/>
                <a:gd name="connsiteY8" fmla="*/ 30738 h 37997"/>
                <a:gd name="connsiteX9" fmla="*/ 28591 w 43256"/>
                <a:gd name="connsiteY9" fmla="*/ 31452 h 37997"/>
                <a:gd name="connsiteX10" fmla="*/ 23703 w 43256"/>
                <a:gd name="connsiteY10" fmla="*/ 37743 h 37997"/>
                <a:gd name="connsiteX11" fmla="*/ 16516 w 43256"/>
                <a:gd name="connsiteY11" fmla="*/ 33903 h 37997"/>
                <a:gd name="connsiteX12" fmla="*/ 5840 w 43256"/>
                <a:gd name="connsiteY12" fmla="*/ 30109 h 37997"/>
                <a:gd name="connsiteX13" fmla="*/ 1146 w 43256"/>
                <a:gd name="connsiteY13" fmla="*/ 25887 h 37997"/>
                <a:gd name="connsiteX14" fmla="*/ 2149 w 43256"/>
                <a:gd name="connsiteY14" fmla="*/ 20188 h 37997"/>
                <a:gd name="connsiteX15" fmla="*/ 31 w 43256"/>
                <a:gd name="connsiteY15" fmla="*/ 14341 h 37997"/>
                <a:gd name="connsiteX16" fmla="*/ 3899 w 43256"/>
                <a:gd name="connsiteY16" fmla="*/ 9144 h 37997"/>
                <a:gd name="connsiteX17" fmla="*/ 3936 w 43256"/>
                <a:gd name="connsiteY17" fmla="*/ 9007 h 37997"/>
                <a:gd name="connsiteX0" fmla="*/ 4729 w 43256"/>
                <a:gd name="connsiteY0" fmla="*/ 20814 h 37997"/>
                <a:gd name="connsiteX1" fmla="*/ 2196 w 43256"/>
                <a:gd name="connsiteY1" fmla="*/ 20017 h 37997"/>
                <a:gd name="connsiteX2" fmla="*/ 6964 w 43256"/>
                <a:gd name="connsiteY2" fmla="*/ 29536 h 37997"/>
                <a:gd name="connsiteX3" fmla="*/ 5856 w 43256"/>
                <a:gd name="connsiteY3" fmla="*/ 29917 h 37997"/>
                <a:gd name="connsiteX4" fmla="*/ 16514 w 43256"/>
                <a:gd name="connsiteY4" fmla="*/ 33727 h 37997"/>
                <a:gd name="connsiteX5" fmla="*/ 15846 w 43256"/>
                <a:gd name="connsiteY5" fmla="*/ 31987 h 37997"/>
                <a:gd name="connsiteX6" fmla="*/ 32429 w 43256"/>
                <a:gd name="connsiteY6" fmla="*/ 24411 h 37997"/>
                <a:gd name="connsiteX7" fmla="*/ 28596 w 43256"/>
                <a:gd name="connsiteY7" fmla="*/ 31297 h 37997"/>
                <a:gd name="connsiteX8" fmla="*/ 34165 w 43256"/>
                <a:gd name="connsiteY8" fmla="*/ 17591 h 37997"/>
                <a:gd name="connsiteX9" fmla="*/ 37416 w 43256"/>
                <a:gd name="connsiteY9" fmla="*/ 24727 h 37997"/>
                <a:gd name="connsiteX10" fmla="*/ 41834 w 43256"/>
                <a:gd name="connsiteY10" fmla="*/ 9991 h 37997"/>
                <a:gd name="connsiteX11" fmla="*/ 40386 w 43256"/>
                <a:gd name="connsiteY11" fmla="*/ 12667 h 37997"/>
                <a:gd name="connsiteX12" fmla="*/ 38360 w 43256"/>
                <a:gd name="connsiteY12" fmla="*/ 63 h 37997"/>
                <a:gd name="connsiteX13" fmla="*/ 38436 w 43256"/>
                <a:gd name="connsiteY13" fmla="*/ 1327 h 37997"/>
                <a:gd name="connsiteX14" fmla="*/ 4163 w 43256"/>
                <a:gd name="connsiteY14" fmla="*/ 10426 h 37997"/>
                <a:gd name="connsiteX15" fmla="*/ 3936 w 43256"/>
                <a:gd name="connsiteY15" fmla="*/ 9007 h 37997"/>
                <a:gd name="connsiteX0" fmla="*/ 3936 w 43256"/>
                <a:gd name="connsiteY0" fmla="*/ 10447 h 39437"/>
                <a:gd name="connsiteX1" fmla="*/ 5659 w 43256"/>
                <a:gd name="connsiteY1" fmla="*/ 2984 h 39437"/>
                <a:gd name="connsiteX2" fmla="*/ 27476 w 43256"/>
                <a:gd name="connsiteY2" fmla="*/ 19389 h 39437"/>
                <a:gd name="connsiteX3" fmla="*/ 38354 w 43256"/>
                <a:gd name="connsiteY3" fmla="*/ 1653 h 39437"/>
                <a:gd name="connsiteX4" fmla="*/ 42018 w 43256"/>
                <a:gd name="connsiteY4" fmla="*/ 6395 h 39437"/>
                <a:gd name="connsiteX5" fmla="*/ 41854 w 43256"/>
                <a:gd name="connsiteY5" fmla="*/ 11537 h 39437"/>
                <a:gd name="connsiteX6" fmla="*/ 43052 w 43256"/>
                <a:gd name="connsiteY6" fmla="*/ 19399 h 39437"/>
                <a:gd name="connsiteX7" fmla="*/ 37440 w 43256"/>
                <a:gd name="connsiteY7" fmla="*/ 26281 h 39437"/>
                <a:gd name="connsiteX8" fmla="*/ 35431 w 43256"/>
                <a:gd name="connsiteY8" fmla="*/ 32178 h 39437"/>
                <a:gd name="connsiteX9" fmla="*/ 28591 w 43256"/>
                <a:gd name="connsiteY9" fmla="*/ 32892 h 39437"/>
                <a:gd name="connsiteX10" fmla="*/ 23703 w 43256"/>
                <a:gd name="connsiteY10" fmla="*/ 39183 h 39437"/>
                <a:gd name="connsiteX11" fmla="*/ 16516 w 43256"/>
                <a:gd name="connsiteY11" fmla="*/ 35343 h 39437"/>
                <a:gd name="connsiteX12" fmla="*/ 5840 w 43256"/>
                <a:gd name="connsiteY12" fmla="*/ 31549 h 39437"/>
                <a:gd name="connsiteX13" fmla="*/ 1146 w 43256"/>
                <a:gd name="connsiteY13" fmla="*/ 27327 h 39437"/>
                <a:gd name="connsiteX14" fmla="*/ 2149 w 43256"/>
                <a:gd name="connsiteY14" fmla="*/ 21628 h 39437"/>
                <a:gd name="connsiteX15" fmla="*/ 31 w 43256"/>
                <a:gd name="connsiteY15" fmla="*/ 15781 h 39437"/>
                <a:gd name="connsiteX16" fmla="*/ 3899 w 43256"/>
                <a:gd name="connsiteY16" fmla="*/ 10584 h 39437"/>
                <a:gd name="connsiteX17" fmla="*/ 3936 w 43256"/>
                <a:gd name="connsiteY17" fmla="*/ 10447 h 39437"/>
                <a:gd name="connsiteX0" fmla="*/ 4729 w 43256"/>
                <a:gd name="connsiteY0" fmla="*/ 22254 h 39437"/>
                <a:gd name="connsiteX1" fmla="*/ 2196 w 43256"/>
                <a:gd name="connsiteY1" fmla="*/ 21457 h 39437"/>
                <a:gd name="connsiteX2" fmla="*/ 6964 w 43256"/>
                <a:gd name="connsiteY2" fmla="*/ 30976 h 39437"/>
                <a:gd name="connsiteX3" fmla="*/ 5856 w 43256"/>
                <a:gd name="connsiteY3" fmla="*/ 31357 h 39437"/>
                <a:gd name="connsiteX4" fmla="*/ 16514 w 43256"/>
                <a:gd name="connsiteY4" fmla="*/ 35167 h 39437"/>
                <a:gd name="connsiteX5" fmla="*/ 15846 w 43256"/>
                <a:gd name="connsiteY5" fmla="*/ 33427 h 39437"/>
                <a:gd name="connsiteX6" fmla="*/ 32429 w 43256"/>
                <a:gd name="connsiteY6" fmla="*/ 25851 h 39437"/>
                <a:gd name="connsiteX7" fmla="*/ 28596 w 43256"/>
                <a:gd name="connsiteY7" fmla="*/ 32737 h 39437"/>
                <a:gd name="connsiteX8" fmla="*/ 34165 w 43256"/>
                <a:gd name="connsiteY8" fmla="*/ 19031 h 39437"/>
                <a:gd name="connsiteX9" fmla="*/ 37416 w 43256"/>
                <a:gd name="connsiteY9" fmla="*/ 26167 h 39437"/>
                <a:gd name="connsiteX10" fmla="*/ 41834 w 43256"/>
                <a:gd name="connsiteY10" fmla="*/ 11431 h 39437"/>
                <a:gd name="connsiteX11" fmla="*/ 40386 w 43256"/>
                <a:gd name="connsiteY11" fmla="*/ 14107 h 39437"/>
                <a:gd name="connsiteX12" fmla="*/ 38360 w 43256"/>
                <a:gd name="connsiteY12" fmla="*/ 1503 h 39437"/>
                <a:gd name="connsiteX13" fmla="*/ 41556 w 43256"/>
                <a:gd name="connsiteY13" fmla="*/ 52 h 39437"/>
                <a:gd name="connsiteX14" fmla="*/ 4163 w 43256"/>
                <a:gd name="connsiteY14" fmla="*/ 11866 h 39437"/>
                <a:gd name="connsiteX15" fmla="*/ 3936 w 43256"/>
                <a:gd name="connsiteY15" fmla="*/ 10447 h 39437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38354 w 43256"/>
                <a:gd name="connsiteY3" fmla="*/ 1632 h 39416"/>
                <a:gd name="connsiteX4" fmla="*/ 42018 w 43256"/>
                <a:gd name="connsiteY4" fmla="*/ 6374 h 39416"/>
                <a:gd name="connsiteX5" fmla="*/ 41854 w 43256"/>
                <a:gd name="connsiteY5" fmla="*/ 11516 h 39416"/>
                <a:gd name="connsiteX6" fmla="*/ 43052 w 43256"/>
                <a:gd name="connsiteY6" fmla="*/ 19378 h 39416"/>
                <a:gd name="connsiteX7" fmla="*/ 37440 w 43256"/>
                <a:gd name="connsiteY7" fmla="*/ 26260 h 39416"/>
                <a:gd name="connsiteX8" fmla="*/ 35431 w 43256"/>
                <a:gd name="connsiteY8" fmla="*/ 32157 h 39416"/>
                <a:gd name="connsiteX9" fmla="*/ 28591 w 43256"/>
                <a:gd name="connsiteY9" fmla="*/ 32871 h 39416"/>
                <a:gd name="connsiteX10" fmla="*/ 23703 w 43256"/>
                <a:gd name="connsiteY10" fmla="*/ 39162 h 39416"/>
                <a:gd name="connsiteX11" fmla="*/ 16516 w 43256"/>
                <a:gd name="connsiteY11" fmla="*/ 35322 h 39416"/>
                <a:gd name="connsiteX12" fmla="*/ 5840 w 43256"/>
                <a:gd name="connsiteY12" fmla="*/ 31528 h 39416"/>
                <a:gd name="connsiteX13" fmla="*/ 1146 w 43256"/>
                <a:gd name="connsiteY13" fmla="*/ 27306 h 39416"/>
                <a:gd name="connsiteX14" fmla="*/ 2149 w 43256"/>
                <a:gd name="connsiteY14" fmla="*/ 21607 h 39416"/>
                <a:gd name="connsiteX15" fmla="*/ 31 w 43256"/>
                <a:gd name="connsiteY15" fmla="*/ 15760 h 39416"/>
                <a:gd name="connsiteX16" fmla="*/ 3899 w 43256"/>
                <a:gd name="connsiteY16" fmla="*/ 10563 h 39416"/>
                <a:gd name="connsiteX17" fmla="*/ 3936 w 43256"/>
                <a:gd name="connsiteY17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0426 h 39416"/>
                <a:gd name="connsiteX1" fmla="*/ 5659 w 43256"/>
                <a:gd name="connsiteY1" fmla="*/ 2963 h 39416"/>
                <a:gd name="connsiteX2" fmla="*/ 27476 w 43256"/>
                <a:gd name="connsiteY2" fmla="*/ 19368 h 39416"/>
                <a:gd name="connsiteX3" fmla="*/ 42018 w 43256"/>
                <a:gd name="connsiteY3" fmla="*/ 6374 h 39416"/>
                <a:gd name="connsiteX4" fmla="*/ 41854 w 43256"/>
                <a:gd name="connsiteY4" fmla="*/ 11516 h 39416"/>
                <a:gd name="connsiteX5" fmla="*/ 43052 w 43256"/>
                <a:gd name="connsiteY5" fmla="*/ 19378 h 39416"/>
                <a:gd name="connsiteX6" fmla="*/ 37440 w 43256"/>
                <a:gd name="connsiteY6" fmla="*/ 26260 h 39416"/>
                <a:gd name="connsiteX7" fmla="*/ 35431 w 43256"/>
                <a:gd name="connsiteY7" fmla="*/ 32157 h 39416"/>
                <a:gd name="connsiteX8" fmla="*/ 28591 w 43256"/>
                <a:gd name="connsiteY8" fmla="*/ 32871 h 39416"/>
                <a:gd name="connsiteX9" fmla="*/ 23703 w 43256"/>
                <a:gd name="connsiteY9" fmla="*/ 39162 h 39416"/>
                <a:gd name="connsiteX10" fmla="*/ 16516 w 43256"/>
                <a:gd name="connsiteY10" fmla="*/ 35322 h 39416"/>
                <a:gd name="connsiteX11" fmla="*/ 5840 w 43256"/>
                <a:gd name="connsiteY11" fmla="*/ 31528 h 39416"/>
                <a:gd name="connsiteX12" fmla="*/ 1146 w 43256"/>
                <a:gd name="connsiteY12" fmla="*/ 27306 h 39416"/>
                <a:gd name="connsiteX13" fmla="*/ 2149 w 43256"/>
                <a:gd name="connsiteY13" fmla="*/ 21607 h 39416"/>
                <a:gd name="connsiteX14" fmla="*/ 31 w 43256"/>
                <a:gd name="connsiteY14" fmla="*/ 15760 h 39416"/>
                <a:gd name="connsiteX15" fmla="*/ 3899 w 43256"/>
                <a:gd name="connsiteY15" fmla="*/ 10563 h 39416"/>
                <a:gd name="connsiteX16" fmla="*/ 3936 w 43256"/>
                <a:gd name="connsiteY16" fmla="*/ 10426 h 39416"/>
                <a:gd name="connsiteX0" fmla="*/ 4729 w 43256"/>
                <a:gd name="connsiteY0" fmla="*/ 22233 h 39416"/>
                <a:gd name="connsiteX1" fmla="*/ 2196 w 43256"/>
                <a:gd name="connsiteY1" fmla="*/ 21436 h 39416"/>
                <a:gd name="connsiteX2" fmla="*/ 6964 w 43256"/>
                <a:gd name="connsiteY2" fmla="*/ 30955 h 39416"/>
                <a:gd name="connsiteX3" fmla="*/ 5856 w 43256"/>
                <a:gd name="connsiteY3" fmla="*/ 31336 h 39416"/>
                <a:gd name="connsiteX4" fmla="*/ 16514 w 43256"/>
                <a:gd name="connsiteY4" fmla="*/ 35146 h 39416"/>
                <a:gd name="connsiteX5" fmla="*/ 15846 w 43256"/>
                <a:gd name="connsiteY5" fmla="*/ 33406 h 39416"/>
                <a:gd name="connsiteX6" fmla="*/ 32429 w 43256"/>
                <a:gd name="connsiteY6" fmla="*/ 25830 h 39416"/>
                <a:gd name="connsiteX7" fmla="*/ 28596 w 43256"/>
                <a:gd name="connsiteY7" fmla="*/ 32716 h 39416"/>
                <a:gd name="connsiteX8" fmla="*/ 34165 w 43256"/>
                <a:gd name="connsiteY8" fmla="*/ 19010 h 39416"/>
                <a:gd name="connsiteX9" fmla="*/ 37416 w 43256"/>
                <a:gd name="connsiteY9" fmla="*/ 26146 h 39416"/>
                <a:gd name="connsiteX10" fmla="*/ 41834 w 43256"/>
                <a:gd name="connsiteY10" fmla="*/ 11410 h 39416"/>
                <a:gd name="connsiteX11" fmla="*/ 40386 w 43256"/>
                <a:gd name="connsiteY11" fmla="*/ 14086 h 39416"/>
                <a:gd name="connsiteX12" fmla="*/ 42371 w 43256"/>
                <a:gd name="connsiteY12" fmla="*/ 3292 h 39416"/>
                <a:gd name="connsiteX13" fmla="*/ 41556 w 43256"/>
                <a:gd name="connsiteY13" fmla="*/ 31 h 39416"/>
                <a:gd name="connsiteX14" fmla="*/ 4163 w 43256"/>
                <a:gd name="connsiteY14" fmla="*/ 11845 h 39416"/>
                <a:gd name="connsiteX15" fmla="*/ 3936 w 43256"/>
                <a:gd name="connsiteY15" fmla="*/ 10426 h 39416"/>
                <a:gd name="connsiteX0" fmla="*/ 3936 w 43256"/>
                <a:gd name="connsiteY0" fmla="*/ 11775 h 40765"/>
                <a:gd name="connsiteX1" fmla="*/ 5659 w 43256"/>
                <a:gd name="connsiteY1" fmla="*/ 4312 h 40765"/>
                <a:gd name="connsiteX2" fmla="*/ 27476 w 43256"/>
                <a:gd name="connsiteY2" fmla="*/ 20717 h 40765"/>
                <a:gd name="connsiteX3" fmla="*/ 42018 w 43256"/>
                <a:gd name="connsiteY3" fmla="*/ 7723 h 40765"/>
                <a:gd name="connsiteX4" fmla="*/ 41854 w 43256"/>
                <a:gd name="connsiteY4" fmla="*/ 12865 h 40765"/>
                <a:gd name="connsiteX5" fmla="*/ 43052 w 43256"/>
                <a:gd name="connsiteY5" fmla="*/ 20727 h 40765"/>
                <a:gd name="connsiteX6" fmla="*/ 37440 w 43256"/>
                <a:gd name="connsiteY6" fmla="*/ 27609 h 40765"/>
                <a:gd name="connsiteX7" fmla="*/ 35431 w 43256"/>
                <a:gd name="connsiteY7" fmla="*/ 33506 h 40765"/>
                <a:gd name="connsiteX8" fmla="*/ 28591 w 43256"/>
                <a:gd name="connsiteY8" fmla="*/ 34220 h 40765"/>
                <a:gd name="connsiteX9" fmla="*/ 23703 w 43256"/>
                <a:gd name="connsiteY9" fmla="*/ 40511 h 40765"/>
                <a:gd name="connsiteX10" fmla="*/ 16516 w 43256"/>
                <a:gd name="connsiteY10" fmla="*/ 36671 h 40765"/>
                <a:gd name="connsiteX11" fmla="*/ 5840 w 43256"/>
                <a:gd name="connsiteY11" fmla="*/ 32877 h 40765"/>
                <a:gd name="connsiteX12" fmla="*/ 1146 w 43256"/>
                <a:gd name="connsiteY12" fmla="*/ 28655 h 40765"/>
                <a:gd name="connsiteX13" fmla="*/ 2149 w 43256"/>
                <a:gd name="connsiteY13" fmla="*/ 22956 h 40765"/>
                <a:gd name="connsiteX14" fmla="*/ 31 w 43256"/>
                <a:gd name="connsiteY14" fmla="*/ 17109 h 40765"/>
                <a:gd name="connsiteX15" fmla="*/ 3899 w 43256"/>
                <a:gd name="connsiteY15" fmla="*/ 11912 h 40765"/>
                <a:gd name="connsiteX16" fmla="*/ 3936 w 43256"/>
                <a:gd name="connsiteY16" fmla="*/ 11775 h 40765"/>
                <a:gd name="connsiteX0" fmla="*/ 4729 w 43256"/>
                <a:gd name="connsiteY0" fmla="*/ 23582 h 40765"/>
                <a:gd name="connsiteX1" fmla="*/ 2196 w 43256"/>
                <a:gd name="connsiteY1" fmla="*/ 22785 h 40765"/>
                <a:gd name="connsiteX2" fmla="*/ 6964 w 43256"/>
                <a:gd name="connsiteY2" fmla="*/ 32304 h 40765"/>
                <a:gd name="connsiteX3" fmla="*/ 5856 w 43256"/>
                <a:gd name="connsiteY3" fmla="*/ 32685 h 40765"/>
                <a:gd name="connsiteX4" fmla="*/ 16514 w 43256"/>
                <a:gd name="connsiteY4" fmla="*/ 36495 h 40765"/>
                <a:gd name="connsiteX5" fmla="*/ 15846 w 43256"/>
                <a:gd name="connsiteY5" fmla="*/ 34755 h 40765"/>
                <a:gd name="connsiteX6" fmla="*/ 32429 w 43256"/>
                <a:gd name="connsiteY6" fmla="*/ 27179 h 40765"/>
                <a:gd name="connsiteX7" fmla="*/ 28596 w 43256"/>
                <a:gd name="connsiteY7" fmla="*/ 34065 h 40765"/>
                <a:gd name="connsiteX8" fmla="*/ 34165 w 43256"/>
                <a:gd name="connsiteY8" fmla="*/ 20359 h 40765"/>
                <a:gd name="connsiteX9" fmla="*/ 37416 w 43256"/>
                <a:gd name="connsiteY9" fmla="*/ 27495 h 40765"/>
                <a:gd name="connsiteX10" fmla="*/ 41834 w 43256"/>
                <a:gd name="connsiteY10" fmla="*/ 12759 h 40765"/>
                <a:gd name="connsiteX11" fmla="*/ 40386 w 43256"/>
                <a:gd name="connsiteY11" fmla="*/ 15435 h 40765"/>
                <a:gd name="connsiteX12" fmla="*/ 42371 w 43256"/>
                <a:gd name="connsiteY12" fmla="*/ 4641 h 40765"/>
                <a:gd name="connsiteX13" fmla="*/ 38882 w 43256"/>
                <a:gd name="connsiteY13" fmla="*/ 23 h 40765"/>
                <a:gd name="connsiteX14" fmla="*/ 4163 w 43256"/>
                <a:gd name="connsiteY14" fmla="*/ 13194 h 40765"/>
                <a:gd name="connsiteX15" fmla="*/ 3936 w 43256"/>
                <a:gd name="connsiteY15" fmla="*/ 11775 h 40765"/>
                <a:gd name="connsiteX0" fmla="*/ 3936 w 50839"/>
                <a:gd name="connsiteY0" fmla="*/ 11790 h 40780"/>
                <a:gd name="connsiteX1" fmla="*/ 5659 w 50839"/>
                <a:gd name="connsiteY1" fmla="*/ 4327 h 40780"/>
                <a:gd name="connsiteX2" fmla="*/ 27476 w 50839"/>
                <a:gd name="connsiteY2" fmla="*/ 20732 h 40780"/>
                <a:gd name="connsiteX3" fmla="*/ 42018 w 50839"/>
                <a:gd name="connsiteY3" fmla="*/ 7738 h 40780"/>
                <a:gd name="connsiteX4" fmla="*/ 41854 w 50839"/>
                <a:gd name="connsiteY4" fmla="*/ 12880 h 40780"/>
                <a:gd name="connsiteX5" fmla="*/ 43052 w 50839"/>
                <a:gd name="connsiteY5" fmla="*/ 20742 h 40780"/>
                <a:gd name="connsiteX6" fmla="*/ 37440 w 50839"/>
                <a:gd name="connsiteY6" fmla="*/ 27624 h 40780"/>
                <a:gd name="connsiteX7" fmla="*/ 35431 w 50839"/>
                <a:gd name="connsiteY7" fmla="*/ 33521 h 40780"/>
                <a:gd name="connsiteX8" fmla="*/ 28591 w 50839"/>
                <a:gd name="connsiteY8" fmla="*/ 34235 h 40780"/>
                <a:gd name="connsiteX9" fmla="*/ 23703 w 50839"/>
                <a:gd name="connsiteY9" fmla="*/ 40526 h 40780"/>
                <a:gd name="connsiteX10" fmla="*/ 16516 w 50839"/>
                <a:gd name="connsiteY10" fmla="*/ 36686 h 40780"/>
                <a:gd name="connsiteX11" fmla="*/ 5840 w 50839"/>
                <a:gd name="connsiteY11" fmla="*/ 32892 h 40780"/>
                <a:gd name="connsiteX12" fmla="*/ 1146 w 50839"/>
                <a:gd name="connsiteY12" fmla="*/ 28670 h 40780"/>
                <a:gd name="connsiteX13" fmla="*/ 2149 w 50839"/>
                <a:gd name="connsiteY13" fmla="*/ 22971 h 40780"/>
                <a:gd name="connsiteX14" fmla="*/ 31 w 50839"/>
                <a:gd name="connsiteY14" fmla="*/ 17124 h 40780"/>
                <a:gd name="connsiteX15" fmla="*/ 3899 w 50839"/>
                <a:gd name="connsiteY15" fmla="*/ 11927 h 40780"/>
                <a:gd name="connsiteX16" fmla="*/ 3936 w 50839"/>
                <a:gd name="connsiteY16" fmla="*/ 11790 h 40780"/>
                <a:gd name="connsiteX0" fmla="*/ 4729 w 50839"/>
                <a:gd name="connsiteY0" fmla="*/ 23597 h 40780"/>
                <a:gd name="connsiteX1" fmla="*/ 2196 w 50839"/>
                <a:gd name="connsiteY1" fmla="*/ 22800 h 40780"/>
                <a:gd name="connsiteX2" fmla="*/ 6964 w 50839"/>
                <a:gd name="connsiteY2" fmla="*/ 32319 h 40780"/>
                <a:gd name="connsiteX3" fmla="*/ 5856 w 50839"/>
                <a:gd name="connsiteY3" fmla="*/ 32700 h 40780"/>
                <a:gd name="connsiteX4" fmla="*/ 16514 w 50839"/>
                <a:gd name="connsiteY4" fmla="*/ 36510 h 40780"/>
                <a:gd name="connsiteX5" fmla="*/ 15846 w 50839"/>
                <a:gd name="connsiteY5" fmla="*/ 34770 h 40780"/>
                <a:gd name="connsiteX6" fmla="*/ 32429 w 50839"/>
                <a:gd name="connsiteY6" fmla="*/ 27194 h 40780"/>
                <a:gd name="connsiteX7" fmla="*/ 28596 w 50839"/>
                <a:gd name="connsiteY7" fmla="*/ 34080 h 40780"/>
                <a:gd name="connsiteX8" fmla="*/ 34165 w 50839"/>
                <a:gd name="connsiteY8" fmla="*/ 20374 h 40780"/>
                <a:gd name="connsiteX9" fmla="*/ 37416 w 50839"/>
                <a:gd name="connsiteY9" fmla="*/ 27510 h 40780"/>
                <a:gd name="connsiteX10" fmla="*/ 41834 w 50839"/>
                <a:gd name="connsiteY10" fmla="*/ 12774 h 40780"/>
                <a:gd name="connsiteX11" fmla="*/ 40386 w 50839"/>
                <a:gd name="connsiteY11" fmla="*/ 15450 h 40780"/>
                <a:gd name="connsiteX12" fmla="*/ 50839 w 50839"/>
                <a:gd name="connsiteY12" fmla="*/ 2394 h 40780"/>
                <a:gd name="connsiteX13" fmla="*/ 38882 w 50839"/>
                <a:gd name="connsiteY13" fmla="*/ 38 h 40780"/>
                <a:gd name="connsiteX14" fmla="*/ 4163 w 50839"/>
                <a:gd name="connsiteY14" fmla="*/ 13209 h 40780"/>
                <a:gd name="connsiteX15" fmla="*/ 3936 w 50839"/>
                <a:gd name="connsiteY15" fmla="*/ 11790 h 40780"/>
                <a:gd name="connsiteX0" fmla="*/ 3936 w 50839"/>
                <a:gd name="connsiteY0" fmla="*/ 11773 h 40763"/>
                <a:gd name="connsiteX1" fmla="*/ 5659 w 50839"/>
                <a:gd name="connsiteY1" fmla="*/ 4310 h 40763"/>
                <a:gd name="connsiteX2" fmla="*/ 27476 w 50839"/>
                <a:gd name="connsiteY2" fmla="*/ 20715 h 40763"/>
                <a:gd name="connsiteX3" fmla="*/ 42018 w 50839"/>
                <a:gd name="connsiteY3" fmla="*/ 7721 h 40763"/>
                <a:gd name="connsiteX4" fmla="*/ 41854 w 50839"/>
                <a:gd name="connsiteY4" fmla="*/ 12863 h 40763"/>
                <a:gd name="connsiteX5" fmla="*/ 43052 w 50839"/>
                <a:gd name="connsiteY5" fmla="*/ 20725 h 40763"/>
                <a:gd name="connsiteX6" fmla="*/ 37440 w 50839"/>
                <a:gd name="connsiteY6" fmla="*/ 27607 h 40763"/>
                <a:gd name="connsiteX7" fmla="*/ 35431 w 50839"/>
                <a:gd name="connsiteY7" fmla="*/ 33504 h 40763"/>
                <a:gd name="connsiteX8" fmla="*/ 28591 w 50839"/>
                <a:gd name="connsiteY8" fmla="*/ 34218 h 40763"/>
                <a:gd name="connsiteX9" fmla="*/ 23703 w 50839"/>
                <a:gd name="connsiteY9" fmla="*/ 40509 h 40763"/>
                <a:gd name="connsiteX10" fmla="*/ 16516 w 50839"/>
                <a:gd name="connsiteY10" fmla="*/ 36669 h 40763"/>
                <a:gd name="connsiteX11" fmla="*/ 5840 w 50839"/>
                <a:gd name="connsiteY11" fmla="*/ 32875 h 40763"/>
                <a:gd name="connsiteX12" fmla="*/ 1146 w 50839"/>
                <a:gd name="connsiteY12" fmla="*/ 28653 h 40763"/>
                <a:gd name="connsiteX13" fmla="*/ 2149 w 50839"/>
                <a:gd name="connsiteY13" fmla="*/ 22954 h 40763"/>
                <a:gd name="connsiteX14" fmla="*/ 31 w 50839"/>
                <a:gd name="connsiteY14" fmla="*/ 17107 h 40763"/>
                <a:gd name="connsiteX15" fmla="*/ 3899 w 50839"/>
                <a:gd name="connsiteY15" fmla="*/ 11910 h 40763"/>
                <a:gd name="connsiteX16" fmla="*/ 3936 w 50839"/>
                <a:gd name="connsiteY16" fmla="*/ 11773 h 40763"/>
                <a:gd name="connsiteX0" fmla="*/ 4729 w 50839"/>
                <a:gd name="connsiteY0" fmla="*/ 23580 h 40763"/>
                <a:gd name="connsiteX1" fmla="*/ 2196 w 50839"/>
                <a:gd name="connsiteY1" fmla="*/ 22783 h 40763"/>
                <a:gd name="connsiteX2" fmla="*/ 6964 w 50839"/>
                <a:gd name="connsiteY2" fmla="*/ 32302 h 40763"/>
                <a:gd name="connsiteX3" fmla="*/ 5856 w 50839"/>
                <a:gd name="connsiteY3" fmla="*/ 32683 h 40763"/>
                <a:gd name="connsiteX4" fmla="*/ 16514 w 50839"/>
                <a:gd name="connsiteY4" fmla="*/ 36493 h 40763"/>
                <a:gd name="connsiteX5" fmla="*/ 15846 w 50839"/>
                <a:gd name="connsiteY5" fmla="*/ 34753 h 40763"/>
                <a:gd name="connsiteX6" fmla="*/ 32429 w 50839"/>
                <a:gd name="connsiteY6" fmla="*/ 27177 h 40763"/>
                <a:gd name="connsiteX7" fmla="*/ 28596 w 50839"/>
                <a:gd name="connsiteY7" fmla="*/ 34063 h 40763"/>
                <a:gd name="connsiteX8" fmla="*/ 34165 w 50839"/>
                <a:gd name="connsiteY8" fmla="*/ 20357 h 40763"/>
                <a:gd name="connsiteX9" fmla="*/ 37416 w 50839"/>
                <a:gd name="connsiteY9" fmla="*/ 27493 h 40763"/>
                <a:gd name="connsiteX10" fmla="*/ 41834 w 50839"/>
                <a:gd name="connsiteY10" fmla="*/ 12757 h 40763"/>
                <a:gd name="connsiteX11" fmla="*/ 40386 w 50839"/>
                <a:gd name="connsiteY11" fmla="*/ 15433 h 40763"/>
                <a:gd name="connsiteX12" fmla="*/ 50839 w 50839"/>
                <a:gd name="connsiteY12" fmla="*/ 5544 h 40763"/>
                <a:gd name="connsiteX13" fmla="*/ 38882 w 50839"/>
                <a:gd name="connsiteY13" fmla="*/ 21 h 40763"/>
                <a:gd name="connsiteX14" fmla="*/ 4163 w 50839"/>
                <a:gd name="connsiteY14" fmla="*/ 13192 h 40763"/>
                <a:gd name="connsiteX15" fmla="*/ 3936 w 50839"/>
                <a:gd name="connsiteY15" fmla="*/ 11773 h 40763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3638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34165 w 43256"/>
                <a:gd name="connsiteY8" fmla="*/ 16274 h 36680"/>
                <a:gd name="connsiteX9" fmla="*/ 37416 w 43256"/>
                <a:gd name="connsiteY9" fmla="*/ 23410 h 36680"/>
                <a:gd name="connsiteX10" fmla="*/ 41834 w 43256"/>
                <a:gd name="connsiteY10" fmla="*/ 8674 h 36680"/>
                <a:gd name="connsiteX11" fmla="*/ 40386 w 43256"/>
                <a:gd name="connsiteY11" fmla="*/ 11350 h 36680"/>
                <a:gd name="connsiteX12" fmla="*/ 4163 w 43256"/>
                <a:gd name="connsiteY12" fmla="*/ 9109 h 36680"/>
                <a:gd name="connsiteX13" fmla="*/ 3936 w 43256"/>
                <a:gd name="connsiteY13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32429 w 43256"/>
                <a:gd name="connsiteY6" fmla="*/ 23094 h 36680"/>
                <a:gd name="connsiteX7" fmla="*/ 28596 w 43256"/>
                <a:gd name="connsiteY7" fmla="*/ 29980 h 36680"/>
                <a:gd name="connsiteX8" fmla="*/ 41834 w 43256"/>
                <a:gd name="connsiteY8" fmla="*/ 8674 h 36680"/>
                <a:gd name="connsiteX9" fmla="*/ 40386 w 43256"/>
                <a:gd name="connsiteY9" fmla="*/ 11350 h 36680"/>
                <a:gd name="connsiteX10" fmla="*/ 4163 w 43256"/>
                <a:gd name="connsiteY10" fmla="*/ 9109 h 36680"/>
                <a:gd name="connsiteX11" fmla="*/ 3936 w 43256"/>
                <a:gd name="connsiteY11" fmla="*/ 7690 h 36680"/>
                <a:gd name="connsiteX0" fmla="*/ 3936 w 43256"/>
                <a:gd name="connsiteY0" fmla="*/ 7690 h 36680"/>
                <a:gd name="connsiteX1" fmla="*/ 5659 w 43256"/>
                <a:gd name="connsiteY1" fmla="*/ 227 h 36680"/>
                <a:gd name="connsiteX2" fmla="*/ 27476 w 43256"/>
                <a:gd name="connsiteY2" fmla="*/ 16632 h 36680"/>
                <a:gd name="connsiteX3" fmla="*/ 42018 w 43256"/>
                <a:gd name="connsiteY3" fmla="*/ 471 h 36680"/>
                <a:gd name="connsiteX4" fmla="*/ 41854 w 43256"/>
                <a:gd name="connsiteY4" fmla="*/ 8780 h 36680"/>
                <a:gd name="connsiteX5" fmla="*/ 43052 w 43256"/>
                <a:gd name="connsiteY5" fmla="*/ 16642 h 36680"/>
                <a:gd name="connsiteX6" fmla="*/ 37440 w 43256"/>
                <a:gd name="connsiteY6" fmla="*/ 23524 h 36680"/>
                <a:gd name="connsiteX7" fmla="*/ 35431 w 43256"/>
                <a:gd name="connsiteY7" fmla="*/ 29421 h 36680"/>
                <a:gd name="connsiteX8" fmla="*/ 28591 w 43256"/>
                <a:gd name="connsiteY8" fmla="*/ 30135 h 36680"/>
                <a:gd name="connsiteX9" fmla="*/ 23703 w 43256"/>
                <a:gd name="connsiteY9" fmla="*/ 36426 h 36680"/>
                <a:gd name="connsiteX10" fmla="*/ 16516 w 43256"/>
                <a:gd name="connsiteY10" fmla="*/ 32586 h 36680"/>
                <a:gd name="connsiteX11" fmla="*/ 5840 w 43256"/>
                <a:gd name="connsiteY11" fmla="*/ 28792 h 36680"/>
                <a:gd name="connsiteX12" fmla="*/ 1146 w 43256"/>
                <a:gd name="connsiteY12" fmla="*/ 24570 h 36680"/>
                <a:gd name="connsiteX13" fmla="*/ 2149 w 43256"/>
                <a:gd name="connsiteY13" fmla="*/ 18871 h 36680"/>
                <a:gd name="connsiteX14" fmla="*/ 31 w 43256"/>
                <a:gd name="connsiteY14" fmla="*/ 13024 h 36680"/>
                <a:gd name="connsiteX15" fmla="*/ 3899 w 43256"/>
                <a:gd name="connsiteY15" fmla="*/ 7827 h 36680"/>
                <a:gd name="connsiteX16" fmla="*/ 3936 w 43256"/>
                <a:gd name="connsiteY16" fmla="*/ 7690 h 36680"/>
                <a:gd name="connsiteX0" fmla="*/ 4729 w 43256"/>
                <a:gd name="connsiteY0" fmla="*/ 19497 h 36680"/>
                <a:gd name="connsiteX1" fmla="*/ 2196 w 43256"/>
                <a:gd name="connsiteY1" fmla="*/ 18700 h 36680"/>
                <a:gd name="connsiteX2" fmla="*/ 6964 w 43256"/>
                <a:gd name="connsiteY2" fmla="*/ 28219 h 36680"/>
                <a:gd name="connsiteX3" fmla="*/ 5856 w 43256"/>
                <a:gd name="connsiteY3" fmla="*/ 28600 h 36680"/>
                <a:gd name="connsiteX4" fmla="*/ 16514 w 43256"/>
                <a:gd name="connsiteY4" fmla="*/ 32410 h 36680"/>
                <a:gd name="connsiteX5" fmla="*/ 15846 w 43256"/>
                <a:gd name="connsiteY5" fmla="*/ 30670 h 36680"/>
                <a:gd name="connsiteX6" fmla="*/ 41834 w 43256"/>
                <a:gd name="connsiteY6" fmla="*/ 8674 h 36680"/>
                <a:gd name="connsiteX7" fmla="*/ 40386 w 43256"/>
                <a:gd name="connsiteY7" fmla="*/ 11350 h 36680"/>
                <a:gd name="connsiteX8" fmla="*/ 4163 w 43256"/>
                <a:gd name="connsiteY8" fmla="*/ 9109 h 36680"/>
                <a:gd name="connsiteX9" fmla="*/ 3936 w 43256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5431 w 43254"/>
                <a:gd name="connsiteY7" fmla="*/ 29421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680"/>
                <a:gd name="connsiteX1" fmla="*/ 5659 w 43254"/>
                <a:gd name="connsiteY1" fmla="*/ 227 h 36680"/>
                <a:gd name="connsiteX2" fmla="*/ 27476 w 43254"/>
                <a:gd name="connsiteY2" fmla="*/ 16632 h 36680"/>
                <a:gd name="connsiteX3" fmla="*/ 42018 w 43254"/>
                <a:gd name="connsiteY3" fmla="*/ 471 h 36680"/>
                <a:gd name="connsiteX4" fmla="*/ 41854 w 43254"/>
                <a:gd name="connsiteY4" fmla="*/ 8780 h 36680"/>
                <a:gd name="connsiteX5" fmla="*/ 43052 w 43254"/>
                <a:gd name="connsiteY5" fmla="*/ 16642 h 36680"/>
                <a:gd name="connsiteX6" fmla="*/ 41451 w 43254"/>
                <a:gd name="connsiteY6" fmla="*/ 23976 h 36680"/>
                <a:gd name="connsiteX7" fmla="*/ 38551 w 43254"/>
                <a:gd name="connsiteY7" fmla="*/ 31683 h 36680"/>
                <a:gd name="connsiteX8" fmla="*/ 28591 w 43254"/>
                <a:gd name="connsiteY8" fmla="*/ 30135 h 36680"/>
                <a:gd name="connsiteX9" fmla="*/ 23703 w 43254"/>
                <a:gd name="connsiteY9" fmla="*/ 36426 h 36680"/>
                <a:gd name="connsiteX10" fmla="*/ 16516 w 43254"/>
                <a:gd name="connsiteY10" fmla="*/ 32586 h 36680"/>
                <a:gd name="connsiteX11" fmla="*/ 5840 w 43254"/>
                <a:gd name="connsiteY11" fmla="*/ 28792 h 36680"/>
                <a:gd name="connsiteX12" fmla="*/ 1146 w 43254"/>
                <a:gd name="connsiteY12" fmla="*/ 24570 h 36680"/>
                <a:gd name="connsiteX13" fmla="*/ 2149 w 43254"/>
                <a:gd name="connsiteY13" fmla="*/ 18871 h 36680"/>
                <a:gd name="connsiteX14" fmla="*/ 31 w 43254"/>
                <a:gd name="connsiteY14" fmla="*/ 13024 h 36680"/>
                <a:gd name="connsiteX15" fmla="*/ 3899 w 43254"/>
                <a:gd name="connsiteY15" fmla="*/ 7827 h 36680"/>
                <a:gd name="connsiteX16" fmla="*/ 3936 w 43254"/>
                <a:gd name="connsiteY16" fmla="*/ 7690 h 36680"/>
                <a:gd name="connsiteX0" fmla="*/ 4729 w 43254"/>
                <a:gd name="connsiteY0" fmla="*/ 19497 h 36680"/>
                <a:gd name="connsiteX1" fmla="*/ 2196 w 43254"/>
                <a:gd name="connsiteY1" fmla="*/ 18700 h 36680"/>
                <a:gd name="connsiteX2" fmla="*/ 6964 w 43254"/>
                <a:gd name="connsiteY2" fmla="*/ 28219 h 36680"/>
                <a:gd name="connsiteX3" fmla="*/ 5856 w 43254"/>
                <a:gd name="connsiteY3" fmla="*/ 28600 h 36680"/>
                <a:gd name="connsiteX4" fmla="*/ 16514 w 43254"/>
                <a:gd name="connsiteY4" fmla="*/ 32410 h 36680"/>
                <a:gd name="connsiteX5" fmla="*/ 15846 w 43254"/>
                <a:gd name="connsiteY5" fmla="*/ 30670 h 36680"/>
                <a:gd name="connsiteX6" fmla="*/ 41834 w 43254"/>
                <a:gd name="connsiteY6" fmla="*/ 8674 h 36680"/>
                <a:gd name="connsiteX7" fmla="*/ 40386 w 43254"/>
                <a:gd name="connsiteY7" fmla="*/ 11350 h 36680"/>
                <a:gd name="connsiteX8" fmla="*/ 4163 w 43254"/>
                <a:gd name="connsiteY8" fmla="*/ 9109 h 36680"/>
                <a:gd name="connsiteX9" fmla="*/ 3936 w 43254"/>
                <a:gd name="connsiteY9" fmla="*/ 7690 h 36680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5846 w 43254"/>
                <a:gd name="connsiteY5" fmla="*/ 30670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5856 w 43254"/>
                <a:gd name="connsiteY3" fmla="*/ 28600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1146 w 43254"/>
                <a:gd name="connsiteY12" fmla="*/ 2457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6964 w 43254"/>
                <a:gd name="connsiteY2" fmla="*/ 28219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5840 w 43254"/>
                <a:gd name="connsiteY11" fmla="*/ 2879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19857 w 43254"/>
                <a:gd name="connsiteY5" fmla="*/ 2931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16514 w 43254"/>
                <a:gd name="connsiteY4" fmla="*/ 32410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6863"/>
                <a:gd name="connsiteX1" fmla="*/ 5659 w 43254"/>
                <a:gd name="connsiteY1" fmla="*/ 227 h 36863"/>
                <a:gd name="connsiteX2" fmla="*/ 27476 w 43254"/>
                <a:gd name="connsiteY2" fmla="*/ 16632 h 36863"/>
                <a:gd name="connsiteX3" fmla="*/ 42018 w 43254"/>
                <a:gd name="connsiteY3" fmla="*/ 471 h 36863"/>
                <a:gd name="connsiteX4" fmla="*/ 41854 w 43254"/>
                <a:gd name="connsiteY4" fmla="*/ 8780 h 36863"/>
                <a:gd name="connsiteX5" fmla="*/ 43052 w 43254"/>
                <a:gd name="connsiteY5" fmla="*/ 16642 h 36863"/>
                <a:gd name="connsiteX6" fmla="*/ 41451 w 43254"/>
                <a:gd name="connsiteY6" fmla="*/ 23976 h 36863"/>
                <a:gd name="connsiteX7" fmla="*/ 38551 w 43254"/>
                <a:gd name="connsiteY7" fmla="*/ 31683 h 36863"/>
                <a:gd name="connsiteX8" fmla="*/ 30820 w 43254"/>
                <a:gd name="connsiteY8" fmla="*/ 34660 h 36863"/>
                <a:gd name="connsiteX9" fmla="*/ 23703 w 43254"/>
                <a:gd name="connsiteY9" fmla="*/ 36426 h 36863"/>
                <a:gd name="connsiteX10" fmla="*/ 16516 w 43254"/>
                <a:gd name="connsiteY10" fmla="*/ 32586 h 36863"/>
                <a:gd name="connsiteX11" fmla="*/ 12526 w 43254"/>
                <a:gd name="connsiteY11" fmla="*/ 30602 h 36863"/>
                <a:gd name="connsiteX12" fmla="*/ 5603 w 43254"/>
                <a:gd name="connsiteY12" fmla="*/ 22760 h 36863"/>
                <a:gd name="connsiteX13" fmla="*/ 2149 w 43254"/>
                <a:gd name="connsiteY13" fmla="*/ 18871 h 36863"/>
                <a:gd name="connsiteX14" fmla="*/ 31 w 43254"/>
                <a:gd name="connsiteY14" fmla="*/ 13024 h 36863"/>
                <a:gd name="connsiteX15" fmla="*/ 3899 w 43254"/>
                <a:gd name="connsiteY15" fmla="*/ 7827 h 36863"/>
                <a:gd name="connsiteX16" fmla="*/ 3936 w 43254"/>
                <a:gd name="connsiteY16" fmla="*/ 7690 h 36863"/>
                <a:gd name="connsiteX0" fmla="*/ 4729 w 43254"/>
                <a:gd name="connsiteY0" fmla="*/ 19497 h 36863"/>
                <a:gd name="connsiteX1" fmla="*/ 2196 w 43254"/>
                <a:gd name="connsiteY1" fmla="*/ 18700 h 36863"/>
                <a:gd name="connsiteX2" fmla="*/ 14095 w 43254"/>
                <a:gd name="connsiteY2" fmla="*/ 30934 h 36863"/>
                <a:gd name="connsiteX3" fmla="*/ 10759 w 43254"/>
                <a:gd name="connsiteY3" fmla="*/ 25885 h 36863"/>
                <a:gd name="connsiteX4" fmla="*/ 21862 w 43254"/>
                <a:gd name="connsiteY4" fmla="*/ 31958 h 36863"/>
                <a:gd name="connsiteX5" fmla="*/ 24760 w 43254"/>
                <a:gd name="connsiteY5" fmla="*/ 27503 h 36863"/>
                <a:gd name="connsiteX6" fmla="*/ 41834 w 43254"/>
                <a:gd name="connsiteY6" fmla="*/ 8674 h 36863"/>
                <a:gd name="connsiteX7" fmla="*/ 40386 w 43254"/>
                <a:gd name="connsiteY7" fmla="*/ 11350 h 36863"/>
                <a:gd name="connsiteX8" fmla="*/ 4163 w 43254"/>
                <a:gd name="connsiteY8" fmla="*/ 9109 h 36863"/>
                <a:gd name="connsiteX9" fmla="*/ 3936 w 43254"/>
                <a:gd name="connsiteY9" fmla="*/ 7690 h 36863"/>
                <a:gd name="connsiteX0" fmla="*/ 3936 w 43254"/>
                <a:gd name="connsiteY0" fmla="*/ 7690 h 37155"/>
                <a:gd name="connsiteX1" fmla="*/ 5659 w 43254"/>
                <a:gd name="connsiteY1" fmla="*/ 227 h 37155"/>
                <a:gd name="connsiteX2" fmla="*/ 27476 w 43254"/>
                <a:gd name="connsiteY2" fmla="*/ 16632 h 37155"/>
                <a:gd name="connsiteX3" fmla="*/ 42018 w 43254"/>
                <a:gd name="connsiteY3" fmla="*/ 471 h 37155"/>
                <a:gd name="connsiteX4" fmla="*/ 41854 w 43254"/>
                <a:gd name="connsiteY4" fmla="*/ 8780 h 37155"/>
                <a:gd name="connsiteX5" fmla="*/ 43052 w 43254"/>
                <a:gd name="connsiteY5" fmla="*/ 16642 h 37155"/>
                <a:gd name="connsiteX6" fmla="*/ 41451 w 43254"/>
                <a:gd name="connsiteY6" fmla="*/ 23976 h 37155"/>
                <a:gd name="connsiteX7" fmla="*/ 38551 w 43254"/>
                <a:gd name="connsiteY7" fmla="*/ 31683 h 37155"/>
                <a:gd name="connsiteX8" fmla="*/ 30820 w 43254"/>
                <a:gd name="connsiteY8" fmla="*/ 34660 h 37155"/>
                <a:gd name="connsiteX9" fmla="*/ 27714 w 43254"/>
                <a:gd name="connsiteY9" fmla="*/ 36878 h 37155"/>
                <a:gd name="connsiteX10" fmla="*/ 16516 w 43254"/>
                <a:gd name="connsiteY10" fmla="*/ 32586 h 37155"/>
                <a:gd name="connsiteX11" fmla="*/ 12526 w 43254"/>
                <a:gd name="connsiteY11" fmla="*/ 30602 h 37155"/>
                <a:gd name="connsiteX12" fmla="*/ 5603 w 43254"/>
                <a:gd name="connsiteY12" fmla="*/ 22760 h 37155"/>
                <a:gd name="connsiteX13" fmla="*/ 2149 w 43254"/>
                <a:gd name="connsiteY13" fmla="*/ 18871 h 37155"/>
                <a:gd name="connsiteX14" fmla="*/ 31 w 43254"/>
                <a:gd name="connsiteY14" fmla="*/ 13024 h 37155"/>
                <a:gd name="connsiteX15" fmla="*/ 3899 w 43254"/>
                <a:gd name="connsiteY15" fmla="*/ 7827 h 37155"/>
                <a:gd name="connsiteX16" fmla="*/ 3936 w 43254"/>
                <a:gd name="connsiteY16" fmla="*/ 7690 h 37155"/>
                <a:gd name="connsiteX0" fmla="*/ 4729 w 43254"/>
                <a:gd name="connsiteY0" fmla="*/ 19497 h 37155"/>
                <a:gd name="connsiteX1" fmla="*/ 2196 w 43254"/>
                <a:gd name="connsiteY1" fmla="*/ 18700 h 37155"/>
                <a:gd name="connsiteX2" fmla="*/ 14095 w 43254"/>
                <a:gd name="connsiteY2" fmla="*/ 30934 h 37155"/>
                <a:gd name="connsiteX3" fmla="*/ 10759 w 43254"/>
                <a:gd name="connsiteY3" fmla="*/ 25885 h 37155"/>
                <a:gd name="connsiteX4" fmla="*/ 21862 w 43254"/>
                <a:gd name="connsiteY4" fmla="*/ 31958 h 37155"/>
                <a:gd name="connsiteX5" fmla="*/ 24760 w 43254"/>
                <a:gd name="connsiteY5" fmla="*/ 27503 h 37155"/>
                <a:gd name="connsiteX6" fmla="*/ 41834 w 43254"/>
                <a:gd name="connsiteY6" fmla="*/ 8674 h 37155"/>
                <a:gd name="connsiteX7" fmla="*/ 40386 w 43254"/>
                <a:gd name="connsiteY7" fmla="*/ 11350 h 37155"/>
                <a:gd name="connsiteX8" fmla="*/ 4163 w 43254"/>
                <a:gd name="connsiteY8" fmla="*/ 9109 h 37155"/>
                <a:gd name="connsiteX9" fmla="*/ 3936 w 43254"/>
                <a:gd name="connsiteY9" fmla="*/ 7690 h 37155"/>
                <a:gd name="connsiteX0" fmla="*/ 3936 w 43254"/>
                <a:gd name="connsiteY0" fmla="*/ 7690 h 36892"/>
                <a:gd name="connsiteX1" fmla="*/ 5659 w 43254"/>
                <a:gd name="connsiteY1" fmla="*/ 227 h 36892"/>
                <a:gd name="connsiteX2" fmla="*/ 27476 w 43254"/>
                <a:gd name="connsiteY2" fmla="*/ 16632 h 36892"/>
                <a:gd name="connsiteX3" fmla="*/ 42018 w 43254"/>
                <a:gd name="connsiteY3" fmla="*/ 471 h 36892"/>
                <a:gd name="connsiteX4" fmla="*/ 41854 w 43254"/>
                <a:gd name="connsiteY4" fmla="*/ 8780 h 36892"/>
                <a:gd name="connsiteX5" fmla="*/ 43052 w 43254"/>
                <a:gd name="connsiteY5" fmla="*/ 16642 h 36892"/>
                <a:gd name="connsiteX6" fmla="*/ 41451 w 43254"/>
                <a:gd name="connsiteY6" fmla="*/ 23976 h 36892"/>
                <a:gd name="connsiteX7" fmla="*/ 38551 w 43254"/>
                <a:gd name="connsiteY7" fmla="*/ 31683 h 36892"/>
                <a:gd name="connsiteX8" fmla="*/ 34831 w 43254"/>
                <a:gd name="connsiteY8" fmla="*/ 33303 h 36892"/>
                <a:gd name="connsiteX9" fmla="*/ 27714 w 43254"/>
                <a:gd name="connsiteY9" fmla="*/ 36878 h 36892"/>
                <a:gd name="connsiteX10" fmla="*/ 16516 w 43254"/>
                <a:gd name="connsiteY10" fmla="*/ 32586 h 36892"/>
                <a:gd name="connsiteX11" fmla="*/ 12526 w 43254"/>
                <a:gd name="connsiteY11" fmla="*/ 30602 h 36892"/>
                <a:gd name="connsiteX12" fmla="*/ 5603 w 43254"/>
                <a:gd name="connsiteY12" fmla="*/ 22760 h 36892"/>
                <a:gd name="connsiteX13" fmla="*/ 2149 w 43254"/>
                <a:gd name="connsiteY13" fmla="*/ 18871 h 36892"/>
                <a:gd name="connsiteX14" fmla="*/ 31 w 43254"/>
                <a:gd name="connsiteY14" fmla="*/ 13024 h 36892"/>
                <a:gd name="connsiteX15" fmla="*/ 3899 w 43254"/>
                <a:gd name="connsiteY15" fmla="*/ 7827 h 36892"/>
                <a:gd name="connsiteX16" fmla="*/ 3936 w 43254"/>
                <a:gd name="connsiteY16" fmla="*/ 7690 h 36892"/>
                <a:gd name="connsiteX0" fmla="*/ 4729 w 43254"/>
                <a:gd name="connsiteY0" fmla="*/ 19497 h 36892"/>
                <a:gd name="connsiteX1" fmla="*/ 2196 w 43254"/>
                <a:gd name="connsiteY1" fmla="*/ 18700 h 36892"/>
                <a:gd name="connsiteX2" fmla="*/ 14095 w 43254"/>
                <a:gd name="connsiteY2" fmla="*/ 30934 h 36892"/>
                <a:gd name="connsiteX3" fmla="*/ 10759 w 43254"/>
                <a:gd name="connsiteY3" fmla="*/ 25885 h 36892"/>
                <a:gd name="connsiteX4" fmla="*/ 21862 w 43254"/>
                <a:gd name="connsiteY4" fmla="*/ 31958 h 36892"/>
                <a:gd name="connsiteX5" fmla="*/ 24760 w 43254"/>
                <a:gd name="connsiteY5" fmla="*/ 27503 h 36892"/>
                <a:gd name="connsiteX6" fmla="*/ 41834 w 43254"/>
                <a:gd name="connsiteY6" fmla="*/ 8674 h 36892"/>
                <a:gd name="connsiteX7" fmla="*/ 40386 w 43254"/>
                <a:gd name="connsiteY7" fmla="*/ 11350 h 36892"/>
                <a:gd name="connsiteX8" fmla="*/ 4163 w 43254"/>
                <a:gd name="connsiteY8" fmla="*/ 9109 h 36892"/>
                <a:gd name="connsiteX9" fmla="*/ 3936 w 43254"/>
                <a:gd name="connsiteY9" fmla="*/ 7690 h 36892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21862 w 43257"/>
                <a:gd name="connsiteY4" fmla="*/ 31742 h 36676"/>
                <a:gd name="connsiteX5" fmla="*/ 24760 w 43257"/>
                <a:gd name="connsiteY5" fmla="*/ 27287 h 36676"/>
                <a:gd name="connsiteX6" fmla="*/ 41834 w 43257"/>
                <a:gd name="connsiteY6" fmla="*/ 8458 h 36676"/>
                <a:gd name="connsiteX7" fmla="*/ 40386 w 43257"/>
                <a:gd name="connsiteY7" fmla="*/ 11134 h 36676"/>
                <a:gd name="connsiteX8" fmla="*/ 4163 w 43257"/>
                <a:gd name="connsiteY8" fmla="*/ 8893 h 36676"/>
                <a:gd name="connsiteX9" fmla="*/ 3936 w 43257"/>
                <a:gd name="connsiteY9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21862 w 43257"/>
                <a:gd name="connsiteY4" fmla="*/ 31742 h 36676"/>
                <a:gd name="connsiteX5" fmla="*/ 24760 w 43257"/>
                <a:gd name="connsiteY5" fmla="*/ 27287 h 36676"/>
                <a:gd name="connsiteX6" fmla="*/ 41834 w 43257"/>
                <a:gd name="connsiteY6" fmla="*/ 8458 h 36676"/>
                <a:gd name="connsiteX7" fmla="*/ 40386 w 43257"/>
                <a:gd name="connsiteY7" fmla="*/ 11134 h 36676"/>
                <a:gd name="connsiteX8" fmla="*/ 4163 w 43257"/>
                <a:gd name="connsiteY8" fmla="*/ 8893 h 36676"/>
                <a:gd name="connsiteX9" fmla="*/ 3936 w 43257"/>
                <a:gd name="connsiteY9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14095 w 43257"/>
                <a:gd name="connsiteY2" fmla="*/ 30718 h 36676"/>
                <a:gd name="connsiteX3" fmla="*/ 10759 w 43257"/>
                <a:gd name="connsiteY3" fmla="*/ 25669 h 36676"/>
                <a:gd name="connsiteX4" fmla="*/ 41834 w 43257"/>
                <a:gd name="connsiteY4" fmla="*/ 8458 h 36676"/>
                <a:gd name="connsiteX5" fmla="*/ 40386 w 43257"/>
                <a:gd name="connsiteY5" fmla="*/ 11134 h 36676"/>
                <a:gd name="connsiteX6" fmla="*/ 4163 w 43257"/>
                <a:gd name="connsiteY6" fmla="*/ 8893 h 36676"/>
                <a:gd name="connsiteX7" fmla="*/ 3936 w 43257"/>
                <a:gd name="connsiteY7" fmla="*/ 7474 h 36676"/>
                <a:gd name="connsiteX0" fmla="*/ 3936 w 43257"/>
                <a:gd name="connsiteY0" fmla="*/ 7474 h 36676"/>
                <a:gd name="connsiteX1" fmla="*/ 5659 w 43257"/>
                <a:gd name="connsiteY1" fmla="*/ 11 h 36676"/>
                <a:gd name="connsiteX2" fmla="*/ 26121 w 43257"/>
                <a:gd name="connsiteY2" fmla="*/ 9133 h 36676"/>
                <a:gd name="connsiteX3" fmla="*/ 42018 w 43257"/>
                <a:gd name="connsiteY3" fmla="*/ 255 h 36676"/>
                <a:gd name="connsiteX4" fmla="*/ 41854 w 43257"/>
                <a:gd name="connsiteY4" fmla="*/ 8564 h 36676"/>
                <a:gd name="connsiteX5" fmla="*/ 43052 w 43257"/>
                <a:gd name="connsiteY5" fmla="*/ 16426 h 36676"/>
                <a:gd name="connsiteX6" fmla="*/ 41451 w 43257"/>
                <a:gd name="connsiteY6" fmla="*/ 23760 h 36676"/>
                <a:gd name="connsiteX7" fmla="*/ 38551 w 43257"/>
                <a:gd name="connsiteY7" fmla="*/ 31467 h 36676"/>
                <a:gd name="connsiteX8" fmla="*/ 34831 w 43257"/>
                <a:gd name="connsiteY8" fmla="*/ 33087 h 36676"/>
                <a:gd name="connsiteX9" fmla="*/ 27714 w 43257"/>
                <a:gd name="connsiteY9" fmla="*/ 36662 h 36676"/>
                <a:gd name="connsiteX10" fmla="*/ 16516 w 43257"/>
                <a:gd name="connsiteY10" fmla="*/ 32370 h 36676"/>
                <a:gd name="connsiteX11" fmla="*/ 12526 w 43257"/>
                <a:gd name="connsiteY11" fmla="*/ 30386 h 36676"/>
                <a:gd name="connsiteX12" fmla="*/ 5603 w 43257"/>
                <a:gd name="connsiteY12" fmla="*/ 22544 h 36676"/>
                <a:gd name="connsiteX13" fmla="*/ 2149 w 43257"/>
                <a:gd name="connsiteY13" fmla="*/ 18655 h 36676"/>
                <a:gd name="connsiteX14" fmla="*/ 31 w 43257"/>
                <a:gd name="connsiteY14" fmla="*/ 12808 h 36676"/>
                <a:gd name="connsiteX15" fmla="*/ 3899 w 43257"/>
                <a:gd name="connsiteY15" fmla="*/ 7611 h 36676"/>
                <a:gd name="connsiteX16" fmla="*/ 3936 w 43257"/>
                <a:gd name="connsiteY16" fmla="*/ 7474 h 36676"/>
                <a:gd name="connsiteX0" fmla="*/ 4729 w 43257"/>
                <a:gd name="connsiteY0" fmla="*/ 19281 h 36676"/>
                <a:gd name="connsiteX1" fmla="*/ 2196 w 43257"/>
                <a:gd name="connsiteY1" fmla="*/ 18484 h 36676"/>
                <a:gd name="connsiteX2" fmla="*/ 41834 w 43257"/>
                <a:gd name="connsiteY2" fmla="*/ 8458 h 36676"/>
                <a:gd name="connsiteX3" fmla="*/ 40386 w 43257"/>
                <a:gd name="connsiteY3" fmla="*/ 11134 h 36676"/>
                <a:gd name="connsiteX4" fmla="*/ 4163 w 43257"/>
                <a:gd name="connsiteY4" fmla="*/ 8893 h 36676"/>
                <a:gd name="connsiteX5" fmla="*/ 3936 w 43257"/>
                <a:gd name="connsiteY5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6634 w 41340"/>
                <a:gd name="connsiteY7" fmla="*/ 31467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2812 w 41340"/>
                <a:gd name="connsiteY0" fmla="*/ 19281 h 36676"/>
                <a:gd name="connsiteX1" fmla="*/ 279 w 41340"/>
                <a:gd name="connsiteY1" fmla="*/ 18484 h 36676"/>
                <a:gd name="connsiteX2" fmla="*/ 39917 w 41340"/>
                <a:gd name="connsiteY2" fmla="*/ 8458 h 36676"/>
                <a:gd name="connsiteX3" fmla="*/ 38469 w 41340"/>
                <a:gd name="connsiteY3" fmla="*/ 11134 h 36676"/>
                <a:gd name="connsiteX4" fmla="*/ 2246 w 41340"/>
                <a:gd name="connsiteY4" fmla="*/ 8893 h 36676"/>
                <a:gd name="connsiteX5" fmla="*/ 2019 w 41340"/>
                <a:gd name="connsiteY5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6634 w 41340"/>
                <a:gd name="connsiteY7" fmla="*/ 31467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39917 w 41340"/>
                <a:gd name="connsiteY0" fmla="*/ 8458 h 36676"/>
                <a:gd name="connsiteX1" fmla="*/ 38469 w 41340"/>
                <a:gd name="connsiteY1" fmla="*/ 11134 h 36676"/>
                <a:gd name="connsiteX2" fmla="*/ 2246 w 41340"/>
                <a:gd name="connsiteY2" fmla="*/ 8893 h 36676"/>
                <a:gd name="connsiteX3" fmla="*/ 2019 w 41340"/>
                <a:gd name="connsiteY3" fmla="*/ 7474 h 36676"/>
                <a:gd name="connsiteX0" fmla="*/ 2019 w 41340"/>
                <a:gd name="connsiteY0" fmla="*/ 7474 h 36676"/>
                <a:gd name="connsiteX1" fmla="*/ 3742 w 41340"/>
                <a:gd name="connsiteY1" fmla="*/ 11 h 36676"/>
                <a:gd name="connsiteX2" fmla="*/ 24204 w 41340"/>
                <a:gd name="connsiteY2" fmla="*/ 9133 h 36676"/>
                <a:gd name="connsiteX3" fmla="*/ 40101 w 41340"/>
                <a:gd name="connsiteY3" fmla="*/ 255 h 36676"/>
                <a:gd name="connsiteX4" fmla="*/ 39937 w 41340"/>
                <a:gd name="connsiteY4" fmla="*/ 8564 h 36676"/>
                <a:gd name="connsiteX5" fmla="*/ 41135 w 41340"/>
                <a:gd name="connsiteY5" fmla="*/ 16426 h 36676"/>
                <a:gd name="connsiteX6" fmla="*/ 39534 w 41340"/>
                <a:gd name="connsiteY6" fmla="*/ 23760 h 36676"/>
                <a:gd name="connsiteX7" fmla="*/ 35852 w 41340"/>
                <a:gd name="connsiteY7" fmla="*/ 28998 h 36676"/>
                <a:gd name="connsiteX8" fmla="*/ 32914 w 41340"/>
                <a:gd name="connsiteY8" fmla="*/ 33087 h 36676"/>
                <a:gd name="connsiteX9" fmla="*/ 25797 w 41340"/>
                <a:gd name="connsiteY9" fmla="*/ 36662 h 36676"/>
                <a:gd name="connsiteX10" fmla="*/ 14599 w 41340"/>
                <a:gd name="connsiteY10" fmla="*/ 32370 h 36676"/>
                <a:gd name="connsiteX11" fmla="*/ 10609 w 41340"/>
                <a:gd name="connsiteY11" fmla="*/ 30386 h 36676"/>
                <a:gd name="connsiteX12" fmla="*/ 3686 w 41340"/>
                <a:gd name="connsiteY12" fmla="*/ 22544 h 36676"/>
                <a:gd name="connsiteX13" fmla="*/ 232 w 41340"/>
                <a:gd name="connsiteY13" fmla="*/ 18655 h 36676"/>
                <a:gd name="connsiteX14" fmla="*/ 1982 w 41340"/>
                <a:gd name="connsiteY14" fmla="*/ 7611 h 36676"/>
                <a:gd name="connsiteX15" fmla="*/ 2019 w 41340"/>
                <a:gd name="connsiteY15" fmla="*/ 7474 h 36676"/>
                <a:gd name="connsiteX0" fmla="*/ 39917 w 41340"/>
                <a:gd name="connsiteY0" fmla="*/ 8458 h 36676"/>
                <a:gd name="connsiteX1" fmla="*/ 38469 w 41340"/>
                <a:gd name="connsiteY1" fmla="*/ 11134 h 36676"/>
                <a:gd name="connsiteX2" fmla="*/ 2246 w 41340"/>
                <a:gd name="connsiteY2" fmla="*/ 8893 h 36676"/>
                <a:gd name="connsiteX3" fmla="*/ 2019 w 41340"/>
                <a:gd name="connsiteY3" fmla="*/ 7474 h 36676"/>
                <a:gd name="connsiteX0" fmla="*/ 2019 w 41340"/>
                <a:gd name="connsiteY0" fmla="*/ 7474 h 36770"/>
                <a:gd name="connsiteX1" fmla="*/ 3742 w 41340"/>
                <a:gd name="connsiteY1" fmla="*/ 11 h 36770"/>
                <a:gd name="connsiteX2" fmla="*/ 24204 w 41340"/>
                <a:gd name="connsiteY2" fmla="*/ 9133 h 36770"/>
                <a:gd name="connsiteX3" fmla="*/ 40101 w 41340"/>
                <a:gd name="connsiteY3" fmla="*/ 255 h 36770"/>
                <a:gd name="connsiteX4" fmla="*/ 39937 w 41340"/>
                <a:gd name="connsiteY4" fmla="*/ 8564 h 36770"/>
                <a:gd name="connsiteX5" fmla="*/ 41135 w 41340"/>
                <a:gd name="connsiteY5" fmla="*/ 16426 h 36770"/>
                <a:gd name="connsiteX6" fmla="*/ 39534 w 41340"/>
                <a:gd name="connsiteY6" fmla="*/ 23760 h 36770"/>
                <a:gd name="connsiteX7" fmla="*/ 35852 w 41340"/>
                <a:gd name="connsiteY7" fmla="*/ 28998 h 36770"/>
                <a:gd name="connsiteX8" fmla="*/ 25797 w 41340"/>
                <a:gd name="connsiteY8" fmla="*/ 36662 h 36770"/>
                <a:gd name="connsiteX9" fmla="*/ 14599 w 41340"/>
                <a:gd name="connsiteY9" fmla="*/ 32370 h 36770"/>
                <a:gd name="connsiteX10" fmla="*/ 10609 w 41340"/>
                <a:gd name="connsiteY10" fmla="*/ 30386 h 36770"/>
                <a:gd name="connsiteX11" fmla="*/ 3686 w 41340"/>
                <a:gd name="connsiteY11" fmla="*/ 22544 h 36770"/>
                <a:gd name="connsiteX12" fmla="*/ 232 w 41340"/>
                <a:gd name="connsiteY12" fmla="*/ 18655 h 36770"/>
                <a:gd name="connsiteX13" fmla="*/ 1982 w 41340"/>
                <a:gd name="connsiteY13" fmla="*/ 7611 h 36770"/>
                <a:gd name="connsiteX14" fmla="*/ 2019 w 41340"/>
                <a:gd name="connsiteY14" fmla="*/ 7474 h 36770"/>
                <a:gd name="connsiteX0" fmla="*/ 39917 w 41340"/>
                <a:gd name="connsiteY0" fmla="*/ 8458 h 36770"/>
                <a:gd name="connsiteX1" fmla="*/ 38469 w 41340"/>
                <a:gd name="connsiteY1" fmla="*/ 11134 h 36770"/>
                <a:gd name="connsiteX2" fmla="*/ 2246 w 41340"/>
                <a:gd name="connsiteY2" fmla="*/ 8893 h 36770"/>
                <a:gd name="connsiteX3" fmla="*/ 2019 w 41340"/>
                <a:gd name="connsiteY3" fmla="*/ 7474 h 36770"/>
                <a:gd name="connsiteX0" fmla="*/ 2019 w 41340"/>
                <a:gd name="connsiteY0" fmla="*/ 7474 h 34483"/>
                <a:gd name="connsiteX1" fmla="*/ 3742 w 41340"/>
                <a:gd name="connsiteY1" fmla="*/ 11 h 34483"/>
                <a:gd name="connsiteX2" fmla="*/ 24204 w 41340"/>
                <a:gd name="connsiteY2" fmla="*/ 9133 h 34483"/>
                <a:gd name="connsiteX3" fmla="*/ 40101 w 41340"/>
                <a:gd name="connsiteY3" fmla="*/ 255 h 34483"/>
                <a:gd name="connsiteX4" fmla="*/ 39937 w 41340"/>
                <a:gd name="connsiteY4" fmla="*/ 8564 h 34483"/>
                <a:gd name="connsiteX5" fmla="*/ 41135 w 41340"/>
                <a:gd name="connsiteY5" fmla="*/ 16426 h 34483"/>
                <a:gd name="connsiteX6" fmla="*/ 39534 w 41340"/>
                <a:gd name="connsiteY6" fmla="*/ 23760 h 34483"/>
                <a:gd name="connsiteX7" fmla="*/ 35852 w 41340"/>
                <a:gd name="connsiteY7" fmla="*/ 28998 h 34483"/>
                <a:gd name="connsiteX8" fmla="*/ 14599 w 41340"/>
                <a:gd name="connsiteY8" fmla="*/ 32370 h 34483"/>
                <a:gd name="connsiteX9" fmla="*/ 10609 w 41340"/>
                <a:gd name="connsiteY9" fmla="*/ 30386 h 34483"/>
                <a:gd name="connsiteX10" fmla="*/ 3686 w 41340"/>
                <a:gd name="connsiteY10" fmla="*/ 22544 h 34483"/>
                <a:gd name="connsiteX11" fmla="*/ 232 w 41340"/>
                <a:gd name="connsiteY11" fmla="*/ 18655 h 34483"/>
                <a:gd name="connsiteX12" fmla="*/ 1982 w 41340"/>
                <a:gd name="connsiteY12" fmla="*/ 7611 h 34483"/>
                <a:gd name="connsiteX13" fmla="*/ 2019 w 41340"/>
                <a:gd name="connsiteY13" fmla="*/ 7474 h 34483"/>
                <a:gd name="connsiteX0" fmla="*/ 39917 w 41340"/>
                <a:gd name="connsiteY0" fmla="*/ 8458 h 34483"/>
                <a:gd name="connsiteX1" fmla="*/ 38469 w 41340"/>
                <a:gd name="connsiteY1" fmla="*/ 11134 h 34483"/>
                <a:gd name="connsiteX2" fmla="*/ 2246 w 41340"/>
                <a:gd name="connsiteY2" fmla="*/ 8893 h 34483"/>
                <a:gd name="connsiteX3" fmla="*/ 2019 w 41340"/>
                <a:gd name="connsiteY3" fmla="*/ 7474 h 34483"/>
                <a:gd name="connsiteX0" fmla="*/ 2019 w 41340"/>
                <a:gd name="connsiteY0" fmla="*/ 7474 h 34483"/>
                <a:gd name="connsiteX1" fmla="*/ 3742 w 41340"/>
                <a:gd name="connsiteY1" fmla="*/ 11 h 34483"/>
                <a:gd name="connsiteX2" fmla="*/ 24204 w 41340"/>
                <a:gd name="connsiteY2" fmla="*/ 9133 h 34483"/>
                <a:gd name="connsiteX3" fmla="*/ 40101 w 41340"/>
                <a:gd name="connsiteY3" fmla="*/ 255 h 34483"/>
                <a:gd name="connsiteX4" fmla="*/ 39937 w 41340"/>
                <a:gd name="connsiteY4" fmla="*/ 8564 h 34483"/>
                <a:gd name="connsiteX5" fmla="*/ 41135 w 41340"/>
                <a:gd name="connsiteY5" fmla="*/ 16426 h 34483"/>
                <a:gd name="connsiteX6" fmla="*/ 39534 w 41340"/>
                <a:gd name="connsiteY6" fmla="*/ 23760 h 34483"/>
                <a:gd name="connsiteX7" fmla="*/ 35852 w 41340"/>
                <a:gd name="connsiteY7" fmla="*/ 28998 h 34483"/>
                <a:gd name="connsiteX8" fmla="*/ 14599 w 41340"/>
                <a:gd name="connsiteY8" fmla="*/ 32370 h 34483"/>
                <a:gd name="connsiteX9" fmla="*/ 10609 w 41340"/>
                <a:gd name="connsiteY9" fmla="*/ 30386 h 34483"/>
                <a:gd name="connsiteX10" fmla="*/ 3686 w 41340"/>
                <a:gd name="connsiteY10" fmla="*/ 22544 h 34483"/>
                <a:gd name="connsiteX11" fmla="*/ 232 w 41340"/>
                <a:gd name="connsiteY11" fmla="*/ 18655 h 34483"/>
                <a:gd name="connsiteX12" fmla="*/ 1982 w 41340"/>
                <a:gd name="connsiteY12" fmla="*/ 7611 h 34483"/>
                <a:gd name="connsiteX13" fmla="*/ 2019 w 41340"/>
                <a:gd name="connsiteY13" fmla="*/ 7474 h 34483"/>
                <a:gd name="connsiteX0" fmla="*/ 2246 w 41340"/>
                <a:gd name="connsiteY0" fmla="*/ 8893 h 34483"/>
                <a:gd name="connsiteX1" fmla="*/ 2019 w 41340"/>
                <a:gd name="connsiteY1" fmla="*/ 7474 h 34483"/>
                <a:gd name="connsiteX0" fmla="*/ 2019 w 44731"/>
                <a:gd name="connsiteY0" fmla="*/ 7474 h 34483"/>
                <a:gd name="connsiteX1" fmla="*/ 3742 w 44731"/>
                <a:gd name="connsiteY1" fmla="*/ 11 h 34483"/>
                <a:gd name="connsiteX2" fmla="*/ 24204 w 44731"/>
                <a:gd name="connsiteY2" fmla="*/ 9133 h 34483"/>
                <a:gd name="connsiteX3" fmla="*/ 40101 w 44731"/>
                <a:gd name="connsiteY3" fmla="*/ 255 h 34483"/>
                <a:gd name="connsiteX4" fmla="*/ 44476 w 44731"/>
                <a:gd name="connsiteY4" fmla="*/ 4862 h 34483"/>
                <a:gd name="connsiteX5" fmla="*/ 41135 w 44731"/>
                <a:gd name="connsiteY5" fmla="*/ 16426 h 34483"/>
                <a:gd name="connsiteX6" fmla="*/ 39534 w 44731"/>
                <a:gd name="connsiteY6" fmla="*/ 23760 h 34483"/>
                <a:gd name="connsiteX7" fmla="*/ 35852 w 44731"/>
                <a:gd name="connsiteY7" fmla="*/ 28998 h 34483"/>
                <a:gd name="connsiteX8" fmla="*/ 14599 w 44731"/>
                <a:gd name="connsiteY8" fmla="*/ 32370 h 34483"/>
                <a:gd name="connsiteX9" fmla="*/ 10609 w 44731"/>
                <a:gd name="connsiteY9" fmla="*/ 30386 h 34483"/>
                <a:gd name="connsiteX10" fmla="*/ 3686 w 44731"/>
                <a:gd name="connsiteY10" fmla="*/ 22544 h 34483"/>
                <a:gd name="connsiteX11" fmla="*/ 232 w 44731"/>
                <a:gd name="connsiteY11" fmla="*/ 18655 h 34483"/>
                <a:gd name="connsiteX12" fmla="*/ 1982 w 44731"/>
                <a:gd name="connsiteY12" fmla="*/ 7611 h 34483"/>
                <a:gd name="connsiteX13" fmla="*/ 2019 w 44731"/>
                <a:gd name="connsiteY13" fmla="*/ 7474 h 34483"/>
                <a:gd name="connsiteX0" fmla="*/ 2246 w 44731"/>
                <a:gd name="connsiteY0" fmla="*/ 8893 h 34483"/>
                <a:gd name="connsiteX1" fmla="*/ 2019 w 44731"/>
                <a:gd name="connsiteY1" fmla="*/ 7474 h 34483"/>
                <a:gd name="connsiteX0" fmla="*/ 2019 w 44832"/>
                <a:gd name="connsiteY0" fmla="*/ 7474 h 34483"/>
                <a:gd name="connsiteX1" fmla="*/ 3742 w 44832"/>
                <a:gd name="connsiteY1" fmla="*/ 11 h 34483"/>
                <a:gd name="connsiteX2" fmla="*/ 24204 w 44832"/>
                <a:gd name="connsiteY2" fmla="*/ 9133 h 34483"/>
                <a:gd name="connsiteX3" fmla="*/ 40101 w 44832"/>
                <a:gd name="connsiteY3" fmla="*/ 255 h 34483"/>
                <a:gd name="connsiteX4" fmla="*/ 44476 w 44832"/>
                <a:gd name="connsiteY4" fmla="*/ 4862 h 34483"/>
                <a:gd name="connsiteX5" fmla="*/ 42491 w 44832"/>
                <a:gd name="connsiteY5" fmla="*/ 19204 h 34483"/>
                <a:gd name="connsiteX6" fmla="*/ 39534 w 44832"/>
                <a:gd name="connsiteY6" fmla="*/ 23760 h 34483"/>
                <a:gd name="connsiteX7" fmla="*/ 35852 w 44832"/>
                <a:gd name="connsiteY7" fmla="*/ 28998 h 34483"/>
                <a:gd name="connsiteX8" fmla="*/ 14599 w 44832"/>
                <a:gd name="connsiteY8" fmla="*/ 32370 h 34483"/>
                <a:gd name="connsiteX9" fmla="*/ 10609 w 44832"/>
                <a:gd name="connsiteY9" fmla="*/ 30386 h 34483"/>
                <a:gd name="connsiteX10" fmla="*/ 3686 w 44832"/>
                <a:gd name="connsiteY10" fmla="*/ 22544 h 34483"/>
                <a:gd name="connsiteX11" fmla="*/ 232 w 44832"/>
                <a:gd name="connsiteY11" fmla="*/ 18655 h 34483"/>
                <a:gd name="connsiteX12" fmla="*/ 1982 w 44832"/>
                <a:gd name="connsiteY12" fmla="*/ 7611 h 34483"/>
                <a:gd name="connsiteX13" fmla="*/ 2019 w 44832"/>
                <a:gd name="connsiteY13" fmla="*/ 7474 h 34483"/>
                <a:gd name="connsiteX0" fmla="*/ 2246 w 44832"/>
                <a:gd name="connsiteY0" fmla="*/ 8893 h 34483"/>
                <a:gd name="connsiteX1" fmla="*/ 2019 w 44832"/>
                <a:gd name="connsiteY1" fmla="*/ 7474 h 34483"/>
                <a:gd name="connsiteX0" fmla="*/ 2019 w 44832"/>
                <a:gd name="connsiteY0" fmla="*/ 7474 h 33094"/>
                <a:gd name="connsiteX1" fmla="*/ 3742 w 44832"/>
                <a:gd name="connsiteY1" fmla="*/ 11 h 33094"/>
                <a:gd name="connsiteX2" fmla="*/ 24204 w 44832"/>
                <a:gd name="connsiteY2" fmla="*/ 9133 h 33094"/>
                <a:gd name="connsiteX3" fmla="*/ 40101 w 44832"/>
                <a:gd name="connsiteY3" fmla="*/ 255 h 33094"/>
                <a:gd name="connsiteX4" fmla="*/ 44476 w 44832"/>
                <a:gd name="connsiteY4" fmla="*/ 4862 h 33094"/>
                <a:gd name="connsiteX5" fmla="*/ 42491 w 44832"/>
                <a:gd name="connsiteY5" fmla="*/ 19204 h 33094"/>
                <a:gd name="connsiteX6" fmla="*/ 39534 w 44832"/>
                <a:gd name="connsiteY6" fmla="*/ 23760 h 33094"/>
                <a:gd name="connsiteX7" fmla="*/ 35852 w 44832"/>
                <a:gd name="connsiteY7" fmla="*/ 28998 h 33094"/>
                <a:gd name="connsiteX8" fmla="*/ 20286 w 44832"/>
                <a:gd name="connsiteY8" fmla="*/ 29286 h 33094"/>
                <a:gd name="connsiteX9" fmla="*/ 10609 w 44832"/>
                <a:gd name="connsiteY9" fmla="*/ 30386 h 33094"/>
                <a:gd name="connsiteX10" fmla="*/ 3686 w 44832"/>
                <a:gd name="connsiteY10" fmla="*/ 22544 h 33094"/>
                <a:gd name="connsiteX11" fmla="*/ 232 w 44832"/>
                <a:gd name="connsiteY11" fmla="*/ 18655 h 33094"/>
                <a:gd name="connsiteX12" fmla="*/ 1982 w 44832"/>
                <a:gd name="connsiteY12" fmla="*/ 7611 h 33094"/>
                <a:gd name="connsiteX13" fmla="*/ 2019 w 44832"/>
                <a:gd name="connsiteY13" fmla="*/ 7474 h 33094"/>
                <a:gd name="connsiteX0" fmla="*/ 2246 w 44832"/>
                <a:gd name="connsiteY0" fmla="*/ 8893 h 33094"/>
                <a:gd name="connsiteX1" fmla="*/ 2019 w 44832"/>
                <a:gd name="connsiteY1" fmla="*/ 7474 h 33094"/>
                <a:gd name="connsiteX0" fmla="*/ 2051 w 44864"/>
                <a:gd name="connsiteY0" fmla="*/ 7474 h 33348"/>
                <a:gd name="connsiteX1" fmla="*/ 3774 w 44864"/>
                <a:gd name="connsiteY1" fmla="*/ 11 h 33348"/>
                <a:gd name="connsiteX2" fmla="*/ 24236 w 44864"/>
                <a:gd name="connsiteY2" fmla="*/ 9133 h 33348"/>
                <a:gd name="connsiteX3" fmla="*/ 40133 w 44864"/>
                <a:gd name="connsiteY3" fmla="*/ 255 h 33348"/>
                <a:gd name="connsiteX4" fmla="*/ 44508 w 44864"/>
                <a:gd name="connsiteY4" fmla="*/ 4862 h 33348"/>
                <a:gd name="connsiteX5" fmla="*/ 42523 w 44864"/>
                <a:gd name="connsiteY5" fmla="*/ 19204 h 33348"/>
                <a:gd name="connsiteX6" fmla="*/ 39566 w 44864"/>
                <a:gd name="connsiteY6" fmla="*/ 23760 h 33348"/>
                <a:gd name="connsiteX7" fmla="*/ 35884 w 44864"/>
                <a:gd name="connsiteY7" fmla="*/ 28998 h 33348"/>
                <a:gd name="connsiteX8" fmla="*/ 20318 w 44864"/>
                <a:gd name="connsiteY8" fmla="*/ 29286 h 33348"/>
                <a:gd name="connsiteX9" fmla="*/ 13614 w 44864"/>
                <a:gd name="connsiteY9" fmla="*/ 30757 h 33348"/>
                <a:gd name="connsiteX10" fmla="*/ 3718 w 44864"/>
                <a:gd name="connsiteY10" fmla="*/ 22544 h 33348"/>
                <a:gd name="connsiteX11" fmla="*/ 264 w 44864"/>
                <a:gd name="connsiteY11" fmla="*/ 18655 h 33348"/>
                <a:gd name="connsiteX12" fmla="*/ 2014 w 44864"/>
                <a:gd name="connsiteY12" fmla="*/ 7611 h 33348"/>
                <a:gd name="connsiteX13" fmla="*/ 2051 w 44864"/>
                <a:gd name="connsiteY13" fmla="*/ 7474 h 33348"/>
                <a:gd name="connsiteX0" fmla="*/ 2278 w 44864"/>
                <a:gd name="connsiteY0" fmla="*/ 8893 h 33348"/>
                <a:gd name="connsiteX1" fmla="*/ 2051 w 44864"/>
                <a:gd name="connsiteY1" fmla="*/ 7474 h 33348"/>
                <a:gd name="connsiteX0" fmla="*/ 2051 w 44864"/>
                <a:gd name="connsiteY0" fmla="*/ 7474 h 35520"/>
                <a:gd name="connsiteX1" fmla="*/ 3774 w 44864"/>
                <a:gd name="connsiteY1" fmla="*/ 11 h 35520"/>
                <a:gd name="connsiteX2" fmla="*/ 24236 w 44864"/>
                <a:gd name="connsiteY2" fmla="*/ 9133 h 35520"/>
                <a:gd name="connsiteX3" fmla="*/ 40133 w 44864"/>
                <a:gd name="connsiteY3" fmla="*/ 255 h 35520"/>
                <a:gd name="connsiteX4" fmla="*/ 44508 w 44864"/>
                <a:gd name="connsiteY4" fmla="*/ 4862 h 35520"/>
                <a:gd name="connsiteX5" fmla="*/ 42523 w 44864"/>
                <a:gd name="connsiteY5" fmla="*/ 19204 h 35520"/>
                <a:gd name="connsiteX6" fmla="*/ 39566 w 44864"/>
                <a:gd name="connsiteY6" fmla="*/ 23760 h 35520"/>
                <a:gd name="connsiteX7" fmla="*/ 35884 w 44864"/>
                <a:gd name="connsiteY7" fmla="*/ 28998 h 35520"/>
                <a:gd name="connsiteX8" fmla="*/ 20317 w 44864"/>
                <a:gd name="connsiteY8" fmla="*/ 33791 h 35520"/>
                <a:gd name="connsiteX9" fmla="*/ 13614 w 44864"/>
                <a:gd name="connsiteY9" fmla="*/ 30757 h 35520"/>
                <a:gd name="connsiteX10" fmla="*/ 3718 w 44864"/>
                <a:gd name="connsiteY10" fmla="*/ 22544 h 35520"/>
                <a:gd name="connsiteX11" fmla="*/ 264 w 44864"/>
                <a:gd name="connsiteY11" fmla="*/ 18655 h 35520"/>
                <a:gd name="connsiteX12" fmla="*/ 2014 w 44864"/>
                <a:gd name="connsiteY12" fmla="*/ 7611 h 35520"/>
                <a:gd name="connsiteX13" fmla="*/ 2051 w 44864"/>
                <a:gd name="connsiteY13" fmla="*/ 7474 h 35520"/>
                <a:gd name="connsiteX0" fmla="*/ 2278 w 44864"/>
                <a:gd name="connsiteY0" fmla="*/ 8893 h 35520"/>
                <a:gd name="connsiteX1" fmla="*/ 2051 w 44864"/>
                <a:gd name="connsiteY1" fmla="*/ 7474 h 35520"/>
                <a:gd name="connsiteX0" fmla="*/ 2051 w 44864"/>
                <a:gd name="connsiteY0" fmla="*/ 7474 h 35520"/>
                <a:gd name="connsiteX1" fmla="*/ 3774 w 44864"/>
                <a:gd name="connsiteY1" fmla="*/ 11 h 35520"/>
                <a:gd name="connsiteX2" fmla="*/ 24236 w 44864"/>
                <a:gd name="connsiteY2" fmla="*/ 9133 h 35520"/>
                <a:gd name="connsiteX3" fmla="*/ 40133 w 44864"/>
                <a:gd name="connsiteY3" fmla="*/ 255 h 35520"/>
                <a:gd name="connsiteX4" fmla="*/ 44508 w 44864"/>
                <a:gd name="connsiteY4" fmla="*/ 4862 h 35520"/>
                <a:gd name="connsiteX5" fmla="*/ 42523 w 44864"/>
                <a:gd name="connsiteY5" fmla="*/ 19204 h 35520"/>
                <a:gd name="connsiteX6" fmla="*/ 39566 w 44864"/>
                <a:gd name="connsiteY6" fmla="*/ 23760 h 35520"/>
                <a:gd name="connsiteX7" fmla="*/ 29833 w 44864"/>
                <a:gd name="connsiteY7" fmla="*/ 29428 h 35520"/>
                <a:gd name="connsiteX8" fmla="*/ 20317 w 44864"/>
                <a:gd name="connsiteY8" fmla="*/ 33791 h 35520"/>
                <a:gd name="connsiteX9" fmla="*/ 13614 w 44864"/>
                <a:gd name="connsiteY9" fmla="*/ 30757 h 35520"/>
                <a:gd name="connsiteX10" fmla="*/ 3718 w 44864"/>
                <a:gd name="connsiteY10" fmla="*/ 22544 h 35520"/>
                <a:gd name="connsiteX11" fmla="*/ 264 w 44864"/>
                <a:gd name="connsiteY11" fmla="*/ 18655 h 35520"/>
                <a:gd name="connsiteX12" fmla="*/ 2014 w 44864"/>
                <a:gd name="connsiteY12" fmla="*/ 7611 h 35520"/>
                <a:gd name="connsiteX13" fmla="*/ 2051 w 44864"/>
                <a:gd name="connsiteY13" fmla="*/ 7474 h 35520"/>
                <a:gd name="connsiteX0" fmla="*/ 2278 w 44864"/>
                <a:gd name="connsiteY0" fmla="*/ 8893 h 35520"/>
                <a:gd name="connsiteX1" fmla="*/ 2051 w 44864"/>
                <a:gd name="connsiteY1" fmla="*/ 7474 h 35520"/>
                <a:gd name="connsiteX0" fmla="*/ 2051 w 44660"/>
                <a:gd name="connsiteY0" fmla="*/ 7474 h 35520"/>
                <a:gd name="connsiteX1" fmla="*/ 3774 w 44660"/>
                <a:gd name="connsiteY1" fmla="*/ 11 h 35520"/>
                <a:gd name="connsiteX2" fmla="*/ 24236 w 44660"/>
                <a:gd name="connsiteY2" fmla="*/ 9133 h 35520"/>
                <a:gd name="connsiteX3" fmla="*/ 40133 w 44660"/>
                <a:gd name="connsiteY3" fmla="*/ 255 h 35520"/>
                <a:gd name="connsiteX4" fmla="*/ 44508 w 44660"/>
                <a:gd name="connsiteY4" fmla="*/ 4862 h 35520"/>
                <a:gd name="connsiteX5" fmla="*/ 37985 w 44660"/>
                <a:gd name="connsiteY5" fmla="*/ 18400 h 35520"/>
                <a:gd name="connsiteX6" fmla="*/ 39566 w 44660"/>
                <a:gd name="connsiteY6" fmla="*/ 23760 h 35520"/>
                <a:gd name="connsiteX7" fmla="*/ 29833 w 44660"/>
                <a:gd name="connsiteY7" fmla="*/ 29428 h 35520"/>
                <a:gd name="connsiteX8" fmla="*/ 20317 w 44660"/>
                <a:gd name="connsiteY8" fmla="*/ 33791 h 35520"/>
                <a:gd name="connsiteX9" fmla="*/ 13614 w 44660"/>
                <a:gd name="connsiteY9" fmla="*/ 30757 h 35520"/>
                <a:gd name="connsiteX10" fmla="*/ 3718 w 44660"/>
                <a:gd name="connsiteY10" fmla="*/ 22544 h 35520"/>
                <a:gd name="connsiteX11" fmla="*/ 264 w 44660"/>
                <a:gd name="connsiteY11" fmla="*/ 18655 h 35520"/>
                <a:gd name="connsiteX12" fmla="*/ 2014 w 44660"/>
                <a:gd name="connsiteY12" fmla="*/ 7611 h 35520"/>
                <a:gd name="connsiteX13" fmla="*/ 2051 w 44660"/>
                <a:gd name="connsiteY13" fmla="*/ 7474 h 35520"/>
                <a:gd name="connsiteX0" fmla="*/ 2278 w 44660"/>
                <a:gd name="connsiteY0" fmla="*/ 8893 h 35520"/>
                <a:gd name="connsiteX1" fmla="*/ 2051 w 44660"/>
                <a:gd name="connsiteY1" fmla="*/ 7474 h 35520"/>
                <a:gd name="connsiteX0" fmla="*/ 2051 w 44666"/>
                <a:gd name="connsiteY0" fmla="*/ 7474 h 35520"/>
                <a:gd name="connsiteX1" fmla="*/ 3774 w 44666"/>
                <a:gd name="connsiteY1" fmla="*/ 11 h 35520"/>
                <a:gd name="connsiteX2" fmla="*/ 24236 w 44666"/>
                <a:gd name="connsiteY2" fmla="*/ 9133 h 35520"/>
                <a:gd name="connsiteX3" fmla="*/ 40133 w 44666"/>
                <a:gd name="connsiteY3" fmla="*/ 255 h 35520"/>
                <a:gd name="connsiteX4" fmla="*/ 44508 w 44666"/>
                <a:gd name="connsiteY4" fmla="*/ 4862 h 35520"/>
                <a:gd name="connsiteX5" fmla="*/ 37985 w 44666"/>
                <a:gd name="connsiteY5" fmla="*/ 18400 h 35520"/>
                <a:gd name="connsiteX6" fmla="*/ 37637 w 44666"/>
                <a:gd name="connsiteY6" fmla="*/ 20674 h 35520"/>
                <a:gd name="connsiteX7" fmla="*/ 29833 w 44666"/>
                <a:gd name="connsiteY7" fmla="*/ 29428 h 35520"/>
                <a:gd name="connsiteX8" fmla="*/ 20317 w 44666"/>
                <a:gd name="connsiteY8" fmla="*/ 33791 h 35520"/>
                <a:gd name="connsiteX9" fmla="*/ 13614 w 44666"/>
                <a:gd name="connsiteY9" fmla="*/ 30757 h 35520"/>
                <a:gd name="connsiteX10" fmla="*/ 3718 w 44666"/>
                <a:gd name="connsiteY10" fmla="*/ 22544 h 35520"/>
                <a:gd name="connsiteX11" fmla="*/ 264 w 44666"/>
                <a:gd name="connsiteY11" fmla="*/ 18655 h 35520"/>
                <a:gd name="connsiteX12" fmla="*/ 2014 w 44666"/>
                <a:gd name="connsiteY12" fmla="*/ 7611 h 35520"/>
                <a:gd name="connsiteX13" fmla="*/ 2051 w 44666"/>
                <a:gd name="connsiteY13" fmla="*/ 7474 h 35520"/>
                <a:gd name="connsiteX0" fmla="*/ 2278 w 44666"/>
                <a:gd name="connsiteY0" fmla="*/ 8893 h 35520"/>
                <a:gd name="connsiteX1" fmla="*/ 2051 w 44666"/>
                <a:gd name="connsiteY1" fmla="*/ 7474 h 35520"/>
                <a:gd name="connsiteX0" fmla="*/ 2051 w 44816"/>
                <a:gd name="connsiteY0" fmla="*/ 7474 h 35520"/>
                <a:gd name="connsiteX1" fmla="*/ 3774 w 44816"/>
                <a:gd name="connsiteY1" fmla="*/ 11 h 35520"/>
                <a:gd name="connsiteX2" fmla="*/ 24236 w 44816"/>
                <a:gd name="connsiteY2" fmla="*/ 9133 h 35520"/>
                <a:gd name="connsiteX3" fmla="*/ 40133 w 44816"/>
                <a:gd name="connsiteY3" fmla="*/ 255 h 35520"/>
                <a:gd name="connsiteX4" fmla="*/ 44508 w 44816"/>
                <a:gd name="connsiteY4" fmla="*/ 4862 h 35520"/>
                <a:gd name="connsiteX5" fmla="*/ 41688 w 44816"/>
                <a:gd name="connsiteY5" fmla="*/ 19574 h 35520"/>
                <a:gd name="connsiteX6" fmla="*/ 37637 w 44816"/>
                <a:gd name="connsiteY6" fmla="*/ 20674 h 35520"/>
                <a:gd name="connsiteX7" fmla="*/ 29833 w 44816"/>
                <a:gd name="connsiteY7" fmla="*/ 29428 h 35520"/>
                <a:gd name="connsiteX8" fmla="*/ 20317 w 44816"/>
                <a:gd name="connsiteY8" fmla="*/ 33791 h 35520"/>
                <a:gd name="connsiteX9" fmla="*/ 13614 w 44816"/>
                <a:gd name="connsiteY9" fmla="*/ 30757 h 35520"/>
                <a:gd name="connsiteX10" fmla="*/ 3718 w 44816"/>
                <a:gd name="connsiteY10" fmla="*/ 22544 h 35520"/>
                <a:gd name="connsiteX11" fmla="*/ 264 w 44816"/>
                <a:gd name="connsiteY11" fmla="*/ 18655 h 35520"/>
                <a:gd name="connsiteX12" fmla="*/ 2014 w 44816"/>
                <a:gd name="connsiteY12" fmla="*/ 7611 h 35520"/>
                <a:gd name="connsiteX13" fmla="*/ 2051 w 44816"/>
                <a:gd name="connsiteY13" fmla="*/ 7474 h 35520"/>
                <a:gd name="connsiteX0" fmla="*/ 2278 w 44816"/>
                <a:gd name="connsiteY0" fmla="*/ 8893 h 35520"/>
                <a:gd name="connsiteX1" fmla="*/ 2051 w 44816"/>
                <a:gd name="connsiteY1" fmla="*/ 7474 h 35520"/>
                <a:gd name="connsiteX0" fmla="*/ 2051 w 45109"/>
                <a:gd name="connsiteY0" fmla="*/ 7474 h 35520"/>
                <a:gd name="connsiteX1" fmla="*/ 3774 w 45109"/>
                <a:gd name="connsiteY1" fmla="*/ 11 h 35520"/>
                <a:gd name="connsiteX2" fmla="*/ 24236 w 45109"/>
                <a:gd name="connsiteY2" fmla="*/ 9133 h 35520"/>
                <a:gd name="connsiteX3" fmla="*/ 40133 w 45109"/>
                <a:gd name="connsiteY3" fmla="*/ 255 h 35520"/>
                <a:gd name="connsiteX4" fmla="*/ 44820 w 45109"/>
                <a:gd name="connsiteY4" fmla="*/ 10355 h 35520"/>
                <a:gd name="connsiteX5" fmla="*/ 41688 w 45109"/>
                <a:gd name="connsiteY5" fmla="*/ 19574 h 35520"/>
                <a:gd name="connsiteX6" fmla="*/ 37637 w 45109"/>
                <a:gd name="connsiteY6" fmla="*/ 20674 h 35520"/>
                <a:gd name="connsiteX7" fmla="*/ 29833 w 45109"/>
                <a:gd name="connsiteY7" fmla="*/ 29428 h 35520"/>
                <a:gd name="connsiteX8" fmla="*/ 20317 w 45109"/>
                <a:gd name="connsiteY8" fmla="*/ 33791 h 35520"/>
                <a:gd name="connsiteX9" fmla="*/ 13614 w 45109"/>
                <a:gd name="connsiteY9" fmla="*/ 30757 h 35520"/>
                <a:gd name="connsiteX10" fmla="*/ 3718 w 45109"/>
                <a:gd name="connsiteY10" fmla="*/ 22544 h 35520"/>
                <a:gd name="connsiteX11" fmla="*/ 264 w 45109"/>
                <a:gd name="connsiteY11" fmla="*/ 18655 h 35520"/>
                <a:gd name="connsiteX12" fmla="*/ 2014 w 45109"/>
                <a:gd name="connsiteY12" fmla="*/ 7611 h 35520"/>
                <a:gd name="connsiteX13" fmla="*/ 2051 w 45109"/>
                <a:gd name="connsiteY13" fmla="*/ 7474 h 35520"/>
                <a:gd name="connsiteX0" fmla="*/ 2278 w 45109"/>
                <a:gd name="connsiteY0" fmla="*/ 8893 h 35520"/>
                <a:gd name="connsiteX1" fmla="*/ 2051 w 45109"/>
                <a:gd name="connsiteY1" fmla="*/ 7474 h 35520"/>
                <a:gd name="connsiteX0" fmla="*/ 2051 w 45109"/>
                <a:gd name="connsiteY0" fmla="*/ 7474 h 35520"/>
                <a:gd name="connsiteX1" fmla="*/ 3774 w 45109"/>
                <a:gd name="connsiteY1" fmla="*/ 11 h 35520"/>
                <a:gd name="connsiteX2" fmla="*/ 24236 w 45109"/>
                <a:gd name="connsiteY2" fmla="*/ 9133 h 35520"/>
                <a:gd name="connsiteX3" fmla="*/ 37106 w 45109"/>
                <a:gd name="connsiteY3" fmla="*/ 7228 h 35520"/>
                <a:gd name="connsiteX4" fmla="*/ 44820 w 45109"/>
                <a:gd name="connsiteY4" fmla="*/ 10355 h 35520"/>
                <a:gd name="connsiteX5" fmla="*/ 41688 w 45109"/>
                <a:gd name="connsiteY5" fmla="*/ 19574 h 35520"/>
                <a:gd name="connsiteX6" fmla="*/ 37637 w 45109"/>
                <a:gd name="connsiteY6" fmla="*/ 20674 h 35520"/>
                <a:gd name="connsiteX7" fmla="*/ 29833 w 45109"/>
                <a:gd name="connsiteY7" fmla="*/ 29428 h 35520"/>
                <a:gd name="connsiteX8" fmla="*/ 20317 w 45109"/>
                <a:gd name="connsiteY8" fmla="*/ 33791 h 35520"/>
                <a:gd name="connsiteX9" fmla="*/ 13614 w 45109"/>
                <a:gd name="connsiteY9" fmla="*/ 30757 h 35520"/>
                <a:gd name="connsiteX10" fmla="*/ 3718 w 45109"/>
                <a:gd name="connsiteY10" fmla="*/ 22544 h 35520"/>
                <a:gd name="connsiteX11" fmla="*/ 264 w 45109"/>
                <a:gd name="connsiteY11" fmla="*/ 18655 h 35520"/>
                <a:gd name="connsiteX12" fmla="*/ 2014 w 45109"/>
                <a:gd name="connsiteY12" fmla="*/ 7611 h 35520"/>
                <a:gd name="connsiteX13" fmla="*/ 2051 w 45109"/>
                <a:gd name="connsiteY13" fmla="*/ 7474 h 35520"/>
                <a:gd name="connsiteX0" fmla="*/ 2278 w 45109"/>
                <a:gd name="connsiteY0" fmla="*/ 8893 h 35520"/>
                <a:gd name="connsiteX1" fmla="*/ 2051 w 45109"/>
                <a:gd name="connsiteY1" fmla="*/ 7474 h 35520"/>
                <a:gd name="connsiteX0" fmla="*/ 2051 w 45109"/>
                <a:gd name="connsiteY0" fmla="*/ 7748 h 35794"/>
                <a:gd name="connsiteX1" fmla="*/ 3774 w 45109"/>
                <a:gd name="connsiteY1" fmla="*/ 285 h 35794"/>
                <a:gd name="connsiteX2" fmla="*/ 21261 w 45109"/>
                <a:gd name="connsiteY2" fmla="*/ 18046 h 35794"/>
                <a:gd name="connsiteX3" fmla="*/ 37106 w 45109"/>
                <a:gd name="connsiteY3" fmla="*/ 7502 h 35794"/>
                <a:gd name="connsiteX4" fmla="*/ 44820 w 45109"/>
                <a:gd name="connsiteY4" fmla="*/ 10629 h 35794"/>
                <a:gd name="connsiteX5" fmla="*/ 41688 w 45109"/>
                <a:gd name="connsiteY5" fmla="*/ 19848 h 35794"/>
                <a:gd name="connsiteX6" fmla="*/ 37637 w 45109"/>
                <a:gd name="connsiteY6" fmla="*/ 20948 h 35794"/>
                <a:gd name="connsiteX7" fmla="*/ 29833 w 45109"/>
                <a:gd name="connsiteY7" fmla="*/ 29702 h 35794"/>
                <a:gd name="connsiteX8" fmla="*/ 20317 w 45109"/>
                <a:gd name="connsiteY8" fmla="*/ 34065 h 35794"/>
                <a:gd name="connsiteX9" fmla="*/ 13614 w 45109"/>
                <a:gd name="connsiteY9" fmla="*/ 31031 h 35794"/>
                <a:gd name="connsiteX10" fmla="*/ 3718 w 45109"/>
                <a:gd name="connsiteY10" fmla="*/ 22818 h 35794"/>
                <a:gd name="connsiteX11" fmla="*/ 264 w 45109"/>
                <a:gd name="connsiteY11" fmla="*/ 18929 h 35794"/>
                <a:gd name="connsiteX12" fmla="*/ 2014 w 45109"/>
                <a:gd name="connsiteY12" fmla="*/ 7885 h 35794"/>
                <a:gd name="connsiteX13" fmla="*/ 2051 w 45109"/>
                <a:gd name="connsiteY13" fmla="*/ 7748 h 35794"/>
                <a:gd name="connsiteX0" fmla="*/ 2278 w 45109"/>
                <a:gd name="connsiteY0" fmla="*/ 9167 h 35794"/>
                <a:gd name="connsiteX1" fmla="*/ 2051 w 45109"/>
                <a:gd name="connsiteY1" fmla="*/ 7748 h 35794"/>
                <a:gd name="connsiteX0" fmla="*/ 2051 w 45109"/>
                <a:gd name="connsiteY0" fmla="*/ 7748 h 35794"/>
                <a:gd name="connsiteX1" fmla="*/ 3774 w 45109"/>
                <a:gd name="connsiteY1" fmla="*/ 285 h 35794"/>
                <a:gd name="connsiteX2" fmla="*/ 21261 w 45109"/>
                <a:gd name="connsiteY2" fmla="*/ 18046 h 35794"/>
                <a:gd name="connsiteX3" fmla="*/ 32671 w 45109"/>
                <a:gd name="connsiteY3" fmla="*/ 10031 h 35794"/>
                <a:gd name="connsiteX4" fmla="*/ 44820 w 45109"/>
                <a:gd name="connsiteY4" fmla="*/ 10629 h 35794"/>
                <a:gd name="connsiteX5" fmla="*/ 41688 w 45109"/>
                <a:gd name="connsiteY5" fmla="*/ 19848 h 35794"/>
                <a:gd name="connsiteX6" fmla="*/ 37637 w 45109"/>
                <a:gd name="connsiteY6" fmla="*/ 20948 h 35794"/>
                <a:gd name="connsiteX7" fmla="*/ 29833 w 45109"/>
                <a:gd name="connsiteY7" fmla="*/ 29702 h 35794"/>
                <a:gd name="connsiteX8" fmla="*/ 20317 w 45109"/>
                <a:gd name="connsiteY8" fmla="*/ 34065 h 35794"/>
                <a:gd name="connsiteX9" fmla="*/ 13614 w 45109"/>
                <a:gd name="connsiteY9" fmla="*/ 31031 h 35794"/>
                <a:gd name="connsiteX10" fmla="*/ 3718 w 45109"/>
                <a:gd name="connsiteY10" fmla="*/ 22818 h 35794"/>
                <a:gd name="connsiteX11" fmla="*/ 264 w 45109"/>
                <a:gd name="connsiteY11" fmla="*/ 18929 h 35794"/>
                <a:gd name="connsiteX12" fmla="*/ 2014 w 45109"/>
                <a:gd name="connsiteY12" fmla="*/ 7885 h 35794"/>
                <a:gd name="connsiteX13" fmla="*/ 2051 w 45109"/>
                <a:gd name="connsiteY13" fmla="*/ 7748 h 35794"/>
                <a:gd name="connsiteX0" fmla="*/ 2278 w 45109"/>
                <a:gd name="connsiteY0" fmla="*/ 9167 h 35794"/>
                <a:gd name="connsiteX1" fmla="*/ 2051 w 45109"/>
                <a:gd name="connsiteY1" fmla="*/ 7748 h 35794"/>
                <a:gd name="connsiteX0" fmla="*/ 2051 w 42181"/>
                <a:gd name="connsiteY0" fmla="*/ 7748 h 35794"/>
                <a:gd name="connsiteX1" fmla="*/ 3774 w 42181"/>
                <a:gd name="connsiteY1" fmla="*/ 285 h 35794"/>
                <a:gd name="connsiteX2" fmla="*/ 21261 w 42181"/>
                <a:gd name="connsiteY2" fmla="*/ 18046 h 35794"/>
                <a:gd name="connsiteX3" fmla="*/ 32671 w 42181"/>
                <a:gd name="connsiteY3" fmla="*/ 10031 h 35794"/>
                <a:gd name="connsiteX4" fmla="*/ 41272 w 42181"/>
                <a:gd name="connsiteY4" fmla="*/ 14454 h 35794"/>
                <a:gd name="connsiteX5" fmla="*/ 41688 w 42181"/>
                <a:gd name="connsiteY5" fmla="*/ 19848 h 35794"/>
                <a:gd name="connsiteX6" fmla="*/ 37637 w 42181"/>
                <a:gd name="connsiteY6" fmla="*/ 20948 h 35794"/>
                <a:gd name="connsiteX7" fmla="*/ 29833 w 42181"/>
                <a:gd name="connsiteY7" fmla="*/ 29702 h 35794"/>
                <a:gd name="connsiteX8" fmla="*/ 20317 w 42181"/>
                <a:gd name="connsiteY8" fmla="*/ 34065 h 35794"/>
                <a:gd name="connsiteX9" fmla="*/ 13614 w 42181"/>
                <a:gd name="connsiteY9" fmla="*/ 31031 h 35794"/>
                <a:gd name="connsiteX10" fmla="*/ 3718 w 42181"/>
                <a:gd name="connsiteY10" fmla="*/ 22818 h 35794"/>
                <a:gd name="connsiteX11" fmla="*/ 264 w 42181"/>
                <a:gd name="connsiteY11" fmla="*/ 18929 h 35794"/>
                <a:gd name="connsiteX12" fmla="*/ 2014 w 42181"/>
                <a:gd name="connsiteY12" fmla="*/ 7885 h 35794"/>
                <a:gd name="connsiteX13" fmla="*/ 2051 w 42181"/>
                <a:gd name="connsiteY13" fmla="*/ 7748 h 35794"/>
                <a:gd name="connsiteX0" fmla="*/ 2278 w 42181"/>
                <a:gd name="connsiteY0" fmla="*/ 9167 h 35794"/>
                <a:gd name="connsiteX1" fmla="*/ 2051 w 42181"/>
                <a:gd name="connsiteY1" fmla="*/ 7748 h 35794"/>
                <a:gd name="connsiteX0" fmla="*/ 449 w 40579"/>
                <a:gd name="connsiteY0" fmla="*/ 7748 h 35794"/>
                <a:gd name="connsiteX1" fmla="*/ 2172 w 40579"/>
                <a:gd name="connsiteY1" fmla="*/ 285 h 35794"/>
                <a:gd name="connsiteX2" fmla="*/ 19659 w 40579"/>
                <a:gd name="connsiteY2" fmla="*/ 18046 h 35794"/>
                <a:gd name="connsiteX3" fmla="*/ 31069 w 40579"/>
                <a:gd name="connsiteY3" fmla="*/ 10031 h 35794"/>
                <a:gd name="connsiteX4" fmla="*/ 39670 w 40579"/>
                <a:gd name="connsiteY4" fmla="*/ 14454 h 35794"/>
                <a:gd name="connsiteX5" fmla="*/ 40086 w 40579"/>
                <a:gd name="connsiteY5" fmla="*/ 19848 h 35794"/>
                <a:gd name="connsiteX6" fmla="*/ 36035 w 40579"/>
                <a:gd name="connsiteY6" fmla="*/ 20948 h 35794"/>
                <a:gd name="connsiteX7" fmla="*/ 28231 w 40579"/>
                <a:gd name="connsiteY7" fmla="*/ 29702 h 35794"/>
                <a:gd name="connsiteX8" fmla="*/ 18715 w 40579"/>
                <a:gd name="connsiteY8" fmla="*/ 34065 h 35794"/>
                <a:gd name="connsiteX9" fmla="*/ 12012 w 40579"/>
                <a:gd name="connsiteY9" fmla="*/ 31031 h 35794"/>
                <a:gd name="connsiteX10" fmla="*/ 2116 w 40579"/>
                <a:gd name="connsiteY10" fmla="*/ 22818 h 35794"/>
                <a:gd name="connsiteX11" fmla="*/ 2628 w 40579"/>
                <a:gd name="connsiteY11" fmla="*/ 14919 h 35794"/>
                <a:gd name="connsiteX12" fmla="*/ 412 w 40579"/>
                <a:gd name="connsiteY12" fmla="*/ 7885 h 35794"/>
                <a:gd name="connsiteX13" fmla="*/ 449 w 40579"/>
                <a:gd name="connsiteY13" fmla="*/ 7748 h 35794"/>
                <a:gd name="connsiteX0" fmla="*/ 676 w 40579"/>
                <a:gd name="connsiteY0" fmla="*/ 9167 h 35794"/>
                <a:gd name="connsiteX1" fmla="*/ 449 w 40579"/>
                <a:gd name="connsiteY1" fmla="*/ 7748 h 35794"/>
                <a:gd name="connsiteX0" fmla="*/ 449 w 40579"/>
                <a:gd name="connsiteY0" fmla="*/ 7748 h 35794"/>
                <a:gd name="connsiteX1" fmla="*/ 2172 w 40579"/>
                <a:gd name="connsiteY1" fmla="*/ 285 h 35794"/>
                <a:gd name="connsiteX2" fmla="*/ 19659 w 40579"/>
                <a:gd name="connsiteY2" fmla="*/ 18046 h 35794"/>
                <a:gd name="connsiteX3" fmla="*/ 31069 w 40579"/>
                <a:gd name="connsiteY3" fmla="*/ 10031 h 35794"/>
                <a:gd name="connsiteX4" fmla="*/ 39670 w 40579"/>
                <a:gd name="connsiteY4" fmla="*/ 14454 h 35794"/>
                <a:gd name="connsiteX5" fmla="*/ 40086 w 40579"/>
                <a:gd name="connsiteY5" fmla="*/ 19848 h 35794"/>
                <a:gd name="connsiteX6" fmla="*/ 36035 w 40579"/>
                <a:gd name="connsiteY6" fmla="*/ 20948 h 35794"/>
                <a:gd name="connsiteX7" fmla="*/ 28231 w 40579"/>
                <a:gd name="connsiteY7" fmla="*/ 29702 h 35794"/>
                <a:gd name="connsiteX8" fmla="*/ 18715 w 40579"/>
                <a:gd name="connsiteY8" fmla="*/ 34065 h 35794"/>
                <a:gd name="connsiteX9" fmla="*/ 12012 w 40579"/>
                <a:gd name="connsiteY9" fmla="*/ 31031 h 35794"/>
                <a:gd name="connsiteX10" fmla="*/ 4881 w 40579"/>
                <a:gd name="connsiteY10" fmla="*/ 21029 h 35794"/>
                <a:gd name="connsiteX11" fmla="*/ 2628 w 40579"/>
                <a:gd name="connsiteY11" fmla="*/ 14919 h 35794"/>
                <a:gd name="connsiteX12" fmla="*/ 412 w 40579"/>
                <a:gd name="connsiteY12" fmla="*/ 7885 h 35794"/>
                <a:gd name="connsiteX13" fmla="*/ 449 w 40579"/>
                <a:gd name="connsiteY13" fmla="*/ 7748 h 35794"/>
                <a:gd name="connsiteX0" fmla="*/ 676 w 40579"/>
                <a:gd name="connsiteY0" fmla="*/ 9167 h 35794"/>
                <a:gd name="connsiteX1" fmla="*/ 449 w 40579"/>
                <a:gd name="connsiteY1" fmla="*/ 7748 h 35794"/>
                <a:gd name="connsiteX0" fmla="*/ 449 w 40579"/>
                <a:gd name="connsiteY0" fmla="*/ 7748 h 34899"/>
                <a:gd name="connsiteX1" fmla="*/ 2172 w 40579"/>
                <a:gd name="connsiteY1" fmla="*/ 285 h 34899"/>
                <a:gd name="connsiteX2" fmla="*/ 19659 w 40579"/>
                <a:gd name="connsiteY2" fmla="*/ 18046 h 34899"/>
                <a:gd name="connsiteX3" fmla="*/ 31069 w 40579"/>
                <a:gd name="connsiteY3" fmla="*/ 10031 h 34899"/>
                <a:gd name="connsiteX4" fmla="*/ 39670 w 40579"/>
                <a:gd name="connsiteY4" fmla="*/ 14454 h 34899"/>
                <a:gd name="connsiteX5" fmla="*/ 40086 w 40579"/>
                <a:gd name="connsiteY5" fmla="*/ 19848 h 34899"/>
                <a:gd name="connsiteX6" fmla="*/ 36035 w 40579"/>
                <a:gd name="connsiteY6" fmla="*/ 20948 h 34899"/>
                <a:gd name="connsiteX7" fmla="*/ 28231 w 40579"/>
                <a:gd name="connsiteY7" fmla="*/ 29702 h 34899"/>
                <a:gd name="connsiteX8" fmla="*/ 18715 w 40579"/>
                <a:gd name="connsiteY8" fmla="*/ 34065 h 34899"/>
                <a:gd name="connsiteX9" fmla="*/ 10448 w 40579"/>
                <a:gd name="connsiteY9" fmla="*/ 26093 h 34899"/>
                <a:gd name="connsiteX10" fmla="*/ 4881 w 40579"/>
                <a:gd name="connsiteY10" fmla="*/ 21029 h 34899"/>
                <a:gd name="connsiteX11" fmla="*/ 2628 w 40579"/>
                <a:gd name="connsiteY11" fmla="*/ 14919 h 34899"/>
                <a:gd name="connsiteX12" fmla="*/ 412 w 40579"/>
                <a:gd name="connsiteY12" fmla="*/ 7885 h 34899"/>
                <a:gd name="connsiteX13" fmla="*/ 449 w 40579"/>
                <a:gd name="connsiteY13" fmla="*/ 7748 h 34899"/>
                <a:gd name="connsiteX0" fmla="*/ 676 w 40579"/>
                <a:gd name="connsiteY0" fmla="*/ 9167 h 34899"/>
                <a:gd name="connsiteX1" fmla="*/ 449 w 40579"/>
                <a:gd name="connsiteY1" fmla="*/ 7748 h 34899"/>
                <a:gd name="connsiteX0" fmla="*/ 449 w 40579"/>
                <a:gd name="connsiteY0" fmla="*/ 7748 h 30610"/>
                <a:gd name="connsiteX1" fmla="*/ 2172 w 40579"/>
                <a:gd name="connsiteY1" fmla="*/ 285 h 30610"/>
                <a:gd name="connsiteX2" fmla="*/ 19659 w 40579"/>
                <a:gd name="connsiteY2" fmla="*/ 18046 h 30610"/>
                <a:gd name="connsiteX3" fmla="*/ 31069 w 40579"/>
                <a:gd name="connsiteY3" fmla="*/ 10031 h 30610"/>
                <a:gd name="connsiteX4" fmla="*/ 39670 w 40579"/>
                <a:gd name="connsiteY4" fmla="*/ 14454 h 30610"/>
                <a:gd name="connsiteX5" fmla="*/ 40086 w 40579"/>
                <a:gd name="connsiteY5" fmla="*/ 19848 h 30610"/>
                <a:gd name="connsiteX6" fmla="*/ 36035 w 40579"/>
                <a:gd name="connsiteY6" fmla="*/ 20948 h 30610"/>
                <a:gd name="connsiteX7" fmla="*/ 28231 w 40579"/>
                <a:gd name="connsiteY7" fmla="*/ 29702 h 30610"/>
                <a:gd name="connsiteX8" fmla="*/ 17986 w 40579"/>
                <a:gd name="connsiteY8" fmla="*/ 28757 h 30610"/>
                <a:gd name="connsiteX9" fmla="*/ 10448 w 40579"/>
                <a:gd name="connsiteY9" fmla="*/ 26093 h 30610"/>
                <a:gd name="connsiteX10" fmla="*/ 4881 w 40579"/>
                <a:gd name="connsiteY10" fmla="*/ 21029 h 30610"/>
                <a:gd name="connsiteX11" fmla="*/ 2628 w 40579"/>
                <a:gd name="connsiteY11" fmla="*/ 14919 h 30610"/>
                <a:gd name="connsiteX12" fmla="*/ 412 w 40579"/>
                <a:gd name="connsiteY12" fmla="*/ 7885 h 30610"/>
                <a:gd name="connsiteX13" fmla="*/ 449 w 40579"/>
                <a:gd name="connsiteY13" fmla="*/ 7748 h 30610"/>
                <a:gd name="connsiteX0" fmla="*/ 676 w 40579"/>
                <a:gd name="connsiteY0" fmla="*/ 9167 h 30610"/>
                <a:gd name="connsiteX1" fmla="*/ 449 w 40579"/>
                <a:gd name="connsiteY1" fmla="*/ 7748 h 30610"/>
                <a:gd name="connsiteX0" fmla="*/ 680 w 40810"/>
                <a:gd name="connsiteY0" fmla="*/ 725 h 23587"/>
                <a:gd name="connsiteX1" fmla="*/ 1933 w 40810"/>
                <a:gd name="connsiteY1" fmla="*/ 5386 h 23587"/>
                <a:gd name="connsiteX2" fmla="*/ 19890 w 40810"/>
                <a:gd name="connsiteY2" fmla="*/ 11023 h 23587"/>
                <a:gd name="connsiteX3" fmla="*/ 31300 w 40810"/>
                <a:gd name="connsiteY3" fmla="*/ 3008 h 23587"/>
                <a:gd name="connsiteX4" fmla="*/ 39901 w 40810"/>
                <a:gd name="connsiteY4" fmla="*/ 7431 h 23587"/>
                <a:gd name="connsiteX5" fmla="*/ 40317 w 40810"/>
                <a:gd name="connsiteY5" fmla="*/ 12825 h 23587"/>
                <a:gd name="connsiteX6" fmla="*/ 36266 w 40810"/>
                <a:gd name="connsiteY6" fmla="*/ 13925 h 23587"/>
                <a:gd name="connsiteX7" fmla="*/ 28462 w 40810"/>
                <a:gd name="connsiteY7" fmla="*/ 22679 h 23587"/>
                <a:gd name="connsiteX8" fmla="*/ 18217 w 40810"/>
                <a:gd name="connsiteY8" fmla="*/ 21734 h 23587"/>
                <a:gd name="connsiteX9" fmla="*/ 10679 w 40810"/>
                <a:gd name="connsiteY9" fmla="*/ 19070 h 23587"/>
                <a:gd name="connsiteX10" fmla="*/ 5112 w 40810"/>
                <a:gd name="connsiteY10" fmla="*/ 14006 h 23587"/>
                <a:gd name="connsiteX11" fmla="*/ 2859 w 40810"/>
                <a:gd name="connsiteY11" fmla="*/ 7896 h 23587"/>
                <a:gd name="connsiteX12" fmla="*/ 643 w 40810"/>
                <a:gd name="connsiteY12" fmla="*/ 862 h 23587"/>
                <a:gd name="connsiteX13" fmla="*/ 680 w 40810"/>
                <a:gd name="connsiteY13" fmla="*/ 725 h 23587"/>
                <a:gd name="connsiteX0" fmla="*/ 907 w 40810"/>
                <a:gd name="connsiteY0" fmla="*/ 2144 h 23587"/>
                <a:gd name="connsiteX1" fmla="*/ 680 w 40810"/>
                <a:gd name="connsiteY1" fmla="*/ 725 h 23587"/>
                <a:gd name="connsiteX0" fmla="*/ 499 w 40629"/>
                <a:gd name="connsiteY0" fmla="*/ 797 h 23659"/>
                <a:gd name="connsiteX1" fmla="*/ 1752 w 40629"/>
                <a:gd name="connsiteY1" fmla="*/ 5458 h 23659"/>
                <a:gd name="connsiteX2" fmla="*/ 16872 w 40629"/>
                <a:gd name="connsiteY2" fmla="*/ 15786 h 23659"/>
                <a:gd name="connsiteX3" fmla="*/ 31119 w 40629"/>
                <a:gd name="connsiteY3" fmla="*/ 3080 h 23659"/>
                <a:gd name="connsiteX4" fmla="*/ 39720 w 40629"/>
                <a:gd name="connsiteY4" fmla="*/ 7503 h 23659"/>
                <a:gd name="connsiteX5" fmla="*/ 40136 w 40629"/>
                <a:gd name="connsiteY5" fmla="*/ 12897 h 23659"/>
                <a:gd name="connsiteX6" fmla="*/ 36085 w 40629"/>
                <a:gd name="connsiteY6" fmla="*/ 13997 h 23659"/>
                <a:gd name="connsiteX7" fmla="*/ 28281 w 40629"/>
                <a:gd name="connsiteY7" fmla="*/ 22751 h 23659"/>
                <a:gd name="connsiteX8" fmla="*/ 18036 w 40629"/>
                <a:gd name="connsiteY8" fmla="*/ 21806 h 23659"/>
                <a:gd name="connsiteX9" fmla="*/ 10498 w 40629"/>
                <a:gd name="connsiteY9" fmla="*/ 19142 h 23659"/>
                <a:gd name="connsiteX10" fmla="*/ 4931 w 40629"/>
                <a:gd name="connsiteY10" fmla="*/ 14078 h 23659"/>
                <a:gd name="connsiteX11" fmla="*/ 2678 w 40629"/>
                <a:gd name="connsiteY11" fmla="*/ 7968 h 23659"/>
                <a:gd name="connsiteX12" fmla="*/ 462 w 40629"/>
                <a:gd name="connsiteY12" fmla="*/ 934 h 23659"/>
                <a:gd name="connsiteX13" fmla="*/ 499 w 40629"/>
                <a:gd name="connsiteY13" fmla="*/ 797 h 23659"/>
                <a:gd name="connsiteX0" fmla="*/ 726 w 40629"/>
                <a:gd name="connsiteY0" fmla="*/ 2216 h 23659"/>
                <a:gd name="connsiteX1" fmla="*/ 499 w 40629"/>
                <a:gd name="connsiteY1" fmla="*/ 797 h 23659"/>
                <a:gd name="connsiteX0" fmla="*/ 392 w 40522"/>
                <a:gd name="connsiteY0" fmla="*/ 677 h 23539"/>
                <a:gd name="connsiteX1" fmla="*/ 1645 w 40522"/>
                <a:gd name="connsiteY1" fmla="*/ 5338 h 23539"/>
                <a:gd name="connsiteX2" fmla="*/ 14979 w 40522"/>
                <a:gd name="connsiteY2" fmla="*/ 7454 h 23539"/>
                <a:gd name="connsiteX3" fmla="*/ 31012 w 40522"/>
                <a:gd name="connsiteY3" fmla="*/ 2960 h 23539"/>
                <a:gd name="connsiteX4" fmla="*/ 39613 w 40522"/>
                <a:gd name="connsiteY4" fmla="*/ 7383 h 23539"/>
                <a:gd name="connsiteX5" fmla="*/ 40029 w 40522"/>
                <a:gd name="connsiteY5" fmla="*/ 12777 h 23539"/>
                <a:gd name="connsiteX6" fmla="*/ 35978 w 40522"/>
                <a:gd name="connsiteY6" fmla="*/ 13877 h 23539"/>
                <a:gd name="connsiteX7" fmla="*/ 28174 w 40522"/>
                <a:gd name="connsiteY7" fmla="*/ 22631 h 23539"/>
                <a:gd name="connsiteX8" fmla="*/ 17929 w 40522"/>
                <a:gd name="connsiteY8" fmla="*/ 21686 h 23539"/>
                <a:gd name="connsiteX9" fmla="*/ 10391 w 40522"/>
                <a:gd name="connsiteY9" fmla="*/ 19022 h 23539"/>
                <a:gd name="connsiteX10" fmla="*/ 4824 w 40522"/>
                <a:gd name="connsiteY10" fmla="*/ 13958 h 23539"/>
                <a:gd name="connsiteX11" fmla="*/ 2571 w 40522"/>
                <a:gd name="connsiteY11" fmla="*/ 7848 h 23539"/>
                <a:gd name="connsiteX12" fmla="*/ 355 w 40522"/>
                <a:gd name="connsiteY12" fmla="*/ 814 h 23539"/>
                <a:gd name="connsiteX13" fmla="*/ 392 w 40522"/>
                <a:gd name="connsiteY13" fmla="*/ 677 h 23539"/>
                <a:gd name="connsiteX0" fmla="*/ 619 w 40522"/>
                <a:gd name="connsiteY0" fmla="*/ 2096 h 23539"/>
                <a:gd name="connsiteX1" fmla="*/ 392 w 40522"/>
                <a:gd name="connsiteY1" fmla="*/ 677 h 23539"/>
                <a:gd name="connsiteX0" fmla="*/ 392 w 40522"/>
                <a:gd name="connsiteY0" fmla="*/ 677 h 23539"/>
                <a:gd name="connsiteX1" fmla="*/ 1645 w 40522"/>
                <a:gd name="connsiteY1" fmla="*/ 5338 h 23539"/>
                <a:gd name="connsiteX2" fmla="*/ 14979 w 40522"/>
                <a:gd name="connsiteY2" fmla="*/ 7454 h 23539"/>
                <a:gd name="connsiteX3" fmla="*/ 31012 w 40522"/>
                <a:gd name="connsiteY3" fmla="*/ 2960 h 23539"/>
                <a:gd name="connsiteX4" fmla="*/ 39613 w 40522"/>
                <a:gd name="connsiteY4" fmla="*/ 7383 h 23539"/>
                <a:gd name="connsiteX5" fmla="*/ 40029 w 40522"/>
                <a:gd name="connsiteY5" fmla="*/ 12777 h 23539"/>
                <a:gd name="connsiteX6" fmla="*/ 35978 w 40522"/>
                <a:gd name="connsiteY6" fmla="*/ 13877 h 23539"/>
                <a:gd name="connsiteX7" fmla="*/ 28174 w 40522"/>
                <a:gd name="connsiteY7" fmla="*/ 22631 h 23539"/>
                <a:gd name="connsiteX8" fmla="*/ 17929 w 40522"/>
                <a:gd name="connsiteY8" fmla="*/ 21686 h 23539"/>
                <a:gd name="connsiteX9" fmla="*/ 10391 w 40522"/>
                <a:gd name="connsiteY9" fmla="*/ 19022 h 23539"/>
                <a:gd name="connsiteX10" fmla="*/ 4824 w 40522"/>
                <a:gd name="connsiteY10" fmla="*/ 13958 h 23539"/>
                <a:gd name="connsiteX11" fmla="*/ 2571 w 40522"/>
                <a:gd name="connsiteY11" fmla="*/ 7848 h 23539"/>
                <a:gd name="connsiteX12" fmla="*/ 355 w 40522"/>
                <a:gd name="connsiteY12" fmla="*/ 814 h 23539"/>
                <a:gd name="connsiteX13" fmla="*/ 392 w 40522"/>
                <a:gd name="connsiteY13" fmla="*/ 677 h 23539"/>
                <a:gd name="connsiteX0" fmla="*/ 619 w 40522"/>
                <a:gd name="connsiteY0" fmla="*/ 2096 h 23539"/>
                <a:gd name="connsiteX1" fmla="*/ 392 w 40522"/>
                <a:gd name="connsiteY1" fmla="*/ 677 h 23539"/>
                <a:gd name="connsiteX0" fmla="*/ 398 w 40528"/>
                <a:gd name="connsiteY0" fmla="*/ 724 h 23586"/>
                <a:gd name="connsiteX1" fmla="*/ 1651 w 40528"/>
                <a:gd name="connsiteY1" fmla="*/ 5385 h 23586"/>
                <a:gd name="connsiteX2" fmla="*/ 15107 w 40528"/>
                <a:gd name="connsiteY2" fmla="*/ 11020 h 23586"/>
                <a:gd name="connsiteX3" fmla="*/ 31018 w 40528"/>
                <a:gd name="connsiteY3" fmla="*/ 3007 h 23586"/>
                <a:gd name="connsiteX4" fmla="*/ 39619 w 40528"/>
                <a:gd name="connsiteY4" fmla="*/ 7430 h 23586"/>
                <a:gd name="connsiteX5" fmla="*/ 40035 w 40528"/>
                <a:gd name="connsiteY5" fmla="*/ 12824 h 23586"/>
                <a:gd name="connsiteX6" fmla="*/ 35984 w 40528"/>
                <a:gd name="connsiteY6" fmla="*/ 13924 h 23586"/>
                <a:gd name="connsiteX7" fmla="*/ 28180 w 40528"/>
                <a:gd name="connsiteY7" fmla="*/ 22678 h 23586"/>
                <a:gd name="connsiteX8" fmla="*/ 17935 w 40528"/>
                <a:gd name="connsiteY8" fmla="*/ 21733 h 23586"/>
                <a:gd name="connsiteX9" fmla="*/ 10397 w 40528"/>
                <a:gd name="connsiteY9" fmla="*/ 19069 h 23586"/>
                <a:gd name="connsiteX10" fmla="*/ 4830 w 40528"/>
                <a:gd name="connsiteY10" fmla="*/ 14005 h 23586"/>
                <a:gd name="connsiteX11" fmla="*/ 2577 w 40528"/>
                <a:gd name="connsiteY11" fmla="*/ 7895 h 23586"/>
                <a:gd name="connsiteX12" fmla="*/ 361 w 40528"/>
                <a:gd name="connsiteY12" fmla="*/ 861 h 23586"/>
                <a:gd name="connsiteX13" fmla="*/ 398 w 40528"/>
                <a:gd name="connsiteY13" fmla="*/ 724 h 23586"/>
                <a:gd name="connsiteX0" fmla="*/ 625 w 40528"/>
                <a:gd name="connsiteY0" fmla="*/ 2143 h 23586"/>
                <a:gd name="connsiteX1" fmla="*/ 398 w 40528"/>
                <a:gd name="connsiteY1" fmla="*/ 724 h 23586"/>
                <a:gd name="connsiteX0" fmla="*/ 398 w 40528"/>
                <a:gd name="connsiteY0" fmla="*/ 724 h 23586"/>
                <a:gd name="connsiteX1" fmla="*/ 1651 w 40528"/>
                <a:gd name="connsiteY1" fmla="*/ 5385 h 23586"/>
                <a:gd name="connsiteX2" fmla="*/ 15107 w 40528"/>
                <a:gd name="connsiteY2" fmla="*/ 11020 h 23586"/>
                <a:gd name="connsiteX3" fmla="*/ 31018 w 40528"/>
                <a:gd name="connsiteY3" fmla="*/ 3007 h 23586"/>
                <a:gd name="connsiteX4" fmla="*/ 39619 w 40528"/>
                <a:gd name="connsiteY4" fmla="*/ 7430 h 23586"/>
                <a:gd name="connsiteX5" fmla="*/ 40035 w 40528"/>
                <a:gd name="connsiteY5" fmla="*/ 12824 h 23586"/>
                <a:gd name="connsiteX6" fmla="*/ 35984 w 40528"/>
                <a:gd name="connsiteY6" fmla="*/ 13924 h 23586"/>
                <a:gd name="connsiteX7" fmla="*/ 28180 w 40528"/>
                <a:gd name="connsiteY7" fmla="*/ 22678 h 23586"/>
                <a:gd name="connsiteX8" fmla="*/ 17935 w 40528"/>
                <a:gd name="connsiteY8" fmla="*/ 21733 h 23586"/>
                <a:gd name="connsiteX9" fmla="*/ 10397 w 40528"/>
                <a:gd name="connsiteY9" fmla="*/ 19069 h 23586"/>
                <a:gd name="connsiteX10" fmla="*/ 4830 w 40528"/>
                <a:gd name="connsiteY10" fmla="*/ 14005 h 23586"/>
                <a:gd name="connsiteX11" fmla="*/ 2577 w 40528"/>
                <a:gd name="connsiteY11" fmla="*/ 7895 h 23586"/>
                <a:gd name="connsiteX12" fmla="*/ 361 w 40528"/>
                <a:gd name="connsiteY12" fmla="*/ 861 h 23586"/>
                <a:gd name="connsiteX13" fmla="*/ 398 w 40528"/>
                <a:gd name="connsiteY13" fmla="*/ 724 h 23586"/>
                <a:gd name="connsiteX0" fmla="*/ 625 w 40528"/>
                <a:gd name="connsiteY0" fmla="*/ 2143 h 23586"/>
                <a:gd name="connsiteX1" fmla="*/ 398 w 40528"/>
                <a:gd name="connsiteY1" fmla="*/ 724 h 23586"/>
                <a:gd name="connsiteX0" fmla="*/ 398 w 40669"/>
                <a:gd name="connsiteY0" fmla="*/ 724 h 23586"/>
                <a:gd name="connsiteX1" fmla="*/ 1651 w 40669"/>
                <a:gd name="connsiteY1" fmla="*/ 5385 h 23586"/>
                <a:gd name="connsiteX2" fmla="*/ 15107 w 40669"/>
                <a:gd name="connsiteY2" fmla="*/ 11020 h 23586"/>
                <a:gd name="connsiteX3" fmla="*/ 31018 w 40669"/>
                <a:gd name="connsiteY3" fmla="*/ 3007 h 23586"/>
                <a:gd name="connsiteX4" fmla="*/ 39619 w 40669"/>
                <a:gd name="connsiteY4" fmla="*/ 7430 h 23586"/>
                <a:gd name="connsiteX5" fmla="*/ 40035 w 40669"/>
                <a:gd name="connsiteY5" fmla="*/ 12824 h 23586"/>
                <a:gd name="connsiteX6" fmla="*/ 33888 w 40669"/>
                <a:gd name="connsiteY6" fmla="*/ 15944 h 23586"/>
                <a:gd name="connsiteX7" fmla="*/ 28180 w 40669"/>
                <a:gd name="connsiteY7" fmla="*/ 22678 h 23586"/>
                <a:gd name="connsiteX8" fmla="*/ 17935 w 40669"/>
                <a:gd name="connsiteY8" fmla="*/ 21733 h 23586"/>
                <a:gd name="connsiteX9" fmla="*/ 10397 w 40669"/>
                <a:gd name="connsiteY9" fmla="*/ 19069 h 23586"/>
                <a:gd name="connsiteX10" fmla="*/ 4830 w 40669"/>
                <a:gd name="connsiteY10" fmla="*/ 14005 h 23586"/>
                <a:gd name="connsiteX11" fmla="*/ 2577 w 40669"/>
                <a:gd name="connsiteY11" fmla="*/ 7895 h 23586"/>
                <a:gd name="connsiteX12" fmla="*/ 361 w 40669"/>
                <a:gd name="connsiteY12" fmla="*/ 861 h 23586"/>
                <a:gd name="connsiteX13" fmla="*/ 398 w 40669"/>
                <a:gd name="connsiteY13" fmla="*/ 724 h 23586"/>
                <a:gd name="connsiteX0" fmla="*/ 625 w 40669"/>
                <a:gd name="connsiteY0" fmla="*/ 2143 h 23586"/>
                <a:gd name="connsiteX1" fmla="*/ 398 w 40669"/>
                <a:gd name="connsiteY1" fmla="*/ 724 h 23586"/>
                <a:gd name="connsiteX0" fmla="*/ 398 w 39957"/>
                <a:gd name="connsiteY0" fmla="*/ 724 h 23586"/>
                <a:gd name="connsiteX1" fmla="*/ 1651 w 39957"/>
                <a:gd name="connsiteY1" fmla="*/ 5385 h 23586"/>
                <a:gd name="connsiteX2" fmla="*/ 15107 w 39957"/>
                <a:gd name="connsiteY2" fmla="*/ 11020 h 23586"/>
                <a:gd name="connsiteX3" fmla="*/ 31018 w 39957"/>
                <a:gd name="connsiteY3" fmla="*/ 3007 h 23586"/>
                <a:gd name="connsiteX4" fmla="*/ 39619 w 39957"/>
                <a:gd name="connsiteY4" fmla="*/ 7430 h 23586"/>
                <a:gd name="connsiteX5" fmla="*/ 37323 w 39957"/>
                <a:gd name="connsiteY5" fmla="*/ 11520 h 23586"/>
                <a:gd name="connsiteX6" fmla="*/ 33888 w 39957"/>
                <a:gd name="connsiteY6" fmla="*/ 15944 h 23586"/>
                <a:gd name="connsiteX7" fmla="*/ 28180 w 39957"/>
                <a:gd name="connsiteY7" fmla="*/ 22678 h 23586"/>
                <a:gd name="connsiteX8" fmla="*/ 17935 w 39957"/>
                <a:gd name="connsiteY8" fmla="*/ 21733 h 23586"/>
                <a:gd name="connsiteX9" fmla="*/ 10397 w 39957"/>
                <a:gd name="connsiteY9" fmla="*/ 19069 h 23586"/>
                <a:gd name="connsiteX10" fmla="*/ 4830 w 39957"/>
                <a:gd name="connsiteY10" fmla="*/ 14005 h 23586"/>
                <a:gd name="connsiteX11" fmla="*/ 2577 w 39957"/>
                <a:gd name="connsiteY11" fmla="*/ 7895 h 23586"/>
                <a:gd name="connsiteX12" fmla="*/ 361 w 39957"/>
                <a:gd name="connsiteY12" fmla="*/ 861 h 23586"/>
                <a:gd name="connsiteX13" fmla="*/ 398 w 39957"/>
                <a:gd name="connsiteY13" fmla="*/ 724 h 23586"/>
                <a:gd name="connsiteX0" fmla="*/ 625 w 39957"/>
                <a:gd name="connsiteY0" fmla="*/ 2143 h 23586"/>
                <a:gd name="connsiteX1" fmla="*/ 398 w 39957"/>
                <a:gd name="connsiteY1" fmla="*/ 724 h 2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57" h="23586">
                  <a:moveTo>
                    <a:pt x="398" y="724"/>
                  </a:moveTo>
                  <a:cubicBezTo>
                    <a:pt x="127" y="-1989"/>
                    <a:pt x="-800" y="3669"/>
                    <a:pt x="1651" y="5385"/>
                  </a:cubicBezTo>
                  <a:cubicBezTo>
                    <a:pt x="4102" y="7101"/>
                    <a:pt x="12097" y="7141"/>
                    <a:pt x="15107" y="11020"/>
                  </a:cubicBezTo>
                  <a:cubicBezTo>
                    <a:pt x="19198" y="16293"/>
                    <a:pt x="25205" y="11425"/>
                    <a:pt x="31018" y="3007"/>
                  </a:cubicBezTo>
                  <a:cubicBezTo>
                    <a:pt x="33364" y="-390"/>
                    <a:pt x="40132" y="5801"/>
                    <a:pt x="39619" y="7430"/>
                  </a:cubicBezTo>
                  <a:cubicBezTo>
                    <a:pt x="40880" y="9664"/>
                    <a:pt x="38278" y="10101"/>
                    <a:pt x="37323" y="11520"/>
                  </a:cubicBezTo>
                  <a:cubicBezTo>
                    <a:pt x="36368" y="12939"/>
                    <a:pt x="36612" y="15414"/>
                    <a:pt x="33888" y="15944"/>
                  </a:cubicBezTo>
                  <a:cubicBezTo>
                    <a:pt x="33875" y="18211"/>
                    <a:pt x="30839" y="21713"/>
                    <a:pt x="28180" y="22678"/>
                  </a:cubicBezTo>
                  <a:cubicBezTo>
                    <a:pt x="25521" y="23643"/>
                    <a:pt x="22142" y="21502"/>
                    <a:pt x="17935" y="21733"/>
                  </a:cubicBezTo>
                  <a:cubicBezTo>
                    <a:pt x="14227" y="24777"/>
                    <a:pt x="12549" y="24196"/>
                    <a:pt x="10397" y="19069"/>
                  </a:cubicBezTo>
                  <a:cubicBezTo>
                    <a:pt x="8283" y="19406"/>
                    <a:pt x="6133" y="15867"/>
                    <a:pt x="4830" y="14005"/>
                  </a:cubicBezTo>
                  <a:cubicBezTo>
                    <a:pt x="3527" y="12143"/>
                    <a:pt x="1524" y="9421"/>
                    <a:pt x="2577" y="7895"/>
                  </a:cubicBezTo>
                  <a:cubicBezTo>
                    <a:pt x="2293" y="5406"/>
                    <a:pt x="63" y="2724"/>
                    <a:pt x="361" y="861"/>
                  </a:cubicBezTo>
                  <a:cubicBezTo>
                    <a:pt x="373" y="815"/>
                    <a:pt x="386" y="770"/>
                    <a:pt x="398" y="724"/>
                  </a:cubicBezTo>
                  <a:close/>
                </a:path>
                <a:path w="39957" h="23586" fill="none" extrusionOk="0">
                  <a:moveTo>
                    <a:pt x="625" y="2143"/>
                  </a:moveTo>
                  <a:cubicBezTo>
                    <a:pt x="522" y="1679"/>
                    <a:pt x="446" y="1205"/>
                    <a:pt x="398" y="724"/>
                  </a:cubicBezTo>
                </a:path>
              </a:pathLst>
            </a:custGeom>
            <a:solidFill>
              <a:schemeClr val="tx1">
                <a:lumMod val="85000"/>
              </a:schemeClr>
            </a:solidFill>
            <a:ln/>
            <a:scene3d>
              <a:camera prst="orthographicFront">
                <a:rot lat="0" lon="0" rev="0"/>
              </a:camera>
              <a:lightRig rig="threePt" dir="tl"/>
            </a:scene3d>
            <a:sp3d extrusionH="76200" contourW="12700">
              <a:bevelT w="50800" h="6350"/>
              <a:extrusionClr>
                <a:schemeClr val="tx1">
                  <a:lumMod val="75000"/>
                </a:schemeClr>
              </a:extrusionClr>
              <a:contourClr>
                <a:schemeClr val="tx1">
                  <a:lumMod val="95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6EFFD3-E439-5243-A53E-1CAE83E4CC34}"/>
              </a:ext>
            </a:extLst>
          </p:cNvPr>
          <p:cNvGrpSpPr/>
          <p:nvPr/>
        </p:nvGrpSpPr>
        <p:grpSpPr>
          <a:xfrm>
            <a:off x="9385415" y="4777426"/>
            <a:ext cx="833201" cy="2031883"/>
            <a:chOff x="9608164" y="2798044"/>
            <a:chExt cx="1317084" cy="3358336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CACB97D-62A6-3E44-8BFA-FFF67EE2ED28}"/>
                </a:ext>
              </a:extLst>
            </p:cNvPr>
            <p:cNvGrpSpPr/>
            <p:nvPr/>
          </p:nvGrpSpPr>
          <p:grpSpPr>
            <a:xfrm flipH="1">
              <a:off x="9608164" y="2801074"/>
              <a:ext cx="1317084" cy="3355306"/>
              <a:chOff x="981198" y="2899039"/>
              <a:chExt cx="1468483" cy="3355306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4EB3CD55-B33F-0447-8722-BF4CC3F583E9}"/>
                  </a:ext>
                </a:extLst>
              </p:cNvPr>
              <p:cNvSpPr/>
              <p:nvPr/>
            </p:nvSpPr>
            <p:spPr>
              <a:xfrm rot="21386169">
                <a:off x="1431365" y="2899039"/>
                <a:ext cx="556591" cy="6261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5">
                <a:extLst>
                  <a:ext uri="{FF2B5EF4-FFF2-40B4-BE49-F238E27FC236}">
                    <a16:creationId xmlns:a16="http://schemas.microsoft.com/office/drawing/2014/main" id="{821E10F8-6665-B943-99F7-5B3F23001F34}"/>
                  </a:ext>
                </a:extLst>
              </p:cNvPr>
              <p:cNvSpPr/>
              <p:nvPr/>
            </p:nvSpPr>
            <p:spPr>
              <a:xfrm rot="1342629">
                <a:off x="981198" y="3916287"/>
                <a:ext cx="346399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5">
                <a:extLst>
                  <a:ext uri="{FF2B5EF4-FFF2-40B4-BE49-F238E27FC236}">
                    <a16:creationId xmlns:a16="http://schemas.microsoft.com/office/drawing/2014/main" id="{6F8FD9A6-A9A8-E84E-9F7D-7EF5487F0A8A}"/>
                  </a:ext>
                </a:extLst>
              </p:cNvPr>
              <p:cNvSpPr/>
              <p:nvPr/>
            </p:nvSpPr>
            <p:spPr>
              <a:xfrm rot="21017752" flipH="1">
                <a:off x="2081196" y="3968558"/>
                <a:ext cx="313737" cy="1016125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009" h="1368451">
                    <a:moveTo>
                      <a:pt x="74812" y="760593"/>
                    </a:moveTo>
                    <a:cubicBezTo>
                      <a:pt x="41438" y="573438"/>
                      <a:pt x="-74075" y="199047"/>
                      <a:pt x="72484" y="41879"/>
                    </a:cubicBezTo>
                    <a:cubicBezTo>
                      <a:pt x="147939" y="-13528"/>
                      <a:pt x="315679" y="-22870"/>
                      <a:pt x="309824" y="68928"/>
                    </a:cubicBezTo>
                    <a:cubicBezTo>
                      <a:pt x="448590" y="-30011"/>
                      <a:pt x="349065" y="510393"/>
                      <a:pt x="387237" y="709095"/>
                    </a:cubicBezTo>
                    <a:cubicBezTo>
                      <a:pt x="425409" y="907797"/>
                      <a:pt x="392299" y="1103970"/>
                      <a:pt x="538858" y="1261138"/>
                    </a:cubicBezTo>
                    <a:cubicBezTo>
                      <a:pt x="685417" y="1418306"/>
                      <a:pt x="341936" y="1361098"/>
                      <a:pt x="297581" y="1345044"/>
                    </a:cubicBezTo>
                    <a:cubicBezTo>
                      <a:pt x="253226" y="1328990"/>
                      <a:pt x="229628" y="1286651"/>
                      <a:pt x="272729" y="1164811"/>
                    </a:cubicBezTo>
                    <a:cubicBezTo>
                      <a:pt x="177860" y="1125570"/>
                      <a:pt x="108186" y="947748"/>
                      <a:pt x="74812" y="7605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5">
                <a:extLst>
                  <a:ext uri="{FF2B5EF4-FFF2-40B4-BE49-F238E27FC236}">
                    <a16:creationId xmlns:a16="http://schemas.microsoft.com/office/drawing/2014/main" id="{9BD92425-1FCC-864B-96BA-A1CF0F3F4FE3}"/>
                  </a:ext>
                </a:extLst>
              </p:cNvPr>
              <p:cNvSpPr/>
              <p:nvPr/>
            </p:nvSpPr>
            <p:spPr>
              <a:xfrm rot="21303748">
                <a:off x="1738200" y="5258713"/>
                <a:ext cx="609989" cy="895509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345" h="1206013">
                    <a:moveTo>
                      <a:pt x="68046" y="505684"/>
                    </a:moveTo>
                    <a:cubicBezTo>
                      <a:pt x="57034" y="369828"/>
                      <a:pt x="-34869" y="240668"/>
                      <a:pt x="38610" y="16559"/>
                    </a:cubicBezTo>
                    <a:cubicBezTo>
                      <a:pt x="114065" y="-38848"/>
                      <a:pt x="413478" y="55040"/>
                      <a:pt x="407623" y="146838"/>
                    </a:cubicBezTo>
                    <a:cubicBezTo>
                      <a:pt x="546389" y="47899"/>
                      <a:pt x="333662" y="641054"/>
                      <a:pt x="400608" y="807644"/>
                    </a:cubicBezTo>
                    <a:cubicBezTo>
                      <a:pt x="467554" y="974234"/>
                      <a:pt x="822146" y="959821"/>
                      <a:pt x="809300" y="1146379"/>
                    </a:cubicBezTo>
                    <a:cubicBezTo>
                      <a:pt x="955859" y="1303547"/>
                      <a:pt x="165058" y="1106282"/>
                      <a:pt x="47622" y="1053835"/>
                    </a:cubicBezTo>
                    <a:cubicBezTo>
                      <a:pt x="-69814" y="1001388"/>
                      <a:pt x="61581" y="953534"/>
                      <a:pt x="104682" y="831694"/>
                    </a:cubicBezTo>
                    <a:cubicBezTo>
                      <a:pt x="130786" y="713638"/>
                      <a:pt x="79058" y="641540"/>
                      <a:pt x="6804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5">
                <a:extLst>
                  <a:ext uri="{FF2B5EF4-FFF2-40B4-BE49-F238E27FC236}">
                    <a16:creationId xmlns:a16="http://schemas.microsoft.com/office/drawing/2014/main" id="{81C32A13-F87D-1945-8500-E649D2977AC5}"/>
                  </a:ext>
                </a:extLst>
              </p:cNvPr>
              <p:cNvSpPr/>
              <p:nvPr/>
            </p:nvSpPr>
            <p:spPr>
              <a:xfrm>
                <a:off x="1358163" y="5274691"/>
                <a:ext cx="517785" cy="979654"/>
              </a:xfrm>
              <a:custGeom>
                <a:avLst/>
                <a:gdLst>
                  <a:gd name="connsiteX0" fmla="*/ 0 w 1758708"/>
                  <a:gd name="connsiteY0" fmla="*/ 943011 h 1886021"/>
                  <a:gd name="connsiteX1" fmla="*/ 879354 w 1758708"/>
                  <a:gd name="connsiteY1" fmla="*/ 0 h 1886021"/>
                  <a:gd name="connsiteX2" fmla="*/ 1758708 w 1758708"/>
                  <a:gd name="connsiteY2" fmla="*/ 943011 h 1886021"/>
                  <a:gd name="connsiteX3" fmla="*/ 879354 w 1758708"/>
                  <a:gd name="connsiteY3" fmla="*/ 1886022 h 1886021"/>
                  <a:gd name="connsiteX4" fmla="*/ 0 w 1758708"/>
                  <a:gd name="connsiteY4" fmla="*/ 943011 h 1886021"/>
                  <a:gd name="connsiteX0" fmla="*/ 14696 w 1773404"/>
                  <a:gd name="connsiteY0" fmla="*/ 943011 h 1933588"/>
                  <a:gd name="connsiteX1" fmla="*/ 894050 w 1773404"/>
                  <a:gd name="connsiteY1" fmla="*/ 0 h 1933588"/>
                  <a:gd name="connsiteX2" fmla="*/ 1773404 w 1773404"/>
                  <a:gd name="connsiteY2" fmla="*/ 943011 h 1933588"/>
                  <a:gd name="connsiteX3" fmla="*/ 894050 w 1773404"/>
                  <a:gd name="connsiteY3" fmla="*/ 1886022 h 1933588"/>
                  <a:gd name="connsiteX4" fmla="*/ 382819 w 1773404"/>
                  <a:gd name="connsiteY4" fmla="*/ 1705333 h 1933588"/>
                  <a:gd name="connsiteX5" fmla="*/ 14696 w 1773404"/>
                  <a:gd name="connsiteY5" fmla="*/ 943011 h 1933588"/>
                  <a:gd name="connsiteX0" fmla="*/ 52505 w 1811213"/>
                  <a:gd name="connsiteY0" fmla="*/ 943011 h 1925032"/>
                  <a:gd name="connsiteX1" fmla="*/ 931859 w 1811213"/>
                  <a:gd name="connsiteY1" fmla="*/ 0 h 1925032"/>
                  <a:gd name="connsiteX2" fmla="*/ 1811213 w 1811213"/>
                  <a:gd name="connsiteY2" fmla="*/ 943011 h 1925032"/>
                  <a:gd name="connsiteX3" fmla="*/ 931859 w 1811213"/>
                  <a:gd name="connsiteY3" fmla="*/ 1886022 h 1925032"/>
                  <a:gd name="connsiteX4" fmla="*/ 420628 w 1811213"/>
                  <a:gd name="connsiteY4" fmla="*/ 1705333 h 1925032"/>
                  <a:gd name="connsiteX5" fmla="*/ 134823 w 1811213"/>
                  <a:gd name="connsiteY5" fmla="*/ 1336362 h 1925032"/>
                  <a:gd name="connsiteX6" fmla="*/ 52505 w 1811213"/>
                  <a:gd name="connsiteY6" fmla="*/ 943011 h 1925032"/>
                  <a:gd name="connsiteX0" fmla="*/ 52505 w 1811213"/>
                  <a:gd name="connsiteY0" fmla="*/ 947749 h 1929770"/>
                  <a:gd name="connsiteX1" fmla="*/ 99261 w 1811213"/>
                  <a:gd name="connsiteY1" fmla="*/ 598375 h 1929770"/>
                  <a:gd name="connsiteX2" fmla="*/ 931859 w 1811213"/>
                  <a:gd name="connsiteY2" fmla="*/ 4738 h 1929770"/>
                  <a:gd name="connsiteX3" fmla="*/ 1811213 w 1811213"/>
                  <a:gd name="connsiteY3" fmla="*/ 947749 h 1929770"/>
                  <a:gd name="connsiteX4" fmla="*/ 931859 w 1811213"/>
                  <a:gd name="connsiteY4" fmla="*/ 1890760 h 1929770"/>
                  <a:gd name="connsiteX5" fmla="*/ 420628 w 1811213"/>
                  <a:gd name="connsiteY5" fmla="*/ 1710071 h 1929770"/>
                  <a:gd name="connsiteX6" fmla="*/ 134823 w 1811213"/>
                  <a:gd name="connsiteY6" fmla="*/ 1341100 h 1929770"/>
                  <a:gd name="connsiteX7" fmla="*/ 52505 w 1811213"/>
                  <a:gd name="connsiteY7" fmla="*/ 947749 h 1929770"/>
                  <a:gd name="connsiteX0" fmla="*/ 52505 w 1811213"/>
                  <a:gd name="connsiteY0" fmla="*/ 966871 h 1948892"/>
                  <a:gd name="connsiteX1" fmla="*/ 99261 w 1811213"/>
                  <a:gd name="connsiteY1" fmla="*/ 617497 h 1948892"/>
                  <a:gd name="connsiteX2" fmla="*/ 474122 w 1811213"/>
                  <a:gd name="connsiteY2" fmla="*/ 310262 h 1948892"/>
                  <a:gd name="connsiteX3" fmla="*/ 931859 w 1811213"/>
                  <a:gd name="connsiteY3" fmla="*/ 23860 h 1948892"/>
                  <a:gd name="connsiteX4" fmla="*/ 1811213 w 1811213"/>
                  <a:gd name="connsiteY4" fmla="*/ 966871 h 1948892"/>
                  <a:gd name="connsiteX5" fmla="*/ 931859 w 1811213"/>
                  <a:gd name="connsiteY5" fmla="*/ 1909882 h 1948892"/>
                  <a:gd name="connsiteX6" fmla="*/ 420628 w 1811213"/>
                  <a:gd name="connsiteY6" fmla="*/ 1729193 h 1948892"/>
                  <a:gd name="connsiteX7" fmla="*/ 134823 w 1811213"/>
                  <a:gd name="connsiteY7" fmla="*/ 1360222 h 1948892"/>
                  <a:gd name="connsiteX8" fmla="*/ 52505 w 1811213"/>
                  <a:gd name="connsiteY8" fmla="*/ 966871 h 1948892"/>
                  <a:gd name="connsiteX0" fmla="*/ 52505 w 1825080"/>
                  <a:gd name="connsiteY0" fmla="*/ 943127 h 1925148"/>
                  <a:gd name="connsiteX1" fmla="*/ 99261 w 1825080"/>
                  <a:gd name="connsiteY1" fmla="*/ 593753 h 1925148"/>
                  <a:gd name="connsiteX2" fmla="*/ 474122 w 1825080"/>
                  <a:gd name="connsiteY2" fmla="*/ 286518 h 1925148"/>
                  <a:gd name="connsiteX3" fmla="*/ 931859 w 1825080"/>
                  <a:gd name="connsiteY3" fmla="*/ 116 h 1925148"/>
                  <a:gd name="connsiteX4" fmla="*/ 1433077 w 1825080"/>
                  <a:gd name="connsiteY4" fmla="*/ 319607 h 1925148"/>
                  <a:gd name="connsiteX5" fmla="*/ 1811213 w 1825080"/>
                  <a:gd name="connsiteY5" fmla="*/ 943127 h 1925148"/>
                  <a:gd name="connsiteX6" fmla="*/ 931859 w 1825080"/>
                  <a:gd name="connsiteY6" fmla="*/ 1886138 h 1925148"/>
                  <a:gd name="connsiteX7" fmla="*/ 420628 w 1825080"/>
                  <a:gd name="connsiteY7" fmla="*/ 1705449 h 1925148"/>
                  <a:gd name="connsiteX8" fmla="*/ 134823 w 1825080"/>
                  <a:gd name="connsiteY8" fmla="*/ 1336478 h 1925148"/>
                  <a:gd name="connsiteX9" fmla="*/ 52505 w 1825080"/>
                  <a:gd name="connsiteY9" fmla="*/ 943127 h 1925148"/>
                  <a:gd name="connsiteX0" fmla="*/ 9885 w 1782460"/>
                  <a:gd name="connsiteY0" fmla="*/ 943127 h 1925148"/>
                  <a:gd name="connsiteX1" fmla="*/ 288108 w 1782460"/>
                  <a:gd name="connsiteY1" fmla="*/ 841764 h 1925148"/>
                  <a:gd name="connsiteX2" fmla="*/ 431502 w 1782460"/>
                  <a:gd name="connsiteY2" fmla="*/ 286518 h 1925148"/>
                  <a:gd name="connsiteX3" fmla="*/ 889239 w 1782460"/>
                  <a:gd name="connsiteY3" fmla="*/ 116 h 1925148"/>
                  <a:gd name="connsiteX4" fmla="*/ 1390457 w 1782460"/>
                  <a:gd name="connsiteY4" fmla="*/ 319607 h 1925148"/>
                  <a:gd name="connsiteX5" fmla="*/ 1768593 w 1782460"/>
                  <a:gd name="connsiteY5" fmla="*/ 943127 h 1925148"/>
                  <a:gd name="connsiteX6" fmla="*/ 889239 w 1782460"/>
                  <a:gd name="connsiteY6" fmla="*/ 1886138 h 1925148"/>
                  <a:gd name="connsiteX7" fmla="*/ 378008 w 1782460"/>
                  <a:gd name="connsiteY7" fmla="*/ 1705449 h 1925148"/>
                  <a:gd name="connsiteX8" fmla="*/ 92203 w 1782460"/>
                  <a:gd name="connsiteY8" fmla="*/ 1336478 h 1925148"/>
                  <a:gd name="connsiteX9" fmla="*/ 9885 w 1782460"/>
                  <a:gd name="connsiteY9" fmla="*/ 943127 h 1925148"/>
                  <a:gd name="connsiteX0" fmla="*/ 439029 w 1695860"/>
                  <a:gd name="connsiteY0" fmla="*/ 1347640 h 1925148"/>
                  <a:gd name="connsiteX1" fmla="*/ 201508 w 1695860"/>
                  <a:gd name="connsiteY1" fmla="*/ 841764 h 1925148"/>
                  <a:gd name="connsiteX2" fmla="*/ 344902 w 1695860"/>
                  <a:gd name="connsiteY2" fmla="*/ 286518 h 1925148"/>
                  <a:gd name="connsiteX3" fmla="*/ 802639 w 1695860"/>
                  <a:gd name="connsiteY3" fmla="*/ 116 h 1925148"/>
                  <a:gd name="connsiteX4" fmla="*/ 1303857 w 1695860"/>
                  <a:gd name="connsiteY4" fmla="*/ 319607 h 1925148"/>
                  <a:gd name="connsiteX5" fmla="*/ 1681993 w 1695860"/>
                  <a:gd name="connsiteY5" fmla="*/ 943127 h 1925148"/>
                  <a:gd name="connsiteX6" fmla="*/ 802639 w 1695860"/>
                  <a:gd name="connsiteY6" fmla="*/ 1886138 h 1925148"/>
                  <a:gd name="connsiteX7" fmla="*/ 291408 w 1695860"/>
                  <a:gd name="connsiteY7" fmla="*/ 1705449 h 1925148"/>
                  <a:gd name="connsiteX8" fmla="*/ 5603 w 1695860"/>
                  <a:gd name="connsiteY8" fmla="*/ 1336478 h 1925148"/>
                  <a:gd name="connsiteX9" fmla="*/ 439029 w 1695860"/>
                  <a:gd name="connsiteY9" fmla="*/ 1347640 h 1925148"/>
                  <a:gd name="connsiteX0" fmla="*/ 268869 w 1525700"/>
                  <a:gd name="connsiteY0" fmla="*/ 1347640 h 1925148"/>
                  <a:gd name="connsiteX1" fmla="*/ 31348 w 1525700"/>
                  <a:gd name="connsiteY1" fmla="*/ 841764 h 1925148"/>
                  <a:gd name="connsiteX2" fmla="*/ 174742 w 1525700"/>
                  <a:gd name="connsiteY2" fmla="*/ 286518 h 1925148"/>
                  <a:gd name="connsiteX3" fmla="*/ 632479 w 1525700"/>
                  <a:gd name="connsiteY3" fmla="*/ 116 h 1925148"/>
                  <a:gd name="connsiteX4" fmla="*/ 1133697 w 1525700"/>
                  <a:gd name="connsiteY4" fmla="*/ 319607 h 1925148"/>
                  <a:gd name="connsiteX5" fmla="*/ 1511833 w 1525700"/>
                  <a:gd name="connsiteY5" fmla="*/ 943127 h 1925148"/>
                  <a:gd name="connsiteX6" fmla="*/ 632479 w 1525700"/>
                  <a:gd name="connsiteY6" fmla="*/ 1886138 h 1925148"/>
                  <a:gd name="connsiteX7" fmla="*/ 121248 w 1525700"/>
                  <a:gd name="connsiteY7" fmla="*/ 1705449 h 1925148"/>
                  <a:gd name="connsiteX8" fmla="*/ 268869 w 1525700"/>
                  <a:gd name="connsiteY8" fmla="*/ 1347640 h 1925148"/>
                  <a:gd name="connsiteX0" fmla="*/ 276486 w 1533317"/>
                  <a:gd name="connsiteY0" fmla="*/ 1347640 h 1923142"/>
                  <a:gd name="connsiteX1" fmla="*/ 38965 w 1533317"/>
                  <a:gd name="connsiteY1" fmla="*/ 841764 h 1923142"/>
                  <a:gd name="connsiteX2" fmla="*/ 182359 w 1533317"/>
                  <a:gd name="connsiteY2" fmla="*/ 286518 h 1923142"/>
                  <a:gd name="connsiteX3" fmla="*/ 640096 w 1533317"/>
                  <a:gd name="connsiteY3" fmla="*/ 116 h 1923142"/>
                  <a:gd name="connsiteX4" fmla="*/ 1141314 w 1533317"/>
                  <a:gd name="connsiteY4" fmla="*/ 319607 h 1923142"/>
                  <a:gd name="connsiteX5" fmla="*/ 1519450 w 1533317"/>
                  <a:gd name="connsiteY5" fmla="*/ 943127 h 1923142"/>
                  <a:gd name="connsiteX6" fmla="*/ 640096 w 1533317"/>
                  <a:gd name="connsiteY6" fmla="*/ 1886138 h 1923142"/>
                  <a:gd name="connsiteX7" fmla="*/ 491444 w 1533317"/>
                  <a:gd name="connsiteY7" fmla="*/ 1694473 h 1923142"/>
                  <a:gd name="connsiteX8" fmla="*/ 276486 w 1533317"/>
                  <a:gd name="connsiteY8" fmla="*/ 1347640 h 1923142"/>
                  <a:gd name="connsiteX0" fmla="*/ 276486 w 1533317"/>
                  <a:gd name="connsiteY0" fmla="*/ 1347640 h 1808951"/>
                  <a:gd name="connsiteX1" fmla="*/ 38965 w 1533317"/>
                  <a:gd name="connsiteY1" fmla="*/ 841764 h 1808951"/>
                  <a:gd name="connsiteX2" fmla="*/ 182359 w 1533317"/>
                  <a:gd name="connsiteY2" fmla="*/ 286518 h 1808951"/>
                  <a:gd name="connsiteX3" fmla="*/ 640096 w 1533317"/>
                  <a:gd name="connsiteY3" fmla="*/ 116 h 1808951"/>
                  <a:gd name="connsiteX4" fmla="*/ 1141314 w 1533317"/>
                  <a:gd name="connsiteY4" fmla="*/ 319607 h 1808951"/>
                  <a:gd name="connsiteX5" fmla="*/ 1519450 w 1533317"/>
                  <a:gd name="connsiteY5" fmla="*/ 943127 h 1808951"/>
                  <a:gd name="connsiteX6" fmla="*/ 733936 w 1533317"/>
                  <a:gd name="connsiteY6" fmla="*/ 1745980 h 1808951"/>
                  <a:gd name="connsiteX7" fmla="*/ 491444 w 1533317"/>
                  <a:gd name="connsiteY7" fmla="*/ 1694473 h 1808951"/>
                  <a:gd name="connsiteX8" fmla="*/ 276486 w 1533317"/>
                  <a:gd name="connsiteY8" fmla="*/ 1347640 h 1808951"/>
                  <a:gd name="connsiteX0" fmla="*/ 276486 w 1181990"/>
                  <a:gd name="connsiteY0" fmla="*/ 1347640 h 1766891"/>
                  <a:gd name="connsiteX1" fmla="*/ 38965 w 1181990"/>
                  <a:gd name="connsiteY1" fmla="*/ 841764 h 1766891"/>
                  <a:gd name="connsiteX2" fmla="*/ 182359 w 1181990"/>
                  <a:gd name="connsiteY2" fmla="*/ 286518 h 1766891"/>
                  <a:gd name="connsiteX3" fmla="*/ 640096 w 1181990"/>
                  <a:gd name="connsiteY3" fmla="*/ 116 h 1766891"/>
                  <a:gd name="connsiteX4" fmla="*/ 1141314 w 1181990"/>
                  <a:gd name="connsiteY4" fmla="*/ 319607 h 1766891"/>
                  <a:gd name="connsiteX5" fmla="*/ 914048 w 1181990"/>
                  <a:gd name="connsiteY5" fmla="*/ 1518898 h 1766891"/>
                  <a:gd name="connsiteX6" fmla="*/ 733936 w 1181990"/>
                  <a:gd name="connsiteY6" fmla="*/ 1745980 h 1766891"/>
                  <a:gd name="connsiteX7" fmla="*/ 491444 w 1181990"/>
                  <a:gd name="connsiteY7" fmla="*/ 1694473 h 1766891"/>
                  <a:gd name="connsiteX8" fmla="*/ 276486 w 1181990"/>
                  <a:gd name="connsiteY8" fmla="*/ 1347640 h 1766891"/>
                  <a:gd name="connsiteX0" fmla="*/ 276486 w 1188728"/>
                  <a:gd name="connsiteY0" fmla="*/ 1347640 h 1766891"/>
                  <a:gd name="connsiteX1" fmla="*/ 38965 w 1188728"/>
                  <a:gd name="connsiteY1" fmla="*/ 841764 h 1766891"/>
                  <a:gd name="connsiteX2" fmla="*/ 182359 w 1188728"/>
                  <a:gd name="connsiteY2" fmla="*/ 286518 h 1766891"/>
                  <a:gd name="connsiteX3" fmla="*/ 640096 w 1188728"/>
                  <a:gd name="connsiteY3" fmla="*/ 116 h 1766891"/>
                  <a:gd name="connsiteX4" fmla="*/ 1141314 w 1188728"/>
                  <a:gd name="connsiteY4" fmla="*/ 319607 h 1766891"/>
                  <a:gd name="connsiteX5" fmla="*/ 914048 w 1188728"/>
                  <a:gd name="connsiteY5" fmla="*/ 1518898 h 1766891"/>
                  <a:gd name="connsiteX6" fmla="*/ 733936 w 1188728"/>
                  <a:gd name="connsiteY6" fmla="*/ 1745980 h 1766891"/>
                  <a:gd name="connsiteX7" fmla="*/ 491444 w 1188728"/>
                  <a:gd name="connsiteY7" fmla="*/ 1694473 h 1766891"/>
                  <a:gd name="connsiteX8" fmla="*/ 276486 w 1188728"/>
                  <a:gd name="connsiteY8" fmla="*/ 1347640 h 1766891"/>
                  <a:gd name="connsiteX0" fmla="*/ 276486 w 1063292"/>
                  <a:gd name="connsiteY0" fmla="*/ 1402068 h 1821319"/>
                  <a:gd name="connsiteX1" fmla="*/ 38965 w 1063292"/>
                  <a:gd name="connsiteY1" fmla="*/ 896192 h 1821319"/>
                  <a:gd name="connsiteX2" fmla="*/ 182359 w 1063292"/>
                  <a:gd name="connsiteY2" fmla="*/ 340946 h 1821319"/>
                  <a:gd name="connsiteX3" fmla="*/ 640096 w 1063292"/>
                  <a:gd name="connsiteY3" fmla="*/ 54544 h 1821319"/>
                  <a:gd name="connsiteX4" fmla="*/ 981174 w 1063292"/>
                  <a:gd name="connsiteY4" fmla="*/ 1510117 h 1821319"/>
                  <a:gd name="connsiteX5" fmla="*/ 914048 w 1063292"/>
                  <a:gd name="connsiteY5" fmla="*/ 1573326 h 1821319"/>
                  <a:gd name="connsiteX6" fmla="*/ 733936 w 1063292"/>
                  <a:gd name="connsiteY6" fmla="*/ 1800408 h 1821319"/>
                  <a:gd name="connsiteX7" fmla="*/ 491444 w 1063292"/>
                  <a:gd name="connsiteY7" fmla="*/ 1748901 h 1821319"/>
                  <a:gd name="connsiteX8" fmla="*/ 276486 w 1063292"/>
                  <a:gd name="connsiteY8" fmla="*/ 1402068 h 1821319"/>
                  <a:gd name="connsiteX0" fmla="*/ 276486 w 1063292"/>
                  <a:gd name="connsiteY0" fmla="*/ 1070156 h 1489407"/>
                  <a:gd name="connsiteX1" fmla="*/ 38965 w 1063292"/>
                  <a:gd name="connsiteY1" fmla="*/ 564280 h 1489407"/>
                  <a:gd name="connsiteX2" fmla="*/ 182359 w 1063292"/>
                  <a:gd name="connsiteY2" fmla="*/ 9034 h 1489407"/>
                  <a:gd name="connsiteX3" fmla="*/ 538455 w 1063292"/>
                  <a:gd name="connsiteY3" fmla="*/ 847135 h 1489407"/>
                  <a:gd name="connsiteX4" fmla="*/ 981174 w 1063292"/>
                  <a:gd name="connsiteY4" fmla="*/ 1178205 h 1489407"/>
                  <a:gd name="connsiteX5" fmla="*/ 914048 w 1063292"/>
                  <a:gd name="connsiteY5" fmla="*/ 1241414 h 1489407"/>
                  <a:gd name="connsiteX6" fmla="*/ 733936 w 1063292"/>
                  <a:gd name="connsiteY6" fmla="*/ 1468496 h 1489407"/>
                  <a:gd name="connsiteX7" fmla="*/ 491444 w 1063292"/>
                  <a:gd name="connsiteY7" fmla="*/ 1416989 h 1489407"/>
                  <a:gd name="connsiteX8" fmla="*/ 276486 w 1063292"/>
                  <a:gd name="connsiteY8" fmla="*/ 1070156 h 1489407"/>
                  <a:gd name="connsiteX0" fmla="*/ 276486 w 1063292"/>
                  <a:gd name="connsiteY0" fmla="*/ 965530 h 1384781"/>
                  <a:gd name="connsiteX1" fmla="*/ 38965 w 1063292"/>
                  <a:gd name="connsiteY1" fmla="*/ 459654 h 1384781"/>
                  <a:gd name="connsiteX2" fmla="*/ 416056 w 1063292"/>
                  <a:gd name="connsiteY2" fmla="*/ 10130 h 1384781"/>
                  <a:gd name="connsiteX3" fmla="*/ 538455 w 1063292"/>
                  <a:gd name="connsiteY3" fmla="*/ 742509 h 1384781"/>
                  <a:gd name="connsiteX4" fmla="*/ 981174 w 1063292"/>
                  <a:gd name="connsiteY4" fmla="*/ 1073579 h 1384781"/>
                  <a:gd name="connsiteX5" fmla="*/ 914048 w 1063292"/>
                  <a:gd name="connsiteY5" fmla="*/ 1136788 h 1384781"/>
                  <a:gd name="connsiteX6" fmla="*/ 733936 w 1063292"/>
                  <a:gd name="connsiteY6" fmla="*/ 1363870 h 1384781"/>
                  <a:gd name="connsiteX7" fmla="*/ 491444 w 1063292"/>
                  <a:gd name="connsiteY7" fmla="*/ 1312363 h 1384781"/>
                  <a:gd name="connsiteX8" fmla="*/ 276486 w 1063292"/>
                  <a:gd name="connsiteY8" fmla="*/ 965530 h 1384781"/>
                  <a:gd name="connsiteX0" fmla="*/ 162524 w 949330"/>
                  <a:gd name="connsiteY0" fmla="*/ 965530 h 1384781"/>
                  <a:gd name="connsiteX1" fmla="*/ 52255 w 949330"/>
                  <a:gd name="connsiteY1" fmla="*/ 181167 h 1384781"/>
                  <a:gd name="connsiteX2" fmla="*/ 302094 w 949330"/>
                  <a:gd name="connsiteY2" fmla="*/ 10130 h 1384781"/>
                  <a:gd name="connsiteX3" fmla="*/ 424493 w 949330"/>
                  <a:gd name="connsiteY3" fmla="*/ 742509 h 1384781"/>
                  <a:gd name="connsiteX4" fmla="*/ 867212 w 949330"/>
                  <a:gd name="connsiteY4" fmla="*/ 1073579 h 1384781"/>
                  <a:gd name="connsiteX5" fmla="*/ 800086 w 949330"/>
                  <a:gd name="connsiteY5" fmla="*/ 1136788 h 1384781"/>
                  <a:gd name="connsiteX6" fmla="*/ 619974 w 949330"/>
                  <a:gd name="connsiteY6" fmla="*/ 1363870 h 1384781"/>
                  <a:gd name="connsiteX7" fmla="*/ 377482 w 949330"/>
                  <a:gd name="connsiteY7" fmla="*/ 1312363 h 1384781"/>
                  <a:gd name="connsiteX8" fmla="*/ 162524 w 949330"/>
                  <a:gd name="connsiteY8" fmla="*/ 965530 h 1384781"/>
                  <a:gd name="connsiteX0" fmla="*/ 162524 w 976713"/>
                  <a:gd name="connsiteY0" fmla="*/ 965290 h 1384541"/>
                  <a:gd name="connsiteX1" fmla="*/ 52255 w 976713"/>
                  <a:gd name="connsiteY1" fmla="*/ 180927 h 1384541"/>
                  <a:gd name="connsiteX2" fmla="*/ 302094 w 976713"/>
                  <a:gd name="connsiteY2" fmla="*/ 9890 h 1384541"/>
                  <a:gd name="connsiteX3" fmla="*/ 424493 w 976713"/>
                  <a:gd name="connsiteY3" fmla="*/ 742269 h 1384541"/>
                  <a:gd name="connsiteX4" fmla="*/ 906413 w 976713"/>
                  <a:gd name="connsiteY4" fmla="*/ 964261 h 1384541"/>
                  <a:gd name="connsiteX5" fmla="*/ 800086 w 976713"/>
                  <a:gd name="connsiteY5" fmla="*/ 1136548 h 1384541"/>
                  <a:gd name="connsiteX6" fmla="*/ 619974 w 976713"/>
                  <a:gd name="connsiteY6" fmla="*/ 1363630 h 1384541"/>
                  <a:gd name="connsiteX7" fmla="*/ 377482 w 976713"/>
                  <a:gd name="connsiteY7" fmla="*/ 1312123 h 1384541"/>
                  <a:gd name="connsiteX8" fmla="*/ 162524 w 976713"/>
                  <a:gd name="connsiteY8" fmla="*/ 965290 h 1384541"/>
                  <a:gd name="connsiteX0" fmla="*/ 162524 w 980550"/>
                  <a:gd name="connsiteY0" fmla="*/ 965290 h 1390561"/>
                  <a:gd name="connsiteX1" fmla="*/ 52255 w 980550"/>
                  <a:gd name="connsiteY1" fmla="*/ 180927 h 1390561"/>
                  <a:gd name="connsiteX2" fmla="*/ 302094 w 980550"/>
                  <a:gd name="connsiteY2" fmla="*/ 9890 h 1390561"/>
                  <a:gd name="connsiteX3" fmla="*/ 424493 w 980550"/>
                  <a:gd name="connsiteY3" fmla="*/ 742269 h 1390561"/>
                  <a:gd name="connsiteX4" fmla="*/ 906413 w 980550"/>
                  <a:gd name="connsiteY4" fmla="*/ 964261 h 1390561"/>
                  <a:gd name="connsiteX5" fmla="*/ 813897 w 980550"/>
                  <a:gd name="connsiteY5" fmla="*/ 1052758 h 1390561"/>
                  <a:gd name="connsiteX6" fmla="*/ 619974 w 980550"/>
                  <a:gd name="connsiteY6" fmla="*/ 1363630 h 1390561"/>
                  <a:gd name="connsiteX7" fmla="*/ 377482 w 980550"/>
                  <a:gd name="connsiteY7" fmla="*/ 1312123 h 1390561"/>
                  <a:gd name="connsiteX8" fmla="*/ 162524 w 980550"/>
                  <a:gd name="connsiteY8" fmla="*/ 965290 h 1390561"/>
                  <a:gd name="connsiteX0" fmla="*/ 162524 w 980550"/>
                  <a:gd name="connsiteY0" fmla="*/ 965290 h 1337215"/>
                  <a:gd name="connsiteX1" fmla="*/ 52255 w 980550"/>
                  <a:gd name="connsiteY1" fmla="*/ 180927 h 1337215"/>
                  <a:gd name="connsiteX2" fmla="*/ 302094 w 980550"/>
                  <a:gd name="connsiteY2" fmla="*/ 9890 h 1337215"/>
                  <a:gd name="connsiteX3" fmla="*/ 424493 w 980550"/>
                  <a:gd name="connsiteY3" fmla="*/ 742269 h 1337215"/>
                  <a:gd name="connsiteX4" fmla="*/ 906413 w 980550"/>
                  <a:gd name="connsiteY4" fmla="*/ 964261 h 1337215"/>
                  <a:gd name="connsiteX5" fmla="*/ 813897 w 980550"/>
                  <a:gd name="connsiteY5" fmla="*/ 1052758 h 1337215"/>
                  <a:gd name="connsiteX6" fmla="*/ 856205 w 980550"/>
                  <a:gd name="connsiteY6" fmla="*/ 1175023 h 1337215"/>
                  <a:gd name="connsiteX7" fmla="*/ 377482 w 980550"/>
                  <a:gd name="connsiteY7" fmla="*/ 1312123 h 1337215"/>
                  <a:gd name="connsiteX8" fmla="*/ 162524 w 980550"/>
                  <a:gd name="connsiteY8" fmla="*/ 965290 h 1337215"/>
                  <a:gd name="connsiteX0" fmla="*/ 162524 w 1000967"/>
                  <a:gd name="connsiteY0" fmla="*/ 965290 h 1336636"/>
                  <a:gd name="connsiteX1" fmla="*/ 52255 w 1000967"/>
                  <a:gd name="connsiteY1" fmla="*/ 180927 h 1336636"/>
                  <a:gd name="connsiteX2" fmla="*/ 302094 w 1000967"/>
                  <a:gd name="connsiteY2" fmla="*/ 9890 h 1336636"/>
                  <a:gd name="connsiteX3" fmla="*/ 424493 w 1000967"/>
                  <a:gd name="connsiteY3" fmla="*/ 742269 h 1336636"/>
                  <a:gd name="connsiteX4" fmla="*/ 906413 w 1000967"/>
                  <a:gd name="connsiteY4" fmla="*/ 964261 h 1336636"/>
                  <a:gd name="connsiteX5" fmla="*/ 872297 w 1000967"/>
                  <a:gd name="connsiteY5" fmla="*/ 1091857 h 1336636"/>
                  <a:gd name="connsiteX6" fmla="*/ 856205 w 1000967"/>
                  <a:gd name="connsiteY6" fmla="*/ 1175023 h 1336636"/>
                  <a:gd name="connsiteX7" fmla="*/ 377482 w 1000967"/>
                  <a:gd name="connsiteY7" fmla="*/ 1312123 h 1336636"/>
                  <a:gd name="connsiteX8" fmla="*/ 162524 w 1000967"/>
                  <a:gd name="connsiteY8" fmla="*/ 965290 h 1336636"/>
                  <a:gd name="connsiteX0" fmla="*/ 170390 w 1008833"/>
                  <a:gd name="connsiteY0" fmla="*/ 965290 h 1235197"/>
                  <a:gd name="connsiteX1" fmla="*/ 60121 w 1008833"/>
                  <a:gd name="connsiteY1" fmla="*/ 180927 h 1235197"/>
                  <a:gd name="connsiteX2" fmla="*/ 309960 w 1008833"/>
                  <a:gd name="connsiteY2" fmla="*/ 9890 h 1235197"/>
                  <a:gd name="connsiteX3" fmla="*/ 432359 w 1008833"/>
                  <a:gd name="connsiteY3" fmla="*/ 742269 h 1235197"/>
                  <a:gd name="connsiteX4" fmla="*/ 914279 w 1008833"/>
                  <a:gd name="connsiteY4" fmla="*/ 964261 h 1235197"/>
                  <a:gd name="connsiteX5" fmla="*/ 880163 w 1008833"/>
                  <a:gd name="connsiteY5" fmla="*/ 1091857 h 1235197"/>
                  <a:gd name="connsiteX6" fmla="*/ 864071 w 1008833"/>
                  <a:gd name="connsiteY6" fmla="*/ 1175023 h 1235197"/>
                  <a:gd name="connsiteX7" fmla="*/ 672358 w 1008833"/>
                  <a:gd name="connsiteY7" fmla="*/ 1072937 h 1235197"/>
                  <a:gd name="connsiteX8" fmla="*/ 170390 w 1008833"/>
                  <a:gd name="connsiteY8" fmla="*/ 965290 h 1235197"/>
                  <a:gd name="connsiteX0" fmla="*/ 290872 w 988755"/>
                  <a:gd name="connsiteY0" fmla="*/ 856413 h 1235197"/>
                  <a:gd name="connsiteX1" fmla="*/ 40043 w 988755"/>
                  <a:gd name="connsiteY1" fmla="*/ 180927 h 1235197"/>
                  <a:gd name="connsiteX2" fmla="*/ 289882 w 988755"/>
                  <a:gd name="connsiteY2" fmla="*/ 9890 h 1235197"/>
                  <a:gd name="connsiteX3" fmla="*/ 412281 w 988755"/>
                  <a:gd name="connsiteY3" fmla="*/ 742269 h 1235197"/>
                  <a:gd name="connsiteX4" fmla="*/ 894201 w 988755"/>
                  <a:gd name="connsiteY4" fmla="*/ 964261 h 1235197"/>
                  <a:gd name="connsiteX5" fmla="*/ 860085 w 988755"/>
                  <a:gd name="connsiteY5" fmla="*/ 1091857 h 1235197"/>
                  <a:gd name="connsiteX6" fmla="*/ 843993 w 988755"/>
                  <a:gd name="connsiteY6" fmla="*/ 1175023 h 1235197"/>
                  <a:gd name="connsiteX7" fmla="*/ 652280 w 988755"/>
                  <a:gd name="connsiteY7" fmla="*/ 1072937 h 1235197"/>
                  <a:gd name="connsiteX8" fmla="*/ 290872 w 988755"/>
                  <a:gd name="connsiteY8" fmla="*/ 856413 h 1235197"/>
                  <a:gd name="connsiteX0" fmla="*/ 290872 w 988755"/>
                  <a:gd name="connsiteY0" fmla="*/ 856462 h 1235246"/>
                  <a:gd name="connsiteX1" fmla="*/ 40043 w 988755"/>
                  <a:gd name="connsiteY1" fmla="*/ 180976 h 1235246"/>
                  <a:gd name="connsiteX2" fmla="*/ 289882 w 988755"/>
                  <a:gd name="connsiteY2" fmla="*/ 9939 h 1235246"/>
                  <a:gd name="connsiteX3" fmla="*/ 482461 w 988755"/>
                  <a:gd name="connsiteY3" fmla="*/ 738558 h 1235246"/>
                  <a:gd name="connsiteX4" fmla="*/ 894201 w 988755"/>
                  <a:gd name="connsiteY4" fmla="*/ 964310 h 1235246"/>
                  <a:gd name="connsiteX5" fmla="*/ 860085 w 988755"/>
                  <a:gd name="connsiteY5" fmla="*/ 1091906 h 1235246"/>
                  <a:gd name="connsiteX6" fmla="*/ 843993 w 988755"/>
                  <a:gd name="connsiteY6" fmla="*/ 1175072 h 1235246"/>
                  <a:gd name="connsiteX7" fmla="*/ 652280 w 988755"/>
                  <a:gd name="connsiteY7" fmla="*/ 1072986 h 1235246"/>
                  <a:gd name="connsiteX8" fmla="*/ 290872 w 988755"/>
                  <a:gd name="connsiteY8" fmla="*/ 856462 h 1235246"/>
                  <a:gd name="connsiteX0" fmla="*/ 290872 w 988755"/>
                  <a:gd name="connsiteY0" fmla="*/ 707699 h 1086483"/>
                  <a:gd name="connsiteX1" fmla="*/ 40043 w 988755"/>
                  <a:gd name="connsiteY1" fmla="*/ 32213 h 1086483"/>
                  <a:gd name="connsiteX2" fmla="*/ 390838 w 988755"/>
                  <a:gd name="connsiteY2" fmla="*/ 64096 h 1086483"/>
                  <a:gd name="connsiteX3" fmla="*/ 482461 w 988755"/>
                  <a:gd name="connsiteY3" fmla="*/ 589795 h 1086483"/>
                  <a:gd name="connsiteX4" fmla="*/ 894201 w 988755"/>
                  <a:gd name="connsiteY4" fmla="*/ 815547 h 1086483"/>
                  <a:gd name="connsiteX5" fmla="*/ 860085 w 988755"/>
                  <a:gd name="connsiteY5" fmla="*/ 943143 h 1086483"/>
                  <a:gd name="connsiteX6" fmla="*/ 843993 w 988755"/>
                  <a:gd name="connsiteY6" fmla="*/ 1026309 h 1086483"/>
                  <a:gd name="connsiteX7" fmla="*/ 652280 w 988755"/>
                  <a:gd name="connsiteY7" fmla="*/ 924223 h 1086483"/>
                  <a:gd name="connsiteX8" fmla="*/ 290872 w 988755"/>
                  <a:gd name="connsiteY8" fmla="*/ 707699 h 1086483"/>
                  <a:gd name="connsiteX0" fmla="*/ 140684 w 838567"/>
                  <a:gd name="connsiteY0" fmla="*/ 710893 h 1089677"/>
                  <a:gd name="connsiteX1" fmla="*/ 61394 w 838567"/>
                  <a:gd name="connsiteY1" fmla="*/ 31849 h 1089677"/>
                  <a:gd name="connsiteX2" fmla="*/ 240650 w 838567"/>
                  <a:gd name="connsiteY2" fmla="*/ 67290 h 1089677"/>
                  <a:gd name="connsiteX3" fmla="*/ 332273 w 838567"/>
                  <a:gd name="connsiteY3" fmla="*/ 592989 h 1089677"/>
                  <a:gd name="connsiteX4" fmla="*/ 744013 w 838567"/>
                  <a:gd name="connsiteY4" fmla="*/ 818741 h 1089677"/>
                  <a:gd name="connsiteX5" fmla="*/ 709897 w 838567"/>
                  <a:gd name="connsiteY5" fmla="*/ 946337 h 1089677"/>
                  <a:gd name="connsiteX6" fmla="*/ 693805 w 838567"/>
                  <a:gd name="connsiteY6" fmla="*/ 1029503 h 1089677"/>
                  <a:gd name="connsiteX7" fmla="*/ 502092 w 838567"/>
                  <a:gd name="connsiteY7" fmla="*/ 927417 h 1089677"/>
                  <a:gd name="connsiteX8" fmla="*/ 140684 w 838567"/>
                  <a:gd name="connsiteY8" fmla="*/ 710893 h 1089677"/>
                  <a:gd name="connsiteX0" fmla="*/ 140684 w 838567"/>
                  <a:gd name="connsiteY0" fmla="*/ 743679 h 1122463"/>
                  <a:gd name="connsiteX1" fmla="*/ 61394 w 838567"/>
                  <a:gd name="connsiteY1" fmla="*/ 64635 h 1122463"/>
                  <a:gd name="connsiteX2" fmla="*/ 240650 w 838567"/>
                  <a:gd name="connsiteY2" fmla="*/ 100076 h 1122463"/>
                  <a:gd name="connsiteX3" fmla="*/ 332273 w 838567"/>
                  <a:gd name="connsiteY3" fmla="*/ 625775 h 1122463"/>
                  <a:gd name="connsiteX4" fmla="*/ 744013 w 838567"/>
                  <a:gd name="connsiteY4" fmla="*/ 851527 h 1122463"/>
                  <a:gd name="connsiteX5" fmla="*/ 709897 w 838567"/>
                  <a:gd name="connsiteY5" fmla="*/ 979123 h 1122463"/>
                  <a:gd name="connsiteX6" fmla="*/ 693805 w 838567"/>
                  <a:gd name="connsiteY6" fmla="*/ 1062289 h 1122463"/>
                  <a:gd name="connsiteX7" fmla="*/ 502092 w 838567"/>
                  <a:gd name="connsiteY7" fmla="*/ 960203 h 1122463"/>
                  <a:gd name="connsiteX8" fmla="*/ 140684 w 838567"/>
                  <a:gd name="connsiteY8" fmla="*/ 743679 h 1122463"/>
                  <a:gd name="connsiteX0" fmla="*/ 140684 w 838567"/>
                  <a:gd name="connsiteY0" fmla="*/ 743679 h 1199392"/>
                  <a:gd name="connsiteX1" fmla="*/ 61394 w 838567"/>
                  <a:gd name="connsiteY1" fmla="*/ 64635 h 1199392"/>
                  <a:gd name="connsiteX2" fmla="*/ 240650 w 838567"/>
                  <a:gd name="connsiteY2" fmla="*/ 100076 h 1199392"/>
                  <a:gd name="connsiteX3" fmla="*/ 332273 w 838567"/>
                  <a:gd name="connsiteY3" fmla="*/ 625775 h 1199392"/>
                  <a:gd name="connsiteX4" fmla="*/ 744013 w 838567"/>
                  <a:gd name="connsiteY4" fmla="*/ 851527 h 1199392"/>
                  <a:gd name="connsiteX5" fmla="*/ 709897 w 838567"/>
                  <a:gd name="connsiteY5" fmla="*/ 979123 h 1199392"/>
                  <a:gd name="connsiteX6" fmla="*/ 705475 w 838567"/>
                  <a:gd name="connsiteY6" fmla="*/ 1195065 h 1199392"/>
                  <a:gd name="connsiteX7" fmla="*/ 502092 w 838567"/>
                  <a:gd name="connsiteY7" fmla="*/ 960203 h 1199392"/>
                  <a:gd name="connsiteX8" fmla="*/ 140684 w 838567"/>
                  <a:gd name="connsiteY8" fmla="*/ 743679 h 1199392"/>
                  <a:gd name="connsiteX0" fmla="*/ 140684 w 838567"/>
                  <a:gd name="connsiteY0" fmla="*/ 743679 h 1008064"/>
                  <a:gd name="connsiteX1" fmla="*/ 61394 w 838567"/>
                  <a:gd name="connsiteY1" fmla="*/ 64635 h 1008064"/>
                  <a:gd name="connsiteX2" fmla="*/ 240650 w 838567"/>
                  <a:gd name="connsiteY2" fmla="*/ 100076 h 1008064"/>
                  <a:gd name="connsiteX3" fmla="*/ 332273 w 838567"/>
                  <a:gd name="connsiteY3" fmla="*/ 625775 h 1008064"/>
                  <a:gd name="connsiteX4" fmla="*/ 744013 w 838567"/>
                  <a:gd name="connsiteY4" fmla="*/ 851527 h 1008064"/>
                  <a:gd name="connsiteX5" fmla="*/ 709897 w 838567"/>
                  <a:gd name="connsiteY5" fmla="*/ 979123 h 1008064"/>
                  <a:gd name="connsiteX6" fmla="*/ 502092 w 838567"/>
                  <a:gd name="connsiteY6" fmla="*/ 960203 h 1008064"/>
                  <a:gd name="connsiteX7" fmla="*/ 140684 w 838567"/>
                  <a:gd name="connsiteY7" fmla="*/ 743679 h 1008064"/>
                  <a:gd name="connsiteX0" fmla="*/ 140684 w 827366"/>
                  <a:gd name="connsiteY0" fmla="*/ 743679 h 1149016"/>
                  <a:gd name="connsiteX1" fmla="*/ 61394 w 827366"/>
                  <a:gd name="connsiteY1" fmla="*/ 64635 h 1149016"/>
                  <a:gd name="connsiteX2" fmla="*/ 240650 w 827366"/>
                  <a:gd name="connsiteY2" fmla="*/ 100076 h 1149016"/>
                  <a:gd name="connsiteX3" fmla="*/ 332273 w 827366"/>
                  <a:gd name="connsiteY3" fmla="*/ 625775 h 1149016"/>
                  <a:gd name="connsiteX4" fmla="*/ 744013 w 827366"/>
                  <a:gd name="connsiteY4" fmla="*/ 851527 h 1149016"/>
                  <a:gd name="connsiteX5" fmla="*/ 680480 w 827366"/>
                  <a:gd name="connsiteY5" fmla="*/ 1137415 h 1149016"/>
                  <a:gd name="connsiteX6" fmla="*/ 502092 w 827366"/>
                  <a:gd name="connsiteY6" fmla="*/ 960203 h 1149016"/>
                  <a:gd name="connsiteX7" fmla="*/ 140684 w 827366"/>
                  <a:gd name="connsiteY7" fmla="*/ 743679 h 1149016"/>
                  <a:gd name="connsiteX0" fmla="*/ 140684 w 797037"/>
                  <a:gd name="connsiteY0" fmla="*/ 743679 h 1138871"/>
                  <a:gd name="connsiteX1" fmla="*/ 61394 w 797037"/>
                  <a:gd name="connsiteY1" fmla="*/ 64635 h 1138871"/>
                  <a:gd name="connsiteX2" fmla="*/ 240650 w 797037"/>
                  <a:gd name="connsiteY2" fmla="*/ 100076 h 1138871"/>
                  <a:gd name="connsiteX3" fmla="*/ 332273 w 797037"/>
                  <a:gd name="connsiteY3" fmla="*/ 625775 h 1138871"/>
                  <a:gd name="connsiteX4" fmla="*/ 744013 w 797037"/>
                  <a:gd name="connsiteY4" fmla="*/ 851527 h 1138871"/>
                  <a:gd name="connsiteX5" fmla="*/ 680480 w 797037"/>
                  <a:gd name="connsiteY5" fmla="*/ 1137415 h 1138871"/>
                  <a:gd name="connsiteX6" fmla="*/ 502092 w 797037"/>
                  <a:gd name="connsiteY6" fmla="*/ 960203 h 1138871"/>
                  <a:gd name="connsiteX7" fmla="*/ 140684 w 797037"/>
                  <a:gd name="connsiteY7" fmla="*/ 743679 h 1138871"/>
                  <a:gd name="connsiteX0" fmla="*/ 140684 w 797037"/>
                  <a:gd name="connsiteY0" fmla="*/ 743679 h 1137415"/>
                  <a:gd name="connsiteX1" fmla="*/ 61394 w 797037"/>
                  <a:gd name="connsiteY1" fmla="*/ 64635 h 1137415"/>
                  <a:gd name="connsiteX2" fmla="*/ 240650 w 797037"/>
                  <a:gd name="connsiteY2" fmla="*/ 100076 h 1137415"/>
                  <a:gd name="connsiteX3" fmla="*/ 332273 w 797037"/>
                  <a:gd name="connsiteY3" fmla="*/ 625775 h 1137415"/>
                  <a:gd name="connsiteX4" fmla="*/ 744013 w 797037"/>
                  <a:gd name="connsiteY4" fmla="*/ 851527 h 1137415"/>
                  <a:gd name="connsiteX5" fmla="*/ 680480 w 797037"/>
                  <a:gd name="connsiteY5" fmla="*/ 1137415 h 1137415"/>
                  <a:gd name="connsiteX6" fmla="*/ 502092 w 797037"/>
                  <a:gd name="connsiteY6" fmla="*/ 960203 h 1137415"/>
                  <a:gd name="connsiteX7" fmla="*/ 140684 w 797037"/>
                  <a:gd name="connsiteY7" fmla="*/ 743679 h 1137415"/>
                  <a:gd name="connsiteX0" fmla="*/ 140684 w 785752"/>
                  <a:gd name="connsiteY0" fmla="*/ 743679 h 1148359"/>
                  <a:gd name="connsiteX1" fmla="*/ 61394 w 785752"/>
                  <a:gd name="connsiteY1" fmla="*/ 64635 h 1148359"/>
                  <a:gd name="connsiteX2" fmla="*/ 240650 w 785752"/>
                  <a:gd name="connsiteY2" fmla="*/ 100076 h 1148359"/>
                  <a:gd name="connsiteX3" fmla="*/ 332273 w 785752"/>
                  <a:gd name="connsiteY3" fmla="*/ 625775 h 1148359"/>
                  <a:gd name="connsiteX4" fmla="*/ 744013 w 785752"/>
                  <a:gd name="connsiteY4" fmla="*/ 851527 h 1148359"/>
                  <a:gd name="connsiteX5" fmla="*/ 680480 w 785752"/>
                  <a:gd name="connsiteY5" fmla="*/ 1137415 h 1148359"/>
                  <a:gd name="connsiteX6" fmla="*/ 502092 w 785752"/>
                  <a:gd name="connsiteY6" fmla="*/ 960203 h 1148359"/>
                  <a:gd name="connsiteX7" fmla="*/ 140684 w 785752"/>
                  <a:gd name="connsiteY7" fmla="*/ 743679 h 1148359"/>
                  <a:gd name="connsiteX0" fmla="*/ 140684 w 798102"/>
                  <a:gd name="connsiteY0" fmla="*/ 743679 h 1051943"/>
                  <a:gd name="connsiteX1" fmla="*/ 61394 w 798102"/>
                  <a:gd name="connsiteY1" fmla="*/ 64635 h 1051943"/>
                  <a:gd name="connsiteX2" fmla="*/ 240650 w 798102"/>
                  <a:gd name="connsiteY2" fmla="*/ 100076 h 1051943"/>
                  <a:gd name="connsiteX3" fmla="*/ 332273 w 798102"/>
                  <a:gd name="connsiteY3" fmla="*/ 625775 h 1051943"/>
                  <a:gd name="connsiteX4" fmla="*/ 744013 w 798102"/>
                  <a:gd name="connsiteY4" fmla="*/ 851527 h 1051943"/>
                  <a:gd name="connsiteX5" fmla="*/ 766552 w 798102"/>
                  <a:gd name="connsiteY5" fmla="*/ 1033188 h 1051943"/>
                  <a:gd name="connsiteX6" fmla="*/ 502092 w 798102"/>
                  <a:gd name="connsiteY6" fmla="*/ 960203 h 1051943"/>
                  <a:gd name="connsiteX7" fmla="*/ 140684 w 798102"/>
                  <a:gd name="connsiteY7" fmla="*/ 743679 h 1051943"/>
                  <a:gd name="connsiteX0" fmla="*/ 140684 w 1084071"/>
                  <a:gd name="connsiteY0" fmla="*/ 743679 h 1828759"/>
                  <a:gd name="connsiteX1" fmla="*/ 61394 w 1084071"/>
                  <a:gd name="connsiteY1" fmla="*/ 64635 h 1828759"/>
                  <a:gd name="connsiteX2" fmla="*/ 240650 w 1084071"/>
                  <a:gd name="connsiteY2" fmla="*/ 100076 h 1828759"/>
                  <a:gd name="connsiteX3" fmla="*/ 332273 w 1084071"/>
                  <a:gd name="connsiteY3" fmla="*/ 625775 h 1828759"/>
                  <a:gd name="connsiteX4" fmla="*/ 744013 w 1084071"/>
                  <a:gd name="connsiteY4" fmla="*/ 851527 h 1828759"/>
                  <a:gd name="connsiteX5" fmla="*/ 1075744 w 1084071"/>
                  <a:gd name="connsiteY5" fmla="*/ 1825966 h 1828759"/>
                  <a:gd name="connsiteX6" fmla="*/ 502092 w 1084071"/>
                  <a:gd name="connsiteY6" fmla="*/ 960203 h 1828759"/>
                  <a:gd name="connsiteX7" fmla="*/ 140684 w 1084071"/>
                  <a:gd name="connsiteY7" fmla="*/ 743679 h 1828759"/>
                  <a:gd name="connsiteX0" fmla="*/ 140684 w 784463"/>
                  <a:gd name="connsiteY0" fmla="*/ 743679 h 994211"/>
                  <a:gd name="connsiteX1" fmla="*/ 61394 w 784463"/>
                  <a:gd name="connsiteY1" fmla="*/ 64635 h 994211"/>
                  <a:gd name="connsiteX2" fmla="*/ 240650 w 784463"/>
                  <a:gd name="connsiteY2" fmla="*/ 100076 h 994211"/>
                  <a:gd name="connsiteX3" fmla="*/ 332273 w 784463"/>
                  <a:gd name="connsiteY3" fmla="*/ 625775 h 994211"/>
                  <a:gd name="connsiteX4" fmla="*/ 744013 w 784463"/>
                  <a:gd name="connsiteY4" fmla="*/ 851527 h 994211"/>
                  <a:gd name="connsiteX5" fmla="*/ 668379 w 784463"/>
                  <a:gd name="connsiteY5" fmla="*/ 961822 h 994211"/>
                  <a:gd name="connsiteX6" fmla="*/ 502092 w 784463"/>
                  <a:gd name="connsiteY6" fmla="*/ 960203 h 994211"/>
                  <a:gd name="connsiteX7" fmla="*/ 140684 w 784463"/>
                  <a:gd name="connsiteY7" fmla="*/ 743679 h 994211"/>
                  <a:gd name="connsiteX0" fmla="*/ 135839 w 800154"/>
                  <a:gd name="connsiteY0" fmla="*/ 743679 h 1407563"/>
                  <a:gd name="connsiteX1" fmla="*/ 56549 w 800154"/>
                  <a:gd name="connsiteY1" fmla="*/ 64635 h 1407563"/>
                  <a:gd name="connsiteX2" fmla="*/ 235805 w 800154"/>
                  <a:gd name="connsiteY2" fmla="*/ 100076 h 1407563"/>
                  <a:gd name="connsiteX3" fmla="*/ 327428 w 800154"/>
                  <a:gd name="connsiteY3" fmla="*/ 625775 h 1407563"/>
                  <a:gd name="connsiteX4" fmla="*/ 739168 w 800154"/>
                  <a:gd name="connsiteY4" fmla="*/ 851527 h 1407563"/>
                  <a:gd name="connsiteX5" fmla="*/ 663534 w 800154"/>
                  <a:gd name="connsiteY5" fmla="*/ 961822 h 1407563"/>
                  <a:gd name="connsiteX6" fmla="*/ 336336 w 800154"/>
                  <a:gd name="connsiteY6" fmla="*/ 1404799 h 1407563"/>
                  <a:gd name="connsiteX7" fmla="*/ 135839 w 800154"/>
                  <a:gd name="connsiteY7" fmla="*/ 743679 h 1407563"/>
                  <a:gd name="connsiteX0" fmla="*/ 135839 w 846010"/>
                  <a:gd name="connsiteY0" fmla="*/ 743679 h 1413626"/>
                  <a:gd name="connsiteX1" fmla="*/ 56549 w 846010"/>
                  <a:gd name="connsiteY1" fmla="*/ 64635 h 1413626"/>
                  <a:gd name="connsiteX2" fmla="*/ 235805 w 846010"/>
                  <a:gd name="connsiteY2" fmla="*/ 100076 h 1413626"/>
                  <a:gd name="connsiteX3" fmla="*/ 327428 w 846010"/>
                  <a:gd name="connsiteY3" fmla="*/ 625775 h 1413626"/>
                  <a:gd name="connsiteX4" fmla="*/ 739168 w 846010"/>
                  <a:gd name="connsiteY4" fmla="*/ 851527 h 1413626"/>
                  <a:gd name="connsiteX5" fmla="*/ 791970 w 846010"/>
                  <a:gd name="connsiteY5" fmla="*/ 1252897 h 1413626"/>
                  <a:gd name="connsiteX6" fmla="*/ 336336 w 846010"/>
                  <a:gd name="connsiteY6" fmla="*/ 1404799 h 1413626"/>
                  <a:gd name="connsiteX7" fmla="*/ 135839 w 846010"/>
                  <a:gd name="connsiteY7" fmla="*/ 743679 h 1413626"/>
                  <a:gd name="connsiteX0" fmla="*/ 135839 w 890989"/>
                  <a:gd name="connsiteY0" fmla="*/ 743679 h 1413330"/>
                  <a:gd name="connsiteX1" fmla="*/ 56549 w 890989"/>
                  <a:gd name="connsiteY1" fmla="*/ 64635 h 1413330"/>
                  <a:gd name="connsiteX2" fmla="*/ 235805 w 890989"/>
                  <a:gd name="connsiteY2" fmla="*/ 100076 h 1413330"/>
                  <a:gd name="connsiteX3" fmla="*/ 327428 w 890989"/>
                  <a:gd name="connsiteY3" fmla="*/ 625775 h 1413330"/>
                  <a:gd name="connsiteX4" fmla="*/ 811825 w 890989"/>
                  <a:gd name="connsiteY4" fmla="*/ 881805 h 1413330"/>
                  <a:gd name="connsiteX5" fmla="*/ 791970 w 890989"/>
                  <a:gd name="connsiteY5" fmla="*/ 1252897 h 1413330"/>
                  <a:gd name="connsiteX6" fmla="*/ 336336 w 890989"/>
                  <a:gd name="connsiteY6" fmla="*/ 1404799 h 1413330"/>
                  <a:gd name="connsiteX7" fmla="*/ 135839 w 890989"/>
                  <a:gd name="connsiteY7" fmla="*/ 743679 h 1413330"/>
                  <a:gd name="connsiteX0" fmla="*/ 139401 w 889130"/>
                  <a:gd name="connsiteY0" fmla="*/ 743679 h 1254875"/>
                  <a:gd name="connsiteX1" fmla="*/ 60111 w 889130"/>
                  <a:gd name="connsiteY1" fmla="*/ 64635 h 1254875"/>
                  <a:gd name="connsiteX2" fmla="*/ 239367 w 889130"/>
                  <a:gd name="connsiteY2" fmla="*/ 100076 h 1254875"/>
                  <a:gd name="connsiteX3" fmla="*/ 330990 w 889130"/>
                  <a:gd name="connsiteY3" fmla="*/ 625775 h 1254875"/>
                  <a:gd name="connsiteX4" fmla="*/ 815387 w 889130"/>
                  <a:gd name="connsiteY4" fmla="*/ 881805 h 1254875"/>
                  <a:gd name="connsiteX5" fmla="*/ 795532 w 889130"/>
                  <a:gd name="connsiteY5" fmla="*/ 1252897 h 1254875"/>
                  <a:gd name="connsiteX6" fmla="*/ 460152 w 889130"/>
                  <a:gd name="connsiteY6" fmla="*/ 1028536 h 1254875"/>
                  <a:gd name="connsiteX7" fmla="*/ 139401 w 889130"/>
                  <a:gd name="connsiteY7" fmla="*/ 743679 h 1254875"/>
                  <a:gd name="connsiteX0" fmla="*/ 139401 w 876369"/>
                  <a:gd name="connsiteY0" fmla="*/ 743679 h 1098986"/>
                  <a:gd name="connsiteX1" fmla="*/ 60111 w 876369"/>
                  <a:gd name="connsiteY1" fmla="*/ 64635 h 1098986"/>
                  <a:gd name="connsiteX2" fmla="*/ 239367 w 876369"/>
                  <a:gd name="connsiteY2" fmla="*/ 100076 h 1098986"/>
                  <a:gd name="connsiteX3" fmla="*/ 330990 w 876369"/>
                  <a:gd name="connsiteY3" fmla="*/ 625775 h 1098986"/>
                  <a:gd name="connsiteX4" fmla="*/ 815387 w 876369"/>
                  <a:gd name="connsiteY4" fmla="*/ 881805 h 1098986"/>
                  <a:gd name="connsiteX5" fmla="*/ 746669 w 876369"/>
                  <a:gd name="connsiteY5" fmla="*/ 1092440 h 1098986"/>
                  <a:gd name="connsiteX6" fmla="*/ 460152 w 876369"/>
                  <a:gd name="connsiteY6" fmla="*/ 1028536 h 1098986"/>
                  <a:gd name="connsiteX7" fmla="*/ 139401 w 876369"/>
                  <a:gd name="connsiteY7" fmla="*/ 743679 h 1098986"/>
                  <a:gd name="connsiteX0" fmla="*/ 139401 w 876369"/>
                  <a:gd name="connsiteY0" fmla="*/ 687989 h 1043296"/>
                  <a:gd name="connsiteX1" fmla="*/ 60111 w 876369"/>
                  <a:gd name="connsiteY1" fmla="*/ 8945 h 1043296"/>
                  <a:gd name="connsiteX2" fmla="*/ 239367 w 876369"/>
                  <a:gd name="connsiteY2" fmla="*/ 44386 h 1043296"/>
                  <a:gd name="connsiteX3" fmla="*/ 330990 w 876369"/>
                  <a:gd name="connsiteY3" fmla="*/ 570085 h 1043296"/>
                  <a:gd name="connsiteX4" fmla="*/ 815387 w 876369"/>
                  <a:gd name="connsiteY4" fmla="*/ 826115 h 1043296"/>
                  <a:gd name="connsiteX5" fmla="*/ 746669 w 876369"/>
                  <a:gd name="connsiteY5" fmla="*/ 1036750 h 1043296"/>
                  <a:gd name="connsiteX6" fmla="*/ 460152 w 876369"/>
                  <a:gd name="connsiteY6" fmla="*/ 972846 h 1043296"/>
                  <a:gd name="connsiteX7" fmla="*/ 139401 w 876369"/>
                  <a:gd name="connsiteY7" fmla="*/ 687989 h 1043296"/>
                  <a:gd name="connsiteX0" fmla="*/ 139401 w 876369"/>
                  <a:gd name="connsiteY0" fmla="*/ 769453 h 1124760"/>
                  <a:gd name="connsiteX1" fmla="*/ 60111 w 876369"/>
                  <a:gd name="connsiteY1" fmla="*/ 90409 h 1124760"/>
                  <a:gd name="connsiteX2" fmla="*/ 189636 w 876369"/>
                  <a:gd name="connsiteY2" fmla="*/ 25939 h 1124760"/>
                  <a:gd name="connsiteX3" fmla="*/ 330990 w 876369"/>
                  <a:gd name="connsiteY3" fmla="*/ 651549 h 1124760"/>
                  <a:gd name="connsiteX4" fmla="*/ 815387 w 876369"/>
                  <a:gd name="connsiteY4" fmla="*/ 907579 h 1124760"/>
                  <a:gd name="connsiteX5" fmla="*/ 746669 w 876369"/>
                  <a:gd name="connsiteY5" fmla="*/ 1118214 h 1124760"/>
                  <a:gd name="connsiteX6" fmla="*/ 460152 w 876369"/>
                  <a:gd name="connsiteY6" fmla="*/ 1054310 h 1124760"/>
                  <a:gd name="connsiteX7" fmla="*/ 139401 w 876369"/>
                  <a:gd name="connsiteY7" fmla="*/ 769453 h 1124760"/>
                  <a:gd name="connsiteX0" fmla="*/ 151906 w 888874"/>
                  <a:gd name="connsiteY0" fmla="*/ 774102 h 1129409"/>
                  <a:gd name="connsiteX1" fmla="*/ 57481 w 888874"/>
                  <a:gd name="connsiteY1" fmla="*/ 58295 h 1129409"/>
                  <a:gd name="connsiteX2" fmla="*/ 202141 w 888874"/>
                  <a:gd name="connsiteY2" fmla="*/ 30588 h 1129409"/>
                  <a:gd name="connsiteX3" fmla="*/ 343495 w 888874"/>
                  <a:gd name="connsiteY3" fmla="*/ 656198 h 1129409"/>
                  <a:gd name="connsiteX4" fmla="*/ 827892 w 888874"/>
                  <a:gd name="connsiteY4" fmla="*/ 912228 h 1129409"/>
                  <a:gd name="connsiteX5" fmla="*/ 759174 w 888874"/>
                  <a:gd name="connsiteY5" fmla="*/ 1122863 h 1129409"/>
                  <a:gd name="connsiteX6" fmla="*/ 472657 w 888874"/>
                  <a:gd name="connsiteY6" fmla="*/ 1058959 h 1129409"/>
                  <a:gd name="connsiteX7" fmla="*/ 151906 w 888874"/>
                  <a:gd name="connsiteY7" fmla="*/ 774102 h 1129409"/>
                  <a:gd name="connsiteX0" fmla="*/ 151906 w 888874"/>
                  <a:gd name="connsiteY0" fmla="*/ 789728 h 1145035"/>
                  <a:gd name="connsiteX1" fmla="*/ 57481 w 888874"/>
                  <a:gd name="connsiteY1" fmla="*/ 73921 h 1145035"/>
                  <a:gd name="connsiteX2" fmla="*/ 202141 w 888874"/>
                  <a:gd name="connsiteY2" fmla="*/ 46214 h 1145035"/>
                  <a:gd name="connsiteX3" fmla="*/ 343495 w 888874"/>
                  <a:gd name="connsiteY3" fmla="*/ 671824 h 1145035"/>
                  <a:gd name="connsiteX4" fmla="*/ 827892 w 888874"/>
                  <a:gd name="connsiteY4" fmla="*/ 927854 h 1145035"/>
                  <a:gd name="connsiteX5" fmla="*/ 759174 w 888874"/>
                  <a:gd name="connsiteY5" fmla="*/ 1138489 h 1145035"/>
                  <a:gd name="connsiteX6" fmla="*/ 472657 w 888874"/>
                  <a:gd name="connsiteY6" fmla="*/ 1074585 h 1145035"/>
                  <a:gd name="connsiteX7" fmla="*/ 151906 w 888874"/>
                  <a:gd name="connsiteY7" fmla="*/ 789728 h 1145035"/>
                  <a:gd name="connsiteX0" fmla="*/ 148538 w 889621"/>
                  <a:gd name="connsiteY0" fmla="*/ 789728 h 1208074"/>
                  <a:gd name="connsiteX1" fmla="*/ 54113 w 889621"/>
                  <a:gd name="connsiteY1" fmla="*/ 73921 h 1208074"/>
                  <a:gd name="connsiteX2" fmla="*/ 198773 w 889621"/>
                  <a:gd name="connsiteY2" fmla="*/ 46214 h 1208074"/>
                  <a:gd name="connsiteX3" fmla="*/ 340127 w 889621"/>
                  <a:gd name="connsiteY3" fmla="*/ 671824 h 1208074"/>
                  <a:gd name="connsiteX4" fmla="*/ 824524 w 889621"/>
                  <a:gd name="connsiteY4" fmla="*/ 927854 h 1208074"/>
                  <a:gd name="connsiteX5" fmla="*/ 755806 w 889621"/>
                  <a:gd name="connsiteY5" fmla="*/ 1138489 h 1208074"/>
                  <a:gd name="connsiteX6" fmla="*/ 346455 w 889621"/>
                  <a:gd name="connsiteY6" fmla="*/ 1193946 h 1208074"/>
                  <a:gd name="connsiteX7" fmla="*/ 148538 w 889621"/>
                  <a:gd name="connsiteY7" fmla="*/ 789728 h 1208074"/>
                  <a:gd name="connsiteX0" fmla="*/ 148538 w 850407"/>
                  <a:gd name="connsiteY0" fmla="*/ 789728 h 1380987"/>
                  <a:gd name="connsiteX1" fmla="*/ 54113 w 850407"/>
                  <a:gd name="connsiteY1" fmla="*/ 73921 h 1380987"/>
                  <a:gd name="connsiteX2" fmla="*/ 198773 w 850407"/>
                  <a:gd name="connsiteY2" fmla="*/ 46214 h 1380987"/>
                  <a:gd name="connsiteX3" fmla="*/ 340127 w 850407"/>
                  <a:gd name="connsiteY3" fmla="*/ 671824 h 1380987"/>
                  <a:gd name="connsiteX4" fmla="*/ 824524 w 850407"/>
                  <a:gd name="connsiteY4" fmla="*/ 927854 h 1380987"/>
                  <a:gd name="connsiteX5" fmla="*/ 371307 w 850407"/>
                  <a:gd name="connsiteY5" fmla="*/ 1374179 h 1380987"/>
                  <a:gd name="connsiteX6" fmla="*/ 346455 w 850407"/>
                  <a:gd name="connsiteY6" fmla="*/ 1193946 h 1380987"/>
                  <a:gd name="connsiteX7" fmla="*/ 148538 w 850407"/>
                  <a:gd name="connsiteY7" fmla="*/ 789728 h 1380987"/>
                  <a:gd name="connsiteX0" fmla="*/ 148538 w 850407"/>
                  <a:gd name="connsiteY0" fmla="*/ 789728 h 1384696"/>
                  <a:gd name="connsiteX1" fmla="*/ 54113 w 850407"/>
                  <a:gd name="connsiteY1" fmla="*/ 73921 h 1384696"/>
                  <a:gd name="connsiteX2" fmla="*/ 198773 w 850407"/>
                  <a:gd name="connsiteY2" fmla="*/ 46214 h 1384696"/>
                  <a:gd name="connsiteX3" fmla="*/ 340127 w 850407"/>
                  <a:gd name="connsiteY3" fmla="*/ 671824 h 1384696"/>
                  <a:gd name="connsiteX4" fmla="*/ 824524 w 850407"/>
                  <a:gd name="connsiteY4" fmla="*/ 927854 h 1384696"/>
                  <a:gd name="connsiteX5" fmla="*/ 371307 w 850407"/>
                  <a:gd name="connsiteY5" fmla="*/ 1374179 h 1384696"/>
                  <a:gd name="connsiteX6" fmla="*/ 346455 w 850407"/>
                  <a:gd name="connsiteY6" fmla="*/ 1193946 h 1384696"/>
                  <a:gd name="connsiteX7" fmla="*/ 148538 w 850407"/>
                  <a:gd name="connsiteY7" fmla="*/ 789728 h 138469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340127 w 648735"/>
                  <a:gd name="connsiteY3" fmla="*/ 671824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89728 h 1397586"/>
                  <a:gd name="connsiteX1" fmla="*/ 54113 w 648735"/>
                  <a:gd name="connsiteY1" fmla="*/ 73921 h 1397586"/>
                  <a:gd name="connsiteX2" fmla="*/ 198773 w 648735"/>
                  <a:gd name="connsiteY2" fmla="*/ 46214 h 1397586"/>
                  <a:gd name="connsiteX3" fmla="*/ 460963 w 648735"/>
                  <a:gd name="connsiteY3" fmla="*/ 738230 h 1397586"/>
                  <a:gd name="connsiteX4" fmla="*/ 612584 w 648735"/>
                  <a:gd name="connsiteY4" fmla="*/ 1290273 h 1397586"/>
                  <a:gd name="connsiteX5" fmla="*/ 371307 w 648735"/>
                  <a:gd name="connsiteY5" fmla="*/ 1374179 h 1397586"/>
                  <a:gd name="connsiteX6" fmla="*/ 346455 w 648735"/>
                  <a:gd name="connsiteY6" fmla="*/ 1193946 h 1397586"/>
                  <a:gd name="connsiteX7" fmla="*/ 148538 w 648735"/>
                  <a:gd name="connsiteY7" fmla="*/ 789728 h 1397586"/>
                  <a:gd name="connsiteX0" fmla="*/ 148538 w 648735"/>
                  <a:gd name="connsiteY0" fmla="*/ 759029 h 1366887"/>
                  <a:gd name="connsiteX1" fmla="*/ 54113 w 648735"/>
                  <a:gd name="connsiteY1" fmla="*/ 43222 h 1366887"/>
                  <a:gd name="connsiteX2" fmla="*/ 383550 w 648735"/>
                  <a:gd name="connsiteY2" fmla="*/ 67364 h 1366887"/>
                  <a:gd name="connsiteX3" fmla="*/ 460963 w 648735"/>
                  <a:gd name="connsiteY3" fmla="*/ 707531 h 1366887"/>
                  <a:gd name="connsiteX4" fmla="*/ 612584 w 648735"/>
                  <a:gd name="connsiteY4" fmla="*/ 1259574 h 1366887"/>
                  <a:gd name="connsiteX5" fmla="*/ 371307 w 648735"/>
                  <a:gd name="connsiteY5" fmla="*/ 1343480 h 1366887"/>
                  <a:gd name="connsiteX6" fmla="*/ 346455 w 648735"/>
                  <a:gd name="connsiteY6" fmla="*/ 1163247 h 1366887"/>
                  <a:gd name="connsiteX7" fmla="*/ 148538 w 648735"/>
                  <a:gd name="connsiteY7" fmla="*/ 759029 h 1366887"/>
                  <a:gd name="connsiteX0" fmla="*/ 74812 w 575009"/>
                  <a:gd name="connsiteY0" fmla="*/ 760593 h 1368451"/>
                  <a:gd name="connsiteX1" fmla="*/ 72484 w 575009"/>
                  <a:gd name="connsiteY1" fmla="*/ 41879 h 1368451"/>
                  <a:gd name="connsiteX2" fmla="*/ 309824 w 575009"/>
                  <a:gd name="connsiteY2" fmla="*/ 68928 h 1368451"/>
                  <a:gd name="connsiteX3" fmla="*/ 387237 w 575009"/>
                  <a:gd name="connsiteY3" fmla="*/ 709095 h 1368451"/>
                  <a:gd name="connsiteX4" fmla="*/ 538858 w 575009"/>
                  <a:gd name="connsiteY4" fmla="*/ 1261138 h 1368451"/>
                  <a:gd name="connsiteX5" fmla="*/ 297581 w 575009"/>
                  <a:gd name="connsiteY5" fmla="*/ 1345044 h 1368451"/>
                  <a:gd name="connsiteX6" fmla="*/ 272729 w 575009"/>
                  <a:gd name="connsiteY6" fmla="*/ 1164811 h 1368451"/>
                  <a:gd name="connsiteX7" fmla="*/ 74812 w 575009"/>
                  <a:gd name="connsiteY7" fmla="*/ 760593 h 1368451"/>
                  <a:gd name="connsiteX0" fmla="*/ 70426 w 571998"/>
                  <a:gd name="connsiteY0" fmla="*/ 760593 h 1373468"/>
                  <a:gd name="connsiteX1" fmla="*/ 68098 w 571998"/>
                  <a:gd name="connsiteY1" fmla="*/ 41879 h 1373468"/>
                  <a:gd name="connsiteX2" fmla="*/ 305438 w 571998"/>
                  <a:gd name="connsiteY2" fmla="*/ 68928 h 1373468"/>
                  <a:gd name="connsiteX3" fmla="*/ 382851 w 571998"/>
                  <a:gd name="connsiteY3" fmla="*/ 709095 h 1373468"/>
                  <a:gd name="connsiteX4" fmla="*/ 534472 w 571998"/>
                  <a:gd name="connsiteY4" fmla="*/ 1261138 h 1373468"/>
                  <a:gd name="connsiteX5" fmla="*/ 293195 w 571998"/>
                  <a:gd name="connsiteY5" fmla="*/ 1345044 h 1373468"/>
                  <a:gd name="connsiteX6" fmla="*/ 161874 w 571998"/>
                  <a:gd name="connsiteY6" fmla="*/ 1090986 h 1373468"/>
                  <a:gd name="connsiteX7" fmla="*/ 70426 w 571998"/>
                  <a:gd name="connsiteY7" fmla="*/ 760593 h 1373468"/>
                  <a:gd name="connsiteX0" fmla="*/ 70425 w 558509"/>
                  <a:gd name="connsiteY0" fmla="*/ 760593 h 1355059"/>
                  <a:gd name="connsiteX1" fmla="*/ 68097 w 558509"/>
                  <a:gd name="connsiteY1" fmla="*/ 41879 h 1355059"/>
                  <a:gd name="connsiteX2" fmla="*/ 305437 w 558509"/>
                  <a:gd name="connsiteY2" fmla="*/ 68928 h 1355059"/>
                  <a:gd name="connsiteX3" fmla="*/ 382850 w 558509"/>
                  <a:gd name="connsiteY3" fmla="*/ 709095 h 1355059"/>
                  <a:gd name="connsiteX4" fmla="*/ 534471 w 558509"/>
                  <a:gd name="connsiteY4" fmla="*/ 1261138 h 1355059"/>
                  <a:gd name="connsiteX5" fmla="*/ 50001 w 558509"/>
                  <a:gd name="connsiteY5" fmla="*/ 1308744 h 1355059"/>
                  <a:gd name="connsiteX6" fmla="*/ 161873 w 558509"/>
                  <a:gd name="connsiteY6" fmla="*/ 1090986 h 1355059"/>
                  <a:gd name="connsiteX7" fmla="*/ 70425 w 558509"/>
                  <a:gd name="connsiteY7" fmla="*/ 760593 h 1355059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382850 w 829548"/>
                  <a:gd name="connsiteY3" fmla="*/ 709095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60593 h 1460802"/>
                  <a:gd name="connsiteX1" fmla="*/ 68097 w 829548"/>
                  <a:gd name="connsiteY1" fmla="*/ 41879 h 1460802"/>
                  <a:gd name="connsiteX2" fmla="*/ 305437 w 829548"/>
                  <a:gd name="connsiteY2" fmla="*/ 68928 h 1460802"/>
                  <a:gd name="connsiteX3" fmla="*/ 402987 w 829548"/>
                  <a:gd name="connsiteY3" fmla="*/ 1062553 h 1460802"/>
                  <a:gd name="connsiteX4" fmla="*/ 811679 w 829548"/>
                  <a:gd name="connsiteY4" fmla="*/ 1401288 h 1460802"/>
                  <a:gd name="connsiteX5" fmla="*/ 50001 w 829548"/>
                  <a:gd name="connsiteY5" fmla="*/ 1308744 h 1460802"/>
                  <a:gd name="connsiteX6" fmla="*/ 161873 w 829548"/>
                  <a:gd name="connsiteY6" fmla="*/ 1090986 h 1460802"/>
                  <a:gd name="connsiteX7" fmla="*/ 70425 w 829548"/>
                  <a:gd name="connsiteY7" fmla="*/ 760593 h 1460802"/>
                  <a:gd name="connsiteX0" fmla="*/ 70425 w 829548"/>
                  <a:gd name="connsiteY0" fmla="*/ 725054 h 1425263"/>
                  <a:gd name="connsiteX1" fmla="*/ 68097 w 829548"/>
                  <a:gd name="connsiteY1" fmla="*/ 6340 h 1425263"/>
                  <a:gd name="connsiteX2" fmla="*/ 410002 w 829548"/>
                  <a:gd name="connsiteY2" fmla="*/ 366208 h 1425263"/>
                  <a:gd name="connsiteX3" fmla="*/ 402987 w 829548"/>
                  <a:gd name="connsiteY3" fmla="*/ 1027014 h 1425263"/>
                  <a:gd name="connsiteX4" fmla="*/ 811679 w 829548"/>
                  <a:gd name="connsiteY4" fmla="*/ 1365749 h 1425263"/>
                  <a:gd name="connsiteX5" fmla="*/ 50001 w 829548"/>
                  <a:gd name="connsiteY5" fmla="*/ 1273205 h 1425263"/>
                  <a:gd name="connsiteX6" fmla="*/ 161873 w 829548"/>
                  <a:gd name="connsiteY6" fmla="*/ 1055447 h 1425263"/>
                  <a:gd name="connsiteX7" fmla="*/ 70425 w 829548"/>
                  <a:gd name="connsiteY7" fmla="*/ 725054 h 1425263"/>
                  <a:gd name="connsiteX0" fmla="*/ 91609 w 850732"/>
                  <a:gd name="connsiteY0" fmla="*/ 505684 h 1205893"/>
                  <a:gd name="connsiteX1" fmla="*/ 62173 w 850732"/>
                  <a:gd name="connsiteY1" fmla="*/ 16559 h 1205893"/>
                  <a:gd name="connsiteX2" fmla="*/ 431186 w 850732"/>
                  <a:gd name="connsiteY2" fmla="*/ 146838 h 1205893"/>
                  <a:gd name="connsiteX3" fmla="*/ 424171 w 850732"/>
                  <a:gd name="connsiteY3" fmla="*/ 807644 h 1205893"/>
                  <a:gd name="connsiteX4" fmla="*/ 832863 w 850732"/>
                  <a:gd name="connsiteY4" fmla="*/ 1146379 h 1205893"/>
                  <a:gd name="connsiteX5" fmla="*/ 71185 w 850732"/>
                  <a:gd name="connsiteY5" fmla="*/ 1053835 h 1205893"/>
                  <a:gd name="connsiteX6" fmla="*/ 183057 w 850732"/>
                  <a:gd name="connsiteY6" fmla="*/ 836077 h 1205893"/>
                  <a:gd name="connsiteX7" fmla="*/ 91609 w 850732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59293 w 818416"/>
                  <a:gd name="connsiteY0" fmla="*/ 505684 h 1205893"/>
                  <a:gd name="connsiteX1" fmla="*/ 29857 w 818416"/>
                  <a:gd name="connsiteY1" fmla="*/ 16559 h 1205893"/>
                  <a:gd name="connsiteX2" fmla="*/ 398870 w 818416"/>
                  <a:gd name="connsiteY2" fmla="*/ 146838 h 1205893"/>
                  <a:gd name="connsiteX3" fmla="*/ 391855 w 818416"/>
                  <a:gd name="connsiteY3" fmla="*/ 807644 h 1205893"/>
                  <a:gd name="connsiteX4" fmla="*/ 800547 w 818416"/>
                  <a:gd name="connsiteY4" fmla="*/ 1146379 h 1205893"/>
                  <a:gd name="connsiteX5" fmla="*/ 38869 w 818416"/>
                  <a:gd name="connsiteY5" fmla="*/ 1053835 h 1205893"/>
                  <a:gd name="connsiteX6" fmla="*/ 150741 w 818416"/>
                  <a:gd name="connsiteY6" fmla="*/ 836077 h 1205893"/>
                  <a:gd name="connsiteX7" fmla="*/ 59293 w 818416"/>
                  <a:gd name="connsiteY7" fmla="*/ 505684 h 1205893"/>
                  <a:gd name="connsiteX0" fmla="*/ 68045 w 827345"/>
                  <a:gd name="connsiteY0" fmla="*/ 505684 h 1206013"/>
                  <a:gd name="connsiteX1" fmla="*/ 38609 w 827345"/>
                  <a:gd name="connsiteY1" fmla="*/ 16559 h 1206013"/>
                  <a:gd name="connsiteX2" fmla="*/ 407622 w 827345"/>
                  <a:gd name="connsiteY2" fmla="*/ 146838 h 1206013"/>
                  <a:gd name="connsiteX3" fmla="*/ 400607 w 827345"/>
                  <a:gd name="connsiteY3" fmla="*/ 807644 h 1206013"/>
                  <a:gd name="connsiteX4" fmla="*/ 809299 w 827345"/>
                  <a:gd name="connsiteY4" fmla="*/ 1146379 h 1206013"/>
                  <a:gd name="connsiteX5" fmla="*/ 47621 w 827345"/>
                  <a:gd name="connsiteY5" fmla="*/ 1053835 h 1206013"/>
                  <a:gd name="connsiteX6" fmla="*/ 104681 w 827345"/>
                  <a:gd name="connsiteY6" fmla="*/ 831694 h 1206013"/>
                  <a:gd name="connsiteX7" fmla="*/ 68045 w 827345"/>
                  <a:gd name="connsiteY7" fmla="*/ 505684 h 1206013"/>
                  <a:gd name="connsiteX0" fmla="*/ 68046 w 827345"/>
                  <a:gd name="connsiteY0" fmla="*/ 505684 h 1206013"/>
                  <a:gd name="connsiteX1" fmla="*/ 38610 w 827345"/>
                  <a:gd name="connsiteY1" fmla="*/ 16559 h 1206013"/>
                  <a:gd name="connsiteX2" fmla="*/ 407623 w 827345"/>
                  <a:gd name="connsiteY2" fmla="*/ 146838 h 1206013"/>
                  <a:gd name="connsiteX3" fmla="*/ 400608 w 827345"/>
                  <a:gd name="connsiteY3" fmla="*/ 807644 h 1206013"/>
                  <a:gd name="connsiteX4" fmla="*/ 809300 w 827345"/>
                  <a:gd name="connsiteY4" fmla="*/ 1146379 h 1206013"/>
                  <a:gd name="connsiteX5" fmla="*/ 47622 w 827345"/>
                  <a:gd name="connsiteY5" fmla="*/ 1053835 h 1206013"/>
                  <a:gd name="connsiteX6" fmla="*/ 104682 w 827345"/>
                  <a:gd name="connsiteY6" fmla="*/ 831694 h 1206013"/>
                  <a:gd name="connsiteX7" fmla="*/ 68046 w 827345"/>
                  <a:gd name="connsiteY7" fmla="*/ 505684 h 1206013"/>
                  <a:gd name="connsiteX0" fmla="*/ 59366 w 702286"/>
                  <a:gd name="connsiteY0" fmla="*/ 505684 h 1319334"/>
                  <a:gd name="connsiteX1" fmla="*/ 29930 w 702286"/>
                  <a:gd name="connsiteY1" fmla="*/ 16559 h 1319334"/>
                  <a:gd name="connsiteX2" fmla="*/ 398943 w 702286"/>
                  <a:gd name="connsiteY2" fmla="*/ 146838 h 1319334"/>
                  <a:gd name="connsiteX3" fmla="*/ 391928 w 702286"/>
                  <a:gd name="connsiteY3" fmla="*/ 807644 h 1319334"/>
                  <a:gd name="connsiteX4" fmla="*/ 681991 w 702286"/>
                  <a:gd name="connsiteY4" fmla="*/ 1274880 h 1319334"/>
                  <a:gd name="connsiteX5" fmla="*/ 38942 w 702286"/>
                  <a:gd name="connsiteY5" fmla="*/ 1053835 h 1319334"/>
                  <a:gd name="connsiteX6" fmla="*/ 96002 w 702286"/>
                  <a:gd name="connsiteY6" fmla="*/ 831694 h 1319334"/>
                  <a:gd name="connsiteX7" fmla="*/ 59366 w 702286"/>
                  <a:gd name="connsiteY7" fmla="*/ 505684 h 131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286" h="1319334">
                    <a:moveTo>
                      <a:pt x="59366" y="505684"/>
                    </a:moveTo>
                    <a:cubicBezTo>
                      <a:pt x="48354" y="369828"/>
                      <a:pt x="-43549" y="240668"/>
                      <a:pt x="29930" y="16559"/>
                    </a:cubicBezTo>
                    <a:cubicBezTo>
                      <a:pt x="105385" y="-38848"/>
                      <a:pt x="404798" y="55040"/>
                      <a:pt x="398943" y="146838"/>
                    </a:cubicBezTo>
                    <a:cubicBezTo>
                      <a:pt x="537709" y="47899"/>
                      <a:pt x="344753" y="619637"/>
                      <a:pt x="391928" y="807644"/>
                    </a:cubicBezTo>
                    <a:cubicBezTo>
                      <a:pt x="439103" y="995651"/>
                      <a:pt x="694837" y="1088322"/>
                      <a:pt x="681991" y="1274880"/>
                    </a:cubicBezTo>
                    <a:cubicBezTo>
                      <a:pt x="828550" y="1432048"/>
                      <a:pt x="136607" y="1127699"/>
                      <a:pt x="38942" y="1053835"/>
                    </a:cubicBezTo>
                    <a:cubicBezTo>
                      <a:pt x="-58723" y="979971"/>
                      <a:pt x="52901" y="953534"/>
                      <a:pt x="96002" y="831694"/>
                    </a:cubicBezTo>
                    <a:cubicBezTo>
                      <a:pt x="122106" y="713638"/>
                      <a:pt x="70378" y="641540"/>
                      <a:pt x="59366" y="5056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Parallelogram 4">
                <a:extLst>
                  <a:ext uri="{FF2B5EF4-FFF2-40B4-BE49-F238E27FC236}">
                    <a16:creationId xmlns:a16="http://schemas.microsoft.com/office/drawing/2014/main" id="{3D65BBFA-4827-C345-9870-E50FA42C4637}"/>
                  </a:ext>
                </a:extLst>
              </p:cNvPr>
              <p:cNvSpPr/>
              <p:nvPr/>
            </p:nvSpPr>
            <p:spPr>
              <a:xfrm>
                <a:off x="1068485" y="3560850"/>
                <a:ext cx="1381196" cy="2024317"/>
              </a:xfrm>
              <a:custGeom>
                <a:avLst/>
                <a:gdLst>
                  <a:gd name="connsiteX0" fmla="*/ 0 w 866429"/>
                  <a:gd name="connsiteY0" fmla="*/ 1143000 h 1143000"/>
                  <a:gd name="connsiteX1" fmla="*/ 216607 w 866429"/>
                  <a:gd name="connsiteY1" fmla="*/ 0 h 1143000"/>
                  <a:gd name="connsiteX2" fmla="*/ 866429 w 866429"/>
                  <a:gd name="connsiteY2" fmla="*/ 0 h 1143000"/>
                  <a:gd name="connsiteX3" fmla="*/ 649822 w 866429"/>
                  <a:gd name="connsiteY3" fmla="*/ 1143000 h 1143000"/>
                  <a:gd name="connsiteX4" fmla="*/ 0 w 866429"/>
                  <a:gd name="connsiteY4" fmla="*/ 1143000 h 1143000"/>
                  <a:gd name="connsiteX0" fmla="*/ 0 w 866429"/>
                  <a:gd name="connsiteY0" fmla="*/ 1143000 h 1143000"/>
                  <a:gd name="connsiteX1" fmla="*/ 149087 w 866429"/>
                  <a:gd name="connsiteY1" fmla="*/ 260034 h 1143000"/>
                  <a:gd name="connsiteX2" fmla="*/ 216607 w 866429"/>
                  <a:gd name="connsiteY2" fmla="*/ 0 h 1143000"/>
                  <a:gd name="connsiteX3" fmla="*/ 866429 w 866429"/>
                  <a:gd name="connsiteY3" fmla="*/ 0 h 1143000"/>
                  <a:gd name="connsiteX4" fmla="*/ 649822 w 866429"/>
                  <a:gd name="connsiteY4" fmla="*/ 1143000 h 1143000"/>
                  <a:gd name="connsiteX5" fmla="*/ 0 w 866429"/>
                  <a:gd name="connsiteY5" fmla="*/ 1143000 h 1143000"/>
                  <a:gd name="connsiteX0" fmla="*/ 0 w 866429"/>
                  <a:gd name="connsiteY0" fmla="*/ 1143000 h 1143000"/>
                  <a:gd name="connsiteX1" fmla="*/ 49696 w 866429"/>
                  <a:gd name="connsiteY1" fmla="*/ 747051 h 1143000"/>
                  <a:gd name="connsiteX2" fmla="*/ 149087 w 866429"/>
                  <a:gd name="connsiteY2" fmla="*/ 260034 h 1143000"/>
                  <a:gd name="connsiteX3" fmla="*/ 216607 w 866429"/>
                  <a:gd name="connsiteY3" fmla="*/ 0 h 1143000"/>
                  <a:gd name="connsiteX4" fmla="*/ 866429 w 866429"/>
                  <a:gd name="connsiteY4" fmla="*/ 0 h 1143000"/>
                  <a:gd name="connsiteX5" fmla="*/ 649822 w 866429"/>
                  <a:gd name="connsiteY5" fmla="*/ 1143000 h 1143000"/>
                  <a:gd name="connsiteX6" fmla="*/ 0 w 866429"/>
                  <a:gd name="connsiteY6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59761 w 876368"/>
                  <a:gd name="connsiteY6" fmla="*/ 1143000 h 1143000"/>
                  <a:gd name="connsiteX7" fmla="*/ 9939 w 876368"/>
                  <a:gd name="connsiteY7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685800 w 876368"/>
                  <a:gd name="connsiteY6" fmla="*/ 955773 h 1143000"/>
                  <a:gd name="connsiteX7" fmla="*/ 659761 w 876368"/>
                  <a:gd name="connsiteY7" fmla="*/ 1143000 h 1143000"/>
                  <a:gd name="connsiteX8" fmla="*/ 9939 w 876368"/>
                  <a:gd name="connsiteY8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659761 w 876368"/>
                  <a:gd name="connsiteY8" fmla="*/ 1143000 h 1143000"/>
                  <a:gd name="connsiteX9" fmla="*/ 9939 w 876368"/>
                  <a:gd name="connsiteY9" fmla="*/ 1143000 h 1143000"/>
                  <a:gd name="connsiteX0" fmla="*/ 9939 w 876368"/>
                  <a:gd name="connsiteY0" fmla="*/ 1143000 h 1143000"/>
                  <a:gd name="connsiteX1" fmla="*/ 0 w 876368"/>
                  <a:gd name="connsiteY1" fmla="*/ 1015408 h 1143000"/>
                  <a:gd name="connsiteX2" fmla="*/ 59635 w 876368"/>
                  <a:gd name="connsiteY2" fmla="*/ 747051 h 1143000"/>
                  <a:gd name="connsiteX3" fmla="*/ 159026 w 876368"/>
                  <a:gd name="connsiteY3" fmla="*/ 260034 h 1143000"/>
                  <a:gd name="connsiteX4" fmla="*/ 226546 w 876368"/>
                  <a:gd name="connsiteY4" fmla="*/ 0 h 1143000"/>
                  <a:gd name="connsiteX5" fmla="*/ 876368 w 876368"/>
                  <a:gd name="connsiteY5" fmla="*/ 0 h 1143000"/>
                  <a:gd name="connsiteX6" fmla="*/ 824948 w 876368"/>
                  <a:gd name="connsiteY6" fmla="*/ 210338 h 1143000"/>
                  <a:gd name="connsiteX7" fmla="*/ 685800 w 876368"/>
                  <a:gd name="connsiteY7" fmla="*/ 955773 h 1143000"/>
                  <a:gd name="connsiteX8" fmla="*/ 765313 w 876368"/>
                  <a:gd name="connsiteY8" fmla="*/ 448877 h 1143000"/>
                  <a:gd name="connsiteX9" fmla="*/ 659761 w 876368"/>
                  <a:gd name="connsiteY9" fmla="*/ 1143000 h 1143000"/>
                  <a:gd name="connsiteX10" fmla="*/ 9939 w 876368"/>
                  <a:gd name="connsiteY10" fmla="*/ 1143000 h 1143000"/>
                  <a:gd name="connsiteX0" fmla="*/ 208722 w 1075151"/>
                  <a:gd name="connsiteY0" fmla="*/ 1143000 h 1143000"/>
                  <a:gd name="connsiteX1" fmla="*/ 198783 w 1075151"/>
                  <a:gd name="connsiteY1" fmla="*/ 1015408 h 1143000"/>
                  <a:gd name="connsiteX2" fmla="*/ 258418 w 1075151"/>
                  <a:gd name="connsiteY2" fmla="*/ 747051 h 1143000"/>
                  <a:gd name="connsiteX3" fmla="*/ 0 w 1075151"/>
                  <a:gd name="connsiteY3" fmla="*/ 428999 h 1143000"/>
                  <a:gd name="connsiteX4" fmla="*/ 425329 w 1075151"/>
                  <a:gd name="connsiteY4" fmla="*/ 0 h 1143000"/>
                  <a:gd name="connsiteX5" fmla="*/ 1075151 w 1075151"/>
                  <a:gd name="connsiteY5" fmla="*/ 0 h 1143000"/>
                  <a:gd name="connsiteX6" fmla="*/ 1023731 w 1075151"/>
                  <a:gd name="connsiteY6" fmla="*/ 210338 h 1143000"/>
                  <a:gd name="connsiteX7" fmla="*/ 884583 w 1075151"/>
                  <a:gd name="connsiteY7" fmla="*/ 955773 h 1143000"/>
                  <a:gd name="connsiteX8" fmla="*/ 964096 w 1075151"/>
                  <a:gd name="connsiteY8" fmla="*/ 448877 h 1143000"/>
                  <a:gd name="connsiteX9" fmla="*/ 858544 w 1075151"/>
                  <a:gd name="connsiteY9" fmla="*/ 1143000 h 1143000"/>
                  <a:gd name="connsiteX10" fmla="*/ 208722 w 1075151"/>
                  <a:gd name="connsiteY10" fmla="*/ 1143000 h 1143000"/>
                  <a:gd name="connsiteX0" fmla="*/ 397565 w 1075151"/>
                  <a:gd name="connsiteY0" fmla="*/ 1540565 h 1540565"/>
                  <a:gd name="connsiteX1" fmla="*/ 198783 w 1075151"/>
                  <a:gd name="connsiteY1" fmla="*/ 1015408 h 1540565"/>
                  <a:gd name="connsiteX2" fmla="*/ 258418 w 1075151"/>
                  <a:gd name="connsiteY2" fmla="*/ 747051 h 1540565"/>
                  <a:gd name="connsiteX3" fmla="*/ 0 w 1075151"/>
                  <a:gd name="connsiteY3" fmla="*/ 428999 h 1540565"/>
                  <a:gd name="connsiteX4" fmla="*/ 425329 w 1075151"/>
                  <a:gd name="connsiteY4" fmla="*/ 0 h 1540565"/>
                  <a:gd name="connsiteX5" fmla="*/ 1075151 w 1075151"/>
                  <a:gd name="connsiteY5" fmla="*/ 0 h 1540565"/>
                  <a:gd name="connsiteX6" fmla="*/ 1023731 w 1075151"/>
                  <a:gd name="connsiteY6" fmla="*/ 210338 h 1540565"/>
                  <a:gd name="connsiteX7" fmla="*/ 884583 w 1075151"/>
                  <a:gd name="connsiteY7" fmla="*/ 955773 h 1540565"/>
                  <a:gd name="connsiteX8" fmla="*/ 964096 w 1075151"/>
                  <a:gd name="connsiteY8" fmla="*/ 448877 h 1540565"/>
                  <a:gd name="connsiteX9" fmla="*/ 858544 w 1075151"/>
                  <a:gd name="connsiteY9" fmla="*/ 1143000 h 1540565"/>
                  <a:gd name="connsiteX10" fmla="*/ 397565 w 1075151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318053 w 1134786"/>
                  <a:gd name="connsiteY2" fmla="*/ 747051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134786"/>
                  <a:gd name="connsiteY0" fmla="*/ 1540565 h 1540565"/>
                  <a:gd name="connsiteX1" fmla="*/ 0 w 1134786"/>
                  <a:gd name="connsiteY1" fmla="*/ 1343399 h 1540565"/>
                  <a:gd name="connsiteX2" fmla="*/ 258418 w 1134786"/>
                  <a:gd name="connsiteY2" fmla="*/ 677477 h 1540565"/>
                  <a:gd name="connsiteX3" fmla="*/ 59635 w 1134786"/>
                  <a:gd name="connsiteY3" fmla="*/ 428999 h 1540565"/>
                  <a:gd name="connsiteX4" fmla="*/ 484964 w 1134786"/>
                  <a:gd name="connsiteY4" fmla="*/ 0 h 1540565"/>
                  <a:gd name="connsiteX5" fmla="*/ 1134786 w 1134786"/>
                  <a:gd name="connsiteY5" fmla="*/ 0 h 1540565"/>
                  <a:gd name="connsiteX6" fmla="*/ 1083366 w 1134786"/>
                  <a:gd name="connsiteY6" fmla="*/ 210338 h 1540565"/>
                  <a:gd name="connsiteX7" fmla="*/ 944218 w 1134786"/>
                  <a:gd name="connsiteY7" fmla="*/ 955773 h 1540565"/>
                  <a:gd name="connsiteX8" fmla="*/ 1023731 w 1134786"/>
                  <a:gd name="connsiteY8" fmla="*/ 448877 h 1540565"/>
                  <a:gd name="connsiteX9" fmla="*/ 918179 w 1134786"/>
                  <a:gd name="connsiteY9" fmla="*/ 1143000 h 1540565"/>
                  <a:gd name="connsiteX10" fmla="*/ 457200 w 1134786"/>
                  <a:gd name="connsiteY10" fmla="*/ 1540565 h 1540565"/>
                  <a:gd name="connsiteX0" fmla="*/ 457200 w 1490870"/>
                  <a:gd name="connsiteY0" fmla="*/ 1540565 h 1540565"/>
                  <a:gd name="connsiteX1" fmla="*/ 0 w 1490870"/>
                  <a:gd name="connsiteY1" fmla="*/ 1343399 h 1540565"/>
                  <a:gd name="connsiteX2" fmla="*/ 258418 w 1490870"/>
                  <a:gd name="connsiteY2" fmla="*/ 677477 h 1540565"/>
                  <a:gd name="connsiteX3" fmla="*/ 59635 w 1490870"/>
                  <a:gd name="connsiteY3" fmla="*/ 428999 h 1540565"/>
                  <a:gd name="connsiteX4" fmla="*/ 484964 w 1490870"/>
                  <a:gd name="connsiteY4" fmla="*/ 0 h 1540565"/>
                  <a:gd name="connsiteX5" fmla="*/ 1134786 w 1490870"/>
                  <a:gd name="connsiteY5" fmla="*/ 0 h 1540565"/>
                  <a:gd name="connsiteX6" fmla="*/ 1083366 w 1490870"/>
                  <a:gd name="connsiteY6" fmla="*/ 210338 h 1540565"/>
                  <a:gd name="connsiteX7" fmla="*/ 1490870 w 1490870"/>
                  <a:gd name="connsiteY7" fmla="*/ 737112 h 1540565"/>
                  <a:gd name="connsiteX8" fmla="*/ 1023731 w 1490870"/>
                  <a:gd name="connsiteY8" fmla="*/ 448877 h 1540565"/>
                  <a:gd name="connsiteX9" fmla="*/ 918179 w 1490870"/>
                  <a:gd name="connsiteY9" fmla="*/ 1143000 h 1540565"/>
                  <a:gd name="connsiteX10" fmla="*/ 457200 w 1490870"/>
                  <a:gd name="connsiteY10" fmla="*/ 1540565 h 1540565"/>
                  <a:gd name="connsiteX0" fmla="*/ 457200 w 1500810"/>
                  <a:gd name="connsiteY0" fmla="*/ 1540565 h 1540565"/>
                  <a:gd name="connsiteX1" fmla="*/ 0 w 1500810"/>
                  <a:gd name="connsiteY1" fmla="*/ 1343399 h 1540565"/>
                  <a:gd name="connsiteX2" fmla="*/ 258418 w 1500810"/>
                  <a:gd name="connsiteY2" fmla="*/ 677477 h 1540565"/>
                  <a:gd name="connsiteX3" fmla="*/ 59635 w 1500810"/>
                  <a:gd name="connsiteY3" fmla="*/ 428999 h 1540565"/>
                  <a:gd name="connsiteX4" fmla="*/ 484964 w 1500810"/>
                  <a:gd name="connsiteY4" fmla="*/ 0 h 1540565"/>
                  <a:gd name="connsiteX5" fmla="*/ 1134786 w 1500810"/>
                  <a:gd name="connsiteY5" fmla="*/ 0 h 1540565"/>
                  <a:gd name="connsiteX6" fmla="*/ 1500810 w 1500810"/>
                  <a:gd name="connsiteY6" fmla="*/ 458816 h 1540565"/>
                  <a:gd name="connsiteX7" fmla="*/ 1490870 w 1500810"/>
                  <a:gd name="connsiteY7" fmla="*/ 737112 h 1540565"/>
                  <a:gd name="connsiteX8" fmla="*/ 1023731 w 1500810"/>
                  <a:gd name="connsiteY8" fmla="*/ 448877 h 1540565"/>
                  <a:gd name="connsiteX9" fmla="*/ 918179 w 1500810"/>
                  <a:gd name="connsiteY9" fmla="*/ 1143000 h 1540565"/>
                  <a:gd name="connsiteX10" fmla="*/ 457200 w 1500810"/>
                  <a:gd name="connsiteY10" fmla="*/ 1540565 h 1540565"/>
                  <a:gd name="connsiteX0" fmla="*/ 1222513 w 1500810"/>
                  <a:gd name="connsiteY0" fmla="*/ 1620078 h 1620078"/>
                  <a:gd name="connsiteX1" fmla="*/ 0 w 1500810"/>
                  <a:gd name="connsiteY1" fmla="*/ 1343399 h 1620078"/>
                  <a:gd name="connsiteX2" fmla="*/ 258418 w 1500810"/>
                  <a:gd name="connsiteY2" fmla="*/ 677477 h 1620078"/>
                  <a:gd name="connsiteX3" fmla="*/ 59635 w 1500810"/>
                  <a:gd name="connsiteY3" fmla="*/ 428999 h 1620078"/>
                  <a:gd name="connsiteX4" fmla="*/ 484964 w 1500810"/>
                  <a:gd name="connsiteY4" fmla="*/ 0 h 1620078"/>
                  <a:gd name="connsiteX5" fmla="*/ 1134786 w 1500810"/>
                  <a:gd name="connsiteY5" fmla="*/ 0 h 1620078"/>
                  <a:gd name="connsiteX6" fmla="*/ 1500810 w 1500810"/>
                  <a:gd name="connsiteY6" fmla="*/ 458816 h 1620078"/>
                  <a:gd name="connsiteX7" fmla="*/ 1490870 w 1500810"/>
                  <a:gd name="connsiteY7" fmla="*/ 737112 h 1620078"/>
                  <a:gd name="connsiteX8" fmla="*/ 1023731 w 1500810"/>
                  <a:gd name="connsiteY8" fmla="*/ 448877 h 1620078"/>
                  <a:gd name="connsiteX9" fmla="*/ 918179 w 1500810"/>
                  <a:gd name="connsiteY9" fmla="*/ 1143000 h 1620078"/>
                  <a:gd name="connsiteX10" fmla="*/ 1222513 w 1500810"/>
                  <a:gd name="connsiteY10" fmla="*/ 1620078 h 1620078"/>
                  <a:gd name="connsiteX0" fmla="*/ 1222513 w 1500810"/>
                  <a:gd name="connsiteY0" fmla="*/ 1620078 h 1620078"/>
                  <a:gd name="connsiteX1" fmla="*/ 437323 w 1500810"/>
                  <a:gd name="connsiteY1" fmla="*/ 1442789 h 1620078"/>
                  <a:gd name="connsiteX2" fmla="*/ 0 w 1500810"/>
                  <a:gd name="connsiteY2" fmla="*/ 1343399 h 1620078"/>
                  <a:gd name="connsiteX3" fmla="*/ 258418 w 1500810"/>
                  <a:gd name="connsiteY3" fmla="*/ 677477 h 1620078"/>
                  <a:gd name="connsiteX4" fmla="*/ 59635 w 1500810"/>
                  <a:gd name="connsiteY4" fmla="*/ 428999 h 1620078"/>
                  <a:gd name="connsiteX5" fmla="*/ 484964 w 1500810"/>
                  <a:gd name="connsiteY5" fmla="*/ 0 h 1620078"/>
                  <a:gd name="connsiteX6" fmla="*/ 1134786 w 1500810"/>
                  <a:gd name="connsiteY6" fmla="*/ 0 h 1620078"/>
                  <a:gd name="connsiteX7" fmla="*/ 1500810 w 1500810"/>
                  <a:gd name="connsiteY7" fmla="*/ 458816 h 1620078"/>
                  <a:gd name="connsiteX8" fmla="*/ 1490870 w 1500810"/>
                  <a:gd name="connsiteY8" fmla="*/ 737112 h 1620078"/>
                  <a:gd name="connsiteX9" fmla="*/ 1023731 w 1500810"/>
                  <a:gd name="connsiteY9" fmla="*/ 448877 h 1620078"/>
                  <a:gd name="connsiteX10" fmla="*/ 918179 w 1500810"/>
                  <a:gd name="connsiteY10" fmla="*/ 1143000 h 1620078"/>
                  <a:gd name="connsiteX11" fmla="*/ 1222513 w 1500810"/>
                  <a:gd name="connsiteY11" fmla="*/ 1620078 h 1620078"/>
                  <a:gd name="connsiteX0" fmla="*/ 1222513 w 1500810"/>
                  <a:gd name="connsiteY0" fmla="*/ 1620078 h 1949685"/>
                  <a:gd name="connsiteX1" fmla="*/ 566532 w 1500810"/>
                  <a:gd name="connsiteY1" fmla="*/ 1949685 h 1949685"/>
                  <a:gd name="connsiteX2" fmla="*/ 0 w 1500810"/>
                  <a:gd name="connsiteY2" fmla="*/ 1343399 h 1949685"/>
                  <a:gd name="connsiteX3" fmla="*/ 258418 w 1500810"/>
                  <a:gd name="connsiteY3" fmla="*/ 677477 h 1949685"/>
                  <a:gd name="connsiteX4" fmla="*/ 59635 w 1500810"/>
                  <a:gd name="connsiteY4" fmla="*/ 428999 h 1949685"/>
                  <a:gd name="connsiteX5" fmla="*/ 484964 w 1500810"/>
                  <a:gd name="connsiteY5" fmla="*/ 0 h 1949685"/>
                  <a:gd name="connsiteX6" fmla="*/ 1134786 w 1500810"/>
                  <a:gd name="connsiteY6" fmla="*/ 0 h 1949685"/>
                  <a:gd name="connsiteX7" fmla="*/ 1500810 w 1500810"/>
                  <a:gd name="connsiteY7" fmla="*/ 458816 h 1949685"/>
                  <a:gd name="connsiteX8" fmla="*/ 1490870 w 1500810"/>
                  <a:gd name="connsiteY8" fmla="*/ 737112 h 1949685"/>
                  <a:gd name="connsiteX9" fmla="*/ 1023731 w 1500810"/>
                  <a:gd name="connsiteY9" fmla="*/ 448877 h 1949685"/>
                  <a:gd name="connsiteX10" fmla="*/ 918179 w 1500810"/>
                  <a:gd name="connsiteY10" fmla="*/ 1143000 h 1949685"/>
                  <a:gd name="connsiteX11" fmla="*/ 1222513 w 1500810"/>
                  <a:gd name="connsiteY11" fmla="*/ 1620078 h 1949685"/>
                  <a:gd name="connsiteX0" fmla="*/ 1228424 w 1506721"/>
                  <a:gd name="connsiteY0" fmla="*/ 1620078 h 1949685"/>
                  <a:gd name="connsiteX1" fmla="*/ 572443 w 1506721"/>
                  <a:gd name="connsiteY1" fmla="*/ 1949685 h 1949685"/>
                  <a:gd name="connsiteX2" fmla="*/ 5911 w 1506721"/>
                  <a:gd name="connsiteY2" fmla="*/ 1343399 h 1949685"/>
                  <a:gd name="connsiteX3" fmla="*/ 264329 w 1506721"/>
                  <a:gd name="connsiteY3" fmla="*/ 677477 h 1949685"/>
                  <a:gd name="connsiteX4" fmla="*/ 65546 w 1506721"/>
                  <a:gd name="connsiteY4" fmla="*/ 428999 h 1949685"/>
                  <a:gd name="connsiteX5" fmla="*/ 490875 w 1506721"/>
                  <a:gd name="connsiteY5" fmla="*/ 0 h 1949685"/>
                  <a:gd name="connsiteX6" fmla="*/ 1140697 w 1506721"/>
                  <a:gd name="connsiteY6" fmla="*/ 0 h 1949685"/>
                  <a:gd name="connsiteX7" fmla="*/ 1506721 w 1506721"/>
                  <a:gd name="connsiteY7" fmla="*/ 458816 h 1949685"/>
                  <a:gd name="connsiteX8" fmla="*/ 1496781 w 1506721"/>
                  <a:gd name="connsiteY8" fmla="*/ 737112 h 1949685"/>
                  <a:gd name="connsiteX9" fmla="*/ 1029642 w 1506721"/>
                  <a:gd name="connsiteY9" fmla="*/ 448877 h 1949685"/>
                  <a:gd name="connsiteX10" fmla="*/ 924090 w 1506721"/>
                  <a:gd name="connsiteY10" fmla="*/ 1143000 h 1949685"/>
                  <a:gd name="connsiteX11" fmla="*/ 1228424 w 1506721"/>
                  <a:gd name="connsiteY11" fmla="*/ 1620078 h 1949685"/>
                  <a:gd name="connsiteX0" fmla="*/ 1227349 w 1505646"/>
                  <a:gd name="connsiteY0" fmla="*/ 1620078 h 1949685"/>
                  <a:gd name="connsiteX1" fmla="*/ 571368 w 1505646"/>
                  <a:gd name="connsiteY1" fmla="*/ 1949685 h 1949685"/>
                  <a:gd name="connsiteX2" fmla="*/ 4836 w 1505646"/>
                  <a:gd name="connsiteY2" fmla="*/ 1343399 h 1949685"/>
                  <a:gd name="connsiteX3" fmla="*/ 263254 w 1505646"/>
                  <a:gd name="connsiteY3" fmla="*/ 677477 h 1949685"/>
                  <a:gd name="connsiteX4" fmla="*/ 64471 w 1505646"/>
                  <a:gd name="connsiteY4" fmla="*/ 428999 h 1949685"/>
                  <a:gd name="connsiteX5" fmla="*/ 489800 w 1505646"/>
                  <a:gd name="connsiteY5" fmla="*/ 0 h 1949685"/>
                  <a:gd name="connsiteX6" fmla="*/ 1139622 w 1505646"/>
                  <a:gd name="connsiteY6" fmla="*/ 0 h 1949685"/>
                  <a:gd name="connsiteX7" fmla="*/ 1505646 w 1505646"/>
                  <a:gd name="connsiteY7" fmla="*/ 458816 h 1949685"/>
                  <a:gd name="connsiteX8" fmla="*/ 1495706 w 1505646"/>
                  <a:gd name="connsiteY8" fmla="*/ 737112 h 1949685"/>
                  <a:gd name="connsiteX9" fmla="*/ 1028567 w 1505646"/>
                  <a:gd name="connsiteY9" fmla="*/ 448877 h 1949685"/>
                  <a:gd name="connsiteX10" fmla="*/ 923015 w 1505646"/>
                  <a:gd name="connsiteY10" fmla="*/ 1143000 h 1949685"/>
                  <a:gd name="connsiteX11" fmla="*/ 1227349 w 1505646"/>
                  <a:gd name="connsiteY11" fmla="*/ 1620078 h 1949685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923015 w 1505646"/>
                  <a:gd name="connsiteY10" fmla="*/ 1198504 h 2005189"/>
                  <a:gd name="connsiteX11" fmla="*/ 1227349 w 1505646"/>
                  <a:gd name="connsiteY11" fmla="*/ 1675582 h 2005189"/>
                  <a:gd name="connsiteX0" fmla="*/ 1227349 w 1505646"/>
                  <a:gd name="connsiteY0" fmla="*/ 1675582 h 2005189"/>
                  <a:gd name="connsiteX1" fmla="*/ 571368 w 1505646"/>
                  <a:gd name="connsiteY1" fmla="*/ 2005189 h 2005189"/>
                  <a:gd name="connsiteX2" fmla="*/ 4836 w 1505646"/>
                  <a:gd name="connsiteY2" fmla="*/ 1398903 h 2005189"/>
                  <a:gd name="connsiteX3" fmla="*/ 263254 w 1505646"/>
                  <a:gd name="connsiteY3" fmla="*/ 732981 h 2005189"/>
                  <a:gd name="connsiteX4" fmla="*/ 64471 w 1505646"/>
                  <a:gd name="connsiteY4" fmla="*/ 484503 h 2005189"/>
                  <a:gd name="connsiteX5" fmla="*/ 489800 w 1505646"/>
                  <a:gd name="connsiteY5" fmla="*/ 55504 h 2005189"/>
                  <a:gd name="connsiteX6" fmla="*/ 1139622 w 1505646"/>
                  <a:gd name="connsiteY6" fmla="*/ 55504 h 2005189"/>
                  <a:gd name="connsiteX7" fmla="*/ 1505646 w 1505646"/>
                  <a:gd name="connsiteY7" fmla="*/ 514320 h 2005189"/>
                  <a:gd name="connsiteX8" fmla="*/ 1495706 w 1505646"/>
                  <a:gd name="connsiteY8" fmla="*/ 792616 h 2005189"/>
                  <a:gd name="connsiteX9" fmla="*/ 1028567 w 1505646"/>
                  <a:gd name="connsiteY9" fmla="*/ 504381 h 2005189"/>
                  <a:gd name="connsiteX10" fmla="*/ 1082042 w 1505646"/>
                  <a:gd name="connsiteY10" fmla="*/ 1218383 h 2005189"/>
                  <a:gd name="connsiteX11" fmla="*/ 1227349 w 1505646"/>
                  <a:gd name="connsiteY11" fmla="*/ 1675582 h 2005189"/>
                  <a:gd name="connsiteX0" fmla="*/ 1162878 w 1441175"/>
                  <a:gd name="connsiteY0" fmla="*/ 1675582 h 2005189"/>
                  <a:gd name="connsiteX1" fmla="*/ 506897 w 1441175"/>
                  <a:gd name="connsiteY1" fmla="*/ 2005189 h 2005189"/>
                  <a:gd name="connsiteX2" fmla="*/ 188844 w 1441175"/>
                  <a:gd name="connsiteY2" fmla="*/ 1418782 h 2005189"/>
                  <a:gd name="connsiteX3" fmla="*/ 198783 w 1441175"/>
                  <a:gd name="connsiteY3" fmla="*/ 732981 h 2005189"/>
                  <a:gd name="connsiteX4" fmla="*/ 0 w 1441175"/>
                  <a:gd name="connsiteY4" fmla="*/ 484503 h 2005189"/>
                  <a:gd name="connsiteX5" fmla="*/ 425329 w 1441175"/>
                  <a:gd name="connsiteY5" fmla="*/ 55504 h 2005189"/>
                  <a:gd name="connsiteX6" fmla="*/ 1075151 w 1441175"/>
                  <a:gd name="connsiteY6" fmla="*/ 55504 h 2005189"/>
                  <a:gd name="connsiteX7" fmla="*/ 1441175 w 1441175"/>
                  <a:gd name="connsiteY7" fmla="*/ 514320 h 2005189"/>
                  <a:gd name="connsiteX8" fmla="*/ 1431235 w 1441175"/>
                  <a:gd name="connsiteY8" fmla="*/ 792616 h 2005189"/>
                  <a:gd name="connsiteX9" fmla="*/ 964096 w 1441175"/>
                  <a:gd name="connsiteY9" fmla="*/ 504381 h 2005189"/>
                  <a:gd name="connsiteX10" fmla="*/ 1017571 w 1441175"/>
                  <a:gd name="connsiteY10" fmla="*/ 1218383 h 2005189"/>
                  <a:gd name="connsiteX11" fmla="*/ 1162878 w 1441175"/>
                  <a:gd name="connsiteY11" fmla="*/ 1675582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649895 w 1649895"/>
                  <a:gd name="connsiteY11" fmla="*/ 1804791 h 2005189"/>
                  <a:gd name="connsiteX0" fmla="*/ 1649895 w 1649895"/>
                  <a:gd name="connsiteY0" fmla="*/ 1804791 h 2005189"/>
                  <a:gd name="connsiteX1" fmla="*/ 506897 w 1649895"/>
                  <a:gd name="connsiteY1" fmla="*/ 2005189 h 2005189"/>
                  <a:gd name="connsiteX2" fmla="*/ 188844 w 1649895"/>
                  <a:gd name="connsiteY2" fmla="*/ 1418782 h 2005189"/>
                  <a:gd name="connsiteX3" fmla="*/ 198783 w 1649895"/>
                  <a:gd name="connsiteY3" fmla="*/ 732981 h 2005189"/>
                  <a:gd name="connsiteX4" fmla="*/ 0 w 1649895"/>
                  <a:gd name="connsiteY4" fmla="*/ 484503 h 2005189"/>
                  <a:gd name="connsiteX5" fmla="*/ 425329 w 1649895"/>
                  <a:gd name="connsiteY5" fmla="*/ 55504 h 2005189"/>
                  <a:gd name="connsiteX6" fmla="*/ 1075151 w 1649895"/>
                  <a:gd name="connsiteY6" fmla="*/ 55504 h 2005189"/>
                  <a:gd name="connsiteX7" fmla="*/ 1441175 w 1649895"/>
                  <a:gd name="connsiteY7" fmla="*/ 514320 h 2005189"/>
                  <a:gd name="connsiteX8" fmla="*/ 1431235 w 1649895"/>
                  <a:gd name="connsiteY8" fmla="*/ 792616 h 2005189"/>
                  <a:gd name="connsiteX9" fmla="*/ 964096 w 1649895"/>
                  <a:gd name="connsiteY9" fmla="*/ 504381 h 2005189"/>
                  <a:gd name="connsiteX10" fmla="*/ 1017571 w 1649895"/>
                  <a:gd name="connsiteY10" fmla="*/ 1218383 h 2005189"/>
                  <a:gd name="connsiteX11" fmla="*/ 1331845 w 1649895"/>
                  <a:gd name="connsiteY11" fmla="*/ 1508232 h 2005189"/>
                  <a:gd name="connsiteX12" fmla="*/ 1649895 w 1649895"/>
                  <a:gd name="connsiteY12" fmla="*/ 1804791 h 2005189"/>
                  <a:gd name="connsiteX0" fmla="*/ 1649895 w 1699593"/>
                  <a:gd name="connsiteY0" fmla="*/ 1804791 h 2005189"/>
                  <a:gd name="connsiteX1" fmla="*/ 506897 w 1699593"/>
                  <a:gd name="connsiteY1" fmla="*/ 2005189 h 2005189"/>
                  <a:gd name="connsiteX2" fmla="*/ 188844 w 1699593"/>
                  <a:gd name="connsiteY2" fmla="*/ 1418782 h 2005189"/>
                  <a:gd name="connsiteX3" fmla="*/ 198783 w 1699593"/>
                  <a:gd name="connsiteY3" fmla="*/ 732981 h 2005189"/>
                  <a:gd name="connsiteX4" fmla="*/ 0 w 1699593"/>
                  <a:gd name="connsiteY4" fmla="*/ 484503 h 2005189"/>
                  <a:gd name="connsiteX5" fmla="*/ 425329 w 1699593"/>
                  <a:gd name="connsiteY5" fmla="*/ 55504 h 2005189"/>
                  <a:gd name="connsiteX6" fmla="*/ 1075151 w 1699593"/>
                  <a:gd name="connsiteY6" fmla="*/ 55504 h 2005189"/>
                  <a:gd name="connsiteX7" fmla="*/ 1441175 w 1699593"/>
                  <a:gd name="connsiteY7" fmla="*/ 514320 h 2005189"/>
                  <a:gd name="connsiteX8" fmla="*/ 1431235 w 1699593"/>
                  <a:gd name="connsiteY8" fmla="*/ 792616 h 2005189"/>
                  <a:gd name="connsiteX9" fmla="*/ 964096 w 1699593"/>
                  <a:gd name="connsiteY9" fmla="*/ 504381 h 2005189"/>
                  <a:gd name="connsiteX10" fmla="*/ 1017571 w 1699593"/>
                  <a:gd name="connsiteY10" fmla="*/ 1218383 h 2005189"/>
                  <a:gd name="connsiteX11" fmla="*/ 1699593 w 1699593"/>
                  <a:gd name="connsiteY11" fmla="*/ 1597685 h 2005189"/>
                  <a:gd name="connsiteX12" fmla="*/ 1649895 w 1699593"/>
                  <a:gd name="connsiteY12" fmla="*/ 1804791 h 2005189"/>
                  <a:gd name="connsiteX0" fmla="*/ 1480930 w 1699593"/>
                  <a:gd name="connsiteY0" fmla="*/ 2013513 h 2013513"/>
                  <a:gd name="connsiteX1" fmla="*/ 506897 w 1699593"/>
                  <a:gd name="connsiteY1" fmla="*/ 2005189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884583 w 1699593"/>
                  <a:gd name="connsiteY1" fmla="*/ 1995250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699593"/>
                  <a:gd name="connsiteY0" fmla="*/ 2013513 h 2013513"/>
                  <a:gd name="connsiteX1" fmla="*/ 616226 w 1699593"/>
                  <a:gd name="connsiteY1" fmla="*/ 1965433 h 2013513"/>
                  <a:gd name="connsiteX2" fmla="*/ 188844 w 1699593"/>
                  <a:gd name="connsiteY2" fmla="*/ 1418782 h 2013513"/>
                  <a:gd name="connsiteX3" fmla="*/ 198783 w 1699593"/>
                  <a:gd name="connsiteY3" fmla="*/ 732981 h 2013513"/>
                  <a:gd name="connsiteX4" fmla="*/ 0 w 1699593"/>
                  <a:gd name="connsiteY4" fmla="*/ 484503 h 2013513"/>
                  <a:gd name="connsiteX5" fmla="*/ 425329 w 1699593"/>
                  <a:gd name="connsiteY5" fmla="*/ 55504 h 2013513"/>
                  <a:gd name="connsiteX6" fmla="*/ 1075151 w 1699593"/>
                  <a:gd name="connsiteY6" fmla="*/ 55504 h 2013513"/>
                  <a:gd name="connsiteX7" fmla="*/ 1441175 w 1699593"/>
                  <a:gd name="connsiteY7" fmla="*/ 514320 h 2013513"/>
                  <a:gd name="connsiteX8" fmla="*/ 1431235 w 1699593"/>
                  <a:gd name="connsiteY8" fmla="*/ 792616 h 2013513"/>
                  <a:gd name="connsiteX9" fmla="*/ 964096 w 1699593"/>
                  <a:gd name="connsiteY9" fmla="*/ 504381 h 2013513"/>
                  <a:gd name="connsiteX10" fmla="*/ 1017571 w 1699593"/>
                  <a:gd name="connsiteY10" fmla="*/ 1218383 h 2013513"/>
                  <a:gd name="connsiteX11" fmla="*/ 1699593 w 1699593"/>
                  <a:gd name="connsiteY11" fmla="*/ 1597685 h 2013513"/>
                  <a:gd name="connsiteX12" fmla="*/ 1480930 w 1699593"/>
                  <a:gd name="connsiteY12" fmla="*/ 2013513 h 2013513"/>
                  <a:gd name="connsiteX0" fmla="*/ 1480930 w 1723967"/>
                  <a:gd name="connsiteY0" fmla="*/ 2013513 h 2051629"/>
                  <a:gd name="connsiteX1" fmla="*/ 616226 w 1723967"/>
                  <a:gd name="connsiteY1" fmla="*/ 1965433 h 2051629"/>
                  <a:gd name="connsiteX2" fmla="*/ 188844 w 1723967"/>
                  <a:gd name="connsiteY2" fmla="*/ 1418782 h 2051629"/>
                  <a:gd name="connsiteX3" fmla="*/ 198783 w 1723967"/>
                  <a:gd name="connsiteY3" fmla="*/ 732981 h 2051629"/>
                  <a:gd name="connsiteX4" fmla="*/ 0 w 1723967"/>
                  <a:gd name="connsiteY4" fmla="*/ 484503 h 2051629"/>
                  <a:gd name="connsiteX5" fmla="*/ 425329 w 1723967"/>
                  <a:gd name="connsiteY5" fmla="*/ 55504 h 2051629"/>
                  <a:gd name="connsiteX6" fmla="*/ 1075151 w 1723967"/>
                  <a:gd name="connsiteY6" fmla="*/ 55504 h 2051629"/>
                  <a:gd name="connsiteX7" fmla="*/ 1441175 w 1723967"/>
                  <a:gd name="connsiteY7" fmla="*/ 514320 h 2051629"/>
                  <a:gd name="connsiteX8" fmla="*/ 1431235 w 1723967"/>
                  <a:gd name="connsiteY8" fmla="*/ 792616 h 2051629"/>
                  <a:gd name="connsiteX9" fmla="*/ 964096 w 1723967"/>
                  <a:gd name="connsiteY9" fmla="*/ 504381 h 2051629"/>
                  <a:gd name="connsiteX10" fmla="*/ 1017571 w 1723967"/>
                  <a:gd name="connsiteY10" fmla="*/ 1218383 h 2051629"/>
                  <a:gd name="connsiteX11" fmla="*/ 1699593 w 1723967"/>
                  <a:gd name="connsiteY11" fmla="*/ 1597685 h 2051629"/>
                  <a:gd name="connsiteX12" fmla="*/ 1480930 w 1723967"/>
                  <a:gd name="connsiteY12" fmla="*/ 2013513 h 2051629"/>
                  <a:gd name="connsiteX0" fmla="*/ 1484906 w 1744328"/>
                  <a:gd name="connsiteY0" fmla="*/ 2013513 h 2591198"/>
                  <a:gd name="connsiteX1" fmla="*/ 0 w 1744328"/>
                  <a:gd name="connsiteY1" fmla="*/ 2578321 h 2591198"/>
                  <a:gd name="connsiteX2" fmla="*/ 192820 w 1744328"/>
                  <a:gd name="connsiteY2" fmla="*/ 1418782 h 2591198"/>
                  <a:gd name="connsiteX3" fmla="*/ 202759 w 1744328"/>
                  <a:gd name="connsiteY3" fmla="*/ 732981 h 2591198"/>
                  <a:gd name="connsiteX4" fmla="*/ 3976 w 1744328"/>
                  <a:gd name="connsiteY4" fmla="*/ 484503 h 2591198"/>
                  <a:gd name="connsiteX5" fmla="*/ 429305 w 1744328"/>
                  <a:gd name="connsiteY5" fmla="*/ 55504 h 2591198"/>
                  <a:gd name="connsiteX6" fmla="*/ 1079127 w 1744328"/>
                  <a:gd name="connsiteY6" fmla="*/ 55504 h 2591198"/>
                  <a:gd name="connsiteX7" fmla="*/ 1445151 w 1744328"/>
                  <a:gd name="connsiteY7" fmla="*/ 514320 h 2591198"/>
                  <a:gd name="connsiteX8" fmla="*/ 1435211 w 1744328"/>
                  <a:gd name="connsiteY8" fmla="*/ 792616 h 2591198"/>
                  <a:gd name="connsiteX9" fmla="*/ 968072 w 1744328"/>
                  <a:gd name="connsiteY9" fmla="*/ 504381 h 2591198"/>
                  <a:gd name="connsiteX10" fmla="*/ 1021547 w 1744328"/>
                  <a:gd name="connsiteY10" fmla="*/ 1218383 h 2591198"/>
                  <a:gd name="connsiteX11" fmla="*/ 1703569 w 1744328"/>
                  <a:gd name="connsiteY11" fmla="*/ 1597685 h 2591198"/>
                  <a:gd name="connsiteX12" fmla="*/ 1484906 w 1744328"/>
                  <a:gd name="connsiteY12" fmla="*/ 2013513 h 2591198"/>
                  <a:gd name="connsiteX0" fmla="*/ 1484906 w 1518513"/>
                  <a:gd name="connsiteY0" fmla="*/ 2013513 h 2589900"/>
                  <a:gd name="connsiteX1" fmla="*/ 0 w 1518513"/>
                  <a:gd name="connsiteY1" fmla="*/ 2578321 h 2589900"/>
                  <a:gd name="connsiteX2" fmla="*/ 192820 w 1518513"/>
                  <a:gd name="connsiteY2" fmla="*/ 1418782 h 2589900"/>
                  <a:gd name="connsiteX3" fmla="*/ 202759 w 1518513"/>
                  <a:gd name="connsiteY3" fmla="*/ 732981 h 2589900"/>
                  <a:gd name="connsiteX4" fmla="*/ 3976 w 1518513"/>
                  <a:gd name="connsiteY4" fmla="*/ 484503 h 2589900"/>
                  <a:gd name="connsiteX5" fmla="*/ 429305 w 1518513"/>
                  <a:gd name="connsiteY5" fmla="*/ 55504 h 2589900"/>
                  <a:gd name="connsiteX6" fmla="*/ 1079127 w 1518513"/>
                  <a:gd name="connsiteY6" fmla="*/ 55504 h 2589900"/>
                  <a:gd name="connsiteX7" fmla="*/ 1445151 w 1518513"/>
                  <a:gd name="connsiteY7" fmla="*/ 514320 h 2589900"/>
                  <a:gd name="connsiteX8" fmla="*/ 1435211 w 1518513"/>
                  <a:gd name="connsiteY8" fmla="*/ 792616 h 2589900"/>
                  <a:gd name="connsiteX9" fmla="*/ 968072 w 1518513"/>
                  <a:gd name="connsiteY9" fmla="*/ 504381 h 2589900"/>
                  <a:gd name="connsiteX10" fmla="*/ 1021547 w 1518513"/>
                  <a:gd name="connsiteY10" fmla="*/ 1218383 h 2589900"/>
                  <a:gd name="connsiteX11" fmla="*/ 1035660 w 1518513"/>
                  <a:gd name="connsiteY11" fmla="*/ 1996991 h 2589900"/>
                  <a:gd name="connsiteX12" fmla="*/ 1484906 w 1518513"/>
                  <a:gd name="connsiteY12" fmla="*/ 2013513 h 2589900"/>
                  <a:gd name="connsiteX0" fmla="*/ 896510 w 1445151"/>
                  <a:gd name="connsiteY0" fmla="*/ 2384961 h 2605607"/>
                  <a:gd name="connsiteX1" fmla="*/ 0 w 1445151"/>
                  <a:gd name="connsiteY1" fmla="*/ 2578321 h 2605607"/>
                  <a:gd name="connsiteX2" fmla="*/ 192820 w 1445151"/>
                  <a:gd name="connsiteY2" fmla="*/ 1418782 h 2605607"/>
                  <a:gd name="connsiteX3" fmla="*/ 202759 w 1445151"/>
                  <a:gd name="connsiteY3" fmla="*/ 732981 h 2605607"/>
                  <a:gd name="connsiteX4" fmla="*/ 3976 w 1445151"/>
                  <a:gd name="connsiteY4" fmla="*/ 484503 h 2605607"/>
                  <a:gd name="connsiteX5" fmla="*/ 429305 w 1445151"/>
                  <a:gd name="connsiteY5" fmla="*/ 55504 h 2605607"/>
                  <a:gd name="connsiteX6" fmla="*/ 1079127 w 1445151"/>
                  <a:gd name="connsiteY6" fmla="*/ 55504 h 2605607"/>
                  <a:gd name="connsiteX7" fmla="*/ 1445151 w 1445151"/>
                  <a:gd name="connsiteY7" fmla="*/ 514320 h 2605607"/>
                  <a:gd name="connsiteX8" fmla="*/ 1435211 w 1445151"/>
                  <a:gd name="connsiteY8" fmla="*/ 792616 h 2605607"/>
                  <a:gd name="connsiteX9" fmla="*/ 968072 w 1445151"/>
                  <a:gd name="connsiteY9" fmla="*/ 504381 h 2605607"/>
                  <a:gd name="connsiteX10" fmla="*/ 1021547 w 1445151"/>
                  <a:gd name="connsiteY10" fmla="*/ 1218383 h 2605607"/>
                  <a:gd name="connsiteX11" fmla="*/ 1035660 w 1445151"/>
                  <a:gd name="connsiteY11" fmla="*/ 1996991 h 2605607"/>
                  <a:gd name="connsiteX12" fmla="*/ 896510 w 1445151"/>
                  <a:gd name="connsiteY12" fmla="*/ 2384961 h 2605607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188844 w 1441175"/>
                  <a:gd name="connsiteY2" fmla="*/ 1418782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198783 w 1441175"/>
                  <a:gd name="connsiteY3" fmla="*/ 732981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347871 w 1441175"/>
                  <a:gd name="connsiteY2" fmla="*/ 1335207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2534 w 1441175"/>
                  <a:gd name="connsiteY0" fmla="*/ 2384961 h 2430011"/>
                  <a:gd name="connsiteX1" fmla="*/ 115294 w 1441175"/>
                  <a:gd name="connsiteY1" fmla="*/ 2355453 h 2430011"/>
                  <a:gd name="connsiteX2" fmla="*/ 228602 w 1441175"/>
                  <a:gd name="connsiteY2" fmla="*/ 1353780 h 2430011"/>
                  <a:gd name="connsiteX3" fmla="*/ 381663 w 1441175"/>
                  <a:gd name="connsiteY3" fmla="*/ 593688 h 2430011"/>
                  <a:gd name="connsiteX4" fmla="*/ 0 w 1441175"/>
                  <a:gd name="connsiteY4" fmla="*/ 484503 h 2430011"/>
                  <a:gd name="connsiteX5" fmla="*/ 425329 w 1441175"/>
                  <a:gd name="connsiteY5" fmla="*/ 55504 h 2430011"/>
                  <a:gd name="connsiteX6" fmla="*/ 1075151 w 1441175"/>
                  <a:gd name="connsiteY6" fmla="*/ 55504 h 2430011"/>
                  <a:gd name="connsiteX7" fmla="*/ 1441175 w 1441175"/>
                  <a:gd name="connsiteY7" fmla="*/ 514320 h 2430011"/>
                  <a:gd name="connsiteX8" fmla="*/ 1431235 w 1441175"/>
                  <a:gd name="connsiteY8" fmla="*/ 792616 h 2430011"/>
                  <a:gd name="connsiteX9" fmla="*/ 964096 w 1441175"/>
                  <a:gd name="connsiteY9" fmla="*/ 504381 h 2430011"/>
                  <a:gd name="connsiteX10" fmla="*/ 1017571 w 1441175"/>
                  <a:gd name="connsiteY10" fmla="*/ 1218383 h 2430011"/>
                  <a:gd name="connsiteX11" fmla="*/ 1031684 w 1441175"/>
                  <a:gd name="connsiteY11" fmla="*/ 1996991 h 2430011"/>
                  <a:gd name="connsiteX12" fmla="*/ 892534 w 1441175"/>
                  <a:gd name="connsiteY12" fmla="*/ 2384961 h 2430011"/>
                  <a:gd name="connsiteX0" fmla="*/ 898743 w 1447384"/>
                  <a:gd name="connsiteY0" fmla="*/ 2384961 h 2430011"/>
                  <a:gd name="connsiteX1" fmla="*/ 121503 w 1447384"/>
                  <a:gd name="connsiteY1" fmla="*/ 2355453 h 2430011"/>
                  <a:gd name="connsiteX2" fmla="*/ 234811 w 1447384"/>
                  <a:gd name="connsiteY2" fmla="*/ 1353780 h 2430011"/>
                  <a:gd name="connsiteX3" fmla="*/ 387872 w 1447384"/>
                  <a:gd name="connsiteY3" fmla="*/ 593688 h 2430011"/>
                  <a:gd name="connsiteX4" fmla="*/ 192473 w 1447384"/>
                  <a:gd name="connsiteY4" fmla="*/ 670112 h 2430011"/>
                  <a:gd name="connsiteX5" fmla="*/ 6209 w 1447384"/>
                  <a:gd name="connsiteY5" fmla="*/ 484503 h 2430011"/>
                  <a:gd name="connsiteX6" fmla="*/ 431538 w 1447384"/>
                  <a:gd name="connsiteY6" fmla="*/ 55504 h 2430011"/>
                  <a:gd name="connsiteX7" fmla="*/ 1081360 w 1447384"/>
                  <a:gd name="connsiteY7" fmla="*/ 55504 h 2430011"/>
                  <a:gd name="connsiteX8" fmla="*/ 1447384 w 1447384"/>
                  <a:gd name="connsiteY8" fmla="*/ 514320 h 2430011"/>
                  <a:gd name="connsiteX9" fmla="*/ 1437444 w 1447384"/>
                  <a:gd name="connsiteY9" fmla="*/ 792616 h 2430011"/>
                  <a:gd name="connsiteX10" fmla="*/ 970305 w 1447384"/>
                  <a:gd name="connsiteY10" fmla="*/ 504381 h 2430011"/>
                  <a:gd name="connsiteX11" fmla="*/ 1023780 w 1447384"/>
                  <a:gd name="connsiteY11" fmla="*/ 1218383 h 2430011"/>
                  <a:gd name="connsiteX12" fmla="*/ 1037893 w 1447384"/>
                  <a:gd name="connsiteY12" fmla="*/ 1996991 h 2430011"/>
                  <a:gd name="connsiteX13" fmla="*/ 898743 w 1447384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386817 w 1446329"/>
                  <a:gd name="connsiteY3" fmla="*/ 593688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436389 w 1446329"/>
                  <a:gd name="connsiteY9" fmla="*/ 792616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446329"/>
                  <a:gd name="connsiteY0" fmla="*/ 2384961 h 2430011"/>
                  <a:gd name="connsiteX1" fmla="*/ 120448 w 1446329"/>
                  <a:gd name="connsiteY1" fmla="*/ 2355453 h 2430011"/>
                  <a:gd name="connsiteX2" fmla="*/ 233756 w 1446329"/>
                  <a:gd name="connsiteY2" fmla="*/ 1353780 h 2430011"/>
                  <a:gd name="connsiteX3" fmla="*/ 299352 w 1446329"/>
                  <a:gd name="connsiteY3" fmla="*/ 565830 h 2430011"/>
                  <a:gd name="connsiteX4" fmla="*/ 231175 w 1446329"/>
                  <a:gd name="connsiteY4" fmla="*/ 818691 h 2430011"/>
                  <a:gd name="connsiteX5" fmla="*/ 5154 w 1446329"/>
                  <a:gd name="connsiteY5" fmla="*/ 484503 h 2430011"/>
                  <a:gd name="connsiteX6" fmla="*/ 430483 w 1446329"/>
                  <a:gd name="connsiteY6" fmla="*/ 55504 h 2430011"/>
                  <a:gd name="connsiteX7" fmla="*/ 1080305 w 1446329"/>
                  <a:gd name="connsiteY7" fmla="*/ 55504 h 2430011"/>
                  <a:gd name="connsiteX8" fmla="*/ 1446329 w 1446329"/>
                  <a:gd name="connsiteY8" fmla="*/ 514320 h 2430011"/>
                  <a:gd name="connsiteX9" fmla="*/ 1181947 w 1446329"/>
                  <a:gd name="connsiteY9" fmla="*/ 950481 h 2430011"/>
                  <a:gd name="connsiteX10" fmla="*/ 969250 w 1446329"/>
                  <a:gd name="connsiteY10" fmla="*/ 504381 h 2430011"/>
                  <a:gd name="connsiteX11" fmla="*/ 1022725 w 1446329"/>
                  <a:gd name="connsiteY11" fmla="*/ 1218383 h 2430011"/>
                  <a:gd name="connsiteX12" fmla="*/ 1036838 w 1446329"/>
                  <a:gd name="connsiteY12" fmla="*/ 1996991 h 2430011"/>
                  <a:gd name="connsiteX13" fmla="*/ 897688 w 1446329"/>
                  <a:gd name="connsiteY13" fmla="*/ 2384961 h 2430011"/>
                  <a:gd name="connsiteX0" fmla="*/ 897688 w 1342962"/>
                  <a:gd name="connsiteY0" fmla="*/ 2394703 h 2439753"/>
                  <a:gd name="connsiteX1" fmla="*/ 120448 w 1342962"/>
                  <a:gd name="connsiteY1" fmla="*/ 2365195 h 2439753"/>
                  <a:gd name="connsiteX2" fmla="*/ 233756 w 1342962"/>
                  <a:gd name="connsiteY2" fmla="*/ 1363522 h 2439753"/>
                  <a:gd name="connsiteX3" fmla="*/ 299352 w 1342962"/>
                  <a:gd name="connsiteY3" fmla="*/ 575572 h 2439753"/>
                  <a:gd name="connsiteX4" fmla="*/ 231175 w 1342962"/>
                  <a:gd name="connsiteY4" fmla="*/ 828433 h 2439753"/>
                  <a:gd name="connsiteX5" fmla="*/ 5154 w 1342962"/>
                  <a:gd name="connsiteY5" fmla="*/ 494245 h 2439753"/>
                  <a:gd name="connsiteX6" fmla="*/ 430483 w 1342962"/>
                  <a:gd name="connsiteY6" fmla="*/ 65246 h 2439753"/>
                  <a:gd name="connsiteX7" fmla="*/ 1080305 w 1342962"/>
                  <a:gd name="connsiteY7" fmla="*/ 65246 h 2439753"/>
                  <a:gd name="connsiteX8" fmla="*/ 1342962 w 1342962"/>
                  <a:gd name="connsiteY8" fmla="*/ 672641 h 2439753"/>
                  <a:gd name="connsiteX9" fmla="*/ 1181947 w 1342962"/>
                  <a:gd name="connsiteY9" fmla="*/ 960223 h 2439753"/>
                  <a:gd name="connsiteX10" fmla="*/ 969250 w 1342962"/>
                  <a:gd name="connsiteY10" fmla="*/ 514123 h 2439753"/>
                  <a:gd name="connsiteX11" fmla="*/ 1022725 w 1342962"/>
                  <a:gd name="connsiteY11" fmla="*/ 1228125 h 2439753"/>
                  <a:gd name="connsiteX12" fmla="*/ 1036838 w 1342962"/>
                  <a:gd name="connsiteY12" fmla="*/ 2006733 h 2439753"/>
                  <a:gd name="connsiteX13" fmla="*/ 897688 w 1342962"/>
                  <a:gd name="connsiteY13" fmla="*/ 2394703 h 2439753"/>
                  <a:gd name="connsiteX0" fmla="*/ 897688 w 1342962"/>
                  <a:gd name="connsiteY0" fmla="*/ 2346627 h 2391677"/>
                  <a:gd name="connsiteX1" fmla="*/ 120448 w 1342962"/>
                  <a:gd name="connsiteY1" fmla="*/ 2317119 h 2391677"/>
                  <a:gd name="connsiteX2" fmla="*/ 233756 w 1342962"/>
                  <a:gd name="connsiteY2" fmla="*/ 1315446 h 2391677"/>
                  <a:gd name="connsiteX3" fmla="*/ 299352 w 1342962"/>
                  <a:gd name="connsiteY3" fmla="*/ 527496 h 2391677"/>
                  <a:gd name="connsiteX4" fmla="*/ 231175 w 1342962"/>
                  <a:gd name="connsiteY4" fmla="*/ 780357 h 2391677"/>
                  <a:gd name="connsiteX5" fmla="*/ 5154 w 1342962"/>
                  <a:gd name="connsiteY5" fmla="*/ 446169 h 2391677"/>
                  <a:gd name="connsiteX6" fmla="*/ 430483 w 1342962"/>
                  <a:gd name="connsiteY6" fmla="*/ 17170 h 2391677"/>
                  <a:gd name="connsiteX7" fmla="*/ 1064403 w 1342962"/>
                  <a:gd name="connsiteY7" fmla="*/ 137890 h 2391677"/>
                  <a:gd name="connsiteX8" fmla="*/ 1342962 w 1342962"/>
                  <a:gd name="connsiteY8" fmla="*/ 624565 h 2391677"/>
                  <a:gd name="connsiteX9" fmla="*/ 1181947 w 1342962"/>
                  <a:gd name="connsiteY9" fmla="*/ 912147 h 2391677"/>
                  <a:gd name="connsiteX10" fmla="*/ 969250 w 1342962"/>
                  <a:gd name="connsiteY10" fmla="*/ 466047 h 2391677"/>
                  <a:gd name="connsiteX11" fmla="*/ 1022725 w 1342962"/>
                  <a:gd name="connsiteY11" fmla="*/ 1180049 h 2391677"/>
                  <a:gd name="connsiteX12" fmla="*/ 1036838 w 1342962"/>
                  <a:gd name="connsiteY12" fmla="*/ 1958657 h 2391677"/>
                  <a:gd name="connsiteX13" fmla="*/ 897688 w 1342962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81947 w 1382718"/>
                  <a:gd name="connsiteY9" fmla="*/ 912147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69250 w 1382718"/>
                  <a:gd name="connsiteY10" fmla="*/ 466047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150142 w 1382718"/>
                  <a:gd name="connsiteY9" fmla="*/ 865716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233756 w 1382718"/>
                  <a:gd name="connsiteY2" fmla="*/ 1315446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897688 w 1382718"/>
                  <a:gd name="connsiteY0" fmla="*/ 2346627 h 2391677"/>
                  <a:gd name="connsiteX1" fmla="*/ 120448 w 1382718"/>
                  <a:gd name="connsiteY1" fmla="*/ 2317119 h 2391677"/>
                  <a:gd name="connsiteX2" fmla="*/ 144856 w 1382718"/>
                  <a:gd name="connsiteY2" fmla="*/ 1330278 h 2391677"/>
                  <a:gd name="connsiteX3" fmla="*/ 299352 w 1382718"/>
                  <a:gd name="connsiteY3" fmla="*/ 527496 h 2391677"/>
                  <a:gd name="connsiteX4" fmla="*/ 231175 w 1382718"/>
                  <a:gd name="connsiteY4" fmla="*/ 780357 h 2391677"/>
                  <a:gd name="connsiteX5" fmla="*/ 5154 w 1382718"/>
                  <a:gd name="connsiteY5" fmla="*/ 446169 h 2391677"/>
                  <a:gd name="connsiteX6" fmla="*/ 430483 w 1382718"/>
                  <a:gd name="connsiteY6" fmla="*/ 17170 h 2391677"/>
                  <a:gd name="connsiteX7" fmla="*/ 1064403 w 1382718"/>
                  <a:gd name="connsiteY7" fmla="*/ 137890 h 2391677"/>
                  <a:gd name="connsiteX8" fmla="*/ 1382718 w 1382718"/>
                  <a:gd name="connsiteY8" fmla="*/ 624565 h 2391677"/>
                  <a:gd name="connsiteX9" fmla="*/ 1094483 w 1382718"/>
                  <a:gd name="connsiteY9" fmla="*/ 893574 h 2391677"/>
                  <a:gd name="connsiteX10" fmla="*/ 993104 w 1382718"/>
                  <a:gd name="connsiteY10" fmla="*/ 605340 h 2391677"/>
                  <a:gd name="connsiteX11" fmla="*/ 1022725 w 1382718"/>
                  <a:gd name="connsiteY11" fmla="*/ 1180049 h 2391677"/>
                  <a:gd name="connsiteX12" fmla="*/ 1036838 w 1382718"/>
                  <a:gd name="connsiteY12" fmla="*/ 1958657 h 2391677"/>
                  <a:gd name="connsiteX13" fmla="*/ 897688 w 1382718"/>
                  <a:gd name="connsiteY13" fmla="*/ 2346627 h 2391677"/>
                  <a:gd name="connsiteX0" fmla="*/ 960083 w 1445113"/>
                  <a:gd name="connsiteY0" fmla="*/ 2354849 h 2399899"/>
                  <a:gd name="connsiteX1" fmla="*/ 182843 w 1445113"/>
                  <a:gd name="connsiteY1" fmla="*/ 2325341 h 2399899"/>
                  <a:gd name="connsiteX2" fmla="*/ 207251 w 1445113"/>
                  <a:gd name="connsiteY2" fmla="*/ 1338500 h 2399899"/>
                  <a:gd name="connsiteX3" fmla="*/ 361747 w 1445113"/>
                  <a:gd name="connsiteY3" fmla="*/ 535718 h 2399899"/>
                  <a:gd name="connsiteX4" fmla="*/ 293570 w 1445113"/>
                  <a:gd name="connsiteY4" fmla="*/ 788579 h 2399899"/>
                  <a:gd name="connsiteX5" fmla="*/ 4049 w 1445113"/>
                  <a:gd name="connsiteY5" fmla="*/ 573047 h 2399899"/>
                  <a:gd name="connsiteX6" fmla="*/ 492878 w 1445113"/>
                  <a:gd name="connsiteY6" fmla="*/ 25392 h 2399899"/>
                  <a:gd name="connsiteX7" fmla="*/ 1126798 w 1445113"/>
                  <a:gd name="connsiteY7" fmla="*/ 146112 h 2399899"/>
                  <a:gd name="connsiteX8" fmla="*/ 1445113 w 1445113"/>
                  <a:gd name="connsiteY8" fmla="*/ 632787 h 2399899"/>
                  <a:gd name="connsiteX9" fmla="*/ 1156878 w 1445113"/>
                  <a:gd name="connsiteY9" fmla="*/ 901796 h 2399899"/>
                  <a:gd name="connsiteX10" fmla="*/ 1055499 w 1445113"/>
                  <a:gd name="connsiteY10" fmla="*/ 613562 h 2399899"/>
                  <a:gd name="connsiteX11" fmla="*/ 1085120 w 1445113"/>
                  <a:gd name="connsiteY11" fmla="*/ 1188271 h 2399899"/>
                  <a:gd name="connsiteX12" fmla="*/ 1099233 w 1445113"/>
                  <a:gd name="connsiteY12" fmla="*/ 1966879 h 2399899"/>
                  <a:gd name="connsiteX13" fmla="*/ 960083 w 1445113"/>
                  <a:gd name="connsiteY13" fmla="*/ 2354849 h 2399899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1085120 w 1445113"/>
                  <a:gd name="connsiteY11" fmla="*/ 1128718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295296 h 2340346"/>
                  <a:gd name="connsiteX1" fmla="*/ 182843 w 1445113"/>
                  <a:gd name="connsiteY1" fmla="*/ 2265788 h 2340346"/>
                  <a:gd name="connsiteX2" fmla="*/ 207251 w 1445113"/>
                  <a:gd name="connsiteY2" fmla="*/ 1278947 h 2340346"/>
                  <a:gd name="connsiteX3" fmla="*/ 361747 w 1445113"/>
                  <a:gd name="connsiteY3" fmla="*/ 476165 h 2340346"/>
                  <a:gd name="connsiteX4" fmla="*/ 293570 w 1445113"/>
                  <a:gd name="connsiteY4" fmla="*/ 729026 h 2340346"/>
                  <a:gd name="connsiteX5" fmla="*/ 4049 w 1445113"/>
                  <a:gd name="connsiteY5" fmla="*/ 513494 h 2340346"/>
                  <a:gd name="connsiteX6" fmla="*/ 403978 w 1445113"/>
                  <a:gd name="connsiteY6" fmla="*/ 39999 h 2340346"/>
                  <a:gd name="connsiteX7" fmla="*/ 1126798 w 1445113"/>
                  <a:gd name="connsiteY7" fmla="*/ 86559 h 2340346"/>
                  <a:gd name="connsiteX8" fmla="*/ 1445113 w 1445113"/>
                  <a:gd name="connsiteY8" fmla="*/ 573234 h 2340346"/>
                  <a:gd name="connsiteX9" fmla="*/ 1156878 w 1445113"/>
                  <a:gd name="connsiteY9" fmla="*/ 842243 h 2340346"/>
                  <a:gd name="connsiteX10" fmla="*/ 1055499 w 1445113"/>
                  <a:gd name="connsiteY10" fmla="*/ 554009 h 2340346"/>
                  <a:gd name="connsiteX11" fmla="*/ 996220 w 1445113"/>
                  <a:gd name="connsiteY11" fmla="*/ 1217711 h 2340346"/>
                  <a:gd name="connsiteX12" fmla="*/ 1099233 w 1445113"/>
                  <a:gd name="connsiteY12" fmla="*/ 1907326 h 2340346"/>
                  <a:gd name="connsiteX13" fmla="*/ 960083 w 1445113"/>
                  <a:gd name="connsiteY13" fmla="*/ 2295296 h 2340346"/>
                  <a:gd name="connsiteX0" fmla="*/ 960083 w 1445113"/>
                  <a:gd name="connsiteY0" fmla="*/ 2381674 h 2426724"/>
                  <a:gd name="connsiteX1" fmla="*/ 182843 w 1445113"/>
                  <a:gd name="connsiteY1" fmla="*/ 2352166 h 2426724"/>
                  <a:gd name="connsiteX2" fmla="*/ 207251 w 1445113"/>
                  <a:gd name="connsiteY2" fmla="*/ 1365325 h 2426724"/>
                  <a:gd name="connsiteX3" fmla="*/ 361747 w 1445113"/>
                  <a:gd name="connsiteY3" fmla="*/ 562543 h 2426724"/>
                  <a:gd name="connsiteX4" fmla="*/ 293570 w 1445113"/>
                  <a:gd name="connsiteY4" fmla="*/ 815404 h 2426724"/>
                  <a:gd name="connsiteX5" fmla="*/ 4049 w 1445113"/>
                  <a:gd name="connsiteY5" fmla="*/ 599872 h 2426724"/>
                  <a:gd name="connsiteX6" fmla="*/ 403978 w 1445113"/>
                  <a:gd name="connsiteY6" fmla="*/ 126377 h 2426724"/>
                  <a:gd name="connsiteX7" fmla="*/ 1139704 w 1445113"/>
                  <a:gd name="connsiteY7" fmla="*/ 37758 h 2426724"/>
                  <a:gd name="connsiteX8" fmla="*/ 1445113 w 1445113"/>
                  <a:gd name="connsiteY8" fmla="*/ 659612 h 2426724"/>
                  <a:gd name="connsiteX9" fmla="*/ 1156878 w 1445113"/>
                  <a:gd name="connsiteY9" fmla="*/ 928621 h 2426724"/>
                  <a:gd name="connsiteX10" fmla="*/ 1055499 w 1445113"/>
                  <a:gd name="connsiteY10" fmla="*/ 640387 h 2426724"/>
                  <a:gd name="connsiteX11" fmla="*/ 996220 w 1445113"/>
                  <a:gd name="connsiteY11" fmla="*/ 1304089 h 2426724"/>
                  <a:gd name="connsiteX12" fmla="*/ 1099233 w 1445113"/>
                  <a:gd name="connsiteY12" fmla="*/ 1993704 h 2426724"/>
                  <a:gd name="connsiteX13" fmla="*/ 960083 w 1445113"/>
                  <a:gd name="connsiteY13" fmla="*/ 2381674 h 2426724"/>
                  <a:gd name="connsiteX0" fmla="*/ 960083 w 1445113"/>
                  <a:gd name="connsiteY0" fmla="*/ 2413957 h 2459007"/>
                  <a:gd name="connsiteX1" fmla="*/ 182843 w 1445113"/>
                  <a:gd name="connsiteY1" fmla="*/ 2384449 h 2459007"/>
                  <a:gd name="connsiteX2" fmla="*/ 207251 w 1445113"/>
                  <a:gd name="connsiteY2" fmla="*/ 1397608 h 2459007"/>
                  <a:gd name="connsiteX3" fmla="*/ 361747 w 1445113"/>
                  <a:gd name="connsiteY3" fmla="*/ 594826 h 2459007"/>
                  <a:gd name="connsiteX4" fmla="*/ 293570 w 1445113"/>
                  <a:gd name="connsiteY4" fmla="*/ 847687 h 2459007"/>
                  <a:gd name="connsiteX5" fmla="*/ 4049 w 1445113"/>
                  <a:gd name="connsiteY5" fmla="*/ 632155 h 2459007"/>
                  <a:gd name="connsiteX6" fmla="*/ 365262 w 1445113"/>
                  <a:gd name="connsiteY6" fmla="*/ 77554 h 2459007"/>
                  <a:gd name="connsiteX7" fmla="*/ 1139704 w 1445113"/>
                  <a:gd name="connsiteY7" fmla="*/ 70041 h 2459007"/>
                  <a:gd name="connsiteX8" fmla="*/ 1445113 w 1445113"/>
                  <a:gd name="connsiteY8" fmla="*/ 691895 h 2459007"/>
                  <a:gd name="connsiteX9" fmla="*/ 1156878 w 1445113"/>
                  <a:gd name="connsiteY9" fmla="*/ 960904 h 2459007"/>
                  <a:gd name="connsiteX10" fmla="*/ 1055499 w 1445113"/>
                  <a:gd name="connsiteY10" fmla="*/ 672670 h 2459007"/>
                  <a:gd name="connsiteX11" fmla="*/ 996220 w 1445113"/>
                  <a:gd name="connsiteY11" fmla="*/ 1336372 h 2459007"/>
                  <a:gd name="connsiteX12" fmla="*/ 1099233 w 1445113"/>
                  <a:gd name="connsiteY12" fmla="*/ 2025987 h 2459007"/>
                  <a:gd name="connsiteX13" fmla="*/ 960083 w 1445113"/>
                  <a:gd name="connsiteY13" fmla="*/ 2413957 h 2459007"/>
                  <a:gd name="connsiteX0" fmla="*/ 960083 w 1445113"/>
                  <a:gd name="connsiteY0" fmla="*/ 2484977 h 2530027"/>
                  <a:gd name="connsiteX1" fmla="*/ 182843 w 1445113"/>
                  <a:gd name="connsiteY1" fmla="*/ 2455469 h 2530027"/>
                  <a:gd name="connsiteX2" fmla="*/ 207251 w 1445113"/>
                  <a:gd name="connsiteY2" fmla="*/ 1468628 h 2530027"/>
                  <a:gd name="connsiteX3" fmla="*/ 361747 w 1445113"/>
                  <a:gd name="connsiteY3" fmla="*/ 665846 h 2530027"/>
                  <a:gd name="connsiteX4" fmla="*/ 293570 w 1445113"/>
                  <a:gd name="connsiteY4" fmla="*/ 918707 h 2530027"/>
                  <a:gd name="connsiteX5" fmla="*/ 4049 w 1445113"/>
                  <a:gd name="connsiteY5" fmla="*/ 703175 h 2530027"/>
                  <a:gd name="connsiteX6" fmla="*/ 365262 w 1445113"/>
                  <a:gd name="connsiteY6" fmla="*/ 148574 h 2530027"/>
                  <a:gd name="connsiteX7" fmla="*/ 1139704 w 1445113"/>
                  <a:gd name="connsiteY7" fmla="*/ 141061 h 2530027"/>
                  <a:gd name="connsiteX8" fmla="*/ 1445113 w 1445113"/>
                  <a:gd name="connsiteY8" fmla="*/ 762915 h 2530027"/>
                  <a:gd name="connsiteX9" fmla="*/ 1156878 w 1445113"/>
                  <a:gd name="connsiteY9" fmla="*/ 1031924 h 2530027"/>
                  <a:gd name="connsiteX10" fmla="*/ 1055499 w 1445113"/>
                  <a:gd name="connsiteY10" fmla="*/ 743690 h 2530027"/>
                  <a:gd name="connsiteX11" fmla="*/ 996220 w 1445113"/>
                  <a:gd name="connsiteY11" fmla="*/ 1407392 h 2530027"/>
                  <a:gd name="connsiteX12" fmla="*/ 1099233 w 1445113"/>
                  <a:gd name="connsiteY12" fmla="*/ 2097007 h 2530027"/>
                  <a:gd name="connsiteX13" fmla="*/ 960083 w 1445113"/>
                  <a:gd name="connsiteY13" fmla="*/ 2484977 h 2530027"/>
                  <a:gd name="connsiteX0" fmla="*/ 960083 w 1445113"/>
                  <a:gd name="connsiteY0" fmla="*/ 2484977 h 2530027"/>
                  <a:gd name="connsiteX1" fmla="*/ 182843 w 1445113"/>
                  <a:gd name="connsiteY1" fmla="*/ 2455469 h 2530027"/>
                  <a:gd name="connsiteX2" fmla="*/ 207251 w 1445113"/>
                  <a:gd name="connsiteY2" fmla="*/ 1468628 h 2530027"/>
                  <a:gd name="connsiteX3" fmla="*/ 361747 w 1445113"/>
                  <a:gd name="connsiteY3" fmla="*/ 665846 h 2530027"/>
                  <a:gd name="connsiteX4" fmla="*/ 293570 w 1445113"/>
                  <a:gd name="connsiteY4" fmla="*/ 918707 h 2530027"/>
                  <a:gd name="connsiteX5" fmla="*/ 4049 w 1445113"/>
                  <a:gd name="connsiteY5" fmla="*/ 703175 h 2530027"/>
                  <a:gd name="connsiteX6" fmla="*/ 365262 w 1445113"/>
                  <a:gd name="connsiteY6" fmla="*/ 148574 h 2530027"/>
                  <a:gd name="connsiteX7" fmla="*/ 1139704 w 1445113"/>
                  <a:gd name="connsiteY7" fmla="*/ 141061 h 2530027"/>
                  <a:gd name="connsiteX8" fmla="*/ 1445113 w 1445113"/>
                  <a:gd name="connsiteY8" fmla="*/ 762915 h 2530027"/>
                  <a:gd name="connsiteX9" fmla="*/ 1156878 w 1445113"/>
                  <a:gd name="connsiteY9" fmla="*/ 1031924 h 2530027"/>
                  <a:gd name="connsiteX10" fmla="*/ 1055499 w 1445113"/>
                  <a:gd name="connsiteY10" fmla="*/ 743690 h 2530027"/>
                  <a:gd name="connsiteX11" fmla="*/ 996220 w 1445113"/>
                  <a:gd name="connsiteY11" fmla="*/ 1407392 h 2530027"/>
                  <a:gd name="connsiteX12" fmla="*/ 1099233 w 1445113"/>
                  <a:gd name="connsiteY12" fmla="*/ 2097007 h 2530027"/>
                  <a:gd name="connsiteX13" fmla="*/ 960083 w 1445113"/>
                  <a:gd name="connsiteY13" fmla="*/ 2484977 h 2530027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365262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287831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90276 h 2435326"/>
                  <a:gd name="connsiteX1" fmla="*/ 182843 w 1445113"/>
                  <a:gd name="connsiteY1" fmla="*/ 2360768 h 2435326"/>
                  <a:gd name="connsiteX2" fmla="*/ 207251 w 1445113"/>
                  <a:gd name="connsiteY2" fmla="*/ 1373927 h 2435326"/>
                  <a:gd name="connsiteX3" fmla="*/ 361747 w 1445113"/>
                  <a:gd name="connsiteY3" fmla="*/ 571145 h 2435326"/>
                  <a:gd name="connsiteX4" fmla="*/ 293570 w 1445113"/>
                  <a:gd name="connsiteY4" fmla="*/ 824006 h 2435326"/>
                  <a:gd name="connsiteX5" fmla="*/ 4049 w 1445113"/>
                  <a:gd name="connsiteY5" fmla="*/ 608474 h 2435326"/>
                  <a:gd name="connsiteX6" fmla="*/ 287831 w 1445113"/>
                  <a:gd name="connsiteY6" fmla="*/ 53873 h 2435326"/>
                  <a:gd name="connsiteX7" fmla="*/ 1139704 w 1445113"/>
                  <a:gd name="connsiteY7" fmla="*/ 46360 h 2435326"/>
                  <a:gd name="connsiteX8" fmla="*/ 1445113 w 1445113"/>
                  <a:gd name="connsiteY8" fmla="*/ 668214 h 2435326"/>
                  <a:gd name="connsiteX9" fmla="*/ 1156878 w 1445113"/>
                  <a:gd name="connsiteY9" fmla="*/ 937223 h 2435326"/>
                  <a:gd name="connsiteX10" fmla="*/ 1055499 w 1445113"/>
                  <a:gd name="connsiteY10" fmla="*/ 648989 h 2435326"/>
                  <a:gd name="connsiteX11" fmla="*/ 996220 w 1445113"/>
                  <a:gd name="connsiteY11" fmla="*/ 1312691 h 2435326"/>
                  <a:gd name="connsiteX12" fmla="*/ 1099233 w 1445113"/>
                  <a:gd name="connsiteY12" fmla="*/ 2002306 h 2435326"/>
                  <a:gd name="connsiteX13" fmla="*/ 960083 w 1445113"/>
                  <a:gd name="connsiteY13" fmla="*/ 2390276 h 2435326"/>
                  <a:gd name="connsiteX0" fmla="*/ 960083 w 1445113"/>
                  <a:gd name="connsiteY0" fmla="*/ 2345709 h 2390759"/>
                  <a:gd name="connsiteX1" fmla="*/ 182843 w 1445113"/>
                  <a:gd name="connsiteY1" fmla="*/ 2316201 h 2390759"/>
                  <a:gd name="connsiteX2" fmla="*/ 207251 w 1445113"/>
                  <a:gd name="connsiteY2" fmla="*/ 1329360 h 2390759"/>
                  <a:gd name="connsiteX3" fmla="*/ 361747 w 1445113"/>
                  <a:gd name="connsiteY3" fmla="*/ 526578 h 2390759"/>
                  <a:gd name="connsiteX4" fmla="*/ 293570 w 1445113"/>
                  <a:gd name="connsiteY4" fmla="*/ 779439 h 2390759"/>
                  <a:gd name="connsiteX5" fmla="*/ 4049 w 1445113"/>
                  <a:gd name="connsiteY5" fmla="*/ 563907 h 2390759"/>
                  <a:gd name="connsiteX6" fmla="*/ 287831 w 1445113"/>
                  <a:gd name="connsiteY6" fmla="*/ 9306 h 2390759"/>
                  <a:gd name="connsiteX7" fmla="*/ 1139704 w 1445113"/>
                  <a:gd name="connsiteY7" fmla="*/ 82900 h 2390759"/>
                  <a:gd name="connsiteX8" fmla="*/ 1445113 w 1445113"/>
                  <a:gd name="connsiteY8" fmla="*/ 623647 h 2390759"/>
                  <a:gd name="connsiteX9" fmla="*/ 1156878 w 1445113"/>
                  <a:gd name="connsiteY9" fmla="*/ 892656 h 2390759"/>
                  <a:gd name="connsiteX10" fmla="*/ 1055499 w 1445113"/>
                  <a:gd name="connsiteY10" fmla="*/ 604422 h 2390759"/>
                  <a:gd name="connsiteX11" fmla="*/ 996220 w 1445113"/>
                  <a:gd name="connsiteY11" fmla="*/ 1268124 h 2390759"/>
                  <a:gd name="connsiteX12" fmla="*/ 1099233 w 1445113"/>
                  <a:gd name="connsiteY12" fmla="*/ 1957739 h 2390759"/>
                  <a:gd name="connsiteX13" fmla="*/ 960083 w 1445113"/>
                  <a:gd name="connsiteY13" fmla="*/ 2345709 h 2390759"/>
                  <a:gd name="connsiteX0" fmla="*/ 960083 w 1445113"/>
                  <a:gd name="connsiteY0" fmla="*/ 2345708 h 2390758"/>
                  <a:gd name="connsiteX1" fmla="*/ 182843 w 1445113"/>
                  <a:gd name="connsiteY1" fmla="*/ 2316200 h 2390758"/>
                  <a:gd name="connsiteX2" fmla="*/ 207251 w 1445113"/>
                  <a:gd name="connsiteY2" fmla="*/ 1329359 h 2390758"/>
                  <a:gd name="connsiteX3" fmla="*/ 361747 w 1445113"/>
                  <a:gd name="connsiteY3" fmla="*/ 526577 h 2390758"/>
                  <a:gd name="connsiteX4" fmla="*/ 293570 w 1445113"/>
                  <a:gd name="connsiteY4" fmla="*/ 779438 h 2390758"/>
                  <a:gd name="connsiteX5" fmla="*/ 4049 w 1445113"/>
                  <a:gd name="connsiteY5" fmla="*/ 563906 h 2390758"/>
                  <a:gd name="connsiteX6" fmla="*/ 287831 w 1445113"/>
                  <a:gd name="connsiteY6" fmla="*/ 9305 h 2390758"/>
                  <a:gd name="connsiteX7" fmla="*/ 1139704 w 1445113"/>
                  <a:gd name="connsiteY7" fmla="*/ 82899 h 2390758"/>
                  <a:gd name="connsiteX8" fmla="*/ 1445113 w 1445113"/>
                  <a:gd name="connsiteY8" fmla="*/ 623646 h 2390758"/>
                  <a:gd name="connsiteX9" fmla="*/ 1156878 w 1445113"/>
                  <a:gd name="connsiteY9" fmla="*/ 892655 h 2390758"/>
                  <a:gd name="connsiteX10" fmla="*/ 1055499 w 1445113"/>
                  <a:gd name="connsiteY10" fmla="*/ 604421 h 2390758"/>
                  <a:gd name="connsiteX11" fmla="*/ 1060745 w 1445113"/>
                  <a:gd name="connsiteY11" fmla="*/ 1268123 h 2390758"/>
                  <a:gd name="connsiteX12" fmla="*/ 1099233 w 1445113"/>
                  <a:gd name="connsiteY12" fmla="*/ 1957738 h 2390758"/>
                  <a:gd name="connsiteX13" fmla="*/ 960083 w 1445113"/>
                  <a:gd name="connsiteY13" fmla="*/ 2345708 h 2390758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07251 w 1445113"/>
                  <a:gd name="connsiteY2" fmla="*/ 1329359 h 2378802"/>
                  <a:gd name="connsiteX3" fmla="*/ 361747 w 1445113"/>
                  <a:gd name="connsiteY3" fmla="*/ 526577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97588 w 1445113"/>
                  <a:gd name="connsiteY2" fmla="*/ 1342877 h 2378802"/>
                  <a:gd name="connsiteX3" fmla="*/ 361747 w 1445113"/>
                  <a:gd name="connsiteY3" fmla="*/ 526577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083 w 1445113"/>
                  <a:gd name="connsiteY0" fmla="*/ 2345708 h 2378802"/>
                  <a:gd name="connsiteX1" fmla="*/ 182843 w 1445113"/>
                  <a:gd name="connsiteY1" fmla="*/ 2316200 h 2378802"/>
                  <a:gd name="connsiteX2" fmla="*/ 297588 w 1445113"/>
                  <a:gd name="connsiteY2" fmla="*/ 1342877 h 2378802"/>
                  <a:gd name="connsiteX3" fmla="*/ 284316 w 1445113"/>
                  <a:gd name="connsiteY3" fmla="*/ 634721 h 2378802"/>
                  <a:gd name="connsiteX4" fmla="*/ 293570 w 1445113"/>
                  <a:gd name="connsiteY4" fmla="*/ 779438 h 2378802"/>
                  <a:gd name="connsiteX5" fmla="*/ 4049 w 1445113"/>
                  <a:gd name="connsiteY5" fmla="*/ 563906 h 2378802"/>
                  <a:gd name="connsiteX6" fmla="*/ 287831 w 1445113"/>
                  <a:gd name="connsiteY6" fmla="*/ 9305 h 2378802"/>
                  <a:gd name="connsiteX7" fmla="*/ 1139704 w 1445113"/>
                  <a:gd name="connsiteY7" fmla="*/ 82899 h 2378802"/>
                  <a:gd name="connsiteX8" fmla="*/ 1445113 w 1445113"/>
                  <a:gd name="connsiteY8" fmla="*/ 623646 h 2378802"/>
                  <a:gd name="connsiteX9" fmla="*/ 1156878 w 1445113"/>
                  <a:gd name="connsiteY9" fmla="*/ 892655 h 2378802"/>
                  <a:gd name="connsiteX10" fmla="*/ 1055499 w 1445113"/>
                  <a:gd name="connsiteY10" fmla="*/ 604421 h 2378802"/>
                  <a:gd name="connsiteX11" fmla="*/ 1060745 w 1445113"/>
                  <a:gd name="connsiteY11" fmla="*/ 1268123 h 2378802"/>
                  <a:gd name="connsiteX12" fmla="*/ 1073422 w 1445113"/>
                  <a:gd name="connsiteY12" fmla="*/ 2146987 h 2378802"/>
                  <a:gd name="connsiteX13" fmla="*/ 960083 w 1445113"/>
                  <a:gd name="connsiteY13" fmla="*/ 2345708 h 2378802"/>
                  <a:gd name="connsiteX0" fmla="*/ 960692 w 1445722"/>
                  <a:gd name="connsiteY0" fmla="*/ 2345708 h 2378802"/>
                  <a:gd name="connsiteX1" fmla="*/ 183452 w 1445722"/>
                  <a:gd name="connsiteY1" fmla="*/ 2316200 h 2378802"/>
                  <a:gd name="connsiteX2" fmla="*/ 298197 w 1445722"/>
                  <a:gd name="connsiteY2" fmla="*/ 1342877 h 2378802"/>
                  <a:gd name="connsiteX3" fmla="*/ 284925 w 1445722"/>
                  <a:gd name="connsiteY3" fmla="*/ 634721 h 2378802"/>
                  <a:gd name="connsiteX4" fmla="*/ 255463 w 1445722"/>
                  <a:gd name="connsiteY4" fmla="*/ 887581 h 2378802"/>
                  <a:gd name="connsiteX5" fmla="*/ 4658 w 1445722"/>
                  <a:gd name="connsiteY5" fmla="*/ 563906 h 2378802"/>
                  <a:gd name="connsiteX6" fmla="*/ 288440 w 1445722"/>
                  <a:gd name="connsiteY6" fmla="*/ 9305 h 2378802"/>
                  <a:gd name="connsiteX7" fmla="*/ 1140313 w 1445722"/>
                  <a:gd name="connsiteY7" fmla="*/ 82899 h 2378802"/>
                  <a:gd name="connsiteX8" fmla="*/ 1445722 w 1445722"/>
                  <a:gd name="connsiteY8" fmla="*/ 623646 h 2378802"/>
                  <a:gd name="connsiteX9" fmla="*/ 1157487 w 1445722"/>
                  <a:gd name="connsiteY9" fmla="*/ 892655 h 2378802"/>
                  <a:gd name="connsiteX10" fmla="*/ 1056108 w 1445722"/>
                  <a:gd name="connsiteY10" fmla="*/ 604421 h 2378802"/>
                  <a:gd name="connsiteX11" fmla="*/ 1061354 w 1445722"/>
                  <a:gd name="connsiteY11" fmla="*/ 1268123 h 2378802"/>
                  <a:gd name="connsiteX12" fmla="*/ 1074031 w 1445722"/>
                  <a:gd name="connsiteY12" fmla="*/ 2146987 h 2378802"/>
                  <a:gd name="connsiteX13" fmla="*/ 960692 w 1445722"/>
                  <a:gd name="connsiteY13" fmla="*/ 2345708 h 237880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98197 w 1445722"/>
                  <a:gd name="connsiteY2" fmla="*/ 1320047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98197 w 1445722"/>
                  <a:gd name="connsiteY2" fmla="*/ 1320047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20766 w 1445722"/>
                  <a:gd name="connsiteY2" fmla="*/ 1347082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61354 w 1445722"/>
                  <a:gd name="connsiteY11" fmla="*/ 1245293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445722"/>
                  <a:gd name="connsiteY0" fmla="*/ 2322878 h 2355972"/>
                  <a:gd name="connsiteX1" fmla="*/ 183452 w 1445722"/>
                  <a:gd name="connsiteY1" fmla="*/ 2293370 h 2355972"/>
                  <a:gd name="connsiteX2" fmla="*/ 220766 w 1445722"/>
                  <a:gd name="connsiteY2" fmla="*/ 1347082 h 2355972"/>
                  <a:gd name="connsiteX3" fmla="*/ 284925 w 1445722"/>
                  <a:gd name="connsiteY3" fmla="*/ 611891 h 2355972"/>
                  <a:gd name="connsiteX4" fmla="*/ 255463 w 1445722"/>
                  <a:gd name="connsiteY4" fmla="*/ 864751 h 2355972"/>
                  <a:gd name="connsiteX5" fmla="*/ 4658 w 1445722"/>
                  <a:gd name="connsiteY5" fmla="*/ 541076 h 2355972"/>
                  <a:gd name="connsiteX6" fmla="*/ 223913 w 1445722"/>
                  <a:gd name="connsiteY6" fmla="*/ 27028 h 2355972"/>
                  <a:gd name="connsiteX7" fmla="*/ 1140313 w 1445722"/>
                  <a:gd name="connsiteY7" fmla="*/ 60069 h 2355972"/>
                  <a:gd name="connsiteX8" fmla="*/ 1445722 w 1445722"/>
                  <a:gd name="connsiteY8" fmla="*/ 600816 h 2355972"/>
                  <a:gd name="connsiteX9" fmla="*/ 1157487 w 1445722"/>
                  <a:gd name="connsiteY9" fmla="*/ 869825 h 2355972"/>
                  <a:gd name="connsiteX10" fmla="*/ 1056108 w 1445722"/>
                  <a:gd name="connsiteY10" fmla="*/ 581591 h 2355972"/>
                  <a:gd name="connsiteX11" fmla="*/ 1022639 w 1445722"/>
                  <a:gd name="connsiteY11" fmla="*/ 1285847 h 2355972"/>
                  <a:gd name="connsiteX12" fmla="*/ 1074031 w 1445722"/>
                  <a:gd name="connsiteY12" fmla="*/ 2124157 h 2355972"/>
                  <a:gd name="connsiteX13" fmla="*/ 960692 w 1445722"/>
                  <a:gd name="connsiteY13" fmla="*/ 2322878 h 2355972"/>
                  <a:gd name="connsiteX0" fmla="*/ 960692 w 1381197"/>
                  <a:gd name="connsiteY0" fmla="*/ 2322878 h 2355972"/>
                  <a:gd name="connsiteX1" fmla="*/ 183452 w 1381197"/>
                  <a:gd name="connsiteY1" fmla="*/ 2293370 h 2355972"/>
                  <a:gd name="connsiteX2" fmla="*/ 220766 w 1381197"/>
                  <a:gd name="connsiteY2" fmla="*/ 1347082 h 2355972"/>
                  <a:gd name="connsiteX3" fmla="*/ 284925 w 1381197"/>
                  <a:gd name="connsiteY3" fmla="*/ 611891 h 2355972"/>
                  <a:gd name="connsiteX4" fmla="*/ 255463 w 1381197"/>
                  <a:gd name="connsiteY4" fmla="*/ 864751 h 2355972"/>
                  <a:gd name="connsiteX5" fmla="*/ 4658 w 1381197"/>
                  <a:gd name="connsiteY5" fmla="*/ 541076 h 2355972"/>
                  <a:gd name="connsiteX6" fmla="*/ 223913 w 1381197"/>
                  <a:gd name="connsiteY6" fmla="*/ 27028 h 2355972"/>
                  <a:gd name="connsiteX7" fmla="*/ 1140313 w 1381197"/>
                  <a:gd name="connsiteY7" fmla="*/ 60069 h 2355972"/>
                  <a:gd name="connsiteX8" fmla="*/ 1381197 w 1381197"/>
                  <a:gd name="connsiteY8" fmla="*/ 627851 h 2355972"/>
                  <a:gd name="connsiteX9" fmla="*/ 1157487 w 1381197"/>
                  <a:gd name="connsiteY9" fmla="*/ 869825 h 2355972"/>
                  <a:gd name="connsiteX10" fmla="*/ 1056108 w 1381197"/>
                  <a:gd name="connsiteY10" fmla="*/ 581591 h 2355972"/>
                  <a:gd name="connsiteX11" fmla="*/ 1022639 w 1381197"/>
                  <a:gd name="connsiteY11" fmla="*/ 1285847 h 2355972"/>
                  <a:gd name="connsiteX12" fmla="*/ 1074031 w 1381197"/>
                  <a:gd name="connsiteY12" fmla="*/ 2124157 h 2355972"/>
                  <a:gd name="connsiteX13" fmla="*/ 960692 w 1381197"/>
                  <a:gd name="connsiteY13" fmla="*/ 2322878 h 2355972"/>
                  <a:gd name="connsiteX0" fmla="*/ 960692 w 1381197"/>
                  <a:gd name="connsiteY0" fmla="*/ 2322878 h 2355972"/>
                  <a:gd name="connsiteX1" fmla="*/ 183452 w 1381197"/>
                  <a:gd name="connsiteY1" fmla="*/ 2293370 h 2355972"/>
                  <a:gd name="connsiteX2" fmla="*/ 220766 w 1381197"/>
                  <a:gd name="connsiteY2" fmla="*/ 1347082 h 2355972"/>
                  <a:gd name="connsiteX3" fmla="*/ 284925 w 1381197"/>
                  <a:gd name="connsiteY3" fmla="*/ 611891 h 2355972"/>
                  <a:gd name="connsiteX4" fmla="*/ 255463 w 1381197"/>
                  <a:gd name="connsiteY4" fmla="*/ 864751 h 2355972"/>
                  <a:gd name="connsiteX5" fmla="*/ 4658 w 1381197"/>
                  <a:gd name="connsiteY5" fmla="*/ 541076 h 2355972"/>
                  <a:gd name="connsiteX6" fmla="*/ 223913 w 1381197"/>
                  <a:gd name="connsiteY6" fmla="*/ 27028 h 2355972"/>
                  <a:gd name="connsiteX7" fmla="*/ 1140313 w 1381197"/>
                  <a:gd name="connsiteY7" fmla="*/ 60069 h 2355972"/>
                  <a:gd name="connsiteX8" fmla="*/ 1381197 w 1381197"/>
                  <a:gd name="connsiteY8" fmla="*/ 627851 h 2355972"/>
                  <a:gd name="connsiteX9" fmla="*/ 1041340 w 1381197"/>
                  <a:gd name="connsiteY9" fmla="*/ 923897 h 2355972"/>
                  <a:gd name="connsiteX10" fmla="*/ 1056108 w 1381197"/>
                  <a:gd name="connsiteY10" fmla="*/ 581591 h 2355972"/>
                  <a:gd name="connsiteX11" fmla="*/ 1022639 w 1381197"/>
                  <a:gd name="connsiteY11" fmla="*/ 1285847 h 2355972"/>
                  <a:gd name="connsiteX12" fmla="*/ 1074031 w 1381197"/>
                  <a:gd name="connsiteY12" fmla="*/ 2124157 h 2355972"/>
                  <a:gd name="connsiteX13" fmla="*/ 960692 w 1381197"/>
                  <a:gd name="connsiteY13" fmla="*/ 2322878 h 2355972"/>
                  <a:gd name="connsiteX0" fmla="*/ 960692 w 1381197"/>
                  <a:gd name="connsiteY0" fmla="*/ 2331066 h 2364160"/>
                  <a:gd name="connsiteX1" fmla="*/ 183452 w 1381197"/>
                  <a:gd name="connsiteY1" fmla="*/ 2301558 h 2364160"/>
                  <a:gd name="connsiteX2" fmla="*/ 220766 w 1381197"/>
                  <a:gd name="connsiteY2" fmla="*/ 1355270 h 2364160"/>
                  <a:gd name="connsiteX3" fmla="*/ 284925 w 1381197"/>
                  <a:gd name="connsiteY3" fmla="*/ 620079 h 2364160"/>
                  <a:gd name="connsiteX4" fmla="*/ 255463 w 1381197"/>
                  <a:gd name="connsiteY4" fmla="*/ 872939 h 2364160"/>
                  <a:gd name="connsiteX5" fmla="*/ 4658 w 1381197"/>
                  <a:gd name="connsiteY5" fmla="*/ 549264 h 2364160"/>
                  <a:gd name="connsiteX6" fmla="*/ 223913 w 1381197"/>
                  <a:gd name="connsiteY6" fmla="*/ 35216 h 2364160"/>
                  <a:gd name="connsiteX7" fmla="*/ 985451 w 1381197"/>
                  <a:gd name="connsiteY7" fmla="*/ 54739 h 2364160"/>
                  <a:gd name="connsiteX8" fmla="*/ 1381197 w 1381197"/>
                  <a:gd name="connsiteY8" fmla="*/ 636039 h 2364160"/>
                  <a:gd name="connsiteX9" fmla="*/ 1041340 w 1381197"/>
                  <a:gd name="connsiteY9" fmla="*/ 932085 h 2364160"/>
                  <a:gd name="connsiteX10" fmla="*/ 1056108 w 1381197"/>
                  <a:gd name="connsiteY10" fmla="*/ 589779 h 2364160"/>
                  <a:gd name="connsiteX11" fmla="*/ 1022639 w 1381197"/>
                  <a:gd name="connsiteY11" fmla="*/ 1294035 h 2364160"/>
                  <a:gd name="connsiteX12" fmla="*/ 1074031 w 1381197"/>
                  <a:gd name="connsiteY12" fmla="*/ 2132345 h 2364160"/>
                  <a:gd name="connsiteX13" fmla="*/ 960692 w 1381197"/>
                  <a:gd name="connsiteY13" fmla="*/ 2331066 h 236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1197" h="2364160">
                    <a:moveTo>
                      <a:pt x="960692" y="2331066"/>
                    </a:moveTo>
                    <a:cubicBezTo>
                      <a:pt x="812262" y="2359268"/>
                      <a:pt x="398800" y="2400680"/>
                      <a:pt x="183452" y="2301558"/>
                    </a:cubicBezTo>
                    <a:cubicBezTo>
                      <a:pt x="218239" y="1937393"/>
                      <a:pt x="203854" y="1635517"/>
                      <a:pt x="220766" y="1355270"/>
                    </a:cubicBezTo>
                    <a:cubicBezTo>
                      <a:pt x="237678" y="1075023"/>
                      <a:pt x="291981" y="734024"/>
                      <a:pt x="284925" y="620079"/>
                    </a:cubicBezTo>
                    <a:cubicBezTo>
                      <a:pt x="277869" y="506134"/>
                      <a:pt x="319074" y="891137"/>
                      <a:pt x="255463" y="872939"/>
                    </a:cubicBezTo>
                    <a:cubicBezTo>
                      <a:pt x="191853" y="854742"/>
                      <a:pt x="-35186" y="651699"/>
                      <a:pt x="4658" y="549264"/>
                    </a:cubicBezTo>
                    <a:cubicBezTo>
                      <a:pt x="42416" y="436351"/>
                      <a:pt x="34637" y="304635"/>
                      <a:pt x="223913" y="35216"/>
                    </a:cubicBezTo>
                    <a:cubicBezTo>
                      <a:pt x="374474" y="22636"/>
                      <a:pt x="792571" y="-47651"/>
                      <a:pt x="985451" y="54739"/>
                    </a:cubicBezTo>
                    <a:cubicBezTo>
                      <a:pt x="1178331" y="157129"/>
                      <a:pt x="1231514" y="405045"/>
                      <a:pt x="1381197" y="636039"/>
                    </a:cubicBezTo>
                    <a:cubicBezTo>
                      <a:pt x="1293070" y="790712"/>
                      <a:pt x="1177175" y="907420"/>
                      <a:pt x="1041340" y="932085"/>
                    </a:cubicBezTo>
                    <a:lnTo>
                      <a:pt x="1056108" y="589779"/>
                    </a:lnTo>
                    <a:cubicBezTo>
                      <a:pt x="1057857" y="811013"/>
                      <a:pt x="1020890" y="1072801"/>
                      <a:pt x="1022639" y="1294035"/>
                    </a:cubicBezTo>
                    <a:lnTo>
                      <a:pt x="1074031" y="2132345"/>
                    </a:lnTo>
                    <a:cubicBezTo>
                      <a:pt x="1151257" y="2264867"/>
                      <a:pt x="1109122" y="2302864"/>
                      <a:pt x="960692" y="233106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6" name="Oval 50">
              <a:extLst>
                <a:ext uri="{FF2B5EF4-FFF2-40B4-BE49-F238E27FC236}">
                  <a16:creationId xmlns:a16="http://schemas.microsoft.com/office/drawing/2014/main" id="{530E1E78-18AC-4D4B-AEE9-3A0EB810B1DF}"/>
                </a:ext>
              </a:extLst>
            </p:cNvPr>
            <p:cNvSpPr/>
            <p:nvPr/>
          </p:nvSpPr>
          <p:spPr>
            <a:xfrm rot="213831" flipH="1">
              <a:off x="9995754" y="3206314"/>
              <a:ext cx="518742" cy="347903"/>
            </a:xfrm>
            <a:custGeom>
              <a:avLst/>
              <a:gdLst>
                <a:gd name="connsiteX0" fmla="*/ 0 w 499207"/>
                <a:gd name="connsiteY0" fmla="*/ 313083 h 626165"/>
                <a:gd name="connsiteX1" fmla="*/ 249604 w 499207"/>
                <a:gd name="connsiteY1" fmla="*/ 0 h 626165"/>
                <a:gd name="connsiteX2" fmla="*/ 499208 w 499207"/>
                <a:gd name="connsiteY2" fmla="*/ 313083 h 626165"/>
                <a:gd name="connsiteX3" fmla="*/ 249604 w 499207"/>
                <a:gd name="connsiteY3" fmla="*/ 626166 h 626165"/>
                <a:gd name="connsiteX4" fmla="*/ 0 w 499207"/>
                <a:gd name="connsiteY4" fmla="*/ 313083 h 626165"/>
                <a:gd name="connsiteX0" fmla="*/ 63 w 499271"/>
                <a:gd name="connsiteY0" fmla="*/ 53482 h 366565"/>
                <a:gd name="connsiteX1" fmla="*/ 268535 w 499271"/>
                <a:gd name="connsiteY1" fmla="*/ 182265 h 366565"/>
                <a:gd name="connsiteX2" fmla="*/ 499271 w 499271"/>
                <a:gd name="connsiteY2" fmla="*/ 53482 h 366565"/>
                <a:gd name="connsiteX3" fmla="*/ 249667 w 499271"/>
                <a:gd name="connsiteY3" fmla="*/ 366565 h 366565"/>
                <a:gd name="connsiteX4" fmla="*/ 63 w 499271"/>
                <a:gd name="connsiteY4" fmla="*/ 53482 h 366565"/>
                <a:gd name="connsiteX0" fmla="*/ 39 w 518755"/>
                <a:gd name="connsiteY0" fmla="*/ 3081 h 375824"/>
                <a:gd name="connsiteX1" fmla="*/ 288019 w 518755"/>
                <a:gd name="connsiteY1" fmla="*/ 191064 h 375824"/>
                <a:gd name="connsiteX2" fmla="*/ 518755 w 518755"/>
                <a:gd name="connsiteY2" fmla="*/ 62281 h 375824"/>
                <a:gd name="connsiteX3" fmla="*/ 269151 w 518755"/>
                <a:gd name="connsiteY3" fmla="*/ 375364 h 375824"/>
                <a:gd name="connsiteX4" fmla="*/ 39 w 518755"/>
                <a:gd name="connsiteY4" fmla="*/ 3081 h 375824"/>
                <a:gd name="connsiteX0" fmla="*/ 158 w 518874"/>
                <a:gd name="connsiteY0" fmla="*/ 3081 h 381896"/>
                <a:gd name="connsiteX1" fmla="*/ 288138 w 518874"/>
                <a:gd name="connsiteY1" fmla="*/ 191064 h 381896"/>
                <a:gd name="connsiteX2" fmla="*/ 518874 w 518874"/>
                <a:gd name="connsiteY2" fmla="*/ 62281 h 381896"/>
                <a:gd name="connsiteX3" fmla="*/ 269270 w 518874"/>
                <a:gd name="connsiteY3" fmla="*/ 375364 h 381896"/>
                <a:gd name="connsiteX4" fmla="*/ 158 w 518874"/>
                <a:gd name="connsiteY4" fmla="*/ 3081 h 381896"/>
                <a:gd name="connsiteX0" fmla="*/ 2220 w 520936"/>
                <a:gd name="connsiteY0" fmla="*/ 2452 h 381230"/>
                <a:gd name="connsiteX1" fmla="*/ 358794 w 520936"/>
                <a:gd name="connsiteY1" fmla="*/ 206304 h 381230"/>
                <a:gd name="connsiteX2" fmla="*/ 520936 w 520936"/>
                <a:gd name="connsiteY2" fmla="*/ 61652 h 381230"/>
                <a:gd name="connsiteX3" fmla="*/ 271332 w 520936"/>
                <a:gd name="connsiteY3" fmla="*/ 374735 h 381230"/>
                <a:gd name="connsiteX4" fmla="*/ 2220 w 520936"/>
                <a:gd name="connsiteY4" fmla="*/ 2452 h 381230"/>
                <a:gd name="connsiteX0" fmla="*/ 12 w 525759"/>
                <a:gd name="connsiteY0" fmla="*/ 3233 h 409829"/>
                <a:gd name="connsiteX1" fmla="*/ 356586 w 525759"/>
                <a:gd name="connsiteY1" fmla="*/ 207085 h 409829"/>
                <a:gd name="connsiteX2" fmla="*/ 518728 w 525759"/>
                <a:gd name="connsiteY2" fmla="*/ 62433 h 409829"/>
                <a:gd name="connsiteX3" fmla="*/ 348550 w 525759"/>
                <a:gd name="connsiteY3" fmla="*/ 403657 h 409829"/>
                <a:gd name="connsiteX4" fmla="*/ 12 w 525759"/>
                <a:gd name="connsiteY4" fmla="*/ 3233 h 409829"/>
                <a:gd name="connsiteX0" fmla="*/ 8 w 518724"/>
                <a:gd name="connsiteY0" fmla="*/ 3233 h 417966"/>
                <a:gd name="connsiteX1" fmla="*/ 356582 w 518724"/>
                <a:gd name="connsiteY1" fmla="*/ 207085 h 417966"/>
                <a:gd name="connsiteX2" fmla="*/ 518724 w 518724"/>
                <a:gd name="connsiteY2" fmla="*/ 62433 h 417966"/>
                <a:gd name="connsiteX3" fmla="*/ 348546 w 518724"/>
                <a:gd name="connsiteY3" fmla="*/ 403657 h 417966"/>
                <a:gd name="connsiteX4" fmla="*/ 8 w 518724"/>
                <a:gd name="connsiteY4" fmla="*/ 3233 h 417966"/>
                <a:gd name="connsiteX0" fmla="*/ 26 w 518742"/>
                <a:gd name="connsiteY0" fmla="*/ 1455 h 347903"/>
                <a:gd name="connsiteX1" fmla="*/ 356600 w 518742"/>
                <a:gd name="connsiteY1" fmla="*/ 205307 h 347903"/>
                <a:gd name="connsiteX2" fmla="*/ 518742 w 518742"/>
                <a:gd name="connsiteY2" fmla="*/ 60655 h 347903"/>
                <a:gd name="connsiteX3" fmla="*/ 341329 w 518742"/>
                <a:gd name="connsiteY3" fmla="*/ 331846 h 347903"/>
                <a:gd name="connsiteX4" fmla="*/ 26 w 518742"/>
                <a:gd name="connsiteY4" fmla="*/ 1455 h 34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42" h="347903">
                  <a:moveTo>
                    <a:pt x="26" y="1455"/>
                  </a:moveTo>
                  <a:cubicBezTo>
                    <a:pt x="2571" y="-19635"/>
                    <a:pt x="270147" y="195440"/>
                    <a:pt x="356600" y="205307"/>
                  </a:cubicBezTo>
                  <a:cubicBezTo>
                    <a:pt x="443053" y="215174"/>
                    <a:pt x="518742" y="-112256"/>
                    <a:pt x="518742" y="60655"/>
                  </a:cubicBezTo>
                  <a:cubicBezTo>
                    <a:pt x="518742" y="233566"/>
                    <a:pt x="504290" y="230507"/>
                    <a:pt x="341329" y="331846"/>
                  </a:cubicBezTo>
                  <a:cubicBezTo>
                    <a:pt x="178368" y="433185"/>
                    <a:pt x="-2519" y="22545"/>
                    <a:pt x="26" y="1455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50">
              <a:extLst>
                <a:ext uri="{FF2B5EF4-FFF2-40B4-BE49-F238E27FC236}">
                  <a16:creationId xmlns:a16="http://schemas.microsoft.com/office/drawing/2014/main" id="{46D7D682-54AD-5545-8B60-B6EF7392AC21}"/>
                </a:ext>
              </a:extLst>
            </p:cNvPr>
            <p:cNvSpPr/>
            <p:nvPr/>
          </p:nvSpPr>
          <p:spPr>
            <a:xfrm rot="213831" flipH="1">
              <a:off x="10035977" y="2798044"/>
              <a:ext cx="570839" cy="416532"/>
            </a:xfrm>
            <a:custGeom>
              <a:avLst/>
              <a:gdLst>
                <a:gd name="connsiteX0" fmla="*/ 0 w 499207"/>
                <a:gd name="connsiteY0" fmla="*/ 313083 h 626165"/>
                <a:gd name="connsiteX1" fmla="*/ 249604 w 499207"/>
                <a:gd name="connsiteY1" fmla="*/ 0 h 626165"/>
                <a:gd name="connsiteX2" fmla="*/ 499208 w 499207"/>
                <a:gd name="connsiteY2" fmla="*/ 313083 h 626165"/>
                <a:gd name="connsiteX3" fmla="*/ 249604 w 499207"/>
                <a:gd name="connsiteY3" fmla="*/ 626166 h 626165"/>
                <a:gd name="connsiteX4" fmla="*/ 0 w 499207"/>
                <a:gd name="connsiteY4" fmla="*/ 313083 h 626165"/>
                <a:gd name="connsiteX0" fmla="*/ 63 w 499271"/>
                <a:gd name="connsiteY0" fmla="*/ 53482 h 366565"/>
                <a:gd name="connsiteX1" fmla="*/ 268535 w 499271"/>
                <a:gd name="connsiteY1" fmla="*/ 182265 h 366565"/>
                <a:gd name="connsiteX2" fmla="*/ 499271 w 499271"/>
                <a:gd name="connsiteY2" fmla="*/ 53482 h 366565"/>
                <a:gd name="connsiteX3" fmla="*/ 249667 w 499271"/>
                <a:gd name="connsiteY3" fmla="*/ 366565 h 366565"/>
                <a:gd name="connsiteX4" fmla="*/ 63 w 499271"/>
                <a:gd name="connsiteY4" fmla="*/ 53482 h 366565"/>
                <a:gd name="connsiteX0" fmla="*/ 39 w 518755"/>
                <a:gd name="connsiteY0" fmla="*/ 3081 h 375824"/>
                <a:gd name="connsiteX1" fmla="*/ 288019 w 518755"/>
                <a:gd name="connsiteY1" fmla="*/ 191064 h 375824"/>
                <a:gd name="connsiteX2" fmla="*/ 518755 w 518755"/>
                <a:gd name="connsiteY2" fmla="*/ 62281 h 375824"/>
                <a:gd name="connsiteX3" fmla="*/ 269151 w 518755"/>
                <a:gd name="connsiteY3" fmla="*/ 375364 h 375824"/>
                <a:gd name="connsiteX4" fmla="*/ 39 w 518755"/>
                <a:gd name="connsiteY4" fmla="*/ 3081 h 375824"/>
                <a:gd name="connsiteX0" fmla="*/ 158 w 518874"/>
                <a:gd name="connsiteY0" fmla="*/ 3081 h 381896"/>
                <a:gd name="connsiteX1" fmla="*/ 288138 w 518874"/>
                <a:gd name="connsiteY1" fmla="*/ 191064 h 381896"/>
                <a:gd name="connsiteX2" fmla="*/ 518874 w 518874"/>
                <a:gd name="connsiteY2" fmla="*/ 62281 h 381896"/>
                <a:gd name="connsiteX3" fmla="*/ 269270 w 518874"/>
                <a:gd name="connsiteY3" fmla="*/ 375364 h 381896"/>
                <a:gd name="connsiteX4" fmla="*/ 158 w 518874"/>
                <a:gd name="connsiteY4" fmla="*/ 3081 h 381896"/>
                <a:gd name="connsiteX0" fmla="*/ 2220 w 520936"/>
                <a:gd name="connsiteY0" fmla="*/ 2452 h 381230"/>
                <a:gd name="connsiteX1" fmla="*/ 358794 w 520936"/>
                <a:gd name="connsiteY1" fmla="*/ 206304 h 381230"/>
                <a:gd name="connsiteX2" fmla="*/ 520936 w 520936"/>
                <a:gd name="connsiteY2" fmla="*/ 61652 h 381230"/>
                <a:gd name="connsiteX3" fmla="*/ 271332 w 520936"/>
                <a:gd name="connsiteY3" fmla="*/ 374735 h 381230"/>
                <a:gd name="connsiteX4" fmla="*/ 2220 w 520936"/>
                <a:gd name="connsiteY4" fmla="*/ 2452 h 381230"/>
                <a:gd name="connsiteX0" fmla="*/ 12 w 525759"/>
                <a:gd name="connsiteY0" fmla="*/ 3233 h 409829"/>
                <a:gd name="connsiteX1" fmla="*/ 356586 w 525759"/>
                <a:gd name="connsiteY1" fmla="*/ 207085 h 409829"/>
                <a:gd name="connsiteX2" fmla="*/ 518728 w 525759"/>
                <a:gd name="connsiteY2" fmla="*/ 62433 h 409829"/>
                <a:gd name="connsiteX3" fmla="*/ 348550 w 525759"/>
                <a:gd name="connsiteY3" fmla="*/ 403657 h 409829"/>
                <a:gd name="connsiteX4" fmla="*/ 12 w 525759"/>
                <a:gd name="connsiteY4" fmla="*/ 3233 h 409829"/>
                <a:gd name="connsiteX0" fmla="*/ 8 w 518724"/>
                <a:gd name="connsiteY0" fmla="*/ 3233 h 417966"/>
                <a:gd name="connsiteX1" fmla="*/ 356582 w 518724"/>
                <a:gd name="connsiteY1" fmla="*/ 207085 h 417966"/>
                <a:gd name="connsiteX2" fmla="*/ 518724 w 518724"/>
                <a:gd name="connsiteY2" fmla="*/ 62433 h 417966"/>
                <a:gd name="connsiteX3" fmla="*/ 348546 w 518724"/>
                <a:gd name="connsiteY3" fmla="*/ 403657 h 417966"/>
                <a:gd name="connsiteX4" fmla="*/ 8 w 518724"/>
                <a:gd name="connsiteY4" fmla="*/ 3233 h 417966"/>
                <a:gd name="connsiteX0" fmla="*/ 26 w 518742"/>
                <a:gd name="connsiteY0" fmla="*/ 1455 h 347903"/>
                <a:gd name="connsiteX1" fmla="*/ 356600 w 518742"/>
                <a:gd name="connsiteY1" fmla="*/ 205307 h 347903"/>
                <a:gd name="connsiteX2" fmla="*/ 518742 w 518742"/>
                <a:gd name="connsiteY2" fmla="*/ 60655 h 347903"/>
                <a:gd name="connsiteX3" fmla="*/ 341329 w 518742"/>
                <a:gd name="connsiteY3" fmla="*/ 331846 h 347903"/>
                <a:gd name="connsiteX4" fmla="*/ 26 w 518742"/>
                <a:gd name="connsiteY4" fmla="*/ 1455 h 347903"/>
                <a:gd name="connsiteX0" fmla="*/ 111 w 518827"/>
                <a:gd name="connsiteY0" fmla="*/ 247839 h 597094"/>
                <a:gd name="connsiteX1" fmla="*/ 373192 w 518827"/>
                <a:gd name="connsiteY1" fmla="*/ 433 h 597094"/>
                <a:gd name="connsiteX2" fmla="*/ 518827 w 518827"/>
                <a:gd name="connsiteY2" fmla="*/ 307039 h 597094"/>
                <a:gd name="connsiteX3" fmla="*/ 341414 w 518827"/>
                <a:gd name="connsiteY3" fmla="*/ 578230 h 597094"/>
                <a:gd name="connsiteX4" fmla="*/ 111 w 518827"/>
                <a:gd name="connsiteY4" fmla="*/ 247839 h 597094"/>
                <a:gd name="connsiteX0" fmla="*/ 48 w 518764"/>
                <a:gd name="connsiteY0" fmla="*/ 247727 h 354483"/>
                <a:gd name="connsiteX1" fmla="*/ 373129 w 518764"/>
                <a:gd name="connsiteY1" fmla="*/ 321 h 354483"/>
                <a:gd name="connsiteX2" fmla="*/ 518764 w 518764"/>
                <a:gd name="connsiteY2" fmla="*/ 306927 h 354483"/>
                <a:gd name="connsiteX3" fmla="*/ 352102 w 518764"/>
                <a:gd name="connsiteY3" fmla="*/ 219277 h 354483"/>
                <a:gd name="connsiteX4" fmla="*/ 48 w 518764"/>
                <a:gd name="connsiteY4" fmla="*/ 247727 h 354483"/>
                <a:gd name="connsiteX0" fmla="*/ 9655 w 528371"/>
                <a:gd name="connsiteY0" fmla="*/ 247727 h 366273"/>
                <a:gd name="connsiteX1" fmla="*/ 382736 w 528371"/>
                <a:gd name="connsiteY1" fmla="*/ 321 h 366273"/>
                <a:gd name="connsiteX2" fmla="*/ 528371 w 528371"/>
                <a:gd name="connsiteY2" fmla="*/ 306927 h 366273"/>
                <a:gd name="connsiteX3" fmla="*/ 361709 w 528371"/>
                <a:gd name="connsiteY3" fmla="*/ 219277 h 366273"/>
                <a:gd name="connsiteX4" fmla="*/ 131119 w 528371"/>
                <a:gd name="connsiteY4" fmla="*/ 302875 h 366273"/>
                <a:gd name="connsiteX5" fmla="*/ 9655 w 528371"/>
                <a:gd name="connsiteY5" fmla="*/ 247727 h 366273"/>
                <a:gd name="connsiteX0" fmla="*/ 4509 w 681320"/>
                <a:gd name="connsiteY0" fmla="*/ 365596 h 378953"/>
                <a:gd name="connsiteX1" fmla="*/ 535685 w 681320"/>
                <a:gd name="connsiteY1" fmla="*/ 469 h 378953"/>
                <a:gd name="connsiteX2" fmla="*/ 681320 w 681320"/>
                <a:gd name="connsiteY2" fmla="*/ 307075 h 378953"/>
                <a:gd name="connsiteX3" fmla="*/ 514658 w 681320"/>
                <a:gd name="connsiteY3" fmla="*/ 219425 h 378953"/>
                <a:gd name="connsiteX4" fmla="*/ 284068 w 681320"/>
                <a:gd name="connsiteY4" fmla="*/ 303023 h 378953"/>
                <a:gd name="connsiteX5" fmla="*/ 4509 w 681320"/>
                <a:gd name="connsiteY5" fmla="*/ 365596 h 378953"/>
                <a:gd name="connsiteX0" fmla="*/ 4509 w 788022"/>
                <a:gd name="connsiteY0" fmla="*/ 378973 h 392330"/>
                <a:gd name="connsiteX1" fmla="*/ 535685 w 788022"/>
                <a:gd name="connsiteY1" fmla="*/ 13846 h 392330"/>
                <a:gd name="connsiteX2" fmla="*/ 681320 w 788022"/>
                <a:gd name="connsiteY2" fmla="*/ 320452 h 392330"/>
                <a:gd name="connsiteX3" fmla="*/ 514658 w 788022"/>
                <a:gd name="connsiteY3" fmla="*/ 232802 h 392330"/>
                <a:gd name="connsiteX4" fmla="*/ 284068 w 788022"/>
                <a:gd name="connsiteY4" fmla="*/ 316400 h 392330"/>
                <a:gd name="connsiteX5" fmla="*/ 4509 w 788022"/>
                <a:gd name="connsiteY5" fmla="*/ 378973 h 392330"/>
                <a:gd name="connsiteX0" fmla="*/ 4509 w 715793"/>
                <a:gd name="connsiteY0" fmla="*/ 365130 h 378487"/>
                <a:gd name="connsiteX1" fmla="*/ 535685 w 715793"/>
                <a:gd name="connsiteY1" fmla="*/ 3 h 378487"/>
                <a:gd name="connsiteX2" fmla="*/ 681320 w 715793"/>
                <a:gd name="connsiteY2" fmla="*/ 306609 h 378487"/>
                <a:gd name="connsiteX3" fmla="*/ 514658 w 715793"/>
                <a:gd name="connsiteY3" fmla="*/ 218959 h 378487"/>
                <a:gd name="connsiteX4" fmla="*/ 284068 w 715793"/>
                <a:gd name="connsiteY4" fmla="*/ 302557 h 378487"/>
                <a:gd name="connsiteX5" fmla="*/ 4509 w 715793"/>
                <a:gd name="connsiteY5" fmla="*/ 365130 h 378487"/>
                <a:gd name="connsiteX0" fmla="*/ 1697 w 679864"/>
                <a:gd name="connsiteY0" fmla="*/ 348500 h 360832"/>
                <a:gd name="connsiteX1" fmla="*/ 427464 w 679864"/>
                <a:gd name="connsiteY1" fmla="*/ 3 h 360832"/>
                <a:gd name="connsiteX2" fmla="*/ 678508 w 679864"/>
                <a:gd name="connsiteY2" fmla="*/ 289979 h 360832"/>
                <a:gd name="connsiteX3" fmla="*/ 511846 w 679864"/>
                <a:gd name="connsiteY3" fmla="*/ 202329 h 360832"/>
                <a:gd name="connsiteX4" fmla="*/ 281256 w 679864"/>
                <a:gd name="connsiteY4" fmla="*/ 285927 h 360832"/>
                <a:gd name="connsiteX5" fmla="*/ 1697 w 679864"/>
                <a:gd name="connsiteY5" fmla="*/ 348500 h 360832"/>
                <a:gd name="connsiteX0" fmla="*/ 2372 w 604072"/>
                <a:gd name="connsiteY0" fmla="*/ 449017 h 456259"/>
                <a:gd name="connsiteX1" fmla="*/ 353028 w 604072"/>
                <a:gd name="connsiteY1" fmla="*/ 3064 h 456259"/>
                <a:gd name="connsiteX2" fmla="*/ 604072 w 604072"/>
                <a:gd name="connsiteY2" fmla="*/ 293040 h 456259"/>
                <a:gd name="connsiteX3" fmla="*/ 437410 w 604072"/>
                <a:gd name="connsiteY3" fmla="*/ 205390 h 456259"/>
                <a:gd name="connsiteX4" fmla="*/ 206820 w 604072"/>
                <a:gd name="connsiteY4" fmla="*/ 288988 h 456259"/>
                <a:gd name="connsiteX5" fmla="*/ 2372 w 604072"/>
                <a:gd name="connsiteY5" fmla="*/ 449017 h 456259"/>
                <a:gd name="connsiteX0" fmla="*/ 13579 w 615279"/>
                <a:gd name="connsiteY0" fmla="*/ 449017 h 493817"/>
                <a:gd name="connsiteX1" fmla="*/ 364235 w 615279"/>
                <a:gd name="connsiteY1" fmla="*/ 3064 h 493817"/>
                <a:gd name="connsiteX2" fmla="*/ 615279 w 615279"/>
                <a:gd name="connsiteY2" fmla="*/ 293040 h 493817"/>
                <a:gd name="connsiteX3" fmla="*/ 448617 w 615279"/>
                <a:gd name="connsiteY3" fmla="*/ 205390 h 493817"/>
                <a:gd name="connsiteX4" fmla="*/ 218027 w 615279"/>
                <a:gd name="connsiteY4" fmla="*/ 288988 h 493817"/>
                <a:gd name="connsiteX5" fmla="*/ 13579 w 615279"/>
                <a:gd name="connsiteY5" fmla="*/ 449017 h 493817"/>
                <a:gd name="connsiteX0" fmla="*/ 26749 w 634533"/>
                <a:gd name="connsiteY0" fmla="*/ 488186 h 532986"/>
                <a:gd name="connsiteX1" fmla="*/ 377405 w 634533"/>
                <a:gd name="connsiteY1" fmla="*/ 42233 h 532986"/>
                <a:gd name="connsiteX2" fmla="*/ 628449 w 634533"/>
                <a:gd name="connsiteY2" fmla="*/ 332209 h 532986"/>
                <a:gd name="connsiteX3" fmla="*/ 461787 w 634533"/>
                <a:gd name="connsiteY3" fmla="*/ 244559 h 532986"/>
                <a:gd name="connsiteX4" fmla="*/ 231197 w 634533"/>
                <a:gd name="connsiteY4" fmla="*/ 328157 h 532986"/>
                <a:gd name="connsiteX5" fmla="*/ 26749 w 634533"/>
                <a:gd name="connsiteY5" fmla="*/ 488186 h 532986"/>
                <a:gd name="connsiteX0" fmla="*/ 2248 w 609141"/>
                <a:gd name="connsiteY0" fmla="*/ 415910 h 420440"/>
                <a:gd name="connsiteX1" fmla="*/ 348587 w 609141"/>
                <a:gd name="connsiteY1" fmla="*/ 39271 h 420440"/>
                <a:gd name="connsiteX2" fmla="*/ 603948 w 609141"/>
                <a:gd name="connsiteY2" fmla="*/ 259933 h 420440"/>
                <a:gd name="connsiteX3" fmla="*/ 437286 w 609141"/>
                <a:gd name="connsiteY3" fmla="*/ 172283 h 420440"/>
                <a:gd name="connsiteX4" fmla="*/ 206696 w 609141"/>
                <a:gd name="connsiteY4" fmla="*/ 255881 h 420440"/>
                <a:gd name="connsiteX5" fmla="*/ 2248 w 609141"/>
                <a:gd name="connsiteY5" fmla="*/ 415910 h 420440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2248 w 579364"/>
                <a:gd name="connsiteY0" fmla="*/ 433101 h 437631"/>
                <a:gd name="connsiteX1" fmla="*/ 348587 w 579364"/>
                <a:gd name="connsiteY1" fmla="*/ 56462 h 437631"/>
                <a:gd name="connsiteX2" fmla="*/ 579364 w 579364"/>
                <a:gd name="connsiteY2" fmla="*/ 113233 h 437631"/>
                <a:gd name="connsiteX3" fmla="*/ 437286 w 579364"/>
                <a:gd name="connsiteY3" fmla="*/ 189474 h 437631"/>
                <a:gd name="connsiteX4" fmla="*/ 206696 w 579364"/>
                <a:gd name="connsiteY4" fmla="*/ 273072 h 437631"/>
                <a:gd name="connsiteX5" fmla="*/ 2248 w 579364"/>
                <a:gd name="connsiteY5" fmla="*/ 433101 h 437631"/>
                <a:gd name="connsiteX0" fmla="*/ 328 w 577444"/>
                <a:gd name="connsiteY0" fmla="*/ 442085 h 447251"/>
                <a:gd name="connsiteX1" fmla="*/ 254968 w 577444"/>
                <a:gd name="connsiteY1" fmla="*/ 48138 h 447251"/>
                <a:gd name="connsiteX2" fmla="*/ 577444 w 577444"/>
                <a:gd name="connsiteY2" fmla="*/ 122217 h 447251"/>
                <a:gd name="connsiteX3" fmla="*/ 435366 w 577444"/>
                <a:gd name="connsiteY3" fmla="*/ 198458 h 447251"/>
                <a:gd name="connsiteX4" fmla="*/ 204776 w 577444"/>
                <a:gd name="connsiteY4" fmla="*/ 282056 h 447251"/>
                <a:gd name="connsiteX5" fmla="*/ 328 w 577444"/>
                <a:gd name="connsiteY5" fmla="*/ 442085 h 447251"/>
                <a:gd name="connsiteX0" fmla="*/ 328 w 570969"/>
                <a:gd name="connsiteY0" fmla="*/ 412984 h 418150"/>
                <a:gd name="connsiteX1" fmla="*/ 254968 w 570969"/>
                <a:gd name="connsiteY1" fmla="*/ 19037 h 418150"/>
                <a:gd name="connsiteX2" fmla="*/ 570969 w 570969"/>
                <a:gd name="connsiteY2" fmla="*/ 197086 h 418150"/>
                <a:gd name="connsiteX3" fmla="*/ 435366 w 570969"/>
                <a:gd name="connsiteY3" fmla="*/ 169357 h 418150"/>
                <a:gd name="connsiteX4" fmla="*/ 204776 w 570969"/>
                <a:gd name="connsiteY4" fmla="*/ 252955 h 418150"/>
                <a:gd name="connsiteX5" fmla="*/ 328 w 570969"/>
                <a:gd name="connsiteY5" fmla="*/ 412984 h 418150"/>
                <a:gd name="connsiteX0" fmla="*/ 316 w 570957"/>
                <a:gd name="connsiteY0" fmla="*/ 412984 h 416573"/>
                <a:gd name="connsiteX1" fmla="*/ 254956 w 570957"/>
                <a:gd name="connsiteY1" fmla="*/ 19037 h 416573"/>
                <a:gd name="connsiteX2" fmla="*/ 570957 w 570957"/>
                <a:gd name="connsiteY2" fmla="*/ 197086 h 416573"/>
                <a:gd name="connsiteX3" fmla="*/ 435354 w 570957"/>
                <a:gd name="connsiteY3" fmla="*/ 169357 h 416573"/>
                <a:gd name="connsiteX4" fmla="*/ 204764 w 570957"/>
                <a:gd name="connsiteY4" fmla="*/ 252955 h 416573"/>
                <a:gd name="connsiteX5" fmla="*/ 316 w 570957"/>
                <a:gd name="connsiteY5" fmla="*/ 412984 h 416573"/>
                <a:gd name="connsiteX0" fmla="*/ 198 w 570839"/>
                <a:gd name="connsiteY0" fmla="*/ 412984 h 416532"/>
                <a:gd name="connsiteX1" fmla="*/ 254838 w 570839"/>
                <a:gd name="connsiteY1" fmla="*/ 19037 h 416532"/>
                <a:gd name="connsiteX2" fmla="*/ 570839 w 570839"/>
                <a:gd name="connsiteY2" fmla="*/ 197086 h 416532"/>
                <a:gd name="connsiteX3" fmla="*/ 435236 w 570839"/>
                <a:gd name="connsiteY3" fmla="*/ 169357 h 416532"/>
                <a:gd name="connsiteX4" fmla="*/ 204646 w 570839"/>
                <a:gd name="connsiteY4" fmla="*/ 252955 h 416532"/>
                <a:gd name="connsiteX5" fmla="*/ 198 w 570839"/>
                <a:gd name="connsiteY5" fmla="*/ 412984 h 41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839" h="416532">
                  <a:moveTo>
                    <a:pt x="198" y="412984"/>
                  </a:moveTo>
                  <a:cubicBezTo>
                    <a:pt x="8563" y="373998"/>
                    <a:pt x="-21148" y="-20030"/>
                    <a:pt x="254838" y="19037"/>
                  </a:cubicBezTo>
                  <a:cubicBezTo>
                    <a:pt x="351024" y="-34274"/>
                    <a:pt x="570839" y="24175"/>
                    <a:pt x="570839" y="197086"/>
                  </a:cubicBezTo>
                  <a:cubicBezTo>
                    <a:pt x="570839" y="369997"/>
                    <a:pt x="496268" y="160046"/>
                    <a:pt x="435236" y="169357"/>
                  </a:cubicBezTo>
                  <a:cubicBezTo>
                    <a:pt x="374204" y="178669"/>
                    <a:pt x="157328" y="351153"/>
                    <a:pt x="204646" y="252955"/>
                  </a:cubicBezTo>
                  <a:cubicBezTo>
                    <a:pt x="251964" y="154757"/>
                    <a:pt x="-8167" y="451970"/>
                    <a:pt x="198" y="412984"/>
                  </a:cubicBez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Up Arrow 25">
            <a:extLst>
              <a:ext uri="{FF2B5EF4-FFF2-40B4-BE49-F238E27FC236}">
                <a16:creationId xmlns:a16="http://schemas.microsoft.com/office/drawing/2014/main" id="{F06788DD-E8C7-604A-BD65-967B37036F4C}"/>
              </a:ext>
            </a:extLst>
          </p:cNvPr>
          <p:cNvSpPr/>
          <p:nvPr/>
        </p:nvSpPr>
        <p:spPr>
          <a:xfrm>
            <a:off x="8303397" y="4191692"/>
            <a:ext cx="737902" cy="530780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5D73E29A-061A-824F-8A85-2C23202DAE4A}"/>
              </a:ext>
            </a:extLst>
          </p:cNvPr>
          <p:cNvSpPr/>
          <p:nvPr/>
        </p:nvSpPr>
        <p:spPr>
          <a:xfrm>
            <a:off x="9722623" y="4099109"/>
            <a:ext cx="527167" cy="79600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lded Corner 27">
            <a:extLst>
              <a:ext uri="{FF2B5EF4-FFF2-40B4-BE49-F238E27FC236}">
                <a16:creationId xmlns:a16="http://schemas.microsoft.com/office/drawing/2014/main" id="{38281DA3-EF9C-5E46-91A5-32F83D74779D}"/>
              </a:ext>
            </a:extLst>
          </p:cNvPr>
          <p:cNvSpPr/>
          <p:nvPr/>
        </p:nvSpPr>
        <p:spPr>
          <a:xfrm>
            <a:off x="10572718" y="4782892"/>
            <a:ext cx="1448250" cy="1591264"/>
          </a:xfrm>
          <a:prstGeom prst="foldedCorner">
            <a:avLst/>
          </a:prstGeom>
          <a:solidFill>
            <a:srgbClr val="FFFD78"/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halkduster" panose="03050602040202020205" pitchFamily="66" charset="77"/>
              </a:rPr>
              <a:t>PERSONAL</a:t>
            </a:r>
            <a:br>
              <a:rPr lang="en-US" dirty="0">
                <a:solidFill>
                  <a:schemeClr val="bg1"/>
                </a:solidFill>
                <a:latin typeface="Chalkduster" panose="03050602040202020205" pitchFamily="66" charset="77"/>
              </a:rPr>
            </a:br>
            <a:r>
              <a:rPr lang="en-US" dirty="0">
                <a:solidFill>
                  <a:schemeClr val="bg1"/>
                </a:solidFill>
                <a:latin typeface="Chalkduster" panose="03050602040202020205" pitchFamily="66" charset="77"/>
              </a:rPr>
              <a:t>NOTES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98D3629-AC96-EF41-9121-EF9F73C986B0}"/>
              </a:ext>
            </a:extLst>
          </p:cNvPr>
          <p:cNvGrpSpPr/>
          <p:nvPr/>
        </p:nvGrpSpPr>
        <p:grpSpPr>
          <a:xfrm>
            <a:off x="3932745" y="1049884"/>
            <a:ext cx="2912166" cy="2976113"/>
            <a:chOff x="139700" y="2070101"/>
            <a:chExt cx="3835400" cy="4117255"/>
          </a:xfrm>
          <a:effectLst>
            <a:outerShdw blurRad="127000" dist="127000" dir="10200000" algn="ctr" rotWithShape="0">
              <a:srgbClr val="000000">
                <a:alpha val="50000"/>
              </a:srgbClr>
            </a:outerShdw>
          </a:effectLst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C4BE719-0628-904D-8CD5-31DC69100B8F}"/>
                </a:ext>
              </a:extLst>
            </p:cNvPr>
            <p:cNvSpPr/>
            <p:nvPr/>
          </p:nvSpPr>
          <p:spPr>
            <a:xfrm>
              <a:off x="1852288" y="4155356"/>
              <a:ext cx="342900" cy="203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1714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Diamond 175">
              <a:extLst>
                <a:ext uri="{FF2B5EF4-FFF2-40B4-BE49-F238E27FC236}">
                  <a16:creationId xmlns:a16="http://schemas.microsoft.com/office/drawing/2014/main" id="{1B279951-63E7-7241-9D75-A8A9BCE23EF5}"/>
                </a:ext>
              </a:extLst>
            </p:cNvPr>
            <p:cNvSpPr/>
            <p:nvPr/>
          </p:nvSpPr>
          <p:spPr>
            <a:xfrm>
              <a:off x="139700" y="2070101"/>
              <a:ext cx="3835400" cy="3810000"/>
            </a:xfrm>
            <a:prstGeom prst="diamond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WORD:</a:t>
              </a:r>
              <a:b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sz="2400" dirty="0">
                  <a:solidFill>
                    <a:schemeClr val="bg1"/>
                  </a:solidFill>
                  <a:latin typeface="Stencil" pitchFamily="82" charset="77"/>
                </a:rPr>
                <a:t>handle w/ care</a:t>
              </a:r>
            </a:p>
          </p:txBody>
        </p:sp>
        <p:sp>
          <p:nvSpPr>
            <p:cNvPr id="177" name="Diamond 176">
              <a:extLst>
                <a:ext uri="{FF2B5EF4-FFF2-40B4-BE49-F238E27FC236}">
                  <a16:creationId xmlns:a16="http://schemas.microsoft.com/office/drawing/2014/main" id="{4D4C6AAC-BAFD-A54A-896C-84BDDC564DF1}"/>
                </a:ext>
              </a:extLst>
            </p:cNvPr>
            <p:cNvSpPr/>
            <p:nvPr/>
          </p:nvSpPr>
          <p:spPr>
            <a:xfrm>
              <a:off x="279400" y="2209800"/>
              <a:ext cx="3530600" cy="3505200"/>
            </a:xfrm>
            <a:prstGeom prst="diamond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4FD93D7-4466-DD4F-8090-83D2CF0A334F}"/>
              </a:ext>
            </a:extLst>
          </p:cNvPr>
          <p:cNvGrpSpPr/>
          <p:nvPr/>
        </p:nvGrpSpPr>
        <p:grpSpPr>
          <a:xfrm>
            <a:off x="9273631" y="1906078"/>
            <a:ext cx="1606343" cy="1827474"/>
            <a:chOff x="139700" y="2070101"/>
            <a:chExt cx="3835400" cy="4586067"/>
          </a:xfrm>
          <a:effectLst>
            <a:outerShdw blurRad="127000" dist="127000" dir="10200000" algn="ctr" rotWithShape="0">
              <a:srgbClr val="000000">
                <a:alpha val="50000"/>
              </a:srgbClr>
            </a:outerShdw>
          </a:effectLst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B5B0B3E-1E13-F34F-9BE2-B410E501B7F2}"/>
                </a:ext>
              </a:extLst>
            </p:cNvPr>
            <p:cNvSpPr/>
            <p:nvPr/>
          </p:nvSpPr>
          <p:spPr>
            <a:xfrm>
              <a:off x="1852287" y="4624169"/>
              <a:ext cx="342899" cy="203199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95250" h="31750" prst="hardEdge"/>
              <a:bevelB w="0" h="31750"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Diamond 179">
              <a:extLst>
                <a:ext uri="{FF2B5EF4-FFF2-40B4-BE49-F238E27FC236}">
                  <a16:creationId xmlns:a16="http://schemas.microsoft.com/office/drawing/2014/main" id="{39C44783-373A-FB4E-B65A-23D6CBC67AFC}"/>
                </a:ext>
              </a:extLst>
            </p:cNvPr>
            <p:cNvSpPr/>
            <p:nvPr/>
          </p:nvSpPr>
          <p:spPr>
            <a:xfrm>
              <a:off x="139700" y="2070101"/>
              <a:ext cx="3835400" cy="3810000"/>
            </a:xfrm>
            <a:prstGeom prst="diamond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Stencil" pitchFamily="82" charset="77"/>
                </a:rPr>
                <a:t>Flee!</a:t>
              </a:r>
            </a:p>
          </p:txBody>
        </p:sp>
        <p:sp>
          <p:nvSpPr>
            <p:cNvPr id="181" name="Diamond 180">
              <a:extLst>
                <a:ext uri="{FF2B5EF4-FFF2-40B4-BE49-F238E27FC236}">
                  <a16:creationId xmlns:a16="http://schemas.microsoft.com/office/drawing/2014/main" id="{DDB2EC81-28CA-0C48-813B-840C8F20E5C1}"/>
                </a:ext>
              </a:extLst>
            </p:cNvPr>
            <p:cNvSpPr/>
            <p:nvPr/>
          </p:nvSpPr>
          <p:spPr>
            <a:xfrm>
              <a:off x="279400" y="2209800"/>
              <a:ext cx="3530600" cy="3505200"/>
            </a:xfrm>
            <a:prstGeom prst="diamond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E1B235-A6C9-334B-A8B5-6DB3D4B344ED}"/>
              </a:ext>
            </a:extLst>
          </p:cNvPr>
          <p:cNvGrpSpPr/>
          <p:nvPr/>
        </p:nvGrpSpPr>
        <p:grpSpPr>
          <a:xfrm>
            <a:off x="6084008" y="1023219"/>
            <a:ext cx="2912166" cy="2976113"/>
            <a:chOff x="139700" y="2070101"/>
            <a:chExt cx="3835400" cy="4117255"/>
          </a:xfrm>
          <a:effectLst>
            <a:outerShdw blurRad="127000" dist="127000" dir="10200000" algn="ctr" rotWithShape="0">
              <a:srgbClr val="000000">
                <a:alpha val="44000"/>
              </a:srgb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0A3E5D-ADD3-4948-ABD3-9E5C2E52D5EF}"/>
                </a:ext>
              </a:extLst>
            </p:cNvPr>
            <p:cNvSpPr/>
            <p:nvPr/>
          </p:nvSpPr>
          <p:spPr>
            <a:xfrm>
              <a:off x="1852288" y="4155356"/>
              <a:ext cx="342900" cy="203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scene3d>
              <a:camera prst="orthographicFront"/>
              <a:lightRig rig="harsh" dir="t">
                <a:rot lat="0" lon="0" rev="9600000"/>
              </a:lightRig>
            </a:scene3d>
            <a:sp3d contourW="12700" prstMaterial="dkEdge">
              <a:bevelT w="171450" h="88900" prst="hardEdge"/>
              <a:bevelB prst="hardEdge"/>
              <a:extrusionClr>
                <a:schemeClr val="bg1">
                  <a:lumMod val="65000"/>
                  <a:lumOff val="35000"/>
                </a:schemeClr>
              </a:extrusionClr>
              <a:contourClr>
                <a:schemeClr val="bg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AD6C8B54-C03A-2244-98C9-94FA312729DC}"/>
                </a:ext>
              </a:extLst>
            </p:cNvPr>
            <p:cNvSpPr/>
            <p:nvPr/>
          </p:nvSpPr>
          <p:spPr>
            <a:xfrm>
              <a:off x="139700" y="2070101"/>
              <a:ext cx="3835400" cy="3810000"/>
            </a:xfrm>
            <a:prstGeom prst="diamond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Stencil" pitchFamily="82" charset="77"/>
                </a:rPr>
                <a:t>WARNING:</a:t>
              </a:r>
              <a:br>
                <a:rPr lang="en-US" sz="2000" dirty="0">
                  <a:solidFill>
                    <a:schemeClr val="bg1"/>
                  </a:solidFill>
                  <a:latin typeface="Stencil" pitchFamily="82" charset="77"/>
                </a:rPr>
              </a:br>
              <a:r>
                <a:rPr lang="en-US" sz="2000" dirty="0">
                  <a:solidFill>
                    <a:schemeClr val="bg1"/>
                  </a:solidFill>
                  <a:latin typeface="Stencil" pitchFamily="82" charset="77"/>
                </a:rPr>
                <a:t>GNOSTICS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C53570BD-AF3B-5B46-9940-5CA800686792}"/>
                </a:ext>
              </a:extLst>
            </p:cNvPr>
            <p:cNvSpPr/>
            <p:nvPr/>
          </p:nvSpPr>
          <p:spPr>
            <a:xfrm>
              <a:off x="279400" y="2209800"/>
              <a:ext cx="3530600" cy="3505200"/>
            </a:xfrm>
            <a:prstGeom prst="diamond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Up Arrow Callout 181">
            <a:extLst>
              <a:ext uri="{FF2B5EF4-FFF2-40B4-BE49-F238E27FC236}">
                <a16:creationId xmlns:a16="http://schemas.microsoft.com/office/drawing/2014/main" id="{D6758C71-E37F-6349-B602-8018C950EDB9}"/>
              </a:ext>
            </a:extLst>
          </p:cNvPr>
          <p:cNvSpPr/>
          <p:nvPr/>
        </p:nvSpPr>
        <p:spPr>
          <a:xfrm>
            <a:off x="1980263" y="1910445"/>
            <a:ext cx="1338282" cy="1838701"/>
          </a:xfrm>
          <a:prstGeom prst="upArrowCallout">
            <a:avLst>
              <a:gd name="adj1" fmla="val 14983"/>
              <a:gd name="adj2" fmla="val 15466"/>
              <a:gd name="adj3" fmla="val 24836"/>
              <a:gd name="adj4" fmla="val 75592"/>
            </a:avLst>
          </a:prstGeom>
          <a:gradFill>
            <a:lin ang="5400000" scaled="0"/>
          </a:gradFill>
          <a:ln w="28575">
            <a:solidFill>
              <a:schemeClr val="bg1"/>
            </a:solidFill>
          </a:ln>
          <a:scene3d>
            <a:camera prst="perspectiveRelaxedModerately" fov="0"/>
            <a:lightRig rig="threePt" dir="tl"/>
          </a:scene3d>
          <a:sp3d>
            <a:bevelT w="50800" h="444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FAITH</a:t>
            </a:r>
            <a:br>
              <a:rPr lang="en-US" sz="2200" dirty="0"/>
            </a:br>
            <a:r>
              <a:rPr lang="en-US" sz="2200" dirty="0"/>
              <a:t>M &amp; GM</a:t>
            </a:r>
            <a:br>
              <a:rPr lang="en-US" sz="2200" dirty="0"/>
            </a:br>
            <a:r>
              <a:rPr lang="en-US" sz="2200" dirty="0"/>
              <a:t>GIFT</a:t>
            </a:r>
            <a:br>
              <a:rPr lang="en-US" sz="2200" dirty="0"/>
            </a:br>
            <a:r>
              <a:rPr lang="en-US" sz="2200" dirty="0"/>
              <a:t>DUTY</a:t>
            </a:r>
          </a:p>
        </p:txBody>
      </p:sp>
      <p:sp>
        <p:nvSpPr>
          <p:cNvPr id="183" name="Up Arrow Callout 182">
            <a:extLst>
              <a:ext uri="{FF2B5EF4-FFF2-40B4-BE49-F238E27FC236}">
                <a16:creationId xmlns:a16="http://schemas.microsoft.com/office/drawing/2014/main" id="{10A380F9-9A38-C848-91CA-ED7E652650BF}"/>
              </a:ext>
            </a:extLst>
          </p:cNvPr>
          <p:cNvSpPr/>
          <p:nvPr/>
        </p:nvSpPr>
        <p:spPr>
          <a:xfrm>
            <a:off x="296503" y="1854194"/>
            <a:ext cx="1739731" cy="2260800"/>
          </a:xfrm>
          <a:prstGeom prst="upArrowCallout">
            <a:avLst>
              <a:gd name="adj1" fmla="val 13037"/>
              <a:gd name="adj2" fmla="val 13002"/>
              <a:gd name="adj3" fmla="val 16798"/>
              <a:gd name="adj4" fmla="val 67225"/>
            </a:avLst>
          </a:prstGeom>
          <a:gradFill>
            <a:lin ang="5400000" scaled="0"/>
          </a:gradFill>
          <a:ln w="28575">
            <a:solidFill>
              <a:schemeClr val="bg1"/>
            </a:solidFill>
          </a:ln>
          <a:scene3d>
            <a:camera prst="perspectiveRelaxedModerately" fov="0"/>
            <a:lightRig rig="threePt" dir="tl"/>
          </a:scene3d>
          <a:sp3d>
            <a:bevelT w="50800" h="4445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”BE NOT ASHAMED”</a:t>
            </a:r>
            <a:br>
              <a:rPr lang="en-US" sz="2200" dirty="0"/>
            </a:br>
            <a:r>
              <a:rPr lang="en-US" sz="2200" dirty="0"/>
              <a:t>DUTY &amp; SUFFERING</a:t>
            </a:r>
          </a:p>
        </p:txBody>
      </p:sp>
    </p:spTree>
    <p:extLst>
      <p:ext uri="{BB962C8B-B14F-4D97-AF65-F5344CB8AC3E}">
        <p14:creationId xmlns:p14="http://schemas.microsoft.com/office/powerpoint/2010/main" val="20773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6" grpId="0" animBg="1"/>
      <p:bldP spid="3" grpId="0" animBg="1"/>
      <p:bldP spid="4" grpId="0" animBg="1"/>
      <p:bldP spid="24" grpId="0" animBg="1"/>
      <p:bldP spid="105" grpId="0" animBg="1"/>
      <p:bldP spid="26" grpId="0" animBg="1"/>
      <p:bldP spid="27" grpId="0" animBg="1"/>
      <p:bldP spid="28" grpId="0" animBg="1"/>
      <p:bldP spid="182" grpId="0" animBg="1"/>
      <p:bldP spid="1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0B92-DCEE-6D4C-9C3D-8EC5F7248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4356" y="155749"/>
            <a:ext cx="8523288" cy="1206499"/>
          </a:xfrm>
        </p:spPr>
        <p:txBody>
          <a:bodyPr>
            <a:normAutofit/>
          </a:bodyPr>
          <a:lstStyle/>
          <a:p>
            <a:r>
              <a:rPr lang="en-US" sz="6600" dirty="0"/>
              <a:t>2</a:t>
            </a:r>
            <a:r>
              <a:rPr lang="en-US" sz="6600" baseline="30000" dirty="0"/>
              <a:t>nd</a:t>
            </a:r>
            <a:r>
              <a:rPr lang="en-US" sz="6600" dirty="0"/>
              <a:t> TIMOTHY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A910E7-A940-614C-9F83-4FEF5DA9EEBD}"/>
              </a:ext>
            </a:extLst>
          </p:cNvPr>
          <p:cNvSpPr txBox="1">
            <a:spLocks/>
          </p:cNvSpPr>
          <p:nvPr/>
        </p:nvSpPr>
        <p:spPr>
          <a:xfrm>
            <a:off x="511935" y="2885383"/>
            <a:ext cx="3811587" cy="1885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272E4780-3C17-6B43-9747-EED50EF7057F}"/>
              </a:ext>
            </a:extLst>
          </p:cNvPr>
          <p:cNvSpPr/>
          <p:nvPr/>
        </p:nvSpPr>
        <p:spPr>
          <a:xfrm>
            <a:off x="4957950" y="1712690"/>
            <a:ext cx="2276099" cy="3512741"/>
          </a:xfrm>
          <a:prstGeom prst="downArrow">
            <a:avLst>
              <a:gd name="adj1" fmla="val 61636"/>
              <a:gd name="adj2" fmla="val 36875"/>
            </a:avLst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  <a:scene3d>
            <a:camera prst="perspectiveRelaxedModerately" fov="6000000"/>
            <a:lightRig rig="threePt" dir="tl"/>
          </a:scene3d>
          <a:sp3d>
            <a:bevelT w="254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F</a:t>
            </a:r>
            <a:br>
              <a:rPr lang="en-US" sz="2800" b="1" dirty="0"/>
            </a:br>
            <a:r>
              <a:rPr lang="en-US" sz="2800" b="1" dirty="0"/>
              <a:t>O</a:t>
            </a:r>
          </a:p>
          <a:p>
            <a:pPr algn="ctr"/>
            <a:r>
              <a:rPr lang="en-US" sz="2800" b="1" dirty="0"/>
              <a:t>C</a:t>
            </a:r>
          </a:p>
          <a:p>
            <a:pPr algn="ctr"/>
            <a:r>
              <a:rPr lang="en-US" sz="3200" b="1" dirty="0"/>
              <a:t>U</a:t>
            </a:r>
          </a:p>
          <a:p>
            <a:pPr algn="ctr"/>
            <a:r>
              <a:rPr lang="en-US" sz="3200" b="1" dirty="0"/>
              <a:t>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A99894-C542-0748-B4D3-FAD5ED027B8D}"/>
              </a:ext>
            </a:extLst>
          </p:cNvPr>
          <p:cNvSpPr txBox="1">
            <a:spLocks/>
          </p:cNvSpPr>
          <p:nvPr/>
        </p:nvSpPr>
        <p:spPr>
          <a:xfrm>
            <a:off x="1834356" y="5428625"/>
            <a:ext cx="8523288" cy="1206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/>
              <a:t>2</a:t>
            </a:r>
            <a:r>
              <a:rPr lang="en-US" sz="6600" baseline="30000" dirty="0"/>
              <a:t>nd</a:t>
            </a:r>
            <a:r>
              <a:rPr lang="en-US" sz="6600" dirty="0"/>
              <a:t> TIM. 2.22</a:t>
            </a:r>
          </a:p>
          <a:p>
            <a:r>
              <a:rPr lang="en-US" sz="6600" dirty="0"/>
              <a:t>“Flee youthful lusts”</a:t>
            </a:r>
          </a:p>
        </p:txBody>
      </p:sp>
    </p:spTree>
    <p:extLst>
      <p:ext uri="{BB962C8B-B14F-4D97-AF65-F5344CB8AC3E}">
        <p14:creationId xmlns:p14="http://schemas.microsoft.com/office/powerpoint/2010/main" val="163214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6719</TotalTime>
  <Words>261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Stencil</vt:lpstr>
      <vt:lpstr>Wingdings</vt:lpstr>
      <vt:lpstr>Century Gothic</vt:lpstr>
      <vt:lpstr>Chalkduster</vt:lpstr>
      <vt:lpstr>Mesh</vt:lpstr>
      <vt:lpstr>2nd TIMOTHY</vt:lpstr>
      <vt:lpstr>PAUL &amp; TIMOTHY</vt:lpstr>
      <vt:lpstr>Chap. 1</vt:lpstr>
      <vt:lpstr>Chap. 2</vt:lpstr>
      <vt:lpstr>Chap. 3</vt:lpstr>
      <vt:lpstr>Chap. 4</vt:lpstr>
      <vt:lpstr>PowerPoint Presentation</vt:lpstr>
      <vt:lpstr>PowerPoint Presentation</vt:lpstr>
      <vt:lpstr>2nd TIMOTHY</vt:lpstr>
      <vt:lpstr>PAUL &amp; TIMOTHY: estimated timeline</vt:lpstr>
      <vt:lpstr>2nd TIMOTHY 2:22 FLEE YOUTHFUL LUSTS</vt:lpstr>
      <vt:lpstr>consider 3 principles:  DIRECTION PERSPECTIVE REPLACEMENT</vt:lpstr>
      <vt:lpstr>PowerPoint Presentation</vt:lpstr>
      <vt:lpstr>PowerPoint Presentation</vt:lpstr>
      <vt:lpstr>2nd TIMOTHY 2:22 FLEE YOUTHFUL LUSTS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TIMOTHY</dc:title>
  <dc:creator>Bertina Smelser</dc:creator>
  <cp:lastModifiedBy>Brad Beutjer</cp:lastModifiedBy>
  <cp:revision>91</cp:revision>
  <dcterms:created xsi:type="dcterms:W3CDTF">2019-03-18T15:19:45Z</dcterms:created>
  <dcterms:modified xsi:type="dcterms:W3CDTF">2019-04-26T23:55:02Z</dcterms:modified>
</cp:coreProperties>
</file>