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5" r:id="rId2"/>
    <p:sldId id="266" r:id="rId3"/>
    <p:sldId id="267" r:id="rId4"/>
    <p:sldId id="268" r:id="rId5"/>
    <p:sldId id="258" r:id="rId6"/>
    <p:sldId id="261" r:id="rId7"/>
    <p:sldId id="262" r:id="rId8"/>
    <p:sldId id="263" r:id="rId9"/>
    <p:sldId id="264"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592" y="-112"/>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293DA-A7B0-C84E-8DB4-AE958D01C94A}" type="datetimeFigureOut">
              <a:rPr lang="en-US" smtClean="0"/>
              <a:t>4/18/19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93DA-A7B0-C84E-8DB4-AE958D01C94A}" type="datetimeFigureOut">
              <a:rPr lang="en-US" smtClean="0"/>
              <a:t>4/18/19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93DA-A7B0-C84E-8DB4-AE958D01C94A}" type="datetimeFigureOut">
              <a:rPr lang="en-US" smtClean="0"/>
              <a:t>4/18/19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293DA-A7B0-C84E-8DB4-AE958D01C94A}" type="datetimeFigureOut">
              <a:rPr lang="en-US" smtClean="0"/>
              <a:t>4/18/19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293DA-A7B0-C84E-8DB4-AE958D01C94A}" type="datetimeFigureOut">
              <a:rPr lang="en-US" smtClean="0"/>
              <a:t>4/18/19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293DA-A7B0-C84E-8DB4-AE958D01C94A}" type="datetimeFigureOut">
              <a:rPr lang="en-US" smtClean="0"/>
              <a:t>4/18/19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293DA-A7B0-C84E-8DB4-AE958D01C94A}" type="datetimeFigureOut">
              <a:rPr lang="en-US" smtClean="0"/>
              <a:t>4/18/19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293DA-A7B0-C84E-8DB4-AE958D01C94A}" type="datetimeFigureOut">
              <a:rPr lang="en-US" smtClean="0"/>
              <a:t>4/18/19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293DA-A7B0-C84E-8DB4-AE958D01C94A}" type="datetimeFigureOut">
              <a:rPr lang="en-US" smtClean="0"/>
              <a:t>4/18/19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293DA-A7B0-C84E-8DB4-AE958D01C94A}" type="datetimeFigureOut">
              <a:rPr lang="en-US" smtClean="0"/>
              <a:t>4/18/19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293DA-A7B0-C84E-8DB4-AE958D01C94A}" type="datetimeFigureOut">
              <a:rPr lang="en-US" smtClean="0"/>
              <a:t>4/18/19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0EE12-B608-BE43-87C4-6FEAB661D0A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3F7293DA-A7B0-C84E-8DB4-AE958D01C94A}" type="datetimeFigureOut">
              <a:rPr lang="en-US" smtClean="0"/>
              <a:t>4/18/19</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8230EE12-B608-BE43-87C4-6FEAB661D0A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296" y="146340"/>
            <a:ext cx="8899408" cy="5456294"/>
          </a:xfrm>
        </p:spPr>
        <p:txBody>
          <a:bodyPr>
            <a:normAutofit/>
          </a:bodyPr>
          <a:lstStyle/>
          <a:p>
            <a:pPr marL="0" indent="0">
              <a:buNone/>
            </a:pPr>
            <a:endParaRPr lang="en-US" sz="3800" dirty="0" smtClean="0"/>
          </a:p>
          <a:p>
            <a:pPr marL="0" indent="0" algn="ctr">
              <a:buNone/>
            </a:pPr>
            <a:r>
              <a:rPr lang="en-US" sz="3800" dirty="0" smtClean="0"/>
              <a:t>“</a:t>
            </a:r>
            <a:r>
              <a:rPr lang="en-US" sz="3800" dirty="0"/>
              <a:t>And the Lord your God will circumcise your heart and the heart of your offspring, so that you will love the Lord your God with all your heart and with all your soul, that you may live.</a:t>
            </a:r>
            <a:r>
              <a:rPr lang="en-US" sz="3800" dirty="0" smtClean="0"/>
              <a:t>”</a:t>
            </a:r>
          </a:p>
          <a:p>
            <a:pPr marL="0" indent="0" algn="ctr">
              <a:buNone/>
            </a:pPr>
            <a:r>
              <a:rPr lang="en-US" sz="3800" dirty="0" smtClean="0"/>
              <a:t>Deuteronomy 30:6</a:t>
            </a:r>
            <a:endParaRPr lang="en-US" sz="3800" dirty="0"/>
          </a:p>
        </p:txBody>
      </p:sp>
    </p:spTree>
    <p:extLst>
      <p:ext uri="{BB962C8B-B14F-4D97-AF65-F5344CB8AC3E}">
        <p14:creationId xmlns:p14="http://schemas.microsoft.com/office/powerpoint/2010/main" val="3901372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168" y="146340"/>
            <a:ext cx="8725665" cy="5456294"/>
          </a:xfrm>
        </p:spPr>
        <p:txBody>
          <a:bodyPr>
            <a:normAutofit/>
          </a:bodyPr>
          <a:lstStyle/>
          <a:p>
            <a:pPr marL="0" indent="0" algn="ctr">
              <a:buNone/>
            </a:pPr>
            <a:endParaRPr lang="en-US" sz="3800" dirty="0" smtClean="0"/>
          </a:p>
          <a:p>
            <a:pPr marL="0" indent="0" algn="ctr">
              <a:buNone/>
            </a:pPr>
            <a:r>
              <a:rPr lang="en-US" sz="3800" dirty="0" smtClean="0"/>
              <a:t>“</a:t>
            </a:r>
            <a:r>
              <a:rPr lang="en-US" sz="3800" dirty="0"/>
              <a:t>For this is the covenant that I will make with the house of Israel after those days, declares the Lord: I will put my law within them, and I will write it on their hearts. And I will be their God, and they shall be my people.</a:t>
            </a:r>
            <a:r>
              <a:rPr lang="en-US" sz="3800" dirty="0" smtClean="0"/>
              <a:t>”</a:t>
            </a:r>
          </a:p>
          <a:p>
            <a:pPr marL="0" indent="0" algn="ctr">
              <a:buNone/>
            </a:pPr>
            <a:r>
              <a:rPr lang="en-US" sz="3800" dirty="0" smtClean="0"/>
              <a:t>Jeremiah 31:33</a:t>
            </a:r>
          </a:p>
        </p:txBody>
      </p:sp>
    </p:spTree>
    <p:extLst>
      <p:ext uri="{BB962C8B-B14F-4D97-AF65-F5344CB8AC3E}">
        <p14:creationId xmlns:p14="http://schemas.microsoft.com/office/powerpoint/2010/main" val="1836151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48" y="146340"/>
            <a:ext cx="9021704" cy="5456294"/>
          </a:xfrm>
        </p:spPr>
        <p:txBody>
          <a:bodyPr>
            <a:normAutofit/>
          </a:bodyPr>
          <a:lstStyle/>
          <a:p>
            <a:pPr marL="0" indent="0" algn="ctr">
              <a:buNone/>
            </a:pPr>
            <a:endParaRPr lang="en-US" sz="3800" dirty="0" smtClean="0"/>
          </a:p>
          <a:p>
            <a:pPr marL="0" indent="0" algn="ctr">
              <a:buNone/>
            </a:pPr>
            <a:r>
              <a:rPr lang="en-US" sz="3800" dirty="0" smtClean="0"/>
              <a:t>“</a:t>
            </a:r>
            <a:r>
              <a:rPr lang="en-US" sz="3800" baseline="30000" dirty="0"/>
              <a:t>26</a:t>
            </a:r>
            <a:r>
              <a:rPr lang="en-US" sz="3800" dirty="0"/>
              <a:t>And I will give you a new heart, and a new spirit I will put within you. And I will remove the heart of stone from your flesh and give you a heart of flesh. </a:t>
            </a:r>
            <a:r>
              <a:rPr lang="en-US" sz="3800" baseline="30000" dirty="0"/>
              <a:t>27</a:t>
            </a:r>
            <a:r>
              <a:rPr lang="en-US" sz="3800" dirty="0"/>
              <a:t>And I will put my Spirit within you, and cause you to walk in my statutes and be careful to obey my rules.</a:t>
            </a:r>
            <a:r>
              <a:rPr lang="en-US" sz="3800" dirty="0" smtClean="0"/>
              <a:t>”</a:t>
            </a:r>
          </a:p>
          <a:p>
            <a:pPr marL="0" indent="0" algn="ctr">
              <a:buNone/>
            </a:pPr>
            <a:r>
              <a:rPr lang="en-US" sz="3800" dirty="0" smtClean="0"/>
              <a:t>Ezekiel 36:26-27</a:t>
            </a:r>
            <a:endParaRPr lang="en-US" sz="3800" dirty="0"/>
          </a:p>
        </p:txBody>
      </p:sp>
    </p:spTree>
    <p:extLst>
      <p:ext uri="{BB962C8B-B14F-4D97-AF65-F5344CB8AC3E}">
        <p14:creationId xmlns:p14="http://schemas.microsoft.com/office/powerpoint/2010/main" val="613244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Strengthened by Grace</a:t>
            </a:r>
            <a:endParaRPr lang="en-US" dirty="0"/>
          </a:p>
        </p:txBody>
      </p:sp>
    </p:spTree>
    <p:extLst>
      <p:ext uri="{BB962C8B-B14F-4D97-AF65-F5344CB8AC3E}">
        <p14:creationId xmlns:p14="http://schemas.microsoft.com/office/powerpoint/2010/main" val="32563888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Strengthened by Grace</a:t>
            </a:r>
            <a:endParaRPr lang="en-US" dirty="0"/>
          </a:p>
        </p:txBody>
      </p:sp>
      <p:sp>
        <p:nvSpPr>
          <p:cNvPr id="3" name="Content Placeholder 2"/>
          <p:cNvSpPr>
            <a:spLocks noGrp="1"/>
          </p:cNvSpPr>
          <p:nvPr>
            <p:ph idx="1"/>
          </p:nvPr>
        </p:nvSpPr>
        <p:spPr>
          <a:xfrm>
            <a:off x="122296" y="1333501"/>
            <a:ext cx="8899408" cy="4269132"/>
          </a:xfrm>
        </p:spPr>
        <p:txBody>
          <a:bodyPr>
            <a:normAutofit lnSpcReduction="10000"/>
          </a:bodyPr>
          <a:lstStyle/>
          <a:p>
            <a:r>
              <a:rPr lang="en-US" dirty="0" smtClean="0"/>
              <a:t>For = Because (vs. 11)</a:t>
            </a:r>
          </a:p>
          <a:p>
            <a:endParaRPr lang="en-US" dirty="0"/>
          </a:p>
          <a:p>
            <a:r>
              <a:rPr lang="en-US" dirty="0" smtClean="0"/>
              <a:t>Training (vs. 12)</a:t>
            </a:r>
          </a:p>
          <a:p>
            <a:pPr lvl="1"/>
            <a:r>
              <a:rPr lang="en-US" dirty="0" smtClean="0"/>
              <a:t>Instructing (NASB)</a:t>
            </a:r>
          </a:p>
          <a:p>
            <a:pPr lvl="1"/>
            <a:r>
              <a:rPr lang="en-US" dirty="0" smtClean="0"/>
              <a:t>Teaching (NKJV)</a:t>
            </a:r>
          </a:p>
          <a:p>
            <a:pPr lvl="1"/>
            <a:r>
              <a:rPr lang="en-US" dirty="0" smtClean="0"/>
              <a:t>“</a:t>
            </a:r>
            <a:r>
              <a:rPr lang="en-US" dirty="0" smtClean="0"/>
              <a:t>Chastise &amp; Discipline”</a:t>
            </a:r>
            <a:endParaRPr lang="en-US" dirty="0" smtClean="0"/>
          </a:p>
          <a:p>
            <a:endParaRPr lang="en-US" dirty="0"/>
          </a:p>
          <a:p>
            <a:r>
              <a:rPr lang="en-US" dirty="0" smtClean="0"/>
              <a:t>“To Renounce Ungodliness” (vs. 12)</a:t>
            </a:r>
            <a:endParaRPr lang="en-US" dirty="0"/>
          </a:p>
        </p:txBody>
      </p:sp>
    </p:spTree>
    <p:extLst>
      <p:ext uri="{BB962C8B-B14F-4D97-AF65-F5344CB8AC3E}">
        <p14:creationId xmlns:p14="http://schemas.microsoft.com/office/powerpoint/2010/main" val="306482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Strengthened by Grace</a:t>
            </a:r>
            <a:endParaRPr lang="en-US" dirty="0"/>
          </a:p>
        </p:txBody>
      </p:sp>
      <p:sp>
        <p:nvSpPr>
          <p:cNvPr id="3" name="Content Placeholder 2"/>
          <p:cNvSpPr>
            <a:spLocks noGrp="1"/>
          </p:cNvSpPr>
          <p:nvPr>
            <p:ph idx="1"/>
          </p:nvPr>
        </p:nvSpPr>
        <p:spPr>
          <a:xfrm>
            <a:off x="122296" y="1333501"/>
            <a:ext cx="8899408" cy="4269132"/>
          </a:xfrm>
        </p:spPr>
        <p:txBody>
          <a:bodyPr>
            <a:normAutofit/>
          </a:bodyPr>
          <a:lstStyle/>
          <a:p>
            <a:r>
              <a:rPr lang="en-US" dirty="0" smtClean="0"/>
              <a:t>Misunderstandings of Grace</a:t>
            </a:r>
          </a:p>
          <a:p>
            <a:pPr lvl="1"/>
            <a:r>
              <a:rPr lang="en-US" dirty="0" smtClean="0"/>
              <a:t>“We Earn God’s Grace”</a:t>
            </a:r>
          </a:p>
          <a:p>
            <a:pPr lvl="2"/>
            <a:r>
              <a:rPr lang="en-US" dirty="0" smtClean="0"/>
              <a:t>Given to People Who Need Training</a:t>
            </a:r>
          </a:p>
          <a:p>
            <a:pPr lvl="1"/>
            <a:r>
              <a:rPr lang="en-US" dirty="0" smtClean="0"/>
              <a:t>“Grace Gives Me a Free Pass”</a:t>
            </a:r>
          </a:p>
          <a:p>
            <a:pPr lvl="2"/>
            <a:r>
              <a:rPr lang="en-US" dirty="0">
                <a:solidFill>
                  <a:srgbClr val="FFFFFF"/>
                </a:solidFill>
              </a:rPr>
              <a:t>“…ungodly people, who pervert the grace of our God into sensuality and deny our only Master and Lord, Jesus Christ.” (Jude 1:4</a:t>
            </a:r>
            <a:r>
              <a:rPr lang="en-US" dirty="0" smtClean="0">
                <a:solidFill>
                  <a:srgbClr val="FFFFFF"/>
                </a:solidFill>
              </a:rPr>
              <a:t>)</a:t>
            </a:r>
          </a:p>
          <a:p>
            <a:pPr lvl="2"/>
            <a:endParaRPr lang="en-US" dirty="0" smtClean="0">
              <a:solidFill>
                <a:srgbClr val="FFFFFF"/>
              </a:solidFill>
            </a:endParaRPr>
          </a:p>
          <a:p>
            <a:r>
              <a:rPr lang="en-US" dirty="0" smtClean="0">
                <a:solidFill>
                  <a:srgbClr val="FFFFFF"/>
                </a:solidFill>
              </a:rPr>
              <a:t>Zealous </a:t>
            </a:r>
            <a:r>
              <a:rPr lang="en-US" dirty="0" smtClean="0">
                <a:solidFill>
                  <a:srgbClr val="FFFFFF"/>
                </a:solidFill>
              </a:rPr>
              <a:t>for Good Works (vs. 14)</a:t>
            </a:r>
          </a:p>
          <a:p>
            <a:pPr lvl="1"/>
            <a:endParaRPr lang="en-US" dirty="0">
              <a:solidFill>
                <a:srgbClr val="FFFFFF"/>
              </a:solidFill>
            </a:endParaRPr>
          </a:p>
          <a:p>
            <a:pPr lvl="2"/>
            <a:endParaRPr lang="en-US" dirty="0" smtClean="0"/>
          </a:p>
          <a:p>
            <a:endParaRPr lang="en-US" dirty="0"/>
          </a:p>
        </p:txBody>
      </p:sp>
    </p:spTree>
    <p:extLst>
      <p:ext uri="{BB962C8B-B14F-4D97-AF65-F5344CB8AC3E}">
        <p14:creationId xmlns:p14="http://schemas.microsoft.com/office/powerpoint/2010/main" val="3661221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Grace Training Us</a:t>
            </a:r>
            <a:endParaRPr lang="en-US" dirty="0"/>
          </a:p>
        </p:txBody>
      </p:sp>
      <p:sp>
        <p:nvSpPr>
          <p:cNvPr id="3" name="Content Placeholder 2"/>
          <p:cNvSpPr>
            <a:spLocks noGrp="1"/>
          </p:cNvSpPr>
          <p:nvPr>
            <p:ph idx="1"/>
          </p:nvPr>
        </p:nvSpPr>
        <p:spPr>
          <a:xfrm>
            <a:off x="122296" y="1333501"/>
            <a:ext cx="8899408" cy="4269132"/>
          </a:xfrm>
        </p:spPr>
        <p:txBody>
          <a:bodyPr>
            <a:normAutofit lnSpcReduction="10000"/>
          </a:bodyPr>
          <a:lstStyle/>
          <a:p>
            <a:r>
              <a:rPr lang="en-US" dirty="0" smtClean="0"/>
              <a:t>Titus 3:1-5</a:t>
            </a:r>
          </a:p>
          <a:p>
            <a:pPr marL="114300" indent="0">
              <a:buNone/>
            </a:pPr>
            <a:endParaRPr lang="en-US" dirty="0"/>
          </a:p>
          <a:p>
            <a:r>
              <a:rPr lang="en-US" dirty="0"/>
              <a:t>“Be kind to one another, tenderhearted, forgiving one another, as God in Christ forgave you.” </a:t>
            </a:r>
            <a:r>
              <a:rPr lang="en-US" baseline="30000" dirty="0"/>
              <a:t>(Ephesians 4:32)</a:t>
            </a:r>
          </a:p>
          <a:p>
            <a:endParaRPr lang="en-US" dirty="0"/>
          </a:p>
          <a:p>
            <a:r>
              <a:rPr lang="en-US" dirty="0"/>
              <a:t>“Therefore welcome one another as Christ has welcomed you, for the glory of God.” </a:t>
            </a:r>
            <a:r>
              <a:rPr lang="en-US" baseline="30000" dirty="0"/>
              <a:t>(Romans 15:7)</a:t>
            </a:r>
          </a:p>
          <a:p>
            <a:endParaRPr lang="en-US" dirty="0"/>
          </a:p>
          <a:p>
            <a:endParaRPr lang="en-US" dirty="0">
              <a:solidFill>
                <a:srgbClr val="FFFFFF"/>
              </a:solidFill>
            </a:endParaRPr>
          </a:p>
          <a:p>
            <a:pPr lvl="2"/>
            <a:endParaRPr lang="en-US" dirty="0" smtClean="0"/>
          </a:p>
          <a:p>
            <a:endParaRPr lang="en-US" dirty="0"/>
          </a:p>
        </p:txBody>
      </p:sp>
    </p:spTree>
    <p:extLst>
      <p:ext uri="{BB962C8B-B14F-4D97-AF65-F5344CB8AC3E}">
        <p14:creationId xmlns:p14="http://schemas.microsoft.com/office/powerpoint/2010/main" val="20140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Grace Training Us</a:t>
            </a:r>
            <a:endParaRPr lang="en-US" dirty="0"/>
          </a:p>
        </p:txBody>
      </p:sp>
      <p:sp>
        <p:nvSpPr>
          <p:cNvPr id="3" name="Content Placeholder 2"/>
          <p:cNvSpPr>
            <a:spLocks noGrp="1"/>
          </p:cNvSpPr>
          <p:nvPr>
            <p:ph idx="1"/>
          </p:nvPr>
        </p:nvSpPr>
        <p:spPr>
          <a:xfrm>
            <a:off x="122296" y="1333501"/>
            <a:ext cx="8899408" cy="4269132"/>
          </a:xfrm>
        </p:spPr>
        <p:txBody>
          <a:bodyPr>
            <a:normAutofit fontScale="85000" lnSpcReduction="10000"/>
          </a:bodyPr>
          <a:lstStyle/>
          <a:p>
            <a:r>
              <a:rPr lang="en-US" dirty="0"/>
              <a:t>“</a:t>
            </a:r>
            <a:r>
              <a:rPr lang="en-US" baseline="30000" dirty="0"/>
              <a:t>9</a:t>
            </a:r>
            <a:r>
              <a:rPr lang="en-US" dirty="0"/>
              <a:t>For you know the grace of our Lord Jesus Christ, that though he was rich, yet for your sake he became poor, so that you by his poverty might become rich. </a:t>
            </a:r>
            <a:r>
              <a:rPr lang="en-US" baseline="30000" dirty="0"/>
              <a:t>10</a:t>
            </a:r>
            <a:r>
              <a:rPr lang="en-US" dirty="0"/>
              <a:t>And in this matter I give my judgment: this benefits you, who a year ago started not only to do this work but also to desire to do it. </a:t>
            </a:r>
            <a:r>
              <a:rPr lang="en-US" baseline="30000" dirty="0"/>
              <a:t>11</a:t>
            </a:r>
            <a:r>
              <a:rPr lang="en-US" dirty="0"/>
              <a:t>So now finish doing it as well, so that your readiness in desiring it may be matched by your completing it out of what you have.” </a:t>
            </a:r>
            <a:r>
              <a:rPr lang="en-US" dirty="0" smtClean="0"/>
              <a:t>(2 Corinthians 8:9-11)</a:t>
            </a:r>
          </a:p>
          <a:p>
            <a:endParaRPr lang="en-US" dirty="0"/>
          </a:p>
          <a:p>
            <a:r>
              <a:rPr lang="en-US" dirty="0"/>
              <a:t>“We love because he first loved us.” </a:t>
            </a:r>
            <a:r>
              <a:rPr lang="en-US" dirty="0" smtClean="0"/>
              <a:t>(1 John 4:19)</a:t>
            </a:r>
          </a:p>
          <a:p>
            <a:endParaRPr lang="en-US" dirty="0"/>
          </a:p>
          <a:p>
            <a:endParaRPr lang="en-US" dirty="0">
              <a:solidFill>
                <a:srgbClr val="FFFFFF"/>
              </a:solidFill>
            </a:endParaRPr>
          </a:p>
          <a:p>
            <a:pPr lvl="2"/>
            <a:endParaRPr lang="en-US" dirty="0" smtClean="0"/>
          </a:p>
          <a:p>
            <a:endParaRPr lang="en-US" dirty="0"/>
          </a:p>
        </p:txBody>
      </p:sp>
    </p:spTree>
    <p:extLst>
      <p:ext uri="{BB962C8B-B14F-4D97-AF65-F5344CB8AC3E}">
        <p14:creationId xmlns:p14="http://schemas.microsoft.com/office/powerpoint/2010/main" val="256002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Strengthened by Grace</a:t>
            </a:r>
            <a:endParaRPr lang="en-US" dirty="0"/>
          </a:p>
        </p:txBody>
      </p:sp>
      <p:sp>
        <p:nvSpPr>
          <p:cNvPr id="3" name="Content Placeholder 2"/>
          <p:cNvSpPr>
            <a:spLocks noGrp="1"/>
          </p:cNvSpPr>
          <p:nvPr>
            <p:ph idx="1"/>
          </p:nvPr>
        </p:nvSpPr>
        <p:spPr>
          <a:xfrm>
            <a:off x="122296" y="1333501"/>
            <a:ext cx="8899408" cy="4269132"/>
          </a:xfrm>
        </p:spPr>
        <p:txBody>
          <a:bodyPr>
            <a:normAutofit/>
          </a:bodyPr>
          <a:lstStyle/>
          <a:p>
            <a:endParaRPr lang="en-US" dirty="0"/>
          </a:p>
          <a:p>
            <a:pPr marL="0" indent="0" algn="ctr">
              <a:buNone/>
            </a:pPr>
            <a:endParaRPr lang="en-US" sz="3600" dirty="0" smtClean="0"/>
          </a:p>
          <a:p>
            <a:pPr marL="0" indent="0" algn="ctr">
              <a:buNone/>
            </a:pPr>
            <a:r>
              <a:rPr lang="en-US" sz="3600" dirty="0" smtClean="0"/>
              <a:t>“</a:t>
            </a:r>
            <a:r>
              <a:rPr lang="en-US" sz="3600" dirty="0"/>
              <a:t>…we appeal to you not to receive the grace of God in </a:t>
            </a:r>
            <a:r>
              <a:rPr lang="en-US" sz="3600" b="1" dirty="0"/>
              <a:t>vain</a:t>
            </a:r>
            <a:r>
              <a:rPr lang="en-US" sz="3600" dirty="0"/>
              <a:t>.” </a:t>
            </a:r>
            <a:r>
              <a:rPr lang="en-US" sz="3600" dirty="0" smtClean="0"/>
              <a:t>(2 Corinthians 6:1)</a:t>
            </a:r>
            <a:endParaRPr lang="en-US" sz="3600" dirty="0"/>
          </a:p>
          <a:p>
            <a:endParaRPr lang="en-US" dirty="0">
              <a:solidFill>
                <a:srgbClr val="FFFFFF"/>
              </a:solidFill>
            </a:endParaRPr>
          </a:p>
          <a:p>
            <a:pPr lvl="2"/>
            <a:endParaRPr lang="en-US" dirty="0" smtClean="0"/>
          </a:p>
          <a:p>
            <a:endParaRPr lang="en-US" dirty="0"/>
          </a:p>
        </p:txBody>
      </p:sp>
    </p:spTree>
    <p:extLst>
      <p:ext uri="{BB962C8B-B14F-4D97-AF65-F5344CB8AC3E}">
        <p14:creationId xmlns:p14="http://schemas.microsoft.com/office/powerpoint/2010/main" val="2692261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26</TotalTime>
  <Words>503</Words>
  <Application>Microsoft Macintosh PowerPoint</Application>
  <PresentationFormat>On-screen Show (16:10)</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vt:lpstr>
      <vt:lpstr>PowerPoint Presentation</vt:lpstr>
      <vt:lpstr>PowerPoint Presentation</vt:lpstr>
      <vt:lpstr>PowerPoint Presentation</vt:lpstr>
      <vt:lpstr>Strengthened by Grace</vt:lpstr>
      <vt:lpstr>Strengthened by Grace</vt:lpstr>
      <vt:lpstr>Strengthened by Grace</vt:lpstr>
      <vt:lpstr>Examples of Grace Training Us</vt:lpstr>
      <vt:lpstr>Examples of Grace Training Us</vt:lpstr>
      <vt:lpstr>Strengthened by Grace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Strengthened by Grace</dc:title>
  <dc:creator>Erik Borlaug</dc:creator>
  <cp:lastModifiedBy>Erik Borlaug</cp:lastModifiedBy>
  <cp:revision>13</cp:revision>
  <dcterms:created xsi:type="dcterms:W3CDTF">2018-05-04T21:43:41Z</dcterms:created>
  <dcterms:modified xsi:type="dcterms:W3CDTF">2019-04-18T15:39:19Z</dcterms:modified>
</cp:coreProperties>
</file>