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2" r:id="rId5"/>
    <p:sldMasterId id="2147483714" r:id="rId6"/>
  </p:sldMasterIdLst>
  <p:notesMasterIdLst>
    <p:notesMasterId r:id="rId30"/>
  </p:notesMasterIdLst>
  <p:sldIdLst>
    <p:sldId id="256" r:id="rId7"/>
    <p:sldId id="328" r:id="rId8"/>
    <p:sldId id="261" r:id="rId9"/>
    <p:sldId id="260" r:id="rId10"/>
    <p:sldId id="329" r:id="rId11"/>
    <p:sldId id="330" r:id="rId12"/>
    <p:sldId id="331" r:id="rId13"/>
    <p:sldId id="332" r:id="rId14"/>
    <p:sldId id="265" r:id="rId15"/>
    <p:sldId id="333" r:id="rId16"/>
    <p:sldId id="334" r:id="rId17"/>
    <p:sldId id="335" r:id="rId18"/>
    <p:sldId id="336" r:id="rId19"/>
    <p:sldId id="337" r:id="rId20"/>
    <p:sldId id="338" r:id="rId21"/>
    <p:sldId id="266" r:id="rId22"/>
    <p:sldId id="339" r:id="rId23"/>
    <p:sldId id="340" r:id="rId24"/>
    <p:sldId id="341" r:id="rId25"/>
    <p:sldId id="342" r:id="rId26"/>
    <p:sldId id="343" r:id="rId27"/>
    <p:sldId id="344" r:id="rId28"/>
    <p:sldId id="34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A7F1B-7618-43E8-A15C-F179C90ECE4C}" type="datetimeFigureOut">
              <a:rPr lang="en-US" smtClean="0"/>
              <a:t>4/21/2019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38701-E636-4F1C-B6E3-1B029AE23A7B}" type="slidenum">
              <a:rPr lang="en-US" smtClean="0"/>
              <a:t>‹#›</a:t>
            </a:fld>
            <a:endParaRPr lang="en-US"/>
          </a:p>
        </p:txBody>
      </p:sp>
    </p:spTree>
    <p:extLst>
      <p:ext uri="{BB962C8B-B14F-4D97-AF65-F5344CB8AC3E}">
        <p14:creationId xmlns:p14="http://schemas.microsoft.com/office/powerpoint/2010/main" val="201193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852FD6F-9706-4EE3-85F3-103C58A43868}"/>
              </a:ext>
            </a:extLst>
          </p:cNvPr>
          <p:cNvSpPr>
            <a:spLocks noGrp="1" noRot="1" noChangeAspect="1" noTextEdit="1"/>
          </p:cNvSpPr>
          <p:nvPr>
            <p:ph type="sldImg"/>
          </p:nvPr>
        </p:nvSpPr>
        <p:spPr>
          <a:xfrm>
            <a:off x="960438" y="230188"/>
            <a:ext cx="4937125" cy="3086100"/>
          </a:xfrm>
          <a:ln/>
        </p:spPr>
      </p:sp>
      <p:sp>
        <p:nvSpPr>
          <p:cNvPr id="28675" name="Notes Placeholder 2">
            <a:extLst>
              <a:ext uri="{FF2B5EF4-FFF2-40B4-BE49-F238E27FC236}">
                <a16:creationId xmlns:a16="http://schemas.microsoft.com/office/drawing/2014/main" id="{4E8BE1DB-AF8C-4162-8FA5-6743C956390B}"/>
              </a:ext>
            </a:extLst>
          </p:cNvPr>
          <p:cNvSpPr>
            <a:spLocks noGrp="1"/>
          </p:cNvSpPr>
          <p:nvPr>
            <p:ph type="body" idx="1"/>
          </p:nvPr>
        </p:nvSpPr>
        <p:spPr>
          <a:noFill/>
        </p:spPr>
        <p:txBody>
          <a:bodyPr/>
          <a:lstStyle/>
          <a:p>
            <a:endParaRPr lang="en-US" altLang="en-US" sz="1600"/>
          </a:p>
        </p:txBody>
      </p:sp>
      <p:sp>
        <p:nvSpPr>
          <p:cNvPr id="28676" name="Slide Number Placeholder 3">
            <a:extLst>
              <a:ext uri="{FF2B5EF4-FFF2-40B4-BE49-F238E27FC236}">
                <a16:creationId xmlns:a16="http://schemas.microsoft.com/office/drawing/2014/main" id="{B02D1426-53B6-4D54-9EC8-C42B6E42CC95}"/>
              </a:ext>
            </a:extLst>
          </p:cNvPr>
          <p:cNvSpPr>
            <a:spLocks noGrp="1"/>
          </p:cNvSpPr>
          <p:nvPr>
            <p:ph type="sldNum" sz="quarter" idx="5"/>
          </p:nvPr>
        </p:nvSpPr>
        <p:spPr>
          <a:noFill/>
        </p:spPr>
        <p:txBody>
          <a:bodyPr/>
          <a:lstStyle>
            <a:lvl1pPr defTabSz="712788">
              <a:defRPr>
                <a:solidFill>
                  <a:schemeClr val="tx1"/>
                </a:solidFill>
                <a:latin typeface="Arial" panose="020B0604020202020204" pitchFamily="34" charset="0"/>
              </a:defRPr>
            </a:lvl1pPr>
            <a:lvl2pPr defTabSz="712788">
              <a:defRPr>
                <a:solidFill>
                  <a:schemeClr val="tx1"/>
                </a:solidFill>
                <a:latin typeface="Arial" panose="020B0604020202020204" pitchFamily="34" charset="0"/>
              </a:defRPr>
            </a:lvl2pPr>
            <a:lvl3pPr defTabSz="712788">
              <a:defRPr>
                <a:solidFill>
                  <a:schemeClr val="tx1"/>
                </a:solidFill>
                <a:latin typeface="Arial" panose="020B0604020202020204" pitchFamily="34" charset="0"/>
              </a:defRPr>
            </a:lvl3pPr>
            <a:lvl4pPr defTabSz="712788">
              <a:defRPr>
                <a:solidFill>
                  <a:schemeClr val="tx1"/>
                </a:solidFill>
                <a:latin typeface="Arial" panose="020B0604020202020204" pitchFamily="34" charset="0"/>
              </a:defRPr>
            </a:lvl4pPr>
            <a:lvl5pPr defTabSz="712788">
              <a:defRPr>
                <a:solidFill>
                  <a:schemeClr val="tx1"/>
                </a:solidFill>
                <a:latin typeface="Arial" panose="020B0604020202020204" pitchFamily="34" charset="0"/>
              </a:defRPr>
            </a:lvl5pPr>
            <a:lvl6pPr marL="1882775" indent="403225" defTabSz="712788" eaLnBrk="0" fontAlgn="base" hangingPunct="0">
              <a:spcBef>
                <a:spcPct val="0"/>
              </a:spcBef>
              <a:spcAft>
                <a:spcPct val="0"/>
              </a:spcAft>
              <a:defRPr>
                <a:solidFill>
                  <a:schemeClr val="tx1"/>
                </a:solidFill>
                <a:latin typeface="Arial" panose="020B0604020202020204" pitchFamily="34" charset="0"/>
              </a:defRPr>
            </a:lvl6pPr>
            <a:lvl7pPr marL="2339975" indent="403225" defTabSz="712788" eaLnBrk="0" fontAlgn="base" hangingPunct="0">
              <a:spcBef>
                <a:spcPct val="0"/>
              </a:spcBef>
              <a:spcAft>
                <a:spcPct val="0"/>
              </a:spcAft>
              <a:defRPr>
                <a:solidFill>
                  <a:schemeClr val="tx1"/>
                </a:solidFill>
                <a:latin typeface="Arial" panose="020B0604020202020204" pitchFamily="34" charset="0"/>
              </a:defRPr>
            </a:lvl7pPr>
            <a:lvl8pPr marL="2797175" indent="403225" defTabSz="712788" eaLnBrk="0" fontAlgn="base" hangingPunct="0">
              <a:spcBef>
                <a:spcPct val="0"/>
              </a:spcBef>
              <a:spcAft>
                <a:spcPct val="0"/>
              </a:spcAft>
              <a:defRPr>
                <a:solidFill>
                  <a:schemeClr val="tx1"/>
                </a:solidFill>
                <a:latin typeface="Arial" panose="020B0604020202020204" pitchFamily="34" charset="0"/>
              </a:defRPr>
            </a:lvl8pPr>
            <a:lvl9pPr marL="3254375" indent="403225" defTabSz="712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8546ADB5-F4D4-4A5C-96D7-F2070748E14B}"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3A03B7A-84D8-4BE5-AC05-3DD4634CD4B7}"/>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5A7D7F1E-7FBD-4B9E-BCE6-D301A7323D15}"/>
              </a:ext>
            </a:extLst>
          </p:cNvPr>
          <p:cNvSpPr>
            <a:spLocks noGrp="1"/>
          </p:cNvSpPr>
          <p:nvPr>
            <p:ph type="body" idx="1"/>
          </p:nvPr>
        </p:nvSpPr>
        <p:spPr>
          <a:noFill/>
        </p:spPr>
        <p:txBody>
          <a:bodyPr/>
          <a:lstStyle/>
          <a:p>
            <a:endParaRPr lang="en-US" altLang="en-US"/>
          </a:p>
        </p:txBody>
      </p:sp>
      <p:sp>
        <p:nvSpPr>
          <p:cNvPr id="31748" name="Slide Number Placeholder 3">
            <a:extLst>
              <a:ext uri="{FF2B5EF4-FFF2-40B4-BE49-F238E27FC236}">
                <a16:creationId xmlns:a16="http://schemas.microsoft.com/office/drawing/2014/main" id="{9160A1C7-4FFC-48CA-AF80-5A2DB13A6C2A}"/>
              </a:ext>
            </a:extLst>
          </p:cNvPr>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367C14-664C-4C19-9593-FBC7CCF3CCF1}"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ACEA156-13E5-4F4B-A3A8-06131E773C3A}"/>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BCC5EE6A-EF1C-4100-B3F2-064C03637E44}"/>
              </a:ext>
            </a:extLst>
          </p:cNvPr>
          <p:cNvSpPr>
            <a:spLocks noGrp="1"/>
          </p:cNvSpPr>
          <p:nvPr>
            <p:ph type="body" idx="1"/>
          </p:nvPr>
        </p:nvSpPr>
        <p:spPr>
          <a:noFill/>
        </p:spPr>
        <p:txBody>
          <a:bodyPr/>
          <a:lstStyle/>
          <a:p>
            <a:endParaRPr lang="en-US" altLang="en-US"/>
          </a:p>
        </p:txBody>
      </p:sp>
      <p:sp>
        <p:nvSpPr>
          <p:cNvPr id="37892" name="Slide Number Placeholder 3">
            <a:extLst>
              <a:ext uri="{FF2B5EF4-FFF2-40B4-BE49-F238E27FC236}">
                <a16:creationId xmlns:a16="http://schemas.microsoft.com/office/drawing/2014/main" id="{F3B2ECA6-FCB8-4284-B5CF-CFD57DE1B07C}"/>
              </a:ext>
            </a:extLst>
          </p:cNvPr>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B8E22A-FA62-41DF-90A0-84DB79EC848D}"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2CA5213-3B3B-44B7-AA9A-FFE149452CEA}"/>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F5CD01B0-96CF-44B9-8D1A-9EFAA21B44E1}"/>
              </a:ext>
            </a:extLst>
          </p:cNvPr>
          <p:cNvSpPr>
            <a:spLocks noGrp="1"/>
          </p:cNvSpPr>
          <p:nvPr>
            <p:ph type="body" idx="1"/>
          </p:nvPr>
        </p:nvSpPr>
        <p:spPr>
          <a:noFill/>
        </p:spPr>
        <p:txBody>
          <a:bodyPr/>
          <a:lstStyle/>
          <a:p>
            <a:endParaRPr lang="en-US" altLang="en-US"/>
          </a:p>
        </p:txBody>
      </p:sp>
      <p:sp>
        <p:nvSpPr>
          <p:cNvPr id="39940" name="Slide Number Placeholder 3">
            <a:extLst>
              <a:ext uri="{FF2B5EF4-FFF2-40B4-BE49-F238E27FC236}">
                <a16:creationId xmlns:a16="http://schemas.microsoft.com/office/drawing/2014/main" id="{FDE038BA-BD89-46F2-9081-5390CA65AD3D}"/>
              </a:ext>
            </a:extLst>
          </p:cNvPr>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26802E1-3C16-434D-A13E-78E77536B9E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89BDF9F-511C-47C3-BB2E-2D6BC8AFCB74}"/>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40E338BB-DCBE-4977-8A3E-8F4AD7CFE0A1}"/>
              </a:ext>
            </a:extLst>
          </p:cNvPr>
          <p:cNvSpPr>
            <a:spLocks noGrp="1"/>
          </p:cNvSpPr>
          <p:nvPr>
            <p:ph type="body" idx="1"/>
          </p:nvPr>
        </p:nvSpPr>
        <p:spPr>
          <a:noFill/>
        </p:spPr>
        <p:txBody>
          <a:bodyPr/>
          <a:lstStyle/>
          <a:p>
            <a:r>
              <a:rPr lang="en-US" altLang="en-US"/>
              <a:t>I Pet 2:5 – you also, as living stones, are being built up a spiritual house, a holy priesthood, to offer up spiritual sacrifices acceptable to God through Jesus Christ.</a:t>
            </a:r>
          </a:p>
          <a:p>
            <a:r>
              <a:rPr lang="en-US" altLang="en-US"/>
              <a:t>I Cor 3:16 - Do you not know that you are the temple of God and </a:t>
            </a:r>
            <a:r>
              <a:rPr lang="en-US" altLang="en-US" i="1"/>
              <a:t>that</a:t>
            </a:r>
            <a:r>
              <a:rPr lang="en-US" altLang="en-US"/>
              <a:t> the Spirit of God dwells in you?</a:t>
            </a:r>
          </a:p>
          <a:p>
            <a:r>
              <a:rPr lang="en-US" altLang="en-US"/>
              <a:t>Eph 3:10 - to the intent that now the manifold wisdom of God might be made known by the church to the principalities and powers in the heavenly </a:t>
            </a:r>
            <a:r>
              <a:rPr lang="en-US" altLang="en-US" i="1"/>
              <a:t>places</a:t>
            </a:r>
          </a:p>
          <a:p>
            <a:r>
              <a:rPr lang="en-US" altLang="en-US" i="1"/>
              <a:t>Luke 14:29-30 - l</a:t>
            </a:r>
            <a:r>
              <a:rPr lang="en-US" altLang="en-US"/>
              <a:t>est, after he has laid the foundation, and is not able to finish, all who see </a:t>
            </a:r>
            <a:r>
              <a:rPr lang="en-US" altLang="en-US" i="1"/>
              <a:t>it</a:t>
            </a:r>
            <a:r>
              <a:rPr lang="en-US" altLang="en-US"/>
              <a:t> begin to mock him, </a:t>
            </a:r>
            <a:r>
              <a:rPr lang="en-US" altLang="en-US" b="1" baseline="30000"/>
              <a:t>30 </a:t>
            </a:r>
            <a:r>
              <a:rPr lang="en-US" altLang="en-US"/>
              <a:t>saying, ‘This man began to build and was not able to finish’? </a:t>
            </a:r>
          </a:p>
        </p:txBody>
      </p:sp>
      <p:sp>
        <p:nvSpPr>
          <p:cNvPr id="41988" name="Slide Number Placeholder 3">
            <a:extLst>
              <a:ext uri="{FF2B5EF4-FFF2-40B4-BE49-F238E27FC236}">
                <a16:creationId xmlns:a16="http://schemas.microsoft.com/office/drawing/2014/main" id="{15A3EFFB-B178-4EE8-8E29-46CE9ECC7CB2}"/>
              </a:ext>
            </a:extLst>
          </p:cNvPr>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957777-3208-47D8-B36A-8C5015DB0947}"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2ACCCF19-54B1-471C-9644-B236C0C9F678}"/>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1B82481A-00B2-4ED2-ACBF-F780DF801180}"/>
              </a:ext>
            </a:extLst>
          </p:cNvPr>
          <p:cNvSpPr>
            <a:spLocks noGrp="1"/>
          </p:cNvSpPr>
          <p:nvPr>
            <p:ph type="body" idx="1"/>
          </p:nvPr>
        </p:nvSpPr>
        <p:spPr>
          <a:noFill/>
        </p:spPr>
        <p:txBody>
          <a:bodyPr/>
          <a:lstStyle/>
          <a:p>
            <a:endParaRPr lang="en-US" altLang="en-US"/>
          </a:p>
        </p:txBody>
      </p:sp>
      <p:sp>
        <p:nvSpPr>
          <p:cNvPr id="44036" name="Slide Number Placeholder 3">
            <a:extLst>
              <a:ext uri="{FF2B5EF4-FFF2-40B4-BE49-F238E27FC236}">
                <a16:creationId xmlns:a16="http://schemas.microsoft.com/office/drawing/2014/main" id="{7E5287DE-4562-4305-91BE-2454D6BDD5F1}"/>
              </a:ext>
            </a:extLst>
          </p:cNvPr>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262452-2554-465D-BBEA-8877F311790E}"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D48332-2F01-4D67-A339-C83516BBCB6B}"/>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DE71BF4D-9651-4DBE-BFFD-1011D9AC1AAB}"/>
              </a:ext>
            </a:extLst>
          </p:cNvPr>
          <p:cNvSpPr>
            <a:spLocks noGrp="1"/>
          </p:cNvSpPr>
          <p:nvPr>
            <p:ph type="body" idx="1"/>
          </p:nvPr>
        </p:nvSpPr>
        <p:spPr>
          <a:noFill/>
        </p:spPr>
        <p:txBody>
          <a:bodyPr/>
          <a:lstStyle/>
          <a:p>
            <a:r>
              <a:rPr lang="en-US" altLang="en-US"/>
              <a:t>Exhort/comfort, same word as “comforter,” “helper” in John 14:16.</a:t>
            </a:r>
          </a:p>
        </p:txBody>
      </p:sp>
      <p:sp>
        <p:nvSpPr>
          <p:cNvPr id="46084" name="Slide Number Placeholder 3">
            <a:extLst>
              <a:ext uri="{FF2B5EF4-FFF2-40B4-BE49-F238E27FC236}">
                <a16:creationId xmlns:a16="http://schemas.microsoft.com/office/drawing/2014/main" id="{8E3E16D2-D05A-4CA2-803F-D2968DDAA2F1}"/>
              </a:ext>
            </a:extLst>
          </p:cNvPr>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392690-9338-4F02-BC14-9643B3B6AA1A}"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C934E1D-0528-429E-BF14-727AA4202190}"/>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766FEF85-A585-42CC-AD44-DD42CCC1AC71}"/>
              </a:ext>
            </a:extLst>
          </p:cNvPr>
          <p:cNvSpPr>
            <a:spLocks noGrp="1"/>
          </p:cNvSpPr>
          <p:nvPr>
            <p:ph type="body" idx="1"/>
          </p:nvPr>
        </p:nvSpPr>
        <p:spPr>
          <a:noFill/>
        </p:spPr>
        <p:txBody>
          <a:bodyPr/>
          <a:lstStyle/>
          <a:p>
            <a:endParaRPr lang="en-US" altLang="en-US"/>
          </a:p>
        </p:txBody>
      </p:sp>
      <p:sp>
        <p:nvSpPr>
          <p:cNvPr id="50180" name="Slide Number Placeholder 3">
            <a:extLst>
              <a:ext uri="{FF2B5EF4-FFF2-40B4-BE49-F238E27FC236}">
                <a16:creationId xmlns:a16="http://schemas.microsoft.com/office/drawing/2014/main" id="{C9A4D489-4B4D-4E1C-BC9A-1210DD97828A}"/>
              </a:ext>
            </a:extLst>
          </p:cNvPr>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AC2A5B-37CA-4BF8-BDC6-D624AD0D2AD0}"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A1B0-9740-4132-8BCC-6E3BBD0440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073AB3-558E-41FE-B208-592B8FE9DD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551E02-7AD6-465C-AF8F-261059B3FBCD}"/>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5" name="Footer Placeholder 4">
            <a:extLst>
              <a:ext uri="{FF2B5EF4-FFF2-40B4-BE49-F238E27FC236}">
                <a16:creationId xmlns:a16="http://schemas.microsoft.com/office/drawing/2014/main" id="{6AF0C482-4083-4E45-ABC1-409C7FDDA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98F27-598A-48D5-9AC0-8D97C9418052}"/>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362265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2E54-ED54-4F93-B1B9-47D940B90A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365A2-21C9-46F9-8F2B-8E550FE8A9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27431-B26E-4FDF-88EC-A4598E82FA46}"/>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5" name="Footer Placeholder 4">
            <a:extLst>
              <a:ext uri="{FF2B5EF4-FFF2-40B4-BE49-F238E27FC236}">
                <a16:creationId xmlns:a16="http://schemas.microsoft.com/office/drawing/2014/main" id="{C6179C85-9F67-4730-82E8-C92D01599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07C1D-D923-4FBC-A218-E30BF1F386AB}"/>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356383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D1222-B843-4532-B4C4-C1FBA6F4F4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656CB5-DC22-49EE-9302-B6BEF0F3B2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E349C-E799-4A1F-B715-BE439ADC9EA3}"/>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5" name="Footer Placeholder 4">
            <a:extLst>
              <a:ext uri="{FF2B5EF4-FFF2-40B4-BE49-F238E27FC236}">
                <a16:creationId xmlns:a16="http://schemas.microsoft.com/office/drawing/2014/main" id="{025F8604-1542-4130-BCDE-508E95AA4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C3B35-5648-4A87-BD23-927167220C00}"/>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332587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84D8BAC-58B3-41D0-A0C7-851B4FC51723}"/>
              </a:ext>
            </a:extLst>
          </p:cNvPr>
          <p:cNvSpPr>
            <a:spLocks noGrp="1"/>
          </p:cNvSpPr>
          <p:nvPr>
            <p:ph type="dt" sz="half" idx="10"/>
          </p:nvPr>
        </p:nvSpPr>
        <p:spPr/>
        <p:txBody>
          <a:bodyPr/>
          <a:lstStyle>
            <a:lvl1pPr>
              <a:defRPr/>
            </a:lvl1pPr>
          </a:lstStyle>
          <a:p>
            <a:pPr>
              <a:defRPr/>
            </a:pPr>
            <a:fld id="{87FDFDCC-5141-4091-B9FB-E7AD8F210ADE}" type="datetimeFigureOut">
              <a:rPr lang="en-US"/>
              <a:pPr>
                <a:defRPr/>
              </a:pPr>
              <a:t>4/21/2019</a:t>
            </a:fld>
            <a:endParaRPr lang="en-US"/>
          </a:p>
        </p:txBody>
      </p:sp>
      <p:sp>
        <p:nvSpPr>
          <p:cNvPr id="5" name="Footer Placeholder 4">
            <a:extLst>
              <a:ext uri="{FF2B5EF4-FFF2-40B4-BE49-F238E27FC236}">
                <a16:creationId xmlns:a16="http://schemas.microsoft.com/office/drawing/2014/main" id="{493390CF-B7F2-4986-B6C8-8767C9063D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1339E1-0D3E-4D6D-866A-097287E941D2}"/>
              </a:ext>
            </a:extLst>
          </p:cNvPr>
          <p:cNvSpPr>
            <a:spLocks noGrp="1"/>
          </p:cNvSpPr>
          <p:nvPr>
            <p:ph type="sldNum" sz="quarter" idx="12"/>
          </p:nvPr>
        </p:nvSpPr>
        <p:spPr/>
        <p:txBody>
          <a:bodyPr/>
          <a:lstStyle>
            <a:lvl1pPr>
              <a:defRPr/>
            </a:lvl1pPr>
          </a:lstStyle>
          <a:p>
            <a:pPr>
              <a:defRPr/>
            </a:pPr>
            <a:fld id="{E5BA573A-F8BB-4306-97D7-A58F1CA0D9CC}" type="slidenum">
              <a:rPr lang="en-US"/>
              <a:pPr>
                <a:defRPr/>
              </a:pPr>
              <a:t>‹#›</a:t>
            </a:fld>
            <a:endParaRPr lang="en-US"/>
          </a:p>
        </p:txBody>
      </p:sp>
    </p:spTree>
    <p:extLst>
      <p:ext uri="{BB962C8B-B14F-4D97-AF65-F5344CB8AC3E}">
        <p14:creationId xmlns:p14="http://schemas.microsoft.com/office/powerpoint/2010/main" val="158565586"/>
      </p:ext>
    </p:extLst>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3360"/>
            </a:lvl1pPr>
            <a:lvl2pPr>
              <a:defRPr sz="2880"/>
            </a:lvl2pPr>
            <a:lvl3pPr>
              <a:defRPr sz="2160"/>
            </a:lvl3pPr>
            <a:lvl4pPr>
              <a:defRPr sz="1920"/>
            </a:lvl4pPr>
            <a:lvl5pPr>
              <a:defRPr sz="192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7EBCFF9-D311-4DAF-8121-C1717CABD35D}"/>
              </a:ext>
            </a:extLst>
          </p:cNvPr>
          <p:cNvSpPr>
            <a:spLocks noGrp="1"/>
          </p:cNvSpPr>
          <p:nvPr>
            <p:ph type="dt" sz="half" idx="10"/>
          </p:nvPr>
        </p:nvSpPr>
        <p:spPr/>
        <p:txBody>
          <a:bodyPr/>
          <a:lstStyle>
            <a:lvl1pPr>
              <a:defRPr/>
            </a:lvl1pPr>
          </a:lstStyle>
          <a:p>
            <a:pPr>
              <a:defRPr/>
            </a:pPr>
            <a:fld id="{D81E4B01-D445-451B-AE49-9E6E8FCF1853}" type="datetimeFigureOut">
              <a:rPr lang="en-US"/>
              <a:pPr>
                <a:defRPr/>
              </a:pPr>
              <a:t>4/21/2019</a:t>
            </a:fld>
            <a:endParaRPr lang="en-US"/>
          </a:p>
        </p:txBody>
      </p:sp>
      <p:sp>
        <p:nvSpPr>
          <p:cNvPr id="5" name="Footer Placeholder 4">
            <a:extLst>
              <a:ext uri="{FF2B5EF4-FFF2-40B4-BE49-F238E27FC236}">
                <a16:creationId xmlns:a16="http://schemas.microsoft.com/office/drawing/2014/main" id="{7C580ABE-A8B9-4D36-B1C0-B00E87F810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58EED4-4FFC-4A60-9252-C1E4D57097C7}"/>
              </a:ext>
            </a:extLst>
          </p:cNvPr>
          <p:cNvSpPr>
            <a:spLocks noGrp="1"/>
          </p:cNvSpPr>
          <p:nvPr>
            <p:ph type="sldNum" sz="quarter" idx="12"/>
          </p:nvPr>
        </p:nvSpPr>
        <p:spPr/>
        <p:txBody>
          <a:bodyPr/>
          <a:lstStyle>
            <a:lvl1pPr>
              <a:defRPr/>
            </a:lvl1pPr>
          </a:lstStyle>
          <a:p>
            <a:pPr>
              <a:defRPr/>
            </a:pPr>
            <a:fld id="{98E16746-9E5A-472E-A9ED-84FC60014160}" type="slidenum">
              <a:rPr lang="en-US"/>
              <a:pPr>
                <a:defRPr/>
              </a:pPr>
              <a:t>‹#›</a:t>
            </a:fld>
            <a:endParaRPr lang="en-US"/>
          </a:p>
        </p:txBody>
      </p:sp>
    </p:spTree>
    <p:extLst>
      <p:ext uri="{BB962C8B-B14F-4D97-AF65-F5344CB8AC3E}">
        <p14:creationId xmlns:p14="http://schemas.microsoft.com/office/powerpoint/2010/main" val="838886395"/>
      </p:ext>
    </p:extLst>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7EBD21-73D9-4E81-9E30-1289D117F8FD}"/>
              </a:ext>
            </a:extLst>
          </p:cNvPr>
          <p:cNvSpPr>
            <a:spLocks noGrp="1"/>
          </p:cNvSpPr>
          <p:nvPr>
            <p:ph type="dt" sz="half" idx="10"/>
          </p:nvPr>
        </p:nvSpPr>
        <p:spPr/>
        <p:txBody>
          <a:bodyPr/>
          <a:lstStyle>
            <a:lvl1pPr>
              <a:defRPr/>
            </a:lvl1pPr>
          </a:lstStyle>
          <a:p>
            <a:pPr>
              <a:defRPr/>
            </a:pPr>
            <a:fld id="{CE8EDF07-5982-48A1-B54A-EF1D97A3A4A6}" type="datetimeFigureOut">
              <a:rPr lang="en-US"/>
              <a:pPr>
                <a:defRPr/>
              </a:pPr>
              <a:t>4/21/2019</a:t>
            </a:fld>
            <a:endParaRPr lang="en-US"/>
          </a:p>
        </p:txBody>
      </p:sp>
      <p:sp>
        <p:nvSpPr>
          <p:cNvPr id="5" name="Footer Placeholder 4">
            <a:extLst>
              <a:ext uri="{FF2B5EF4-FFF2-40B4-BE49-F238E27FC236}">
                <a16:creationId xmlns:a16="http://schemas.microsoft.com/office/drawing/2014/main" id="{D3F0C0C8-5735-454D-BED4-90C498CB33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3E42A2-D3AB-46A6-B4DB-CDE0B8EA3F63}"/>
              </a:ext>
            </a:extLst>
          </p:cNvPr>
          <p:cNvSpPr>
            <a:spLocks noGrp="1"/>
          </p:cNvSpPr>
          <p:nvPr>
            <p:ph type="sldNum" sz="quarter" idx="12"/>
          </p:nvPr>
        </p:nvSpPr>
        <p:spPr/>
        <p:txBody>
          <a:bodyPr/>
          <a:lstStyle>
            <a:lvl1pPr>
              <a:defRPr/>
            </a:lvl1pPr>
          </a:lstStyle>
          <a:p>
            <a:pPr>
              <a:defRPr/>
            </a:pPr>
            <a:fld id="{9E350E37-F324-4973-80AC-3C53C8662492}" type="slidenum">
              <a:rPr lang="en-US"/>
              <a:pPr>
                <a:defRPr/>
              </a:pPr>
              <a:t>‹#›</a:t>
            </a:fld>
            <a:endParaRPr lang="en-US"/>
          </a:p>
        </p:txBody>
      </p:sp>
    </p:spTree>
    <p:extLst>
      <p:ext uri="{BB962C8B-B14F-4D97-AF65-F5344CB8AC3E}">
        <p14:creationId xmlns:p14="http://schemas.microsoft.com/office/powerpoint/2010/main" val="2303250887"/>
      </p:ext>
    </p:extLst>
  </p:cSld>
  <p:clrMapOvr>
    <a:masterClrMapping/>
  </p:clrMapOvr>
  <p:transition>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314D710-5243-4E3C-8D37-3508500D35DE}"/>
              </a:ext>
            </a:extLst>
          </p:cNvPr>
          <p:cNvSpPr>
            <a:spLocks noGrp="1"/>
          </p:cNvSpPr>
          <p:nvPr>
            <p:ph type="dt" sz="half" idx="10"/>
          </p:nvPr>
        </p:nvSpPr>
        <p:spPr/>
        <p:txBody>
          <a:bodyPr/>
          <a:lstStyle>
            <a:lvl1pPr>
              <a:defRPr/>
            </a:lvl1pPr>
          </a:lstStyle>
          <a:p>
            <a:pPr>
              <a:defRPr/>
            </a:pPr>
            <a:fld id="{71BF66BE-9B39-4039-8180-00C61953EC0A}" type="datetimeFigureOut">
              <a:rPr lang="en-US"/>
              <a:pPr>
                <a:defRPr/>
              </a:pPr>
              <a:t>4/21/2019</a:t>
            </a:fld>
            <a:endParaRPr lang="en-US"/>
          </a:p>
        </p:txBody>
      </p:sp>
      <p:sp>
        <p:nvSpPr>
          <p:cNvPr id="6" name="Footer Placeholder 4">
            <a:extLst>
              <a:ext uri="{FF2B5EF4-FFF2-40B4-BE49-F238E27FC236}">
                <a16:creationId xmlns:a16="http://schemas.microsoft.com/office/drawing/2014/main" id="{8C1295A9-4799-4F4B-B568-9A13150EC8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C0F1A1-C8A8-44D8-A9D9-7E7F4CF089CF}"/>
              </a:ext>
            </a:extLst>
          </p:cNvPr>
          <p:cNvSpPr>
            <a:spLocks noGrp="1"/>
          </p:cNvSpPr>
          <p:nvPr>
            <p:ph type="sldNum" sz="quarter" idx="12"/>
          </p:nvPr>
        </p:nvSpPr>
        <p:spPr/>
        <p:txBody>
          <a:bodyPr/>
          <a:lstStyle>
            <a:lvl1pPr>
              <a:defRPr/>
            </a:lvl1pPr>
          </a:lstStyle>
          <a:p>
            <a:pPr>
              <a:defRPr/>
            </a:pPr>
            <a:fld id="{40396005-3087-4A4E-A631-DC4B17601830}" type="slidenum">
              <a:rPr lang="en-US"/>
              <a:pPr>
                <a:defRPr/>
              </a:pPr>
              <a:t>‹#›</a:t>
            </a:fld>
            <a:endParaRPr lang="en-US"/>
          </a:p>
        </p:txBody>
      </p:sp>
    </p:spTree>
    <p:extLst>
      <p:ext uri="{BB962C8B-B14F-4D97-AF65-F5344CB8AC3E}">
        <p14:creationId xmlns:p14="http://schemas.microsoft.com/office/powerpoint/2010/main" val="1908694619"/>
      </p:ext>
    </p:extLst>
  </p:cSld>
  <p:clrMapOvr>
    <a:masterClrMapping/>
  </p:clrMapOvr>
  <p:transition>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AD75000-0465-44D4-B565-CC61F7047053}"/>
              </a:ext>
            </a:extLst>
          </p:cNvPr>
          <p:cNvSpPr>
            <a:spLocks noGrp="1"/>
          </p:cNvSpPr>
          <p:nvPr>
            <p:ph type="dt" sz="half" idx="10"/>
          </p:nvPr>
        </p:nvSpPr>
        <p:spPr/>
        <p:txBody>
          <a:bodyPr/>
          <a:lstStyle>
            <a:lvl1pPr>
              <a:defRPr/>
            </a:lvl1pPr>
          </a:lstStyle>
          <a:p>
            <a:pPr>
              <a:defRPr/>
            </a:pPr>
            <a:fld id="{A403D605-7929-49E1-87BA-BB8CF83E4B08}" type="datetimeFigureOut">
              <a:rPr lang="en-US"/>
              <a:pPr>
                <a:defRPr/>
              </a:pPr>
              <a:t>4/21/2019</a:t>
            </a:fld>
            <a:endParaRPr lang="en-US"/>
          </a:p>
        </p:txBody>
      </p:sp>
      <p:sp>
        <p:nvSpPr>
          <p:cNvPr id="8" name="Footer Placeholder 4">
            <a:extLst>
              <a:ext uri="{FF2B5EF4-FFF2-40B4-BE49-F238E27FC236}">
                <a16:creationId xmlns:a16="http://schemas.microsoft.com/office/drawing/2014/main" id="{43881A8C-F4A0-4433-8C03-83044FB60BC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33ED570-12C8-449A-8880-4F952809B7D7}"/>
              </a:ext>
            </a:extLst>
          </p:cNvPr>
          <p:cNvSpPr>
            <a:spLocks noGrp="1"/>
          </p:cNvSpPr>
          <p:nvPr>
            <p:ph type="sldNum" sz="quarter" idx="12"/>
          </p:nvPr>
        </p:nvSpPr>
        <p:spPr/>
        <p:txBody>
          <a:bodyPr/>
          <a:lstStyle>
            <a:lvl1pPr>
              <a:defRPr/>
            </a:lvl1pPr>
          </a:lstStyle>
          <a:p>
            <a:pPr>
              <a:defRPr/>
            </a:pPr>
            <a:fld id="{0D81A003-E7B6-44FC-91DF-121959CE6140}" type="slidenum">
              <a:rPr lang="en-US"/>
              <a:pPr>
                <a:defRPr/>
              </a:pPr>
              <a:t>‹#›</a:t>
            </a:fld>
            <a:endParaRPr lang="en-US"/>
          </a:p>
        </p:txBody>
      </p:sp>
    </p:spTree>
    <p:extLst>
      <p:ext uri="{BB962C8B-B14F-4D97-AF65-F5344CB8AC3E}">
        <p14:creationId xmlns:p14="http://schemas.microsoft.com/office/powerpoint/2010/main" val="1891793683"/>
      </p:ext>
    </p:extLst>
  </p:cSld>
  <p:clrMapOvr>
    <a:masterClrMapping/>
  </p:clrMapOvr>
  <p:transition>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66BB205-FF10-498F-9F80-D5A6EE203E75}"/>
              </a:ext>
            </a:extLst>
          </p:cNvPr>
          <p:cNvSpPr>
            <a:spLocks noGrp="1"/>
          </p:cNvSpPr>
          <p:nvPr>
            <p:ph type="dt" sz="half" idx="10"/>
          </p:nvPr>
        </p:nvSpPr>
        <p:spPr/>
        <p:txBody>
          <a:bodyPr/>
          <a:lstStyle>
            <a:lvl1pPr>
              <a:defRPr/>
            </a:lvl1pPr>
          </a:lstStyle>
          <a:p>
            <a:pPr>
              <a:defRPr/>
            </a:pPr>
            <a:fld id="{1A95226F-9E70-4717-B42E-50E67EA7544D}" type="datetimeFigureOut">
              <a:rPr lang="en-US"/>
              <a:pPr>
                <a:defRPr/>
              </a:pPr>
              <a:t>4/21/2019</a:t>
            </a:fld>
            <a:endParaRPr lang="en-US"/>
          </a:p>
        </p:txBody>
      </p:sp>
      <p:sp>
        <p:nvSpPr>
          <p:cNvPr id="4" name="Footer Placeholder 4">
            <a:extLst>
              <a:ext uri="{FF2B5EF4-FFF2-40B4-BE49-F238E27FC236}">
                <a16:creationId xmlns:a16="http://schemas.microsoft.com/office/drawing/2014/main" id="{E88A2184-31BA-4E1A-A7A0-E677CD1A0F9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7ECBBBF-393C-4A90-BBCE-A826A24EC7A1}"/>
              </a:ext>
            </a:extLst>
          </p:cNvPr>
          <p:cNvSpPr>
            <a:spLocks noGrp="1"/>
          </p:cNvSpPr>
          <p:nvPr>
            <p:ph type="sldNum" sz="quarter" idx="12"/>
          </p:nvPr>
        </p:nvSpPr>
        <p:spPr/>
        <p:txBody>
          <a:bodyPr/>
          <a:lstStyle>
            <a:lvl1pPr>
              <a:defRPr/>
            </a:lvl1pPr>
          </a:lstStyle>
          <a:p>
            <a:pPr>
              <a:defRPr/>
            </a:pPr>
            <a:fld id="{8F95055D-FD4A-45F8-AD40-8B39C0C87D20}" type="slidenum">
              <a:rPr lang="en-US"/>
              <a:pPr>
                <a:defRPr/>
              </a:pPr>
              <a:t>‹#›</a:t>
            </a:fld>
            <a:endParaRPr lang="en-US"/>
          </a:p>
        </p:txBody>
      </p:sp>
    </p:spTree>
    <p:extLst>
      <p:ext uri="{BB962C8B-B14F-4D97-AF65-F5344CB8AC3E}">
        <p14:creationId xmlns:p14="http://schemas.microsoft.com/office/powerpoint/2010/main" val="2810359153"/>
      </p:ext>
    </p:extLst>
  </p:cSld>
  <p:clrMapOvr>
    <a:masterClrMapping/>
  </p:clrMapOvr>
  <p:transition>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D61F05C-3D23-4357-B7CA-DA4E6936EE37}"/>
              </a:ext>
            </a:extLst>
          </p:cNvPr>
          <p:cNvSpPr>
            <a:spLocks noGrp="1"/>
          </p:cNvSpPr>
          <p:nvPr>
            <p:ph type="dt" sz="half" idx="10"/>
          </p:nvPr>
        </p:nvSpPr>
        <p:spPr/>
        <p:txBody>
          <a:bodyPr/>
          <a:lstStyle>
            <a:lvl1pPr>
              <a:defRPr/>
            </a:lvl1pPr>
          </a:lstStyle>
          <a:p>
            <a:pPr>
              <a:defRPr/>
            </a:pPr>
            <a:fld id="{6C6733A1-09D5-40DB-91ED-B16F814BE358}" type="datetimeFigureOut">
              <a:rPr lang="en-US"/>
              <a:pPr>
                <a:defRPr/>
              </a:pPr>
              <a:t>4/21/2019</a:t>
            </a:fld>
            <a:endParaRPr lang="en-US"/>
          </a:p>
        </p:txBody>
      </p:sp>
      <p:sp>
        <p:nvSpPr>
          <p:cNvPr id="3" name="Footer Placeholder 4">
            <a:extLst>
              <a:ext uri="{FF2B5EF4-FFF2-40B4-BE49-F238E27FC236}">
                <a16:creationId xmlns:a16="http://schemas.microsoft.com/office/drawing/2014/main" id="{6A469544-F5C3-4F7C-8CDA-85378512EB2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6A2DEE-6DDC-4238-A686-16857EB90FE1}"/>
              </a:ext>
            </a:extLst>
          </p:cNvPr>
          <p:cNvSpPr>
            <a:spLocks noGrp="1"/>
          </p:cNvSpPr>
          <p:nvPr>
            <p:ph type="sldNum" sz="quarter" idx="12"/>
          </p:nvPr>
        </p:nvSpPr>
        <p:spPr/>
        <p:txBody>
          <a:bodyPr/>
          <a:lstStyle>
            <a:lvl1pPr>
              <a:defRPr/>
            </a:lvl1pPr>
          </a:lstStyle>
          <a:p>
            <a:pPr>
              <a:defRPr/>
            </a:pPr>
            <a:fld id="{A08F9E41-7F3F-4239-9D9D-B71EC6A15F7E}" type="slidenum">
              <a:rPr lang="en-US"/>
              <a:pPr>
                <a:defRPr/>
              </a:pPr>
              <a:t>‹#›</a:t>
            </a:fld>
            <a:endParaRPr lang="en-US"/>
          </a:p>
        </p:txBody>
      </p:sp>
    </p:spTree>
    <p:extLst>
      <p:ext uri="{BB962C8B-B14F-4D97-AF65-F5344CB8AC3E}">
        <p14:creationId xmlns:p14="http://schemas.microsoft.com/office/powerpoint/2010/main" val="1194056695"/>
      </p:ext>
    </p:extLst>
  </p:cSld>
  <p:clrMapOvr>
    <a:masterClrMapping/>
  </p:clrMapOvr>
  <p:transition>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CD57563-5E98-40B6-929D-CA9581B2CD30}"/>
              </a:ext>
            </a:extLst>
          </p:cNvPr>
          <p:cNvSpPr>
            <a:spLocks noGrp="1"/>
          </p:cNvSpPr>
          <p:nvPr>
            <p:ph type="dt" sz="half" idx="10"/>
          </p:nvPr>
        </p:nvSpPr>
        <p:spPr/>
        <p:txBody>
          <a:bodyPr/>
          <a:lstStyle>
            <a:lvl1pPr>
              <a:defRPr/>
            </a:lvl1pPr>
          </a:lstStyle>
          <a:p>
            <a:pPr>
              <a:defRPr/>
            </a:pPr>
            <a:fld id="{A95108F0-3BFB-43EE-8756-58C8D33CA355}" type="datetimeFigureOut">
              <a:rPr lang="en-US"/>
              <a:pPr>
                <a:defRPr/>
              </a:pPr>
              <a:t>4/21/2019</a:t>
            </a:fld>
            <a:endParaRPr lang="en-US"/>
          </a:p>
        </p:txBody>
      </p:sp>
      <p:sp>
        <p:nvSpPr>
          <p:cNvPr id="6" name="Footer Placeholder 4">
            <a:extLst>
              <a:ext uri="{FF2B5EF4-FFF2-40B4-BE49-F238E27FC236}">
                <a16:creationId xmlns:a16="http://schemas.microsoft.com/office/drawing/2014/main" id="{2BC26757-639C-4807-822F-6594073615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A9D1E0-A9CB-4C7E-85FD-13DD6192B9F6}"/>
              </a:ext>
            </a:extLst>
          </p:cNvPr>
          <p:cNvSpPr>
            <a:spLocks noGrp="1"/>
          </p:cNvSpPr>
          <p:nvPr>
            <p:ph type="sldNum" sz="quarter" idx="12"/>
          </p:nvPr>
        </p:nvSpPr>
        <p:spPr/>
        <p:txBody>
          <a:bodyPr/>
          <a:lstStyle>
            <a:lvl1pPr>
              <a:defRPr/>
            </a:lvl1pPr>
          </a:lstStyle>
          <a:p>
            <a:pPr>
              <a:defRPr/>
            </a:pPr>
            <a:fld id="{04CD43EB-A479-4939-A083-2116CC5484EB}" type="slidenum">
              <a:rPr lang="en-US"/>
              <a:pPr>
                <a:defRPr/>
              </a:pPr>
              <a:t>‹#›</a:t>
            </a:fld>
            <a:endParaRPr lang="en-US"/>
          </a:p>
        </p:txBody>
      </p:sp>
    </p:spTree>
    <p:extLst>
      <p:ext uri="{BB962C8B-B14F-4D97-AF65-F5344CB8AC3E}">
        <p14:creationId xmlns:p14="http://schemas.microsoft.com/office/powerpoint/2010/main" val="579883701"/>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9927F-EB22-47D9-830F-F85CA213AB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6A16A0-7294-4EA3-9D14-72F8E298D6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9154D-B2ED-43E5-BE26-EADF688C27BC}"/>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5" name="Footer Placeholder 4">
            <a:extLst>
              <a:ext uri="{FF2B5EF4-FFF2-40B4-BE49-F238E27FC236}">
                <a16:creationId xmlns:a16="http://schemas.microsoft.com/office/drawing/2014/main" id="{1E1E4FC3-8434-4314-8824-2A121AB41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92A33-64B9-4CEE-AA8C-917BD0FAF678}"/>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3664110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rtlCol="0">
            <a:normAutofit/>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CBAF222-E8A5-4241-9882-A1E9A780EFD3}"/>
              </a:ext>
            </a:extLst>
          </p:cNvPr>
          <p:cNvSpPr>
            <a:spLocks noGrp="1"/>
          </p:cNvSpPr>
          <p:nvPr>
            <p:ph type="dt" sz="half" idx="10"/>
          </p:nvPr>
        </p:nvSpPr>
        <p:spPr/>
        <p:txBody>
          <a:bodyPr/>
          <a:lstStyle>
            <a:lvl1pPr>
              <a:defRPr/>
            </a:lvl1pPr>
          </a:lstStyle>
          <a:p>
            <a:pPr>
              <a:defRPr/>
            </a:pPr>
            <a:fld id="{C5C177EF-7DAD-4591-989F-95554AD91536}" type="datetimeFigureOut">
              <a:rPr lang="en-US"/>
              <a:pPr>
                <a:defRPr/>
              </a:pPr>
              <a:t>4/21/2019</a:t>
            </a:fld>
            <a:endParaRPr lang="en-US"/>
          </a:p>
        </p:txBody>
      </p:sp>
      <p:sp>
        <p:nvSpPr>
          <p:cNvPr id="6" name="Footer Placeholder 4">
            <a:extLst>
              <a:ext uri="{FF2B5EF4-FFF2-40B4-BE49-F238E27FC236}">
                <a16:creationId xmlns:a16="http://schemas.microsoft.com/office/drawing/2014/main" id="{D1B6B712-81A3-4D6D-BE05-DC07B60F35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6DD6C6-F414-4B61-AF88-9F54C4BF84EE}"/>
              </a:ext>
            </a:extLst>
          </p:cNvPr>
          <p:cNvSpPr>
            <a:spLocks noGrp="1"/>
          </p:cNvSpPr>
          <p:nvPr>
            <p:ph type="sldNum" sz="quarter" idx="12"/>
          </p:nvPr>
        </p:nvSpPr>
        <p:spPr/>
        <p:txBody>
          <a:bodyPr/>
          <a:lstStyle>
            <a:lvl1pPr>
              <a:defRPr/>
            </a:lvl1pPr>
          </a:lstStyle>
          <a:p>
            <a:pPr>
              <a:defRPr/>
            </a:pPr>
            <a:fld id="{DAE8AFAF-91E3-42B5-9FA2-926C7AE2425E}" type="slidenum">
              <a:rPr lang="en-US"/>
              <a:pPr>
                <a:defRPr/>
              </a:pPr>
              <a:t>‹#›</a:t>
            </a:fld>
            <a:endParaRPr lang="en-US"/>
          </a:p>
        </p:txBody>
      </p:sp>
    </p:spTree>
    <p:extLst>
      <p:ext uri="{BB962C8B-B14F-4D97-AF65-F5344CB8AC3E}">
        <p14:creationId xmlns:p14="http://schemas.microsoft.com/office/powerpoint/2010/main" val="3236886414"/>
      </p:ext>
    </p:extLst>
  </p:cSld>
  <p:clrMapOvr>
    <a:masterClrMapping/>
  </p:clrMapOvr>
  <p:transition>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BCFD50-06EC-4211-8B4B-432DFDE2EF47}"/>
              </a:ext>
            </a:extLst>
          </p:cNvPr>
          <p:cNvSpPr>
            <a:spLocks noGrp="1"/>
          </p:cNvSpPr>
          <p:nvPr>
            <p:ph type="dt" sz="half" idx="10"/>
          </p:nvPr>
        </p:nvSpPr>
        <p:spPr/>
        <p:txBody>
          <a:bodyPr/>
          <a:lstStyle>
            <a:lvl1pPr>
              <a:defRPr/>
            </a:lvl1pPr>
          </a:lstStyle>
          <a:p>
            <a:pPr>
              <a:defRPr/>
            </a:pPr>
            <a:fld id="{18EC59B3-AC91-4FC1-ACE9-E97AC0166F00}" type="datetimeFigureOut">
              <a:rPr lang="en-US"/>
              <a:pPr>
                <a:defRPr/>
              </a:pPr>
              <a:t>4/21/2019</a:t>
            </a:fld>
            <a:endParaRPr lang="en-US"/>
          </a:p>
        </p:txBody>
      </p:sp>
      <p:sp>
        <p:nvSpPr>
          <p:cNvPr id="5" name="Footer Placeholder 4">
            <a:extLst>
              <a:ext uri="{FF2B5EF4-FFF2-40B4-BE49-F238E27FC236}">
                <a16:creationId xmlns:a16="http://schemas.microsoft.com/office/drawing/2014/main" id="{28DCDE64-E46C-4CBE-A161-CFA85B640A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04734B-81D9-440A-B46A-37CAABA68D72}"/>
              </a:ext>
            </a:extLst>
          </p:cNvPr>
          <p:cNvSpPr>
            <a:spLocks noGrp="1"/>
          </p:cNvSpPr>
          <p:nvPr>
            <p:ph type="sldNum" sz="quarter" idx="12"/>
          </p:nvPr>
        </p:nvSpPr>
        <p:spPr/>
        <p:txBody>
          <a:bodyPr/>
          <a:lstStyle>
            <a:lvl1pPr>
              <a:defRPr/>
            </a:lvl1pPr>
          </a:lstStyle>
          <a:p>
            <a:pPr>
              <a:defRPr/>
            </a:pPr>
            <a:fld id="{46C9946D-94A0-4520-9C25-AE0D81D80703}" type="slidenum">
              <a:rPr lang="en-US"/>
              <a:pPr>
                <a:defRPr/>
              </a:pPr>
              <a:t>‹#›</a:t>
            </a:fld>
            <a:endParaRPr lang="en-US"/>
          </a:p>
        </p:txBody>
      </p:sp>
    </p:spTree>
    <p:extLst>
      <p:ext uri="{BB962C8B-B14F-4D97-AF65-F5344CB8AC3E}">
        <p14:creationId xmlns:p14="http://schemas.microsoft.com/office/powerpoint/2010/main" val="3063287185"/>
      </p:ext>
    </p:extLst>
  </p:cSld>
  <p:clrMapOvr>
    <a:masterClrMapping/>
  </p:clrMapOvr>
  <p:transition>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44279B-C857-4EC5-9C4C-A664B34B406A}"/>
              </a:ext>
            </a:extLst>
          </p:cNvPr>
          <p:cNvSpPr>
            <a:spLocks noGrp="1"/>
          </p:cNvSpPr>
          <p:nvPr>
            <p:ph type="dt" sz="half" idx="10"/>
          </p:nvPr>
        </p:nvSpPr>
        <p:spPr/>
        <p:txBody>
          <a:bodyPr/>
          <a:lstStyle>
            <a:lvl1pPr>
              <a:defRPr/>
            </a:lvl1pPr>
          </a:lstStyle>
          <a:p>
            <a:pPr>
              <a:defRPr/>
            </a:pPr>
            <a:fld id="{83465476-24D2-4AA1-B1B3-14CD589D3BE7}" type="datetimeFigureOut">
              <a:rPr lang="en-US"/>
              <a:pPr>
                <a:defRPr/>
              </a:pPr>
              <a:t>4/21/2019</a:t>
            </a:fld>
            <a:endParaRPr lang="en-US"/>
          </a:p>
        </p:txBody>
      </p:sp>
      <p:sp>
        <p:nvSpPr>
          <p:cNvPr id="5" name="Footer Placeholder 4">
            <a:extLst>
              <a:ext uri="{FF2B5EF4-FFF2-40B4-BE49-F238E27FC236}">
                <a16:creationId xmlns:a16="http://schemas.microsoft.com/office/drawing/2014/main" id="{EF4E5C22-7227-40BF-9424-E277C6C240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0D77EE-DD5D-411C-AEB5-8D8DD489AA6A}"/>
              </a:ext>
            </a:extLst>
          </p:cNvPr>
          <p:cNvSpPr>
            <a:spLocks noGrp="1"/>
          </p:cNvSpPr>
          <p:nvPr>
            <p:ph type="sldNum" sz="quarter" idx="12"/>
          </p:nvPr>
        </p:nvSpPr>
        <p:spPr/>
        <p:txBody>
          <a:bodyPr/>
          <a:lstStyle>
            <a:lvl1pPr>
              <a:defRPr/>
            </a:lvl1pPr>
          </a:lstStyle>
          <a:p>
            <a:pPr>
              <a:defRPr/>
            </a:pPr>
            <a:fld id="{DC7D3868-1A22-45EC-A43F-6FE4B3F427F4}" type="slidenum">
              <a:rPr lang="en-US"/>
              <a:pPr>
                <a:defRPr/>
              </a:pPr>
              <a:t>‹#›</a:t>
            </a:fld>
            <a:endParaRPr lang="en-US"/>
          </a:p>
        </p:txBody>
      </p:sp>
    </p:spTree>
    <p:extLst>
      <p:ext uri="{BB962C8B-B14F-4D97-AF65-F5344CB8AC3E}">
        <p14:creationId xmlns:p14="http://schemas.microsoft.com/office/powerpoint/2010/main" val="586376229"/>
      </p:ext>
    </p:extLst>
  </p:cSld>
  <p:clrMapOvr>
    <a:masterClrMapping/>
  </p:clrMapOvr>
  <p:transition>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9" cy="3329581"/>
          </a:xfrm>
        </p:spPr>
        <p:txBody>
          <a:bodyPr anchor="b"/>
          <a:lstStyle>
            <a:lvl1pPr>
              <a:defRPr sz="648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9" cy="861420"/>
          </a:xfrm>
        </p:spPr>
        <p:txBody>
          <a:bodyPr/>
          <a:lstStyle>
            <a:lvl1pPr marL="0" indent="0" algn="l">
              <a:buNone/>
              <a:defRPr cap="all">
                <a:solidFill>
                  <a:schemeClr val="bg2">
                    <a:lumMod val="40000"/>
                    <a:lumOff val="60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25D3C98-F4AF-4020-9476-93DBFFF72A8A}"/>
              </a:ext>
            </a:extLst>
          </p:cNvPr>
          <p:cNvSpPr>
            <a:spLocks noGrp="1"/>
          </p:cNvSpPr>
          <p:nvPr>
            <p:ph type="dt" sz="half" idx="10"/>
          </p:nvPr>
        </p:nvSpPr>
        <p:spPr/>
        <p:txBody>
          <a:bodyPr/>
          <a:lstStyle>
            <a:lvl1pPr defTabSz="1097280">
              <a:defRPr/>
            </a:lvl1pPr>
          </a:lstStyle>
          <a:p>
            <a:pPr>
              <a:defRPr/>
            </a:pPr>
            <a:fld id="{5872D25E-B93C-4D26-B24E-8B3CDF3013B8}" type="datetimeFigureOut">
              <a:rPr lang="en-US"/>
              <a:pPr>
                <a:defRPr/>
              </a:pPr>
              <a:t>4/21/2019</a:t>
            </a:fld>
            <a:endParaRPr lang="en-US"/>
          </a:p>
        </p:txBody>
      </p:sp>
      <p:sp>
        <p:nvSpPr>
          <p:cNvPr id="5" name="Footer Placeholder 4">
            <a:extLst>
              <a:ext uri="{FF2B5EF4-FFF2-40B4-BE49-F238E27FC236}">
                <a16:creationId xmlns:a16="http://schemas.microsoft.com/office/drawing/2014/main" id="{002EECA3-D61F-4AA7-9392-4DF31D7F5BB1}"/>
              </a:ext>
            </a:extLst>
          </p:cNvPr>
          <p:cNvSpPr>
            <a:spLocks noGrp="1"/>
          </p:cNvSpPr>
          <p:nvPr>
            <p:ph type="ftr" sz="quarter" idx="11"/>
          </p:nvPr>
        </p:nvSpPr>
        <p:spPr/>
        <p:txBody>
          <a:bodyPr/>
          <a:lstStyle>
            <a:lvl1pPr defTabSz="1097280">
              <a:defRPr/>
            </a:lvl1pPr>
          </a:lstStyle>
          <a:p>
            <a:pPr>
              <a:defRPr/>
            </a:pPr>
            <a:endParaRPr lang="en-US"/>
          </a:p>
        </p:txBody>
      </p:sp>
      <p:sp>
        <p:nvSpPr>
          <p:cNvPr id="6" name="Slide Number Placeholder 5">
            <a:extLst>
              <a:ext uri="{FF2B5EF4-FFF2-40B4-BE49-F238E27FC236}">
                <a16:creationId xmlns:a16="http://schemas.microsoft.com/office/drawing/2014/main" id="{F1EEF398-2C4C-482D-AE7D-1B30B6165CB0}"/>
              </a:ext>
            </a:extLst>
          </p:cNvPr>
          <p:cNvSpPr>
            <a:spLocks noGrp="1"/>
          </p:cNvSpPr>
          <p:nvPr>
            <p:ph type="sldNum" sz="quarter" idx="12"/>
          </p:nvPr>
        </p:nvSpPr>
        <p:spPr/>
        <p:txBody>
          <a:bodyPr/>
          <a:lstStyle>
            <a:lvl1pPr defTabSz="1097280">
              <a:defRPr/>
            </a:lvl1pPr>
          </a:lstStyle>
          <a:p>
            <a:pPr>
              <a:defRPr/>
            </a:pPr>
            <a:fld id="{6CE371D2-E19F-4837-86E0-AA68BC141882}" type="slidenum">
              <a:rPr lang="en-US"/>
              <a:pPr>
                <a:defRPr/>
              </a:pPr>
              <a:t>‹#›</a:t>
            </a:fld>
            <a:endParaRPr lang="en-US"/>
          </a:p>
        </p:txBody>
      </p:sp>
    </p:spTree>
    <p:extLst>
      <p:ext uri="{BB962C8B-B14F-4D97-AF65-F5344CB8AC3E}">
        <p14:creationId xmlns:p14="http://schemas.microsoft.com/office/powerpoint/2010/main" val="2406942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D519487-0DA0-4AFD-96F3-089C5A7F5E97}"/>
              </a:ext>
            </a:extLst>
          </p:cNvPr>
          <p:cNvSpPr>
            <a:spLocks noGrp="1"/>
          </p:cNvSpPr>
          <p:nvPr>
            <p:ph type="dt" sz="half" idx="10"/>
          </p:nvPr>
        </p:nvSpPr>
        <p:spPr/>
        <p:txBody>
          <a:bodyPr/>
          <a:lstStyle>
            <a:lvl1pPr defTabSz="1097280">
              <a:defRPr/>
            </a:lvl1pPr>
          </a:lstStyle>
          <a:p>
            <a:pPr>
              <a:defRPr/>
            </a:pPr>
            <a:fld id="{CE5B3937-152C-48B0-A17C-A90D4FE33779}" type="datetimeFigureOut">
              <a:rPr lang="en-US"/>
              <a:pPr>
                <a:defRPr/>
              </a:pPr>
              <a:t>4/21/2019</a:t>
            </a:fld>
            <a:endParaRPr lang="en-US"/>
          </a:p>
        </p:txBody>
      </p:sp>
      <p:sp>
        <p:nvSpPr>
          <p:cNvPr id="5" name="Footer Placeholder 4">
            <a:extLst>
              <a:ext uri="{FF2B5EF4-FFF2-40B4-BE49-F238E27FC236}">
                <a16:creationId xmlns:a16="http://schemas.microsoft.com/office/drawing/2014/main" id="{0A8FCFB6-501B-40B6-9C91-775519079AC5}"/>
              </a:ext>
            </a:extLst>
          </p:cNvPr>
          <p:cNvSpPr>
            <a:spLocks noGrp="1"/>
          </p:cNvSpPr>
          <p:nvPr>
            <p:ph type="ftr" sz="quarter" idx="11"/>
          </p:nvPr>
        </p:nvSpPr>
        <p:spPr/>
        <p:txBody>
          <a:bodyPr/>
          <a:lstStyle>
            <a:lvl1pPr defTabSz="1097280">
              <a:defRPr/>
            </a:lvl1pPr>
          </a:lstStyle>
          <a:p>
            <a:pPr>
              <a:defRPr/>
            </a:pPr>
            <a:endParaRPr lang="en-US"/>
          </a:p>
        </p:txBody>
      </p:sp>
      <p:sp>
        <p:nvSpPr>
          <p:cNvPr id="6" name="Slide Number Placeholder 5">
            <a:extLst>
              <a:ext uri="{FF2B5EF4-FFF2-40B4-BE49-F238E27FC236}">
                <a16:creationId xmlns:a16="http://schemas.microsoft.com/office/drawing/2014/main" id="{C45597F5-6670-4273-86B1-F902DB3463E4}"/>
              </a:ext>
            </a:extLst>
          </p:cNvPr>
          <p:cNvSpPr>
            <a:spLocks noGrp="1"/>
          </p:cNvSpPr>
          <p:nvPr>
            <p:ph type="sldNum" sz="quarter" idx="12"/>
          </p:nvPr>
        </p:nvSpPr>
        <p:spPr/>
        <p:txBody>
          <a:bodyPr/>
          <a:lstStyle>
            <a:lvl1pPr defTabSz="1097280">
              <a:defRPr/>
            </a:lvl1pPr>
          </a:lstStyle>
          <a:p>
            <a:pPr>
              <a:defRPr/>
            </a:pPr>
            <a:fld id="{AF8BF113-7FD4-4C51-9290-6E64698530D1}" type="slidenum">
              <a:rPr lang="en-US"/>
              <a:pPr>
                <a:defRPr/>
              </a:pPr>
              <a:t>‹#›</a:t>
            </a:fld>
            <a:endParaRPr lang="en-US"/>
          </a:p>
        </p:txBody>
      </p:sp>
    </p:spTree>
    <p:extLst>
      <p:ext uri="{BB962C8B-B14F-4D97-AF65-F5344CB8AC3E}">
        <p14:creationId xmlns:p14="http://schemas.microsoft.com/office/powerpoint/2010/main" val="4108049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4"/>
            <a:ext cx="8825657" cy="1915648"/>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lstStyle>
            <a:lvl1pPr marL="0" indent="0" algn="l">
              <a:buNone/>
              <a:defRPr sz="1800" cap="all">
                <a:solidFill>
                  <a:schemeClr val="bg2">
                    <a:lumMod val="40000"/>
                    <a:lumOff val="6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B9B2A9-10CA-45D5-84D6-F9F34C936FB2}"/>
              </a:ext>
            </a:extLst>
          </p:cNvPr>
          <p:cNvSpPr>
            <a:spLocks noGrp="1"/>
          </p:cNvSpPr>
          <p:nvPr>
            <p:ph type="dt" sz="half" idx="10"/>
          </p:nvPr>
        </p:nvSpPr>
        <p:spPr/>
        <p:txBody>
          <a:bodyPr/>
          <a:lstStyle>
            <a:lvl1pPr defTabSz="1097280">
              <a:defRPr/>
            </a:lvl1pPr>
          </a:lstStyle>
          <a:p>
            <a:pPr>
              <a:defRPr/>
            </a:pPr>
            <a:fld id="{3B8F0133-397A-4AFC-AA99-E89B58911FD4}" type="datetimeFigureOut">
              <a:rPr lang="en-US"/>
              <a:pPr>
                <a:defRPr/>
              </a:pPr>
              <a:t>4/21/2019</a:t>
            </a:fld>
            <a:endParaRPr lang="en-US"/>
          </a:p>
        </p:txBody>
      </p:sp>
      <p:sp>
        <p:nvSpPr>
          <p:cNvPr id="5" name="Footer Placeholder 4">
            <a:extLst>
              <a:ext uri="{FF2B5EF4-FFF2-40B4-BE49-F238E27FC236}">
                <a16:creationId xmlns:a16="http://schemas.microsoft.com/office/drawing/2014/main" id="{99783B37-C057-4FAA-8B29-2982CDB9FE36}"/>
              </a:ext>
            </a:extLst>
          </p:cNvPr>
          <p:cNvSpPr>
            <a:spLocks noGrp="1"/>
          </p:cNvSpPr>
          <p:nvPr>
            <p:ph type="ftr" sz="quarter" idx="11"/>
          </p:nvPr>
        </p:nvSpPr>
        <p:spPr/>
        <p:txBody>
          <a:bodyPr/>
          <a:lstStyle>
            <a:lvl1pPr defTabSz="1097280">
              <a:defRPr/>
            </a:lvl1pPr>
          </a:lstStyle>
          <a:p>
            <a:pPr>
              <a:defRPr/>
            </a:pPr>
            <a:endParaRPr lang="en-US"/>
          </a:p>
        </p:txBody>
      </p:sp>
      <p:sp>
        <p:nvSpPr>
          <p:cNvPr id="6" name="Slide Number Placeholder 5">
            <a:extLst>
              <a:ext uri="{FF2B5EF4-FFF2-40B4-BE49-F238E27FC236}">
                <a16:creationId xmlns:a16="http://schemas.microsoft.com/office/drawing/2014/main" id="{5AD70700-89CE-428E-B4FC-523070456D5F}"/>
              </a:ext>
            </a:extLst>
          </p:cNvPr>
          <p:cNvSpPr>
            <a:spLocks noGrp="1"/>
          </p:cNvSpPr>
          <p:nvPr>
            <p:ph type="sldNum" sz="quarter" idx="12"/>
          </p:nvPr>
        </p:nvSpPr>
        <p:spPr/>
        <p:txBody>
          <a:bodyPr/>
          <a:lstStyle>
            <a:lvl1pPr defTabSz="1097280">
              <a:defRPr/>
            </a:lvl1pPr>
          </a:lstStyle>
          <a:p>
            <a:pPr>
              <a:defRPr/>
            </a:pPr>
            <a:fld id="{0319F1BB-5AE9-44DF-9170-84D3CF112F93}" type="slidenum">
              <a:rPr lang="en-US"/>
              <a:pPr>
                <a:defRPr/>
              </a:pPr>
              <a:t>‹#›</a:t>
            </a:fld>
            <a:endParaRPr lang="en-US"/>
          </a:p>
        </p:txBody>
      </p:sp>
    </p:spTree>
    <p:extLst>
      <p:ext uri="{BB962C8B-B14F-4D97-AF65-F5344CB8AC3E}">
        <p14:creationId xmlns:p14="http://schemas.microsoft.com/office/powerpoint/2010/main" val="1248916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3" y="2060576"/>
            <a:ext cx="4396339" cy="4195763"/>
          </a:xfrm>
        </p:spPr>
        <p:txBody>
          <a:bodyPr/>
          <a:lstStyle>
            <a:lvl1pPr>
              <a:defRPr sz="1620"/>
            </a:lvl1pPr>
            <a:lvl2pPr>
              <a:defRPr sz="1440"/>
            </a:lvl2pPr>
            <a:lvl3pPr>
              <a:defRPr sz="1260"/>
            </a:lvl3pPr>
            <a:lvl4pPr>
              <a:defRPr sz="1080"/>
            </a:lvl4pPr>
            <a:lvl5pPr>
              <a:defRPr sz="1080"/>
            </a:lvl5pPr>
            <a:lvl6pPr>
              <a:defRPr sz="1080"/>
            </a:lvl6pPr>
            <a:lvl7pPr>
              <a:defRPr sz="1080"/>
            </a:lvl7pPr>
            <a:lvl8pPr>
              <a:defRPr sz="1080"/>
            </a:lvl8pPr>
            <a:lvl9pPr>
              <a:defRPr sz="10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4" y="2056093"/>
            <a:ext cx="4396341" cy="4200245"/>
          </a:xfrm>
        </p:spPr>
        <p:txBody>
          <a:bodyPr/>
          <a:lstStyle>
            <a:lvl1pPr>
              <a:defRPr sz="1620"/>
            </a:lvl1pPr>
            <a:lvl2pPr>
              <a:defRPr sz="1440"/>
            </a:lvl2pPr>
            <a:lvl3pPr>
              <a:defRPr sz="1260"/>
            </a:lvl3pPr>
            <a:lvl4pPr>
              <a:defRPr sz="1080"/>
            </a:lvl4pPr>
            <a:lvl5pPr>
              <a:defRPr sz="1080"/>
            </a:lvl5pPr>
            <a:lvl6pPr>
              <a:defRPr sz="1080"/>
            </a:lvl6pPr>
            <a:lvl7pPr>
              <a:defRPr sz="1080"/>
            </a:lvl7pPr>
            <a:lvl8pPr>
              <a:defRPr sz="1080"/>
            </a:lvl8pPr>
            <a:lvl9pPr>
              <a:defRPr sz="10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FFA9200-0272-4470-9461-C1FBCB5E74C3}"/>
              </a:ext>
            </a:extLst>
          </p:cNvPr>
          <p:cNvSpPr>
            <a:spLocks noGrp="1"/>
          </p:cNvSpPr>
          <p:nvPr>
            <p:ph type="dt" sz="half" idx="10"/>
          </p:nvPr>
        </p:nvSpPr>
        <p:spPr/>
        <p:txBody>
          <a:bodyPr/>
          <a:lstStyle>
            <a:lvl1pPr defTabSz="1097280">
              <a:defRPr/>
            </a:lvl1pPr>
          </a:lstStyle>
          <a:p>
            <a:pPr>
              <a:defRPr/>
            </a:pPr>
            <a:fld id="{25658CBA-978E-4995-A095-FE0DC215B3DF}" type="datetimeFigureOut">
              <a:rPr lang="en-US"/>
              <a:pPr>
                <a:defRPr/>
              </a:pPr>
              <a:t>4/21/2019</a:t>
            </a:fld>
            <a:endParaRPr lang="en-US"/>
          </a:p>
        </p:txBody>
      </p:sp>
      <p:sp>
        <p:nvSpPr>
          <p:cNvPr id="6" name="Footer Placeholder 5">
            <a:extLst>
              <a:ext uri="{FF2B5EF4-FFF2-40B4-BE49-F238E27FC236}">
                <a16:creationId xmlns:a16="http://schemas.microsoft.com/office/drawing/2014/main" id="{4595832D-622E-4CB1-96FC-2BD700351D71}"/>
              </a:ext>
            </a:extLst>
          </p:cNvPr>
          <p:cNvSpPr>
            <a:spLocks noGrp="1"/>
          </p:cNvSpPr>
          <p:nvPr>
            <p:ph type="ftr" sz="quarter" idx="11"/>
          </p:nvPr>
        </p:nvSpPr>
        <p:spPr/>
        <p:txBody>
          <a:bodyPr/>
          <a:lstStyle>
            <a:lvl1pPr defTabSz="1097280">
              <a:defRPr/>
            </a:lvl1pPr>
          </a:lstStyle>
          <a:p>
            <a:pPr>
              <a:defRPr/>
            </a:pPr>
            <a:endParaRPr lang="en-US"/>
          </a:p>
        </p:txBody>
      </p:sp>
      <p:sp>
        <p:nvSpPr>
          <p:cNvPr id="7" name="Slide Number Placeholder 6">
            <a:extLst>
              <a:ext uri="{FF2B5EF4-FFF2-40B4-BE49-F238E27FC236}">
                <a16:creationId xmlns:a16="http://schemas.microsoft.com/office/drawing/2014/main" id="{E30E10A8-50EE-431E-BFC1-1BAEBF080268}"/>
              </a:ext>
            </a:extLst>
          </p:cNvPr>
          <p:cNvSpPr>
            <a:spLocks noGrp="1"/>
          </p:cNvSpPr>
          <p:nvPr>
            <p:ph type="sldNum" sz="quarter" idx="12"/>
          </p:nvPr>
        </p:nvSpPr>
        <p:spPr/>
        <p:txBody>
          <a:bodyPr/>
          <a:lstStyle>
            <a:lvl1pPr defTabSz="1097280">
              <a:defRPr/>
            </a:lvl1pPr>
          </a:lstStyle>
          <a:p>
            <a:pPr>
              <a:defRPr/>
            </a:pPr>
            <a:fld id="{0ABDA267-1337-45DB-B605-37AEC5934603}" type="slidenum">
              <a:rPr lang="en-US"/>
              <a:pPr>
                <a:defRPr/>
              </a:pPr>
              <a:t>‹#›</a:t>
            </a:fld>
            <a:endParaRPr lang="en-US"/>
          </a:p>
        </p:txBody>
      </p:sp>
    </p:spTree>
    <p:extLst>
      <p:ext uri="{BB962C8B-B14F-4D97-AF65-F5344CB8AC3E}">
        <p14:creationId xmlns:p14="http://schemas.microsoft.com/office/powerpoint/2010/main" val="1934556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160" b="0">
                <a:solidFill>
                  <a:schemeClr val="bg2">
                    <a:lumMod val="40000"/>
                    <a:lumOff val="60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1103313" y="2514601"/>
            <a:ext cx="4396339" cy="3741738"/>
          </a:xfrm>
        </p:spPr>
        <p:txBody>
          <a:bodyPr/>
          <a:lstStyle>
            <a:lvl1pPr>
              <a:defRPr sz="1620"/>
            </a:lvl1pPr>
            <a:lvl2pPr>
              <a:defRPr sz="1440"/>
            </a:lvl2pPr>
            <a:lvl3pPr>
              <a:defRPr sz="1260"/>
            </a:lvl3pPr>
            <a:lvl4pPr>
              <a:defRPr sz="1080"/>
            </a:lvl4pPr>
            <a:lvl5pPr>
              <a:defRPr sz="1080"/>
            </a:lvl5pPr>
            <a:lvl6pPr>
              <a:defRPr sz="1080"/>
            </a:lvl6pPr>
            <a:lvl7pPr>
              <a:defRPr sz="1080"/>
            </a:lvl7pPr>
            <a:lvl8pPr>
              <a:defRPr sz="1080"/>
            </a:lvl8pPr>
            <a:lvl9pPr>
              <a:defRPr sz="10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160" b="0">
                <a:solidFill>
                  <a:schemeClr val="bg2">
                    <a:lumMod val="40000"/>
                    <a:lumOff val="60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654496" y="2514601"/>
            <a:ext cx="4396339" cy="3741738"/>
          </a:xfrm>
        </p:spPr>
        <p:txBody>
          <a:bodyPr/>
          <a:lstStyle>
            <a:lvl1pPr>
              <a:defRPr sz="1620"/>
            </a:lvl1pPr>
            <a:lvl2pPr>
              <a:defRPr sz="1440"/>
            </a:lvl2pPr>
            <a:lvl3pPr>
              <a:defRPr sz="1260"/>
            </a:lvl3pPr>
            <a:lvl4pPr>
              <a:defRPr sz="1080"/>
            </a:lvl4pPr>
            <a:lvl5pPr>
              <a:defRPr sz="1080"/>
            </a:lvl5pPr>
            <a:lvl6pPr>
              <a:defRPr sz="1080"/>
            </a:lvl6pPr>
            <a:lvl7pPr>
              <a:defRPr sz="1080"/>
            </a:lvl7pPr>
            <a:lvl8pPr>
              <a:defRPr sz="1080"/>
            </a:lvl8pPr>
            <a:lvl9pPr>
              <a:defRPr sz="10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D426D73-BCBA-40FB-89B2-45EB75BA4C31}"/>
              </a:ext>
            </a:extLst>
          </p:cNvPr>
          <p:cNvSpPr>
            <a:spLocks noGrp="1"/>
          </p:cNvSpPr>
          <p:nvPr>
            <p:ph type="dt" sz="half" idx="10"/>
          </p:nvPr>
        </p:nvSpPr>
        <p:spPr/>
        <p:txBody>
          <a:bodyPr/>
          <a:lstStyle>
            <a:lvl1pPr defTabSz="1097280">
              <a:defRPr/>
            </a:lvl1pPr>
          </a:lstStyle>
          <a:p>
            <a:pPr>
              <a:defRPr/>
            </a:pPr>
            <a:fld id="{9F4B05D7-470C-45A7-B0C7-2D9E4BE39290}" type="datetimeFigureOut">
              <a:rPr lang="en-US"/>
              <a:pPr>
                <a:defRPr/>
              </a:pPr>
              <a:t>4/21/2019</a:t>
            </a:fld>
            <a:endParaRPr lang="en-US"/>
          </a:p>
        </p:txBody>
      </p:sp>
      <p:sp>
        <p:nvSpPr>
          <p:cNvPr id="8" name="Footer Placeholder 7">
            <a:extLst>
              <a:ext uri="{FF2B5EF4-FFF2-40B4-BE49-F238E27FC236}">
                <a16:creationId xmlns:a16="http://schemas.microsoft.com/office/drawing/2014/main" id="{C631646C-B8CC-48D2-8BF0-CEE705A7F018}"/>
              </a:ext>
            </a:extLst>
          </p:cNvPr>
          <p:cNvSpPr>
            <a:spLocks noGrp="1"/>
          </p:cNvSpPr>
          <p:nvPr>
            <p:ph type="ftr" sz="quarter" idx="11"/>
          </p:nvPr>
        </p:nvSpPr>
        <p:spPr/>
        <p:txBody>
          <a:bodyPr/>
          <a:lstStyle>
            <a:lvl1pPr defTabSz="1097280">
              <a:defRPr/>
            </a:lvl1pPr>
          </a:lstStyle>
          <a:p>
            <a:pPr>
              <a:defRPr/>
            </a:pPr>
            <a:endParaRPr lang="en-US"/>
          </a:p>
        </p:txBody>
      </p:sp>
      <p:sp>
        <p:nvSpPr>
          <p:cNvPr id="9" name="Slide Number Placeholder 8">
            <a:extLst>
              <a:ext uri="{FF2B5EF4-FFF2-40B4-BE49-F238E27FC236}">
                <a16:creationId xmlns:a16="http://schemas.microsoft.com/office/drawing/2014/main" id="{FE14A2FE-1D88-41EC-8153-C3EFD5AA759B}"/>
              </a:ext>
            </a:extLst>
          </p:cNvPr>
          <p:cNvSpPr>
            <a:spLocks noGrp="1"/>
          </p:cNvSpPr>
          <p:nvPr>
            <p:ph type="sldNum" sz="quarter" idx="12"/>
          </p:nvPr>
        </p:nvSpPr>
        <p:spPr/>
        <p:txBody>
          <a:bodyPr/>
          <a:lstStyle>
            <a:lvl1pPr defTabSz="1097280">
              <a:defRPr/>
            </a:lvl1pPr>
          </a:lstStyle>
          <a:p>
            <a:pPr>
              <a:defRPr/>
            </a:pPr>
            <a:fld id="{7722D9F6-C55B-407E-A1F2-484A9B54F452}" type="slidenum">
              <a:rPr lang="en-US"/>
              <a:pPr>
                <a:defRPr/>
              </a:pPr>
              <a:t>‹#›</a:t>
            </a:fld>
            <a:endParaRPr lang="en-US"/>
          </a:p>
        </p:txBody>
      </p:sp>
    </p:spTree>
    <p:extLst>
      <p:ext uri="{BB962C8B-B14F-4D97-AF65-F5344CB8AC3E}">
        <p14:creationId xmlns:p14="http://schemas.microsoft.com/office/powerpoint/2010/main" val="1086231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66097BC-12FA-4248-83C6-8B5D0B683F2F}"/>
              </a:ext>
            </a:extLst>
          </p:cNvPr>
          <p:cNvSpPr>
            <a:spLocks noGrp="1"/>
          </p:cNvSpPr>
          <p:nvPr>
            <p:ph type="dt" sz="half" idx="10"/>
          </p:nvPr>
        </p:nvSpPr>
        <p:spPr/>
        <p:txBody>
          <a:bodyPr/>
          <a:lstStyle>
            <a:lvl1pPr defTabSz="1097280">
              <a:defRPr/>
            </a:lvl1pPr>
          </a:lstStyle>
          <a:p>
            <a:pPr>
              <a:defRPr/>
            </a:pPr>
            <a:fld id="{5EDE6BF9-C816-498F-8908-F797D964317C}" type="datetimeFigureOut">
              <a:rPr lang="en-US"/>
              <a:pPr>
                <a:defRPr/>
              </a:pPr>
              <a:t>4/21/2019</a:t>
            </a:fld>
            <a:endParaRPr lang="en-US"/>
          </a:p>
        </p:txBody>
      </p:sp>
      <p:sp>
        <p:nvSpPr>
          <p:cNvPr id="4" name="Footer Placeholder 3">
            <a:extLst>
              <a:ext uri="{FF2B5EF4-FFF2-40B4-BE49-F238E27FC236}">
                <a16:creationId xmlns:a16="http://schemas.microsoft.com/office/drawing/2014/main" id="{62AB4045-255F-4508-9D1D-039987E035FA}"/>
              </a:ext>
            </a:extLst>
          </p:cNvPr>
          <p:cNvSpPr>
            <a:spLocks noGrp="1"/>
          </p:cNvSpPr>
          <p:nvPr>
            <p:ph type="ftr" sz="quarter" idx="11"/>
          </p:nvPr>
        </p:nvSpPr>
        <p:spPr/>
        <p:txBody>
          <a:bodyPr/>
          <a:lstStyle>
            <a:lvl1pPr defTabSz="1097280">
              <a:defRPr/>
            </a:lvl1pPr>
          </a:lstStyle>
          <a:p>
            <a:pPr>
              <a:defRPr/>
            </a:pPr>
            <a:endParaRPr lang="en-US"/>
          </a:p>
        </p:txBody>
      </p:sp>
      <p:sp>
        <p:nvSpPr>
          <p:cNvPr id="5" name="Slide Number Placeholder 4">
            <a:extLst>
              <a:ext uri="{FF2B5EF4-FFF2-40B4-BE49-F238E27FC236}">
                <a16:creationId xmlns:a16="http://schemas.microsoft.com/office/drawing/2014/main" id="{DD63983A-ACFD-4A32-98EC-E060C4DB82C9}"/>
              </a:ext>
            </a:extLst>
          </p:cNvPr>
          <p:cNvSpPr>
            <a:spLocks noGrp="1"/>
          </p:cNvSpPr>
          <p:nvPr>
            <p:ph type="sldNum" sz="quarter" idx="12"/>
          </p:nvPr>
        </p:nvSpPr>
        <p:spPr/>
        <p:txBody>
          <a:bodyPr/>
          <a:lstStyle>
            <a:lvl1pPr defTabSz="1097280">
              <a:defRPr/>
            </a:lvl1pPr>
          </a:lstStyle>
          <a:p>
            <a:pPr>
              <a:defRPr/>
            </a:pPr>
            <a:fld id="{5C1CE5ED-4340-410E-9939-2F9C8FA5A403}" type="slidenum">
              <a:rPr lang="en-US"/>
              <a:pPr>
                <a:defRPr/>
              </a:pPr>
              <a:t>‹#›</a:t>
            </a:fld>
            <a:endParaRPr lang="en-US"/>
          </a:p>
        </p:txBody>
      </p:sp>
    </p:spTree>
    <p:extLst>
      <p:ext uri="{BB962C8B-B14F-4D97-AF65-F5344CB8AC3E}">
        <p14:creationId xmlns:p14="http://schemas.microsoft.com/office/powerpoint/2010/main" val="3094750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CA2264-73C4-4BD0-B5DE-F9958456F967}"/>
              </a:ext>
            </a:extLst>
          </p:cNvPr>
          <p:cNvSpPr>
            <a:spLocks noGrp="1"/>
          </p:cNvSpPr>
          <p:nvPr>
            <p:ph type="dt" sz="half" idx="10"/>
          </p:nvPr>
        </p:nvSpPr>
        <p:spPr/>
        <p:txBody>
          <a:bodyPr/>
          <a:lstStyle>
            <a:lvl1pPr defTabSz="1097280">
              <a:defRPr/>
            </a:lvl1pPr>
          </a:lstStyle>
          <a:p>
            <a:pPr>
              <a:defRPr/>
            </a:pPr>
            <a:fld id="{07EB792B-E618-4BC9-BCBF-DA8C938A7D07}" type="datetimeFigureOut">
              <a:rPr lang="en-US"/>
              <a:pPr>
                <a:defRPr/>
              </a:pPr>
              <a:t>4/21/2019</a:t>
            </a:fld>
            <a:endParaRPr lang="en-US"/>
          </a:p>
        </p:txBody>
      </p:sp>
      <p:sp>
        <p:nvSpPr>
          <p:cNvPr id="3" name="Footer Placeholder 2">
            <a:extLst>
              <a:ext uri="{FF2B5EF4-FFF2-40B4-BE49-F238E27FC236}">
                <a16:creationId xmlns:a16="http://schemas.microsoft.com/office/drawing/2014/main" id="{1BCD4D35-1536-4799-9BC6-D09CB9FE31F6}"/>
              </a:ext>
            </a:extLst>
          </p:cNvPr>
          <p:cNvSpPr>
            <a:spLocks noGrp="1"/>
          </p:cNvSpPr>
          <p:nvPr>
            <p:ph type="ftr" sz="quarter" idx="11"/>
          </p:nvPr>
        </p:nvSpPr>
        <p:spPr/>
        <p:txBody>
          <a:bodyPr/>
          <a:lstStyle>
            <a:lvl1pPr defTabSz="1097280">
              <a:defRPr/>
            </a:lvl1pPr>
          </a:lstStyle>
          <a:p>
            <a:pPr>
              <a:defRPr/>
            </a:pPr>
            <a:endParaRPr lang="en-US"/>
          </a:p>
        </p:txBody>
      </p:sp>
      <p:sp>
        <p:nvSpPr>
          <p:cNvPr id="4" name="Slide Number Placeholder 3">
            <a:extLst>
              <a:ext uri="{FF2B5EF4-FFF2-40B4-BE49-F238E27FC236}">
                <a16:creationId xmlns:a16="http://schemas.microsoft.com/office/drawing/2014/main" id="{5909FE91-161B-47DB-927A-150A2F92A960}"/>
              </a:ext>
            </a:extLst>
          </p:cNvPr>
          <p:cNvSpPr>
            <a:spLocks noGrp="1"/>
          </p:cNvSpPr>
          <p:nvPr>
            <p:ph type="sldNum" sz="quarter" idx="12"/>
          </p:nvPr>
        </p:nvSpPr>
        <p:spPr/>
        <p:txBody>
          <a:bodyPr/>
          <a:lstStyle>
            <a:lvl1pPr defTabSz="1097280">
              <a:defRPr/>
            </a:lvl1pPr>
          </a:lstStyle>
          <a:p>
            <a:pPr>
              <a:defRPr/>
            </a:pPr>
            <a:fld id="{0F7F4969-3639-4319-A17E-EBDE37A6F5EE}" type="slidenum">
              <a:rPr lang="en-US"/>
              <a:pPr>
                <a:defRPr/>
              </a:pPr>
              <a:t>‹#›</a:t>
            </a:fld>
            <a:endParaRPr lang="en-US"/>
          </a:p>
        </p:txBody>
      </p:sp>
    </p:spTree>
    <p:extLst>
      <p:ext uri="{BB962C8B-B14F-4D97-AF65-F5344CB8AC3E}">
        <p14:creationId xmlns:p14="http://schemas.microsoft.com/office/powerpoint/2010/main" val="345455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0F8E-27AC-4D23-86EA-BE4689C8C6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33F023-3BB8-4ADA-A2FC-65197666C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AEE7B5-FCFE-409A-90FB-1421FE325AB3}"/>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5" name="Footer Placeholder 4">
            <a:extLst>
              <a:ext uri="{FF2B5EF4-FFF2-40B4-BE49-F238E27FC236}">
                <a16:creationId xmlns:a16="http://schemas.microsoft.com/office/drawing/2014/main" id="{1AD64831-648E-4A06-8542-1D7CF0401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9DC6E-A566-465A-812B-F3C089552C22}"/>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2856792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16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lstStyle>
            <a:lvl1pPr>
              <a:defRPr sz="1800"/>
            </a:lvl1pPr>
            <a:lvl2pPr>
              <a:defRPr sz="1620"/>
            </a:lvl2pPr>
            <a:lvl3pPr>
              <a:defRPr sz="1440"/>
            </a:lvl3pPr>
            <a:lvl4pPr>
              <a:defRPr sz="1260"/>
            </a:lvl4pPr>
            <a:lvl5pPr>
              <a:defRPr sz="1260"/>
            </a:lvl5pPr>
            <a:lvl6pPr>
              <a:defRPr sz="1260"/>
            </a:lvl6pPr>
            <a:lvl7pPr>
              <a:defRPr sz="1260"/>
            </a:lvl7pPr>
            <a:lvl8pPr>
              <a:defRPr sz="1260"/>
            </a:lvl8pPr>
            <a:lvl9pPr>
              <a:defRPr sz="12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1"/>
            <a:ext cx="3401063" cy="289559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5" name="Date Placeholder 4">
            <a:extLst>
              <a:ext uri="{FF2B5EF4-FFF2-40B4-BE49-F238E27FC236}">
                <a16:creationId xmlns:a16="http://schemas.microsoft.com/office/drawing/2014/main" id="{41A002C3-7029-4EA0-9616-ED3705D5AF87}"/>
              </a:ext>
            </a:extLst>
          </p:cNvPr>
          <p:cNvSpPr>
            <a:spLocks noGrp="1"/>
          </p:cNvSpPr>
          <p:nvPr>
            <p:ph type="dt" sz="half" idx="10"/>
          </p:nvPr>
        </p:nvSpPr>
        <p:spPr/>
        <p:txBody>
          <a:bodyPr/>
          <a:lstStyle>
            <a:lvl1pPr defTabSz="1097280">
              <a:defRPr/>
            </a:lvl1pPr>
          </a:lstStyle>
          <a:p>
            <a:pPr>
              <a:defRPr/>
            </a:pPr>
            <a:fld id="{C6A62C0B-AC5C-4347-B585-B389A0E25DBC}" type="datetimeFigureOut">
              <a:rPr lang="en-US"/>
              <a:pPr>
                <a:defRPr/>
              </a:pPr>
              <a:t>4/21/2019</a:t>
            </a:fld>
            <a:endParaRPr lang="en-US"/>
          </a:p>
        </p:txBody>
      </p:sp>
      <p:sp>
        <p:nvSpPr>
          <p:cNvPr id="6" name="Footer Placeholder 5">
            <a:extLst>
              <a:ext uri="{FF2B5EF4-FFF2-40B4-BE49-F238E27FC236}">
                <a16:creationId xmlns:a16="http://schemas.microsoft.com/office/drawing/2014/main" id="{AA30DEBD-1AF1-45EC-99B4-CBB6AB1FF036}"/>
              </a:ext>
            </a:extLst>
          </p:cNvPr>
          <p:cNvSpPr>
            <a:spLocks noGrp="1"/>
          </p:cNvSpPr>
          <p:nvPr>
            <p:ph type="ftr" sz="quarter" idx="11"/>
          </p:nvPr>
        </p:nvSpPr>
        <p:spPr/>
        <p:txBody>
          <a:bodyPr/>
          <a:lstStyle>
            <a:lvl1pPr defTabSz="1097280">
              <a:defRPr/>
            </a:lvl1pPr>
          </a:lstStyle>
          <a:p>
            <a:pPr>
              <a:defRPr/>
            </a:pPr>
            <a:endParaRPr lang="en-US"/>
          </a:p>
        </p:txBody>
      </p:sp>
      <p:sp>
        <p:nvSpPr>
          <p:cNvPr id="7" name="Slide Number Placeholder 6">
            <a:extLst>
              <a:ext uri="{FF2B5EF4-FFF2-40B4-BE49-F238E27FC236}">
                <a16:creationId xmlns:a16="http://schemas.microsoft.com/office/drawing/2014/main" id="{1A5EA2FD-7FD1-4BAF-9A8C-F09CEE031F03}"/>
              </a:ext>
            </a:extLst>
          </p:cNvPr>
          <p:cNvSpPr>
            <a:spLocks noGrp="1"/>
          </p:cNvSpPr>
          <p:nvPr>
            <p:ph type="sldNum" sz="quarter" idx="12"/>
          </p:nvPr>
        </p:nvSpPr>
        <p:spPr/>
        <p:txBody>
          <a:bodyPr/>
          <a:lstStyle>
            <a:lvl1pPr defTabSz="1097280">
              <a:defRPr/>
            </a:lvl1pPr>
          </a:lstStyle>
          <a:p>
            <a:pPr>
              <a:defRPr/>
            </a:pPr>
            <a:fld id="{36A1D962-EDB6-4ECD-A867-30EE925A4397}" type="slidenum">
              <a:rPr lang="en-US"/>
              <a:pPr>
                <a:defRPr/>
              </a:pPr>
              <a:t>‹#›</a:t>
            </a:fld>
            <a:endParaRPr lang="en-US"/>
          </a:p>
        </p:txBody>
      </p:sp>
    </p:spTree>
    <p:extLst>
      <p:ext uri="{BB962C8B-B14F-4D97-AF65-F5344CB8AC3E}">
        <p14:creationId xmlns:p14="http://schemas.microsoft.com/office/powerpoint/2010/main" val="3273532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2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5" y="3657600"/>
            <a:ext cx="5084979" cy="1371600"/>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5" name="Date Placeholder 4">
            <a:extLst>
              <a:ext uri="{FF2B5EF4-FFF2-40B4-BE49-F238E27FC236}">
                <a16:creationId xmlns:a16="http://schemas.microsoft.com/office/drawing/2014/main" id="{F0DF4033-39DB-4DBA-BA83-382BB5292BEF}"/>
              </a:ext>
            </a:extLst>
          </p:cNvPr>
          <p:cNvSpPr>
            <a:spLocks noGrp="1"/>
          </p:cNvSpPr>
          <p:nvPr>
            <p:ph type="dt" sz="half" idx="10"/>
          </p:nvPr>
        </p:nvSpPr>
        <p:spPr/>
        <p:txBody>
          <a:bodyPr/>
          <a:lstStyle>
            <a:lvl1pPr defTabSz="1097280">
              <a:defRPr/>
            </a:lvl1pPr>
          </a:lstStyle>
          <a:p>
            <a:pPr>
              <a:defRPr/>
            </a:pPr>
            <a:fld id="{95F43940-83C8-4831-995D-5F796B25B055}" type="datetimeFigureOut">
              <a:rPr lang="en-US"/>
              <a:pPr>
                <a:defRPr/>
              </a:pPr>
              <a:t>4/21/2019</a:t>
            </a:fld>
            <a:endParaRPr lang="en-US"/>
          </a:p>
        </p:txBody>
      </p:sp>
      <p:sp>
        <p:nvSpPr>
          <p:cNvPr id="6" name="Footer Placeholder 5">
            <a:extLst>
              <a:ext uri="{FF2B5EF4-FFF2-40B4-BE49-F238E27FC236}">
                <a16:creationId xmlns:a16="http://schemas.microsoft.com/office/drawing/2014/main" id="{EE51AFED-575F-432D-AF27-B50D522965FD}"/>
              </a:ext>
            </a:extLst>
          </p:cNvPr>
          <p:cNvSpPr>
            <a:spLocks noGrp="1"/>
          </p:cNvSpPr>
          <p:nvPr>
            <p:ph type="ftr" sz="quarter" idx="11"/>
          </p:nvPr>
        </p:nvSpPr>
        <p:spPr/>
        <p:txBody>
          <a:bodyPr/>
          <a:lstStyle>
            <a:lvl1pPr defTabSz="1097280">
              <a:defRPr/>
            </a:lvl1pPr>
          </a:lstStyle>
          <a:p>
            <a:pPr>
              <a:defRPr/>
            </a:pPr>
            <a:endParaRPr lang="en-US"/>
          </a:p>
        </p:txBody>
      </p:sp>
      <p:sp>
        <p:nvSpPr>
          <p:cNvPr id="7" name="Slide Number Placeholder 6">
            <a:extLst>
              <a:ext uri="{FF2B5EF4-FFF2-40B4-BE49-F238E27FC236}">
                <a16:creationId xmlns:a16="http://schemas.microsoft.com/office/drawing/2014/main" id="{A14EF942-83B4-4C12-9093-B0CCAE0BC159}"/>
              </a:ext>
            </a:extLst>
          </p:cNvPr>
          <p:cNvSpPr>
            <a:spLocks noGrp="1"/>
          </p:cNvSpPr>
          <p:nvPr>
            <p:ph type="sldNum" sz="quarter" idx="12"/>
          </p:nvPr>
        </p:nvSpPr>
        <p:spPr/>
        <p:txBody>
          <a:bodyPr/>
          <a:lstStyle>
            <a:lvl1pPr defTabSz="1097280">
              <a:defRPr/>
            </a:lvl1pPr>
          </a:lstStyle>
          <a:p>
            <a:pPr>
              <a:defRPr/>
            </a:pPr>
            <a:fld id="{BE469572-C89B-48A3-AD12-A3460B144A24}" type="slidenum">
              <a:rPr lang="en-US"/>
              <a:pPr>
                <a:defRPr/>
              </a:pPr>
              <a:t>‹#›</a:t>
            </a:fld>
            <a:endParaRPr lang="en-US"/>
          </a:p>
        </p:txBody>
      </p:sp>
    </p:spTree>
    <p:extLst>
      <p:ext uri="{BB962C8B-B14F-4D97-AF65-F5344CB8AC3E}">
        <p14:creationId xmlns:p14="http://schemas.microsoft.com/office/powerpoint/2010/main" val="4133801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1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6" y="5367326"/>
            <a:ext cx="8825656" cy="493712"/>
          </a:xfrm>
        </p:spPr>
        <p:txBody>
          <a:bodyPr/>
          <a:lstStyle>
            <a:lvl1pPr marL="0" indent="0">
              <a:buNone/>
              <a:defRPr sz="108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5" name="Date Placeholder 4">
            <a:extLst>
              <a:ext uri="{FF2B5EF4-FFF2-40B4-BE49-F238E27FC236}">
                <a16:creationId xmlns:a16="http://schemas.microsoft.com/office/drawing/2014/main" id="{3B437705-B0FF-4A25-96C1-7E50260F55DF}"/>
              </a:ext>
            </a:extLst>
          </p:cNvPr>
          <p:cNvSpPr>
            <a:spLocks noGrp="1"/>
          </p:cNvSpPr>
          <p:nvPr>
            <p:ph type="dt" sz="half" idx="10"/>
          </p:nvPr>
        </p:nvSpPr>
        <p:spPr/>
        <p:txBody>
          <a:bodyPr/>
          <a:lstStyle>
            <a:lvl1pPr defTabSz="1097280">
              <a:defRPr/>
            </a:lvl1pPr>
          </a:lstStyle>
          <a:p>
            <a:pPr>
              <a:defRPr/>
            </a:pPr>
            <a:fld id="{A6E7DB11-E276-4E58-B0BB-15BD3363D03B}" type="datetimeFigureOut">
              <a:rPr lang="en-US"/>
              <a:pPr>
                <a:defRPr/>
              </a:pPr>
              <a:t>4/21/2019</a:t>
            </a:fld>
            <a:endParaRPr lang="en-US"/>
          </a:p>
        </p:txBody>
      </p:sp>
      <p:sp>
        <p:nvSpPr>
          <p:cNvPr id="6" name="Footer Placeholder 5">
            <a:extLst>
              <a:ext uri="{FF2B5EF4-FFF2-40B4-BE49-F238E27FC236}">
                <a16:creationId xmlns:a16="http://schemas.microsoft.com/office/drawing/2014/main" id="{F1D072A0-92E5-42AD-B750-394103CD2957}"/>
              </a:ext>
            </a:extLst>
          </p:cNvPr>
          <p:cNvSpPr>
            <a:spLocks noGrp="1"/>
          </p:cNvSpPr>
          <p:nvPr>
            <p:ph type="ftr" sz="quarter" idx="11"/>
          </p:nvPr>
        </p:nvSpPr>
        <p:spPr/>
        <p:txBody>
          <a:bodyPr/>
          <a:lstStyle>
            <a:lvl1pPr defTabSz="1097280">
              <a:defRPr/>
            </a:lvl1pPr>
          </a:lstStyle>
          <a:p>
            <a:pPr>
              <a:defRPr/>
            </a:pPr>
            <a:endParaRPr lang="en-US"/>
          </a:p>
        </p:txBody>
      </p:sp>
      <p:sp>
        <p:nvSpPr>
          <p:cNvPr id="7" name="Slide Number Placeholder 6">
            <a:extLst>
              <a:ext uri="{FF2B5EF4-FFF2-40B4-BE49-F238E27FC236}">
                <a16:creationId xmlns:a16="http://schemas.microsoft.com/office/drawing/2014/main" id="{AD0214E8-153F-4401-98AA-910A35934755}"/>
              </a:ext>
            </a:extLst>
          </p:cNvPr>
          <p:cNvSpPr>
            <a:spLocks noGrp="1"/>
          </p:cNvSpPr>
          <p:nvPr>
            <p:ph type="sldNum" sz="quarter" idx="12"/>
          </p:nvPr>
        </p:nvSpPr>
        <p:spPr/>
        <p:txBody>
          <a:bodyPr/>
          <a:lstStyle>
            <a:lvl1pPr defTabSz="1097280">
              <a:defRPr/>
            </a:lvl1pPr>
          </a:lstStyle>
          <a:p>
            <a:pPr>
              <a:defRPr/>
            </a:pPr>
            <a:fld id="{C7FD7597-2B7A-44D9-A6E6-D0D114905A62}" type="slidenum">
              <a:rPr lang="en-US"/>
              <a:pPr>
                <a:defRPr/>
              </a:pPr>
              <a:t>‹#›</a:t>
            </a:fld>
            <a:endParaRPr lang="en-US"/>
          </a:p>
        </p:txBody>
      </p:sp>
    </p:spTree>
    <p:extLst>
      <p:ext uri="{BB962C8B-B14F-4D97-AF65-F5344CB8AC3E}">
        <p14:creationId xmlns:p14="http://schemas.microsoft.com/office/powerpoint/2010/main" val="2231361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32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lstStyle>
            <a:lvl1pPr marL="0" indent="0">
              <a:buNone/>
              <a:defRPr sz="162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4" name="Date Placeholder 3">
            <a:extLst>
              <a:ext uri="{FF2B5EF4-FFF2-40B4-BE49-F238E27FC236}">
                <a16:creationId xmlns:a16="http://schemas.microsoft.com/office/drawing/2014/main" id="{B8015594-62E8-4009-8E6C-3176F44F3F19}"/>
              </a:ext>
            </a:extLst>
          </p:cNvPr>
          <p:cNvSpPr>
            <a:spLocks noGrp="1"/>
          </p:cNvSpPr>
          <p:nvPr>
            <p:ph type="dt" sz="half" idx="10"/>
          </p:nvPr>
        </p:nvSpPr>
        <p:spPr/>
        <p:txBody>
          <a:bodyPr/>
          <a:lstStyle>
            <a:lvl1pPr defTabSz="1097280">
              <a:defRPr/>
            </a:lvl1pPr>
          </a:lstStyle>
          <a:p>
            <a:pPr>
              <a:defRPr/>
            </a:pPr>
            <a:fld id="{7AA6B6A4-EDFE-4162-973C-2A5B3DE81F85}" type="datetimeFigureOut">
              <a:rPr lang="en-US"/>
              <a:pPr>
                <a:defRPr/>
              </a:pPr>
              <a:t>4/21/2019</a:t>
            </a:fld>
            <a:endParaRPr lang="en-US"/>
          </a:p>
        </p:txBody>
      </p:sp>
      <p:sp>
        <p:nvSpPr>
          <p:cNvPr id="5" name="Footer Placeholder 4">
            <a:extLst>
              <a:ext uri="{FF2B5EF4-FFF2-40B4-BE49-F238E27FC236}">
                <a16:creationId xmlns:a16="http://schemas.microsoft.com/office/drawing/2014/main" id="{BEDDD980-024A-4890-92AE-8A521FE28C5F}"/>
              </a:ext>
            </a:extLst>
          </p:cNvPr>
          <p:cNvSpPr>
            <a:spLocks noGrp="1"/>
          </p:cNvSpPr>
          <p:nvPr>
            <p:ph type="ftr" sz="quarter" idx="11"/>
          </p:nvPr>
        </p:nvSpPr>
        <p:spPr/>
        <p:txBody>
          <a:bodyPr/>
          <a:lstStyle>
            <a:lvl1pPr defTabSz="1097280">
              <a:defRPr/>
            </a:lvl1pPr>
          </a:lstStyle>
          <a:p>
            <a:pPr>
              <a:defRPr/>
            </a:pPr>
            <a:endParaRPr lang="en-US"/>
          </a:p>
        </p:txBody>
      </p:sp>
      <p:sp>
        <p:nvSpPr>
          <p:cNvPr id="6" name="Slide Number Placeholder 5">
            <a:extLst>
              <a:ext uri="{FF2B5EF4-FFF2-40B4-BE49-F238E27FC236}">
                <a16:creationId xmlns:a16="http://schemas.microsoft.com/office/drawing/2014/main" id="{28FF04CC-802A-4185-913E-3A46D14785A3}"/>
              </a:ext>
            </a:extLst>
          </p:cNvPr>
          <p:cNvSpPr>
            <a:spLocks noGrp="1"/>
          </p:cNvSpPr>
          <p:nvPr>
            <p:ph type="sldNum" sz="quarter" idx="12"/>
          </p:nvPr>
        </p:nvSpPr>
        <p:spPr/>
        <p:txBody>
          <a:bodyPr/>
          <a:lstStyle>
            <a:lvl1pPr defTabSz="1097280">
              <a:defRPr/>
            </a:lvl1pPr>
          </a:lstStyle>
          <a:p>
            <a:pPr>
              <a:defRPr/>
            </a:pPr>
            <a:fld id="{7F95FE85-FDB9-480E-B339-024D0AC407D1}" type="slidenum">
              <a:rPr lang="en-US"/>
              <a:pPr>
                <a:defRPr/>
              </a:pPr>
              <a:t>‹#›</a:t>
            </a:fld>
            <a:endParaRPr lang="en-US"/>
          </a:p>
        </p:txBody>
      </p:sp>
    </p:spTree>
    <p:extLst>
      <p:ext uri="{BB962C8B-B14F-4D97-AF65-F5344CB8AC3E}">
        <p14:creationId xmlns:p14="http://schemas.microsoft.com/office/powerpoint/2010/main" val="417322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B70FF6-8AD3-4AEE-83C3-B636B74BD035}"/>
              </a:ext>
            </a:extLst>
          </p:cNvPr>
          <p:cNvSpPr txBox="1"/>
          <p:nvPr/>
        </p:nvSpPr>
        <p:spPr>
          <a:xfrm>
            <a:off x="897468" y="971550"/>
            <a:ext cx="802217" cy="1782026"/>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548640">
              <a:defRPr/>
            </a:pPr>
            <a:r>
              <a:rPr lang="en-US" sz="10980" dirty="0">
                <a:solidFill>
                  <a:srgbClr val="1E5155">
                    <a:lumMod val="40000"/>
                    <a:lumOff val="60000"/>
                  </a:srgbClr>
                </a:solidFill>
              </a:rPr>
              <a:t>“</a:t>
            </a:r>
          </a:p>
        </p:txBody>
      </p:sp>
      <p:sp>
        <p:nvSpPr>
          <p:cNvPr id="6" name="TextBox 5">
            <a:extLst>
              <a:ext uri="{FF2B5EF4-FFF2-40B4-BE49-F238E27FC236}">
                <a16:creationId xmlns:a16="http://schemas.microsoft.com/office/drawing/2014/main" id="{19DC8C1D-1E9C-4407-86C9-2046BD450729}"/>
              </a:ext>
            </a:extLst>
          </p:cNvPr>
          <p:cNvSpPr txBox="1"/>
          <p:nvPr/>
        </p:nvSpPr>
        <p:spPr>
          <a:xfrm>
            <a:off x="9330268" y="2613660"/>
            <a:ext cx="802217" cy="1782026"/>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548640">
              <a:defRPr/>
            </a:pPr>
            <a:r>
              <a:rPr lang="en-US" sz="10980" dirty="0">
                <a:solidFill>
                  <a:srgbClr val="1E5155">
                    <a:lumMod val="40000"/>
                    <a:lumOff val="60000"/>
                  </a:srgbClr>
                </a:solidFill>
              </a:rPr>
              <a:t>”</a:t>
            </a:r>
          </a:p>
        </p:txBody>
      </p:sp>
      <p:sp>
        <p:nvSpPr>
          <p:cNvPr id="2" name="Title 1"/>
          <p:cNvSpPr>
            <a:spLocks noGrp="1"/>
          </p:cNvSpPr>
          <p:nvPr>
            <p:ph type="title"/>
          </p:nvPr>
        </p:nvSpPr>
        <p:spPr>
          <a:xfrm>
            <a:off x="1574801" y="1447801"/>
            <a:ext cx="7999315" cy="2323374"/>
          </a:xfrm>
        </p:spPr>
        <p:txBody>
          <a:bodyPr/>
          <a:lstStyle>
            <a:lvl1pPr>
              <a:defRPr sz="4320"/>
            </a:lvl1pPr>
          </a:lstStyle>
          <a:p>
            <a:r>
              <a:rPr lang="en-US"/>
              <a:t>Click to edit Master title style</a:t>
            </a:r>
            <a:endParaRPr lang="en-US" dirty="0"/>
          </a:p>
        </p:txBody>
      </p:sp>
      <p:sp>
        <p:nvSpPr>
          <p:cNvPr id="11" name="Text Placeholder 3"/>
          <p:cNvSpPr>
            <a:spLocks noGrp="1"/>
          </p:cNvSpPr>
          <p:nvPr>
            <p:ph type="body" sz="half" idx="14"/>
          </p:nvPr>
        </p:nvSpPr>
        <p:spPr>
          <a:xfrm>
            <a:off x="1930401" y="3771175"/>
            <a:ext cx="7279649" cy="342174"/>
          </a:xfrm>
        </p:spPr>
        <p:txBody>
          <a:bodyPr/>
          <a:lstStyle>
            <a:lvl1pPr marL="0" indent="0">
              <a:buNone/>
              <a:defRPr lang="en-US" sz="1260" b="0" i="0" kern="1200" cap="small" dirty="0">
                <a:solidFill>
                  <a:schemeClr val="bg2">
                    <a:lumMod val="40000"/>
                    <a:lumOff val="60000"/>
                  </a:schemeClr>
                </a:solidFill>
                <a:latin typeface="+mj-lt"/>
                <a:ea typeface="+mj-ea"/>
                <a:cs typeface="+mj-cs"/>
              </a:defRPr>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10" name="Text Placeholder 3"/>
          <p:cNvSpPr>
            <a:spLocks noGrp="1"/>
          </p:cNvSpPr>
          <p:nvPr>
            <p:ph type="body" sz="half" idx="2"/>
          </p:nvPr>
        </p:nvSpPr>
        <p:spPr>
          <a:xfrm>
            <a:off x="1154955" y="4350658"/>
            <a:ext cx="8825659" cy="1676400"/>
          </a:xfrm>
        </p:spPr>
        <p:txBody>
          <a:bodyPr anchor="ctr"/>
          <a:lstStyle>
            <a:lvl1pPr marL="0" indent="0">
              <a:buNone/>
              <a:defRPr sz="162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7" name="Date Placeholder 3">
            <a:extLst>
              <a:ext uri="{FF2B5EF4-FFF2-40B4-BE49-F238E27FC236}">
                <a16:creationId xmlns:a16="http://schemas.microsoft.com/office/drawing/2014/main" id="{C8115EAE-355B-449E-AA6A-F8853D6B88E4}"/>
              </a:ext>
            </a:extLst>
          </p:cNvPr>
          <p:cNvSpPr>
            <a:spLocks noGrp="1"/>
          </p:cNvSpPr>
          <p:nvPr>
            <p:ph type="dt" sz="half" idx="15"/>
          </p:nvPr>
        </p:nvSpPr>
        <p:spPr/>
        <p:txBody>
          <a:bodyPr/>
          <a:lstStyle>
            <a:lvl1pPr defTabSz="1097280">
              <a:defRPr/>
            </a:lvl1pPr>
          </a:lstStyle>
          <a:p>
            <a:pPr>
              <a:defRPr/>
            </a:pPr>
            <a:fld id="{DB0ED5AA-92B4-4779-8025-F4F3D122AE51}" type="datetimeFigureOut">
              <a:rPr lang="en-US"/>
              <a:pPr>
                <a:defRPr/>
              </a:pPr>
              <a:t>4/21/2019</a:t>
            </a:fld>
            <a:endParaRPr lang="en-US"/>
          </a:p>
        </p:txBody>
      </p:sp>
      <p:sp>
        <p:nvSpPr>
          <p:cNvPr id="8" name="Footer Placeholder 4">
            <a:extLst>
              <a:ext uri="{FF2B5EF4-FFF2-40B4-BE49-F238E27FC236}">
                <a16:creationId xmlns:a16="http://schemas.microsoft.com/office/drawing/2014/main" id="{88791227-D129-4C9E-BDCB-C373E4950D07}"/>
              </a:ext>
            </a:extLst>
          </p:cNvPr>
          <p:cNvSpPr>
            <a:spLocks noGrp="1"/>
          </p:cNvSpPr>
          <p:nvPr>
            <p:ph type="ftr" sz="quarter" idx="16"/>
          </p:nvPr>
        </p:nvSpPr>
        <p:spPr/>
        <p:txBody>
          <a:bodyPr/>
          <a:lstStyle>
            <a:lvl1pPr defTabSz="1097280">
              <a:defRPr/>
            </a:lvl1pPr>
          </a:lstStyle>
          <a:p>
            <a:pPr>
              <a:defRPr/>
            </a:pPr>
            <a:endParaRPr lang="en-US"/>
          </a:p>
        </p:txBody>
      </p:sp>
      <p:sp>
        <p:nvSpPr>
          <p:cNvPr id="9" name="Slide Number Placeholder 5">
            <a:extLst>
              <a:ext uri="{FF2B5EF4-FFF2-40B4-BE49-F238E27FC236}">
                <a16:creationId xmlns:a16="http://schemas.microsoft.com/office/drawing/2014/main" id="{C058A434-F275-48F2-8FC7-29C67ED9DE80}"/>
              </a:ext>
            </a:extLst>
          </p:cNvPr>
          <p:cNvSpPr>
            <a:spLocks noGrp="1"/>
          </p:cNvSpPr>
          <p:nvPr>
            <p:ph type="sldNum" sz="quarter" idx="17"/>
          </p:nvPr>
        </p:nvSpPr>
        <p:spPr/>
        <p:txBody>
          <a:bodyPr/>
          <a:lstStyle>
            <a:lvl1pPr defTabSz="1097280">
              <a:defRPr/>
            </a:lvl1pPr>
          </a:lstStyle>
          <a:p>
            <a:pPr>
              <a:defRPr/>
            </a:pPr>
            <a:fld id="{D439825C-E33E-45E8-A61E-D3CFC1844D47}" type="slidenum">
              <a:rPr lang="en-US"/>
              <a:pPr>
                <a:defRPr/>
              </a:pPr>
              <a:t>‹#›</a:t>
            </a:fld>
            <a:endParaRPr lang="en-US"/>
          </a:p>
        </p:txBody>
      </p:sp>
    </p:spTree>
    <p:extLst>
      <p:ext uri="{BB962C8B-B14F-4D97-AF65-F5344CB8AC3E}">
        <p14:creationId xmlns:p14="http://schemas.microsoft.com/office/powerpoint/2010/main" val="1093464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lstStyle>
            <a:lvl1pPr marL="0" indent="0" algn="l">
              <a:buNone/>
              <a:defRPr sz="1800" cap="none">
                <a:solidFill>
                  <a:schemeClr val="bg2">
                    <a:lumMod val="40000"/>
                    <a:lumOff val="6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9B927E-4064-4D69-8DB9-21FD06C60285}"/>
              </a:ext>
            </a:extLst>
          </p:cNvPr>
          <p:cNvSpPr>
            <a:spLocks noGrp="1"/>
          </p:cNvSpPr>
          <p:nvPr>
            <p:ph type="dt" sz="half" idx="10"/>
          </p:nvPr>
        </p:nvSpPr>
        <p:spPr/>
        <p:txBody>
          <a:bodyPr/>
          <a:lstStyle>
            <a:lvl1pPr defTabSz="1097280">
              <a:defRPr/>
            </a:lvl1pPr>
          </a:lstStyle>
          <a:p>
            <a:pPr>
              <a:defRPr/>
            </a:pPr>
            <a:fld id="{557F7907-6E91-4CB2-A068-9E7A3FC02C0E}" type="datetimeFigureOut">
              <a:rPr lang="en-US"/>
              <a:pPr>
                <a:defRPr/>
              </a:pPr>
              <a:t>4/21/2019</a:t>
            </a:fld>
            <a:endParaRPr lang="en-US"/>
          </a:p>
        </p:txBody>
      </p:sp>
      <p:sp>
        <p:nvSpPr>
          <p:cNvPr id="5" name="Footer Placeholder 4">
            <a:extLst>
              <a:ext uri="{FF2B5EF4-FFF2-40B4-BE49-F238E27FC236}">
                <a16:creationId xmlns:a16="http://schemas.microsoft.com/office/drawing/2014/main" id="{04F4D6D0-D3DD-4613-B50F-35C0CC207BA0}"/>
              </a:ext>
            </a:extLst>
          </p:cNvPr>
          <p:cNvSpPr>
            <a:spLocks noGrp="1"/>
          </p:cNvSpPr>
          <p:nvPr>
            <p:ph type="ftr" sz="quarter" idx="11"/>
          </p:nvPr>
        </p:nvSpPr>
        <p:spPr/>
        <p:txBody>
          <a:bodyPr/>
          <a:lstStyle>
            <a:lvl1pPr defTabSz="1097280">
              <a:defRPr/>
            </a:lvl1pPr>
          </a:lstStyle>
          <a:p>
            <a:pPr>
              <a:defRPr/>
            </a:pPr>
            <a:endParaRPr lang="en-US"/>
          </a:p>
        </p:txBody>
      </p:sp>
      <p:sp>
        <p:nvSpPr>
          <p:cNvPr id="6" name="Slide Number Placeholder 5">
            <a:extLst>
              <a:ext uri="{FF2B5EF4-FFF2-40B4-BE49-F238E27FC236}">
                <a16:creationId xmlns:a16="http://schemas.microsoft.com/office/drawing/2014/main" id="{6D62C19F-0697-4E94-9EE0-B0BE36DBB388}"/>
              </a:ext>
            </a:extLst>
          </p:cNvPr>
          <p:cNvSpPr>
            <a:spLocks noGrp="1"/>
          </p:cNvSpPr>
          <p:nvPr>
            <p:ph type="sldNum" sz="quarter" idx="12"/>
          </p:nvPr>
        </p:nvSpPr>
        <p:spPr/>
        <p:txBody>
          <a:bodyPr/>
          <a:lstStyle>
            <a:lvl1pPr defTabSz="1097280">
              <a:defRPr/>
            </a:lvl1pPr>
          </a:lstStyle>
          <a:p>
            <a:pPr>
              <a:defRPr/>
            </a:pPr>
            <a:fld id="{E26C608A-0B60-44BC-92C7-FCC2D4CD3704}" type="slidenum">
              <a:rPr lang="en-US"/>
              <a:pPr>
                <a:defRPr/>
              </a:pPr>
              <a:t>‹#›</a:t>
            </a:fld>
            <a:endParaRPr lang="en-US"/>
          </a:p>
        </p:txBody>
      </p:sp>
    </p:spTree>
    <p:extLst>
      <p:ext uri="{BB962C8B-B14F-4D97-AF65-F5344CB8AC3E}">
        <p14:creationId xmlns:p14="http://schemas.microsoft.com/office/powerpoint/2010/main" val="3534796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7AFE8E-C56D-45D0-BE59-EF1B8D8A6369}"/>
              </a:ext>
            </a:extLst>
          </p:cNvPr>
          <p:cNvCxnSpPr/>
          <p:nvPr/>
        </p:nvCxnSpPr>
        <p:spPr>
          <a:xfrm>
            <a:off x="372533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9BEAC53-DCB0-454F-A8F7-271E7191C867}"/>
              </a:ext>
            </a:extLst>
          </p:cNvPr>
          <p:cNvCxnSpPr/>
          <p:nvPr/>
        </p:nvCxnSpPr>
        <p:spPr>
          <a:xfrm>
            <a:off x="6961717" y="2133601"/>
            <a:ext cx="0" cy="396621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78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160" b="0">
                <a:solidFill>
                  <a:schemeClr val="bg2">
                    <a:lumMod val="40000"/>
                    <a:lumOff val="60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16" name="Text Placeholder 3"/>
          <p:cNvSpPr>
            <a:spLocks noGrp="1"/>
          </p:cNvSpPr>
          <p:nvPr>
            <p:ph type="body" sz="half" idx="15"/>
          </p:nvPr>
        </p:nvSpPr>
        <p:spPr>
          <a:xfrm>
            <a:off x="652463" y="2667001"/>
            <a:ext cx="2927351" cy="3589338"/>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160" b="0">
                <a:solidFill>
                  <a:schemeClr val="bg2">
                    <a:lumMod val="40000"/>
                    <a:lumOff val="60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19" name="Text Placeholder 3"/>
          <p:cNvSpPr>
            <a:spLocks noGrp="1"/>
          </p:cNvSpPr>
          <p:nvPr>
            <p:ph type="body" sz="half" idx="16"/>
          </p:nvPr>
        </p:nvSpPr>
        <p:spPr>
          <a:xfrm>
            <a:off x="3873105" y="2667001"/>
            <a:ext cx="2946795" cy="3589338"/>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160" b="0">
                <a:solidFill>
                  <a:schemeClr val="bg2">
                    <a:lumMod val="40000"/>
                    <a:lumOff val="60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20" name="Text Placeholder 3"/>
          <p:cNvSpPr>
            <a:spLocks noGrp="1"/>
          </p:cNvSpPr>
          <p:nvPr>
            <p:ph type="body" sz="half" idx="17"/>
          </p:nvPr>
        </p:nvSpPr>
        <p:spPr>
          <a:xfrm>
            <a:off x="7124701" y="2667001"/>
            <a:ext cx="2932113" cy="3589338"/>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11" name="Date Placeholder 3">
            <a:extLst>
              <a:ext uri="{FF2B5EF4-FFF2-40B4-BE49-F238E27FC236}">
                <a16:creationId xmlns:a16="http://schemas.microsoft.com/office/drawing/2014/main" id="{0F110D96-12A8-4D42-BD07-54E43CCF9527}"/>
              </a:ext>
            </a:extLst>
          </p:cNvPr>
          <p:cNvSpPr>
            <a:spLocks noGrp="1"/>
          </p:cNvSpPr>
          <p:nvPr>
            <p:ph type="dt" sz="half" idx="18"/>
          </p:nvPr>
        </p:nvSpPr>
        <p:spPr/>
        <p:txBody>
          <a:bodyPr/>
          <a:lstStyle>
            <a:lvl1pPr defTabSz="1097280">
              <a:defRPr/>
            </a:lvl1pPr>
          </a:lstStyle>
          <a:p>
            <a:pPr>
              <a:defRPr/>
            </a:pPr>
            <a:fld id="{7047FA1C-2AB8-4B34-955A-5E25DD4D9F8A}" type="datetimeFigureOut">
              <a:rPr lang="en-US"/>
              <a:pPr>
                <a:defRPr/>
              </a:pPr>
              <a:t>4/21/2019</a:t>
            </a:fld>
            <a:endParaRPr lang="en-US"/>
          </a:p>
        </p:txBody>
      </p:sp>
      <p:sp>
        <p:nvSpPr>
          <p:cNvPr id="12" name="Footer Placeholder 4">
            <a:extLst>
              <a:ext uri="{FF2B5EF4-FFF2-40B4-BE49-F238E27FC236}">
                <a16:creationId xmlns:a16="http://schemas.microsoft.com/office/drawing/2014/main" id="{4ECB4C71-8AD2-4CC3-AADA-6B44E072AA00}"/>
              </a:ext>
            </a:extLst>
          </p:cNvPr>
          <p:cNvSpPr>
            <a:spLocks noGrp="1"/>
          </p:cNvSpPr>
          <p:nvPr>
            <p:ph type="ftr" sz="quarter" idx="19"/>
          </p:nvPr>
        </p:nvSpPr>
        <p:spPr/>
        <p:txBody>
          <a:bodyPr/>
          <a:lstStyle>
            <a:lvl1pPr defTabSz="1097280">
              <a:defRPr/>
            </a:lvl1pPr>
          </a:lstStyle>
          <a:p>
            <a:pPr>
              <a:defRPr/>
            </a:pPr>
            <a:endParaRPr lang="en-US"/>
          </a:p>
        </p:txBody>
      </p:sp>
      <p:sp>
        <p:nvSpPr>
          <p:cNvPr id="13" name="Slide Number Placeholder 5">
            <a:extLst>
              <a:ext uri="{FF2B5EF4-FFF2-40B4-BE49-F238E27FC236}">
                <a16:creationId xmlns:a16="http://schemas.microsoft.com/office/drawing/2014/main" id="{3432184D-AECA-40EF-92F4-A92FE96E7B54}"/>
              </a:ext>
            </a:extLst>
          </p:cNvPr>
          <p:cNvSpPr>
            <a:spLocks noGrp="1"/>
          </p:cNvSpPr>
          <p:nvPr>
            <p:ph type="sldNum" sz="quarter" idx="20"/>
          </p:nvPr>
        </p:nvSpPr>
        <p:spPr/>
        <p:txBody>
          <a:bodyPr/>
          <a:lstStyle>
            <a:lvl1pPr defTabSz="1097280">
              <a:defRPr/>
            </a:lvl1pPr>
          </a:lstStyle>
          <a:p>
            <a:pPr>
              <a:defRPr/>
            </a:pPr>
            <a:fld id="{724B9C35-C602-488F-B3C9-2BA1CED21AF6}" type="slidenum">
              <a:rPr lang="en-US"/>
              <a:pPr>
                <a:defRPr/>
              </a:pPr>
              <a:t>‹#›</a:t>
            </a:fld>
            <a:endParaRPr lang="en-US"/>
          </a:p>
        </p:txBody>
      </p:sp>
    </p:spTree>
    <p:extLst>
      <p:ext uri="{BB962C8B-B14F-4D97-AF65-F5344CB8AC3E}">
        <p14:creationId xmlns:p14="http://schemas.microsoft.com/office/powerpoint/2010/main" val="441845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8DF8DC9-0191-4C66-9563-D9B4BA0708D2}"/>
              </a:ext>
            </a:extLst>
          </p:cNvPr>
          <p:cNvCxnSpPr/>
          <p:nvPr/>
        </p:nvCxnSpPr>
        <p:spPr>
          <a:xfrm>
            <a:off x="372533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4C4C6D5-DAA9-4F87-9D34-7FD4C76432F7}"/>
              </a:ext>
            </a:extLst>
          </p:cNvPr>
          <p:cNvCxnSpPr/>
          <p:nvPr/>
        </p:nvCxnSpPr>
        <p:spPr>
          <a:xfrm>
            <a:off x="6961717" y="2133601"/>
            <a:ext cx="0" cy="396621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78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160" b="0">
                <a:solidFill>
                  <a:schemeClr val="bg2">
                    <a:lumMod val="40000"/>
                    <a:lumOff val="60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463" y="4827211"/>
            <a:ext cx="2940051" cy="65918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160" b="0">
                <a:solidFill>
                  <a:schemeClr val="bg2">
                    <a:lumMod val="40000"/>
                    <a:lumOff val="60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8022" y="4827211"/>
            <a:ext cx="2934407" cy="65918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160" b="0">
                <a:solidFill>
                  <a:schemeClr val="bg2">
                    <a:lumMod val="40000"/>
                    <a:lumOff val="60000"/>
                  </a:schemeClr>
                </a:solidFill>
              </a:defRPr>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440"/>
            </a:lvl1pPr>
            <a:lvl2pPr marL="411480" indent="0">
              <a:buNone/>
              <a:defRPr sz="1440"/>
            </a:lvl2pPr>
            <a:lvl3pPr marL="822960" indent="0">
              <a:buNone/>
              <a:defRPr sz="1440"/>
            </a:lvl3pPr>
            <a:lvl4pPr marL="1234440" indent="0">
              <a:buNone/>
              <a:defRPr sz="1440"/>
            </a:lvl4pPr>
            <a:lvl5pPr marL="1645920" indent="0">
              <a:buNone/>
              <a:defRPr sz="1440"/>
            </a:lvl5pPr>
            <a:lvl6pPr marL="2057400" indent="0">
              <a:buNone/>
              <a:defRPr sz="1440"/>
            </a:lvl6pPr>
            <a:lvl7pPr marL="2468880" indent="0">
              <a:buNone/>
              <a:defRPr sz="1440"/>
            </a:lvl7pPr>
            <a:lvl8pPr marL="2880360" indent="0">
              <a:buNone/>
              <a:defRPr sz="1440"/>
            </a:lvl8pPr>
            <a:lvl9pPr marL="3291840" indent="0">
              <a:buNone/>
              <a:defRPr sz="144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4576" y="4827209"/>
            <a:ext cx="2935997" cy="65918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Edit Master text styles</a:t>
            </a:r>
          </a:p>
        </p:txBody>
      </p:sp>
      <p:sp>
        <p:nvSpPr>
          <p:cNvPr id="15" name="Date Placeholder 3">
            <a:extLst>
              <a:ext uri="{FF2B5EF4-FFF2-40B4-BE49-F238E27FC236}">
                <a16:creationId xmlns:a16="http://schemas.microsoft.com/office/drawing/2014/main" id="{10F53371-0798-4EE8-ABDA-3675B548B717}"/>
              </a:ext>
            </a:extLst>
          </p:cNvPr>
          <p:cNvSpPr>
            <a:spLocks noGrp="1"/>
          </p:cNvSpPr>
          <p:nvPr>
            <p:ph type="dt" sz="half" idx="23"/>
          </p:nvPr>
        </p:nvSpPr>
        <p:spPr/>
        <p:txBody>
          <a:bodyPr/>
          <a:lstStyle>
            <a:lvl1pPr defTabSz="1097280">
              <a:defRPr/>
            </a:lvl1pPr>
          </a:lstStyle>
          <a:p>
            <a:pPr>
              <a:defRPr/>
            </a:pPr>
            <a:fld id="{4D6E176B-C38B-405A-B570-7CC4763AD6EE}" type="datetimeFigureOut">
              <a:rPr lang="en-US"/>
              <a:pPr>
                <a:defRPr/>
              </a:pPr>
              <a:t>4/21/2019</a:t>
            </a:fld>
            <a:endParaRPr lang="en-US"/>
          </a:p>
        </p:txBody>
      </p:sp>
      <p:sp>
        <p:nvSpPr>
          <p:cNvPr id="16" name="Footer Placeholder 4">
            <a:extLst>
              <a:ext uri="{FF2B5EF4-FFF2-40B4-BE49-F238E27FC236}">
                <a16:creationId xmlns:a16="http://schemas.microsoft.com/office/drawing/2014/main" id="{6B1FFA40-935C-4A1E-BE4E-A07634F2E658}"/>
              </a:ext>
            </a:extLst>
          </p:cNvPr>
          <p:cNvSpPr>
            <a:spLocks noGrp="1"/>
          </p:cNvSpPr>
          <p:nvPr>
            <p:ph type="ftr" sz="quarter" idx="24"/>
          </p:nvPr>
        </p:nvSpPr>
        <p:spPr/>
        <p:txBody>
          <a:bodyPr/>
          <a:lstStyle>
            <a:lvl1pPr defTabSz="1097280">
              <a:defRPr/>
            </a:lvl1pPr>
          </a:lstStyle>
          <a:p>
            <a:pPr>
              <a:defRPr/>
            </a:pPr>
            <a:endParaRPr lang="en-US"/>
          </a:p>
        </p:txBody>
      </p:sp>
      <p:sp>
        <p:nvSpPr>
          <p:cNvPr id="17" name="Slide Number Placeholder 5">
            <a:extLst>
              <a:ext uri="{FF2B5EF4-FFF2-40B4-BE49-F238E27FC236}">
                <a16:creationId xmlns:a16="http://schemas.microsoft.com/office/drawing/2014/main" id="{D41E04AF-568C-4FC1-AE1E-71B4D3A77AA0}"/>
              </a:ext>
            </a:extLst>
          </p:cNvPr>
          <p:cNvSpPr>
            <a:spLocks noGrp="1"/>
          </p:cNvSpPr>
          <p:nvPr>
            <p:ph type="sldNum" sz="quarter" idx="25"/>
          </p:nvPr>
        </p:nvSpPr>
        <p:spPr/>
        <p:txBody>
          <a:bodyPr/>
          <a:lstStyle>
            <a:lvl1pPr defTabSz="1097280">
              <a:defRPr/>
            </a:lvl1pPr>
          </a:lstStyle>
          <a:p>
            <a:pPr>
              <a:defRPr/>
            </a:pPr>
            <a:fld id="{48D5B307-517C-4A21-94A0-1B81B078D9EB}" type="slidenum">
              <a:rPr lang="en-US"/>
              <a:pPr>
                <a:defRPr/>
              </a:pPr>
              <a:t>‹#›</a:t>
            </a:fld>
            <a:endParaRPr lang="en-US"/>
          </a:p>
        </p:txBody>
      </p:sp>
    </p:spTree>
    <p:extLst>
      <p:ext uri="{BB962C8B-B14F-4D97-AF65-F5344CB8AC3E}">
        <p14:creationId xmlns:p14="http://schemas.microsoft.com/office/powerpoint/2010/main" val="4236065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13C76C0-2185-479B-BCF6-52DD9707340C}"/>
              </a:ext>
            </a:extLst>
          </p:cNvPr>
          <p:cNvSpPr>
            <a:spLocks noGrp="1"/>
          </p:cNvSpPr>
          <p:nvPr>
            <p:ph type="dt" sz="half" idx="10"/>
          </p:nvPr>
        </p:nvSpPr>
        <p:spPr/>
        <p:txBody>
          <a:bodyPr/>
          <a:lstStyle>
            <a:lvl1pPr defTabSz="1097280">
              <a:defRPr/>
            </a:lvl1pPr>
          </a:lstStyle>
          <a:p>
            <a:pPr>
              <a:defRPr/>
            </a:pPr>
            <a:fld id="{C20F1147-5A0D-496C-A49C-0C64CBA84C58}" type="datetimeFigureOut">
              <a:rPr lang="en-US"/>
              <a:pPr>
                <a:defRPr/>
              </a:pPr>
              <a:t>4/21/2019</a:t>
            </a:fld>
            <a:endParaRPr lang="en-US"/>
          </a:p>
        </p:txBody>
      </p:sp>
      <p:sp>
        <p:nvSpPr>
          <p:cNvPr id="5" name="Footer Placeholder 4">
            <a:extLst>
              <a:ext uri="{FF2B5EF4-FFF2-40B4-BE49-F238E27FC236}">
                <a16:creationId xmlns:a16="http://schemas.microsoft.com/office/drawing/2014/main" id="{66AEEC25-232F-4A9C-AF59-13324C514874}"/>
              </a:ext>
            </a:extLst>
          </p:cNvPr>
          <p:cNvSpPr>
            <a:spLocks noGrp="1"/>
          </p:cNvSpPr>
          <p:nvPr>
            <p:ph type="ftr" sz="quarter" idx="11"/>
          </p:nvPr>
        </p:nvSpPr>
        <p:spPr/>
        <p:txBody>
          <a:bodyPr/>
          <a:lstStyle>
            <a:lvl1pPr defTabSz="1097280">
              <a:defRPr/>
            </a:lvl1pPr>
          </a:lstStyle>
          <a:p>
            <a:pPr>
              <a:defRPr/>
            </a:pPr>
            <a:endParaRPr lang="en-US"/>
          </a:p>
        </p:txBody>
      </p:sp>
      <p:sp>
        <p:nvSpPr>
          <p:cNvPr id="6" name="Slide Number Placeholder 5">
            <a:extLst>
              <a:ext uri="{FF2B5EF4-FFF2-40B4-BE49-F238E27FC236}">
                <a16:creationId xmlns:a16="http://schemas.microsoft.com/office/drawing/2014/main" id="{18791561-7C5D-41E6-AE93-D7C6BF974F44}"/>
              </a:ext>
            </a:extLst>
          </p:cNvPr>
          <p:cNvSpPr>
            <a:spLocks noGrp="1"/>
          </p:cNvSpPr>
          <p:nvPr>
            <p:ph type="sldNum" sz="quarter" idx="12"/>
          </p:nvPr>
        </p:nvSpPr>
        <p:spPr/>
        <p:txBody>
          <a:bodyPr/>
          <a:lstStyle>
            <a:lvl1pPr defTabSz="1097280">
              <a:defRPr/>
            </a:lvl1pPr>
          </a:lstStyle>
          <a:p>
            <a:pPr>
              <a:defRPr/>
            </a:pPr>
            <a:fld id="{538209E9-C637-4E83-8C7E-09849DDD1D7E}" type="slidenum">
              <a:rPr lang="en-US"/>
              <a:pPr>
                <a:defRPr/>
              </a:pPr>
              <a:t>‹#›</a:t>
            </a:fld>
            <a:endParaRPr lang="en-US"/>
          </a:p>
        </p:txBody>
      </p:sp>
    </p:spTree>
    <p:extLst>
      <p:ext uri="{BB962C8B-B14F-4D97-AF65-F5344CB8AC3E}">
        <p14:creationId xmlns:p14="http://schemas.microsoft.com/office/powerpoint/2010/main" val="2334953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4" y="887415"/>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64FD13-DEB1-446F-8173-8EACEFCB2F8C}"/>
              </a:ext>
            </a:extLst>
          </p:cNvPr>
          <p:cNvSpPr>
            <a:spLocks noGrp="1"/>
          </p:cNvSpPr>
          <p:nvPr>
            <p:ph type="dt" sz="half" idx="10"/>
          </p:nvPr>
        </p:nvSpPr>
        <p:spPr/>
        <p:txBody>
          <a:bodyPr/>
          <a:lstStyle>
            <a:lvl1pPr defTabSz="1097280">
              <a:defRPr/>
            </a:lvl1pPr>
          </a:lstStyle>
          <a:p>
            <a:pPr>
              <a:defRPr/>
            </a:pPr>
            <a:fld id="{BA927E98-7501-4825-A2FB-8377AB867445}" type="datetimeFigureOut">
              <a:rPr lang="en-US"/>
              <a:pPr>
                <a:defRPr/>
              </a:pPr>
              <a:t>4/21/2019</a:t>
            </a:fld>
            <a:endParaRPr lang="en-US"/>
          </a:p>
        </p:txBody>
      </p:sp>
      <p:sp>
        <p:nvSpPr>
          <p:cNvPr id="5" name="Footer Placeholder 4">
            <a:extLst>
              <a:ext uri="{FF2B5EF4-FFF2-40B4-BE49-F238E27FC236}">
                <a16:creationId xmlns:a16="http://schemas.microsoft.com/office/drawing/2014/main" id="{0B50E24F-01F3-40F7-9ED8-C56C45DBDDAA}"/>
              </a:ext>
            </a:extLst>
          </p:cNvPr>
          <p:cNvSpPr>
            <a:spLocks noGrp="1"/>
          </p:cNvSpPr>
          <p:nvPr>
            <p:ph type="ftr" sz="quarter" idx="11"/>
          </p:nvPr>
        </p:nvSpPr>
        <p:spPr/>
        <p:txBody>
          <a:bodyPr/>
          <a:lstStyle>
            <a:lvl1pPr defTabSz="1097280">
              <a:defRPr/>
            </a:lvl1pPr>
          </a:lstStyle>
          <a:p>
            <a:pPr>
              <a:defRPr/>
            </a:pPr>
            <a:endParaRPr lang="en-US"/>
          </a:p>
        </p:txBody>
      </p:sp>
      <p:sp>
        <p:nvSpPr>
          <p:cNvPr id="6" name="Slide Number Placeholder 5">
            <a:extLst>
              <a:ext uri="{FF2B5EF4-FFF2-40B4-BE49-F238E27FC236}">
                <a16:creationId xmlns:a16="http://schemas.microsoft.com/office/drawing/2014/main" id="{DBDAADB9-4046-4882-977B-936D0BE2CA76}"/>
              </a:ext>
            </a:extLst>
          </p:cNvPr>
          <p:cNvSpPr>
            <a:spLocks noGrp="1"/>
          </p:cNvSpPr>
          <p:nvPr>
            <p:ph type="sldNum" sz="quarter" idx="12"/>
          </p:nvPr>
        </p:nvSpPr>
        <p:spPr/>
        <p:txBody>
          <a:bodyPr/>
          <a:lstStyle>
            <a:lvl1pPr defTabSz="1097280">
              <a:defRPr/>
            </a:lvl1pPr>
          </a:lstStyle>
          <a:p>
            <a:pPr>
              <a:defRPr/>
            </a:pPr>
            <a:fld id="{368FDA49-E9E8-41CA-B2D1-F0C102F54B53}" type="slidenum">
              <a:rPr lang="en-US"/>
              <a:pPr>
                <a:defRPr/>
              </a:pPr>
              <a:t>‹#›</a:t>
            </a:fld>
            <a:endParaRPr lang="en-US"/>
          </a:p>
        </p:txBody>
      </p:sp>
    </p:spTree>
    <p:extLst>
      <p:ext uri="{BB962C8B-B14F-4D97-AF65-F5344CB8AC3E}">
        <p14:creationId xmlns:p14="http://schemas.microsoft.com/office/powerpoint/2010/main" val="95308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2568-C5EF-4488-9B3A-00DC0F6CB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3BD7D-8AF9-476E-B858-AF8200A7F9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741C59-2F19-4532-8A09-1CD882CD3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E6784-65AF-4275-9DBC-38BE0C02F4B1}"/>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6" name="Footer Placeholder 5">
            <a:extLst>
              <a:ext uri="{FF2B5EF4-FFF2-40B4-BE49-F238E27FC236}">
                <a16:creationId xmlns:a16="http://schemas.microsoft.com/office/drawing/2014/main" id="{54009422-2D24-4C2E-8C8C-506581BC8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ABF518-4478-42E4-8D75-6B3646FC0269}"/>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1161989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5C8034-CCF7-4967-B2DE-E57DA2D26F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551F88-3A96-444F-8BCC-3766E5DF6E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17AEE8-305C-4809-9ED1-FC1D90568005}"/>
              </a:ext>
            </a:extLst>
          </p:cNvPr>
          <p:cNvSpPr>
            <a:spLocks noGrp="1" noChangeArrowheads="1"/>
          </p:cNvSpPr>
          <p:nvPr>
            <p:ph type="sldNum" sz="quarter" idx="12"/>
          </p:nvPr>
        </p:nvSpPr>
        <p:spPr>
          <a:ln/>
        </p:spPr>
        <p:txBody>
          <a:bodyPr/>
          <a:lstStyle>
            <a:lvl1pPr>
              <a:defRPr/>
            </a:lvl1pPr>
          </a:lstStyle>
          <a:p>
            <a:pPr>
              <a:defRPr/>
            </a:pPr>
            <a:fld id="{2C3EAC0B-A5CA-4F21-BE7E-2CED85FCE187}" type="slidenum">
              <a:rPr lang="en-US" altLang="en-US"/>
              <a:pPr>
                <a:defRPr/>
              </a:pPr>
              <a:t>‹#›</a:t>
            </a:fld>
            <a:endParaRPr lang="en-US" altLang="en-US"/>
          </a:p>
        </p:txBody>
      </p:sp>
    </p:spTree>
    <p:extLst>
      <p:ext uri="{BB962C8B-B14F-4D97-AF65-F5344CB8AC3E}">
        <p14:creationId xmlns:p14="http://schemas.microsoft.com/office/powerpoint/2010/main" val="1688228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088EC4-29D8-42EA-9B69-0AE904E292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CE8828-B04F-4AF3-90C1-CF151B204E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8A62DD-1001-481D-BBC7-432443206258}"/>
              </a:ext>
            </a:extLst>
          </p:cNvPr>
          <p:cNvSpPr>
            <a:spLocks noGrp="1" noChangeArrowheads="1"/>
          </p:cNvSpPr>
          <p:nvPr>
            <p:ph type="sldNum" sz="quarter" idx="12"/>
          </p:nvPr>
        </p:nvSpPr>
        <p:spPr>
          <a:ln/>
        </p:spPr>
        <p:txBody>
          <a:bodyPr/>
          <a:lstStyle>
            <a:lvl1pPr>
              <a:defRPr/>
            </a:lvl1pPr>
          </a:lstStyle>
          <a:p>
            <a:pPr>
              <a:defRPr/>
            </a:pPr>
            <a:fld id="{25733C0B-6049-4D10-8E5D-4445DCE220B6}" type="slidenum">
              <a:rPr lang="en-US" altLang="en-US"/>
              <a:pPr>
                <a:defRPr/>
              </a:pPr>
              <a:t>‹#›</a:t>
            </a:fld>
            <a:endParaRPr lang="en-US" altLang="en-US"/>
          </a:p>
        </p:txBody>
      </p:sp>
    </p:spTree>
    <p:extLst>
      <p:ext uri="{BB962C8B-B14F-4D97-AF65-F5344CB8AC3E}">
        <p14:creationId xmlns:p14="http://schemas.microsoft.com/office/powerpoint/2010/main" val="3499845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Rectangle 4">
            <a:extLst>
              <a:ext uri="{FF2B5EF4-FFF2-40B4-BE49-F238E27FC236}">
                <a16:creationId xmlns:a16="http://schemas.microsoft.com/office/drawing/2014/main" id="{B9F45F50-4715-4D79-A269-BF7C65D06C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943C51-DD25-4323-9593-7C5EB2D4DA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3CAF68-8945-41C7-98F5-9A53B1EBE608}"/>
              </a:ext>
            </a:extLst>
          </p:cNvPr>
          <p:cNvSpPr>
            <a:spLocks noGrp="1" noChangeArrowheads="1"/>
          </p:cNvSpPr>
          <p:nvPr>
            <p:ph type="sldNum" sz="quarter" idx="12"/>
          </p:nvPr>
        </p:nvSpPr>
        <p:spPr>
          <a:ln/>
        </p:spPr>
        <p:txBody>
          <a:bodyPr/>
          <a:lstStyle>
            <a:lvl1pPr>
              <a:defRPr/>
            </a:lvl1pPr>
          </a:lstStyle>
          <a:p>
            <a:pPr>
              <a:defRPr/>
            </a:pPr>
            <a:fld id="{34D8FBFA-0126-43E7-BE76-02514D59C6BB}" type="slidenum">
              <a:rPr lang="en-US" altLang="en-US"/>
              <a:pPr>
                <a:defRPr/>
              </a:pPr>
              <a:t>‹#›</a:t>
            </a:fld>
            <a:endParaRPr lang="en-US" altLang="en-US"/>
          </a:p>
        </p:txBody>
      </p:sp>
    </p:spTree>
    <p:extLst>
      <p:ext uri="{BB962C8B-B14F-4D97-AF65-F5344CB8AC3E}">
        <p14:creationId xmlns:p14="http://schemas.microsoft.com/office/powerpoint/2010/main" val="2374966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838200"/>
            <a:ext cx="5638800" cy="51816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838200"/>
            <a:ext cx="5638800" cy="51816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A61DA8C-C9D3-424D-91A4-09B8C15CC4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A7B23D-C0C4-4A34-A2DC-564DCC77A9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A7A63B6-4011-47A5-9A58-CDA5BB70B924}"/>
              </a:ext>
            </a:extLst>
          </p:cNvPr>
          <p:cNvSpPr>
            <a:spLocks noGrp="1" noChangeArrowheads="1"/>
          </p:cNvSpPr>
          <p:nvPr>
            <p:ph type="sldNum" sz="quarter" idx="12"/>
          </p:nvPr>
        </p:nvSpPr>
        <p:spPr>
          <a:ln/>
        </p:spPr>
        <p:txBody>
          <a:bodyPr/>
          <a:lstStyle>
            <a:lvl1pPr>
              <a:defRPr/>
            </a:lvl1pPr>
          </a:lstStyle>
          <a:p>
            <a:pPr>
              <a:defRPr/>
            </a:pPr>
            <a:fld id="{46F58373-3108-4D1B-AC9C-0ED651D8FDB4}" type="slidenum">
              <a:rPr lang="en-US" altLang="en-US"/>
              <a:pPr>
                <a:defRPr/>
              </a:pPr>
              <a:t>‹#›</a:t>
            </a:fld>
            <a:endParaRPr lang="en-US" altLang="en-US"/>
          </a:p>
        </p:txBody>
      </p:sp>
    </p:spTree>
    <p:extLst>
      <p:ext uri="{BB962C8B-B14F-4D97-AF65-F5344CB8AC3E}">
        <p14:creationId xmlns:p14="http://schemas.microsoft.com/office/powerpoint/2010/main" val="2419219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F3C3FC-78E4-424D-BA09-B17DC21136B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CA5153F-660C-4C88-967E-1763F6E5ED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A4E1AAC-2B27-45A1-A61C-BA54F2704ADB}"/>
              </a:ext>
            </a:extLst>
          </p:cNvPr>
          <p:cNvSpPr>
            <a:spLocks noGrp="1" noChangeArrowheads="1"/>
          </p:cNvSpPr>
          <p:nvPr>
            <p:ph type="sldNum" sz="quarter" idx="12"/>
          </p:nvPr>
        </p:nvSpPr>
        <p:spPr>
          <a:ln/>
        </p:spPr>
        <p:txBody>
          <a:bodyPr/>
          <a:lstStyle>
            <a:lvl1pPr>
              <a:defRPr/>
            </a:lvl1pPr>
          </a:lstStyle>
          <a:p>
            <a:pPr>
              <a:defRPr/>
            </a:pPr>
            <a:fld id="{3A47ADAA-48CC-4249-AD5E-ACE9CB13C4A5}" type="slidenum">
              <a:rPr lang="en-US" altLang="en-US"/>
              <a:pPr>
                <a:defRPr/>
              </a:pPr>
              <a:t>‹#›</a:t>
            </a:fld>
            <a:endParaRPr lang="en-US" altLang="en-US"/>
          </a:p>
        </p:txBody>
      </p:sp>
    </p:spTree>
    <p:extLst>
      <p:ext uri="{BB962C8B-B14F-4D97-AF65-F5344CB8AC3E}">
        <p14:creationId xmlns:p14="http://schemas.microsoft.com/office/powerpoint/2010/main" val="2460525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7822F3B-DB57-4360-98C1-74205F38188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E2D6EA1-846D-4B86-A693-C550151E4D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1A76C3F-215C-4995-93FA-6179E0092B4A}"/>
              </a:ext>
            </a:extLst>
          </p:cNvPr>
          <p:cNvSpPr>
            <a:spLocks noGrp="1" noChangeArrowheads="1"/>
          </p:cNvSpPr>
          <p:nvPr>
            <p:ph type="sldNum" sz="quarter" idx="12"/>
          </p:nvPr>
        </p:nvSpPr>
        <p:spPr>
          <a:ln/>
        </p:spPr>
        <p:txBody>
          <a:bodyPr/>
          <a:lstStyle>
            <a:lvl1pPr>
              <a:defRPr/>
            </a:lvl1pPr>
          </a:lstStyle>
          <a:p>
            <a:pPr>
              <a:defRPr/>
            </a:pPr>
            <a:fld id="{D6F5902E-AD33-4637-B31C-2324D2AC3F44}" type="slidenum">
              <a:rPr lang="en-US" altLang="en-US"/>
              <a:pPr>
                <a:defRPr/>
              </a:pPr>
              <a:t>‹#›</a:t>
            </a:fld>
            <a:endParaRPr lang="en-US" altLang="en-US"/>
          </a:p>
        </p:txBody>
      </p:sp>
    </p:spTree>
    <p:extLst>
      <p:ext uri="{BB962C8B-B14F-4D97-AF65-F5344CB8AC3E}">
        <p14:creationId xmlns:p14="http://schemas.microsoft.com/office/powerpoint/2010/main" val="4241893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356CF8-7CDC-4FE7-BC7E-A4DA6DF156C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424B1E2-A84B-4A43-AB1B-50C90A3CAC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10B001F-144E-4D7A-B6FD-53E7033B5323}"/>
              </a:ext>
            </a:extLst>
          </p:cNvPr>
          <p:cNvSpPr>
            <a:spLocks noGrp="1" noChangeArrowheads="1"/>
          </p:cNvSpPr>
          <p:nvPr>
            <p:ph type="sldNum" sz="quarter" idx="12"/>
          </p:nvPr>
        </p:nvSpPr>
        <p:spPr>
          <a:ln/>
        </p:spPr>
        <p:txBody>
          <a:bodyPr/>
          <a:lstStyle>
            <a:lvl1pPr>
              <a:defRPr/>
            </a:lvl1pPr>
          </a:lstStyle>
          <a:p>
            <a:pPr>
              <a:defRPr/>
            </a:pPr>
            <a:fld id="{CC403C27-470F-45FC-A2A7-1AC0434B2975}" type="slidenum">
              <a:rPr lang="en-US" altLang="en-US"/>
              <a:pPr>
                <a:defRPr/>
              </a:pPr>
              <a:t>‹#›</a:t>
            </a:fld>
            <a:endParaRPr lang="en-US" altLang="en-US"/>
          </a:p>
        </p:txBody>
      </p:sp>
    </p:spTree>
    <p:extLst>
      <p:ext uri="{BB962C8B-B14F-4D97-AF65-F5344CB8AC3E}">
        <p14:creationId xmlns:p14="http://schemas.microsoft.com/office/powerpoint/2010/main" val="1890002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a:extLst>
              <a:ext uri="{FF2B5EF4-FFF2-40B4-BE49-F238E27FC236}">
                <a16:creationId xmlns:a16="http://schemas.microsoft.com/office/drawing/2014/main" id="{AE5E2B9B-F1AE-48A4-BFBD-716471F27E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3FCA87-66CC-4B6D-BCE4-D54D00A4E4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8C5A40D-7AE0-4300-8200-AF0A936D3015}"/>
              </a:ext>
            </a:extLst>
          </p:cNvPr>
          <p:cNvSpPr>
            <a:spLocks noGrp="1" noChangeArrowheads="1"/>
          </p:cNvSpPr>
          <p:nvPr>
            <p:ph type="sldNum" sz="quarter" idx="12"/>
          </p:nvPr>
        </p:nvSpPr>
        <p:spPr>
          <a:ln/>
        </p:spPr>
        <p:txBody>
          <a:bodyPr/>
          <a:lstStyle>
            <a:lvl1pPr>
              <a:defRPr/>
            </a:lvl1pPr>
          </a:lstStyle>
          <a:p>
            <a:pPr>
              <a:defRPr/>
            </a:pPr>
            <a:fld id="{9A1194FB-D189-478B-94B8-094D7BCCED3D}" type="slidenum">
              <a:rPr lang="en-US" altLang="en-US"/>
              <a:pPr>
                <a:defRPr/>
              </a:pPr>
              <a:t>‹#›</a:t>
            </a:fld>
            <a:endParaRPr lang="en-US" altLang="en-US"/>
          </a:p>
        </p:txBody>
      </p:sp>
    </p:spTree>
    <p:extLst>
      <p:ext uri="{BB962C8B-B14F-4D97-AF65-F5344CB8AC3E}">
        <p14:creationId xmlns:p14="http://schemas.microsoft.com/office/powerpoint/2010/main" val="3733874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a:extLst>
              <a:ext uri="{FF2B5EF4-FFF2-40B4-BE49-F238E27FC236}">
                <a16:creationId xmlns:a16="http://schemas.microsoft.com/office/drawing/2014/main" id="{395D4047-C01C-4C15-846E-C8D5F0B381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DED656-3CA8-401B-B477-559508F832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27B220-E79D-4246-B4EA-F90ACD65BD65}"/>
              </a:ext>
            </a:extLst>
          </p:cNvPr>
          <p:cNvSpPr>
            <a:spLocks noGrp="1" noChangeArrowheads="1"/>
          </p:cNvSpPr>
          <p:nvPr>
            <p:ph type="sldNum" sz="quarter" idx="12"/>
          </p:nvPr>
        </p:nvSpPr>
        <p:spPr>
          <a:ln/>
        </p:spPr>
        <p:txBody>
          <a:bodyPr/>
          <a:lstStyle>
            <a:lvl1pPr>
              <a:defRPr/>
            </a:lvl1pPr>
          </a:lstStyle>
          <a:p>
            <a:pPr>
              <a:defRPr/>
            </a:pPr>
            <a:fld id="{677E2EB4-D366-47E3-9CE8-FF0B7E3F8506}" type="slidenum">
              <a:rPr lang="en-US" altLang="en-US"/>
              <a:pPr>
                <a:defRPr/>
              </a:pPr>
              <a:t>‹#›</a:t>
            </a:fld>
            <a:endParaRPr lang="en-US" altLang="en-US"/>
          </a:p>
        </p:txBody>
      </p:sp>
    </p:spTree>
    <p:extLst>
      <p:ext uri="{BB962C8B-B14F-4D97-AF65-F5344CB8AC3E}">
        <p14:creationId xmlns:p14="http://schemas.microsoft.com/office/powerpoint/2010/main" val="1928791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1EA857-4768-427D-933A-464B812AA0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370799-8664-4356-AE2B-793216FB17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E1626B-5A94-43A7-964B-429E4BE58C27}"/>
              </a:ext>
            </a:extLst>
          </p:cNvPr>
          <p:cNvSpPr>
            <a:spLocks noGrp="1" noChangeArrowheads="1"/>
          </p:cNvSpPr>
          <p:nvPr>
            <p:ph type="sldNum" sz="quarter" idx="12"/>
          </p:nvPr>
        </p:nvSpPr>
        <p:spPr>
          <a:ln/>
        </p:spPr>
        <p:txBody>
          <a:bodyPr/>
          <a:lstStyle>
            <a:lvl1pPr>
              <a:defRPr/>
            </a:lvl1pPr>
          </a:lstStyle>
          <a:p>
            <a:pPr>
              <a:defRPr/>
            </a:pPr>
            <a:fld id="{F069F425-FFA9-49A2-BC7D-35459618678D}" type="slidenum">
              <a:rPr lang="en-US" altLang="en-US"/>
              <a:pPr>
                <a:defRPr/>
              </a:pPr>
              <a:t>‹#›</a:t>
            </a:fld>
            <a:endParaRPr lang="en-US" altLang="en-US"/>
          </a:p>
        </p:txBody>
      </p:sp>
    </p:spTree>
    <p:extLst>
      <p:ext uri="{BB962C8B-B14F-4D97-AF65-F5344CB8AC3E}">
        <p14:creationId xmlns:p14="http://schemas.microsoft.com/office/powerpoint/2010/main" val="279431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952-B493-4ED5-9EEA-E94E037C07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D317EF-0983-48CA-AAD3-09165B6B2F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BBB83-02C7-4097-9F26-F99F3A6EA4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35F9DA-5E46-495C-AFB5-A5FBEAD14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47E66E-7B12-497C-9F0C-690530EDFF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F3265B-935D-4252-94BA-2AE7A145DF56}"/>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8" name="Footer Placeholder 7">
            <a:extLst>
              <a:ext uri="{FF2B5EF4-FFF2-40B4-BE49-F238E27FC236}">
                <a16:creationId xmlns:a16="http://schemas.microsoft.com/office/drawing/2014/main" id="{6A06CC58-7808-4441-A0C6-3706680C16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06D78E-69CB-42E6-8514-0AE5F4A8E76B}"/>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407841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0"/>
            <a:ext cx="28702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0"/>
            <a:ext cx="84074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0052B4-910D-435D-8657-ECE64B8B1B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E33CD5-E20F-41F5-8808-C9FD871BE7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C424CC-FC28-4318-8FF9-8995379AEEA9}"/>
              </a:ext>
            </a:extLst>
          </p:cNvPr>
          <p:cNvSpPr>
            <a:spLocks noGrp="1" noChangeArrowheads="1"/>
          </p:cNvSpPr>
          <p:nvPr>
            <p:ph type="sldNum" sz="quarter" idx="12"/>
          </p:nvPr>
        </p:nvSpPr>
        <p:spPr>
          <a:ln/>
        </p:spPr>
        <p:txBody>
          <a:bodyPr/>
          <a:lstStyle>
            <a:lvl1pPr>
              <a:defRPr/>
            </a:lvl1pPr>
          </a:lstStyle>
          <a:p>
            <a:pPr>
              <a:defRPr/>
            </a:pPr>
            <a:fld id="{E7829FCC-EB4B-4E2C-846D-2A6776D88340}" type="slidenum">
              <a:rPr lang="en-US" altLang="en-US"/>
              <a:pPr>
                <a:defRPr/>
              </a:pPr>
              <a:t>‹#›</a:t>
            </a:fld>
            <a:endParaRPr lang="en-US" altLang="en-US"/>
          </a:p>
        </p:txBody>
      </p:sp>
    </p:spTree>
    <p:extLst>
      <p:ext uri="{BB962C8B-B14F-4D97-AF65-F5344CB8AC3E}">
        <p14:creationId xmlns:p14="http://schemas.microsoft.com/office/powerpoint/2010/main" val="2261462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C7EAEA1-5DD9-476F-8C17-8B24B46654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DB03A5-7E8F-4AF9-A8FB-D7D62B4CA6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AC2774-2998-49C1-9D23-1C4085B5EA11}"/>
              </a:ext>
            </a:extLst>
          </p:cNvPr>
          <p:cNvSpPr>
            <a:spLocks noGrp="1" noChangeArrowheads="1"/>
          </p:cNvSpPr>
          <p:nvPr>
            <p:ph type="sldNum" sz="quarter" idx="12"/>
          </p:nvPr>
        </p:nvSpPr>
        <p:spPr>
          <a:ln/>
        </p:spPr>
        <p:txBody>
          <a:bodyPr/>
          <a:lstStyle>
            <a:lvl1pPr>
              <a:defRPr/>
            </a:lvl1pPr>
          </a:lstStyle>
          <a:p>
            <a:pPr>
              <a:defRPr/>
            </a:pPr>
            <a:fld id="{B358479A-C2F2-4573-AAAF-90D4106D385A}" type="slidenum">
              <a:rPr lang="en-US" altLang="en-US"/>
              <a:pPr>
                <a:defRPr/>
              </a:pPr>
              <a:t>‹#›</a:t>
            </a:fld>
            <a:endParaRPr lang="en-US" altLang="en-US" dirty="0"/>
          </a:p>
        </p:txBody>
      </p:sp>
    </p:spTree>
    <p:extLst>
      <p:ext uri="{BB962C8B-B14F-4D97-AF65-F5344CB8AC3E}">
        <p14:creationId xmlns:p14="http://schemas.microsoft.com/office/powerpoint/2010/main" val="2292154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95E57D-AE7E-4477-B5C9-F30C48C9643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201647-F52A-4F6D-AB0A-7C93E12F629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100967-0746-47D2-91C8-F20E5A124206}"/>
              </a:ext>
            </a:extLst>
          </p:cNvPr>
          <p:cNvSpPr>
            <a:spLocks noGrp="1" noChangeArrowheads="1"/>
          </p:cNvSpPr>
          <p:nvPr>
            <p:ph type="sldNum" sz="quarter" idx="12"/>
          </p:nvPr>
        </p:nvSpPr>
        <p:spPr>
          <a:xfrm>
            <a:off x="0" y="6557010"/>
            <a:ext cx="620184" cy="304800"/>
          </a:xfrm>
        </p:spPr>
        <p:txBody>
          <a:bodyPr/>
          <a:lstStyle>
            <a:lvl1pPr algn="l">
              <a:defRPr sz="1680" smtClean="0"/>
            </a:lvl1pPr>
          </a:lstStyle>
          <a:p>
            <a:pPr>
              <a:defRPr/>
            </a:pPr>
            <a:fld id="{6327A6C7-BC13-4430-AD06-BE736A75BBD7}" type="slidenum">
              <a:rPr lang="en-US" altLang="en-US"/>
              <a:pPr>
                <a:defRPr/>
              </a:pPr>
              <a:t>‹#›</a:t>
            </a:fld>
            <a:endParaRPr lang="en-US" altLang="en-US"/>
          </a:p>
        </p:txBody>
      </p:sp>
    </p:spTree>
    <p:extLst>
      <p:ext uri="{BB962C8B-B14F-4D97-AF65-F5344CB8AC3E}">
        <p14:creationId xmlns:p14="http://schemas.microsoft.com/office/powerpoint/2010/main" val="1862079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Rectangle 4">
            <a:extLst>
              <a:ext uri="{FF2B5EF4-FFF2-40B4-BE49-F238E27FC236}">
                <a16:creationId xmlns:a16="http://schemas.microsoft.com/office/drawing/2014/main" id="{D19B93A7-EAEC-45FB-92EC-BB1E9D1C51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6186067-6FFE-4A51-BC13-4B97AE3675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118D9C-1241-4E17-9693-684768122990}"/>
              </a:ext>
            </a:extLst>
          </p:cNvPr>
          <p:cNvSpPr>
            <a:spLocks noGrp="1" noChangeArrowheads="1"/>
          </p:cNvSpPr>
          <p:nvPr>
            <p:ph type="sldNum" sz="quarter" idx="12"/>
          </p:nvPr>
        </p:nvSpPr>
        <p:spPr>
          <a:ln/>
        </p:spPr>
        <p:txBody>
          <a:bodyPr/>
          <a:lstStyle>
            <a:lvl1pPr>
              <a:defRPr/>
            </a:lvl1pPr>
          </a:lstStyle>
          <a:p>
            <a:pPr>
              <a:defRPr/>
            </a:pPr>
            <a:fld id="{FC65ACFA-99BA-4AD4-94A4-FE57A3E5A256}" type="slidenum">
              <a:rPr lang="en-US" altLang="en-US"/>
              <a:pPr>
                <a:defRPr/>
              </a:pPr>
              <a:t>‹#›</a:t>
            </a:fld>
            <a:endParaRPr lang="en-US" altLang="en-US" dirty="0"/>
          </a:p>
        </p:txBody>
      </p:sp>
    </p:spTree>
    <p:extLst>
      <p:ext uri="{BB962C8B-B14F-4D97-AF65-F5344CB8AC3E}">
        <p14:creationId xmlns:p14="http://schemas.microsoft.com/office/powerpoint/2010/main" val="2777219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838200"/>
            <a:ext cx="5638800" cy="51816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838200"/>
            <a:ext cx="5638800" cy="51816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3E32D21-26FD-4832-84A7-36BB13E776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BA2404-EDB9-4857-B6E4-E11AC870C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20FFE8-97B7-41C0-9B11-7C7E87BF5B40}"/>
              </a:ext>
            </a:extLst>
          </p:cNvPr>
          <p:cNvSpPr>
            <a:spLocks noGrp="1" noChangeArrowheads="1"/>
          </p:cNvSpPr>
          <p:nvPr>
            <p:ph type="sldNum" sz="quarter" idx="12"/>
          </p:nvPr>
        </p:nvSpPr>
        <p:spPr>
          <a:ln/>
        </p:spPr>
        <p:txBody>
          <a:bodyPr/>
          <a:lstStyle>
            <a:lvl1pPr>
              <a:defRPr/>
            </a:lvl1pPr>
          </a:lstStyle>
          <a:p>
            <a:pPr>
              <a:defRPr/>
            </a:pPr>
            <a:fld id="{D8C1B8EC-360B-4979-858F-4C1ECC6A3CD0}" type="slidenum">
              <a:rPr lang="en-US" altLang="en-US"/>
              <a:pPr>
                <a:defRPr/>
              </a:pPr>
              <a:t>‹#›</a:t>
            </a:fld>
            <a:endParaRPr lang="en-US" altLang="en-US" dirty="0"/>
          </a:p>
        </p:txBody>
      </p:sp>
    </p:spTree>
    <p:extLst>
      <p:ext uri="{BB962C8B-B14F-4D97-AF65-F5344CB8AC3E}">
        <p14:creationId xmlns:p14="http://schemas.microsoft.com/office/powerpoint/2010/main" val="20813911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C8FA8E6-688B-4F76-B8C3-DF59CA653EE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C89433A-5A7F-43F8-8FD5-F9DC5FD4E2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616F760-9C50-41F4-A118-9919C0BC3043}"/>
              </a:ext>
            </a:extLst>
          </p:cNvPr>
          <p:cNvSpPr>
            <a:spLocks noGrp="1" noChangeArrowheads="1"/>
          </p:cNvSpPr>
          <p:nvPr>
            <p:ph type="sldNum" sz="quarter" idx="12"/>
          </p:nvPr>
        </p:nvSpPr>
        <p:spPr>
          <a:ln/>
        </p:spPr>
        <p:txBody>
          <a:bodyPr/>
          <a:lstStyle>
            <a:lvl1pPr>
              <a:defRPr/>
            </a:lvl1pPr>
          </a:lstStyle>
          <a:p>
            <a:pPr>
              <a:defRPr/>
            </a:pPr>
            <a:fld id="{72F33F89-6833-4656-B101-590283072542}" type="slidenum">
              <a:rPr lang="en-US" altLang="en-US"/>
              <a:pPr>
                <a:defRPr/>
              </a:pPr>
              <a:t>‹#›</a:t>
            </a:fld>
            <a:endParaRPr lang="en-US" altLang="en-US" dirty="0"/>
          </a:p>
        </p:txBody>
      </p:sp>
    </p:spTree>
    <p:extLst>
      <p:ext uri="{BB962C8B-B14F-4D97-AF65-F5344CB8AC3E}">
        <p14:creationId xmlns:p14="http://schemas.microsoft.com/office/powerpoint/2010/main" val="2682525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987852A-CA2E-4721-909E-5131F9FA365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F1DC5BC-3B22-4183-9961-DF41E1E3FC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112983-692C-49E9-B6CC-CBA1FD487AAF}"/>
              </a:ext>
            </a:extLst>
          </p:cNvPr>
          <p:cNvSpPr>
            <a:spLocks noGrp="1" noChangeArrowheads="1"/>
          </p:cNvSpPr>
          <p:nvPr>
            <p:ph type="sldNum" sz="quarter" idx="12"/>
          </p:nvPr>
        </p:nvSpPr>
        <p:spPr>
          <a:ln/>
        </p:spPr>
        <p:txBody>
          <a:bodyPr/>
          <a:lstStyle>
            <a:lvl1pPr>
              <a:defRPr/>
            </a:lvl1pPr>
          </a:lstStyle>
          <a:p>
            <a:pPr>
              <a:defRPr/>
            </a:pPr>
            <a:fld id="{60A77E85-62E5-4852-AAE8-D7E124DCF847}" type="slidenum">
              <a:rPr lang="en-US" altLang="en-US"/>
              <a:pPr>
                <a:defRPr/>
              </a:pPr>
              <a:t>‹#›</a:t>
            </a:fld>
            <a:endParaRPr lang="en-US" altLang="en-US" dirty="0"/>
          </a:p>
        </p:txBody>
      </p:sp>
    </p:spTree>
    <p:extLst>
      <p:ext uri="{BB962C8B-B14F-4D97-AF65-F5344CB8AC3E}">
        <p14:creationId xmlns:p14="http://schemas.microsoft.com/office/powerpoint/2010/main" val="353718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FCEDD09-6596-49A7-B9E7-F89C7F145FF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7D79287-356A-46F0-8C09-496A24EEE8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B75EB8D-3D9E-4924-B472-5C5B4EF6DB28}"/>
              </a:ext>
            </a:extLst>
          </p:cNvPr>
          <p:cNvSpPr>
            <a:spLocks noGrp="1" noChangeArrowheads="1"/>
          </p:cNvSpPr>
          <p:nvPr>
            <p:ph type="sldNum" sz="quarter" idx="12"/>
          </p:nvPr>
        </p:nvSpPr>
        <p:spPr>
          <a:ln/>
        </p:spPr>
        <p:txBody>
          <a:bodyPr/>
          <a:lstStyle>
            <a:lvl1pPr>
              <a:defRPr/>
            </a:lvl1pPr>
          </a:lstStyle>
          <a:p>
            <a:pPr>
              <a:defRPr/>
            </a:pPr>
            <a:fld id="{00C40C7A-342D-40F4-9F4A-9661BB823175}" type="slidenum">
              <a:rPr lang="en-US" altLang="en-US"/>
              <a:pPr>
                <a:defRPr/>
              </a:pPr>
              <a:t>‹#›</a:t>
            </a:fld>
            <a:endParaRPr lang="en-US" altLang="en-US" dirty="0"/>
          </a:p>
        </p:txBody>
      </p:sp>
    </p:spTree>
    <p:extLst>
      <p:ext uri="{BB962C8B-B14F-4D97-AF65-F5344CB8AC3E}">
        <p14:creationId xmlns:p14="http://schemas.microsoft.com/office/powerpoint/2010/main" val="2122919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a:extLst>
              <a:ext uri="{FF2B5EF4-FFF2-40B4-BE49-F238E27FC236}">
                <a16:creationId xmlns:a16="http://schemas.microsoft.com/office/drawing/2014/main" id="{E37E5169-D5E2-4DCA-B9C8-41794FE69A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7B86E3-B63F-4885-814C-A28FCBCB6D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110E267-9C1D-4BA3-9FB4-91F646027CF0}"/>
              </a:ext>
            </a:extLst>
          </p:cNvPr>
          <p:cNvSpPr>
            <a:spLocks noGrp="1" noChangeArrowheads="1"/>
          </p:cNvSpPr>
          <p:nvPr>
            <p:ph type="sldNum" sz="quarter" idx="12"/>
          </p:nvPr>
        </p:nvSpPr>
        <p:spPr>
          <a:ln/>
        </p:spPr>
        <p:txBody>
          <a:bodyPr/>
          <a:lstStyle>
            <a:lvl1pPr>
              <a:defRPr/>
            </a:lvl1pPr>
          </a:lstStyle>
          <a:p>
            <a:pPr>
              <a:defRPr/>
            </a:pPr>
            <a:fld id="{E5E9AD9A-3D85-4811-B36C-2F437BF16B99}" type="slidenum">
              <a:rPr lang="en-US" altLang="en-US"/>
              <a:pPr>
                <a:defRPr/>
              </a:pPr>
              <a:t>‹#›</a:t>
            </a:fld>
            <a:endParaRPr lang="en-US" altLang="en-US" dirty="0"/>
          </a:p>
        </p:txBody>
      </p:sp>
    </p:spTree>
    <p:extLst>
      <p:ext uri="{BB962C8B-B14F-4D97-AF65-F5344CB8AC3E}">
        <p14:creationId xmlns:p14="http://schemas.microsoft.com/office/powerpoint/2010/main" val="21849525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Rectangle 4">
            <a:extLst>
              <a:ext uri="{FF2B5EF4-FFF2-40B4-BE49-F238E27FC236}">
                <a16:creationId xmlns:a16="http://schemas.microsoft.com/office/drawing/2014/main" id="{AE97715E-55A7-41ED-80E7-1FA23A88CE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CEDB37-1F42-4EE3-B9FD-595F6D3EAA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83EDEB7-5B53-4C8A-A001-C60C2717FE3E}"/>
              </a:ext>
            </a:extLst>
          </p:cNvPr>
          <p:cNvSpPr>
            <a:spLocks noGrp="1" noChangeArrowheads="1"/>
          </p:cNvSpPr>
          <p:nvPr>
            <p:ph type="sldNum" sz="quarter" idx="12"/>
          </p:nvPr>
        </p:nvSpPr>
        <p:spPr>
          <a:ln/>
        </p:spPr>
        <p:txBody>
          <a:bodyPr/>
          <a:lstStyle>
            <a:lvl1pPr>
              <a:defRPr/>
            </a:lvl1pPr>
          </a:lstStyle>
          <a:p>
            <a:pPr>
              <a:defRPr/>
            </a:pPr>
            <a:fld id="{78343B8B-41E1-4438-BEBD-B424A506B3D1}" type="slidenum">
              <a:rPr lang="en-US" altLang="en-US"/>
              <a:pPr>
                <a:defRPr/>
              </a:pPr>
              <a:t>‹#›</a:t>
            </a:fld>
            <a:endParaRPr lang="en-US" altLang="en-US" dirty="0"/>
          </a:p>
        </p:txBody>
      </p:sp>
    </p:spTree>
    <p:extLst>
      <p:ext uri="{BB962C8B-B14F-4D97-AF65-F5344CB8AC3E}">
        <p14:creationId xmlns:p14="http://schemas.microsoft.com/office/powerpoint/2010/main" val="417747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D5FA-00CF-492C-83DF-B35E4B31B4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51E5B7-F116-437F-AD48-3AA3A96DE1DF}"/>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4" name="Footer Placeholder 3">
            <a:extLst>
              <a:ext uri="{FF2B5EF4-FFF2-40B4-BE49-F238E27FC236}">
                <a16:creationId xmlns:a16="http://schemas.microsoft.com/office/drawing/2014/main" id="{BB9E0424-B1ED-4498-BD0A-536CB55E70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6AC20-BDDA-487A-A89E-8E50FE6E89F2}"/>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821639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3439C3-9FB1-4FEC-885F-716282C9D6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B9CA81-16D5-428A-8456-F119ADAFE5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9ACD35-68F1-4C2B-A1C7-0BE249B76A38}"/>
              </a:ext>
            </a:extLst>
          </p:cNvPr>
          <p:cNvSpPr>
            <a:spLocks noGrp="1" noChangeArrowheads="1"/>
          </p:cNvSpPr>
          <p:nvPr>
            <p:ph type="sldNum" sz="quarter" idx="12"/>
          </p:nvPr>
        </p:nvSpPr>
        <p:spPr>
          <a:ln/>
        </p:spPr>
        <p:txBody>
          <a:bodyPr/>
          <a:lstStyle>
            <a:lvl1pPr>
              <a:defRPr/>
            </a:lvl1pPr>
          </a:lstStyle>
          <a:p>
            <a:pPr>
              <a:defRPr/>
            </a:pPr>
            <a:fld id="{A96465E0-358E-4D91-B6A8-03B8B13F9BF0}" type="slidenum">
              <a:rPr lang="en-US" altLang="en-US"/>
              <a:pPr>
                <a:defRPr/>
              </a:pPr>
              <a:t>‹#›</a:t>
            </a:fld>
            <a:endParaRPr lang="en-US" altLang="en-US" dirty="0"/>
          </a:p>
        </p:txBody>
      </p:sp>
    </p:spTree>
    <p:extLst>
      <p:ext uri="{BB962C8B-B14F-4D97-AF65-F5344CB8AC3E}">
        <p14:creationId xmlns:p14="http://schemas.microsoft.com/office/powerpoint/2010/main" val="825460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0"/>
            <a:ext cx="28702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0"/>
            <a:ext cx="84074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3261E1-17BB-44F3-8158-B9A4CC40B8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80C665-7B92-4412-8CFA-B8BB6E19F8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4395E2-6205-400B-8616-FA2627309DCF}"/>
              </a:ext>
            </a:extLst>
          </p:cNvPr>
          <p:cNvSpPr>
            <a:spLocks noGrp="1" noChangeArrowheads="1"/>
          </p:cNvSpPr>
          <p:nvPr>
            <p:ph type="sldNum" sz="quarter" idx="12"/>
          </p:nvPr>
        </p:nvSpPr>
        <p:spPr>
          <a:ln/>
        </p:spPr>
        <p:txBody>
          <a:bodyPr/>
          <a:lstStyle>
            <a:lvl1pPr>
              <a:defRPr/>
            </a:lvl1pPr>
          </a:lstStyle>
          <a:p>
            <a:pPr>
              <a:defRPr/>
            </a:pPr>
            <a:fld id="{FA7B57F8-2768-485D-A5AA-206B4E2DACA8}" type="slidenum">
              <a:rPr lang="en-US" altLang="en-US"/>
              <a:pPr>
                <a:defRPr/>
              </a:pPr>
              <a:t>‹#›</a:t>
            </a:fld>
            <a:endParaRPr lang="en-US" altLang="en-US" dirty="0"/>
          </a:p>
        </p:txBody>
      </p:sp>
    </p:spTree>
    <p:extLst>
      <p:ext uri="{BB962C8B-B14F-4D97-AF65-F5344CB8AC3E}">
        <p14:creationId xmlns:p14="http://schemas.microsoft.com/office/powerpoint/2010/main" val="4638479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83" name="Rectangle 11"/>
          <p:cNvSpPr>
            <a:spLocks noGrp="1" noChangeArrowheads="1"/>
          </p:cNvSpPr>
          <p:nvPr>
            <p:ph type="ctrTitle"/>
          </p:nvPr>
        </p:nvSpPr>
        <p:spPr>
          <a:xfrm>
            <a:off x="914400" y="2286000"/>
            <a:ext cx="10363200" cy="1143000"/>
          </a:xfrm>
        </p:spPr>
        <p:txBody>
          <a:bodyPr/>
          <a:lstStyle>
            <a:lvl1pPr>
              <a:defRPr/>
            </a:lvl1pPr>
          </a:lstStyle>
          <a:p>
            <a:pPr lvl="0"/>
            <a:r>
              <a:rPr lang="en-US" altLang="en-US" noProof="0"/>
              <a:t>Click to edit Master title style</a:t>
            </a:r>
          </a:p>
        </p:txBody>
      </p:sp>
      <p:sp>
        <p:nvSpPr>
          <p:cNvPr id="3084" name="Rectangle 1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4" name="Rectangle 13">
            <a:extLst>
              <a:ext uri="{FF2B5EF4-FFF2-40B4-BE49-F238E27FC236}">
                <a16:creationId xmlns:a16="http://schemas.microsoft.com/office/drawing/2014/main" id="{CA1E3CA5-5339-40C3-8171-A3F1B6C97420}"/>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14">
            <a:extLst>
              <a:ext uri="{FF2B5EF4-FFF2-40B4-BE49-F238E27FC236}">
                <a16:creationId xmlns:a16="http://schemas.microsoft.com/office/drawing/2014/main" id="{447CD160-635C-48FF-849E-D94037F1BEC8}"/>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15">
            <a:extLst>
              <a:ext uri="{FF2B5EF4-FFF2-40B4-BE49-F238E27FC236}">
                <a16:creationId xmlns:a16="http://schemas.microsoft.com/office/drawing/2014/main" id="{25A2C7D5-4755-4240-915E-4B0A78EB3111}"/>
              </a:ext>
            </a:extLst>
          </p:cNvPr>
          <p:cNvSpPr>
            <a:spLocks noGrp="1" noChangeArrowheads="1"/>
          </p:cNvSpPr>
          <p:nvPr>
            <p:ph type="sldNum" sz="quarter" idx="12"/>
          </p:nvPr>
        </p:nvSpPr>
        <p:spPr>
          <a:xfrm>
            <a:off x="8737600" y="6248400"/>
            <a:ext cx="2540000" cy="457200"/>
          </a:xfrm>
        </p:spPr>
        <p:txBody>
          <a:bodyPr/>
          <a:lstStyle>
            <a:lvl1pPr algn="r">
              <a:defRPr smtClean="0"/>
            </a:lvl1pPr>
          </a:lstStyle>
          <a:p>
            <a:pPr>
              <a:defRPr/>
            </a:pPr>
            <a:fld id="{45448058-1226-4E03-A6AE-BE2D9456486F}" type="slidenum">
              <a:rPr lang="en-US" altLang="en-US"/>
              <a:pPr>
                <a:defRPr/>
              </a:pPr>
              <a:t>‹#›</a:t>
            </a:fld>
            <a:endParaRPr lang="en-US" altLang="en-US"/>
          </a:p>
        </p:txBody>
      </p:sp>
    </p:spTree>
    <p:extLst>
      <p:ext uri="{BB962C8B-B14F-4D97-AF65-F5344CB8AC3E}">
        <p14:creationId xmlns:p14="http://schemas.microsoft.com/office/powerpoint/2010/main" val="238372394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35712866-18B6-4BE2-BF1B-4204C2F7F6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5D1B0307-7A6D-4DD3-9CEE-65328480F6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
            <a:extLst>
              <a:ext uri="{FF2B5EF4-FFF2-40B4-BE49-F238E27FC236}">
                <a16:creationId xmlns:a16="http://schemas.microsoft.com/office/drawing/2014/main" id="{596B273D-8056-41CC-8631-A63688FF8F4B}"/>
              </a:ext>
            </a:extLst>
          </p:cNvPr>
          <p:cNvSpPr>
            <a:spLocks noGrp="1" noChangeArrowheads="1"/>
          </p:cNvSpPr>
          <p:nvPr>
            <p:ph type="sldNum" sz="quarter" idx="12"/>
          </p:nvPr>
        </p:nvSpPr>
        <p:spPr>
          <a:ln/>
        </p:spPr>
        <p:txBody>
          <a:bodyPr/>
          <a:lstStyle>
            <a:lvl1pPr>
              <a:defRPr/>
            </a:lvl1pPr>
          </a:lstStyle>
          <a:p>
            <a:pPr>
              <a:defRPr/>
            </a:pPr>
            <a:fld id="{C3EFA1C2-11AF-4DBD-9FA0-D442A27E87D5}" type="slidenum">
              <a:rPr lang="en-US" altLang="en-US"/>
              <a:pPr>
                <a:defRPr/>
              </a:pPr>
              <a:t>‹#›</a:t>
            </a:fld>
            <a:endParaRPr lang="en-US" altLang="en-US"/>
          </a:p>
        </p:txBody>
      </p:sp>
    </p:spTree>
    <p:extLst>
      <p:ext uri="{BB962C8B-B14F-4D97-AF65-F5344CB8AC3E}">
        <p14:creationId xmlns:p14="http://schemas.microsoft.com/office/powerpoint/2010/main" val="184514532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182" indent="0">
              <a:buNone/>
              <a:defRPr sz="2000"/>
            </a:lvl2pPr>
            <a:lvl3pPr marL="914364" indent="0">
              <a:buNone/>
              <a:defRPr sz="1800"/>
            </a:lvl3pPr>
            <a:lvl4pPr marL="1371545" indent="0">
              <a:buNone/>
              <a:defRPr sz="1600"/>
            </a:lvl4pPr>
            <a:lvl5pPr marL="1828727" indent="0">
              <a:buNone/>
              <a:defRPr sz="1600"/>
            </a:lvl5pPr>
            <a:lvl6pPr marL="2285909" indent="0">
              <a:buNone/>
              <a:defRPr sz="1600"/>
            </a:lvl6pPr>
            <a:lvl7pPr marL="2743091" indent="0">
              <a:buNone/>
              <a:defRPr sz="1600"/>
            </a:lvl7pPr>
            <a:lvl8pPr marL="3200272" indent="0">
              <a:buNone/>
              <a:defRPr sz="1600"/>
            </a:lvl8pPr>
            <a:lvl9pPr marL="3657454" indent="0">
              <a:buNone/>
              <a:defRPr sz="1600"/>
            </a:lvl9pPr>
          </a:lstStyle>
          <a:p>
            <a:pPr lvl="0"/>
            <a:r>
              <a:rPr lang="en-US"/>
              <a:t>Edit Master text styles</a:t>
            </a:r>
          </a:p>
        </p:txBody>
      </p:sp>
      <p:sp>
        <p:nvSpPr>
          <p:cNvPr id="4" name="Rectangle 13">
            <a:extLst>
              <a:ext uri="{FF2B5EF4-FFF2-40B4-BE49-F238E27FC236}">
                <a16:creationId xmlns:a16="http://schemas.microsoft.com/office/drawing/2014/main" id="{64D7C0CB-57D4-4CFE-9D0B-9060714963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ECB157F5-8590-485B-B9EE-3A19E77EAC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
            <a:extLst>
              <a:ext uri="{FF2B5EF4-FFF2-40B4-BE49-F238E27FC236}">
                <a16:creationId xmlns:a16="http://schemas.microsoft.com/office/drawing/2014/main" id="{789F997B-BB8C-4DE5-AE4B-E047B7309A92}"/>
              </a:ext>
            </a:extLst>
          </p:cNvPr>
          <p:cNvSpPr>
            <a:spLocks noGrp="1" noChangeArrowheads="1"/>
          </p:cNvSpPr>
          <p:nvPr>
            <p:ph type="sldNum" sz="quarter" idx="12"/>
          </p:nvPr>
        </p:nvSpPr>
        <p:spPr>
          <a:ln/>
        </p:spPr>
        <p:txBody>
          <a:bodyPr/>
          <a:lstStyle>
            <a:lvl1pPr>
              <a:defRPr/>
            </a:lvl1pPr>
          </a:lstStyle>
          <a:p>
            <a:pPr>
              <a:defRPr/>
            </a:pPr>
            <a:fld id="{A082D05F-8E3D-4001-AE0D-55BA9B6427F9}" type="slidenum">
              <a:rPr lang="en-US" altLang="en-US"/>
              <a:pPr>
                <a:defRPr/>
              </a:pPr>
              <a:t>‹#›</a:t>
            </a:fld>
            <a:endParaRPr lang="en-US" altLang="en-US"/>
          </a:p>
        </p:txBody>
      </p:sp>
    </p:spTree>
    <p:extLst>
      <p:ext uri="{BB962C8B-B14F-4D97-AF65-F5344CB8AC3E}">
        <p14:creationId xmlns:p14="http://schemas.microsoft.com/office/powerpoint/2010/main" val="224433685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2220AA68-2996-42FE-A1D6-C59C081A92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9E53E0D1-8F3F-4C5C-B75B-B462C725D7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
            <a:extLst>
              <a:ext uri="{FF2B5EF4-FFF2-40B4-BE49-F238E27FC236}">
                <a16:creationId xmlns:a16="http://schemas.microsoft.com/office/drawing/2014/main" id="{0D9A4ED4-A373-42A0-B6F1-DA8745780648}"/>
              </a:ext>
            </a:extLst>
          </p:cNvPr>
          <p:cNvSpPr>
            <a:spLocks noGrp="1" noChangeArrowheads="1"/>
          </p:cNvSpPr>
          <p:nvPr>
            <p:ph type="sldNum" sz="quarter" idx="12"/>
          </p:nvPr>
        </p:nvSpPr>
        <p:spPr>
          <a:ln/>
        </p:spPr>
        <p:txBody>
          <a:bodyPr/>
          <a:lstStyle>
            <a:lvl1pPr>
              <a:defRPr/>
            </a:lvl1pPr>
          </a:lstStyle>
          <a:p>
            <a:pPr>
              <a:defRPr/>
            </a:pPr>
            <a:fld id="{4C65815F-6EEC-4120-AC9B-C13F03C1B8A7}" type="slidenum">
              <a:rPr lang="en-US" altLang="en-US"/>
              <a:pPr>
                <a:defRPr/>
              </a:pPr>
              <a:t>‹#›</a:t>
            </a:fld>
            <a:endParaRPr lang="en-US" altLang="en-US"/>
          </a:p>
        </p:txBody>
      </p:sp>
    </p:spTree>
    <p:extLst>
      <p:ext uri="{BB962C8B-B14F-4D97-AF65-F5344CB8AC3E}">
        <p14:creationId xmlns:p14="http://schemas.microsoft.com/office/powerpoint/2010/main" val="356745734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6"/>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6"/>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6252DC3F-CA13-47B9-B9D5-06A554CF9B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4">
            <a:extLst>
              <a:ext uri="{FF2B5EF4-FFF2-40B4-BE49-F238E27FC236}">
                <a16:creationId xmlns:a16="http://schemas.microsoft.com/office/drawing/2014/main" id="{C922BA31-DEDC-47CB-B332-4A874FD033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
            <a:extLst>
              <a:ext uri="{FF2B5EF4-FFF2-40B4-BE49-F238E27FC236}">
                <a16:creationId xmlns:a16="http://schemas.microsoft.com/office/drawing/2014/main" id="{BB53B4D3-2380-43B1-BDA2-EA0CB0DC65AA}"/>
              </a:ext>
            </a:extLst>
          </p:cNvPr>
          <p:cNvSpPr>
            <a:spLocks noGrp="1" noChangeArrowheads="1"/>
          </p:cNvSpPr>
          <p:nvPr>
            <p:ph type="sldNum" sz="quarter" idx="12"/>
          </p:nvPr>
        </p:nvSpPr>
        <p:spPr>
          <a:ln/>
        </p:spPr>
        <p:txBody>
          <a:bodyPr/>
          <a:lstStyle>
            <a:lvl1pPr>
              <a:defRPr/>
            </a:lvl1pPr>
          </a:lstStyle>
          <a:p>
            <a:pPr>
              <a:defRPr/>
            </a:pPr>
            <a:fld id="{E728DE40-E30F-45A1-9664-D4C0E04B676D}" type="slidenum">
              <a:rPr lang="en-US" altLang="en-US"/>
              <a:pPr>
                <a:defRPr/>
              </a:pPr>
              <a:t>‹#›</a:t>
            </a:fld>
            <a:endParaRPr lang="en-US" altLang="en-US"/>
          </a:p>
        </p:txBody>
      </p:sp>
    </p:spTree>
    <p:extLst>
      <p:ext uri="{BB962C8B-B14F-4D97-AF65-F5344CB8AC3E}">
        <p14:creationId xmlns:p14="http://schemas.microsoft.com/office/powerpoint/2010/main" val="298356020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a:extLst>
              <a:ext uri="{FF2B5EF4-FFF2-40B4-BE49-F238E27FC236}">
                <a16:creationId xmlns:a16="http://schemas.microsoft.com/office/drawing/2014/main" id="{A7345068-D38A-4F7F-9CD8-50BD6F8D7A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0922A41C-D871-48E4-9497-4EAA114CE7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
            <a:extLst>
              <a:ext uri="{FF2B5EF4-FFF2-40B4-BE49-F238E27FC236}">
                <a16:creationId xmlns:a16="http://schemas.microsoft.com/office/drawing/2014/main" id="{16D6CC21-6C5F-420F-BEAE-88E29CD0B245}"/>
              </a:ext>
            </a:extLst>
          </p:cNvPr>
          <p:cNvSpPr>
            <a:spLocks noGrp="1" noChangeArrowheads="1"/>
          </p:cNvSpPr>
          <p:nvPr>
            <p:ph type="sldNum" sz="quarter" idx="12"/>
          </p:nvPr>
        </p:nvSpPr>
        <p:spPr>
          <a:ln/>
        </p:spPr>
        <p:txBody>
          <a:bodyPr/>
          <a:lstStyle>
            <a:lvl1pPr>
              <a:defRPr/>
            </a:lvl1pPr>
          </a:lstStyle>
          <a:p>
            <a:pPr>
              <a:defRPr/>
            </a:pPr>
            <a:fld id="{28960D04-B700-439D-94FF-EA7F7D6DCE19}" type="slidenum">
              <a:rPr lang="en-US" altLang="en-US"/>
              <a:pPr>
                <a:defRPr/>
              </a:pPr>
              <a:t>‹#›</a:t>
            </a:fld>
            <a:endParaRPr lang="en-US" altLang="en-US"/>
          </a:p>
        </p:txBody>
      </p:sp>
    </p:spTree>
    <p:extLst>
      <p:ext uri="{BB962C8B-B14F-4D97-AF65-F5344CB8AC3E}">
        <p14:creationId xmlns:p14="http://schemas.microsoft.com/office/powerpoint/2010/main" val="156164075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8EA8BAC7-C02A-4CA1-9D1D-DB735B90FB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4">
            <a:extLst>
              <a:ext uri="{FF2B5EF4-FFF2-40B4-BE49-F238E27FC236}">
                <a16:creationId xmlns:a16="http://schemas.microsoft.com/office/drawing/2014/main" id="{2233FD04-316F-45DA-A96D-D7215BA579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
            <a:extLst>
              <a:ext uri="{FF2B5EF4-FFF2-40B4-BE49-F238E27FC236}">
                <a16:creationId xmlns:a16="http://schemas.microsoft.com/office/drawing/2014/main" id="{C60D1C7C-C79D-4F89-B283-E1482A57E689}"/>
              </a:ext>
            </a:extLst>
          </p:cNvPr>
          <p:cNvSpPr>
            <a:spLocks noGrp="1" noChangeArrowheads="1"/>
          </p:cNvSpPr>
          <p:nvPr>
            <p:ph type="sldNum" sz="quarter" idx="12"/>
          </p:nvPr>
        </p:nvSpPr>
        <p:spPr>
          <a:ln/>
        </p:spPr>
        <p:txBody>
          <a:bodyPr/>
          <a:lstStyle>
            <a:lvl1pPr>
              <a:defRPr/>
            </a:lvl1pPr>
          </a:lstStyle>
          <a:p>
            <a:pPr>
              <a:defRPr/>
            </a:pPr>
            <a:fld id="{8103EF3D-C8E7-45BE-8D57-3941CA112485}" type="slidenum">
              <a:rPr lang="en-US" altLang="en-US"/>
              <a:pPr>
                <a:defRPr/>
              </a:pPr>
              <a:t>‹#›</a:t>
            </a:fld>
            <a:endParaRPr lang="en-US" altLang="en-US"/>
          </a:p>
        </p:txBody>
      </p:sp>
    </p:spTree>
    <p:extLst>
      <p:ext uri="{BB962C8B-B14F-4D97-AF65-F5344CB8AC3E}">
        <p14:creationId xmlns:p14="http://schemas.microsoft.com/office/powerpoint/2010/main" val="263419012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Edit Master text styles</a:t>
            </a:r>
          </a:p>
        </p:txBody>
      </p:sp>
      <p:sp>
        <p:nvSpPr>
          <p:cNvPr id="5" name="Rectangle 13">
            <a:extLst>
              <a:ext uri="{FF2B5EF4-FFF2-40B4-BE49-F238E27FC236}">
                <a16:creationId xmlns:a16="http://schemas.microsoft.com/office/drawing/2014/main" id="{29DD3B41-8A2D-4373-AE54-B7D5A36CA0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8C211FA-9081-4787-9842-FB2F5A79D6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
            <a:extLst>
              <a:ext uri="{FF2B5EF4-FFF2-40B4-BE49-F238E27FC236}">
                <a16:creationId xmlns:a16="http://schemas.microsoft.com/office/drawing/2014/main" id="{4538E2E8-6F54-476E-89EA-F27D5A335B9A}"/>
              </a:ext>
            </a:extLst>
          </p:cNvPr>
          <p:cNvSpPr>
            <a:spLocks noGrp="1" noChangeArrowheads="1"/>
          </p:cNvSpPr>
          <p:nvPr>
            <p:ph type="sldNum" sz="quarter" idx="12"/>
          </p:nvPr>
        </p:nvSpPr>
        <p:spPr>
          <a:ln/>
        </p:spPr>
        <p:txBody>
          <a:bodyPr/>
          <a:lstStyle>
            <a:lvl1pPr>
              <a:defRPr/>
            </a:lvl1pPr>
          </a:lstStyle>
          <a:p>
            <a:pPr>
              <a:defRPr/>
            </a:pPr>
            <a:fld id="{10B2E0C4-5F0F-4AB5-A7FB-BBFF6067C28F}" type="slidenum">
              <a:rPr lang="en-US" altLang="en-US"/>
              <a:pPr>
                <a:defRPr/>
              </a:pPr>
              <a:t>‹#›</a:t>
            </a:fld>
            <a:endParaRPr lang="en-US" altLang="en-US"/>
          </a:p>
        </p:txBody>
      </p:sp>
    </p:spTree>
    <p:extLst>
      <p:ext uri="{BB962C8B-B14F-4D97-AF65-F5344CB8AC3E}">
        <p14:creationId xmlns:p14="http://schemas.microsoft.com/office/powerpoint/2010/main" val="40705963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346F6-5FA1-4334-B83A-6B36D32E0729}"/>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3" name="Footer Placeholder 2">
            <a:extLst>
              <a:ext uri="{FF2B5EF4-FFF2-40B4-BE49-F238E27FC236}">
                <a16:creationId xmlns:a16="http://schemas.microsoft.com/office/drawing/2014/main" id="{AD27D2B0-E6D5-4532-9EF1-98BAAA665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F4D29A-0A2F-435C-B929-5EF8539D6DD5}"/>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4163739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pPr lvl="0"/>
            <a:endParaRPr lang="en-US" noProof="0"/>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Edit Master text styles</a:t>
            </a:r>
          </a:p>
        </p:txBody>
      </p:sp>
      <p:sp>
        <p:nvSpPr>
          <p:cNvPr id="5" name="Rectangle 13">
            <a:extLst>
              <a:ext uri="{FF2B5EF4-FFF2-40B4-BE49-F238E27FC236}">
                <a16:creationId xmlns:a16="http://schemas.microsoft.com/office/drawing/2014/main" id="{920298FA-F290-448E-9851-FBBC4B3225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B0DE4A65-010C-4025-BBB2-3BA8F85016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
            <a:extLst>
              <a:ext uri="{FF2B5EF4-FFF2-40B4-BE49-F238E27FC236}">
                <a16:creationId xmlns:a16="http://schemas.microsoft.com/office/drawing/2014/main" id="{3080BCAE-A168-4486-B968-BB554ECB50A0}"/>
              </a:ext>
            </a:extLst>
          </p:cNvPr>
          <p:cNvSpPr>
            <a:spLocks noGrp="1" noChangeArrowheads="1"/>
          </p:cNvSpPr>
          <p:nvPr>
            <p:ph type="sldNum" sz="quarter" idx="12"/>
          </p:nvPr>
        </p:nvSpPr>
        <p:spPr>
          <a:ln/>
        </p:spPr>
        <p:txBody>
          <a:bodyPr/>
          <a:lstStyle>
            <a:lvl1pPr>
              <a:defRPr/>
            </a:lvl1pPr>
          </a:lstStyle>
          <a:p>
            <a:pPr>
              <a:defRPr/>
            </a:pPr>
            <a:fld id="{F44F8E6F-904B-4C5F-9371-F69630886E7D}" type="slidenum">
              <a:rPr lang="en-US" altLang="en-US"/>
              <a:pPr>
                <a:defRPr/>
              </a:pPr>
              <a:t>‹#›</a:t>
            </a:fld>
            <a:endParaRPr lang="en-US" altLang="en-US"/>
          </a:p>
        </p:txBody>
      </p:sp>
    </p:spTree>
    <p:extLst>
      <p:ext uri="{BB962C8B-B14F-4D97-AF65-F5344CB8AC3E}">
        <p14:creationId xmlns:p14="http://schemas.microsoft.com/office/powerpoint/2010/main" val="197916977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40FEEA25-506D-45FD-B2E7-E7FC7D5EF9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51EAC69B-CAF3-49D3-96D8-3D9369941E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
            <a:extLst>
              <a:ext uri="{FF2B5EF4-FFF2-40B4-BE49-F238E27FC236}">
                <a16:creationId xmlns:a16="http://schemas.microsoft.com/office/drawing/2014/main" id="{2886A726-0BE1-46F8-B2B5-4A4B8DC45672}"/>
              </a:ext>
            </a:extLst>
          </p:cNvPr>
          <p:cNvSpPr>
            <a:spLocks noGrp="1" noChangeArrowheads="1"/>
          </p:cNvSpPr>
          <p:nvPr>
            <p:ph type="sldNum" sz="quarter" idx="12"/>
          </p:nvPr>
        </p:nvSpPr>
        <p:spPr>
          <a:ln/>
        </p:spPr>
        <p:txBody>
          <a:bodyPr/>
          <a:lstStyle>
            <a:lvl1pPr>
              <a:defRPr/>
            </a:lvl1pPr>
          </a:lstStyle>
          <a:p>
            <a:pPr>
              <a:defRPr/>
            </a:pPr>
            <a:fld id="{97724367-368B-43D4-B048-AEE5005FA369}" type="slidenum">
              <a:rPr lang="en-US" altLang="en-US"/>
              <a:pPr>
                <a:defRPr/>
              </a:pPr>
              <a:t>‹#›</a:t>
            </a:fld>
            <a:endParaRPr lang="en-US" altLang="en-US"/>
          </a:p>
        </p:txBody>
      </p:sp>
    </p:spTree>
    <p:extLst>
      <p:ext uri="{BB962C8B-B14F-4D97-AF65-F5344CB8AC3E}">
        <p14:creationId xmlns:p14="http://schemas.microsoft.com/office/powerpoint/2010/main" val="41573879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762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
            <a:ext cx="75692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5AF91126-240C-4B5B-9356-D398A9654F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DCF8866C-3769-4EE0-BFA2-8DF7718875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
            <a:extLst>
              <a:ext uri="{FF2B5EF4-FFF2-40B4-BE49-F238E27FC236}">
                <a16:creationId xmlns:a16="http://schemas.microsoft.com/office/drawing/2014/main" id="{5B3A5AB5-BB77-4F67-AEBA-97FD111D7C1A}"/>
              </a:ext>
            </a:extLst>
          </p:cNvPr>
          <p:cNvSpPr>
            <a:spLocks noGrp="1" noChangeArrowheads="1"/>
          </p:cNvSpPr>
          <p:nvPr>
            <p:ph type="sldNum" sz="quarter" idx="12"/>
          </p:nvPr>
        </p:nvSpPr>
        <p:spPr>
          <a:ln/>
        </p:spPr>
        <p:txBody>
          <a:bodyPr/>
          <a:lstStyle>
            <a:lvl1pPr>
              <a:defRPr/>
            </a:lvl1pPr>
          </a:lstStyle>
          <a:p>
            <a:pPr>
              <a:defRPr/>
            </a:pPr>
            <a:fld id="{FCA9A95D-EB00-470B-AE5C-99B9FFBA72EE}" type="slidenum">
              <a:rPr lang="en-US" altLang="en-US"/>
              <a:pPr>
                <a:defRPr/>
              </a:pPr>
              <a:t>‹#›</a:t>
            </a:fld>
            <a:endParaRPr lang="en-US" altLang="en-US"/>
          </a:p>
        </p:txBody>
      </p:sp>
    </p:spTree>
    <p:extLst>
      <p:ext uri="{BB962C8B-B14F-4D97-AF65-F5344CB8AC3E}">
        <p14:creationId xmlns:p14="http://schemas.microsoft.com/office/powerpoint/2010/main" val="11600618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ED57-4B03-4478-AEC6-4267E19C94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FE31AE-0073-45B0-9365-E3C747CE58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1AFE44-56F3-4C8E-B1BD-7303EA65D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50486-A145-4E30-BAD5-B78F1B3EDF30}"/>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6" name="Footer Placeholder 5">
            <a:extLst>
              <a:ext uri="{FF2B5EF4-FFF2-40B4-BE49-F238E27FC236}">
                <a16:creationId xmlns:a16="http://schemas.microsoft.com/office/drawing/2014/main" id="{904FA832-830C-47B7-B3A9-786F128AE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44499-33FC-4C38-872D-D52689B49C2C}"/>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117925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0E89-C5EF-48C9-9A0A-4584C1F0E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024987-BA98-4A2D-A55B-426C8A8CD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DE1715-73D6-467F-9D5F-FB48193B0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FB553C-8062-45BD-8B0A-54CFD15D1831}"/>
              </a:ext>
            </a:extLst>
          </p:cNvPr>
          <p:cNvSpPr>
            <a:spLocks noGrp="1"/>
          </p:cNvSpPr>
          <p:nvPr>
            <p:ph type="dt" sz="half" idx="10"/>
          </p:nvPr>
        </p:nvSpPr>
        <p:spPr/>
        <p:txBody>
          <a:bodyPr/>
          <a:lstStyle/>
          <a:p>
            <a:fld id="{F32800E5-C325-49CE-A5BE-83762AE4854D}" type="datetimeFigureOut">
              <a:rPr lang="en-US" smtClean="0"/>
              <a:t>4/21/2019</a:t>
            </a:fld>
            <a:endParaRPr lang="en-US"/>
          </a:p>
        </p:txBody>
      </p:sp>
      <p:sp>
        <p:nvSpPr>
          <p:cNvPr id="6" name="Footer Placeholder 5">
            <a:extLst>
              <a:ext uri="{FF2B5EF4-FFF2-40B4-BE49-F238E27FC236}">
                <a16:creationId xmlns:a16="http://schemas.microsoft.com/office/drawing/2014/main" id="{EDC7638E-4A21-4FB5-BB69-8E8060728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37B2-F8C1-4892-8ABF-EAFC53697828}"/>
              </a:ext>
            </a:extLst>
          </p:cNvPr>
          <p:cNvSpPr>
            <a:spLocks noGrp="1"/>
          </p:cNvSpPr>
          <p:nvPr>
            <p:ph type="sldNum" sz="quarter" idx="12"/>
          </p:nvPr>
        </p:nvSpPr>
        <p:spPr/>
        <p:txBody>
          <a:bodyPr/>
          <a:lstStyle/>
          <a:p>
            <a:fld id="{D42E288C-3EE2-4D70-ABAB-DA0EE41203C2}" type="slidenum">
              <a:rPr lang="en-US" smtClean="0"/>
              <a:t>‹#›</a:t>
            </a:fld>
            <a:endParaRPr lang="en-US"/>
          </a:p>
        </p:txBody>
      </p:sp>
    </p:spTree>
    <p:extLst>
      <p:ext uri="{BB962C8B-B14F-4D97-AF65-F5344CB8AC3E}">
        <p14:creationId xmlns:p14="http://schemas.microsoft.com/office/powerpoint/2010/main" val="280594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5.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7.png"/><Relationship Id="rId10" Type="http://schemas.openxmlformats.org/officeDocument/2006/relationships/slideLayout" Target="../slideLayouts/slideLayout32.xml"/><Relationship Id="rId19" Type="http://schemas.openxmlformats.org/officeDocument/2006/relationships/image" Target="../media/image3.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36673-B2B5-49A0-ADF3-FF04839C6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E53132-A068-4B50-A84B-56ECE8B5F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22D7B-E4F6-4EA8-B594-80120B827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800E5-C325-49CE-A5BE-83762AE4854D}" type="datetimeFigureOut">
              <a:rPr lang="en-US" smtClean="0"/>
              <a:t>4/21/2019</a:t>
            </a:fld>
            <a:endParaRPr lang="en-US"/>
          </a:p>
        </p:txBody>
      </p:sp>
      <p:sp>
        <p:nvSpPr>
          <p:cNvPr id="5" name="Footer Placeholder 4">
            <a:extLst>
              <a:ext uri="{FF2B5EF4-FFF2-40B4-BE49-F238E27FC236}">
                <a16:creationId xmlns:a16="http://schemas.microsoft.com/office/drawing/2014/main" id="{10160063-4E75-4BCB-869D-709CE2B90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FE827B-875F-4536-865E-14ABFC91F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288C-3EE2-4D70-ABAB-DA0EE41203C2}" type="slidenum">
              <a:rPr lang="en-US" smtClean="0"/>
              <a:t>‹#›</a:t>
            </a:fld>
            <a:endParaRPr lang="en-US"/>
          </a:p>
        </p:txBody>
      </p:sp>
    </p:spTree>
    <p:extLst>
      <p:ext uri="{BB962C8B-B14F-4D97-AF65-F5344CB8AC3E}">
        <p14:creationId xmlns:p14="http://schemas.microsoft.com/office/powerpoint/2010/main" val="1065959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E00BBA80-9DD0-4DCE-B743-A36DDEA17716}"/>
              </a:ext>
            </a:extLst>
          </p:cNvPr>
          <p:cNvSpPr>
            <a:spLocks noGrp="1"/>
          </p:cNvSpPr>
          <p:nvPr>
            <p:ph type="title"/>
          </p:nvPr>
        </p:nvSpPr>
        <p:spPr bwMode="auto">
          <a:xfrm>
            <a:off x="838200" y="365760"/>
            <a:ext cx="10515600" cy="132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3CDE468-55F9-4683-B588-5A1B8715D09B}"/>
              </a:ext>
            </a:extLst>
          </p:cNvPr>
          <p:cNvSpPr>
            <a:spLocks noGrp="1"/>
          </p:cNvSpPr>
          <p:nvPr>
            <p:ph type="body" idx="1"/>
          </p:nvPr>
        </p:nvSpPr>
        <p:spPr bwMode="auto">
          <a:xfrm>
            <a:off x="838200" y="1824990"/>
            <a:ext cx="10515600" cy="435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BE0796B-C5D9-4FF5-AD72-8BDC3DC632EE}"/>
              </a:ext>
            </a:extLst>
          </p:cNvPr>
          <p:cNvSpPr>
            <a:spLocks noGrp="1"/>
          </p:cNvSpPr>
          <p:nvPr>
            <p:ph type="dt" sz="half" idx="2"/>
          </p:nvPr>
        </p:nvSpPr>
        <p:spPr>
          <a:xfrm>
            <a:off x="838200" y="6356986"/>
            <a:ext cx="2743200" cy="363854"/>
          </a:xfrm>
          <a:prstGeom prst="rect">
            <a:avLst/>
          </a:prstGeom>
        </p:spPr>
        <p:txBody>
          <a:bodyPr vert="horz" lIns="91440" tIns="45720" rIns="91440" bIns="45720" rtlCol="0" anchor="ctr"/>
          <a:lstStyle>
            <a:lvl1pPr algn="l">
              <a:defRPr sz="1080">
                <a:solidFill>
                  <a:schemeClr val="tx1">
                    <a:tint val="75000"/>
                  </a:schemeClr>
                </a:solidFill>
              </a:defRPr>
            </a:lvl1pPr>
          </a:lstStyle>
          <a:p>
            <a:pPr>
              <a:defRPr/>
            </a:pPr>
            <a:fld id="{09087BB5-E9A7-494D-92C7-E4A26B4BF7AA}" type="datetimeFigureOut">
              <a:rPr lang="en-US"/>
              <a:pPr>
                <a:defRPr/>
              </a:pPr>
              <a:t>4/21/2019</a:t>
            </a:fld>
            <a:endParaRPr lang="en-US"/>
          </a:p>
        </p:txBody>
      </p:sp>
      <p:sp>
        <p:nvSpPr>
          <p:cNvPr id="5" name="Footer Placeholder 4">
            <a:extLst>
              <a:ext uri="{FF2B5EF4-FFF2-40B4-BE49-F238E27FC236}">
                <a16:creationId xmlns:a16="http://schemas.microsoft.com/office/drawing/2014/main" id="{E9877F0B-A965-4A73-8B50-A9E6F3095F07}"/>
              </a:ext>
            </a:extLst>
          </p:cNvPr>
          <p:cNvSpPr>
            <a:spLocks noGrp="1"/>
          </p:cNvSpPr>
          <p:nvPr>
            <p:ph type="ftr" sz="quarter" idx="3"/>
          </p:nvPr>
        </p:nvSpPr>
        <p:spPr>
          <a:xfrm>
            <a:off x="4038600" y="6356986"/>
            <a:ext cx="4114800" cy="363854"/>
          </a:xfrm>
          <a:prstGeom prst="rect">
            <a:avLst/>
          </a:prstGeom>
        </p:spPr>
        <p:txBody>
          <a:bodyPr vert="horz" lIns="91440" tIns="45720" rIns="91440" bIns="45720" rtlCol="0" anchor="ctr"/>
          <a:lstStyle>
            <a:lvl1pPr algn="ctr">
              <a:defRPr sz="108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CA1FE71-9857-4788-BDA0-876069CE8CB8}"/>
              </a:ext>
            </a:extLst>
          </p:cNvPr>
          <p:cNvSpPr>
            <a:spLocks noGrp="1"/>
          </p:cNvSpPr>
          <p:nvPr>
            <p:ph type="sldNum" sz="quarter" idx="4"/>
          </p:nvPr>
        </p:nvSpPr>
        <p:spPr>
          <a:xfrm>
            <a:off x="8610600" y="6356986"/>
            <a:ext cx="2743200" cy="363854"/>
          </a:xfrm>
          <a:prstGeom prst="rect">
            <a:avLst/>
          </a:prstGeom>
        </p:spPr>
        <p:txBody>
          <a:bodyPr vert="horz" lIns="91440" tIns="45720" rIns="91440" bIns="45720" rtlCol="0" anchor="ctr"/>
          <a:lstStyle>
            <a:lvl1pPr algn="r">
              <a:defRPr sz="1080">
                <a:solidFill>
                  <a:schemeClr val="tx1">
                    <a:tint val="75000"/>
                  </a:schemeClr>
                </a:solidFill>
              </a:defRPr>
            </a:lvl1pPr>
          </a:lstStyle>
          <a:p>
            <a:pPr>
              <a:defRPr/>
            </a:pPr>
            <a:fld id="{81615B49-8134-45D9-B6F7-1A6A167D1476}" type="slidenum">
              <a:rPr lang="en-US"/>
              <a:pPr>
                <a:defRPr/>
              </a:pPr>
              <a:t>‹#›</a:t>
            </a:fld>
            <a:endParaRPr lang="en-US"/>
          </a:p>
        </p:txBody>
      </p:sp>
    </p:spTree>
    <p:extLst>
      <p:ext uri="{BB962C8B-B14F-4D97-AF65-F5344CB8AC3E}">
        <p14:creationId xmlns:p14="http://schemas.microsoft.com/office/powerpoint/2010/main" val="526014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l" defTabSz="822960" rtl="0" eaLnBrk="0" fontAlgn="base" hangingPunct="0">
        <a:lnSpc>
          <a:spcPct val="90000"/>
        </a:lnSpc>
        <a:spcBef>
          <a:spcPct val="0"/>
        </a:spcBef>
        <a:spcAft>
          <a:spcPct val="0"/>
        </a:spcAft>
        <a:defRPr sz="3960" kern="1200">
          <a:solidFill>
            <a:schemeClr val="tx1"/>
          </a:solidFill>
          <a:latin typeface="+mj-lt"/>
          <a:ea typeface="+mj-ea"/>
          <a:cs typeface="+mj-cs"/>
        </a:defRPr>
      </a:lvl1pPr>
      <a:lvl2pPr algn="l" defTabSz="822960" rtl="0" eaLnBrk="0" fontAlgn="base" hangingPunct="0">
        <a:lnSpc>
          <a:spcPct val="90000"/>
        </a:lnSpc>
        <a:spcBef>
          <a:spcPct val="0"/>
        </a:spcBef>
        <a:spcAft>
          <a:spcPct val="0"/>
        </a:spcAft>
        <a:defRPr sz="3960">
          <a:solidFill>
            <a:schemeClr val="tx1"/>
          </a:solidFill>
          <a:latin typeface="Calibri Light" panose="020F0302020204030204" pitchFamily="34" charset="0"/>
        </a:defRPr>
      </a:lvl2pPr>
      <a:lvl3pPr algn="l" defTabSz="822960" rtl="0" eaLnBrk="0" fontAlgn="base" hangingPunct="0">
        <a:lnSpc>
          <a:spcPct val="90000"/>
        </a:lnSpc>
        <a:spcBef>
          <a:spcPct val="0"/>
        </a:spcBef>
        <a:spcAft>
          <a:spcPct val="0"/>
        </a:spcAft>
        <a:defRPr sz="3960">
          <a:solidFill>
            <a:schemeClr val="tx1"/>
          </a:solidFill>
          <a:latin typeface="Calibri Light" panose="020F0302020204030204" pitchFamily="34" charset="0"/>
        </a:defRPr>
      </a:lvl3pPr>
      <a:lvl4pPr algn="l" defTabSz="822960" rtl="0" eaLnBrk="0" fontAlgn="base" hangingPunct="0">
        <a:lnSpc>
          <a:spcPct val="90000"/>
        </a:lnSpc>
        <a:spcBef>
          <a:spcPct val="0"/>
        </a:spcBef>
        <a:spcAft>
          <a:spcPct val="0"/>
        </a:spcAft>
        <a:defRPr sz="3960">
          <a:solidFill>
            <a:schemeClr val="tx1"/>
          </a:solidFill>
          <a:latin typeface="Calibri Light" panose="020F0302020204030204" pitchFamily="34" charset="0"/>
        </a:defRPr>
      </a:lvl4pPr>
      <a:lvl5pPr algn="l" defTabSz="822960" rtl="0" eaLnBrk="0" fontAlgn="base" hangingPunct="0">
        <a:lnSpc>
          <a:spcPct val="90000"/>
        </a:lnSpc>
        <a:spcBef>
          <a:spcPct val="0"/>
        </a:spcBef>
        <a:spcAft>
          <a:spcPct val="0"/>
        </a:spcAft>
        <a:defRPr sz="3960">
          <a:solidFill>
            <a:schemeClr val="tx1"/>
          </a:solidFill>
          <a:latin typeface="Calibri Light" panose="020F0302020204030204" pitchFamily="34" charset="0"/>
        </a:defRPr>
      </a:lvl5pPr>
      <a:lvl6pPr marL="548640" algn="l" defTabSz="822960" rtl="0" fontAlgn="base">
        <a:lnSpc>
          <a:spcPct val="90000"/>
        </a:lnSpc>
        <a:spcBef>
          <a:spcPct val="0"/>
        </a:spcBef>
        <a:spcAft>
          <a:spcPct val="0"/>
        </a:spcAft>
        <a:defRPr sz="3960">
          <a:solidFill>
            <a:schemeClr val="tx1"/>
          </a:solidFill>
          <a:latin typeface="Calibri Light" panose="020F0302020204030204" pitchFamily="34" charset="0"/>
        </a:defRPr>
      </a:lvl6pPr>
      <a:lvl7pPr marL="1097280" algn="l" defTabSz="822960" rtl="0" fontAlgn="base">
        <a:lnSpc>
          <a:spcPct val="90000"/>
        </a:lnSpc>
        <a:spcBef>
          <a:spcPct val="0"/>
        </a:spcBef>
        <a:spcAft>
          <a:spcPct val="0"/>
        </a:spcAft>
        <a:defRPr sz="3960">
          <a:solidFill>
            <a:schemeClr val="tx1"/>
          </a:solidFill>
          <a:latin typeface="Calibri Light" panose="020F0302020204030204" pitchFamily="34" charset="0"/>
        </a:defRPr>
      </a:lvl7pPr>
      <a:lvl8pPr marL="1645920" algn="l" defTabSz="822960" rtl="0" fontAlgn="base">
        <a:lnSpc>
          <a:spcPct val="90000"/>
        </a:lnSpc>
        <a:spcBef>
          <a:spcPct val="0"/>
        </a:spcBef>
        <a:spcAft>
          <a:spcPct val="0"/>
        </a:spcAft>
        <a:defRPr sz="3960">
          <a:solidFill>
            <a:schemeClr val="tx1"/>
          </a:solidFill>
          <a:latin typeface="Calibri Light" panose="020F0302020204030204" pitchFamily="34" charset="0"/>
        </a:defRPr>
      </a:lvl8pPr>
      <a:lvl9pPr marL="2194560" algn="l" defTabSz="822960" rtl="0" fontAlgn="base">
        <a:lnSpc>
          <a:spcPct val="90000"/>
        </a:lnSpc>
        <a:spcBef>
          <a:spcPct val="0"/>
        </a:spcBef>
        <a:spcAft>
          <a:spcPct val="0"/>
        </a:spcAft>
        <a:defRPr sz="3960">
          <a:solidFill>
            <a:schemeClr val="tx1"/>
          </a:solidFill>
          <a:latin typeface="Calibri Light" panose="020F0302020204030204" pitchFamily="34" charset="0"/>
        </a:defRPr>
      </a:lvl9pPr>
    </p:titleStyle>
    <p:bodyStyle>
      <a:lvl1pPr marL="205740" indent="-205740" algn="l" defTabSz="822960" rtl="0" eaLnBrk="0" fontAlgn="base" hangingPunct="0">
        <a:lnSpc>
          <a:spcPct val="90000"/>
        </a:lnSpc>
        <a:spcBef>
          <a:spcPts val="900"/>
        </a:spcBef>
        <a:spcAft>
          <a:spcPct val="0"/>
        </a:spcAft>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0" fontAlgn="base" hangingPunct="0">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2pPr>
      <a:lvl3pPr marL="1028700" indent="-205740" algn="l" defTabSz="822960" rtl="0" eaLnBrk="0" fontAlgn="base" hangingPunct="0">
        <a:lnSpc>
          <a:spcPct val="90000"/>
        </a:lnSpc>
        <a:spcBef>
          <a:spcPts val="450"/>
        </a:spcBef>
        <a:spcAft>
          <a:spcPct val="0"/>
        </a:spcAft>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0" fontAlgn="base" hangingPunct="0">
        <a:lnSpc>
          <a:spcPct val="90000"/>
        </a:lnSpc>
        <a:spcBef>
          <a:spcPts val="450"/>
        </a:spcBef>
        <a:spcAft>
          <a:spcPct val="0"/>
        </a:spcAft>
        <a:buFont typeface="Arial" panose="020B0604020202020204" pitchFamily="34" charset="0"/>
        <a:buChar char="•"/>
        <a:defRPr sz="1560" kern="1200">
          <a:solidFill>
            <a:schemeClr val="tx1"/>
          </a:solidFill>
          <a:latin typeface="+mn-lt"/>
          <a:ea typeface="+mn-ea"/>
          <a:cs typeface="+mn-cs"/>
        </a:defRPr>
      </a:lvl4pPr>
      <a:lvl5pPr marL="1851660" indent="-205740" algn="l" defTabSz="822960" rtl="0" eaLnBrk="0" fontAlgn="base" hangingPunct="0">
        <a:lnSpc>
          <a:spcPct val="90000"/>
        </a:lnSpc>
        <a:spcBef>
          <a:spcPts val="450"/>
        </a:spcBef>
        <a:spcAft>
          <a:spcPct val="0"/>
        </a:spcAft>
        <a:buFont typeface="Arial" panose="020B0604020202020204" pitchFamily="34" charset="0"/>
        <a:buChar char="•"/>
        <a:defRPr sz="156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4098" name="Picture 7">
            <a:extLst>
              <a:ext uri="{FF2B5EF4-FFF2-40B4-BE49-F238E27FC236}">
                <a16:creationId xmlns:a16="http://schemas.microsoft.com/office/drawing/2014/main" id="{391B6A12-54A2-4FE7-8E57-8BBCFE6A62C7}"/>
              </a:ext>
            </a:extLst>
          </p:cNvPr>
          <p:cNvPicPr>
            <a:picLocks noChangeAspect="1"/>
          </p:cNvPicPr>
          <p:nvPr/>
        </p:nvPicPr>
        <p:blipFill>
          <a:blip r:embed="rId20">
            <a:extLst>
              <a:ext uri="{28A0092B-C50C-407E-A947-70E740481C1C}">
                <a14:useLocalDpi xmlns:a14="http://schemas.microsoft.com/office/drawing/2010/main" val="0"/>
              </a:ext>
            </a:extLst>
          </a:blip>
          <a:srcRect l="3613"/>
          <a:stretch>
            <a:fillRect/>
          </a:stretch>
        </p:blipFill>
        <p:spPr bwMode="auto">
          <a:xfrm>
            <a:off x="1" y="2668906"/>
            <a:ext cx="4036484" cy="418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a:extLst>
              <a:ext uri="{FF2B5EF4-FFF2-40B4-BE49-F238E27FC236}">
                <a16:creationId xmlns:a16="http://schemas.microsoft.com/office/drawing/2014/main" id="{5C9C074B-C6FF-421E-918F-3DF31E2BB520}"/>
              </a:ext>
            </a:extLst>
          </p:cNvPr>
          <p:cNvPicPr>
            <a:picLocks noChangeAspect="1"/>
          </p:cNvPicPr>
          <p:nvPr/>
        </p:nvPicPr>
        <p:blipFill>
          <a:blip r:embed="rId21">
            <a:extLst>
              <a:ext uri="{28A0092B-C50C-407E-A947-70E740481C1C}">
                <a14:useLocalDpi xmlns:a14="http://schemas.microsoft.com/office/drawing/2010/main" val="0"/>
              </a:ext>
            </a:extLst>
          </a:blip>
          <a:srcRect l="35640"/>
          <a:stretch>
            <a:fillRect/>
          </a:stretch>
        </p:blipFill>
        <p:spPr bwMode="auto">
          <a:xfrm>
            <a:off x="1" y="2891791"/>
            <a:ext cx="1521884" cy="236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4B13EB56-4AEA-4E09-A5B2-95F9BF37C93F}"/>
              </a:ext>
            </a:extLst>
          </p:cNvPr>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03" name="Picture 8">
            <a:extLst>
              <a:ext uri="{FF2B5EF4-FFF2-40B4-BE49-F238E27FC236}">
                <a16:creationId xmlns:a16="http://schemas.microsoft.com/office/drawing/2014/main" id="{D52FA661-C90E-47C2-AED6-99E18F8FA313}"/>
              </a:ext>
            </a:extLst>
          </p:cNvPr>
          <p:cNvPicPr>
            <a:picLocks noChangeAspect="1"/>
          </p:cNvPicPr>
          <p:nvPr/>
        </p:nvPicPr>
        <p:blipFill>
          <a:blip r:embed="rId22">
            <a:extLst>
              <a:ext uri="{28A0092B-C50C-407E-A947-70E740481C1C}">
                <a14:useLocalDpi xmlns:a14="http://schemas.microsoft.com/office/drawing/2010/main" val="0"/>
              </a:ext>
            </a:extLst>
          </a:blip>
          <a:srcRect t="28813"/>
          <a:stretch>
            <a:fillRect/>
          </a:stretch>
        </p:blipFill>
        <p:spPr bwMode="auto">
          <a:xfrm>
            <a:off x="7998885" y="0"/>
            <a:ext cx="1604433" cy="114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
            <a:extLst>
              <a:ext uri="{FF2B5EF4-FFF2-40B4-BE49-F238E27FC236}">
                <a16:creationId xmlns:a16="http://schemas.microsoft.com/office/drawing/2014/main" id="{2E3312AD-0237-466A-ADC6-66DAD8AE006C}"/>
              </a:ext>
            </a:extLst>
          </p:cNvPr>
          <p:cNvPicPr>
            <a:picLocks noChangeAspect="1"/>
          </p:cNvPicPr>
          <p:nvPr/>
        </p:nvPicPr>
        <p:blipFill>
          <a:blip r:embed="rId23">
            <a:extLst>
              <a:ext uri="{28A0092B-C50C-407E-A947-70E740481C1C}">
                <a14:useLocalDpi xmlns:a14="http://schemas.microsoft.com/office/drawing/2010/main" val="0"/>
              </a:ext>
            </a:extLst>
          </a:blip>
          <a:srcRect b="23320"/>
          <a:stretch>
            <a:fillRect/>
          </a:stretch>
        </p:blipFill>
        <p:spPr bwMode="auto">
          <a:xfrm>
            <a:off x="8606367" y="6096000"/>
            <a:ext cx="99271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12B68681-418A-4FFF-8CF9-C8844EBC4BDE}"/>
              </a:ext>
            </a:extLst>
          </p:cNvPr>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06" name="Title Placeholder 1">
            <a:extLst>
              <a:ext uri="{FF2B5EF4-FFF2-40B4-BE49-F238E27FC236}">
                <a16:creationId xmlns:a16="http://schemas.microsoft.com/office/drawing/2014/main" id="{6BDB7A38-5451-4868-8567-CE14C45DC75C}"/>
              </a:ext>
            </a:extLst>
          </p:cNvPr>
          <p:cNvSpPr>
            <a:spLocks noGrp="1"/>
          </p:cNvSpPr>
          <p:nvPr>
            <p:ph type="title"/>
          </p:nvPr>
        </p:nvSpPr>
        <p:spPr bwMode="auto">
          <a:xfrm>
            <a:off x="645584" y="453390"/>
            <a:ext cx="9404349" cy="14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107" name="Text Placeholder 2">
            <a:extLst>
              <a:ext uri="{FF2B5EF4-FFF2-40B4-BE49-F238E27FC236}">
                <a16:creationId xmlns:a16="http://schemas.microsoft.com/office/drawing/2014/main" id="{3C820486-A260-41AB-8086-96FFDFA66A8D}"/>
              </a:ext>
            </a:extLst>
          </p:cNvPr>
          <p:cNvSpPr>
            <a:spLocks noGrp="1"/>
          </p:cNvSpPr>
          <p:nvPr>
            <p:ph type="body" idx="1"/>
          </p:nvPr>
        </p:nvSpPr>
        <p:spPr bwMode="auto">
          <a:xfrm>
            <a:off x="1102784" y="2053591"/>
            <a:ext cx="8947149" cy="419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3826CE4-A9EE-48C6-BA93-551E1DBFA9CC}"/>
              </a:ext>
            </a:extLst>
          </p:cNvPr>
          <p:cNvSpPr>
            <a:spLocks noGrp="1"/>
          </p:cNvSpPr>
          <p:nvPr>
            <p:ph type="dt" sz="half" idx="2"/>
          </p:nvPr>
        </p:nvSpPr>
        <p:spPr>
          <a:xfrm rot="5400000">
            <a:off x="10155767" y="1790700"/>
            <a:ext cx="990600" cy="304800"/>
          </a:xfrm>
          <a:prstGeom prst="rect">
            <a:avLst/>
          </a:prstGeom>
        </p:spPr>
        <p:txBody>
          <a:bodyPr vert="horz" lIns="91440" tIns="45720" rIns="91440" bIns="45720" rtlCol="0" anchor="t"/>
          <a:lstStyle>
            <a:lvl1pPr algn="l" defTabSz="548640">
              <a:defRPr sz="990" b="0" i="0">
                <a:solidFill>
                  <a:prstClr val="white">
                    <a:tint val="75000"/>
                    <a:alpha val="60000"/>
                  </a:prstClr>
                </a:solidFill>
              </a:defRPr>
            </a:lvl1pPr>
          </a:lstStyle>
          <a:p>
            <a:pPr>
              <a:defRPr/>
            </a:pPr>
            <a:fld id="{822B9764-4790-43CC-BB67-120412EDB6E6}" type="datetimeFigureOut">
              <a:rPr lang="en-US"/>
              <a:pPr>
                <a:defRPr/>
              </a:pPr>
              <a:t>4/21/2019</a:t>
            </a:fld>
            <a:endParaRPr lang="en-US"/>
          </a:p>
        </p:txBody>
      </p:sp>
      <p:sp>
        <p:nvSpPr>
          <p:cNvPr id="5" name="Footer Placeholder 4">
            <a:extLst>
              <a:ext uri="{FF2B5EF4-FFF2-40B4-BE49-F238E27FC236}">
                <a16:creationId xmlns:a16="http://schemas.microsoft.com/office/drawing/2014/main" id="{B3C0C40D-E083-46FF-8074-467BFD7C2B86}"/>
              </a:ext>
            </a:extLst>
          </p:cNvPr>
          <p:cNvSpPr>
            <a:spLocks noGrp="1"/>
          </p:cNvSpPr>
          <p:nvPr>
            <p:ph type="ftr" sz="quarter" idx="3"/>
          </p:nvPr>
        </p:nvSpPr>
        <p:spPr>
          <a:xfrm rot="5400000">
            <a:off x="8952019" y="3225166"/>
            <a:ext cx="3859530" cy="304800"/>
          </a:xfrm>
          <a:prstGeom prst="rect">
            <a:avLst/>
          </a:prstGeom>
        </p:spPr>
        <p:txBody>
          <a:bodyPr vert="horz" lIns="91440" tIns="45720" rIns="91440" bIns="45720" rtlCol="0" anchor="b"/>
          <a:lstStyle>
            <a:lvl1pPr algn="l" defTabSz="548640">
              <a:defRPr sz="990" b="0" i="0">
                <a:solidFill>
                  <a:prstClr val="white">
                    <a:tint val="75000"/>
                    <a:alpha val="60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3FF29BC3-EFFE-4D18-999E-0C41667FCB01}"/>
              </a:ext>
            </a:extLst>
          </p:cNvPr>
          <p:cNvSpPr>
            <a:spLocks noGrp="1"/>
          </p:cNvSpPr>
          <p:nvPr>
            <p:ph type="sldNum" sz="quarter" idx="4"/>
          </p:nvPr>
        </p:nvSpPr>
        <p:spPr bwMode="gray">
          <a:xfrm>
            <a:off x="10352617" y="295276"/>
            <a:ext cx="838200" cy="767714"/>
          </a:xfrm>
          <a:prstGeom prst="rect">
            <a:avLst/>
          </a:prstGeom>
        </p:spPr>
        <p:txBody>
          <a:bodyPr vert="horz" lIns="91440" tIns="45720" rIns="91440" bIns="45720" rtlCol="0" anchor="b"/>
          <a:lstStyle>
            <a:lvl1pPr algn="ctr" defTabSz="548640">
              <a:defRPr sz="2520" b="0" i="0">
                <a:solidFill>
                  <a:prstClr val="white">
                    <a:tint val="75000"/>
                  </a:prstClr>
                </a:solidFill>
              </a:defRPr>
            </a:lvl1pPr>
          </a:lstStyle>
          <a:p>
            <a:pPr>
              <a:defRPr/>
            </a:pPr>
            <a:fld id="{3A4B165E-889A-48F6-A15B-4D9EF6AB8CD7}" type="slidenum">
              <a:rPr lang="en-US"/>
              <a:pPr>
                <a:defRPr/>
              </a:pPr>
              <a:t>‹#›</a:t>
            </a:fld>
            <a:endParaRPr lang="en-US"/>
          </a:p>
        </p:txBody>
      </p:sp>
    </p:spTree>
    <p:extLst>
      <p:ext uri="{BB962C8B-B14F-4D97-AF65-F5344CB8AC3E}">
        <p14:creationId xmlns:p14="http://schemas.microsoft.com/office/powerpoint/2010/main" val="198103646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11480" rtl="0" eaLnBrk="0" fontAlgn="base" hangingPunct="0">
        <a:spcBef>
          <a:spcPct val="0"/>
        </a:spcBef>
        <a:spcAft>
          <a:spcPct val="0"/>
        </a:spcAft>
        <a:defRPr sz="3720" kern="1200">
          <a:solidFill>
            <a:schemeClr val="tx2"/>
          </a:solidFill>
          <a:latin typeface="+mj-lt"/>
          <a:ea typeface="+mj-ea"/>
          <a:cs typeface="+mj-cs"/>
        </a:defRPr>
      </a:lvl1pPr>
      <a:lvl2pPr algn="l" defTabSz="411480" rtl="0" eaLnBrk="0" fontAlgn="base" hangingPunct="0">
        <a:spcBef>
          <a:spcPct val="0"/>
        </a:spcBef>
        <a:spcAft>
          <a:spcPct val="0"/>
        </a:spcAft>
        <a:defRPr sz="3720">
          <a:solidFill>
            <a:schemeClr val="tx2"/>
          </a:solidFill>
          <a:latin typeface="Century Gothic" panose="020B0502020202020204" pitchFamily="34" charset="0"/>
        </a:defRPr>
      </a:lvl2pPr>
      <a:lvl3pPr algn="l" defTabSz="411480" rtl="0" eaLnBrk="0" fontAlgn="base" hangingPunct="0">
        <a:spcBef>
          <a:spcPct val="0"/>
        </a:spcBef>
        <a:spcAft>
          <a:spcPct val="0"/>
        </a:spcAft>
        <a:defRPr sz="3720">
          <a:solidFill>
            <a:schemeClr val="tx2"/>
          </a:solidFill>
          <a:latin typeface="Century Gothic" panose="020B0502020202020204" pitchFamily="34" charset="0"/>
        </a:defRPr>
      </a:lvl3pPr>
      <a:lvl4pPr algn="l" defTabSz="411480" rtl="0" eaLnBrk="0" fontAlgn="base" hangingPunct="0">
        <a:spcBef>
          <a:spcPct val="0"/>
        </a:spcBef>
        <a:spcAft>
          <a:spcPct val="0"/>
        </a:spcAft>
        <a:defRPr sz="3720">
          <a:solidFill>
            <a:schemeClr val="tx2"/>
          </a:solidFill>
          <a:latin typeface="Century Gothic" panose="020B0502020202020204" pitchFamily="34" charset="0"/>
        </a:defRPr>
      </a:lvl4pPr>
      <a:lvl5pPr algn="l" defTabSz="411480" rtl="0" eaLnBrk="0" fontAlgn="base" hangingPunct="0">
        <a:spcBef>
          <a:spcPct val="0"/>
        </a:spcBef>
        <a:spcAft>
          <a:spcPct val="0"/>
        </a:spcAft>
        <a:defRPr sz="372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8610" indent="-308610" algn="l" defTabSz="411480" rtl="0" eaLnBrk="0" fontAlgn="base" hangingPunct="0">
        <a:spcBef>
          <a:spcPts val="900"/>
        </a:spcBef>
        <a:spcAft>
          <a:spcPct val="0"/>
        </a:spcAft>
        <a:buClr>
          <a:srgbClr val="8AD0D6"/>
        </a:buClr>
        <a:buSzPct val="80000"/>
        <a:buFont typeface="Wingdings 3" panose="05040102010807070707" pitchFamily="18" charset="2"/>
        <a:buChar char=""/>
        <a:defRPr sz="1800" kern="1200">
          <a:solidFill>
            <a:schemeClr val="tx1"/>
          </a:solidFill>
          <a:latin typeface="+mj-lt"/>
          <a:ea typeface="+mj-ea"/>
          <a:cs typeface="+mj-cs"/>
        </a:defRPr>
      </a:lvl1pPr>
      <a:lvl2pPr marL="668656" indent="-257176" algn="l" defTabSz="411480" rtl="0" eaLnBrk="0" fontAlgn="base" hangingPunct="0">
        <a:spcBef>
          <a:spcPts val="900"/>
        </a:spcBef>
        <a:spcAft>
          <a:spcPct val="0"/>
        </a:spcAft>
        <a:buClr>
          <a:srgbClr val="8AD0D6"/>
        </a:buClr>
        <a:buSzPct val="80000"/>
        <a:buFont typeface="Wingdings 3" panose="05040102010807070707" pitchFamily="18" charset="2"/>
        <a:buChar char=""/>
        <a:defRPr sz="1560" kern="1200">
          <a:solidFill>
            <a:schemeClr val="tx1"/>
          </a:solidFill>
          <a:latin typeface="+mj-lt"/>
          <a:ea typeface="+mj-ea"/>
          <a:cs typeface="+mj-cs"/>
        </a:defRPr>
      </a:lvl2pPr>
      <a:lvl3pPr marL="1028700" indent="-205740" algn="l" defTabSz="411480" rtl="0" eaLnBrk="0" fontAlgn="base" hangingPunct="0">
        <a:spcBef>
          <a:spcPts val="900"/>
        </a:spcBef>
        <a:spcAft>
          <a:spcPct val="0"/>
        </a:spcAft>
        <a:buClr>
          <a:srgbClr val="8AD0D6"/>
        </a:buClr>
        <a:buSzPct val="80000"/>
        <a:buFont typeface="Wingdings 3" panose="05040102010807070707" pitchFamily="18" charset="2"/>
        <a:buChar char=""/>
        <a:defRPr sz="1440" kern="1200">
          <a:solidFill>
            <a:schemeClr val="tx1"/>
          </a:solidFill>
          <a:latin typeface="+mj-lt"/>
          <a:ea typeface="+mj-ea"/>
          <a:cs typeface="+mj-cs"/>
        </a:defRPr>
      </a:lvl3pPr>
      <a:lvl4pPr marL="1440180" indent="-205740" algn="l" defTabSz="411480" rtl="0" eaLnBrk="0" fontAlgn="base" hangingPunct="0">
        <a:spcBef>
          <a:spcPts val="900"/>
        </a:spcBef>
        <a:spcAft>
          <a:spcPct val="0"/>
        </a:spcAft>
        <a:buClr>
          <a:srgbClr val="8AD0D6"/>
        </a:buClr>
        <a:buSzPct val="80000"/>
        <a:buFont typeface="Wingdings 3" panose="05040102010807070707" pitchFamily="18" charset="2"/>
        <a:buChar char=""/>
        <a:defRPr sz="1200" kern="1200">
          <a:solidFill>
            <a:schemeClr val="tx1"/>
          </a:solidFill>
          <a:latin typeface="+mj-lt"/>
          <a:ea typeface="+mj-ea"/>
          <a:cs typeface="+mj-cs"/>
        </a:defRPr>
      </a:lvl4pPr>
      <a:lvl5pPr marL="1851660" indent="-205740" algn="l" defTabSz="411480" rtl="0" eaLnBrk="0" fontAlgn="base" hangingPunct="0">
        <a:spcBef>
          <a:spcPts val="900"/>
        </a:spcBef>
        <a:spcAft>
          <a:spcPct val="0"/>
        </a:spcAft>
        <a:buClr>
          <a:srgbClr val="8AD0D6"/>
        </a:buClr>
        <a:buSzPct val="80000"/>
        <a:buFont typeface="Wingdings 3" panose="05040102010807070707" pitchFamily="18" charset="2"/>
        <a:buChar char=""/>
        <a:defRPr sz="1200" kern="1200">
          <a:solidFill>
            <a:schemeClr val="tx1"/>
          </a:solidFill>
          <a:latin typeface="+mj-lt"/>
          <a:ea typeface="+mj-ea"/>
          <a:cs typeface="+mj-cs"/>
        </a:defRPr>
      </a:lvl5pPr>
      <a:lvl6pPr marL="2255400" indent="-205740" algn="l" defTabSz="411480" rtl="0" eaLnBrk="1" latinLnBrk="0" hangingPunct="1">
        <a:spcBef>
          <a:spcPts val="900"/>
        </a:spcBef>
        <a:spcAft>
          <a:spcPts val="0"/>
        </a:spcAft>
        <a:buClr>
          <a:schemeClr val="bg2">
            <a:lumMod val="40000"/>
            <a:lumOff val="60000"/>
          </a:schemeClr>
        </a:buClr>
        <a:buSzPct val="80000"/>
        <a:buFont typeface="Wingdings 3" charset="2"/>
        <a:buChar char=""/>
        <a:defRPr sz="1260" b="0" i="0" kern="1200">
          <a:solidFill>
            <a:schemeClr val="tx1"/>
          </a:solidFill>
          <a:latin typeface="+mj-lt"/>
          <a:ea typeface="+mj-ea"/>
          <a:cs typeface="+mj-cs"/>
        </a:defRPr>
      </a:lvl6pPr>
      <a:lvl7pPr marL="2674620" indent="-205740" algn="l" defTabSz="411480" rtl="0" eaLnBrk="1" latinLnBrk="0" hangingPunct="1">
        <a:spcBef>
          <a:spcPts val="900"/>
        </a:spcBef>
        <a:spcAft>
          <a:spcPts val="0"/>
        </a:spcAft>
        <a:buClr>
          <a:schemeClr val="bg2">
            <a:lumMod val="40000"/>
            <a:lumOff val="60000"/>
          </a:schemeClr>
        </a:buClr>
        <a:buSzPct val="80000"/>
        <a:buFont typeface="Wingdings 3" charset="2"/>
        <a:buChar char=""/>
        <a:defRPr sz="1260" b="0" i="0" kern="1200">
          <a:solidFill>
            <a:schemeClr val="tx1"/>
          </a:solidFill>
          <a:latin typeface="+mj-lt"/>
          <a:ea typeface="+mj-ea"/>
          <a:cs typeface="+mj-cs"/>
        </a:defRPr>
      </a:lvl7pPr>
      <a:lvl8pPr marL="3086100" indent="-205740" algn="l" defTabSz="411480" rtl="0" eaLnBrk="1" latinLnBrk="0" hangingPunct="1">
        <a:spcBef>
          <a:spcPts val="900"/>
        </a:spcBef>
        <a:spcAft>
          <a:spcPts val="0"/>
        </a:spcAft>
        <a:buClr>
          <a:schemeClr val="bg2">
            <a:lumMod val="40000"/>
            <a:lumOff val="60000"/>
          </a:schemeClr>
        </a:buClr>
        <a:buSzPct val="80000"/>
        <a:buFont typeface="Wingdings 3" charset="2"/>
        <a:buChar char=""/>
        <a:defRPr sz="1260" b="0" i="0" kern="1200">
          <a:solidFill>
            <a:schemeClr val="tx1"/>
          </a:solidFill>
          <a:latin typeface="+mj-lt"/>
          <a:ea typeface="+mj-ea"/>
          <a:cs typeface="+mj-cs"/>
        </a:defRPr>
      </a:lvl8pPr>
      <a:lvl9pPr marL="3497580" indent="-205740" algn="l" defTabSz="411480" rtl="0" eaLnBrk="1" latinLnBrk="0" hangingPunct="1">
        <a:spcBef>
          <a:spcPts val="900"/>
        </a:spcBef>
        <a:spcAft>
          <a:spcPts val="0"/>
        </a:spcAft>
        <a:buClr>
          <a:schemeClr val="bg2">
            <a:lumMod val="40000"/>
            <a:lumOff val="60000"/>
          </a:schemeClr>
        </a:buClr>
        <a:buSzPct val="80000"/>
        <a:buFont typeface="Wingdings 3" charset="2"/>
        <a:buChar char=""/>
        <a:defRPr sz="1260" b="0" i="0" kern="1200">
          <a:solidFill>
            <a:schemeClr val="tx1"/>
          </a:solidFill>
          <a:latin typeface="+mj-lt"/>
          <a:ea typeface="+mj-ea"/>
          <a:cs typeface="+mj-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CA69A80D-E405-4FDE-A36A-854A4D1D878C}"/>
              </a:ext>
            </a:extLst>
          </p:cNvPr>
          <p:cNvSpPr>
            <a:spLocks noChangeArrowheads="1"/>
          </p:cNvSpPr>
          <p:nvPr userDrawn="1"/>
        </p:nvSpPr>
        <p:spPr bwMode="auto">
          <a:xfrm>
            <a:off x="0" y="0"/>
            <a:ext cx="12192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2160"/>
          </a:p>
        </p:txBody>
      </p:sp>
      <p:sp>
        <p:nvSpPr>
          <p:cNvPr id="5123" name="Rectangle 2">
            <a:extLst>
              <a:ext uri="{FF2B5EF4-FFF2-40B4-BE49-F238E27FC236}">
                <a16:creationId xmlns:a16="http://schemas.microsoft.com/office/drawing/2014/main" id="{69126D84-02D9-4446-8036-DA9F72AF67E8}"/>
              </a:ext>
            </a:extLst>
          </p:cNvPr>
          <p:cNvSpPr>
            <a:spLocks noGrp="1" noChangeArrowheads="1"/>
          </p:cNvSpPr>
          <p:nvPr>
            <p:ph type="title"/>
          </p:nvPr>
        </p:nvSpPr>
        <p:spPr bwMode="auto">
          <a:xfrm>
            <a:off x="9144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Rectangle 3">
            <a:extLst>
              <a:ext uri="{FF2B5EF4-FFF2-40B4-BE49-F238E27FC236}">
                <a16:creationId xmlns:a16="http://schemas.microsoft.com/office/drawing/2014/main" id="{C94C5D8C-464A-4FFB-9C43-932074B57728}"/>
              </a:ext>
            </a:extLst>
          </p:cNvPr>
          <p:cNvSpPr>
            <a:spLocks noGrp="1" noChangeArrowheads="1"/>
          </p:cNvSpPr>
          <p:nvPr>
            <p:ph type="body" idx="1"/>
          </p:nvPr>
        </p:nvSpPr>
        <p:spPr bwMode="auto">
          <a:xfrm>
            <a:off x="406400" y="838200"/>
            <a:ext cx="11480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2DC1DD15-E723-4C52-9E73-8F24C6465F5C}"/>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60">
                <a:latin typeface="Times New Roman" pitchFamily="18" charset="0"/>
              </a:defRPr>
            </a:lvl1pPr>
          </a:lstStyle>
          <a:p>
            <a:pPr>
              <a:defRPr/>
            </a:pPr>
            <a:endParaRPr lang="en-US"/>
          </a:p>
        </p:txBody>
      </p:sp>
      <p:sp>
        <p:nvSpPr>
          <p:cNvPr id="1029" name="Rectangle 5">
            <a:extLst>
              <a:ext uri="{FF2B5EF4-FFF2-40B4-BE49-F238E27FC236}">
                <a16:creationId xmlns:a16="http://schemas.microsoft.com/office/drawing/2014/main" id="{A71810DD-D7AD-4067-95D4-FECA64662A41}"/>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60">
                <a:latin typeface="Times New Roman" pitchFamily="18" charset="0"/>
              </a:defRPr>
            </a:lvl1pPr>
          </a:lstStyle>
          <a:p>
            <a:pPr>
              <a:defRPr/>
            </a:pPr>
            <a:endParaRPr lang="en-US"/>
          </a:p>
        </p:txBody>
      </p:sp>
      <p:sp>
        <p:nvSpPr>
          <p:cNvPr id="1030" name="Rectangle 6">
            <a:extLst>
              <a:ext uri="{FF2B5EF4-FFF2-40B4-BE49-F238E27FC236}">
                <a16:creationId xmlns:a16="http://schemas.microsoft.com/office/drawing/2014/main" id="{711FD479-5FA6-4E42-8E09-D2A43868A55E}"/>
              </a:ext>
            </a:extLst>
          </p:cNvPr>
          <p:cNvSpPr>
            <a:spLocks noGrp="1" noChangeArrowheads="1"/>
          </p:cNvSpPr>
          <p:nvPr>
            <p:ph type="sldNum" sz="quarter" idx="4"/>
          </p:nvPr>
        </p:nvSpPr>
        <p:spPr bwMode="auto">
          <a:xfrm>
            <a:off x="11582400" y="6553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40" b="1">
                <a:solidFill>
                  <a:schemeClr val="bg1"/>
                </a:solidFill>
              </a:defRPr>
            </a:lvl1pPr>
          </a:lstStyle>
          <a:p>
            <a:pPr>
              <a:defRPr/>
            </a:pPr>
            <a:fld id="{8535E0D0-D955-45E4-AAFB-2F6CAE8F5242}" type="slidenum">
              <a:rPr lang="en-US" altLang="en-US"/>
              <a:pPr>
                <a:defRPr/>
              </a:pPr>
              <a:t>‹#›</a:t>
            </a:fld>
            <a:endParaRPr lang="en-US" altLang="en-US"/>
          </a:p>
        </p:txBody>
      </p:sp>
    </p:spTree>
    <p:extLst>
      <p:ext uri="{BB962C8B-B14F-4D97-AF65-F5344CB8AC3E}">
        <p14:creationId xmlns:p14="http://schemas.microsoft.com/office/powerpoint/2010/main" val="927337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rtl="0" eaLnBrk="0" fontAlgn="base" hangingPunct="0">
        <a:spcBef>
          <a:spcPct val="0"/>
        </a:spcBef>
        <a:spcAft>
          <a:spcPct val="0"/>
        </a:spcAft>
        <a:defRPr sz="324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5pPr>
      <a:lvl6pPr marL="411480" algn="ctr" rtl="0" fontAlgn="base">
        <a:spcBef>
          <a:spcPct val="0"/>
        </a:spcBef>
        <a:spcAft>
          <a:spcPct val="0"/>
        </a:spcAft>
        <a:defRPr sz="2880" b="1">
          <a:solidFill>
            <a:srgbClr val="FFFF00"/>
          </a:solidFill>
          <a:latin typeface="Arial" pitchFamily="34" charset="0"/>
        </a:defRPr>
      </a:lvl6pPr>
      <a:lvl7pPr marL="822960" algn="ctr" rtl="0" fontAlgn="base">
        <a:spcBef>
          <a:spcPct val="0"/>
        </a:spcBef>
        <a:spcAft>
          <a:spcPct val="0"/>
        </a:spcAft>
        <a:defRPr sz="2880" b="1">
          <a:solidFill>
            <a:srgbClr val="FFFF00"/>
          </a:solidFill>
          <a:latin typeface="Arial" pitchFamily="34" charset="0"/>
        </a:defRPr>
      </a:lvl7pPr>
      <a:lvl8pPr marL="1234440" algn="ctr" rtl="0" fontAlgn="base">
        <a:spcBef>
          <a:spcPct val="0"/>
        </a:spcBef>
        <a:spcAft>
          <a:spcPct val="0"/>
        </a:spcAft>
        <a:defRPr sz="2880" b="1">
          <a:solidFill>
            <a:srgbClr val="FFFF00"/>
          </a:solidFill>
          <a:latin typeface="Arial" pitchFamily="34" charset="0"/>
        </a:defRPr>
      </a:lvl8pPr>
      <a:lvl9pPr marL="1645920" algn="ctr" rtl="0" fontAlgn="base">
        <a:spcBef>
          <a:spcPct val="0"/>
        </a:spcBef>
        <a:spcAft>
          <a:spcPct val="0"/>
        </a:spcAft>
        <a:defRPr sz="2880" b="1">
          <a:solidFill>
            <a:srgbClr val="FFFF00"/>
          </a:solidFill>
          <a:latin typeface="Arial" pitchFamily="34" charset="0"/>
        </a:defRPr>
      </a:lvl9pPr>
    </p:titleStyle>
    <p:bodyStyle>
      <a:lvl1pPr marL="308610" indent="-308610" algn="l" rtl="0" eaLnBrk="0" fontAlgn="base" hangingPunct="0">
        <a:spcBef>
          <a:spcPct val="20000"/>
        </a:spcBef>
        <a:spcAft>
          <a:spcPct val="0"/>
        </a:spcAft>
        <a:buChar char="•"/>
        <a:defRPr sz="2880" b="1">
          <a:solidFill>
            <a:schemeClr val="bg1"/>
          </a:solidFill>
          <a:latin typeface="Calibri" pitchFamily="34" charset="0"/>
          <a:ea typeface="Calibri" pitchFamily="34" charset="0"/>
          <a:cs typeface="Calibri" pitchFamily="34" charset="0"/>
        </a:defRPr>
      </a:lvl1pPr>
      <a:lvl2pPr marL="668656" indent="-257176" algn="l" rtl="0" eaLnBrk="0" fontAlgn="base" hangingPunct="0">
        <a:spcBef>
          <a:spcPct val="20000"/>
        </a:spcBef>
        <a:spcAft>
          <a:spcPct val="0"/>
        </a:spcAft>
        <a:buChar char="–"/>
        <a:defRPr sz="2520" b="1">
          <a:solidFill>
            <a:schemeClr val="bg1"/>
          </a:solidFill>
          <a:latin typeface="Calibri" pitchFamily="34" charset="0"/>
          <a:ea typeface="Calibri" pitchFamily="34" charset="0"/>
          <a:cs typeface="Calibri" pitchFamily="34" charset="0"/>
        </a:defRPr>
      </a:lvl2pPr>
      <a:lvl3pPr marL="1028700" indent="-205740" algn="l" rtl="0" eaLnBrk="0" fontAlgn="base" hangingPunct="0">
        <a:spcBef>
          <a:spcPct val="20000"/>
        </a:spcBef>
        <a:spcAft>
          <a:spcPct val="0"/>
        </a:spcAft>
        <a:buChar char="•"/>
        <a:defRPr b="1">
          <a:solidFill>
            <a:schemeClr val="bg1"/>
          </a:solidFill>
          <a:latin typeface="Calibri" pitchFamily="34" charset="0"/>
          <a:ea typeface="Calibri" pitchFamily="34" charset="0"/>
          <a:cs typeface="Calibri" pitchFamily="34" charset="0"/>
        </a:defRPr>
      </a:lvl3pPr>
      <a:lvl4pPr marL="1440180" indent="-205740" algn="l" rtl="0" eaLnBrk="0" fontAlgn="base" hangingPunct="0">
        <a:spcBef>
          <a:spcPct val="20000"/>
        </a:spcBef>
        <a:spcAft>
          <a:spcPct val="0"/>
        </a:spcAft>
        <a:buChar char="–"/>
        <a:defRPr sz="1800" b="1">
          <a:solidFill>
            <a:schemeClr val="bg1"/>
          </a:solidFill>
          <a:latin typeface="Calibri" pitchFamily="34" charset="0"/>
          <a:ea typeface="Calibri" pitchFamily="34" charset="0"/>
          <a:cs typeface="Calibri" pitchFamily="34" charset="0"/>
        </a:defRPr>
      </a:lvl4pPr>
      <a:lvl5pPr marL="1851660" indent="-205740" algn="l" rtl="0" eaLnBrk="0" fontAlgn="base" hangingPunct="0">
        <a:spcBef>
          <a:spcPct val="20000"/>
        </a:spcBef>
        <a:spcAft>
          <a:spcPct val="0"/>
        </a:spcAft>
        <a:buChar char="»"/>
        <a:defRPr sz="1800" b="1">
          <a:solidFill>
            <a:schemeClr val="bg1"/>
          </a:solidFill>
          <a:latin typeface="Calibri" pitchFamily="34" charset="0"/>
          <a:ea typeface="Calibri" pitchFamily="34" charset="0"/>
          <a:cs typeface="Calibri" pitchFamily="34" charset="0"/>
        </a:defRPr>
      </a:lvl5pPr>
      <a:lvl6pPr marL="2263140" indent="-205740" algn="l" rtl="0" fontAlgn="base">
        <a:spcBef>
          <a:spcPct val="20000"/>
        </a:spcBef>
        <a:spcAft>
          <a:spcPct val="0"/>
        </a:spcAft>
        <a:buChar char="»"/>
        <a:defRPr b="1">
          <a:solidFill>
            <a:schemeClr val="bg1"/>
          </a:solidFill>
          <a:latin typeface="+mn-lt"/>
        </a:defRPr>
      </a:lvl6pPr>
      <a:lvl7pPr marL="2674620" indent="-205740" algn="l" rtl="0" fontAlgn="base">
        <a:spcBef>
          <a:spcPct val="20000"/>
        </a:spcBef>
        <a:spcAft>
          <a:spcPct val="0"/>
        </a:spcAft>
        <a:buChar char="»"/>
        <a:defRPr b="1">
          <a:solidFill>
            <a:schemeClr val="bg1"/>
          </a:solidFill>
          <a:latin typeface="+mn-lt"/>
        </a:defRPr>
      </a:lvl7pPr>
      <a:lvl8pPr marL="3086100" indent="-205740" algn="l" rtl="0" fontAlgn="base">
        <a:spcBef>
          <a:spcPct val="20000"/>
        </a:spcBef>
        <a:spcAft>
          <a:spcPct val="0"/>
        </a:spcAft>
        <a:buChar char="»"/>
        <a:defRPr b="1">
          <a:solidFill>
            <a:schemeClr val="bg1"/>
          </a:solidFill>
          <a:latin typeface="+mn-lt"/>
        </a:defRPr>
      </a:lvl8pPr>
      <a:lvl9pPr marL="3497580" indent="-205740" algn="l" rtl="0" fontAlgn="base">
        <a:spcBef>
          <a:spcPct val="20000"/>
        </a:spcBef>
        <a:spcAft>
          <a:spcPct val="0"/>
        </a:spcAft>
        <a:buChar char="»"/>
        <a:defRPr b="1">
          <a:solidFill>
            <a:schemeClr val="bg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89E1E600-32D7-4801-9498-9B8C75282223}"/>
              </a:ext>
            </a:extLst>
          </p:cNvPr>
          <p:cNvSpPr>
            <a:spLocks noChangeArrowheads="1"/>
          </p:cNvSpPr>
          <p:nvPr userDrawn="1"/>
        </p:nvSpPr>
        <p:spPr bwMode="auto">
          <a:xfrm>
            <a:off x="0" y="0"/>
            <a:ext cx="12192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2160" dirty="0"/>
          </a:p>
        </p:txBody>
      </p:sp>
      <p:sp>
        <p:nvSpPr>
          <p:cNvPr id="1027" name="Rectangle 2">
            <a:extLst>
              <a:ext uri="{FF2B5EF4-FFF2-40B4-BE49-F238E27FC236}">
                <a16:creationId xmlns:a16="http://schemas.microsoft.com/office/drawing/2014/main" id="{A0006D2A-F3AC-49D1-A7FA-1B288F89EF61}"/>
              </a:ext>
            </a:extLst>
          </p:cNvPr>
          <p:cNvSpPr>
            <a:spLocks noGrp="1" noChangeArrowheads="1"/>
          </p:cNvSpPr>
          <p:nvPr>
            <p:ph type="title"/>
          </p:nvPr>
        </p:nvSpPr>
        <p:spPr bwMode="auto">
          <a:xfrm>
            <a:off x="914400" y="0"/>
            <a:ext cx="1036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4A3F379C-1C96-48E0-9E35-DCFE3DDA85F1}"/>
              </a:ext>
            </a:extLst>
          </p:cNvPr>
          <p:cNvSpPr>
            <a:spLocks noGrp="1" noChangeArrowheads="1"/>
          </p:cNvSpPr>
          <p:nvPr>
            <p:ph type="body" idx="1"/>
          </p:nvPr>
        </p:nvSpPr>
        <p:spPr bwMode="auto">
          <a:xfrm>
            <a:off x="406400" y="838200"/>
            <a:ext cx="11480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2DCECA36-32E2-420C-A30B-FC5D4F4A2C48}"/>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60">
                <a:latin typeface="Times New Roman" pitchFamily="18" charset="0"/>
              </a:defRPr>
            </a:lvl1pPr>
          </a:lstStyle>
          <a:p>
            <a:pPr>
              <a:defRPr/>
            </a:pPr>
            <a:endParaRPr lang="en-US"/>
          </a:p>
        </p:txBody>
      </p:sp>
      <p:sp>
        <p:nvSpPr>
          <p:cNvPr id="1029" name="Rectangle 5">
            <a:extLst>
              <a:ext uri="{FF2B5EF4-FFF2-40B4-BE49-F238E27FC236}">
                <a16:creationId xmlns:a16="http://schemas.microsoft.com/office/drawing/2014/main" id="{CCAF1480-308C-4F50-8414-DD05613DDB0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60">
                <a:latin typeface="Times New Roman" pitchFamily="18" charset="0"/>
              </a:defRPr>
            </a:lvl1pPr>
          </a:lstStyle>
          <a:p>
            <a:pPr>
              <a:defRPr/>
            </a:pPr>
            <a:endParaRPr lang="en-US"/>
          </a:p>
        </p:txBody>
      </p:sp>
      <p:sp>
        <p:nvSpPr>
          <p:cNvPr id="1030" name="Rectangle 6">
            <a:extLst>
              <a:ext uri="{FF2B5EF4-FFF2-40B4-BE49-F238E27FC236}">
                <a16:creationId xmlns:a16="http://schemas.microsoft.com/office/drawing/2014/main" id="{E25F4098-863C-468E-B5AE-612EFF2E94A8}"/>
              </a:ext>
            </a:extLst>
          </p:cNvPr>
          <p:cNvSpPr>
            <a:spLocks noGrp="1" noChangeArrowheads="1"/>
          </p:cNvSpPr>
          <p:nvPr>
            <p:ph type="sldNum" sz="quarter" idx="4"/>
          </p:nvPr>
        </p:nvSpPr>
        <p:spPr bwMode="auto">
          <a:xfrm>
            <a:off x="0" y="6558916"/>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680" b="1" smtClean="0">
                <a:solidFill>
                  <a:schemeClr val="bg1"/>
                </a:solidFill>
              </a:defRPr>
            </a:lvl1pPr>
          </a:lstStyle>
          <a:p>
            <a:pPr>
              <a:defRPr/>
            </a:pPr>
            <a:fld id="{F09E5480-D0AA-44B3-AD1A-E6DABEA1CB17}" type="slidenum">
              <a:rPr lang="en-US" altLang="en-US"/>
              <a:pPr>
                <a:defRPr/>
              </a:pPr>
              <a:t>‹#›</a:t>
            </a:fld>
            <a:endParaRPr lang="en-US" altLang="en-US" dirty="0"/>
          </a:p>
        </p:txBody>
      </p:sp>
    </p:spTree>
    <p:extLst>
      <p:ext uri="{BB962C8B-B14F-4D97-AF65-F5344CB8AC3E}">
        <p14:creationId xmlns:p14="http://schemas.microsoft.com/office/powerpoint/2010/main" val="12962610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rtl="0" eaLnBrk="0" fontAlgn="base" hangingPunct="0">
        <a:spcBef>
          <a:spcPct val="0"/>
        </a:spcBef>
        <a:spcAft>
          <a:spcPct val="0"/>
        </a:spcAft>
        <a:defRPr sz="3240" b="1">
          <a:solidFill>
            <a:srgbClr val="FFFF00"/>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2pPr>
      <a:lvl3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3pPr>
      <a:lvl4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4pPr>
      <a:lvl5pPr algn="ctr" rtl="0" eaLnBrk="0" fontAlgn="base" hangingPunct="0">
        <a:spcBef>
          <a:spcPct val="0"/>
        </a:spcBef>
        <a:spcAft>
          <a:spcPct val="0"/>
        </a:spcAft>
        <a:defRPr sz="3240" b="1">
          <a:solidFill>
            <a:srgbClr val="FFFF00"/>
          </a:solidFill>
          <a:latin typeface="Calibri" charset="0"/>
          <a:ea typeface="Calibri" pitchFamily="34" charset="0"/>
          <a:cs typeface="Calibri" charset="0"/>
        </a:defRPr>
      </a:lvl5pPr>
      <a:lvl6pPr marL="411480" algn="ctr" rtl="0" fontAlgn="base">
        <a:spcBef>
          <a:spcPct val="0"/>
        </a:spcBef>
        <a:spcAft>
          <a:spcPct val="0"/>
        </a:spcAft>
        <a:defRPr sz="2880" b="1">
          <a:solidFill>
            <a:srgbClr val="FFFF00"/>
          </a:solidFill>
          <a:latin typeface="Arial" pitchFamily="34" charset="0"/>
        </a:defRPr>
      </a:lvl6pPr>
      <a:lvl7pPr marL="822960" algn="ctr" rtl="0" fontAlgn="base">
        <a:spcBef>
          <a:spcPct val="0"/>
        </a:spcBef>
        <a:spcAft>
          <a:spcPct val="0"/>
        </a:spcAft>
        <a:defRPr sz="2880" b="1">
          <a:solidFill>
            <a:srgbClr val="FFFF00"/>
          </a:solidFill>
          <a:latin typeface="Arial" pitchFamily="34" charset="0"/>
        </a:defRPr>
      </a:lvl7pPr>
      <a:lvl8pPr marL="1234440" algn="ctr" rtl="0" fontAlgn="base">
        <a:spcBef>
          <a:spcPct val="0"/>
        </a:spcBef>
        <a:spcAft>
          <a:spcPct val="0"/>
        </a:spcAft>
        <a:defRPr sz="2880" b="1">
          <a:solidFill>
            <a:srgbClr val="FFFF00"/>
          </a:solidFill>
          <a:latin typeface="Arial" pitchFamily="34" charset="0"/>
        </a:defRPr>
      </a:lvl8pPr>
      <a:lvl9pPr marL="1645920" algn="ctr" rtl="0" fontAlgn="base">
        <a:spcBef>
          <a:spcPct val="0"/>
        </a:spcBef>
        <a:spcAft>
          <a:spcPct val="0"/>
        </a:spcAft>
        <a:defRPr sz="2880" b="1">
          <a:solidFill>
            <a:srgbClr val="FFFF00"/>
          </a:solidFill>
          <a:latin typeface="Arial" pitchFamily="34" charset="0"/>
        </a:defRPr>
      </a:lvl9pPr>
    </p:titleStyle>
    <p:bodyStyle>
      <a:lvl1pPr marL="308610" indent="-308610" algn="l" rtl="0" eaLnBrk="0" fontAlgn="base" hangingPunct="0">
        <a:spcBef>
          <a:spcPct val="20000"/>
        </a:spcBef>
        <a:spcAft>
          <a:spcPct val="0"/>
        </a:spcAft>
        <a:buChar char="•"/>
        <a:defRPr sz="2880" b="1">
          <a:solidFill>
            <a:schemeClr val="bg1"/>
          </a:solidFill>
          <a:latin typeface="Calibri" pitchFamily="34" charset="0"/>
          <a:ea typeface="Calibri" pitchFamily="34" charset="0"/>
          <a:cs typeface="Calibri" pitchFamily="34" charset="0"/>
        </a:defRPr>
      </a:lvl1pPr>
      <a:lvl2pPr marL="668656" indent="-257176" algn="l" rtl="0" eaLnBrk="0" fontAlgn="base" hangingPunct="0">
        <a:spcBef>
          <a:spcPct val="20000"/>
        </a:spcBef>
        <a:spcAft>
          <a:spcPct val="0"/>
        </a:spcAft>
        <a:buChar char="–"/>
        <a:defRPr sz="2520" b="1">
          <a:solidFill>
            <a:schemeClr val="bg1"/>
          </a:solidFill>
          <a:latin typeface="Calibri" pitchFamily="34" charset="0"/>
          <a:ea typeface="Calibri" pitchFamily="34" charset="0"/>
          <a:cs typeface="Calibri" pitchFamily="34" charset="0"/>
        </a:defRPr>
      </a:lvl2pPr>
      <a:lvl3pPr marL="1028700" indent="-205740" algn="l" rtl="0" eaLnBrk="0" fontAlgn="base" hangingPunct="0">
        <a:spcBef>
          <a:spcPct val="20000"/>
        </a:spcBef>
        <a:spcAft>
          <a:spcPct val="0"/>
        </a:spcAft>
        <a:buChar char="•"/>
        <a:defRPr b="1">
          <a:solidFill>
            <a:schemeClr val="bg1"/>
          </a:solidFill>
          <a:latin typeface="Calibri" pitchFamily="34" charset="0"/>
          <a:ea typeface="Calibri" pitchFamily="34" charset="0"/>
          <a:cs typeface="Calibri" pitchFamily="34" charset="0"/>
        </a:defRPr>
      </a:lvl3pPr>
      <a:lvl4pPr marL="1440180" indent="-205740" algn="l" rtl="0" eaLnBrk="0" fontAlgn="base" hangingPunct="0">
        <a:spcBef>
          <a:spcPct val="20000"/>
        </a:spcBef>
        <a:spcAft>
          <a:spcPct val="0"/>
        </a:spcAft>
        <a:buChar char="–"/>
        <a:defRPr sz="1800" b="1">
          <a:solidFill>
            <a:schemeClr val="bg1"/>
          </a:solidFill>
          <a:latin typeface="Calibri" pitchFamily="34" charset="0"/>
          <a:ea typeface="Calibri" pitchFamily="34" charset="0"/>
          <a:cs typeface="Calibri" pitchFamily="34" charset="0"/>
        </a:defRPr>
      </a:lvl4pPr>
      <a:lvl5pPr marL="1851660" indent="-205740" algn="l" rtl="0" eaLnBrk="0" fontAlgn="base" hangingPunct="0">
        <a:spcBef>
          <a:spcPct val="20000"/>
        </a:spcBef>
        <a:spcAft>
          <a:spcPct val="0"/>
        </a:spcAft>
        <a:buChar char="»"/>
        <a:defRPr sz="1800" b="1">
          <a:solidFill>
            <a:schemeClr val="bg1"/>
          </a:solidFill>
          <a:latin typeface="Calibri" pitchFamily="34" charset="0"/>
          <a:ea typeface="Calibri" pitchFamily="34" charset="0"/>
          <a:cs typeface="Calibri" pitchFamily="34" charset="0"/>
        </a:defRPr>
      </a:lvl5pPr>
      <a:lvl6pPr marL="2263140" indent="-205740" algn="l" rtl="0" fontAlgn="base">
        <a:spcBef>
          <a:spcPct val="20000"/>
        </a:spcBef>
        <a:spcAft>
          <a:spcPct val="0"/>
        </a:spcAft>
        <a:buChar char="»"/>
        <a:defRPr b="1">
          <a:solidFill>
            <a:schemeClr val="bg1"/>
          </a:solidFill>
          <a:latin typeface="+mn-lt"/>
        </a:defRPr>
      </a:lvl6pPr>
      <a:lvl7pPr marL="2674620" indent="-205740" algn="l" rtl="0" fontAlgn="base">
        <a:spcBef>
          <a:spcPct val="20000"/>
        </a:spcBef>
        <a:spcAft>
          <a:spcPct val="0"/>
        </a:spcAft>
        <a:buChar char="»"/>
        <a:defRPr b="1">
          <a:solidFill>
            <a:schemeClr val="bg1"/>
          </a:solidFill>
          <a:latin typeface="+mn-lt"/>
        </a:defRPr>
      </a:lvl7pPr>
      <a:lvl8pPr marL="3086100" indent="-205740" algn="l" rtl="0" fontAlgn="base">
        <a:spcBef>
          <a:spcPct val="20000"/>
        </a:spcBef>
        <a:spcAft>
          <a:spcPct val="0"/>
        </a:spcAft>
        <a:buChar char="»"/>
        <a:defRPr b="1">
          <a:solidFill>
            <a:schemeClr val="bg1"/>
          </a:solidFill>
          <a:latin typeface="+mn-lt"/>
        </a:defRPr>
      </a:lvl8pPr>
      <a:lvl9pPr marL="3497580" indent="-205740" algn="l" rtl="0" fontAlgn="base">
        <a:spcBef>
          <a:spcPct val="20000"/>
        </a:spcBef>
        <a:spcAft>
          <a:spcPct val="0"/>
        </a:spcAft>
        <a:buChar char="»"/>
        <a:defRPr b="1">
          <a:solidFill>
            <a:schemeClr val="bg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9" name="Rectangle 11">
            <a:extLst>
              <a:ext uri="{FF2B5EF4-FFF2-40B4-BE49-F238E27FC236}">
                <a16:creationId xmlns:a16="http://schemas.microsoft.com/office/drawing/2014/main" id="{71D6460B-EE4B-44A6-A295-D07A1FE8CFDC}"/>
              </a:ext>
            </a:extLst>
          </p:cNvPr>
          <p:cNvSpPr>
            <a:spLocks noGrp="1" noChangeArrowheads="1"/>
          </p:cNvSpPr>
          <p:nvPr>
            <p:ph type="title"/>
          </p:nvPr>
        </p:nvSpPr>
        <p:spPr bwMode="auto">
          <a:xfrm>
            <a:off x="914400" y="76200"/>
            <a:ext cx="1036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60" name="Rectangle 12">
            <a:extLst>
              <a:ext uri="{FF2B5EF4-FFF2-40B4-BE49-F238E27FC236}">
                <a16:creationId xmlns:a16="http://schemas.microsoft.com/office/drawing/2014/main" id="{588937AA-8C01-4716-B483-D104DE49CA3A}"/>
              </a:ext>
            </a:extLst>
          </p:cNvPr>
          <p:cNvSpPr>
            <a:spLocks noGrp="1" noChangeArrowheads="1"/>
          </p:cNvSpPr>
          <p:nvPr>
            <p:ph type="body" idx="1"/>
          </p:nvPr>
        </p:nvSpPr>
        <p:spPr bwMode="auto">
          <a:xfrm>
            <a:off x="914400" y="13716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1" name="Rectangle 13">
            <a:extLst>
              <a:ext uri="{FF2B5EF4-FFF2-40B4-BE49-F238E27FC236}">
                <a16:creationId xmlns:a16="http://schemas.microsoft.com/office/drawing/2014/main" id="{B9F751B4-62DE-4407-9349-843019C4E019}"/>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Times New Roman" panose="02020603050405020304" pitchFamily="18" charset="0"/>
              </a:defRPr>
            </a:lvl1pPr>
          </a:lstStyle>
          <a:p>
            <a:pPr>
              <a:defRPr/>
            </a:pPr>
            <a:endParaRPr lang="en-US" altLang="en-US"/>
          </a:p>
        </p:txBody>
      </p:sp>
      <p:sp>
        <p:nvSpPr>
          <p:cNvPr id="2062" name="Rectangle 14">
            <a:extLst>
              <a:ext uri="{FF2B5EF4-FFF2-40B4-BE49-F238E27FC236}">
                <a16:creationId xmlns:a16="http://schemas.microsoft.com/office/drawing/2014/main" id="{1518457F-FBA6-445A-BA0D-A8AA897D2D9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solidFill>
                  <a:schemeClr val="tx1"/>
                </a:solidFill>
                <a:latin typeface="Times New Roman" panose="02020603050405020304" pitchFamily="18" charset="0"/>
              </a:defRPr>
            </a:lvl1pPr>
          </a:lstStyle>
          <a:p>
            <a:pPr>
              <a:defRPr/>
            </a:pPr>
            <a:endParaRPr lang="en-US" altLang="en-US"/>
          </a:p>
        </p:txBody>
      </p:sp>
      <p:sp>
        <p:nvSpPr>
          <p:cNvPr id="2063" name="Rectangle 15">
            <a:extLst>
              <a:ext uri="{FF2B5EF4-FFF2-40B4-BE49-F238E27FC236}">
                <a16:creationId xmlns:a16="http://schemas.microsoft.com/office/drawing/2014/main" id="{CCC900A0-B789-44CA-9D49-44F607AF5E3B}"/>
              </a:ext>
            </a:extLst>
          </p:cNvPr>
          <p:cNvSpPr>
            <a:spLocks noGrp="1" noChangeArrowheads="1"/>
          </p:cNvSpPr>
          <p:nvPr>
            <p:ph type="sldNum" sz="quarter" idx="4"/>
          </p:nvPr>
        </p:nvSpPr>
        <p:spPr bwMode="auto">
          <a:xfrm>
            <a:off x="1" y="0"/>
            <a:ext cx="59055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Times New Roman" panose="02020603050405020304" pitchFamily="18" charset="0"/>
              </a:defRPr>
            </a:lvl1pPr>
          </a:lstStyle>
          <a:p>
            <a:pPr>
              <a:defRPr/>
            </a:pPr>
            <a:fld id="{43190783-8E65-4D66-83D4-595CFBADAEEC}" type="slidenum">
              <a:rPr lang="en-US" altLang="en-US"/>
              <a:pPr>
                <a:defRPr/>
              </a:pPr>
              <a:t>‹#›</a:t>
            </a:fld>
            <a:endParaRPr lang="en-US" altLang="en-US"/>
          </a:p>
        </p:txBody>
      </p:sp>
    </p:spTree>
    <p:extLst>
      <p:ext uri="{BB962C8B-B14F-4D97-AF65-F5344CB8AC3E}">
        <p14:creationId xmlns:p14="http://schemas.microsoft.com/office/powerpoint/2010/main" val="3346757284"/>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ctr" rtl="0" eaLnBrk="0" fontAlgn="base" hangingPunct="0">
        <a:spcBef>
          <a:spcPct val="0"/>
        </a:spcBef>
        <a:spcAft>
          <a:spcPct val="0"/>
        </a:spcAft>
        <a:defRPr sz="3960" b="1" kern="1200">
          <a:solidFill>
            <a:schemeClr val="tx1"/>
          </a:solidFill>
          <a:latin typeface="+mj-lt"/>
          <a:ea typeface="+mj-ea"/>
          <a:cs typeface="+mj-cs"/>
        </a:defRPr>
      </a:lvl1pPr>
      <a:lvl2pPr algn="ctr" rtl="0" eaLnBrk="0" fontAlgn="base" hangingPunct="0">
        <a:spcBef>
          <a:spcPct val="0"/>
        </a:spcBef>
        <a:spcAft>
          <a:spcPct val="0"/>
        </a:spcAft>
        <a:defRPr sz="3960" b="1">
          <a:solidFill>
            <a:schemeClr val="tx1"/>
          </a:solidFill>
          <a:latin typeface="Arial" panose="020B0604020202020204" pitchFamily="34" charset="0"/>
        </a:defRPr>
      </a:lvl2pPr>
      <a:lvl3pPr algn="ctr" rtl="0" eaLnBrk="0" fontAlgn="base" hangingPunct="0">
        <a:spcBef>
          <a:spcPct val="0"/>
        </a:spcBef>
        <a:spcAft>
          <a:spcPct val="0"/>
        </a:spcAft>
        <a:defRPr sz="3960" b="1">
          <a:solidFill>
            <a:schemeClr val="tx1"/>
          </a:solidFill>
          <a:latin typeface="Arial" panose="020B0604020202020204" pitchFamily="34" charset="0"/>
        </a:defRPr>
      </a:lvl3pPr>
      <a:lvl4pPr algn="ctr" rtl="0" eaLnBrk="0" fontAlgn="base" hangingPunct="0">
        <a:spcBef>
          <a:spcPct val="0"/>
        </a:spcBef>
        <a:spcAft>
          <a:spcPct val="0"/>
        </a:spcAft>
        <a:defRPr sz="3960" b="1">
          <a:solidFill>
            <a:schemeClr val="tx1"/>
          </a:solidFill>
          <a:latin typeface="Arial" panose="020B0604020202020204" pitchFamily="34" charset="0"/>
        </a:defRPr>
      </a:lvl4pPr>
      <a:lvl5pPr algn="ctr" rtl="0" eaLnBrk="0" fontAlgn="base" hangingPunct="0">
        <a:spcBef>
          <a:spcPct val="0"/>
        </a:spcBef>
        <a:spcAft>
          <a:spcPct val="0"/>
        </a:spcAft>
        <a:defRPr sz="3960" b="1">
          <a:solidFill>
            <a:schemeClr val="tx1"/>
          </a:solidFill>
          <a:latin typeface="Arial" panose="020B0604020202020204" pitchFamily="34" charset="0"/>
        </a:defRPr>
      </a:lvl5pPr>
      <a:lvl6pPr marL="457182" algn="ctr" rtl="0" eaLnBrk="0" fontAlgn="base" hangingPunct="0">
        <a:spcBef>
          <a:spcPct val="0"/>
        </a:spcBef>
        <a:spcAft>
          <a:spcPct val="0"/>
        </a:spcAft>
        <a:defRPr sz="4000" b="1">
          <a:solidFill>
            <a:schemeClr val="tx1"/>
          </a:solidFill>
          <a:latin typeface="Arial" panose="020B0604020202020204" pitchFamily="34" charset="0"/>
        </a:defRPr>
      </a:lvl6pPr>
      <a:lvl7pPr marL="914364" algn="ctr" rtl="0" eaLnBrk="0" fontAlgn="base" hangingPunct="0">
        <a:spcBef>
          <a:spcPct val="0"/>
        </a:spcBef>
        <a:spcAft>
          <a:spcPct val="0"/>
        </a:spcAft>
        <a:defRPr sz="4000" b="1">
          <a:solidFill>
            <a:schemeClr val="tx1"/>
          </a:solidFill>
          <a:latin typeface="Arial" panose="020B0604020202020204" pitchFamily="34" charset="0"/>
        </a:defRPr>
      </a:lvl7pPr>
      <a:lvl8pPr marL="1371545" algn="ctr" rtl="0" eaLnBrk="0" fontAlgn="base" hangingPunct="0">
        <a:spcBef>
          <a:spcPct val="0"/>
        </a:spcBef>
        <a:spcAft>
          <a:spcPct val="0"/>
        </a:spcAft>
        <a:defRPr sz="4000" b="1">
          <a:solidFill>
            <a:schemeClr val="tx1"/>
          </a:solidFill>
          <a:latin typeface="Arial" panose="020B0604020202020204" pitchFamily="34" charset="0"/>
        </a:defRPr>
      </a:lvl8pPr>
      <a:lvl9pPr marL="1828727" algn="ctr" rtl="0" eaLnBrk="0" fontAlgn="base" hangingPunct="0">
        <a:spcBef>
          <a:spcPct val="0"/>
        </a:spcBef>
        <a:spcAft>
          <a:spcPct val="0"/>
        </a:spcAft>
        <a:defRPr sz="4000" b="1">
          <a:solidFill>
            <a:schemeClr val="tx1"/>
          </a:solidFill>
          <a:latin typeface="Arial" panose="020B0604020202020204" pitchFamily="34" charset="0"/>
        </a:defRPr>
      </a:lvl9pPr>
    </p:titleStyle>
    <p:bodyStyle>
      <a:lvl1pPr marL="340996" indent="-340996" algn="l" rtl="0" eaLnBrk="0" fontAlgn="base" hangingPunct="0">
        <a:spcBef>
          <a:spcPct val="20000"/>
        </a:spcBef>
        <a:spcAft>
          <a:spcPct val="0"/>
        </a:spcAft>
        <a:buChar char="•"/>
        <a:defRPr sz="2760" b="1" kern="1200">
          <a:solidFill>
            <a:schemeClr val="tx1"/>
          </a:solidFill>
          <a:latin typeface="+mn-lt"/>
          <a:ea typeface="+mn-ea"/>
          <a:cs typeface="+mn-cs"/>
        </a:defRPr>
      </a:lvl1pPr>
      <a:lvl2pPr marL="741046" indent="-283846" algn="l" rtl="0" eaLnBrk="0" fontAlgn="base" hangingPunct="0">
        <a:spcBef>
          <a:spcPct val="20000"/>
        </a:spcBef>
        <a:spcAft>
          <a:spcPct val="0"/>
        </a:spcAft>
        <a:buChar char="–"/>
        <a:defRPr sz="2400" b="1" kern="1200">
          <a:solidFill>
            <a:schemeClr val="tx1"/>
          </a:solidFill>
          <a:latin typeface="+mn-lt"/>
          <a:ea typeface="+mn-ea"/>
          <a:cs typeface="+mn-cs"/>
        </a:defRPr>
      </a:lvl2pPr>
      <a:lvl3pPr marL="1141096" indent="-226696" algn="l" rtl="0" eaLnBrk="0" fontAlgn="base" hangingPunct="0">
        <a:spcBef>
          <a:spcPct val="20000"/>
        </a:spcBef>
        <a:spcAft>
          <a:spcPct val="0"/>
        </a:spcAft>
        <a:buChar char="•"/>
        <a:defRPr sz="1920" b="1" kern="1200">
          <a:solidFill>
            <a:schemeClr val="tx1"/>
          </a:solidFill>
          <a:latin typeface="+mn-lt"/>
          <a:ea typeface="+mn-ea"/>
          <a:cs typeface="+mn-cs"/>
        </a:defRPr>
      </a:lvl3pPr>
      <a:lvl4pPr marL="1598296" indent="-226696" algn="l" rtl="0" eaLnBrk="0" fontAlgn="base" hangingPunct="0">
        <a:spcBef>
          <a:spcPct val="20000"/>
        </a:spcBef>
        <a:spcAft>
          <a:spcPct val="0"/>
        </a:spcAft>
        <a:buChar char="–"/>
        <a:defRPr b="1" kern="1200">
          <a:solidFill>
            <a:schemeClr val="tx1"/>
          </a:solidFill>
          <a:latin typeface="+mn-lt"/>
          <a:ea typeface="+mn-ea"/>
          <a:cs typeface="+mn-cs"/>
        </a:defRPr>
      </a:lvl4pPr>
      <a:lvl5pPr marL="2055496" indent="-226696" algn="l" rtl="0" eaLnBrk="0" fontAlgn="base" hangingPunct="0">
        <a:spcBef>
          <a:spcPct val="20000"/>
        </a:spcBef>
        <a:spcAft>
          <a:spcPct val="0"/>
        </a:spcAft>
        <a:buChar char="»"/>
        <a:defRPr b="1" kern="1200">
          <a:solidFill>
            <a:schemeClr val="tx1"/>
          </a:solidFill>
          <a:latin typeface="+mn-lt"/>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4AD0-BBF5-42A7-B812-D7B5B570F5B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A1D8B76-29DF-4D1D-87D4-7A14B327A5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131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8DA99C9-A98A-4F8B-9270-35E9ED174239}"/>
              </a:ext>
            </a:extLst>
          </p:cNvPr>
          <p:cNvSpPr>
            <a:spLocks noGrp="1"/>
          </p:cNvSpPr>
          <p:nvPr>
            <p:ph type="title"/>
          </p:nvPr>
        </p:nvSpPr>
        <p:spPr/>
        <p:txBody>
          <a:bodyPr/>
          <a:lstStyle/>
          <a:p>
            <a:r>
              <a:rPr lang="en-US" altLang="en-US"/>
              <a:t>What Does it Mean?</a:t>
            </a:r>
          </a:p>
        </p:txBody>
      </p:sp>
      <p:sp>
        <p:nvSpPr>
          <p:cNvPr id="3" name="Content Placeholder 2">
            <a:extLst>
              <a:ext uri="{FF2B5EF4-FFF2-40B4-BE49-F238E27FC236}">
                <a16:creationId xmlns:a16="http://schemas.microsoft.com/office/drawing/2014/main" id="{36B45941-8E9D-4FC4-9285-907FD950C7C6}"/>
              </a:ext>
            </a:extLst>
          </p:cNvPr>
          <p:cNvSpPr>
            <a:spLocks noGrp="1"/>
          </p:cNvSpPr>
          <p:nvPr>
            <p:ph idx="1"/>
          </p:nvPr>
        </p:nvSpPr>
        <p:spPr>
          <a:xfrm>
            <a:off x="975360" y="838201"/>
            <a:ext cx="10332720" cy="5833110"/>
          </a:xfrm>
        </p:spPr>
        <p:txBody>
          <a:bodyPr/>
          <a:lstStyle/>
          <a:p>
            <a:r>
              <a:rPr lang="en-US" altLang="en-US"/>
              <a:t>“Building up” “Edifying” – </a:t>
            </a:r>
            <a:r>
              <a:rPr lang="en-US" altLang="en-US" i="1"/>
              <a:t>oikodomeō</a:t>
            </a:r>
            <a:r>
              <a:rPr lang="en-US" altLang="en-US"/>
              <a:t> (dwelling + build)</a:t>
            </a:r>
          </a:p>
          <a:p>
            <a:pPr lvl="1"/>
            <a:r>
              <a:rPr lang="en-US" altLang="en-US"/>
              <a:t>House-building (see Matt 7:24: “</a:t>
            </a:r>
            <a:r>
              <a:rPr lang="en-US" altLang="en-US">
                <a:solidFill>
                  <a:srgbClr val="FFFF00"/>
                </a:solidFill>
              </a:rPr>
              <a:t>builds house </a:t>
            </a:r>
            <a:r>
              <a:rPr lang="en-US" altLang="en-US"/>
              <a:t>on a rock”)</a:t>
            </a:r>
          </a:p>
          <a:p>
            <a:pPr lvl="1"/>
            <a:r>
              <a:rPr lang="en-US" altLang="en-US" i="1"/>
              <a:t>Oikos</a:t>
            </a:r>
            <a:r>
              <a:rPr lang="en-US" altLang="en-US"/>
              <a:t> extended to: </a:t>
            </a:r>
            <a:r>
              <a:rPr lang="en-US" altLang="en-US">
                <a:solidFill>
                  <a:srgbClr val="FFFF00"/>
                </a:solidFill>
              </a:rPr>
              <a:t>family</a:t>
            </a:r>
            <a:r>
              <a:rPr lang="en-US" altLang="en-US"/>
              <a:t> or </a:t>
            </a:r>
            <a:r>
              <a:rPr lang="en-US" altLang="en-US">
                <a:solidFill>
                  <a:srgbClr val="FFFF00"/>
                </a:solidFill>
              </a:rPr>
              <a:t>household</a:t>
            </a:r>
            <a:r>
              <a:rPr lang="en-US" altLang="en-US"/>
              <a:t> (see I Tim 5:8;  Eph 2:19)</a:t>
            </a:r>
          </a:p>
          <a:p>
            <a:pPr lvl="1"/>
            <a:r>
              <a:rPr lang="en-US" altLang="en-US"/>
              <a:t>Also refers to building a body </a:t>
            </a:r>
          </a:p>
          <a:p>
            <a:pPr lvl="2"/>
            <a:r>
              <a:rPr lang="en-US" altLang="en-US" sz="2400"/>
              <a:t>Eph 4:12: “</a:t>
            </a:r>
            <a:r>
              <a:rPr lang="en-US" altLang="en-US" sz="2400">
                <a:solidFill>
                  <a:srgbClr val="FFFF00"/>
                </a:solidFill>
              </a:rPr>
              <a:t>edifying</a:t>
            </a:r>
            <a:r>
              <a:rPr lang="en-US" altLang="en-US" sz="2400"/>
              <a:t> of the body…”</a:t>
            </a:r>
          </a:p>
          <a:p>
            <a:pPr lvl="2"/>
            <a:r>
              <a:rPr lang="en-US" altLang="en-US" sz="2400"/>
              <a:t>Eph 4:16: “growth of the body… </a:t>
            </a:r>
            <a:r>
              <a:rPr lang="en-US" altLang="en-US" sz="2400">
                <a:solidFill>
                  <a:srgbClr val="FFFF00"/>
                </a:solidFill>
              </a:rPr>
              <a:t>edifying</a:t>
            </a:r>
            <a:r>
              <a:rPr lang="en-US" altLang="en-US" sz="2400"/>
              <a:t> of itself.”</a:t>
            </a:r>
          </a:p>
        </p:txBody>
      </p:sp>
      <p:sp>
        <p:nvSpPr>
          <p:cNvPr id="38916" name="Slide Number Placeholder 3">
            <a:extLst>
              <a:ext uri="{FF2B5EF4-FFF2-40B4-BE49-F238E27FC236}">
                <a16:creationId xmlns:a16="http://schemas.microsoft.com/office/drawing/2014/main" id="{B50C27C1-F6B7-4037-BF52-E374635A90F1}"/>
              </a:ext>
            </a:extLst>
          </p:cNvPr>
          <p:cNvSpPr>
            <a:spLocks noGrp="1"/>
          </p:cNvSpPr>
          <p:nvPr>
            <p:ph type="sldNum" sz="quarter" idx="12"/>
          </p:nvPr>
        </p:nvSpPr>
        <p:spPr>
          <a:noFill/>
        </p:spPr>
        <p:txBody>
          <a:bodyPr/>
          <a:lstStyle/>
          <a:p>
            <a:pPr defTabSz="1097280" fontAlgn="base">
              <a:spcBef>
                <a:spcPct val="0"/>
              </a:spcBef>
              <a:spcAft>
                <a:spcPct val="0"/>
              </a:spcAft>
              <a:defRPr/>
            </a:pPr>
            <a:fld id="{9802A432-C733-4CFF-B18A-8BAD627AD0A2}" type="slidenum">
              <a:rPr lang="en-US" altLang="en-US">
                <a:solidFill>
                  <a:srgbClr val="FFFFFF"/>
                </a:solidFill>
                <a:latin typeface="Arial" panose="020B0604020202020204" pitchFamily="34" charset="0"/>
              </a:rPr>
              <a:pPr defTabSz="1097280" fontAlgn="base">
                <a:spcBef>
                  <a:spcPct val="0"/>
                </a:spcBef>
                <a:spcAft>
                  <a:spcPct val="0"/>
                </a:spcAft>
                <a:defRPr/>
              </a:pPr>
              <a:t>10</a:t>
            </a:fld>
            <a:endParaRPr lang="en-US" altLang="en-US">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88B9611-DF71-44B0-A436-E164B2517537}"/>
              </a:ext>
            </a:extLst>
          </p:cNvPr>
          <p:cNvSpPr>
            <a:spLocks noGrp="1"/>
          </p:cNvSpPr>
          <p:nvPr>
            <p:ph type="title"/>
          </p:nvPr>
        </p:nvSpPr>
        <p:spPr/>
        <p:txBody>
          <a:bodyPr/>
          <a:lstStyle/>
          <a:p>
            <a:r>
              <a:rPr lang="en-US" altLang="en-US"/>
              <a:t>What Does it Mean?</a:t>
            </a:r>
          </a:p>
        </p:txBody>
      </p:sp>
      <p:sp>
        <p:nvSpPr>
          <p:cNvPr id="3" name="Content Placeholder 2">
            <a:extLst>
              <a:ext uri="{FF2B5EF4-FFF2-40B4-BE49-F238E27FC236}">
                <a16:creationId xmlns:a16="http://schemas.microsoft.com/office/drawing/2014/main" id="{174CFA86-A089-4645-AC57-67717ECDCAA5}"/>
              </a:ext>
            </a:extLst>
          </p:cNvPr>
          <p:cNvSpPr>
            <a:spLocks noGrp="1"/>
          </p:cNvSpPr>
          <p:nvPr>
            <p:ph idx="1"/>
          </p:nvPr>
        </p:nvSpPr>
        <p:spPr>
          <a:xfrm>
            <a:off x="975360" y="838200"/>
            <a:ext cx="10332720" cy="3093720"/>
          </a:xfrm>
        </p:spPr>
        <p:txBody>
          <a:bodyPr/>
          <a:lstStyle/>
          <a:p>
            <a:r>
              <a:rPr lang="en-US" altLang="en-US">
                <a:solidFill>
                  <a:srgbClr val="7F7F7F"/>
                </a:solidFill>
              </a:rPr>
              <a:t>“Building up” “Edifying” – </a:t>
            </a:r>
            <a:r>
              <a:rPr lang="en-US" altLang="en-US" i="1">
                <a:solidFill>
                  <a:srgbClr val="7F7F7F"/>
                </a:solidFill>
              </a:rPr>
              <a:t>oikodomeō</a:t>
            </a:r>
            <a:r>
              <a:rPr lang="en-US" altLang="en-US">
                <a:solidFill>
                  <a:srgbClr val="7F7F7F"/>
                </a:solidFill>
              </a:rPr>
              <a:t> (dwelling + build)</a:t>
            </a:r>
          </a:p>
          <a:p>
            <a:r>
              <a:rPr lang="en-US" altLang="en-US"/>
              <a:t>Implications of house-building</a:t>
            </a:r>
          </a:p>
          <a:p>
            <a:pPr lvl="1"/>
            <a:r>
              <a:rPr lang="en-US" altLang="en-US"/>
              <a:t>Intentional activity </a:t>
            </a:r>
            <a:r>
              <a:rPr lang="en-US" altLang="en-US">
                <a:sym typeface="Wingdings" panose="05000000000000000000" pitchFamily="2" charset="2"/>
              </a:rPr>
              <a:t> </a:t>
            </a:r>
            <a:r>
              <a:rPr lang="en-US" altLang="en-US"/>
              <a:t>follows a plan (I Pet 2:5)</a:t>
            </a:r>
          </a:p>
          <a:p>
            <a:pPr lvl="1"/>
            <a:r>
              <a:rPr lang="en-US" altLang="en-US"/>
              <a:t>For a purpose </a:t>
            </a:r>
            <a:r>
              <a:rPr lang="en-US" altLang="en-US">
                <a:sym typeface="Wingdings" panose="05000000000000000000" pitchFamily="2" charset="2"/>
              </a:rPr>
              <a:t> </a:t>
            </a:r>
            <a:r>
              <a:rPr lang="en-US" altLang="en-US"/>
              <a:t>a dwelling place/temple  (I Cor 3:16)</a:t>
            </a:r>
          </a:p>
          <a:p>
            <a:pPr lvl="1"/>
            <a:r>
              <a:rPr lang="en-US" altLang="en-US"/>
              <a:t>Many materials &amp; tasks in relationship </a:t>
            </a:r>
            <a:r>
              <a:rPr lang="en-US" altLang="en-US">
                <a:sym typeface="Wingdings" panose="05000000000000000000" pitchFamily="2" charset="2"/>
              </a:rPr>
              <a:t> one</a:t>
            </a:r>
            <a:r>
              <a:rPr lang="en-US" altLang="en-US"/>
              <a:t> structure (I Cor 12:18)</a:t>
            </a:r>
          </a:p>
          <a:p>
            <a:pPr lvl="1"/>
            <a:r>
              <a:rPr lang="en-US" altLang="en-US"/>
              <a:t>Testament to the Builder (Eph 3:10; Lk 14:29)</a:t>
            </a:r>
          </a:p>
        </p:txBody>
      </p:sp>
      <p:sp>
        <p:nvSpPr>
          <p:cNvPr id="40964" name="Slide Number Placeholder 3">
            <a:extLst>
              <a:ext uri="{FF2B5EF4-FFF2-40B4-BE49-F238E27FC236}">
                <a16:creationId xmlns:a16="http://schemas.microsoft.com/office/drawing/2014/main" id="{8A7457E4-9554-4DAC-B9F7-B6FAAEFA5CBA}"/>
              </a:ext>
            </a:extLst>
          </p:cNvPr>
          <p:cNvSpPr>
            <a:spLocks noGrp="1"/>
          </p:cNvSpPr>
          <p:nvPr>
            <p:ph type="sldNum" sz="quarter" idx="12"/>
          </p:nvPr>
        </p:nvSpPr>
        <p:spPr>
          <a:noFill/>
        </p:spPr>
        <p:txBody>
          <a:bodyPr/>
          <a:lstStyle/>
          <a:p>
            <a:pPr defTabSz="1097280" fontAlgn="base">
              <a:spcBef>
                <a:spcPct val="0"/>
              </a:spcBef>
              <a:spcAft>
                <a:spcPct val="0"/>
              </a:spcAft>
              <a:defRPr/>
            </a:pPr>
            <a:fld id="{7A63364D-01E7-4326-8724-4168DC9B534B}" type="slidenum">
              <a:rPr lang="en-US" altLang="en-US">
                <a:solidFill>
                  <a:srgbClr val="FFFFFF"/>
                </a:solidFill>
                <a:latin typeface="Arial" panose="020B0604020202020204" pitchFamily="34" charset="0"/>
              </a:rPr>
              <a:pPr defTabSz="1097280" fontAlgn="base">
                <a:spcBef>
                  <a:spcPct val="0"/>
                </a:spcBef>
                <a:spcAft>
                  <a:spcPct val="0"/>
                </a:spcAft>
                <a:defRPr/>
              </a:pPr>
              <a:t>11</a:t>
            </a:fld>
            <a:endParaRPr lang="en-US" altLang="en-US">
              <a:solidFill>
                <a:srgbClr val="FFFFFF"/>
              </a:solidFill>
              <a:latin typeface="Arial" panose="020B0604020202020204" pitchFamily="34" charset="0"/>
            </a:endParaRPr>
          </a:p>
        </p:txBody>
      </p:sp>
      <p:sp>
        <p:nvSpPr>
          <p:cNvPr id="5" name="TextBox 4">
            <a:extLst>
              <a:ext uri="{FF2B5EF4-FFF2-40B4-BE49-F238E27FC236}">
                <a16:creationId xmlns:a16="http://schemas.microsoft.com/office/drawing/2014/main" id="{65E3346B-587F-4F4A-BF96-75F6D5D2D2EC}"/>
              </a:ext>
            </a:extLst>
          </p:cNvPr>
          <p:cNvSpPr txBox="1">
            <a:spLocks noChangeArrowheads="1"/>
          </p:cNvSpPr>
          <p:nvPr/>
        </p:nvSpPr>
        <p:spPr bwMode="auto">
          <a:xfrm>
            <a:off x="893446" y="3859531"/>
            <a:ext cx="10405110" cy="2751522"/>
          </a:xfrm>
          <a:prstGeom prst="rect">
            <a:avLst/>
          </a:prstGeom>
          <a:solidFill>
            <a:srgbClr val="0000FF"/>
          </a:solidFill>
          <a:ln w="9525">
            <a:solidFill>
              <a:schemeClr val="bg1"/>
            </a:solidFill>
            <a:miter lim="800000"/>
            <a:headEnd/>
            <a:tailEnd/>
          </a:ln>
        </p:spPr>
        <p:txBody>
          <a:bodyPr>
            <a:spAutoFit/>
          </a:bodyPr>
          <a:lstStyle/>
          <a:p>
            <a:pPr defTabSz="1097280" eaLnBrk="0" fontAlgn="base" hangingPunct="0">
              <a:spcBef>
                <a:spcPct val="0"/>
              </a:spcBef>
              <a:spcAft>
                <a:spcPct val="0"/>
              </a:spcAft>
              <a:defRPr/>
            </a:pPr>
            <a:r>
              <a:rPr lang="en-US" altLang="en-US" sz="2880">
                <a:solidFill>
                  <a:srgbClr val="FFFFFF"/>
                </a:solidFill>
                <a:latin typeface="Arial" panose="020B0604020202020204" pitchFamily="34" charset="0"/>
              </a:rPr>
              <a:t>Now, therefore, you are …members of the </a:t>
            </a:r>
            <a:r>
              <a:rPr lang="en-US" altLang="en-US" sz="2880" b="1">
                <a:solidFill>
                  <a:srgbClr val="FFFF00"/>
                </a:solidFill>
                <a:latin typeface="Arial" panose="020B0604020202020204" pitchFamily="34" charset="0"/>
              </a:rPr>
              <a:t>household</a:t>
            </a:r>
            <a:r>
              <a:rPr lang="en-US" altLang="en-US" sz="2880">
                <a:solidFill>
                  <a:srgbClr val="FFFFFF"/>
                </a:solidFill>
                <a:latin typeface="Arial" panose="020B0604020202020204" pitchFamily="34" charset="0"/>
              </a:rPr>
              <a:t> of God, </a:t>
            </a:r>
            <a:r>
              <a:rPr lang="en-US" altLang="en-US" sz="2880" baseline="30000">
                <a:solidFill>
                  <a:srgbClr val="FFFFFF"/>
                </a:solidFill>
                <a:latin typeface="Arial" panose="020B0604020202020204" pitchFamily="34" charset="0"/>
              </a:rPr>
              <a:t>20</a:t>
            </a:r>
            <a:r>
              <a:rPr lang="en-US" altLang="en-US" sz="2880">
                <a:solidFill>
                  <a:srgbClr val="FFFFFF"/>
                </a:solidFill>
                <a:latin typeface="Arial" panose="020B0604020202020204" pitchFamily="34" charset="0"/>
              </a:rPr>
              <a:t>having been </a:t>
            </a:r>
            <a:r>
              <a:rPr lang="en-US" altLang="en-US" sz="2880" b="1">
                <a:solidFill>
                  <a:srgbClr val="FFFF00"/>
                </a:solidFill>
                <a:latin typeface="Arial" panose="020B0604020202020204" pitchFamily="34" charset="0"/>
              </a:rPr>
              <a:t>built on </a:t>
            </a:r>
            <a:r>
              <a:rPr lang="en-US" altLang="en-US" sz="2880">
                <a:solidFill>
                  <a:srgbClr val="FFFFFF"/>
                </a:solidFill>
                <a:latin typeface="Arial" panose="020B0604020202020204" pitchFamily="34" charset="0"/>
              </a:rPr>
              <a:t>the foundation of the apostles and prophets, Jesus Christ Himself being the chief cornerstone,</a:t>
            </a:r>
            <a:br>
              <a:rPr lang="en-US" altLang="en-US" sz="2880">
                <a:solidFill>
                  <a:srgbClr val="FFFFFF"/>
                </a:solidFill>
                <a:latin typeface="Arial" panose="020B0604020202020204" pitchFamily="34" charset="0"/>
              </a:rPr>
            </a:br>
            <a:r>
              <a:rPr lang="en-US" altLang="en-US" sz="2880" baseline="30000">
                <a:solidFill>
                  <a:srgbClr val="FFFFFF"/>
                </a:solidFill>
                <a:latin typeface="Arial" panose="020B0604020202020204" pitchFamily="34" charset="0"/>
              </a:rPr>
              <a:t>21 </a:t>
            </a:r>
            <a:r>
              <a:rPr lang="en-US" altLang="en-US" sz="2880">
                <a:solidFill>
                  <a:srgbClr val="FFFFFF"/>
                </a:solidFill>
                <a:latin typeface="Arial" panose="020B0604020202020204" pitchFamily="34" charset="0"/>
              </a:rPr>
              <a:t>in whom the whole </a:t>
            </a:r>
            <a:r>
              <a:rPr lang="en-US" altLang="en-US" sz="2880" b="1">
                <a:solidFill>
                  <a:srgbClr val="FFFF00"/>
                </a:solidFill>
                <a:latin typeface="Arial" panose="020B0604020202020204" pitchFamily="34" charset="0"/>
              </a:rPr>
              <a:t>building</a:t>
            </a:r>
            <a:r>
              <a:rPr lang="en-US" altLang="en-US" sz="2880">
                <a:solidFill>
                  <a:srgbClr val="FFFFFF"/>
                </a:solidFill>
                <a:latin typeface="Arial" panose="020B0604020202020204" pitchFamily="34" charset="0"/>
              </a:rPr>
              <a:t>, being fitted together, grows into a holy temple in the Lord, </a:t>
            </a:r>
            <a:r>
              <a:rPr lang="en-US" altLang="en-US" sz="2880" baseline="30000">
                <a:solidFill>
                  <a:srgbClr val="FFFFFF"/>
                </a:solidFill>
                <a:latin typeface="Arial" panose="020B0604020202020204" pitchFamily="34" charset="0"/>
              </a:rPr>
              <a:t>22 </a:t>
            </a:r>
            <a:r>
              <a:rPr lang="en-US" altLang="en-US" sz="2880">
                <a:solidFill>
                  <a:srgbClr val="FFFFFF"/>
                </a:solidFill>
                <a:latin typeface="Arial" panose="020B0604020202020204" pitchFamily="34" charset="0"/>
              </a:rPr>
              <a:t>in whom you also are being </a:t>
            </a:r>
            <a:r>
              <a:rPr lang="en-US" altLang="en-US" sz="2880" b="1">
                <a:solidFill>
                  <a:srgbClr val="FFFF00"/>
                </a:solidFill>
                <a:latin typeface="Arial" panose="020B0604020202020204" pitchFamily="34" charset="0"/>
              </a:rPr>
              <a:t>built</a:t>
            </a:r>
            <a:r>
              <a:rPr lang="en-US" altLang="en-US" sz="2880">
                <a:solidFill>
                  <a:srgbClr val="FFFFFF"/>
                </a:solidFill>
                <a:latin typeface="Arial" panose="020B0604020202020204" pitchFamily="34" charset="0"/>
              </a:rPr>
              <a:t> together for a dwelling place of God in the Spirit. (Eph 2:19-22)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CD615B4-1068-42C1-BC9E-F33113E0C862}"/>
              </a:ext>
            </a:extLst>
          </p:cNvPr>
          <p:cNvSpPr>
            <a:spLocks noGrp="1"/>
          </p:cNvSpPr>
          <p:nvPr>
            <p:ph type="title"/>
          </p:nvPr>
        </p:nvSpPr>
        <p:spPr/>
        <p:txBody>
          <a:bodyPr/>
          <a:lstStyle/>
          <a:p>
            <a:r>
              <a:rPr lang="en-US" altLang="en-US"/>
              <a:t>What Does it Mean?</a:t>
            </a:r>
          </a:p>
        </p:txBody>
      </p:sp>
      <p:sp>
        <p:nvSpPr>
          <p:cNvPr id="3" name="Content Placeholder 2">
            <a:extLst>
              <a:ext uri="{FF2B5EF4-FFF2-40B4-BE49-F238E27FC236}">
                <a16:creationId xmlns:a16="http://schemas.microsoft.com/office/drawing/2014/main" id="{A7C27124-E7D0-454C-B8B1-5D1528947CF3}"/>
              </a:ext>
            </a:extLst>
          </p:cNvPr>
          <p:cNvSpPr>
            <a:spLocks noGrp="1"/>
          </p:cNvSpPr>
          <p:nvPr>
            <p:ph idx="1"/>
          </p:nvPr>
        </p:nvSpPr>
        <p:spPr>
          <a:xfrm>
            <a:off x="975360" y="838201"/>
            <a:ext cx="10607040" cy="5833110"/>
          </a:xfrm>
        </p:spPr>
        <p:txBody>
          <a:bodyPr/>
          <a:lstStyle/>
          <a:p>
            <a:r>
              <a:rPr lang="en-US" altLang="en-US">
                <a:solidFill>
                  <a:srgbClr val="7F7F7F"/>
                </a:solidFill>
              </a:rPr>
              <a:t>“Building up” “Edifying” – </a:t>
            </a:r>
            <a:r>
              <a:rPr lang="en-US" altLang="en-US" i="1">
                <a:solidFill>
                  <a:srgbClr val="7F7F7F"/>
                </a:solidFill>
              </a:rPr>
              <a:t>oikodomeō</a:t>
            </a:r>
            <a:r>
              <a:rPr lang="en-US" altLang="en-US">
                <a:solidFill>
                  <a:srgbClr val="7F7F7F"/>
                </a:solidFill>
              </a:rPr>
              <a:t> (dwelling + build)</a:t>
            </a:r>
          </a:p>
          <a:p>
            <a:r>
              <a:rPr lang="en-US" altLang="en-US">
                <a:solidFill>
                  <a:srgbClr val="7F7F7F"/>
                </a:solidFill>
              </a:rPr>
              <a:t>Implications of house-building</a:t>
            </a:r>
          </a:p>
          <a:p>
            <a:r>
              <a:rPr lang="en-US" altLang="en-US"/>
              <a:t>Associated Activities and Conditions</a:t>
            </a:r>
          </a:p>
        </p:txBody>
      </p:sp>
      <p:sp>
        <p:nvSpPr>
          <p:cNvPr id="43012" name="Slide Number Placeholder 3">
            <a:extLst>
              <a:ext uri="{FF2B5EF4-FFF2-40B4-BE49-F238E27FC236}">
                <a16:creationId xmlns:a16="http://schemas.microsoft.com/office/drawing/2014/main" id="{94FB2A76-C374-430B-89F8-B5B3993110A0}"/>
              </a:ext>
            </a:extLst>
          </p:cNvPr>
          <p:cNvSpPr>
            <a:spLocks noGrp="1"/>
          </p:cNvSpPr>
          <p:nvPr>
            <p:ph type="sldNum" sz="quarter" idx="12"/>
          </p:nvPr>
        </p:nvSpPr>
        <p:spPr>
          <a:noFill/>
        </p:spPr>
        <p:txBody>
          <a:bodyPr/>
          <a:lstStyle/>
          <a:p>
            <a:pPr defTabSz="1097280" fontAlgn="base">
              <a:spcBef>
                <a:spcPct val="0"/>
              </a:spcBef>
              <a:spcAft>
                <a:spcPct val="0"/>
              </a:spcAft>
              <a:defRPr/>
            </a:pPr>
            <a:fld id="{8ED00DC5-F7C5-4226-9DF0-1C039C94BED7}" type="slidenum">
              <a:rPr lang="en-US" altLang="en-US">
                <a:solidFill>
                  <a:srgbClr val="FFFFFF"/>
                </a:solidFill>
                <a:latin typeface="Arial" panose="020B0604020202020204" pitchFamily="34" charset="0"/>
              </a:rPr>
              <a:pPr defTabSz="1097280" fontAlgn="base">
                <a:spcBef>
                  <a:spcPct val="0"/>
                </a:spcBef>
                <a:spcAft>
                  <a:spcPct val="0"/>
                </a:spcAft>
                <a:defRPr/>
              </a:pPr>
              <a:t>12</a:t>
            </a:fld>
            <a:endParaRPr lang="en-US" altLang="en-US">
              <a:solidFill>
                <a:srgbClr val="FFFFFF"/>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392A94E-894A-48A1-9B1B-0D5BD2D3AF1B}"/>
              </a:ext>
            </a:extLst>
          </p:cNvPr>
          <p:cNvSpPr>
            <a:spLocks noGrp="1"/>
          </p:cNvSpPr>
          <p:nvPr>
            <p:ph type="title"/>
          </p:nvPr>
        </p:nvSpPr>
        <p:spPr/>
        <p:txBody>
          <a:bodyPr/>
          <a:lstStyle/>
          <a:p>
            <a:r>
              <a:rPr lang="en-US" altLang="en-US">
                <a:solidFill>
                  <a:schemeClr val="bg1"/>
                </a:solidFill>
              </a:rPr>
              <a:t>Associated Activities and Conditions</a:t>
            </a:r>
          </a:p>
        </p:txBody>
      </p:sp>
      <p:sp>
        <p:nvSpPr>
          <p:cNvPr id="3" name="Content Placeholder 2">
            <a:extLst>
              <a:ext uri="{FF2B5EF4-FFF2-40B4-BE49-F238E27FC236}">
                <a16:creationId xmlns:a16="http://schemas.microsoft.com/office/drawing/2014/main" id="{070363DB-754B-4887-8A93-43C099932519}"/>
              </a:ext>
            </a:extLst>
          </p:cNvPr>
          <p:cNvSpPr>
            <a:spLocks noGrp="1"/>
          </p:cNvSpPr>
          <p:nvPr>
            <p:ph idx="1"/>
          </p:nvPr>
        </p:nvSpPr>
        <p:spPr>
          <a:xfrm>
            <a:off x="975360" y="723901"/>
            <a:ext cx="10607040" cy="5833110"/>
          </a:xfrm>
        </p:spPr>
        <p:txBody>
          <a:bodyPr/>
          <a:lstStyle/>
          <a:p>
            <a:pPr lvl="1">
              <a:spcBef>
                <a:spcPct val="0"/>
              </a:spcBef>
            </a:pPr>
            <a:r>
              <a:rPr lang="en-US" altLang="en-US"/>
              <a:t>Knowledge/Teaching of the Word (Acts 20:32)</a:t>
            </a:r>
          </a:p>
          <a:p>
            <a:pPr marL="889636" lvl="2">
              <a:spcBef>
                <a:spcPct val="0"/>
              </a:spcBef>
            </a:pPr>
            <a:r>
              <a:rPr lang="en-US" altLang="en-US" b="0" i="1"/>
              <a:t>So now, brethren, I commend you to God and to the </a:t>
            </a:r>
            <a:r>
              <a:rPr lang="en-US" altLang="en-US" i="1">
                <a:solidFill>
                  <a:srgbClr val="66FFFF"/>
                </a:solidFill>
              </a:rPr>
              <a:t>word</a:t>
            </a:r>
            <a:r>
              <a:rPr lang="en-US" altLang="en-US" b="0" i="1"/>
              <a:t> of His grace, which is able to </a:t>
            </a:r>
            <a:r>
              <a:rPr lang="en-US" altLang="en-US" i="1">
                <a:solidFill>
                  <a:srgbClr val="FFFF00"/>
                </a:solidFill>
              </a:rPr>
              <a:t>build you up </a:t>
            </a:r>
            <a:r>
              <a:rPr lang="en-US" altLang="en-US" b="0" i="1"/>
              <a:t>and give you an inheritance among all those who are sanctified.</a:t>
            </a:r>
          </a:p>
          <a:p>
            <a:pPr lvl="1">
              <a:spcBef>
                <a:spcPct val="0"/>
              </a:spcBef>
            </a:pPr>
            <a:r>
              <a:rPr lang="en-US" altLang="en-US"/>
              <a:t>Exhortation/Comfort (</a:t>
            </a:r>
            <a:r>
              <a:rPr lang="en-US" altLang="en-US" b="0"/>
              <a:t>parakaleō</a:t>
            </a:r>
            <a:r>
              <a:rPr lang="en-US" altLang="en-US"/>
              <a:t>) (I Thess 5:11)</a:t>
            </a:r>
          </a:p>
          <a:p>
            <a:pPr marL="889636" lvl="2">
              <a:spcBef>
                <a:spcPct val="0"/>
              </a:spcBef>
            </a:pPr>
            <a:r>
              <a:rPr lang="en-US" altLang="en-US" b="0" i="1"/>
              <a:t>Therefore </a:t>
            </a:r>
            <a:r>
              <a:rPr lang="en-US" altLang="en-US" i="1">
                <a:solidFill>
                  <a:srgbClr val="66FFFF"/>
                </a:solidFill>
              </a:rPr>
              <a:t>comfort</a:t>
            </a:r>
            <a:r>
              <a:rPr lang="en-US" altLang="en-US" b="0" i="1"/>
              <a:t> each other and </a:t>
            </a:r>
            <a:r>
              <a:rPr lang="en-US" altLang="en-US" i="1">
                <a:solidFill>
                  <a:srgbClr val="FFFF00"/>
                </a:solidFill>
              </a:rPr>
              <a:t>edify</a:t>
            </a:r>
            <a:r>
              <a:rPr lang="en-US" altLang="en-US" b="0" i="1"/>
              <a:t> one another, just as you also are doing.</a:t>
            </a:r>
            <a:endParaRPr lang="en-US" altLang="en-US" i="1"/>
          </a:p>
          <a:p>
            <a:pPr lvl="1">
              <a:spcBef>
                <a:spcPct val="0"/>
              </a:spcBef>
            </a:pPr>
            <a:r>
              <a:rPr lang="en-US" altLang="en-US"/>
              <a:t>Burden-bearing (Rom 15:2)</a:t>
            </a:r>
          </a:p>
          <a:p>
            <a:pPr marL="889636" lvl="2">
              <a:spcBef>
                <a:spcPct val="0"/>
              </a:spcBef>
            </a:pPr>
            <a:r>
              <a:rPr lang="en-US" altLang="en-US" b="0" i="1"/>
              <a:t>Let each of us </a:t>
            </a:r>
            <a:r>
              <a:rPr lang="en-US" altLang="en-US" i="1">
                <a:solidFill>
                  <a:srgbClr val="66FFFF"/>
                </a:solidFill>
              </a:rPr>
              <a:t>please his neighbor for his good</a:t>
            </a:r>
            <a:r>
              <a:rPr lang="en-US" altLang="en-US" b="0" i="1"/>
              <a:t>, leading to </a:t>
            </a:r>
            <a:r>
              <a:rPr lang="en-US" altLang="en-US" i="1">
                <a:solidFill>
                  <a:srgbClr val="FFFF00"/>
                </a:solidFill>
              </a:rPr>
              <a:t>edification</a:t>
            </a:r>
            <a:r>
              <a:rPr lang="en-US" altLang="en-US" b="0" i="1"/>
              <a:t>. </a:t>
            </a:r>
          </a:p>
          <a:p>
            <a:pPr lvl="1">
              <a:spcBef>
                <a:spcPct val="0"/>
              </a:spcBef>
            </a:pPr>
            <a:r>
              <a:rPr lang="en-US" altLang="en-US"/>
              <a:t>Peace (Acts 9:31)</a:t>
            </a:r>
          </a:p>
          <a:p>
            <a:pPr marL="889636" lvl="2">
              <a:spcBef>
                <a:spcPct val="0"/>
              </a:spcBef>
            </a:pPr>
            <a:r>
              <a:rPr lang="en-US" altLang="en-US" b="0" i="1"/>
              <a:t>Then the churches throughout all Judea, Galilee, and Samaria </a:t>
            </a:r>
            <a:r>
              <a:rPr lang="en-US" altLang="en-US" i="1">
                <a:solidFill>
                  <a:srgbClr val="66FFFF"/>
                </a:solidFill>
              </a:rPr>
              <a:t>had peace </a:t>
            </a:r>
            <a:r>
              <a:rPr lang="en-US" altLang="en-US" b="0" i="1"/>
              <a:t>and were </a:t>
            </a:r>
            <a:r>
              <a:rPr lang="en-US" altLang="en-US" i="1">
                <a:solidFill>
                  <a:srgbClr val="FFFF00"/>
                </a:solidFill>
              </a:rPr>
              <a:t>edified</a:t>
            </a:r>
            <a:r>
              <a:rPr lang="en-US" altLang="en-US" b="0" i="1"/>
              <a:t>.  And walking in the </a:t>
            </a:r>
            <a:r>
              <a:rPr lang="en-US" altLang="en-US" i="1">
                <a:solidFill>
                  <a:srgbClr val="66FFFF"/>
                </a:solidFill>
              </a:rPr>
              <a:t>fear</a:t>
            </a:r>
            <a:r>
              <a:rPr lang="en-US" altLang="en-US" b="0" i="1"/>
              <a:t> of the Lord and in the </a:t>
            </a:r>
            <a:r>
              <a:rPr lang="en-US" altLang="en-US" i="1">
                <a:solidFill>
                  <a:srgbClr val="66FFFF"/>
                </a:solidFill>
              </a:rPr>
              <a:t>comfort</a:t>
            </a:r>
            <a:r>
              <a:rPr lang="en-US" altLang="en-US" b="0" i="1"/>
              <a:t> of the Holy Spirit, they were multiplied.  </a:t>
            </a:r>
          </a:p>
          <a:p>
            <a:pPr lvl="1">
              <a:spcBef>
                <a:spcPct val="0"/>
              </a:spcBef>
            </a:pPr>
            <a:r>
              <a:rPr lang="en-US" altLang="en-US"/>
              <a:t>Graceful Speech (Eph 4:29)</a:t>
            </a:r>
          </a:p>
          <a:p>
            <a:pPr marL="889636" lvl="2">
              <a:spcBef>
                <a:spcPct val="0"/>
              </a:spcBef>
            </a:pPr>
            <a:r>
              <a:rPr lang="en-US" altLang="en-US" b="0" i="1"/>
              <a:t>Let no corrupt </a:t>
            </a:r>
            <a:r>
              <a:rPr lang="en-US" altLang="en-US" i="1">
                <a:solidFill>
                  <a:srgbClr val="66FFFF"/>
                </a:solidFill>
              </a:rPr>
              <a:t>word</a:t>
            </a:r>
            <a:r>
              <a:rPr lang="en-US" altLang="en-US" b="0" i="1"/>
              <a:t> proceed out of your mouth, but what is good for necessary </a:t>
            </a:r>
            <a:r>
              <a:rPr lang="en-US" altLang="en-US" i="1">
                <a:solidFill>
                  <a:srgbClr val="FFFF00"/>
                </a:solidFill>
              </a:rPr>
              <a:t>edification</a:t>
            </a:r>
            <a:r>
              <a:rPr lang="en-US" altLang="en-US" b="0" i="1"/>
              <a:t>, that it may impart </a:t>
            </a:r>
            <a:r>
              <a:rPr lang="en-US" altLang="en-US" i="1">
                <a:solidFill>
                  <a:srgbClr val="66FFFF"/>
                </a:solidFill>
              </a:rPr>
              <a:t>grace</a:t>
            </a:r>
            <a:r>
              <a:rPr lang="en-US" altLang="en-US" b="0" i="1"/>
              <a:t> to the hearers.</a:t>
            </a:r>
            <a:endParaRPr lang="en-US" altLang="en-US" i="1"/>
          </a:p>
          <a:p>
            <a:pPr lvl="1">
              <a:spcBef>
                <a:spcPct val="0"/>
              </a:spcBef>
            </a:pPr>
            <a:r>
              <a:rPr lang="en-US" altLang="en-US"/>
              <a:t>Prayer  (Jude 20)</a:t>
            </a:r>
          </a:p>
          <a:p>
            <a:pPr marL="889636" lvl="2">
              <a:spcBef>
                <a:spcPct val="0"/>
              </a:spcBef>
            </a:pPr>
            <a:r>
              <a:rPr lang="en-US" altLang="en-US" b="0" i="1"/>
              <a:t>But you, beloved, </a:t>
            </a:r>
            <a:r>
              <a:rPr lang="en-US" altLang="en-US" i="1">
                <a:solidFill>
                  <a:srgbClr val="FFFF00"/>
                </a:solidFill>
              </a:rPr>
              <a:t>building</a:t>
            </a:r>
            <a:r>
              <a:rPr lang="en-US" altLang="en-US" b="0" i="1"/>
              <a:t> yourselves up on your most holy faith, </a:t>
            </a:r>
            <a:r>
              <a:rPr lang="en-US" altLang="en-US" i="1">
                <a:solidFill>
                  <a:srgbClr val="66FFFF"/>
                </a:solidFill>
              </a:rPr>
              <a:t>praying</a:t>
            </a:r>
            <a:r>
              <a:rPr lang="en-US" altLang="en-US" b="0" i="1"/>
              <a:t> in the Holy Spirit…</a:t>
            </a:r>
            <a:endParaRPr lang="en-US" altLang="en-US" i="1"/>
          </a:p>
        </p:txBody>
      </p:sp>
      <p:sp>
        <p:nvSpPr>
          <p:cNvPr id="45060" name="Slide Number Placeholder 3">
            <a:extLst>
              <a:ext uri="{FF2B5EF4-FFF2-40B4-BE49-F238E27FC236}">
                <a16:creationId xmlns:a16="http://schemas.microsoft.com/office/drawing/2014/main" id="{7C879B36-62D7-4533-95CA-6B228158940E}"/>
              </a:ext>
            </a:extLst>
          </p:cNvPr>
          <p:cNvSpPr>
            <a:spLocks noGrp="1"/>
          </p:cNvSpPr>
          <p:nvPr>
            <p:ph type="sldNum" sz="quarter" idx="12"/>
          </p:nvPr>
        </p:nvSpPr>
        <p:spPr>
          <a:noFill/>
        </p:spPr>
        <p:txBody>
          <a:bodyPr/>
          <a:lstStyle/>
          <a:p>
            <a:pPr defTabSz="1097280" fontAlgn="base">
              <a:spcBef>
                <a:spcPct val="0"/>
              </a:spcBef>
              <a:spcAft>
                <a:spcPct val="0"/>
              </a:spcAft>
              <a:defRPr/>
            </a:pPr>
            <a:fld id="{049DE364-7450-472B-841A-6499F4E7CFB6}" type="slidenum">
              <a:rPr lang="en-US" altLang="en-US">
                <a:solidFill>
                  <a:srgbClr val="FFFFFF"/>
                </a:solidFill>
                <a:latin typeface="Arial" panose="020B0604020202020204" pitchFamily="34" charset="0"/>
              </a:rPr>
              <a:pPr defTabSz="1097280" fontAlgn="base">
                <a:spcBef>
                  <a:spcPct val="0"/>
                </a:spcBef>
                <a:spcAft>
                  <a:spcPct val="0"/>
                </a:spcAft>
                <a:defRPr/>
              </a:pPr>
              <a:t>13</a:t>
            </a:fld>
            <a:endParaRPr lang="en-US" altLang="en-US">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E7FA57E-9D88-49C8-BB11-1960BA244D91}"/>
              </a:ext>
            </a:extLst>
          </p:cNvPr>
          <p:cNvSpPr>
            <a:spLocks noGrp="1" noChangeArrowheads="1"/>
          </p:cNvSpPr>
          <p:nvPr>
            <p:ph type="title"/>
          </p:nvPr>
        </p:nvSpPr>
        <p:spPr>
          <a:xfrm>
            <a:off x="1524000" y="76200"/>
            <a:ext cx="9144000" cy="533400"/>
          </a:xfrm>
        </p:spPr>
        <p:txBody>
          <a:bodyPr/>
          <a:lstStyle/>
          <a:p>
            <a:r>
              <a:rPr lang="en-US" altLang="en-US" sz="3360">
                <a:solidFill>
                  <a:srgbClr val="FFFF00"/>
                </a:solidFill>
              </a:rPr>
              <a:t>Responsibilities of All to Build Up</a:t>
            </a:r>
          </a:p>
        </p:txBody>
      </p:sp>
      <p:sp>
        <p:nvSpPr>
          <p:cNvPr id="96259" name="Rectangle 3">
            <a:extLst>
              <a:ext uri="{FF2B5EF4-FFF2-40B4-BE49-F238E27FC236}">
                <a16:creationId xmlns:a16="http://schemas.microsoft.com/office/drawing/2014/main" id="{FBD96419-16B3-4DCE-8851-0008B4A3D866}"/>
              </a:ext>
            </a:extLst>
          </p:cNvPr>
          <p:cNvSpPr>
            <a:spLocks noGrp="1" noChangeArrowheads="1"/>
          </p:cNvSpPr>
          <p:nvPr>
            <p:ph type="body" idx="1"/>
          </p:nvPr>
        </p:nvSpPr>
        <p:spPr>
          <a:xfrm>
            <a:off x="643890" y="762000"/>
            <a:ext cx="2133600" cy="685800"/>
          </a:xfrm>
        </p:spPr>
        <p:txBody>
          <a:bodyPr/>
          <a:lstStyle/>
          <a:p>
            <a:pPr>
              <a:buFontTx/>
              <a:buNone/>
            </a:pPr>
            <a:r>
              <a:rPr lang="en-US" altLang="en-US" sz="2880"/>
              <a:t>Elders</a:t>
            </a:r>
          </a:p>
        </p:txBody>
      </p:sp>
      <p:sp>
        <p:nvSpPr>
          <p:cNvPr id="96260" name="Rectangle 4">
            <a:extLst>
              <a:ext uri="{FF2B5EF4-FFF2-40B4-BE49-F238E27FC236}">
                <a16:creationId xmlns:a16="http://schemas.microsoft.com/office/drawing/2014/main" id="{682A9F05-BDFF-4D2B-8A55-9D83D4032AB6}"/>
              </a:ext>
            </a:extLst>
          </p:cNvPr>
          <p:cNvSpPr>
            <a:spLocks noChangeArrowheads="1"/>
          </p:cNvSpPr>
          <p:nvPr/>
        </p:nvSpPr>
        <p:spPr bwMode="auto">
          <a:xfrm>
            <a:off x="643890" y="1524000"/>
            <a:ext cx="243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4163" indent="-284163" defTabSz="760413">
              <a:spcBef>
                <a:spcPct val="20000"/>
              </a:spcBef>
              <a:buChar char="•"/>
              <a:defRPr sz="2300" b="1">
                <a:solidFill>
                  <a:schemeClr val="tx1"/>
                </a:solidFill>
                <a:latin typeface="Arial" panose="020B0604020202020204" pitchFamily="34" charset="0"/>
              </a:defRPr>
            </a:lvl1pPr>
            <a:lvl2pPr marL="742950" indent="-285750" defTabSz="760413">
              <a:spcBef>
                <a:spcPct val="20000"/>
              </a:spcBef>
              <a:buChar char="–"/>
              <a:defRPr sz="2000" b="1">
                <a:solidFill>
                  <a:schemeClr val="tx1"/>
                </a:solidFill>
                <a:latin typeface="Arial" panose="020B0604020202020204" pitchFamily="34" charset="0"/>
              </a:defRPr>
            </a:lvl2pPr>
            <a:lvl3pPr marL="1143000" indent="-228600" defTabSz="760413">
              <a:spcBef>
                <a:spcPct val="20000"/>
              </a:spcBef>
              <a:buChar char="•"/>
              <a:defRPr sz="1600" b="1">
                <a:solidFill>
                  <a:schemeClr val="tx1"/>
                </a:solidFill>
                <a:latin typeface="Arial" panose="020B0604020202020204" pitchFamily="34" charset="0"/>
              </a:defRPr>
            </a:lvl3pPr>
            <a:lvl4pPr marL="1600200" indent="-228600" defTabSz="760413">
              <a:spcBef>
                <a:spcPct val="20000"/>
              </a:spcBef>
              <a:buChar char="–"/>
              <a:defRPr b="1">
                <a:solidFill>
                  <a:schemeClr val="tx1"/>
                </a:solidFill>
                <a:latin typeface="Arial" panose="020B0604020202020204" pitchFamily="34" charset="0"/>
              </a:defRPr>
            </a:lvl4pPr>
            <a:lvl5pPr marL="2057400" indent="-228600" defTabSz="760413">
              <a:spcBef>
                <a:spcPct val="20000"/>
              </a:spcBef>
              <a:buChar char="»"/>
              <a:defRPr b="1">
                <a:solidFill>
                  <a:schemeClr val="tx1"/>
                </a:solidFill>
                <a:latin typeface="Arial" panose="020B0604020202020204" pitchFamily="34" charset="0"/>
              </a:defRPr>
            </a:lvl5pPr>
            <a:lvl6pPr marL="2514600" indent="-228600" defTabSz="760413"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defTabSz="760413"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defTabSz="760413"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defTabSz="760413" eaLnBrk="0" fontAlgn="base" hangingPunct="0">
              <a:spcBef>
                <a:spcPct val="20000"/>
              </a:spcBef>
              <a:spcAft>
                <a:spcPct val="0"/>
              </a:spcAft>
              <a:buChar char="»"/>
              <a:defRPr b="1">
                <a:solidFill>
                  <a:schemeClr val="tx1"/>
                </a:solidFill>
                <a:latin typeface="Arial" panose="020B0604020202020204" pitchFamily="34" charset="0"/>
              </a:defRPr>
            </a:lvl9pPr>
          </a:lstStyle>
          <a:p>
            <a:pPr marL="340996" indent="-340996" defTabSz="912496" eaLnBrk="0" fontAlgn="base" hangingPunct="0">
              <a:spcAft>
                <a:spcPct val="0"/>
              </a:spcAft>
              <a:buNone/>
              <a:defRPr/>
            </a:pPr>
            <a:r>
              <a:rPr lang="en-US" altLang="en-US" sz="2880">
                <a:solidFill>
                  <a:srgbClr val="FFFFFF"/>
                </a:solidFill>
              </a:rPr>
              <a:t>Evangelists</a:t>
            </a:r>
          </a:p>
        </p:txBody>
      </p:sp>
      <p:sp>
        <p:nvSpPr>
          <p:cNvPr id="96261" name="Rectangle 5">
            <a:extLst>
              <a:ext uri="{FF2B5EF4-FFF2-40B4-BE49-F238E27FC236}">
                <a16:creationId xmlns:a16="http://schemas.microsoft.com/office/drawing/2014/main" id="{ACF0627D-B477-4529-BB20-CAA0637BB924}"/>
              </a:ext>
            </a:extLst>
          </p:cNvPr>
          <p:cNvSpPr>
            <a:spLocks noChangeArrowheads="1"/>
          </p:cNvSpPr>
          <p:nvPr/>
        </p:nvSpPr>
        <p:spPr bwMode="auto">
          <a:xfrm>
            <a:off x="643890" y="2286000"/>
            <a:ext cx="2133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4163" indent="-284163" defTabSz="760413">
              <a:spcBef>
                <a:spcPct val="20000"/>
              </a:spcBef>
              <a:buChar char="•"/>
              <a:defRPr sz="2300" b="1">
                <a:solidFill>
                  <a:schemeClr val="tx1"/>
                </a:solidFill>
                <a:latin typeface="Arial" panose="020B0604020202020204" pitchFamily="34" charset="0"/>
              </a:defRPr>
            </a:lvl1pPr>
            <a:lvl2pPr marL="742950" indent="-285750" defTabSz="760413">
              <a:spcBef>
                <a:spcPct val="20000"/>
              </a:spcBef>
              <a:buChar char="–"/>
              <a:defRPr sz="2000" b="1">
                <a:solidFill>
                  <a:schemeClr val="tx1"/>
                </a:solidFill>
                <a:latin typeface="Arial" panose="020B0604020202020204" pitchFamily="34" charset="0"/>
              </a:defRPr>
            </a:lvl2pPr>
            <a:lvl3pPr marL="1143000" indent="-228600" defTabSz="760413">
              <a:spcBef>
                <a:spcPct val="20000"/>
              </a:spcBef>
              <a:buChar char="•"/>
              <a:defRPr sz="1600" b="1">
                <a:solidFill>
                  <a:schemeClr val="tx1"/>
                </a:solidFill>
                <a:latin typeface="Arial" panose="020B0604020202020204" pitchFamily="34" charset="0"/>
              </a:defRPr>
            </a:lvl3pPr>
            <a:lvl4pPr marL="1600200" indent="-228600" defTabSz="760413">
              <a:spcBef>
                <a:spcPct val="20000"/>
              </a:spcBef>
              <a:buChar char="–"/>
              <a:defRPr b="1">
                <a:solidFill>
                  <a:schemeClr val="tx1"/>
                </a:solidFill>
                <a:latin typeface="Arial" panose="020B0604020202020204" pitchFamily="34" charset="0"/>
              </a:defRPr>
            </a:lvl4pPr>
            <a:lvl5pPr marL="2057400" indent="-228600" defTabSz="760413">
              <a:spcBef>
                <a:spcPct val="20000"/>
              </a:spcBef>
              <a:buChar char="»"/>
              <a:defRPr b="1">
                <a:solidFill>
                  <a:schemeClr val="tx1"/>
                </a:solidFill>
                <a:latin typeface="Arial" panose="020B0604020202020204" pitchFamily="34" charset="0"/>
              </a:defRPr>
            </a:lvl5pPr>
            <a:lvl6pPr marL="2514600" indent="-228600" defTabSz="760413"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defTabSz="760413"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defTabSz="760413"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defTabSz="760413" eaLnBrk="0" fontAlgn="base" hangingPunct="0">
              <a:spcBef>
                <a:spcPct val="20000"/>
              </a:spcBef>
              <a:spcAft>
                <a:spcPct val="0"/>
              </a:spcAft>
              <a:buChar char="»"/>
              <a:defRPr b="1">
                <a:solidFill>
                  <a:schemeClr val="tx1"/>
                </a:solidFill>
                <a:latin typeface="Arial" panose="020B0604020202020204" pitchFamily="34" charset="0"/>
              </a:defRPr>
            </a:lvl9pPr>
          </a:lstStyle>
          <a:p>
            <a:pPr marL="340996" indent="-340996" defTabSz="912496" eaLnBrk="0" fontAlgn="base" hangingPunct="0">
              <a:spcAft>
                <a:spcPct val="0"/>
              </a:spcAft>
              <a:buNone/>
              <a:defRPr/>
            </a:pPr>
            <a:r>
              <a:rPr lang="en-US" altLang="en-US" sz="2880">
                <a:solidFill>
                  <a:srgbClr val="FFFFFF"/>
                </a:solidFill>
              </a:rPr>
              <a:t>Teachers</a:t>
            </a:r>
          </a:p>
        </p:txBody>
      </p:sp>
      <p:sp>
        <p:nvSpPr>
          <p:cNvPr id="96262" name="Rectangle 6">
            <a:extLst>
              <a:ext uri="{FF2B5EF4-FFF2-40B4-BE49-F238E27FC236}">
                <a16:creationId xmlns:a16="http://schemas.microsoft.com/office/drawing/2014/main" id="{A431DF4C-980F-4799-A9DD-9D6676E50B80}"/>
              </a:ext>
            </a:extLst>
          </p:cNvPr>
          <p:cNvSpPr>
            <a:spLocks noChangeArrowheads="1"/>
          </p:cNvSpPr>
          <p:nvPr/>
        </p:nvSpPr>
        <p:spPr bwMode="auto">
          <a:xfrm>
            <a:off x="643890" y="2971800"/>
            <a:ext cx="320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4163" indent="-284163" defTabSz="760413">
              <a:spcBef>
                <a:spcPct val="20000"/>
              </a:spcBef>
              <a:buChar char="•"/>
              <a:defRPr sz="2300" b="1">
                <a:solidFill>
                  <a:schemeClr val="tx1"/>
                </a:solidFill>
                <a:latin typeface="Arial" panose="020B0604020202020204" pitchFamily="34" charset="0"/>
              </a:defRPr>
            </a:lvl1pPr>
            <a:lvl2pPr marL="742950" indent="-285750" defTabSz="760413">
              <a:spcBef>
                <a:spcPct val="20000"/>
              </a:spcBef>
              <a:buChar char="–"/>
              <a:defRPr sz="2000" b="1">
                <a:solidFill>
                  <a:schemeClr val="tx1"/>
                </a:solidFill>
                <a:latin typeface="Arial" panose="020B0604020202020204" pitchFamily="34" charset="0"/>
              </a:defRPr>
            </a:lvl2pPr>
            <a:lvl3pPr marL="1143000" indent="-228600" defTabSz="760413">
              <a:spcBef>
                <a:spcPct val="20000"/>
              </a:spcBef>
              <a:buChar char="•"/>
              <a:defRPr sz="1600" b="1">
                <a:solidFill>
                  <a:schemeClr val="tx1"/>
                </a:solidFill>
                <a:latin typeface="Arial" panose="020B0604020202020204" pitchFamily="34" charset="0"/>
              </a:defRPr>
            </a:lvl3pPr>
            <a:lvl4pPr marL="1600200" indent="-228600" defTabSz="760413">
              <a:spcBef>
                <a:spcPct val="20000"/>
              </a:spcBef>
              <a:buChar char="–"/>
              <a:defRPr b="1">
                <a:solidFill>
                  <a:schemeClr val="tx1"/>
                </a:solidFill>
                <a:latin typeface="Arial" panose="020B0604020202020204" pitchFamily="34" charset="0"/>
              </a:defRPr>
            </a:lvl4pPr>
            <a:lvl5pPr marL="2057400" indent="-228600" defTabSz="760413">
              <a:spcBef>
                <a:spcPct val="20000"/>
              </a:spcBef>
              <a:buChar char="»"/>
              <a:defRPr b="1">
                <a:solidFill>
                  <a:schemeClr val="tx1"/>
                </a:solidFill>
                <a:latin typeface="Arial" panose="020B0604020202020204" pitchFamily="34" charset="0"/>
              </a:defRPr>
            </a:lvl5pPr>
            <a:lvl6pPr marL="2514600" indent="-228600" defTabSz="760413"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defTabSz="760413"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defTabSz="760413"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defTabSz="760413" eaLnBrk="0" fontAlgn="base" hangingPunct="0">
              <a:spcBef>
                <a:spcPct val="20000"/>
              </a:spcBef>
              <a:spcAft>
                <a:spcPct val="0"/>
              </a:spcAft>
              <a:buChar char="»"/>
              <a:defRPr b="1">
                <a:solidFill>
                  <a:schemeClr val="tx1"/>
                </a:solidFill>
                <a:latin typeface="Arial" panose="020B0604020202020204" pitchFamily="34" charset="0"/>
              </a:defRPr>
            </a:lvl9pPr>
          </a:lstStyle>
          <a:p>
            <a:pPr marL="340996" indent="-340996" defTabSz="912496" eaLnBrk="0" fontAlgn="base" hangingPunct="0">
              <a:spcAft>
                <a:spcPct val="0"/>
              </a:spcAft>
              <a:buNone/>
              <a:defRPr/>
            </a:pPr>
            <a:r>
              <a:rPr lang="en-US" altLang="en-US" sz="2880">
                <a:solidFill>
                  <a:srgbClr val="FFFFFF"/>
                </a:solidFill>
              </a:rPr>
              <a:t>‘Gifted’ People</a:t>
            </a:r>
          </a:p>
        </p:txBody>
      </p:sp>
      <p:sp>
        <p:nvSpPr>
          <p:cNvPr id="96263" name="Rectangle 7">
            <a:extLst>
              <a:ext uri="{FF2B5EF4-FFF2-40B4-BE49-F238E27FC236}">
                <a16:creationId xmlns:a16="http://schemas.microsoft.com/office/drawing/2014/main" id="{870DC725-928A-4D00-8B22-56E7525443CF}"/>
              </a:ext>
            </a:extLst>
          </p:cNvPr>
          <p:cNvSpPr>
            <a:spLocks noChangeArrowheads="1"/>
          </p:cNvSpPr>
          <p:nvPr/>
        </p:nvSpPr>
        <p:spPr bwMode="auto">
          <a:xfrm>
            <a:off x="643890" y="3775710"/>
            <a:ext cx="3048000" cy="75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41288" indent="-141288" defTabSz="760413">
              <a:spcBef>
                <a:spcPct val="20000"/>
              </a:spcBef>
              <a:buChar char="•"/>
              <a:defRPr sz="2300" b="1">
                <a:solidFill>
                  <a:schemeClr val="tx1"/>
                </a:solidFill>
                <a:latin typeface="Arial" panose="020B0604020202020204" pitchFamily="34" charset="0"/>
              </a:defRPr>
            </a:lvl1pPr>
            <a:lvl2pPr marL="742950" indent="-285750" defTabSz="760413">
              <a:spcBef>
                <a:spcPct val="20000"/>
              </a:spcBef>
              <a:buChar char="–"/>
              <a:defRPr sz="2000" b="1">
                <a:solidFill>
                  <a:schemeClr val="tx1"/>
                </a:solidFill>
                <a:latin typeface="Arial" panose="020B0604020202020204" pitchFamily="34" charset="0"/>
              </a:defRPr>
            </a:lvl2pPr>
            <a:lvl3pPr marL="1143000" indent="-228600" defTabSz="760413">
              <a:spcBef>
                <a:spcPct val="20000"/>
              </a:spcBef>
              <a:buChar char="•"/>
              <a:defRPr sz="1600" b="1">
                <a:solidFill>
                  <a:schemeClr val="tx1"/>
                </a:solidFill>
                <a:latin typeface="Arial" panose="020B0604020202020204" pitchFamily="34" charset="0"/>
              </a:defRPr>
            </a:lvl3pPr>
            <a:lvl4pPr marL="1600200" indent="-228600" defTabSz="760413">
              <a:spcBef>
                <a:spcPct val="20000"/>
              </a:spcBef>
              <a:buChar char="–"/>
              <a:defRPr b="1">
                <a:solidFill>
                  <a:schemeClr val="tx1"/>
                </a:solidFill>
                <a:latin typeface="Arial" panose="020B0604020202020204" pitchFamily="34" charset="0"/>
              </a:defRPr>
            </a:lvl4pPr>
            <a:lvl5pPr marL="2057400" indent="-228600" defTabSz="760413">
              <a:spcBef>
                <a:spcPct val="20000"/>
              </a:spcBef>
              <a:buChar char="»"/>
              <a:defRPr b="1">
                <a:solidFill>
                  <a:schemeClr val="tx1"/>
                </a:solidFill>
                <a:latin typeface="Arial" panose="020B0604020202020204" pitchFamily="34" charset="0"/>
              </a:defRPr>
            </a:lvl5pPr>
            <a:lvl6pPr marL="2514600" indent="-228600" defTabSz="760413"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defTabSz="760413"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defTabSz="760413"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defTabSz="760413" eaLnBrk="0" fontAlgn="base" hangingPunct="0">
              <a:spcBef>
                <a:spcPct val="20000"/>
              </a:spcBef>
              <a:spcAft>
                <a:spcPct val="0"/>
              </a:spcAft>
              <a:buChar char="»"/>
              <a:defRPr b="1">
                <a:solidFill>
                  <a:schemeClr val="tx1"/>
                </a:solidFill>
                <a:latin typeface="Arial" panose="020B0604020202020204" pitchFamily="34" charset="0"/>
              </a:defRPr>
            </a:lvl9pPr>
          </a:lstStyle>
          <a:p>
            <a:pPr marL="169546" indent="-169546" defTabSz="912496" eaLnBrk="0" fontAlgn="base" hangingPunct="0">
              <a:lnSpc>
                <a:spcPct val="80000"/>
              </a:lnSpc>
              <a:spcBef>
                <a:spcPct val="0"/>
              </a:spcBef>
              <a:spcAft>
                <a:spcPct val="0"/>
              </a:spcAft>
              <a:buNone/>
              <a:defRPr/>
            </a:pPr>
            <a:r>
              <a:rPr lang="en-US" altLang="en-US" sz="2880">
                <a:solidFill>
                  <a:srgbClr val="FFFFFF"/>
                </a:solidFill>
              </a:rPr>
              <a:t>Trainers, ‘Gift Imparters’</a:t>
            </a:r>
          </a:p>
        </p:txBody>
      </p:sp>
      <p:sp>
        <p:nvSpPr>
          <p:cNvPr id="96265" name="Rectangle 9">
            <a:extLst>
              <a:ext uri="{FF2B5EF4-FFF2-40B4-BE49-F238E27FC236}">
                <a16:creationId xmlns:a16="http://schemas.microsoft.com/office/drawing/2014/main" id="{33EF87DD-2209-48B8-BA0A-866789B58F39}"/>
              </a:ext>
            </a:extLst>
          </p:cNvPr>
          <p:cNvSpPr>
            <a:spLocks noChangeArrowheads="1"/>
          </p:cNvSpPr>
          <p:nvPr/>
        </p:nvSpPr>
        <p:spPr bwMode="auto">
          <a:xfrm>
            <a:off x="643890" y="4648200"/>
            <a:ext cx="304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4163" indent="-284163" defTabSz="760413">
              <a:spcBef>
                <a:spcPct val="20000"/>
              </a:spcBef>
              <a:buChar char="•"/>
              <a:defRPr sz="2300" b="1">
                <a:solidFill>
                  <a:schemeClr val="tx1"/>
                </a:solidFill>
                <a:latin typeface="Arial" panose="020B0604020202020204" pitchFamily="34" charset="0"/>
              </a:defRPr>
            </a:lvl1pPr>
            <a:lvl2pPr marL="742950" indent="-285750" defTabSz="760413">
              <a:spcBef>
                <a:spcPct val="20000"/>
              </a:spcBef>
              <a:buChar char="–"/>
              <a:defRPr sz="2000" b="1">
                <a:solidFill>
                  <a:schemeClr val="tx1"/>
                </a:solidFill>
                <a:latin typeface="Arial" panose="020B0604020202020204" pitchFamily="34" charset="0"/>
              </a:defRPr>
            </a:lvl2pPr>
            <a:lvl3pPr marL="1143000" indent="-228600" defTabSz="760413">
              <a:spcBef>
                <a:spcPct val="20000"/>
              </a:spcBef>
              <a:buChar char="•"/>
              <a:defRPr sz="1600" b="1">
                <a:solidFill>
                  <a:schemeClr val="tx1"/>
                </a:solidFill>
                <a:latin typeface="Arial" panose="020B0604020202020204" pitchFamily="34" charset="0"/>
              </a:defRPr>
            </a:lvl3pPr>
            <a:lvl4pPr marL="1600200" indent="-228600" defTabSz="760413">
              <a:spcBef>
                <a:spcPct val="20000"/>
              </a:spcBef>
              <a:buChar char="–"/>
              <a:defRPr b="1">
                <a:solidFill>
                  <a:schemeClr val="tx1"/>
                </a:solidFill>
                <a:latin typeface="Arial" panose="020B0604020202020204" pitchFamily="34" charset="0"/>
              </a:defRPr>
            </a:lvl4pPr>
            <a:lvl5pPr marL="2057400" indent="-228600" defTabSz="760413">
              <a:spcBef>
                <a:spcPct val="20000"/>
              </a:spcBef>
              <a:buChar char="»"/>
              <a:defRPr b="1">
                <a:solidFill>
                  <a:schemeClr val="tx1"/>
                </a:solidFill>
                <a:latin typeface="Arial" panose="020B0604020202020204" pitchFamily="34" charset="0"/>
              </a:defRPr>
            </a:lvl5pPr>
            <a:lvl6pPr marL="2514600" indent="-228600" defTabSz="760413"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defTabSz="760413"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defTabSz="760413"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defTabSz="760413" eaLnBrk="0" fontAlgn="base" hangingPunct="0">
              <a:spcBef>
                <a:spcPct val="20000"/>
              </a:spcBef>
              <a:spcAft>
                <a:spcPct val="0"/>
              </a:spcAft>
              <a:buChar char="»"/>
              <a:defRPr b="1">
                <a:solidFill>
                  <a:schemeClr val="tx1"/>
                </a:solidFill>
                <a:latin typeface="Arial" panose="020B0604020202020204" pitchFamily="34" charset="0"/>
              </a:defRPr>
            </a:lvl9pPr>
          </a:lstStyle>
          <a:p>
            <a:pPr marL="340996" indent="-340996" defTabSz="912496" eaLnBrk="0" fontAlgn="base" hangingPunct="0">
              <a:spcAft>
                <a:spcPct val="0"/>
              </a:spcAft>
              <a:buNone/>
              <a:defRPr/>
            </a:pPr>
            <a:r>
              <a:rPr lang="en-US" altLang="en-US" sz="2880">
                <a:solidFill>
                  <a:srgbClr val="FFFFFF"/>
                </a:solidFill>
              </a:rPr>
              <a:t>One Another</a:t>
            </a:r>
          </a:p>
        </p:txBody>
      </p:sp>
      <p:sp>
        <p:nvSpPr>
          <p:cNvPr id="96266" name="Rectangle 10">
            <a:extLst>
              <a:ext uri="{FF2B5EF4-FFF2-40B4-BE49-F238E27FC236}">
                <a16:creationId xmlns:a16="http://schemas.microsoft.com/office/drawing/2014/main" id="{33C67232-BD30-4686-8A6B-BE557C084C3A}"/>
              </a:ext>
            </a:extLst>
          </p:cNvPr>
          <p:cNvSpPr>
            <a:spLocks noChangeArrowheads="1"/>
          </p:cNvSpPr>
          <p:nvPr/>
        </p:nvSpPr>
        <p:spPr bwMode="auto">
          <a:xfrm>
            <a:off x="643890" y="5410200"/>
            <a:ext cx="304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4163" indent="-284163" defTabSz="760413">
              <a:spcBef>
                <a:spcPct val="20000"/>
              </a:spcBef>
              <a:buChar char="•"/>
              <a:defRPr sz="2300" b="1">
                <a:solidFill>
                  <a:schemeClr val="tx1"/>
                </a:solidFill>
                <a:latin typeface="Arial" panose="020B0604020202020204" pitchFamily="34" charset="0"/>
              </a:defRPr>
            </a:lvl1pPr>
            <a:lvl2pPr marL="742950" indent="-285750" defTabSz="760413">
              <a:spcBef>
                <a:spcPct val="20000"/>
              </a:spcBef>
              <a:buChar char="–"/>
              <a:defRPr sz="2000" b="1">
                <a:solidFill>
                  <a:schemeClr val="tx1"/>
                </a:solidFill>
                <a:latin typeface="Arial" panose="020B0604020202020204" pitchFamily="34" charset="0"/>
              </a:defRPr>
            </a:lvl2pPr>
            <a:lvl3pPr marL="1143000" indent="-228600" defTabSz="760413">
              <a:spcBef>
                <a:spcPct val="20000"/>
              </a:spcBef>
              <a:buChar char="•"/>
              <a:defRPr sz="1600" b="1">
                <a:solidFill>
                  <a:schemeClr val="tx1"/>
                </a:solidFill>
                <a:latin typeface="Arial" panose="020B0604020202020204" pitchFamily="34" charset="0"/>
              </a:defRPr>
            </a:lvl3pPr>
            <a:lvl4pPr marL="1600200" indent="-228600" defTabSz="760413">
              <a:spcBef>
                <a:spcPct val="20000"/>
              </a:spcBef>
              <a:buChar char="–"/>
              <a:defRPr b="1">
                <a:solidFill>
                  <a:schemeClr val="tx1"/>
                </a:solidFill>
                <a:latin typeface="Arial" panose="020B0604020202020204" pitchFamily="34" charset="0"/>
              </a:defRPr>
            </a:lvl4pPr>
            <a:lvl5pPr marL="2057400" indent="-228600" defTabSz="760413">
              <a:spcBef>
                <a:spcPct val="20000"/>
              </a:spcBef>
              <a:buChar char="»"/>
              <a:defRPr b="1">
                <a:solidFill>
                  <a:schemeClr val="tx1"/>
                </a:solidFill>
                <a:latin typeface="Arial" panose="020B0604020202020204" pitchFamily="34" charset="0"/>
              </a:defRPr>
            </a:lvl5pPr>
            <a:lvl6pPr marL="2514600" indent="-228600" defTabSz="760413"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defTabSz="760413"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defTabSz="760413"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defTabSz="760413" eaLnBrk="0" fontAlgn="base" hangingPunct="0">
              <a:spcBef>
                <a:spcPct val="20000"/>
              </a:spcBef>
              <a:spcAft>
                <a:spcPct val="0"/>
              </a:spcAft>
              <a:buChar char="»"/>
              <a:defRPr b="1">
                <a:solidFill>
                  <a:schemeClr val="tx1"/>
                </a:solidFill>
                <a:latin typeface="Arial" panose="020B0604020202020204" pitchFamily="34" charset="0"/>
              </a:defRPr>
            </a:lvl9pPr>
          </a:lstStyle>
          <a:p>
            <a:pPr marL="340996" indent="-340996" defTabSz="912496" eaLnBrk="0" fontAlgn="base" hangingPunct="0">
              <a:spcAft>
                <a:spcPct val="0"/>
              </a:spcAft>
              <a:buNone/>
              <a:defRPr/>
            </a:pPr>
            <a:r>
              <a:rPr lang="en-US" altLang="en-US" sz="2880">
                <a:solidFill>
                  <a:srgbClr val="FFFFFF"/>
                </a:solidFill>
              </a:rPr>
              <a:t>One Another</a:t>
            </a:r>
          </a:p>
        </p:txBody>
      </p:sp>
      <p:sp>
        <p:nvSpPr>
          <p:cNvPr id="96267" name="Rectangle 11">
            <a:extLst>
              <a:ext uri="{FF2B5EF4-FFF2-40B4-BE49-F238E27FC236}">
                <a16:creationId xmlns:a16="http://schemas.microsoft.com/office/drawing/2014/main" id="{B1013353-8C1D-42D9-A74F-569850A22ABB}"/>
              </a:ext>
            </a:extLst>
          </p:cNvPr>
          <p:cNvSpPr>
            <a:spLocks noChangeArrowheads="1"/>
          </p:cNvSpPr>
          <p:nvPr/>
        </p:nvSpPr>
        <p:spPr bwMode="auto">
          <a:xfrm>
            <a:off x="643890" y="6096000"/>
            <a:ext cx="304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4163" indent="-284163" defTabSz="760413">
              <a:spcBef>
                <a:spcPct val="20000"/>
              </a:spcBef>
              <a:buChar char="•"/>
              <a:defRPr sz="2300" b="1">
                <a:solidFill>
                  <a:schemeClr val="tx1"/>
                </a:solidFill>
                <a:latin typeface="Arial" panose="020B0604020202020204" pitchFamily="34" charset="0"/>
              </a:defRPr>
            </a:lvl1pPr>
            <a:lvl2pPr marL="742950" indent="-285750" defTabSz="760413">
              <a:spcBef>
                <a:spcPct val="20000"/>
              </a:spcBef>
              <a:buChar char="–"/>
              <a:defRPr sz="2000" b="1">
                <a:solidFill>
                  <a:schemeClr val="tx1"/>
                </a:solidFill>
                <a:latin typeface="Arial" panose="020B0604020202020204" pitchFamily="34" charset="0"/>
              </a:defRPr>
            </a:lvl2pPr>
            <a:lvl3pPr marL="1143000" indent="-228600" defTabSz="760413">
              <a:spcBef>
                <a:spcPct val="20000"/>
              </a:spcBef>
              <a:buChar char="•"/>
              <a:defRPr sz="1600" b="1">
                <a:solidFill>
                  <a:schemeClr val="tx1"/>
                </a:solidFill>
                <a:latin typeface="Arial" panose="020B0604020202020204" pitchFamily="34" charset="0"/>
              </a:defRPr>
            </a:lvl3pPr>
            <a:lvl4pPr marL="1600200" indent="-228600" defTabSz="760413">
              <a:spcBef>
                <a:spcPct val="20000"/>
              </a:spcBef>
              <a:buChar char="–"/>
              <a:defRPr b="1">
                <a:solidFill>
                  <a:schemeClr val="tx1"/>
                </a:solidFill>
                <a:latin typeface="Arial" panose="020B0604020202020204" pitchFamily="34" charset="0"/>
              </a:defRPr>
            </a:lvl4pPr>
            <a:lvl5pPr marL="2057400" indent="-228600" defTabSz="760413">
              <a:spcBef>
                <a:spcPct val="20000"/>
              </a:spcBef>
              <a:buChar char="»"/>
              <a:defRPr b="1">
                <a:solidFill>
                  <a:schemeClr val="tx1"/>
                </a:solidFill>
                <a:latin typeface="Arial" panose="020B0604020202020204" pitchFamily="34" charset="0"/>
              </a:defRPr>
            </a:lvl5pPr>
            <a:lvl6pPr marL="2514600" indent="-228600" defTabSz="760413" eaLnBrk="0" fontAlgn="base" hangingPunct="0">
              <a:spcBef>
                <a:spcPct val="20000"/>
              </a:spcBef>
              <a:spcAft>
                <a:spcPct val="0"/>
              </a:spcAft>
              <a:buChar char="»"/>
              <a:defRPr b="1">
                <a:solidFill>
                  <a:schemeClr val="tx1"/>
                </a:solidFill>
                <a:latin typeface="Arial" panose="020B0604020202020204" pitchFamily="34" charset="0"/>
              </a:defRPr>
            </a:lvl6pPr>
            <a:lvl7pPr marL="2971800" indent="-228600" defTabSz="760413" eaLnBrk="0" fontAlgn="base" hangingPunct="0">
              <a:spcBef>
                <a:spcPct val="20000"/>
              </a:spcBef>
              <a:spcAft>
                <a:spcPct val="0"/>
              </a:spcAft>
              <a:buChar char="»"/>
              <a:defRPr b="1">
                <a:solidFill>
                  <a:schemeClr val="tx1"/>
                </a:solidFill>
                <a:latin typeface="Arial" panose="020B0604020202020204" pitchFamily="34" charset="0"/>
              </a:defRPr>
            </a:lvl7pPr>
            <a:lvl8pPr marL="3429000" indent="-228600" defTabSz="760413" eaLnBrk="0" fontAlgn="base" hangingPunct="0">
              <a:spcBef>
                <a:spcPct val="20000"/>
              </a:spcBef>
              <a:spcAft>
                <a:spcPct val="0"/>
              </a:spcAft>
              <a:buChar char="»"/>
              <a:defRPr b="1">
                <a:solidFill>
                  <a:schemeClr val="tx1"/>
                </a:solidFill>
                <a:latin typeface="Arial" panose="020B0604020202020204" pitchFamily="34" charset="0"/>
              </a:defRPr>
            </a:lvl8pPr>
            <a:lvl9pPr marL="3886200" indent="-228600" defTabSz="760413" eaLnBrk="0" fontAlgn="base" hangingPunct="0">
              <a:spcBef>
                <a:spcPct val="20000"/>
              </a:spcBef>
              <a:spcAft>
                <a:spcPct val="0"/>
              </a:spcAft>
              <a:buChar char="»"/>
              <a:defRPr b="1">
                <a:solidFill>
                  <a:schemeClr val="tx1"/>
                </a:solidFill>
                <a:latin typeface="Arial" panose="020B0604020202020204" pitchFamily="34" charset="0"/>
              </a:defRPr>
            </a:lvl9pPr>
          </a:lstStyle>
          <a:p>
            <a:pPr marL="340996" indent="-340996" defTabSz="912496" eaLnBrk="0" fontAlgn="base" hangingPunct="0">
              <a:spcAft>
                <a:spcPct val="0"/>
              </a:spcAft>
              <a:buNone/>
              <a:defRPr/>
            </a:pPr>
            <a:r>
              <a:rPr lang="en-US" altLang="en-US" sz="2880">
                <a:solidFill>
                  <a:srgbClr val="FFFFFF"/>
                </a:solidFill>
              </a:rPr>
              <a:t>One Another</a:t>
            </a:r>
          </a:p>
        </p:txBody>
      </p:sp>
      <p:sp>
        <p:nvSpPr>
          <p:cNvPr id="47115" name="Line 14">
            <a:extLst>
              <a:ext uri="{FF2B5EF4-FFF2-40B4-BE49-F238E27FC236}">
                <a16:creationId xmlns:a16="http://schemas.microsoft.com/office/drawing/2014/main" id="{9EC13B42-6372-4AAC-A1BB-7591FFAAB5C1}"/>
              </a:ext>
            </a:extLst>
          </p:cNvPr>
          <p:cNvSpPr>
            <a:spLocks noChangeShapeType="1"/>
          </p:cNvSpPr>
          <p:nvPr/>
        </p:nvSpPr>
        <p:spPr bwMode="auto">
          <a:xfrm>
            <a:off x="567690" y="1447800"/>
            <a:ext cx="109518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47116" name="Line 15">
            <a:extLst>
              <a:ext uri="{FF2B5EF4-FFF2-40B4-BE49-F238E27FC236}">
                <a16:creationId xmlns:a16="http://schemas.microsoft.com/office/drawing/2014/main" id="{FCCAE7FD-F556-4462-B941-F65B95751581}"/>
              </a:ext>
            </a:extLst>
          </p:cNvPr>
          <p:cNvSpPr>
            <a:spLocks noChangeShapeType="1"/>
          </p:cNvSpPr>
          <p:nvPr/>
        </p:nvSpPr>
        <p:spPr bwMode="auto">
          <a:xfrm>
            <a:off x="567690" y="2207896"/>
            <a:ext cx="109518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47117" name="Line 16">
            <a:extLst>
              <a:ext uri="{FF2B5EF4-FFF2-40B4-BE49-F238E27FC236}">
                <a16:creationId xmlns:a16="http://schemas.microsoft.com/office/drawing/2014/main" id="{E578F60C-D372-4C47-904E-EEFD7071D0ED}"/>
              </a:ext>
            </a:extLst>
          </p:cNvPr>
          <p:cNvSpPr>
            <a:spLocks noChangeShapeType="1"/>
          </p:cNvSpPr>
          <p:nvPr/>
        </p:nvSpPr>
        <p:spPr bwMode="auto">
          <a:xfrm>
            <a:off x="601980" y="2948940"/>
            <a:ext cx="109518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47118" name="Line 17">
            <a:extLst>
              <a:ext uri="{FF2B5EF4-FFF2-40B4-BE49-F238E27FC236}">
                <a16:creationId xmlns:a16="http://schemas.microsoft.com/office/drawing/2014/main" id="{A597F74F-61DC-4810-9EC5-B30F60F0CB20}"/>
              </a:ext>
            </a:extLst>
          </p:cNvPr>
          <p:cNvSpPr>
            <a:spLocks noChangeShapeType="1"/>
          </p:cNvSpPr>
          <p:nvPr/>
        </p:nvSpPr>
        <p:spPr bwMode="auto">
          <a:xfrm>
            <a:off x="567690" y="3733800"/>
            <a:ext cx="109518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47119" name="Line 18">
            <a:extLst>
              <a:ext uri="{FF2B5EF4-FFF2-40B4-BE49-F238E27FC236}">
                <a16:creationId xmlns:a16="http://schemas.microsoft.com/office/drawing/2014/main" id="{ABE18743-0AE1-44BE-9162-E0D3DA830776}"/>
              </a:ext>
            </a:extLst>
          </p:cNvPr>
          <p:cNvSpPr>
            <a:spLocks noChangeShapeType="1"/>
          </p:cNvSpPr>
          <p:nvPr/>
        </p:nvSpPr>
        <p:spPr bwMode="auto">
          <a:xfrm>
            <a:off x="567690" y="4537710"/>
            <a:ext cx="109518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47120" name="Line 19">
            <a:extLst>
              <a:ext uri="{FF2B5EF4-FFF2-40B4-BE49-F238E27FC236}">
                <a16:creationId xmlns:a16="http://schemas.microsoft.com/office/drawing/2014/main" id="{8E3CF658-2CF3-49D5-8AA2-40B6C127E82E}"/>
              </a:ext>
            </a:extLst>
          </p:cNvPr>
          <p:cNvSpPr>
            <a:spLocks noChangeShapeType="1"/>
          </p:cNvSpPr>
          <p:nvPr/>
        </p:nvSpPr>
        <p:spPr bwMode="auto">
          <a:xfrm>
            <a:off x="567690" y="5313046"/>
            <a:ext cx="109518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47121" name="Line 20">
            <a:extLst>
              <a:ext uri="{FF2B5EF4-FFF2-40B4-BE49-F238E27FC236}">
                <a16:creationId xmlns:a16="http://schemas.microsoft.com/office/drawing/2014/main" id="{59978865-CB8B-492D-A0E2-0390CE7C56DD}"/>
              </a:ext>
            </a:extLst>
          </p:cNvPr>
          <p:cNvSpPr>
            <a:spLocks noChangeShapeType="1"/>
          </p:cNvSpPr>
          <p:nvPr/>
        </p:nvSpPr>
        <p:spPr bwMode="auto">
          <a:xfrm>
            <a:off x="567690" y="6061710"/>
            <a:ext cx="109518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47122" name="Line 21">
            <a:extLst>
              <a:ext uri="{FF2B5EF4-FFF2-40B4-BE49-F238E27FC236}">
                <a16:creationId xmlns:a16="http://schemas.microsoft.com/office/drawing/2014/main" id="{F16DAB0B-ECB6-48AC-9081-789EB41CCBCD}"/>
              </a:ext>
            </a:extLst>
          </p:cNvPr>
          <p:cNvSpPr>
            <a:spLocks noChangeShapeType="1"/>
          </p:cNvSpPr>
          <p:nvPr/>
        </p:nvSpPr>
        <p:spPr bwMode="auto">
          <a:xfrm>
            <a:off x="567690" y="685800"/>
            <a:ext cx="109518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47123" name="Line 22">
            <a:extLst>
              <a:ext uri="{FF2B5EF4-FFF2-40B4-BE49-F238E27FC236}">
                <a16:creationId xmlns:a16="http://schemas.microsoft.com/office/drawing/2014/main" id="{84524509-6C6C-46A2-83FA-464819515C13}"/>
              </a:ext>
            </a:extLst>
          </p:cNvPr>
          <p:cNvSpPr>
            <a:spLocks noChangeShapeType="1"/>
          </p:cNvSpPr>
          <p:nvPr/>
        </p:nvSpPr>
        <p:spPr bwMode="auto">
          <a:xfrm>
            <a:off x="569594" y="6781800"/>
            <a:ext cx="109518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96279" name="Text Box 23">
            <a:extLst>
              <a:ext uri="{FF2B5EF4-FFF2-40B4-BE49-F238E27FC236}">
                <a16:creationId xmlns:a16="http://schemas.microsoft.com/office/drawing/2014/main" id="{5D12144E-06E6-424D-BDD0-D8C0A7D31029}"/>
              </a:ext>
            </a:extLst>
          </p:cNvPr>
          <p:cNvSpPr txBox="1">
            <a:spLocks noChangeArrowheads="1"/>
          </p:cNvSpPr>
          <p:nvPr/>
        </p:nvSpPr>
        <p:spPr bwMode="auto">
          <a:xfrm>
            <a:off x="6497956" y="861102"/>
            <a:ext cx="4677499" cy="4247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0413">
              <a:defRPr>
                <a:solidFill>
                  <a:schemeClr val="tx1"/>
                </a:solidFill>
                <a:latin typeface="Arial" panose="020B0604020202020204" pitchFamily="34" charset="0"/>
              </a:defRPr>
            </a:lvl1pPr>
            <a:lvl2pPr defTabSz="760413">
              <a:defRPr>
                <a:solidFill>
                  <a:schemeClr val="tx1"/>
                </a:solidFill>
                <a:latin typeface="Arial" panose="020B0604020202020204" pitchFamily="34" charset="0"/>
              </a:defRPr>
            </a:lvl2pPr>
            <a:lvl3pPr defTabSz="760413">
              <a:defRPr>
                <a:solidFill>
                  <a:schemeClr val="tx1"/>
                </a:solidFill>
                <a:latin typeface="Arial" panose="020B0604020202020204" pitchFamily="34" charset="0"/>
              </a:defRPr>
            </a:lvl3pPr>
            <a:lvl4pPr defTabSz="760413">
              <a:defRPr>
                <a:solidFill>
                  <a:schemeClr val="tx1"/>
                </a:solidFill>
                <a:latin typeface="Arial" panose="020B0604020202020204" pitchFamily="34" charset="0"/>
              </a:defRPr>
            </a:lvl4pPr>
            <a:lvl5pPr defTabSz="760413">
              <a:defRPr>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a:solidFill>
                  <a:schemeClr val="tx1"/>
                </a:solidFill>
                <a:latin typeface="Arial" panose="020B0604020202020204" pitchFamily="34" charset="0"/>
              </a:defRPr>
            </a:lvl9pPr>
          </a:lstStyle>
          <a:p>
            <a:pPr defTabSz="912496" eaLnBrk="0" fontAlgn="base" hangingPunct="0">
              <a:lnSpc>
                <a:spcPct val="90000"/>
              </a:lnSpc>
              <a:spcBef>
                <a:spcPct val="0"/>
              </a:spcBef>
              <a:spcAft>
                <a:spcPct val="0"/>
              </a:spcAft>
              <a:defRPr/>
            </a:pPr>
            <a:r>
              <a:rPr lang="en-US" altLang="en-US" sz="2400" b="1">
                <a:solidFill>
                  <a:srgbClr val="FFFFFF"/>
                </a:solidFill>
              </a:rPr>
              <a:t>Take Heed, Feed, Be Examples</a:t>
            </a:r>
          </a:p>
        </p:txBody>
      </p:sp>
      <p:sp>
        <p:nvSpPr>
          <p:cNvPr id="96280" name="Text Box 24">
            <a:extLst>
              <a:ext uri="{FF2B5EF4-FFF2-40B4-BE49-F238E27FC236}">
                <a16:creationId xmlns:a16="http://schemas.microsoft.com/office/drawing/2014/main" id="{832C5A55-08D6-4F99-87A2-D69234FD419F}"/>
              </a:ext>
            </a:extLst>
          </p:cNvPr>
          <p:cNvSpPr txBox="1">
            <a:spLocks noChangeArrowheads="1"/>
          </p:cNvSpPr>
          <p:nvPr/>
        </p:nvSpPr>
        <p:spPr bwMode="auto">
          <a:xfrm>
            <a:off x="6530340" y="1477859"/>
            <a:ext cx="5021580" cy="75713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defTabSz="760413">
              <a:defRPr>
                <a:solidFill>
                  <a:schemeClr val="tx1"/>
                </a:solidFill>
                <a:latin typeface="Arial" panose="020B0604020202020204" pitchFamily="34" charset="0"/>
              </a:defRPr>
            </a:lvl1pPr>
            <a:lvl2pPr defTabSz="760413">
              <a:defRPr>
                <a:solidFill>
                  <a:schemeClr val="tx1"/>
                </a:solidFill>
                <a:latin typeface="Arial" panose="020B0604020202020204" pitchFamily="34" charset="0"/>
              </a:defRPr>
            </a:lvl2pPr>
            <a:lvl3pPr defTabSz="760413">
              <a:defRPr>
                <a:solidFill>
                  <a:schemeClr val="tx1"/>
                </a:solidFill>
                <a:latin typeface="Arial" panose="020B0604020202020204" pitchFamily="34" charset="0"/>
              </a:defRPr>
            </a:lvl3pPr>
            <a:lvl4pPr defTabSz="760413">
              <a:defRPr>
                <a:solidFill>
                  <a:schemeClr val="tx1"/>
                </a:solidFill>
                <a:latin typeface="Arial" panose="020B0604020202020204" pitchFamily="34" charset="0"/>
              </a:defRPr>
            </a:lvl4pPr>
            <a:lvl5pPr defTabSz="760413">
              <a:defRPr>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a:solidFill>
                  <a:schemeClr val="tx1"/>
                </a:solidFill>
                <a:latin typeface="Arial" panose="020B0604020202020204" pitchFamily="34" charset="0"/>
              </a:defRPr>
            </a:lvl9pPr>
          </a:lstStyle>
          <a:p>
            <a:pPr defTabSz="912496" eaLnBrk="0" fontAlgn="base" hangingPunct="0">
              <a:lnSpc>
                <a:spcPct val="90000"/>
              </a:lnSpc>
              <a:spcBef>
                <a:spcPct val="0"/>
              </a:spcBef>
              <a:spcAft>
                <a:spcPct val="0"/>
              </a:spcAft>
              <a:defRPr/>
            </a:pPr>
            <a:r>
              <a:rPr lang="en-US" altLang="en-US" sz="2400" b="1">
                <a:solidFill>
                  <a:srgbClr val="FFFFFF"/>
                </a:solidFill>
              </a:rPr>
              <a:t>Preach Urgently, Reprove, </a:t>
            </a:r>
          </a:p>
          <a:p>
            <a:pPr defTabSz="912496" eaLnBrk="0" fontAlgn="base" hangingPunct="0">
              <a:lnSpc>
                <a:spcPct val="90000"/>
              </a:lnSpc>
              <a:spcBef>
                <a:spcPct val="0"/>
              </a:spcBef>
              <a:spcAft>
                <a:spcPct val="0"/>
              </a:spcAft>
              <a:defRPr/>
            </a:pPr>
            <a:r>
              <a:rPr lang="en-US" altLang="en-US" sz="2400" b="1">
                <a:solidFill>
                  <a:srgbClr val="FFFFFF"/>
                </a:solidFill>
              </a:rPr>
              <a:t>Rebuke, Exhort, Teach, Remind</a:t>
            </a:r>
          </a:p>
        </p:txBody>
      </p:sp>
      <p:sp>
        <p:nvSpPr>
          <p:cNvPr id="96281" name="Text Box 25">
            <a:extLst>
              <a:ext uri="{FF2B5EF4-FFF2-40B4-BE49-F238E27FC236}">
                <a16:creationId xmlns:a16="http://schemas.microsoft.com/office/drawing/2014/main" id="{B0185096-1AE3-413A-8587-70A1739BFBE1}"/>
              </a:ext>
            </a:extLst>
          </p:cNvPr>
          <p:cNvSpPr txBox="1">
            <a:spLocks noChangeArrowheads="1"/>
          </p:cNvSpPr>
          <p:nvPr/>
        </p:nvSpPr>
        <p:spPr bwMode="auto">
          <a:xfrm>
            <a:off x="6530340" y="2239858"/>
            <a:ext cx="3124573" cy="75713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0413">
              <a:defRPr>
                <a:solidFill>
                  <a:schemeClr val="tx1"/>
                </a:solidFill>
                <a:latin typeface="Arial" panose="020B0604020202020204" pitchFamily="34" charset="0"/>
              </a:defRPr>
            </a:lvl1pPr>
            <a:lvl2pPr defTabSz="760413">
              <a:defRPr>
                <a:solidFill>
                  <a:schemeClr val="tx1"/>
                </a:solidFill>
                <a:latin typeface="Arial" panose="020B0604020202020204" pitchFamily="34" charset="0"/>
              </a:defRPr>
            </a:lvl2pPr>
            <a:lvl3pPr defTabSz="760413">
              <a:defRPr>
                <a:solidFill>
                  <a:schemeClr val="tx1"/>
                </a:solidFill>
                <a:latin typeface="Arial" panose="020B0604020202020204" pitchFamily="34" charset="0"/>
              </a:defRPr>
            </a:lvl3pPr>
            <a:lvl4pPr defTabSz="760413">
              <a:defRPr>
                <a:solidFill>
                  <a:schemeClr val="tx1"/>
                </a:solidFill>
                <a:latin typeface="Arial" panose="020B0604020202020204" pitchFamily="34" charset="0"/>
              </a:defRPr>
            </a:lvl4pPr>
            <a:lvl5pPr defTabSz="760413">
              <a:defRPr>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a:solidFill>
                  <a:schemeClr val="tx1"/>
                </a:solidFill>
                <a:latin typeface="Arial" panose="020B0604020202020204" pitchFamily="34" charset="0"/>
              </a:defRPr>
            </a:lvl9pPr>
          </a:lstStyle>
          <a:p>
            <a:pPr defTabSz="912496" eaLnBrk="0" fontAlgn="base" hangingPunct="0">
              <a:lnSpc>
                <a:spcPct val="90000"/>
              </a:lnSpc>
              <a:spcBef>
                <a:spcPct val="0"/>
              </a:spcBef>
              <a:spcAft>
                <a:spcPct val="0"/>
              </a:spcAft>
              <a:defRPr/>
            </a:pPr>
            <a:r>
              <a:rPr lang="en-US" altLang="en-US" sz="2400" b="1">
                <a:solidFill>
                  <a:srgbClr val="FFFFFF"/>
                </a:solidFill>
              </a:rPr>
              <a:t>Teach carefully, </a:t>
            </a:r>
            <a:br>
              <a:rPr lang="en-US" altLang="en-US" sz="2400" b="1">
                <a:solidFill>
                  <a:srgbClr val="FFFFFF"/>
                </a:solidFill>
              </a:rPr>
            </a:br>
            <a:r>
              <a:rPr lang="en-US" altLang="en-US" sz="2400" b="1">
                <a:solidFill>
                  <a:srgbClr val="FFFFFF"/>
                </a:solidFill>
              </a:rPr>
              <a:t>as “Oracles of God”</a:t>
            </a:r>
          </a:p>
        </p:txBody>
      </p:sp>
      <p:sp>
        <p:nvSpPr>
          <p:cNvPr id="96282" name="Text Box 26">
            <a:extLst>
              <a:ext uri="{FF2B5EF4-FFF2-40B4-BE49-F238E27FC236}">
                <a16:creationId xmlns:a16="http://schemas.microsoft.com/office/drawing/2014/main" id="{617B373E-4C70-4C9C-B35F-B02BD4A7563E}"/>
              </a:ext>
            </a:extLst>
          </p:cNvPr>
          <p:cNvSpPr txBox="1">
            <a:spLocks noChangeArrowheads="1"/>
          </p:cNvSpPr>
          <p:nvPr/>
        </p:nvSpPr>
        <p:spPr bwMode="auto">
          <a:xfrm>
            <a:off x="6530340" y="2982808"/>
            <a:ext cx="5019323" cy="75713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0413">
              <a:defRPr>
                <a:solidFill>
                  <a:schemeClr val="tx1"/>
                </a:solidFill>
                <a:latin typeface="Arial" panose="020B0604020202020204" pitchFamily="34" charset="0"/>
              </a:defRPr>
            </a:lvl1pPr>
            <a:lvl2pPr defTabSz="760413">
              <a:defRPr>
                <a:solidFill>
                  <a:schemeClr val="tx1"/>
                </a:solidFill>
                <a:latin typeface="Arial" panose="020B0604020202020204" pitchFamily="34" charset="0"/>
              </a:defRPr>
            </a:lvl2pPr>
            <a:lvl3pPr defTabSz="760413">
              <a:defRPr>
                <a:solidFill>
                  <a:schemeClr val="tx1"/>
                </a:solidFill>
                <a:latin typeface="Arial" panose="020B0604020202020204" pitchFamily="34" charset="0"/>
              </a:defRPr>
            </a:lvl3pPr>
            <a:lvl4pPr defTabSz="760413">
              <a:defRPr>
                <a:solidFill>
                  <a:schemeClr val="tx1"/>
                </a:solidFill>
                <a:latin typeface="Arial" panose="020B0604020202020204" pitchFamily="34" charset="0"/>
              </a:defRPr>
            </a:lvl4pPr>
            <a:lvl5pPr defTabSz="760413">
              <a:defRPr>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a:solidFill>
                  <a:schemeClr val="tx1"/>
                </a:solidFill>
                <a:latin typeface="Arial" panose="020B0604020202020204" pitchFamily="34" charset="0"/>
              </a:defRPr>
            </a:lvl9pPr>
          </a:lstStyle>
          <a:p>
            <a:pPr defTabSz="912496" eaLnBrk="0" fontAlgn="base" hangingPunct="0">
              <a:lnSpc>
                <a:spcPct val="90000"/>
              </a:lnSpc>
              <a:spcBef>
                <a:spcPct val="0"/>
              </a:spcBef>
              <a:spcAft>
                <a:spcPct val="0"/>
              </a:spcAft>
              <a:defRPr/>
            </a:pPr>
            <a:r>
              <a:rPr lang="en-US" altLang="en-US" sz="2400" b="1">
                <a:solidFill>
                  <a:srgbClr val="FFFFFF"/>
                </a:solidFill>
              </a:rPr>
              <a:t>Abound in edifying, according</a:t>
            </a:r>
          </a:p>
          <a:p>
            <a:pPr defTabSz="912496" eaLnBrk="0" fontAlgn="base" hangingPunct="0">
              <a:lnSpc>
                <a:spcPct val="90000"/>
              </a:lnSpc>
              <a:spcBef>
                <a:spcPct val="0"/>
              </a:spcBef>
              <a:spcAft>
                <a:spcPct val="0"/>
              </a:spcAft>
              <a:defRPr/>
            </a:pPr>
            <a:r>
              <a:rPr lang="en-US" altLang="en-US" sz="2400" b="1">
                <a:solidFill>
                  <a:srgbClr val="FFFFFF"/>
                </a:solidFill>
              </a:rPr>
              <a:t>to grace given, strength supplied</a:t>
            </a:r>
          </a:p>
        </p:txBody>
      </p:sp>
      <p:sp>
        <p:nvSpPr>
          <p:cNvPr id="96283" name="Text Box 27">
            <a:extLst>
              <a:ext uri="{FF2B5EF4-FFF2-40B4-BE49-F238E27FC236}">
                <a16:creationId xmlns:a16="http://schemas.microsoft.com/office/drawing/2014/main" id="{B9B7548F-7567-4AE2-BA92-61FCAF573B0A}"/>
              </a:ext>
            </a:extLst>
          </p:cNvPr>
          <p:cNvSpPr txBox="1">
            <a:spLocks noChangeArrowheads="1"/>
          </p:cNvSpPr>
          <p:nvPr/>
        </p:nvSpPr>
        <p:spPr bwMode="auto">
          <a:xfrm>
            <a:off x="6537961" y="3929104"/>
            <a:ext cx="4643259" cy="4247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0413">
              <a:defRPr>
                <a:solidFill>
                  <a:schemeClr val="tx1"/>
                </a:solidFill>
                <a:latin typeface="Arial" panose="020B0604020202020204" pitchFamily="34" charset="0"/>
              </a:defRPr>
            </a:lvl1pPr>
            <a:lvl2pPr defTabSz="760413">
              <a:defRPr>
                <a:solidFill>
                  <a:schemeClr val="tx1"/>
                </a:solidFill>
                <a:latin typeface="Arial" panose="020B0604020202020204" pitchFamily="34" charset="0"/>
              </a:defRPr>
            </a:lvl2pPr>
            <a:lvl3pPr defTabSz="760413">
              <a:defRPr>
                <a:solidFill>
                  <a:schemeClr val="tx1"/>
                </a:solidFill>
                <a:latin typeface="Arial" panose="020B0604020202020204" pitchFamily="34" charset="0"/>
              </a:defRPr>
            </a:lvl3pPr>
            <a:lvl4pPr defTabSz="760413">
              <a:defRPr>
                <a:solidFill>
                  <a:schemeClr val="tx1"/>
                </a:solidFill>
                <a:latin typeface="Arial" panose="020B0604020202020204" pitchFamily="34" charset="0"/>
              </a:defRPr>
            </a:lvl4pPr>
            <a:lvl5pPr defTabSz="760413">
              <a:defRPr>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a:solidFill>
                  <a:schemeClr val="tx1"/>
                </a:solidFill>
                <a:latin typeface="Arial" panose="020B0604020202020204" pitchFamily="34" charset="0"/>
              </a:defRPr>
            </a:lvl9pPr>
          </a:lstStyle>
          <a:p>
            <a:pPr defTabSz="912496" eaLnBrk="0" fontAlgn="base" hangingPunct="0">
              <a:lnSpc>
                <a:spcPct val="90000"/>
              </a:lnSpc>
              <a:spcBef>
                <a:spcPct val="0"/>
              </a:spcBef>
              <a:spcAft>
                <a:spcPct val="0"/>
              </a:spcAft>
              <a:defRPr/>
            </a:pPr>
            <a:r>
              <a:rPr lang="en-US" altLang="en-US" sz="2400" b="1">
                <a:solidFill>
                  <a:srgbClr val="FFFFFF"/>
                </a:solidFill>
              </a:rPr>
              <a:t>Train, Establish Faith, Comfort</a:t>
            </a:r>
          </a:p>
        </p:txBody>
      </p:sp>
      <p:sp>
        <p:nvSpPr>
          <p:cNvPr id="96284" name="Text Box 28">
            <a:extLst>
              <a:ext uri="{FF2B5EF4-FFF2-40B4-BE49-F238E27FC236}">
                <a16:creationId xmlns:a16="http://schemas.microsoft.com/office/drawing/2014/main" id="{F315CF2C-5DB8-452D-807D-416B58E6D2A1}"/>
              </a:ext>
            </a:extLst>
          </p:cNvPr>
          <p:cNvSpPr txBox="1">
            <a:spLocks noChangeArrowheads="1"/>
          </p:cNvSpPr>
          <p:nvPr/>
        </p:nvSpPr>
        <p:spPr bwMode="auto">
          <a:xfrm>
            <a:off x="6530341" y="4548718"/>
            <a:ext cx="5012141" cy="75713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0413">
              <a:defRPr>
                <a:solidFill>
                  <a:schemeClr val="tx1"/>
                </a:solidFill>
                <a:latin typeface="Arial" panose="020B0604020202020204" pitchFamily="34" charset="0"/>
              </a:defRPr>
            </a:lvl1pPr>
            <a:lvl2pPr defTabSz="760413">
              <a:defRPr>
                <a:solidFill>
                  <a:schemeClr val="tx1"/>
                </a:solidFill>
                <a:latin typeface="Arial" panose="020B0604020202020204" pitchFamily="34" charset="0"/>
              </a:defRPr>
            </a:lvl2pPr>
            <a:lvl3pPr defTabSz="760413">
              <a:defRPr>
                <a:solidFill>
                  <a:schemeClr val="tx1"/>
                </a:solidFill>
                <a:latin typeface="Arial" panose="020B0604020202020204" pitchFamily="34" charset="0"/>
              </a:defRPr>
            </a:lvl3pPr>
            <a:lvl4pPr defTabSz="760413">
              <a:defRPr>
                <a:solidFill>
                  <a:schemeClr val="tx1"/>
                </a:solidFill>
                <a:latin typeface="Arial" panose="020B0604020202020204" pitchFamily="34" charset="0"/>
              </a:defRPr>
            </a:lvl4pPr>
            <a:lvl5pPr defTabSz="760413">
              <a:defRPr>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a:solidFill>
                  <a:schemeClr val="tx1"/>
                </a:solidFill>
                <a:latin typeface="Arial" panose="020B0604020202020204" pitchFamily="34" charset="0"/>
              </a:defRPr>
            </a:lvl9pPr>
          </a:lstStyle>
          <a:p>
            <a:pPr defTabSz="912496" eaLnBrk="0" fontAlgn="base" hangingPunct="0">
              <a:lnSpc>
                <a:spcPct val="90000"/>
              </a:lnSpc>
              <a:spcBef>
                <a:spcPct val="0"/>
              </a:spcBef>
              <a:spcAft>
                <a:spcPct val="0"/>
              </a:spcAft>
              <a:defRPr/>
            </a:pPr>
            <a:r>
              <a:rPr lang="en-US" altLang="en-US" sz="2400" b="1">
                <a:solidFill>
                  <a:srgbClr val="FFFFFF"/>
                </a:solidFill>
              </a:rPr>
              <a:t>Be example in:  Word, Life, Faith,</a:t>
            </a:r>
          </a:p>
          <a:p>
            <a:pPr defTabSz="912496" eaLnBrk="0" fontAlgn="base" hangingPunct="0">
              <a:lnSpc>
                <a:spcPct val="90000"/>
              </a:lnSpc>
              <a:spcBef>
                <a:spcPct val="0"/>
              </a:spcBef>
              <a:spcAft>
                <a:spcPct val="0"/>
              </a:spcAft>
              <a:defRPr/>
            </a:pPr>
            <a:r>
              <a:rPr lang="en-US" altLang="en-US" sz="2400" b="1">
                <a:solidFill>
                  <a:srgbClr val="FFFFFF"/>
                </a:solidFill>
              </a:rPr>
              <a:t>Purity;  Good Works, Doctrine</a:t>
            </a:r>
          </a:p>
        </p:txBody>
      </p:sp>
      <p:sp>
        <p:nvSpPr>
          <p:cNvPr id="96285" name="Text Box 29">
            <a:extLst>
              <a:ext uri="{FF2B5EF4-FFF2-40B4-BE49-F238E27FC236}">
                <a16:creationId xmlns:a16="http://schemas.microsoft.com/office/drawing/2014/main" id="{AB6EFE29-0968-4E2A-9301-EDCC331732C3}"/>
              </a:ext>
            </a:extLst>
          </p:cNvPr>
          <p:cNvSpPr txBox="1">
            <a:spLocks noChangeArrowheads="1"/>
          </p:cNvSpPr>
          <p:nvPr/>
        </p:nvSpPr>
        <p:spPr bwMode="auto">
          <a:xfrm>
            <a:off x="6530341" y="5297383"/>
            <a:ext cx="4034887" cy="75713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0413">
              <a:defRPr>
                <a:solidFill>
                  <a:schemeClr val="tx1"/>
                </a:solidFill>
                <a:latin typeface="Arial" panose="020B0604020202020204" pitchFamily="34" charset="0"/>
              </a:defRPr>
            </a:lvl1pPr>
            <a:lvl2pPr defTabSz="760413">
              <a:defRPr>
                <a:solidFill>
                  <a:schemeClr val="tx1"/>
                </a:solidFill>
                <a:latin typeface="Arial" panose="020B0604020202020204" pitchFamily="34" charset="0"/>
              </a:defRPr>
            </a:lvl2pPr>
            <a:lvl3pPr defTabSz="760413">
              <a:defRPr>
                <a:solidFill>
                  <a:schemeClr val="tx1"/>
                </a:solidFill>
                <a:latin typeface="Arial" panose="020B0604020202020204" pitchFamily="34" charset="0"/>
              </a:defRPr>
            </a:lvl3pPr>
            <a:lvl4pPr defTabSz="760413">
              <a:defRPr>
                <a:solidFill>
                  <a:schemeClr val="tx1"/>
                </a:solidFill>
                <a:latin typeface="Arial" panose="020B0604020202020204" pitchFamily="34" charset="0"/>
              </a:defRPr>
            </a:lvl4pPr>
            <a:lvl5pPr defTabSz="760413">
              <a:defRPr>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a:solidFill>
                  <a:schemeClr val="tx1"/>
                </a:solidFill>
                <a:latin typeface="Arial" panose="020B0604020202020204" pitchFamily="34" charset="0"/>
              </a:defRPr>
            </a:lvl9pPr>
          </a:lstStyle>
          <a:p>
            <a:pPr defTabSz="912496" eaLnBrk="0" fontAlgn="base" hangingPunct="0">
              <a:lnSpc>
                <a:spcPct val="90000"/>
              </a:lnSpc>
              <a:spcBef>
                <a:spcPct val="0"/>
              </a:spcBef>
              <a:spcAft>
                <a:spcPct val="0"/>
              </a:spcAft>
              <a:defRPr/>
            </a:pPr>
            <a:r>
              <a:rPr lang="en-US" altLang="en-US" sz="2400" b="1">
                <a:solidFill>
                  <a:srgbClr val="FFFFFF"/>
                </a:solidFill>
              </a:rPr>
              <a:t>Strong Help Weak, </a:t>
            </a:r>
            <a:br>
              <a:rPr lang="en-US" altLang="en-US" sz="2400" b="1">
                <a:solidFill>
                  <a:srgbClr val="FFFFFF"/>
                </a:solidFill>
              </a:rPr>
            </a:br>
            <a:r>
              <a:rPr lang="en-US" altLang="en-US" sz="2400" b="1">
                <a:solidFill>
                  <a:srgbClr val="FFFFFF"/>
                </a:solidFill>
              </a:rPr>
              <a:t>Admonish [Warn/Counsel]</a:t>
            </a:r>
          </a:p>
        </p:txBody>
      </p:sp>
      <p:sp>
        <p:nvSpPr>
          <p:cNvPr id="96286" name="Text Box 30">
            <a:extLst>
              <a:ext uri="{FF2B5EF4-FFF2-40B4-BE49-F238E27FC236}">
                <a16:creationId xmlns:a16="http://schemas.microsoft.com/office/drawing/2014/main" id="{6C5BB245-43C5-4D94-8DAA-727F4692ED9D}"/>
              </a:ext>
            </a:extLst>
          </p:cNvPr>
          <p:cNvSpPr txBox="1">
            <a:spLocks noChangeArrowheads="1"/>
          </p:cNvSpPr>
          <p:nvPr/>
        </p:nvSpPr>
        <p:spPr bwMode="auto">
          <a:xfrm>
            <a:off x="6524626" y="6215104"/>
            <a:ext cx="4565481" cy="42473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760413">
              <a:defRPr>
                <a:solidFill>
                  <a:schemeClr val="tx1"/>
                </a:solidFill>
                <a:latin typeface="Arial" panose="020B0604020202020204" pitchFamily="34" charset="0"/>
              </a:defRPr>
            </a:lvl1pPr>
            <a:lvl2pPr defTabSz="760413">
              <a:defRPr>
                <a:solidFill>
                  <a:schemeClr val="tx1"/>
                </a:solidFill>
                <a:latin typeface="Arial" panose="020B0604020202020204" pitchFamily="34" charset="0"/>
              </a:defRPr>
            </a:lvl2pPr>
            <a:lvl3pPr defTabSz="760413">
              <a:defRPr>
                <a:solidFill>
                  <a:schemeClr val="tx1"/>
                </a:solidFill>
                <a:latin typeface="Arial" panose="020B0604020202020204" pitchFamily="34" charset="0"/>
              </a:defRPr>
            </a:lvl3pPr>
            <a:lvl4pPr defTabSz="760413">
              <a:defRPr>
                <a:solidFill>
                  <a:schemeClr val="tx1"/>
                </a:solidFill>
                <a:latin typeface="Arial" panose="020B0604020202020204" pitchFamily="34" charset="0"/>
              </a:defRPr>
            </a:lvl4pPr>
            <a:lvl5pPr defTabSz="760413">
              <a:defRPr>
                <a:solidFill>
                  <a:schemeClr val="tx1"/>
                </a:solidFill>
                <a:latin typeface="Arial" panose="020B0604020202020204" pitchFamily="34" charset="0"/>
              </a:defRPr>
            </a:lvl5pPr>
            <a:lvl6pPr marL="1882775" indent="403225" defTabSz="760413" eaLnBrk="0" fontAlgn="base" hangingPunct="0">
              <a:spcBef>
                <a:spcPct val="0"/>
              </a:spcBef>
              <a:spcAft>
                <a:spcPct val="0"/>
              </a:spcAft>
              <a:defRPr>
                <a:solidFill>
                  <a:schemeClr val="tx1"/>
                </a:solidFill>
                <a:latin typeface="Arial" panose="020B0604020202020204" pitchFamily="34" charset="0"/>
              </a:defRPr>
            </a:lvl6pPr>
            <a:lvl7pPr marL="2339975" indent="403225" defTabSz="760413" eaLnBrk="0" fontAlgn="base" hangingPunct="0">
              <a:spcBef>
                <a:spcPct val="0"/>
              </a:spcBef>
              <a:spcAft>
                <a:spcPct val="0"/>
              </a:spcAft>
              <a:defRPr>
                <a:solidFill>
                  <a:schemeClr val="tx1"/>
                </a:solidFill>
                <a:latin typeface="Arial" panose="020B0604020202020204" pitchFamily="34" charset="0"/>
              </a:defRPr>
            </a:lvl7pPr>
            <a:lvl8pPr marL="2797175" indent="403225" defTabSz="760413" eaLnBrk="0" fontAlgn="base" hangingPunct="0">
              <a:spcBef>
                <a:spcPct val="0"/>
              </a:spcBef>
              <a:spcAft>
                <a:spcPct val="0"/>
              </a:spcAft>
              <a:defRPr>
                <a:solidFill>
                  <a:schemeClr val="tx1"/>
                </a:solidFill>
                <a:latin typeface="Arial" panose="020B0604020202020204" pitchFamily="34" charset="0"/>
              </a:defRPr>
            </a:lvl8pPr>
            <a:lvl9pPr marL="3254375" indent="403225" defTabSz="760413" eaLnBrk="0" fontAlgn="base" hangingPunct="0">
              <a:spcBef>
                <a:spcPct val="0"/>
              </a:spcBef>
              <a:spcAft>
                <a:spcPct val="0"/>
              </a:spcAft>
              <a:defRPr>
                <a:solidFill>
                  <a:schemeClr val="tx1"/>
                </a:solidFill>
                <a:latin typeface="Arial" panose="020B0604020202020204" pitchFamily="34" charset="0"/>
              </a:defRPr>
            </a:lvl9pPr>
          </a:lstStyle>
          <a:p>
            <a:pPr defTabSz="912496" eaLnBrk="0" fontAlgn="base" hangingPunct="0">
              <a:lnSpc>
                <a:spcPct val="90000"/>
              </a:lnSpc>
              <a:spcBef>
                <a:spcPct val="0"/>
              </a:spcBef>
              <a:spcAft>
                <a:spcPct val="0"/>
              </a:spcAft>
              <a:defRPr/>
            </a:pPr>
            <a:r>
              <a:rPr lang="en-US" altLang="en-US" sz="2400" b="1">
                <a:solidFill>
                  <a:srgbClr val="FFFFFF"/>
                </a:solidFill>
              </a:rPr>
              <a:t>Warn, Rebuke, Purge Impurity</a:t>
            </a:r>
          </a:p>
        </p:txBody>
      </p:sp>
      <p:sp>
        <p:nvSpPr>
          <p:cNvPr id="47132" name="Line 31">
            <a:extLst>
              <a:ext uri="{FF2B5EF4-FFF2-40B4-BE49-F238E27FC236}">
                <a16:creationId xmlns:a16="http://schemas.microsoft.com/office/drawing/2014/main" id="{5B8B0B3B-8356-4B84-B082-2CF623FFEE45}"/>
              </a:ext>
            </a:extLst>
          </p:cNvPr>
          <p:cNvSpPr>
            <a:spLocks noChangeShapeType="1"/>
          </p:cNvSpPr>
          <p:nvPr/>
        </p:nvSpPr>
        <p:spPr bwMode="auto">
          <a:xfrm>
            <a:off x="3392806" y="685800"/>
            <a:ext cx="0" cy="609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47133" name="Line 31">
            <a:extLst>
              <a:ext uri="{FF2B5EF4-FFF2-40B4-BE49-F238E27FC236}">
                <a16:creationId xmlns:a16="http://schemas.microsoft.com/office/drawing/2014/main" id="{F17270C3-71D7-4CA4-BED0-EB8B90E369B9}"/>
              </a:ext>
            </a:extLst>
          </p:cNvPr>
          <p:cNvSpPr>
            <a:spLocks noChangeShapeType="1"/>
          </p:cNvSpPr>
          <p:nvPr/>
        </p:nvSpPr>
        <p:spPr bwMode="auto">
          <a:xfrm>
            <a:off x="6461760" y="685800"/>
            <a:ext cx="0" cy="609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1097280" eaLnBrk="0" fontAlgn="base" hangingPunct="0">
              <a:spcBef>
                <a:spcPct val="0"/>
              </a:spcBef>
              <a:spcAft>
                <a:spcPct val="0"/>
              </a:spcAft>
              <a:defRPr/>
            </a:pPr>
            <a:endParaRPr lang="en-US" sz="2160">
              <a:solidFill>
                <a:srgbClr val="FFFFFF"/>
              </a:solidFill>
              <a:latin typeface="Arial" panose="020B0604020202020204" pitchFamily="34" charset="0"/>
            </a:endParaRPr>
          </a:p>
        </p:txBody>
      </p:sp>
      <p:sp>
        <p:nvSpPr>
          <p:cNvPr id="30" name="Text Box 23">
            <a:extLst>
              <a:ext uri="{FF2B5EF4-FFF2-40B4-BE49-F238E27FC236}">
                <a16:creationId xmlns:a16="http://schemas.microsoft.com/office/drawing/2014/main" id="{5518EC07-109C-4782-985F-0EF79035F40F}"/>
              </a:ext>
            </a:extLst>
          </p:cNvPr>
          <p:cNvSpPr txBox="1">
            <a:spLocks noChangeArrowheads="1"/>
          </p:cNvSpPr>
          <p:nvPr/>
        </p:nvSpPr>
        <p:spPr bwMode="auto">
          <a:xfrm>
            <a:off x="3436620" y="728117"/>
            <a:ext cx="2118360" cy="69070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4" eaLnBrk="0" fontAlgn="base" hangingPunct="0">
              <a:lnSpc>
                <a:spcPct val="90000"/>
              </a:lnSpc>
              <a:spcBef>
                <a:spcPct val="0"/>
              </a:spcBef>
              <a:spcAft>
                <a:spcPct val="0"/>
              </a:spcAft>
              <a:defRPr/>
            </a:pPr>
            <a:r>
              <a:rPr lang="en-US" sz="2160" dirty="0">
                <a:solidFill>
                  <a:srgbClr val="FFFFFF"/>
                </a:solidFill>
                <a:latin typeface="Arial" panose="020B0604020202020204" pitchFamily="34" charset="0"/>
              </a:rPr>
              <a:t>Acts 20:28; </a:t>
            </a:r>
            <a:br>
              <a:rPr lang="en-US" sz="2160" dirty="0">
                <a:solidFill>
                  <a:srgbClr val="FFFFFF"/>
                </a:solidFill>
                <a:latin typeface="Arial" panose="020B0604020202020204" pitchFamily="34" charset="0"/>
              </a:rPr>
            </a:br>
            <a:r>
              <a:rPr lang="en-US" sz="2160" dirty="0">
                <a:solidFill>
                  <a:srgbClr val="FFFFFF"/>
                </a:solidFill>
                <a:latin typeface="Arial" panose="020B0604020202020204" pitchFamily="34" charset="0"/>
              </a:rPr>
              <a:t>I Pet 5:1-3</a:t>
            </a:r>
            <a:endParaRPr lang="en-US" altLang="en-US" sz="2800" b="1" dirty="0">
              <a:solidFill>
                <a:srgbClr val="FFFFFF"/>
              </a:solidFill>
              <a:latin typeface="Arial" panose="020B0604020202020204" pitchFamily="34" charset="0"/>
            </a:endParaRPr>
          </a:p>
        </p:txBody>
      </p:sp>
      <p:sp>
        <p:nvSpPr>
          <p:cNvPr id="33" name="Text Box 23">
            <a:extLst>
              <a:ext uri="{FF2B5EF4-FFF2-40B4-BE49-F238E27FC236}">
                <a16:creationId xmlns:a16="http://schemas.microsoft.com/office/drawing/2014/main" id="{DB018D5F-F33F-4CBF-A9B2-685F5AC168BD}"/>
              </a:ext>
            </a:extLst>
          </p:cNvPr>
          <p:cNvSpPr txBox="1">
            <a:spLocks noChangeArrowheads="1"/>
          </p:cNvSpPr>
          <p:nvPr/>
        </p:nvSpPr>
        <p:spPr bwMode="auto">
          <a:xfrm>
            <a:off x="3402330" y="1492022"/>
            <a:ext cx="2956560" cy="69070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4" eaLnBrk="0" fontAlgn="base" hangingPunct="0">
              <a:lnSpc>
                <a:spcPct val="90000"/>
              </a:lnSpc>
              <a:spcBef>
                <a:spcPct val="0"/>
              </a:spcBef>
              <a:spcAft>
                <a:spcPct val="0"/>
              </a:spcAft>
              <a:defRPr/>
            </a:pPr>
            <a:r>
              <a:rPr lang="en-US" sz="2160" dirty="0">
                <a:solidFill>
                  <a:srgbClr val="FFFFFF"/>
                </a:solidFill>
                <a:latin typeface="Arial" panose="020B0604020202020204" pitchFamily="34" charset="0"/>
              </a:rPr>
              <a:t>II Tim 4:2,5;</a:t>
            </a:r>
            <a:br>
              <a:rPr lang="en-US" sz="2160" dirty="0">
                <a:solidFill>
                  <a:srgbClr val="FFFFFF"/>
                </a:solidFill>
                <a:latin typeface="Arial" panose="020B0604020202020204" pitchFamily="34" charset="0"/>
              </a:rPr>
            </a:br>
            <a:r>
              <a:rPr lang="en-US" sz="2160" dirty="0">
                <a:solidFill>
                  <a:srgbClr val="FFFFFF"/>
                </a:solidFill>
                <a:latin typeface="Arial" panose="020B0604020202020204" pitchFamily="34" charset="0"/>
              </a:rPr>
              <a:t>I Tim 4:6, 11-16</a:t>
            </a:r>
            <a:endParaRPr lang="en-US" altLang="en-US" sz="2800" b="1" dirty="0">
              <a:solidFill>
                <a:srgbClr val="FFFFFF"/>
              </a:solidFill>
              <a:latin typeface="Arial" panose="020B0604020202020204" pitchFamily="34" charset="0"/>
            </a:endParaRPr>
          </a:p>
        </p:txBody>
      </p:sp>
      <p:sp>
        <p:nvSpPr>
          <p:cNvPr id="34" name="Text Box 23">
            <a:extLst>
              <a:ext uri="{FF2B5EF4-FFF2-40B4-BE49-F238E27FC236}">
                <a16:creationId xmlns:a16="http://schemas.microsoft.com/office/drawing/2014/main" id="{6AD26848-F233-4632-9F02-D446C6AFD028}"/>
              </a:ext>
            </a:extLst>
          </p:cNvPr>
          <p:cNvSpPr txBox="1">
            <a:spLocks noChangeArrowheads="1"/>
          </p:cNvSpPr>
          <p:nvPr/>
        </p:nvSpPr>
        <p:spPr bwMode="auto">
          <a:xfrm>
            <a:off x="3392806" y="2205905"/>
            <a:ext cx="3105150" cy="779316"/>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4" eaLnBrk="0" fontAlgn="base" hangingPunct="0">
              <a:lnSpc>
                <a:spcPct val="90000"/>
              </a:lnSpc>
              <a:spcBef>
                <a:spcPct val="0"/>
              </a:spcBef>
              <a:spcAft>
                <a:spcPct val="0"/>
              </a:spcAft>
              <a:defRPr/>
            </a:pPr>
            <a:r>
              <a:rPr lang="en-US" sz="2160" dirty="0">
                <a:solidFill>
                  <a:srgbClr val="FFFFFF"/>
                </a:solidFill>
                <a:latin typeface="Arial" panose="020B0604020202020204" pitchFamily="34" charset="0"/>
              </a:rPr>
              <a:t>James 3:1;</a:t>
            </a:r>
            <a:r>
              <a:rPr lang="en-US" sz="2800" b="1" dirty="0">
                <a:solidFill>
                  <a:srgbClr val="FFFFFF"/>
                </a:solidFill>
                <a:latin typeface="Arial" panose="020B0604020202020204" pitchFamily="34" charset="0"/>
              </a:rPr>
              <a:t> </a:t>
            </a:r>
            <a:r>
              <a:rPr lang="en-US" sz="2160" dirty="0">
                <a:solidFill>
                  <a:srgbClr val="FFFFFF"/>
                </a:solidFill>
                <a:latin typeface="Arial" panose="020B0604020202020204" pitchFamily="34" charset="0"/>
              </a:rPr>
              <a:t>I Cor12:28; Rom 12:7; I Pet 4:10; </a:t>
            </a:r>
            <a:endParaRPr lang="en-US" altLang="en-US" sz="2800" b="1" dirty="0">
              <a:solidFill>
                <a:srgbClr val="FFFFFF"/>
              </a:solidFill>
              <a:latin typeface="Arial" panose="020B0604020202020204" pitchFamily="34" charset="0"/>
            </a:endParaRPr>
          </a:p>
        </p:txBody>
      </p:sp>
      <p:sp>
        <p:nvSpPr>
          <p:cNvPr id="35" name="Text Box 23">
            <a:extLst>
              <a:ext uri="{FF2B5EF4-FFF2-40B4-BE49-F238E27FC236}">
                <a16:creationId xmlns:a16="http://schemas.microsoft.com/office/drawing/2014/main" id="{4BA2D38F-BC3F-44B3-88AE-62917164779B}"/>
              </a:ext>
            </a:extLst>
          </p:cNvPr>
          <p:cNvSpPr txBox="1">
            <a:spLocks noChangeArrowheads="1"/>
          </p:cNvSpPr>
          <p:nvPr/>
        </p:nvSpPr>
        <p:spPr bwMode="auto">
          <a:xfrm>
            <a:off x="3375661" y="3000781"/>
            <a:ext cx="3067050" cy="69070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4" eaLnBrk="0" fontAlgn="base" hangingPunct="0">
              <a:lnSpc>
                <a:spcPct val="90000"/>
              </a:lnSpc>
              <a:spcBef>
                <a:spcPct val="0"/>
              </a:spcBef>
              <a:spcAft>
                <a:spcPct val="0"/>
              </a:spcAft>
              <a:defRPr/>
            </a:pPr>
            <a:r>
              <a:rPr lang="en-US" sz="2160" dirty="0">
                <a:solidFill>
                  <a:srgbClr val="FFFFFF"/>
                </a:solidFill>
                <a:latin typeface="Arial" panose="020B0604020202020204" pitchFamily="34" charset="0"/>
              </a:rPr>
              <a:t>I </a:t>
            </a:r>
            <a:r>
              <a:rPr lang="en-US" sz="2160" dirty="0" err="1">
                <a:solidFill>
                  <a:srgbClr val="FFFFFF"/>
                </a:solidFill>
                <a:latin typeface="Arial" panose="020B0604020202020204" pitchFamily="34" charset="0"/>
              </a:rPr>
              <a:t>Cor</a:t>
            </a:r>
            <a:r>
              <a:rPr lang="en-US" sz="2160" dirty="0">
                <a:solidFill>
                  <a:srgbClr val="FFFFFF"/>
                </a:solidFill>
                <a:latin typeface="Arial" panose="020B0604020202020204" pitchFamily="34" charset="0"/>
              </a:rPr>
              <a:t> 14:12,26;  Rom 12:6-8;  I Pet 4:10,11</a:t>
            </a:r>
            <a:endParaRPr lang="en-US" altLang="en-US" sz="2800" b="1" dirty="0">
              <a:solidFill>
                <a:srgbClr val="FFFFFF"/>
              </a:solidFill>
              <a:latin typeface="Arial" panose="020B0604020202020204" pitchFamily="34" charset="0"/>
            </a:endParaRPr>
          </a:p>
        </p:txBody>
      </p:sp>
      <p:sp>
        <p:nvSpPr>
          <p:cNvPr id="36" name="Text Box 23">
            <a:extLst>
              <a:ext uri="{FF2B5EF4-FFF2-40B4-BE49-F238E27FC236}">
                <a16:creationId xmlns:a16="http://schemas.microsoft.com/office/drawing/2014/main" id="{47A5C312-6737-490D-8478-2ACAE3264925}"/>
              </a:ext>
            </a:extLst>
          </p:cNvPr>
          <p:cNvSpPr txBox="1">
            <a:spLocks noChangeArrowheads="1"/>
          </p:cNvSpPr>
          <p:nvPr/>
        </p:nvSpPr>
        <p:spPr bwMode="auto">
          <a:xfrm>
            <a:off x="3409951" y="3823741"/>
            <a:ext cx="3067050" cy="69070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4" eaLnBrk="0" fontAlgn="base" hangingPunct="0">
              <a:lnSpc>
                <a:spcPct val="90000"/>
              </a:lnSpc>
              <a:spcBef>
                <a:spcPct val="0"/>
              </a:spcBef>
              <a:spcAft>
                <a:spcPct val="0"/>
              </a:spcAft>
              <a:defRPr/>
            </a:pPr>
            <a:r>
              <a:rPr lang="en-US" sz="2160" dirty="0">
                <a:solidFill>
                  <a:srgbClr val="FFFFFF"/>
                </a:solidFill>
                <a:latin typeface="Arial" panose="020B0604020202020204" pitchFamily="34" charset="0"/>
              </a:rPr>
              <a:t>Rom 1:11,12;  </a:t>
            </a:r>
            <a:br>
              <a:rPr lang="en-US" sz="2160" dirty="0">
                <a:solidFill>
                  <a:srgbClr val="FFFFFF"/>
                </a:solidFill>
                <a:latin typeface="Arial" panose="020B0604020202020204" pitchFamily="34" charset="0"/>
              </a:rPr>
            </a:br>
            <a:r>
              <a:rPr lang="en-US" sz="2160" dirty="0">
                <a:solidFill>
                  <a:srgbClr val="FFFFFF"/>
                </a:solidFill>
                <a:latin typeface="Arial" panose="020B0604020202020204" pitchFamily="34" charset="0"/>
              </a:rPr>
              <a:t>II Tim 2:2;  Titus 2:4</a:t>
            </a:r>
            <a:endParaRPr lang="en-US" altLang="en-US" sz="2800" b="1" dirty="0">
              <a:solidFill>
                <a:srgbClr val="FFFFFF"/>
              </a:solidFill>
              <a:latin typeface="Arial" panose="020B0604020202020204" pitchFamily="34" charset="0"/>
            </a:endParaRPr>
          </a:p>
        </p:txBody>
      </p:sp>
      <p:sp>
        <p:nvSpPr>
          <p:cNvPr id="37" name="Text Box 23">
            <a:extLst>
              <a:ext uri="{FF2B5EF4-FFF2-40B4-BE49-F238E27FC236}">
                <a16:creationId xmlns:a16="http://schemas.microsoft.com/office/drawing/2014/main" id="{12C6C891-3334-4D55-9C5B-8B71F8D9E01B}"/>
              </a:ext>
            </a:extLst>
          </p:cNvPr>
          <p:cNvSpPr txBox="1">
            <a:spLocks noChangeArrowheads="1"/>
          </p:cNvSpPr>
          <p:nvPr/>
        </p:nvSpPr>
        <p:spPr bwMode="auto">
          <a:xfrm>
            <a:off x="3413760" y="4656227"/>
            <a:ext cx="3027046" cy="69070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4" eaLnBrk="0" fontAlgn="base" hangingPunct="0">
              <a:lnSpc>
                <a:spcPct val="90000"/>
              </a:lnSpc>
              <a:spcBef>
                <a:spcPct val="0"/>
              </a:spcBef>
              <a:spcAft>
                <a:spcPct val="0"/>
              </a:spcAft>
              <a:defRPr/>
            </a:pPr>
            <a:r>
              <a:rPr lang="en-US" sz="2160" dirty="0">
                <a:solidFill>
                  <a:srgbClr val="FFFFFF"/>
                </a:solidFill>
                <a:latin typeface="Arial" panose="020B0604020202020204" pitchFamily="34" charset="0"/>
              </a:rPr>
              <a:t>I Tim 4:12; Titus 2:6,7;  Rom 14:19-21</a:t>
            </a:r>
            <a:endParaRPr lang="en-US" altLang="en-US" sz="2800" b="1" dirty="0">
              <a:solidFill>
                <a:srgbClr val="FFFFFF"/>
              </a:solidFill>
              <a:latin typeface="Arial" panose="020B0604020202020204" pitchFamily="34" charset="0"/>
            </a:endParaRPr>
          </a:p>
        </p:txBody>
      </p:sp>
      <p:sp>
        <p:nvSpPr>
          <p:cNvPr id="38" name="Text Box 23">
            <a:extLst>
              <a:ext uri="{FF2B5EF4-FFF2-40B4-BE49-F238E27FC236}">
                <a16:creationId xmlns:a16="http://schemas.microsoft.com/office/drawing/2014/main" id="{76D41EA8-B33E-44C5-A767-D87E173F07B5}"/>
              </a:ext>
            </a:extLst>
          </p:cNvPr>
          <p:cNvSpPr txBox="1">
            <a:spLocks noChangeArrowheads="1"/>
          </p:cNvSpPr>
          <p:nvPr/>
        </p:nvSpPr>
        <p:spPr bwMode="auto">
          <a:xfrm>
            <a:off x="3411856" y="5370602"/>
            <a:ext cx="3028950" cy="69070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4" eaLnBrk="0" fontAlgn="base" hangingPunct="0">
              <a:lnSpc>
                <a:spcPct val="90000"/>
              </a:lnSpc>
              <a:spcBef>
                <a:spcPct val="0"/>
              </a:spcBef>
              <a:spcAft>
                <a:spcPct val="0"/>
              </a:spcAft>
              <a:defRPr/>
            </a:pPr>
            <a:r>
              <a:rPr lang="en-US" sz="2160" dirty="0">
                <a:solidFill>
                  <a:srgbClr val="FFFFFF"/>
                </a:solidFill>
                <a:latin typeface="Arial" panose="020B0604020202020204" pitchFamily="34" charset="0"/>
              </a:rPr>
              <a:t>Rom 15:1,2;  </a:t>
            </a:r>
            <a:br>
              <a:rPr lang="en-US" sz="2160" dirty="0">
                <a:solidFill>
                  <a:srgbClr val="FFFFFF"/>
                </a:solidFill>
                <a:latin typeface="Arial" panose="020B0604020202020204" pitchFamily="34" charset="0"/>
              </a:rPr>
            </a:br>
            <a:r>
              <a:rPr lang="en-US" sz="2160" dirty="0">
                <a:solidFill>
                  <a:srgbClr val="FFFFFF"/>
                </a:solidFill>
                <a:latin typeface="Arial" panose="020B0604020202020204" pitchFamily="34" charset="0"/>
              </a:rPr>
              <a:t>Rom 15:14</a:t>
            </a:r>
            <a:endParaRPr lang="en-US" altLang="en-US" sz="2800" b="1" dirty="0">
              <a:solidFill>
                <a:srgbClr val="FFFFFF"/>
              </a:solidFill>
              <a:latin typeface="Arial" panose="020B0604020202020204" pitchFamily="34" charset="0"/>
            </a:endParaRPr>
          </a:p>
        </p:txBody>
      </p:sp>
      <p:sp>
        <p:nvSpPr>
          <p:cNvPr id="39" name="Text Box 23">
            <a:extLst>
              <a:ext uri="{FF2B5EF4-FFF2-40B4-BE49-F238E27FC236}">
                <a16:creationId xmlns:a16="http://schemas.microsoft.com/office/drawing/2014/main" id="{4403C415-3F82-43EB-8A14-62F21F28949A}"/>
              </a:ext>
            </a:extLst>
          </p:cNvPr>
          <p:cNvSpPr txBox="1">
            <a:spLocks noChangeArrowheads="1"/>
          </p:cNvSpPr>
          <p:nvPr/>
        </p:nvSpPr>
        <p:spPr bwMode="auto">
          <a:xfrm>
            <a:off x="3390900" y="6081167"/>
            <a:ext cx="3086100" cy="69070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364" eaLnBrk="0" fontAlgn="base" hangingPunct="0">
              <a:lnSpc>
                <a:spcPct val="90000"/>
              </a:lnSpc>
              <a:spcBef>
                <a:spcPct val="0"/>
              </a:spcBef>
              <a:spcAft>
                <a:spcPct val="0"/>
              </a:spcAft>
              <a:defRPr/>
            </a:pPr>
            <a:r>
              <a:rPr lang="en-US" sz="2160" dirty="0">
                <a:solidFill>
                  <a:srgbClr val="FFFFFF"/>
                </a:solidFill>
                <a:latin typeface="Arial" panose="020B0604020202020204" pitchFamily="34" charset="0"/>
              </a:rPr>
              <a:t>I </a:t>
            </a:r>
            <a:r>
              <a:rPr lang="en-US" sz="2160" dirty="0" err="1">
                <a:solidFill>
                  <a:srgbClr val="FFFFFF"/>
                </a:solidFill>
                <a:latin typeface="Arial" panose="020B0604020202020204" pitchFamily="34" charset="0"/>
              </a:rPr>
              <a:t>Thes</a:t>
            </a:r>
            <a:r>
              <a:rPr lang="en-US" sz="2160" dirty="0">
                <a:solidFill>
                  <a:srgbClr val="FFFFFF"/>
                </a:solidFill>
                <a:latin typeface="Arial" panose="020B0604020202020204" pitchFamily="34" charset="0"/>
              </a:rPr>
              <a:t> 5:14; I </a:t>
            </a:r>
            <a:r>
              <a:rPr lang="en-US" sz="2160" dirty="0" err="1">
                <a:solidFill>
                  <a:srgbClr val="FFFFFF"/>
                </a:solidFill>
                <a:latin typeface="Arial" panose="020B0604020202020204" pitchFamily="34" charset="0"/>
              </a:rPr>
              <a:t>Cor</a:t>
            </a:r>
            <a:r>
              <a:rPr lang="en-US" sz="2160" dirty="0">
                <a:solidFill>
                  <a:srgbClr val="FFFFFF"/>
                </a:solidFill>
                <a:latin typeface="Arial" panose="020B0604020202020204" pitchFamily="34" charset="0"/>
              </a:rPr>
              <a:t> 5:4-8  (see II </a:t>
            </a:r>
            <a:r>
              <a:rPr lang="en-US" sz="2160" dirty="0" err="1">
                <a:solidFill>
                  <a:srgbClr val="FFFFFF"/>
                </a:solidFill>
                <a:latin typeface="Arial" panose="020B0604020202020204" pitchFamily="34" charset="0"/>
              </a:rPr>
              <a:t>Cor</a:t>
            </a:r>
            <a:r>
              <a:rPr lang="en-US" sz="2160" dirty="0">
                <a:solidFill>
                  <a:srgbClr val="FFFFFF"/>
                </a:solidFill>
                <a:latin typeface="Arial" panose="020B0604020202020204" pitchFamily="34" charset="0"/>
              </a:rPr>
              <a:t> 13:10)</a:t>
            </a:r>
            <a:endParaRPr lang="en-US" altLang="en-US" sz="2800" b="1" dirty="0">
              <a:solidFill>
                <a:srgbClr val="FFFFFF"/>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8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2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628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62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628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62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628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62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28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626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6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60" grpId="0"/>
      <p:bldP spid="96261" grpId="0"/>
      <p:bldP spid="96262" grpId="0"/>
      <p:bldP spid="96263" grpId="0"/>
      <p:bldP spid="96265" grpId="0"/>
      <p:bldP spid="96266" grpId="0"/>
      <p:bldP spid="96267" grpId="0"/>
      <p:bldP spid="96279" grpId="0"/>
      <p:bldP spid="96280" grpId="0"/>
      <p:bldP spid="96281" grpId="0"/>
      <p:bldP spid="96282" grpId="0"/>
      <p:bldP spid="96283" grpId="0"/>
      <p:bldP spid="96284" grpId="0"/>
      <p:bldP spid="96285" grpId="0"/>
      <p:bldP spid="96286" grpId="0"/>
      <p:bldP spid="30" grpId="0"/>
      <p:bldP spid="33" grpId="0"/>
      <p:bldP spid="34" grpId="0"/>
      <p:bldP spid="35" grpId="0"/>
      <p:bldP spid="36"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7211365-7F32-443B-A9D7-2A1599868DC8}"/>
              </a:ext>
            </a:extLst>
          </p:cNvPr>
          <p:cNvSpPr>
            <a:spLocks noGrp="1"/>
          </p:cNvSpPr>
          <p:nvPr>
            <p:ph type="title"/>
          </p:nvPr>
        </p:nvSpPr>
        <p:spPr>
          <a:xfrm>
            <a:off x="1432560" y="0"/>
            <a:ext cx="9326880" cy="676276"/>
          </a:xfrm>
        </p:spPr>
        <p:txBody>
          <a:bodyPr/>
          <a:lstStyle/>
          <a:p>
            <a:r>
              <a:rPr lang="en-US" altLang="en-US" sz="3840"/>
              <a:t>Questions on Building Each Other Up</a:t>
            </a:r>
          </a:p>
        </p:txBody>
      </p:sp>
      <p:sp>
        <p:nvSpPr>
          <p:cNvPr id="3" name="Content Placeholder 2">
            <a:extLst>
              <a:ext uri="{FF2B5EF4-FFF2-40B4-BE49-F238E27FC236}">
                <a16:creationId xmlns:a16="http://schemas.microsoft.com/office/drawing/2014/main" id="{71238DD7-7B05-4AA6-B89F-8BE62A4F4306}"/>
              </a:ext>
            </a:extLst>
          </p:cNvPr>
          <p:cNvSpPr>
            <a:spLocks noGrp="1"/>
          </p:cNvSpPr>
          <p:nvPr>
            <p:ph idx="1"/>
          </p:nvPr>
        </p:nvSpPr>
        <p:spPr>
          <a:xfrm>
            <a:off x="975360" y="1000126"/>
            <a:ext cx="10546080" cy="5019674"/>
          </a:xfrm>
        </p:spPr>
        <p:txBody>
          <a:bodyPr/>
          <a:lstStyle/>
          <a:p>
            <a:pPr marL="481966" indent="-481966">
              <a:spcBef>
                <a:spcPct val="0"/>
              </a:spcBef>
              <a:spcAft>
                <a:spcPts val="2160"/>
              </a:spcAft>
              <a:buFontTx/>
              <a:buAutoNum type="arabicPeriod"/>
            </a:pPr>
            <a:r>
              <a:rPr lang="en-US" altLang="en-US" sz="3360">
                <a:solidFill>
                  <a:srgbClr val="7F7F7F"/>
                </a:solidFill>
              </a:rPr>
              <a:t>What does it mean to build each other up?</a:t>
            </a:r>
          </a:p>
          <a:p>
            <a:pPr marL="481966" indent="-481966">
              <a:spcBef>
                <a:spcPct val="0"/>
              </a:spcBef>
              <a:spcAft>
                <a:spcPts val="2160"/>
              </a:spcAft>
              <a:buFontTx/>
              <a:buAutoNum type="arabicPeriod"/>
            </a:pPr>
            <a:r>
              <a:rPr lang="en-US" altLang="en-US" sz="3360"/>
              <a:t>What inhibits building each other up?</a:t>
            </a:r>
          </a:p>
          <a:p>
            <a:pPr marL="481966" indent="-481966">
              <a:spcBef>
                <a:spcPct val="0"/>
              </a:spcBef>
              <a:spcAft>
                <a:spcPts val="2160"/>
              </a:spcAft>
              <a:buFontTx/>
              <a:buAutoNum type="arabicPeriod"/>
            </a:pPr>
            <a:r>
              <a:rPr lang="en-US" altLang="en-US" sz="3360">
                <a:solidFill>
                  <a:srgbClr val="7F7F7F"/>
                </a:solidFill>
              </a:rPr>
              <a:t>How does freedom in Christ enable us to build others?</a:t>
            </a:r>
          </a:p>
        </p:txBody>
      </p:sp>
      <p:sp>
        <p:nvSpPr>
          <p:cNvPr id="48132" name="Slide Number Placeholder 3">
            <a:extLst>
              <a:ext uri="{FF2B5EF4-FFF2-40B4-BE49-F238E27FC236}">
                <a16:creationId xmlns:a16="http://schemas.microsoft.com/office/drawing/2014/main" id="{106B3DBA-FAC7-4845-ACA9-8C80EE860759}"/>
              </a:ext>
            </a:extLst>
          </p:cNvPr>
          <p:cNvSpPr>
            <a:spLocks noGrp="1"/>
          </p:cNvSpPr>
          <p:nvPr>
            <p:ph type="sldNum" sz="quarter" idx="12"/>
          </p:nvPr>
        </p:nvSpPr>
        <p:spPr>
          <a:noFill/>
        </p:spPr>
        <p:txBody>
          <a:bodyPr/>
          <a:lstStyle/>
          <a:p>
            <a:pPr defTabSz="1097280" fontAlgn="base">
              <a:spcBef>
                <a:spcPct val="0"/>
              </a:spcBef>
              <a:spcAft>
                <a:spcPct val="0"/>
              </a:spcAft>
              <a:defRPr/>
            </a:pPr>
            <a:fld id="{48C020EB-28A9-4816-858F-86349A622764}" type="slidenum">
              <a:rPr lang="en-US" altLang="en-US">
                <a:solidFill>
                  <a:srgbClr val="FFFFFF"/>
                </a:solidFill>
                <a:latin typeface="Arial" panose="020B0604020202020204" pitchFamily="34" charset="0"/>
              </a:rPr>
              <a:pPr defTabSz="1097280" fontAlgn="base">
                <a:spcBef>
                  <a:spcPct val="0"/>
                </a:spcBef>
                <a:spcAft>
                  <a:spcPct val="0"/>
                </a:spcAft>
                <a:defRPr/>
              </a:pPr>
              <a:t>15</a:t>
            </a:fld>
            <a:endParaRPr lang="en-US" altLang="en-US">
              <a:solidFill>
                <a:srgbClr val="FFFFFF"/>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C462DA2-5D5B-4370-9609-C22B0E44296D}"/>
              </a:ext>
            </a:extLst>
          </p:cNvPr>
          <p:cNvSpPr>
            <a:spLocks noGrp="1"/>
          </p:cNvSpPr>
          <p:nvPr>
            <p:ph type="title"/>
          </p:nvPr>
        </p:nvSpPr>
        <p:spPr/>
        <p:txBody>
          <a:bodyPr/>
          <a:lstStyle/>
          <a:p>
            <a:r>
              <a:rPr lang="en-US" altLang="en-US"/>
              <a:t>What Inhibits Building Up?</a:t>
            </a:r>
          </a:p>
        </p:txBody>
      </p:sp>
      <p:sp>
        <p:nvSpPr>
          <p:cNvPr id="3" name="Content Placeholder 2">
            <a:extLst>
              <a:ext uri="{FF2B5EF4-FFF2-40B4-BE49-F238E27FC236}">
                <a16:creationId xmlns:a16="http://schemas.microsoft.com/office/drawing/2014/main" id="{9977E0BA-4B2C-4F24-96DA-4B3DB8097440}"/>
              </a:ext>
            </a:extLst>
          </p:cNvPr>
          <p:cNvSpPr>
            <a:spLocks noGrp="1"/>
          </p:cNvSpPr>
          <p:nvPr>
            <p:ph idx="1"/>
          </p:nvPr>
        </p:nvSpPr>
        <p:spPr>
          <a:xfrm>
            <a:off x="802006" y="838200"/>
            <a:ext cx="10780394" cy="2901316"/>
          </a:xfrm>
        </p:spPr>
        <p:txBody>
          <a:bodyPr/>
          <a:lstStyle/>
          <a:p>
            <a:r>
              <a:rPr lang="en-US" altLang="en-US" sz="3360"/>
              <a:t>Knowledge</a:t>
            </a:r>
          </a:p>
          <a:p>
            <a:pPr lvl="1"/>
            <a:r>
              <a:rPr lang="en-US" altLang="en-US" sz="2880" b="0"/>
              <a:t>I Cor 8:1 – “…Knowledge </a:t>
            </a:r>
            <a:r>
              <a:rPr lang="en-US" altLang="en-US" sz="2880">
                <a:solidFill>
                  <a:srgbClr val="66FFFF"/>
                </a:solidFill>
              </a:rPr>
              <a:t>puffs up</a:t>
            </a:r>
            <a:r>
              <a:rPr lang="en-US" altLang="en-US" sz="2880" b="0"/>
              <a:t>, but love </a:t>
            </a:r>
            <a:r>
              <a:rPr lang="en-US" altLang="en-US" sz="2880">
                <a:solidFill>
                  <a:srgbClr val="FFFF00"/>
                </a:solidFill>
              </a:rPr>
              <a:t>edifies</a:t>
            </a:r>
            <a:r>
              <a:rPr lang="en-US" altLang="en-US" sz="2880" b="0"/>
              <a:t>.” </a:t>
            </a:r>
          </a:p>
          <a:p>
            <a:pPr lvl="1"/>
            <a:r>
              <a:rPr lang="en-US" altLang="en-US" sz="2880" b="0"/>
              <a:t>I Cor 8:9-13 – Because of your knowledge a weak brother perishes</a:t>
            </a:r>
          </a:p>
          <a:p>
            <a:pPr lvl="1"/>
            <a:r>
              <a:rPr lang="en-US" altLang="en-US" sz="2880" b="0"/>
              <a:t>I Cor 8:9 – “Do not let your liberty become a stumbling block”</a:t>
            </a:r>
          </a:p>
        </p:txBody>
      </p:sp>
      <p:sp>
        <p:nvSpPr>
          <p:cNvPr id="49156" name="Slide Number Placeholder 3">
            <a:extLst>
              <a:ext uri="{FF2B5EF4-FFF2-40B4-BE49-F238E27FC236}">
                <a16:creationId xmlns:a16="http://schemas.microsoft.com/office/drawing/2014/main" id="{AEB47804-990D-4116-AC83-27666D0F391B}"/>
              </a:ext>
            </a:extLst>
          </p:cNvPr>
          <p:cNvSpPr>
            <a:spLocks noGrp="1"/>
          </p:cNvSpPr>
          <p:nvPr>
            <p:ph type="sldNum" sz="quarter" idx="12"/>
          </p:nvPr>
        </p:nvSpPr>
        <p:spPr>
          <a:noFill/>
        </p:spPr>
        <p:txBody>
          <a:bodyPr/>
          <a:lstStyle/>
          <a:p>
            <a:pPr defTabSz="1097280" fontAlgn="base">
              <a:spcBef>
                <a:spcPct val="0"/>
              </a:spcBef>
              <a:spcAft>
                <a:spcPct val="0"/>
              </a:spcAft>
              <a:defRPr/>
            </a:pPr>
            <a:fld id="{26581427-D814-4A06-BF40-DE888301B2A4}" type="slidenum">
              <a:rPr lang="en-US" altLang="en-US">
                <a:solidFill>
                  <a:srgbClr val="FFFFFF"/>
                </a:solidFill>
                <a:latin typeface="Arial" panose="020B0604020202020204" pitchFamily="34" charset="0"/>
              </a:rPr>
              <a:pPr defTabSz="1097280" fontAlgn="base">
                <a:spcBef>
                  <a:spcPct val="0"/>
                </a:spcBef>
                <a:spcAft>
                  <a:spcPct val="0"/>
                </a:spcAft>
                <a:defRPr/>
              </a:pPr>
              <a:t>16</a:t>
            </a:fld>
            <a:endParaRPr lang="en-US" altLang="en-US">
              <a:solidFill>
                <a:srgbClr val="FFFFFF"/>
              </a:solidFill>
              <a:latin typeface="Arial" panose="020B0604020202020204" pitchFamily="34" charset="0"/>
            </a:endParaRPr>
          </a:p>
        </p:txBody>
      </p:sp>
      <p:sp>
        <p:nvSpPr>
          <p:cNvPr id="5" name="TextBox 4">
            <a:extLst>
              <a:ext uri="{FF2B5EF4-FFF2-40B4-BE49-F238E27FC236}">
                <a16:creationId xmlns:a16="http://schemas.microsoft.com/office/drawing/2014/main" id="{7BB8CF83-1C61-46CA-B785-F5C57A11B8F2}"/>
              </a:ext>
            </a:extLst>
          </p:cNvPr>
          <p:cNvSpPr txBox="1">
            <a:spLocks noChangeArrowheads="1"/>
          </p:cNvSpPr>
          <p:nvPr/>
        </p:nvSpPr>
        <p:spPr bwMode="auto">
          <a:xfrm>
            <a:off x="3453766" y="838200"/>
            <a:ext cx="276024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097280" eaLnBrk="0" fontAlgn="base" hangingPunct="0">
              <a:spcBef>
                <a:spcPct val="0"/>
              </a:spcBef>
              <a:spcAft>
                <a:spcPct val="0"/>
              </a:spcAft>
              <a:defRPr/>
            </a:pPr>
            <a:r>
              <a:rPr lang="en-US" altLang="en-US" sz="3360" b="1">
                <a:solidFill>
                  <a:srgbClr val="FFFFFF"/>
                </a:solidFill>
                <a:latin typeface="Calibri" panose="020F0502020204030204" pitchFamily="34" charset="0"/>
                <a:cs typeface="Calibri" panose="020F0502020204030204" pitchFamily="34" charset="0"/>
              </a:rPr>
              <a:t>…without love</a:t>
            </a:r>
          </a:p>
        </p:txBody>
      </p:sp>
      <p:sp>
        <p:nvSpPr>
          <p:cNvPr id="6" name="TextBox 5">
            <a:extLst>
              <a:ext uri="{FF2B5EF4-FFF2-40B4-BE49-F238E27FC236}">
                <a16:creationId xmlns:a16="http://schemas.microsoft.com/office/drawing/2014/main" id="{4342556E-6325-484F-99E1-DF34E448CFFD}"/>
              </a:ext>
            </a:extLst>
          </p:cNvPr>
          <p:cNvSpPr txBox="1">
            <a:spLocks noChangeArrowheads="1"/>
          </p:cNvSpPr>
          <p:nvPr/>
        </p:nvSpPr>
        <p:spPr bwMode="auto">
          <a:xfrm>
            <a:off x="1061086" y="4446270"/>
            <a:ext cx="10069830" cy="1421928"/>
          </a:xfrm>
          <a:prstGeom prst="rect">
            <a:avLst/>
          </a:prstGeom>
          <a:solidFill>
            <a:srgbClr val="0000FF"/>
          </a:solidFill>
          <a:ln w="9525">
            <a:solidFill>
              <a:schemeClr val="bg1"/>
            </a:solidFill>
            <a:miter lim="800000"/>
            <a:headEnd/>
            <a:tailEnd/>
          </a:ln>
        </p:spPr>
        <p:txBody>
          <a:bodyPr>
            <a:spAutoFit/>
          </a:bodyPr>
          <a:lstStyle/>
          <a:p>
            <a:pPr defTabSz="1097280" eaLnBrk="0" fontAlgn="base" hangingPunct="0">
              <a:spcBef>
                <a:spcPct val="0"/>
              </a:spcBef>
              <a:spcAft>
                <a:spcPct val="0"/>
              </a:spcAft>
              <a:defRPr/>
            </a:pPr>
            <a:r>
              <a:rPr lang="en-US" altLang="en-US" sz="2880">
                <a:solidFill>
                  <a:srgbClr val="FFFFFF"/>
                </a:solidFill>
                <a:latin typeface="Arial" panose="020B0604020202020204" pitchFamily="34" charset="0"/>
              </a:rPr>
              <a:t>Therefore let us pursue the things which make for peace and the things by which one may </a:t>
            </a:r>
            <a:r>
              <a:rPr lang="en-US" altLang="en-US" sz="2880" b="1">
                <a:solidFill>
                  <a:srgbClr val="FFFF00"/>
                </a:solidFill>
                <a:latin typeface="Arial" panose="020B0604020202020204" pitchFamily="34" charset="0"/>
              </a:rPr>
              <a:t>edify</a:t>
            </a:r>
            <a:r>
              <a:rPr lang="en-US" altLang="en-US" sz="2880">
                <a:solidFill>
                  <a:srgbClr val="FFFFFF"/>
                </a:solidFill>
                <a:latin typeface="Arial" panose="020B0604020202020204" pitchFamily="34" charset="0"/>
              </a:rPr>
              <a:t> another. </a:t>
            </a:r>
            <a:r>
              <a:rPr lang="en-US" altLang="en-US" sz="2880" baseline="30000">
                <a:solidFill>
                  <a:srgbClr val="FFFFFF"/>
                </a:solidFill>
                <a:latin typeface="Arial" panose="020B0604020202020204" pitchFamily="34" charset="0"/>
              </a:rPr>
              <a:t>20 </a:t>
            </a:r>
            <a:r>
              <a:rPr lang="en-US" altLang="en-US" sz="2880">
                <a:solidFill>
                  <a:srgbClr val="FFFFFF"/>
                </a:solidFill>
                <a:latin typeface="Arial" panose="020B0604020202020204" pitchFamily="34" charset="0"/>
              </a:rPr>
              <a:t>Do not destroy the </a:t>
            </a:r>
            <a:r>
              <a:rPr lang="en-US" altLang="en-US" sz="2880" b="1">
                <a:solidFill>
                  <a:srgbClr val="FFFF00"/>
                </a:solidFill>
                <a:latin typeface="Arial" panose="020B0604020202020204" pitchFamily="34" charset="0"/>
              </a:rPr>
              <a:t>work of God </a:t>
            </a:r>
            <a:r>
              <a:rPr lang="en-US" altLang="en-US" sz="2880">
                <a:solidFill>
                  <a:srgbClr val="FFFFFF"/>
                </a:solidFill>
                <a:latin typeface="Arial" panose="020B0604020202020204" pitchFamily="34" charset="0"/>
              </a:rPr>
              <a:t>for the sake of food.  (Rom 14:19-20)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92831B6-1F7E-4D20-ADFD-F6D1BAB909D0}"/>
              </a:ext>
            </a:extLst>
          </p:cNvPr>
          <p:cNvSpPr>
            <a:spLocks noGrp="1"/>
          </p:cNvSpPr>
          <p:nvPr>
            <p:ph type="title"/>
          </p:nvPr>
        </p:nvSpPr>
        <p:spPr/>
        <p:txBody>
          <a:bodyPr/>
          <a:lstStyle/>
          <a:p>
            <a:r>
              <a:rPr lang="en-US" altLang="en-US"/>
              <a:t>What Inhibits Building Up?</a:t>
            </a:r>
          </a:p>
        </p:txBody>
      </p:sp>
      <p:sp>
        <p:nvSpPr>
          <p:cNvPr id="3" name="Content Placeholder 2">
            <a:extLst>
              <a:ext uri="{FF2B5EF4-FFF2-40B4-BE49-F238E27FC236}">
                <a16:creationId xmlns:a16="http://schemas.microsoft.com/office/drawing/2014/main" id="{9F5B82B1-10E0-494E-BDE0-5ECA7DDD3B69}"/>
              </a:ext>
            </a:extLst>
          </p:cNvPr>
          <p:cNvSpPr>
            <a:spLocks noGrp="1"/>
          </p:cNvSpPr>
          <p:nvPr>
            <p:ph idx="1"/>
          </p:nvPr>
        </p:nvSpPr>
        <p:spPr>
          <a:xfrm>
            <a:off x="802006" y="838201"/>
            <a:ext cx="10692764" cy="3120390"/>
          </a:xfrm>
        </p:spPr>
        <p:txBody>
          <a:bodyPr/>
          <a:lstStyle/>
          <a:p>
            <a:pPr>
              <a:defRPr/>
            </a:pPr>
            <a:r>
              <a:rPr lang="en-US" sz="3360" dirty="0">
                <a:solidFill>
                  <a:schemeClr val="bg1">
                    <a:lumMod val="50000"/>
                  </a:schemeClr>
                </a:solidFill>
              </a:rPr>
              <a:t>Knowledge</a:t>
            </a:r>
          </a:p>
          <a:p>
            <a:pPr>
              <a:defRPr/>
            </a:pPr>
            <a:r>
              <a:rPr lang="en-US" sz="3240" dirty="0"/>
              <a:t>Demanding our rights </a:t>
            </a:r>
          </a:p>
          <a:p>
            <a:pPr lvl="1">
              <a:defRPr/>
            </a:pPr>
            <a:r>
              <a:rPr lang="en-US" sz="2880" b="0" dirty="0"/>
              <a:t>I </a:t>
            </a:r>
            <a:r>
              <a:rPr lang="en-US" sz="2880" b="0" dirty="0" err="1"/>
              <a:t>Cor</a:t>
            </a:r>
            <a:r>
              <a:rPr lang="en-US" sz="2880" b="0" dirty="0"/>
              <a:t> 9:1-5 – Paul foregoes his personal rights for the Gospel</a:t>
            </a:r>
          </a:p>
          <a:p>
            <a:pPr lvl="1">
              <a:defRPr/>
            </a:pPr>
            <a:r>
              <a:rPr lang="en-US" sz="2880" b="0" dirty="0"/>
              <a:t>I </a:t>
            </a:r>
            <a:r>
              <a:rPr lang="en-US" sz="2880" b="0" dirty="0" err="1"/>
              <a:t>Cor</a:t>
            </a:r>
            <a:r>
              <a:rPr lang="en-US" sz="2880" b="0" dirty="0"/>
              <a:t> 9:1,19,27 – “free,” yet “servant to all” &amp; “disciplined”</a:t>
            </a:r>
          </a:p>
          <a:p>
            <a:pPr lvl="1">
              <a:defRPr/>
            </a:pPr>
            <a:r>
              <a:rPr lang="en-US" sz="2880" b="0" dirty="0"/>
              <a:t>I </a:t>
            </a:r>
            <a:r>
              <a:rPr lang="en-US" sz="2880" b="0" dirty="0" err="1"/>
              <a:t>Cor</a:t>
            </a:r>
            <a:r>
              <a:rPr lang="en-US" sz="2880" b="0" dirty="0"/>
              <a:t> 10:33-11:1 – Imitate Christ, seeking the good of others</a:t>
            </a:r>
            <a:endParaRPr lang="en-US" sz="2880" dirty="0"/>
          </a:p>
        </p:txBody>
      </p:sp>
      <p:sp>
        <p:nvSpPr>
          <p:cNvPr id="51204" name="Slide Number Placeholder 3">
            <a:extLst>
              <a:ext uri="{FF2B5EF4-FFF2-40B4-BE49-F238E27FC236}">
                <a16:creationId xmlns:a16="http://schemas.microsoft.com/office/drawing/2014/main" id="{14025B3B-4921-486E-8420-9259D6678452}"/>
              </a:ext>
            </a:extLst>
          </p:cNvPr>
          <p:cNvSpPr>
            <a:spLocks noGrp="1"/>
          </p:cNvSpPr>
          <p:nvPr>
            <p:ph type="sldNum" sz="quarter" idx="12"/>
          </p:nvPr>
        </p:nvSpPr>
        <p:spPr>
          <a:noFill/>
        </p:spPr>
        <p:txBody>
          <a:bodyPr/>
          <a:lstStyle/>
          <a:p>
            <a:pPr defTabSz="1097280" fontAlgn="base">
              <a:spcBef>
                <a:spcPct val="0"/>
              </a:spcBef>
              <a:spcAft>
                <a:spcPct val="0"/>
              </a:spcAft>
              <a:defRPr/>
            </a:pPr>
            <a:fld id="{64F8E722-BC7B-4583-98E9-93245BDB759E}" type="slidenum">
              <a:rPr lang="en-US" altLang="en-US">
                <a:solidFill>
                  <a:srgbClr val="FFFFFF"/>
                </a:solidFill>
                <a:latin typeface="Arial" panose="020B0604020202020204" pitchFamily="34" charset="0"/>
              </a:rPr>
              <a:pPr defTabSz="1097280" fontAlgn="base">
                <a:spcBef>
                  <a:spcPct val="0"/>
                </a:spcBef>
                <a:spcAft>
                  <a:spcPct val="0"/>
                </a:spcAft>
                <a:defRPr/>
              </a:pPr>
              <a:t>17</a:t>
            </a:fld>
            <a:endParaRPr lang="en-US" altLang="en-US">
              <a:solidFill>
                <a:srgbClr val="FFFFFF"/>
              </a:solidFill>
              <a:latin typeface="Arial" panose="020B0604020202020204" pitchFamily="34" charset="0"/>
            </a:endParaRPr>
          </a:p>
        </p:txBody>
      </p:sp>
      <p:sp>
        <p:nvSpPr>
          <p:cNvPr id="5" name="TextBox 4">
            <a:extLst>
              <a:ext uri="{FF2B5EF4-FFF2-40B4-BE49-F238E27FC236}">
                <a16:creationId xmlns:a16="http://schemas.microsoft.com/office/drawing/2014/main" id="{96E24A23-A919-4BA9-8950-F1BD83629030}"/>
              </a:ext>
            </a:extLst>
          </p:cNvPr>
          <p:cNvSpPr txBox="1"/>
          <p:nvPr/>
        </p:nvSpPr>
        <p:spPr>
          <a:xfrm>
            <a:off x="3453766" y="838200"/>
            <a:ext cx="2760243" cy="609398"/>
          </a:xfrm>
          <a:prstGeom prst="rect">
            <a:avLst/>
          </a:prstGeom>
          <a:noFill/>
        </p:spPr>
        <p:txBody>
          <a:bodyPr wrap="none">
            <a:spAutoFit/>
          </a:bodyPr>
          <a:lstStyle/>
          <a:p>
            <a:pPr defTabSz="1097280" eaLnBrk="0" fontAlgn="base" hangingPunct="0">
              <a:spcBef>
                <a:spcPct val="0"/>
              </a:spcBef>
              <a:spcAft>
                <a:spcPct val="0"/>
              </a:spcAft>
              <a:defRPr/>
            </a:pPr>
            <a:r>
              <a:rPr lang="en-US" sz="3360" b="1" dirty="0">
                <a:solidFill>
                  <a:srgbClr val="FFFFFF">
                    <a:lumMod val="50000"/>
                  </a:srgbClr>
                </a:solidFill>
                <a:latin typeface="Calibri" pitchFamily="34" charset="0"/>
                <a:ea typeface="Calibri" pitchFamily="34" charset="0"/>
                <a:cs typeface="Calibri" pitchFamily="34" charset="0"/>
              </a:rPr>
              <a:t>…without love</a:t>
            </a:r>
          </a:p>
        </p:txBody>
      </p:sp>
      <p:sp>
        <p:nvSpPr>
          <p:cNvPr id="6" name="TextBox 5">
            <a:extLst>
              <a:ext uri="{FF2B5EF4-FFF2-40B4-BE49-F238E27FC236}">
                <a16:creationId xmlns:a16="http://schemas.microsoft.com/office/drawing/2014/main" id="{B7B412F1-2062-4457-AF5C-B070399F8715}"/>
              </a:ext>
            </a:extLst>
          </p:cNvPr>
          <p:cNvSpPr txBox="1">
            <a:spLocks noChangeArrowheads="1"/>
          </p:cNvSpPr>
          <p:nvPr/>
        </p:nvSpPr>
        <p:spPr bwMode="auto">
          <a:xfrm>
            <a:off x="868681" y="4526280"/>
            <a:ext cx="10397490" cy="1366528"/>
          </a:xfrm>
          <a:prstGeom prst="rect">
            <a:avLst/>
          </a:prstGeom>
          <a:solidFill>
            <a:srgbClr val="0000FF"/>
          </a:solidFill>
          <a:ln w="9525">
            <a:solidFill>
              <a:schemeClr val="bg1"/>
            </a:solidFill>
            <a:miter lim="800000"/>
            <a:headEnd/>
            <a:tailEnd/>
          </a:ln>
        </p:spPr>
        <p:txBody>
          <a:bodyPr>
            <a:spAutoFit/>
          </a:bodyPr>
          <a:lstStyle/>
          <a:p>
            <a:pPr defTabSz="1097280" eaLnBrk="0" fontAlgn="base" hangingPunct="0">
              <a:spcBef>
                <a:spcPct val="0"/>
              </a:spcBef>
              <a:spcAft>
                <a:spcPct val="0"/>
              </a:spcAft>
              <a:defRPr/>
            </a:pPr>
            <a:r>
              <a:rPr lang="en-US" altLang="en-US" sz="2760">
                <a:solidFill>
                  <a:srgbClr val="FFFFFF"/>
                </a:solidFill>
                <a:latin typeface="Arial" panose="020B0604020202020204" pitchFamily="34" charset="0"/>
              </a:rPr>
              <a:t>All things are lawful for me, but not all things are helpful; all things are lawful for me, but not all things </a:t>
            </a:r>
            <a:r>
              <a:rPr lang="en-US" altLang="en-US" sz="2760" b="1">
                <a:solidFill>
                  <a:srgbClr val="FFFF00"/>
                </a:solidFill>
                <a:latin typeface="Arial" panose="020B0604020202020204" pitchFamily="34" charset="0"/>
              </a:rPr>
              <a:t>edify</a:t>
            </a:r>
            <a:r>
              <a:rPr lang="en-US" altLang="en-US" sz="2760">
                <a:solidFill>
                  <a:srgbClr val="FFFFFF"/>
                </a:solidFill>
                <a:latin typeface="Arial" panose="020B0604020202020204" pitchFamily="34" charset="0"/>
              </a:rPr>
              <a:t>.  </a:t>
            </a:r>
            <a:r>
              <a:rPr lang="en-US" altLang="en-US" sz="2760" baseline="30000">
                <a:solidFill>
                  <a:srgbClr val="FFFFFF"/>
                </a:solidFill>
                <a:latin typeface="Arial" panose="020B0604020202020204" pitchFamily="34" charset="0"/>
              </a:rPr>
              <a:t>24 </a:t>
            </a:r>
            <a:r>
              <a:rPr lang="en-US" altLang="en-US" sz="2760">
                <a:solidFill>
                  <a:srgbClr val="FFFFFF"/>
                </a:solidFill>
                <a:latin typeface="Arial" panose="020B0604020202020204" pitchFamily="34" charset="0"/>
              </a:rPr>
              <a:t>Let no one seek his own, but each one </a:t>
            </a:r>
            <a:r>
              <a:rPr lang="en-US" altLang="en-US" sz="2760" b="1">
                <a:solidFill>
                  <a:srgbClr val="FFFF00"/>
                </a:solidFill>
                <a:latin typeface="Arial" panose="020B0604020202020204" pitchFamily="34" charset="0"/>
              </a:rPr>
              <a:t>the other’s well-being</a:t>
            </a:r>
            <a:r>
              <a:rPr lang="en-US" altLang="en-US" sz="2760">
                <a:solidFill>
                  <a:srgbClr val="FFFFFF"/>
                </a:solidFill>
                <a:latin typeface="Arial" panose="020B0604020202020204" pitchFamily="34" charset="0"/>
              </a:rPr>
              <a:t>.  (I Cor 10:23-24)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213D86DE-A657-440C-A213-B7004B320AAF}"/>
              </a:ext>
            </a:extLst>
          </p:cNvPr>
          <p:cNvSpPr>
            <a:spLocks noGrp="1"/>
          </p:cNvSpPr>
          <p:nvPr>
            <p:ph type="title"/>
          </p:nvPr>
        </p:nvSpPr>
        <p:spPr/>
        <p:txBody>
          <a:bodyPr/>
          <a:lstStyle/>
          <a:p>
            <a:r>
              <a:rPr lang="en-US" altLang="en-US"/>
              <a:t>What Inhibits Building Up?</a:t>
            </a:r>
          </a:p>
        </p:txBody>
      </p:sp>
      <p:sp>
        <p:nvSpPr>
          <p:cNvPr id="3" name="Content Placeholder 2">
            <a:extLst>
              <a:ext uri="{FF2B5EF4-FFF2-40B4-BE49-F238E27FC236}">
                <a16:creationId xmlns:a16="http://schemas.microsoft.com/office/drawing/2014/main" id="{E50C7BDB-F0E9-46BC-AF07-9698600E9843}"/>
              </a:ext>
            </a:extLst>
          </p:cNvPr>
          <p:cNvSpPr>
            <a:spLocks noGrp="1"/>
          </p:cNvSpPr>
          <p:nvPr>
            <p:ph idx="1"/>
          </p:nvPr>
        </p:nvSpPr>
        <p:spPr>
          <a:xfrm>
            <a:off x="802006" y="838201"/>
            <a:ext cx="10692764" cy="3379470"/>
          </a:xfrm>
        </p:spPr>
        <p:txBody>
          <a:bodyPr/>
          <a:lstStyle/>
          <a:p>
            <a:pPr>
              <a:defRPr/>
            </a:pPr>
            <a:r>
              <a:rPr lang="en-US" sz="3360" dirty="0">
                <a:solidFill>
                  <a:schemeClr val="bg1">
                    <a:lumMod val="50000"/>
                  </a:schemeClr>
                </a:solidFill>
              </a:rPr>
              <a:t>Knowledge</a:t>
            </a:r>
          </a:p>
          <a:p>
            <a:pPr>
              <a:defRPr/>
            </a:pPr>
            <a:r>
              <a:rPr lang="en-US" sz="3240" dirty="0">
                <a:solidFill>
                  <a:schemeClr val="bg1">
                    <a:lumMod val="50000"/>
                  </a:schemeClr>
                </a:solidFill>
              </a:rPr>
              <a:t>Demanding our rights </a:t>
            </a:r>
          </a:p>
          <a:p>
            <a:pPr>
              <a:defRPr/>
            </a:pPr>
            <a:r>
              <a:rPr lang="en-US" sz="3240" dirty="0"/>
              <a:t>Exercising our abilities with pride</a:t>
            </a:r>
          </a:p>
          <a:p>
            <a:pPr lvl="1">
              <a:defRPr/>
            </a:pPr>
            <a:r>
              <a:rPr lang="en-US" sz="2880" b="0" dirty="0"/>
              <a:t>Different gifts, but for the profit of all (I </a:t>
            </a:r>
            <a:r>
              <a:rPr lang="en-US" sz="2880" b="0" dirty="0" err="1"/>
              <a:t>Cor</a:t>
            </a:r>
            <a:r>
              <a:rPr lang="en-US" sz="2880" b="0" dirty="0"/>
              <a:t> 12:4-7)</a:t>
            </a:r>
          </a:p>
          <a:p>
            <a:pPr lvl="1">
              <a:defRPr/>
            </a:pPr>
            <a:r>
              <a:rPr lang="en-US" sz="2880" b="0" dirty="0"/>
              <a:t>None are superior or inferior (I </a:t>
            </a:r>
            <a:r>
              <a:rPr lang="en-US" sz="2880" b="0" dirty="0" err="1"/>
              <a:t>Cor</a:t>
            </a:r>
            <a:r>
              <a:rPr lang="en-US" sz="2880" b="0" dirty="0"/>
              <a:t> 12:14-16, 21-22)</a:t>
            </a:r>
          </a:p>
          <a:p>
            <a:pPr lvl="1">
              <a:defRPr/>
            </a:pPr>
            <a:r>
              <a:rPr lang="en-US" sz="2880" b="0" dirty="0"/>
              <a:t>The “best” gifts </a:t>
            </a:r>
            <a:r>
              <a:rPr lang="en-US" sz="2880" dirty="0">
                <a:solidFill>
                  <a:srgbClr val="FFFF00"/>
                </a:solidFill>
              </a:rPr>
              <a:t>edify</a:t>
            </a:r>
            <a:r>
              <a:rPr lang="en-US" sz="2880" b="0" dirty="0"/>
              <a:t> (I </a:t>
            </a:r>
            <a:r>
              <a:rPr lang="en-US" sz="2880" b="0" dirty="0" err="1"/>
              <a:t>Cor</a:t>
            </a:r>
            <a:r>
              <a:rPr lang="en-US" sz="2880" b="0" dirty="0"/>
              <a:t> 14:3-5, 12)</a:t>
            </a:r>
          </a:p>
        </p:txBody>
      </p:sp>
      <p:sp>
        <p:nvSpPr>
          <p:cNvPr id="52228" name="Slide Number Placeholder 3">
            <a:extLst>
              <a:ext uri="{FF2B5EF4-FFF2-40B4-BE49-F238E27FC236}">
                <a16:creationId xmlns:a16="http://schemas.microsoft.com/office/drawing/2014/main" id="{8BC9964A-F760-4B7A-8329-8A153C5BEE02}"/>
              </a:ext>
            </a:extLst>
          </p:cNvPr>
          <p:cNvSpPr>
            <a:spLocks noGrp="1"/>
          </p:cNvSpPr>
          <p:nvPr>
            <p:ph type="sldNum" sz="quarter" idx="12"/>
          </p:nvPr>
        </p:nvSpPr>
        <p:spPr>
          <a:noFill/>
        </p:spPr>
        <p:txBody>
          <a:bodyPr/>
          <a:lstStyle/>
          <a:p>
            <a:pPr defTabSz="1097280" fontAlgn="base">
              <a:spcBef>
                <a:spcPct val="0"/>
              </a:spcBef>
              <a:spcAft>
                <a:spcPct val="0"/>
              </a:spcAft>
              <a:defRPr/>
            </a:pPr>
            <a:fld id="{E4B8C16B-EE79-4FFA-9D4C-976B929A3A5F}" type="slidenum">
              <a:rPr lang="en-US" altLang="en-US">
                <a:solidFill>
                  <a:srgbClr val="FFFFFF"/>
                </a:solidFill>
                <a:latin typeface="Arial" panose="020B0604020202020204" pitchFamily="34" charset="0"/>
              </a:rPr>
              <a:pPr defTabSz="1097280" fontAlgn="base">
                <a:spcBef>
                  <a:spcPct val="0"/>
                </a:spcBef>
                <a:spcAft>
                  <a:spcPct val="0"/>
                </a:spcAft>
                <a:defRPr/>
              </a:pPr>
              <a:t>18</a:t>
            </a:fld>
            <a:endParaRPr lang="en-US" altLang="en-US">
              <a:solidFill>
                <a:srgbClr val="FFFFFF"/>
              </a:solidFill>
              <a:latin typeface="Arial" panose="020B0604020202020204" pitchFamily="34" charset="0"/>
            </a:endParaRPr>
          </a:p>
        </p:txBody>
      </p:sp>
      <p:sp>
        <p:nvSpPr>
          <p:cNvPr id="5" name="TextBox 4">
            <a:extLst>
              <a:ext uri="{FF2B5EF4-FFF2-40B4-BE49-F238E27FC236}">
                <a16:creationId xmlns:a16="http://schemas.microsoft.com/office/drawing/2014/main" id="{87AB390E-900E-4C6B-B3BC-23D25466FC69}"/>
              </a:ext>
            </a:extLst>
          </p:cNvPr>
          <p:cNvSpPr txBox="1"/>
          <p:nvPr/>
        </p:nvSpPr>
        <p:spPr>
          <a:xfrm>
            <a:off x="3453766" y="838200"/>
            <a:ext cx="2760243" cy="609398"/>
          </a:xfrm>
          <a:prstGeom prst="rect">
            <a:avLst/>
          </a:prstGeom>
          <a:noFill/>
        </p:spPr>
        <p:txBody>
          <a:bodyPr wrap="none">
            <a:spAutoFit/>
          </a:bodyPr>
          <a:lstStyle/>
          <a:p>
            <a:pPr defTabSz="1097280" eaLnBrk="0" fontAlgn="base" hangingPunct="0">
              <a:spcBef>
                <a:spcPct val="0"/>
              </a:spcBef>
              <a:spcAft>
                <a:spcPct val="0"/>
              </a:spcAft>
              <a:defRPr/>
            </a:pPr>
            <a:r>
              <a:rPr lang="en-US" sz="3360" b="1" dirty="0">
                <a:solidFill>
                  <a:srgbClr val="FFFFFF">
                    <a:lumMod val="50000"/>
                  </a:srgbClr>
                </a:solidFill>
                <a:latin typeface="Calibri" pitchFamily="34" charset="0"/>
                <a:ea typeface="Calibri" pitchFamily="34" charset="0"/>
                <a:cs typeface="Calibri" pitchFamily="34" charset="0"/>
              </a:rPr>
              <a:t>…without love</a:t>
            </a:r>
          </a:p>
        </p:txBody>
      </p:sp>
      <p:sp>
        <p:nvSpPr>
          <p:cNvPr id="6" name="TextBox 5">
            <a:extLst>
              <a:ext uri="{FF2B5EF4-FFF2-40B4-BE49-F238E27FC236}">
                <a16:creationId xmlns:a16="http://schemas.microsoft.com/office/drawing/2014/main" id="{D1A52C4D-F2EC-4397-8E95-AD00162CDB18}"/>
              </a:ext>
            </a:extLst>
          </p:cNvPr>
          <p:cNvSpPr txBox="1">
            <a:spLocks noChangeArrowheads="1"/>
          </p:cNvSpPr>
          <p:nvPr/>
        </p:nvSpPr>
        <p:spPr bwMode="auto">
          <a:xfrm>
            <a:off x="887730" y="4446270"/>
            <a:ext cx="10414636" cy="1865126"/>
          </a:xfrm>
          <a:prstGeom prst="rect">
            <a:avLst/>
          </a:prstGeom>
          <a:solidFill>
            <a:srgbClr val="0000FF"/>
          </a:solidFill>
          <a:ln w="9525">
            <a:solidFill>
              <a:schemeClr val="bg1"/>
            </a:solidFill>
            <a:miter lim="800000"/>
            <a:headEnd/>
            <a:tailEnd/>
          </a:ln>
        </p:spPr>
        <p:txBody>
          <a:bodyPr>
            <a:spAutoFit/>
          </a:bodyPr>
          <a:lstStyle/>
          <a:p>
            <a:pPr defTabSz="1097280" eaLnBrk="0" fontAlgn="base" hangingPunct="0">
              <a:spcBef>
                <a:spcPct val="0"/>
              </a:spcBef>
              <a:spcAft>
                <a:spcPct val="0"/>
              </a:spcAft>
              <a:defRPr/>
            </a:pPr>
            <a:r>
              <a:rPr lang="en-US" altLang="en-US" sz="2880">
                <a:solidFill>
                  <a:srgbClr val="FFFFFF"/>
                </a:solidFill>
                <a:latin typeface="Arial" panose="020B0604020202020204" pitchFamily="34" charset="0"/>
              </a:rPr>
              <a:t>How is it then, brethren?  Whenever you come together, each of you has a psalm, has a teaching, has a tongue, has a revelation, has an interpretation. Let all things be done for </a:t>
            </a:r>
            <a:r>
              <a:rPr lang="en-US" altLang="en-US" sz="2880" b="1">
                <a:solidFill>
                  <a:srgbClr val="FFFF00"/>
                </a:solidFill>
                <a:latin typeface="Arial" panose="020B0604020202020204" pitchFamily="34" charset="0"/>
              </a:rPr>
              <a:t>edification</a:t>
            </a:r>
            <a:r>
              <a:rPr lang="en-US" altLang="en-US" sz="2880">
                <a:solidFill>
                  <a:srgbClr val="FFFFFF"/>
                </a:solidFill>
                <a:latin typeface="Arial" panose="020B0604020202020204" pitchFamily="34" charset="0"/>
              </a:rPr>
              <a:t>.  (I Cor 14:26)</a:t>
            </a:r>
            <a:endParaRPr lang="en-US" altLang="en-US" sz="2760">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DEE9BBF8-B507-43A5-9716-BC72871BC9A6}"/>
              </a:ext>
            </a:extLst>
          </p:cNvPr>
          <p:cNvSpPr>
            <a:spLocks noGrp="1"/>
          </p:cNvSpPr>
          <p:nvPr>
            <p:ph type="title"/>
          </p:nvPr>
        </p:nvSpPr>
        <p:spPr/>
        <p:txBody>
          <a:bodyPr/>
          <a:lstStyle/>
          <a:p>
            <a:r>
              <a:rPr lang="en-US" altLang="en-US"/>
              <a:t>What Inhibits Building Up?</a:t>
            </a:r>
          </a:p>
        </p:txBody>
      </p:sp>
      <p:sp>
        <p:nvSpPr>
          <p:cNvPr id="53251" name="Content Placeholder 2">
            <a:extLst>
              <a:ext uri="{FF2B5EF4-FFF2-40B4-BE49-F238E27FC236}">
                <a16:creationId xmlns:a16="http://schemas.microsoft.com/office/drawing/2014/main" id="{4AD1421E-67A7-4336-9005-9046D1252243}"/>
              </a:ext>
            </a:extLst>
          </p:cNvPr>
          <p:cNvSpPr>
            <a:spLocks noGrp="1"/>
          </p:cNvSpPr>
          <p:nvPr>
            <p:ph idx="1"/>
          </p:nvPr>
        </p:nvSpPr>
        <p:spPr>
          <a:xfrm>
            <a:off x="802006" y="838200"/>
            <a:ext cx="10692764" cy="2339340"/>
          </a:xfrm>
        </p:spPr>
        <p:txBody>
          <a:bodyPr/>
          <a:lstStyle/>
          <a:p>
            <a:r>
              <a:rPr lang="en-US" altLang="en-US" sz="3360"/>
              <a:t>Knowledge</a:t>
            </a:r>
          </a:p>
          <a:p>
            <a:r>
              <a:rPr lang="en-US" altLang="en-US" sz="3240"/>
              <a:t>Demanding our rights </a:t>
            </a:r>
          </a:p>
          <a:p>
            <a:r>
              <a:rPr lang="en-US" altLang="en-US" sz="3240"/>
              <a:t>Exercising our abilities with pride</a:t>
            </a:r>
          </a:p>
        </p:txBody>
      </p:sp>
      <p:sp>
        <p:nvSpPr>
          <p:cNvPr id="53252" name="Slide Number Placeholder 3">
            <a:extLst>
              <a:ext uri="{FF2B5EF4-FFF2-40B4-BE49-F238E27FC236}">
                <a16:creationId xmlns:a16="http://schemas.microsoft.com/office/drawing/2014/main" id="{C55A24C5-659F-48B0-B9D5-601197DC48DF}"/>
              </a:ext>
            </a:extLst>
          </p:cNvPr>
          <p:cNvSpPr>
            <a:spLocks noGrp="1"/>
          </p:cNvSpPr>
          <p:nvPr>
            <p:ph type="sldNum" sz="quarter" idx="12"/>
          </p:nvPr>
        </p:nvSpPr>
        <p:spPr>
          <a:noFill/>
        </p:spPr>
        <p:txBody>
          <a:bodyPr/>
          <a:lstStyle/>
          <a:p>
            <a:pPr defTabSz="1097280" fontAlgn="base">
              <a:spcBef>
                <a:spcPct val="0"/>
              </a:spcBef>
              <a:spcAft>
                <a:spcPct val="0"/>
              </a:spcAft>
              <a:defRPr/>
            </a:pPr>
            <a:fld id="{43C959DF-59B0-4094-9CEB-0A58C52C2843}" type="slidenum">
              <a:rPr lang="en-US" altLang="en-US">
                <a:solidFill>
                  <a:srgbClr val="FFFFFF"/>
                </a:solidFill>
                <a:latin typeface="Arial" panose="020B0604020202020204" pitchFamily="34" charset="0"/>
              </a:rPr>
              <a:pPr defTabSz="1097280" fontAlgn="base">
                <a:spcBef>
                  <a:spcPct val="0"/>
                </a:spcBef>
                <a:spcAft>
                  <a:spcPct val="0"/>
                </a:spcAft>
                <a:defRPr/>
              </a:pPr>
              <a:t>19</a:t>
            </a:fld>
            <a:endParaRPr lang="en-US" altLang="en-US">
              <a:solidFill>
                <a:srgbClr val="FFFFFF"/>
              </a:solidFill>
              <a:latin typeface="Arial" panose="020B0604020202020204" pitchFamily="34" charset="0"/>
            </a:endParaRPr>
          </a:p>
        </p:txBody>
      </p:sp>
      <p:sp>
        <p:nvSpPr>
          <p:cNvPr id="53253" name="TextBox 4">
            <a:extLst>
              <a:ext uri="{FF2B5EF4-FFF2-40B4-BE49-F238E27FC236}">
                <a16:creationId xmlns:a16="http://schemas.microsoft.com/office/drawing/2014/main" id="{536AD27B-9B6D-4052-A233-3FB3AC30F20C}"/>
              </a:ext>
            </a:extLst>
          </p:cNvPr>
          <p:cNvSpPr txBox="1">
            <a:spLocks noChangeArrowheads="1"/>
          </p:cNvSpPr>
          <p:nvPr/>
        </p:nvSpPr>
        <p:spPr bwMode="auto">
          <a:xfrm>
            <a:off x="3453766" y="838200"/>
            <a:ext cx="276024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1097280" eaLnBrk="0" fontAlgn="base" hangingPunct="0">
              <a:spcBef>
                <a:spcPct val="0"/>
              </a:spcBef>
              <a:spcAft>
                <a:spcPct val="0"/>
              </a:spcAft>
              <a:defRPr/>
            </a:pPr>
            <a:r>
              <a:rPr lang="en-US" altLang="en-US" sz="3360" b="1">
                <a:solidFill>
                  <a:srgbClr val="FFFFFF"/>
                </a:solidFill>
                <a:latin typeface="Calibri" panose="020F0502020204030204" pitchFamily="34" charset="0"/>
                <a:cs typeface="Calibri" panose="020F0502020204030204" pitchFamily="34" charset="0"/>
              </a:rPr>
              <a:t>…without love</a:t>
            </a:r>
          </a:p>
        </p:txBody>
      </p:sp>
      <p:sp>
        <p:nvSpPr>
          <p:cNvPr id="8" name="TextBox 7">
            <a:extLst>
              <a:ext uri="{FF2B5EF4-FFF2-40B4-BE49-F238E27FC236}">
                <a16:creationId xmlns:a16="http://schemas.microsoft.com/office/drawing/2014/main" id="{B3C7F4E6-0457-48F1-B59D-BF06020DC193}"/>
              </a:ext>
            </a:extLst>
          </p:cNvPr>
          <p:cNvSpPr txBox="1">
            <a:spLocks noChangeArrowheads="1"/>
          </p:cNvSpPr>
          <p:nvPr/>
        </p:nvSpPr>
        <p:spPr bwMode="auto">
          <a:xfrm>
            <a:off x="1956086" y="4221480"/>
            <a:ext cx="827983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97280" eaLnBrk="0" fontAlgn="base" hangingPunct="0">
              <a:spcBef>
                <a:spcPct val="0"/>
              </a:spcBef>
              <a:spcAft>
                <a:spcPct val="0"/>
              </a:spcAft>
              <a:defRPr/>
            </a:pPr>
            <a:r>
              <a:rPr lang="en-US" altLang="en-US" sz="4320">
                <a:solidFill>
                  <a:srgbClr val="FFFF00"/>
                </a:solidFill>
                <a:latin typeface="Arial" panose="020B0604020202020204" pitchFamily="34" charset="0"/>
              </a:rPr>
              <a:t>What do these have in common?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8679FEE6-C935-4BBD-80FD-B14EFB4DFD11}"/>
              </a:ext>
            </a:extLst>
          </p:cNvPr>
          <p:cNvSpPr>
            <a:spLocks noGrp="1"/>
          </p:cNvSpPr>
          <p:nvPr>
            <p:ph type="ctrTitle"/>
          </p:nvPr>
        </p:nvSpPr>
        <p:spPr>
          <a:xfrm>
            <a:off x="1981200" y="1122046"/>
            <a:ext cx="8229600" cy="2388870"/>
          </a:xfrm>
        </p:spPr>
        <p:txBody>
          <a:bodyPr/>
          <a:lstStyle/>
          <a:p>
            <a:pPr eaLnBrk="1" hangingPunct="1"/>
            <a:r>
              <a:rPr lang="en-US" altLang="en-US"/>
              <a:t>Free In Christ</a:t>
            </a:r>
          </a:p>
        </p:txBody>
      </p:sp>
      <p:sp>
        <p:nvSpPr>
          <p:cNvPr id="27651" name="Subtitle 2">
            <a:extLst>
              <a:ext uri="{FF2B5EF4-FFF2-40B4-BE49-F238E27FC236}">
                <a16:creationId xmlns:a16="http://schemas.microsoft.com/office/drawing/2014/main" id="{D1E983E0-8CDD-4EED-B64E-FDB9A012281F}"/>
              </a:ext>
            </a:extLst>
          </p:cNvPr>
          <p:cNvSpPr>
            <a:spLocks noGrp="1"/>
          </p:cNvSpPr>
          <p:nvPr>
            <p:ph type="subTitle" idx="1"/>
          </p:nvPr>
        </p:nvSpPr>
        <p:spPr>
          <a:xfrm>
            <a:off x="1981200" y="3602356"/>
            <a:ext cx="8229600" cy="1655444"/>
          </a:xfrm>
        </p:spPr>
        <p:txBody>
          <a:bodyPr/>
          <a:lstStyle/>
          <a:p>
            <a:pPr eaLnBrk="1" hangingPunct="1"/>
            <a:endParaRPr lang="en-US" altLang="en-US"/>
          </a:p>
        </p:txBody>
      </p:sp>
      <p:pic>
        <p:nvPicPr>
          <p:cNvPr id="27652" name="Picture 4">
            <a:extLst>
              <a:ext uri="{FF2B5EF4-FFF2-40B4-BE49-F238E27FC236}">
                <a16:creationId xmlns:a16="http://schemas.microsoft.com/office/drawing/2014/main" id="{7827DE5F-2F52-40AF-BD54-D0FCDA0D10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CD04A36-0DD3-4388-9DA9-59310718C26D}"/>
              </a:ext>
            </a:extLst>
          </p:cNvPr>
          <p:cNvSpPr>
            <a:spLocks noGrp="1"/>
          </p:cNvSpPr>
          <p:nvPr>
            <p:ph type="title"/>
          </p:nvPr>
        </p:nvSpPr>
        <p:spPr>
          <a:xfrm>
            <a:off x="1432560" y="0"/>
            <a:ext cx="9326880" cy="676276"/>
          </a:xfrm>
        </p:spPr>
        <p:txBody>
          <a:bodyPr/>
          <a:lstStyle/>
          <a:p>
            <a:r>
              <a:rPr lang="en-US" altLang="en-US" sz="3840"/>
              <a:t>Questions on Building Each Other Up</a:t>
            </a:r>
          </a:p>
        </p:txBody>
      </p:sp>
      <p:sp>
        <p:nvSpPr>
          <p:cNvPr id="3" name="Content Placeholder 2">
            <a:extLst>
              <a:ext uri="{FF2B5EF4-FFF2-40B4-BE49-F238E27FC236}">
                <a16:creationId xmlns:a16="http://schemas.microsoft.com/office/drawing/2014/main" id="{945BBC6E-23FC-454F-921F-4C15CDE9B970}"/>
              </a:ext>
            </a:extLst>
          </p:cNvPr>
          <p:cNvSpPr>
            <a:spLocks noGrp="1"/>
          </p:cNvSpPr>
          <p:nvPr>
            <p:ph idx="1"/>
          </p:nvPr>
        </p:nvSpPr>
        <p:spPr>
          <a:xfrm>
            <a:off x="975360" y="1000126"/>
            <a:ext cx="10546080" cy="5019674"/>
          </a:xfrm>
        </p:spPr>
        <p:txBody>
          <a:bodyPr/>
          <a:lstStyle/>
          <a:p>
            <a:pPr marL="481966" indent="-481966">
              <a:spcBef>
                <a:spcPct val="0"/>
              </a:spcBef>
              <a:spcAft>
                <a:spcPts val="2160"/>
              </a:spcAft>
              <a:buFontTx/>
              <a:buAutoNum type="arabicPeriod"/>
            </a:pPr>
            <a:r>
              <a:rPr lang="en-US" altLang="en-US" sz="3360">
                <a:solidFill>
                  <a:srgbClr val="7F7F7F"/>
                </a:solidFill>
              </a:rPr>
              <a:t>What does it mean to build each other up?</a:t>
            </a:r>
          </a:p>
          <a:p>
            <a:pPr marL="481966" indent="-481966">
              <a:spcBef>
                <a:spcPct val="0"/>
              </a:spcBef>
              <a:spcAft>
                <a:spcPts val="2160"/>
              </a:spcAft>
              <a:buFontTx/>
              <a:buAutoNum type="arabicPeriod"/>
            </a:pPr>
            <a:r>
              <a:rPr lang="en-US" altLang="en-US" sz="3360">
                <a:solidFill>
                  <a:srgbClr val="7F7F7F"/>
                </a:solidFill>
              </a:rPr>
              <a:t>What inhibits building each other up?</a:t>
            </a:r>
          </a:p>
          <a:p>
            <a:pPr marL="481966" indent="-481966">
              <a:spcBef>
                <a:spcPct val="0"/>
              </a:spcBef>
              <a:spcAft>
                <a:spcPts val="2160"/>
              </a:spcAft>
              <a:buFontTx/>
              <a:buAutoNum type="arabicPeriod"/>
            </a:pPr>
            <a:r>
              <a:rPr lang="en-US" altLang="en-US" sz="3360"/>
              <a:t>How does freedom in Christ enable us to build others?</a:t>
            </a:r>
          </a:p>
        </p:txBody>
      </p:sp>
      <p:sp>
        <p:nvSpPr>
          <p:cNvPr id="54276" name="Slide Number Placeholder 3">
            <a:extLst>
              <a:ext uri="{FF2B5EF4-FFF2-40B4-BE49-F238E27FC236}">
                <a16:creationId xmlns:a16="http://schemas.microsoft.com/office/drawing/2014/main" id="{460047C4-7564-4089-9B07-9F232A0DB69C}"/>
              </a:ext>
            </a:extLst>
          </p:cNvPr>
          <p:cNvSpPr>
            <a:spLocks noGrp="1"/>
          </p:cNvSpPr>
          <p:nvPr>
            <p:ph type="sldNum" sz="quarter" idx="12"/>
          </p:nvPr>
        </p:nvSpPr>
        <p:spPr>
          <a:noFill/>
        </p:spPr>
        <p:txBody>
          <a:bodyPr/>
          <a:lstStyle/>
          <a:p>
            <a:pPr defTabSz="1097280" fontAlgn="base">
              <a:spcBef>
                <a:spcPct val="0"/>
              </a:spcBef>
              <a:spcAft>
                <a:spcPct val="0"/>
              </a:spcAft>
              <a:defRPr/>
            </a:pPr>
            <a:fld id="{96E4C3A9-9551-4B21-A0DE-30CC8C7848DF}" type="slidenum">
              <a:rPr lang="en-US" altLang="en-US">
                <a:solidFill>
                  <a:srgbClr val="FFFFFF"/>
                </a:solidFill>
                <a:latin typeface="Arial" panose="020B0604020202020204" pitchFamily="34" charset="0"/>
              </a:rPr>
              <a:pPr defTabSz="1097280" fontAlgn="base">
                <a:spcBef>
                  <a:spcPct val="0"/>
                </a:spcBef>
                <a:spcAft>
                  <a:spcPct val="0"/>
                </a:spcAft>
                <a:defRPr/>
              </a:pPr>
              <a:t>20</a:t>
            </a:fld>
            <a:endParaRPr lang="en-US" altLang="en-US">
              <a:solidFill>
                <a:srgbClr val="FFFFFF"/>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799793F7-795C-4552-AE8C-87AF796F33AE}"/>
              </a:ext>
            </a:extLst>
          </p:cNvPr>
          <p:cNvSpPr>
            <a:spLocks noGrp="1"/>
          </p:cNvSpPr>
          <p:nvPr>
            <p:ph type="title"/>
          </p:nvPr>
        </p:nvSpPr>
        <p:spPr>
          <a:xfrm>
            <a:off x="609600" y="0"/>
            <a:ext cx="10972800" cy="609600"/>
          </a:xfrm>
        </p:spPr>
        <p:txBody>
          <a:bodyPr/>
          <a:lstStyle/>
          <a:p>
            <a:r>
              <a:rPr lang="en-US" altLang="en-US"/>
              <a:t>Ways We Seek Affirmation*</a:t>
            </a:r>
          </a:p>
        </p:txBody>
      </p:sp>
      <p:sp>
        <p:nvSpPr>
          <p:cNvPr id="3" name="Content Placeholder 2">
            <a:extLst>
              <a:ext uri="{FF2B5EF4-FFF2-40B4-BE49-F238E27FC236}">
                <a16:creationId xmlns:a16="http://schemas.microsoft.com/office/drawing/2014/main" id="{01F76856-777A-41C4-AB06-86A948D79A2F}"/>
              </a:ext>
            </a:extLst>
          </p:cNvPr>
          <p:cNvSpPr>
            <a:spLocks noGrp="1"/>
          </p:cNvSpPr>
          <p:nvPr>
            <p:ph idx="1"/>
          </p:nvPr>
        </p:nvSpPr>
        <p:spPr>
          <a:xfrm>
            <a:off x="902970" y="1175386"/>
            <a:ext cx="10332720" cy="5141594"/>
          </a:xfrm>
        </p:spPr>
        <p:txBody>
          <a:bodyPr/>
          <a:lstStyle/>
          <a:p>
            <a:pPr>
              <a:defRPr/>
            </a:pPr>
            <a:r>
              <a:rPr lang="en-US" sz="3840" dirty="0"/>
              <a:t>The Approval of Other Men (John 12:42-43) </a:t>
            </a:r>
          </a:p>
          <a:p>
            <a:pPr marL="0" indent="0">
              <a:buNone/>
              <a:defRPr/>
            </a:pPr>
            <a:endParaRPr lang="en-US" sz="3360" dirty="0"/>
          </a:p>
          <a:p>
            <a:pPr>
              <a:defRPr/>
            </a:pPr>
            <a:r>
              <a:rPr lang="en-US" sz="3840" dirty="0"/>
              <a:t>The Failures of Other Men (Luke 18:9-14) </a:t>
            </a:r>
          </a:p>
          <a:p>
            <a:pPr marL="0" indent="0">
              <a:buNone/>
              <a:defRPr/>
            </a:pPr>
            <a:endParaRPr lang="en-US" sz="3840" dirty="0"/>
          </a:p>
          <a:p>
            <a:pPr>
              <a:defRPr/>
            </a:pPr>
            <a:r>
              <a:rPr lang="en-US" sz="3840" dirty="0"/>
              <a:t>Affirmation of Ourselves</a:t>
            </a:r>
          </a:p>
        </p:txBody>
      </p:sp>
      <p:sp>
        <p:nvSpPr>
          <p:cNvPr id="55300" name="Slide Number Placeholder 3">
            <a:extLst>
              <a:ext uri="{FF2B5EF4-FFF2-40B4-BE49-F238E27FC236}">
                <a16:creationId xmlns:a16="http://schemas.microsoft.com/office/drawing/2014/main" id="{CD12DC70-0F8D-4514-B08C-CE73D2FA9564}"/>
              </a:ext>
            </a:extLst>
          </p:cNvPr>
          <p:cNvSpPr>
            <a:spLocks noGrp="1"/>
          </p:cNvSpPr>
          <p:nvPr>
            <p:ph type="sldNum" sz="quarter" idx="12"/>
          </p:nvPr>
        </p:nvSpPr>
        <p:spPr>
          <a:noFill/>
        </p:spPr>
        <p:txBody>
          <a:bodyPr/>
          <a:lstStyle/>
          <a:p>
            <a:pPr defTabSz="1097280" fontAlgn="base">
              <a:spcBef>
                <a:spcPct val="0"/>
              </a:spcBef>
              <a:spcAft>
                <a:spcPct val="0"/>
              </a:spcAft>
              <a:defRPr/>
            </a:pPr>
            <a:fld id="{7839D863-7F12-4631-B77A-E5EFAE1EBC1F}" type="slidenum">
              <a:rPr lang="en-US" altLang="en-US">
                <a:solidFill>
                  <a:srgbClr val="FFFFFF"/>
                </a:solidFill>
                <a:latin typeface="Arial" panose="020B0604020202020204" pitchFamily="34" charset="0"/>
              </a:rPr>
              <a:pPr defTabSz="1097280" fontAlgn="base">
                <a:spcBef>
                  <a:spcPct val="0"/>
                </a:spcBef>
                <a:spcAft>
                  <a:spcPct val="0"/>
                </a:spcAft>
                <a:defRPr/>
              </a:pPr>
              <a:t>21</a:t>
            </a:fld>
            <a:endParaRPr lang="en-US" altLang="en-US">
              <a:solidFill>
                <a:srgbClr val="FFFFFF"/>
              </a:solidFill>
              <a:latin typeface="Arial" panose="020B0604020202020204" pitchFamily="34" charset="0"/>
            </a:endParaRPr>
          </a:p>
        </p:txBody>
      </p:sp>
      <p:sp>
        <p:nvSpPr>
          <p:cNvPr id="55301" name="TextBox 4">
            <a:extLst>
              <a:ext uri="{FF2B5EF4-FFF2-40B4-BE49-F238E27FC236}">
                <a16:creationId xmlns:a16="http://schemas.microsoft.com/office/drawing/2014/main" id="{DDC2B54F-6DB0-437D-B0E5-271E2CB15400}"/>
              </a:ext>
            </a:extLst>
          </p:cNvPr>
          <p:cNvSpPr txBox="1">
            <a:spLocks noChangeArrowheads="1"/>
          </p:cNvSpPr>
          <p:nvPr/>
        </p:nvSpPr>
        <p:spPr bwMode="auto">
          <a:xfrm>
            <a:off x="3726180" y="6414136"/>
            <a:ext cx="785622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097280" eaLnBrk="0" fontAlgn="base" hangingPunct="0">
              <a:spcBef>
                <a:spcPct val="0"/>
              </a:spcBef>
              <a:spcAft>
                <a:spcPct val="0"/>
              </a:spcAft>
              <a:defRPr/>
            </a:pPr>
            <a:r>
              <a:rPr lang="en-US" altLang="en-US" sz="2160">
                <a:solidFill>
                  <a:srgbClr val="FFFFFF"/>
                </a:solidFill>
                <a:latin typeface="Arial" panose="020B0604020202020204" pitchFamily="34" charset="0"/>
              </a:rPr>
              <a:t>*Borlaug, Eric, “Strengthened by God’s Blessings,” 7 Apr 2019.</a:t>
            </a:r>
          </a:p>
        </p:txBody>
      </p:sp>
      <p:sp>
        <p:nvSpPr>
          <p:cNvPr id="6" name="Oval 5">
            <a:extLst>
              <a:ext uri="{FF2B5EF4-FFF2-40B4-BE49-F238E27FC236}">
                <a16:creationId xmlns:a16="http://schemas.microsoft.com/office/drawing/2014/main" id="{CB353931-D2BB-4199-B1B7-4DC7B782E9DB}"/>
              </a:ext>
            </a:extLst>
          </p:cNvPr>
          <p:cNvSpPr/>
          <p:nvPr/>
        </p:nvSpPr>
        <p:spPr>
          <a:xfrm>
            <a:off x="956310" y="4772026"/>
            <a:ext cx="10279380" cy="11811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7280" eaLnBrk="0" fontAlgn="base" hangingPunct="0">
              <a:lnSpc>
                <a:spcPct val="80000"/>
              </a:lnSpc>
              <a:spcBef>
                <a:spcPct val="0"/>
              </a:spcBef>
              <a:spcAft>
                <a:spcPct val="0"/>
              </a:spcAft>
              <a:defRPr/>
            </a:pPr>
            <a:r>
              <a:rPr lang="en-US" sz="2880" b="1" dirty="0">
                <a:solidFill>
                  <a:srgbClr val="FFFFFF"/>
                </a:solidFill>
                <a:latin typeface="Arial"/>
              </a:rPr>
              <a:t>Wrong Sources  Which Ultimately Fail.</a:t>
            </a:r>
          </a:p>
        </p:txBody>
      </p:sp>
      <p:pic>
        <p:nvPicPr>
          <p:cNvPr id="9" name="Picture 8">
            <a:extLst>
              <a:ext uri="{FF2B5EF4-FFF2-40B4-BE49-F238E27FC236}">
                <a16:creationId xmlns:a16="http://schemas.microsoft.com/office/drawing/2014/main" id="{1EABCDB7-E786-48D5-9BD1-7174893564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2810" y="666750"/>
            <a:ext cx="4147186" cy="3823336"/>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8D88C8B-2744-4369-A1E9-AEF86C78C408}"/>
              </a:ext>
            </a:extLst>
          </p:cNvPr>
          <p:cNvSpPr>
            <a:spLocks noGrp="1"/>
          </p:cNvSpPr>
          <p:nvPr>
            <p:ph type="title"/>
          </p:nvPr>
        </p:nvSpPr>
        <p:spPr/>
        <p:txBody>
          <a:bodyPr/>
          <a:lstStyle/>
          <a:p>
            <a:r>
              <a:rPr lang="en-US" altLang="en-US"/>
              <a:t>Enabled by the Grace of God</a:t>
            </a:r>
          </a:p>
        </p:txBody>
      </p:sp>
      <p:sp>
        <p:nvSpPr>
          <p:cNvPr id="3" name="Content Placeholder 2">
            <a:extLst>
              <a:ext uri="{FF2B5EF4-FFF2-40B4-BE49-F238E27FC236}">
                <a16:creationId xmlns:a16="http://schemas.microsoft.com/office/drawing/2014/main" id="{492180A5-EA34-4A63-A758-C7C43BE3EF93}"/>
              </a:ext>
            </a:extLst>
          </p:cNvPr>
          <p:cNvSpPr>
            <a:spLocks noGrp="1"/>
          </p:cNvSpPr>
          <p:nvPr>
            <p:ph idx="1"/>
          </p:nvPr>
        </p:nvSpPr>
        <p:spPr>
          <a:xfrm>
            <a:off x="775336" y="609600"/>
            <a:ext cx="10774680" cy="5181600"/>
          </a:xfrm>
        </p:spPr>
        <p:txBody>
          <a:bodyPr/>
          <a:lstStyle/>
          <a:p>
            <a:pPr marL="0" indent="0">
              <a:lnSpc>
                <a:spcPct val="90000"/>
              </a:lnSpc>
              <a:spcBef>
                <a:spcPct val="0"/>
              </a:spcBef>
              <a:spcAft>
                <a:spcPts val="720"/>
              </a:spcAft>
              <a:buNone/>
            </a:pPr>
            <a:r>
              <a:rPr lang="en-US" altLang="en-US" b="0"/>
              <a:t>You therefore, my son, be </a:t>
            </a:r>
            <a:r>
              <a:rPr lang="en-US" altLang="en-US">
                <a:solidFill>
                  <a:srgbClr val="FFFF00"/>
                </a:solidFill>
              </a:rPr>
              <a:t>strong in the grace that is in Christ Jesus</a:t>
            </a:r>
            <a:r>
              <a:rPr lang="en-US" altLang="en-US" b="0"/>
              <a:t>. </a:t>
            </a:r>
            <a:r>
              <a:rPr lang="en-US" altLang="en-US" b="0" baseline="30000"/>
              <a:t>2 </a:t>
            </a:r>
            <a:r>
              <a:rPr lang="en-US" altLang="en-US" b="0"/>
              <a:t>And the things that you have heard from me among many witnesses, commit these to faithful men who will be able to teach others also.  </a:t>
            </a:r>
            <a:br>
              <a:rPr lang="en-US" altLang="en-US" b="0"/>
            </a:br>
            <a:r>
              <a:rPr lang="en-US" altLang="en-US" b="0"/>
              <a:t>(II Tim 2:1-2)</a:t>
            </a:r>
          </a:p>
          <a:p>
            <a:pPr marL="0" indent="0">
              <a:lnSpc>
                <a:spcPct val="90000"/>
              </a:lnSpc>
              <a:spcBef>
                <a:spcPct val="0"/>
              </a:spcBef>
              <a:spcAft>
                <a:spcPts val="720"/>
              </a:spcAft>
              <a:buNone/>
            </a:pPr>
            <a:r>
              <a:rPr lang="en-US" altLang="en-US" b="0"/>
              <a:t>And God is able to make all grace abound toward you, that you, always </a:t>
            </a:r>
            <a:r>
              <a:rPr lang="en-US" altLang="en-US">
                <a:solidFill>
                  <a:srgbClr val="FFFF00"/>
                </a:solidFill>
              </a:rPr>
              <a:t>having all sufficiency in all things</a:t>
            </a:r>
            <a:r>
              <a:rPr lang="en-US" altLang="en-US" b="0"/>
              <a:t>, may have an abundance for every good work.  (II Cor 9:8)</a:t>
            </a:r>
          </a:p>
          <a:p>
            <a:pPr marL="0" indent="0">
              <a:lnSpc>
                <a:spcPct val="90000"/>
              </a:lnSpc>
              <a:spcBef>
                <a:spcPct val="0"/>
              </a:spcBef>
              <a:spcAft>
                <a:spcPts val="720"/>
              </a:spcAft>
              <a:buNone/>
            </a:pPr>
            <a:r>
              <a:rPr lang="en-US" altLang="en-US" b="0"/>
              <a:t>And my </a:t>
            </a:r>
            <a:r>
              <a:rPr lang="en-US" altLang="en-US">
                <a:solidFill>
                  <a:srgbClr val="FFFF00"/>
                </a:solidFill>
              </a:rPr>
              <a:t>God shall supply all your need </a:t>
            </a:r>
            <a:r>
              <a:rPr lang="en-US" altLang="en-US" b="0"/>
              <a:t>according to His riches in glory by Christ Jesus.  (Phil 4:9)</a:t>
            </a:r>
          </a:p>
          <a:p>
            <a:pPr marL="0" indent="0">
              <a:lnSpc>
                <a:spcPct val="90000"/>
              </a:lnSpc>
              <a:spcBef>
                <a:spcPct val="0"/>
              </a:spcBef>
              <a:spcAft>
                <a:spcPts val="720"/>
              </a:spcAft>
              <a:buNone/>
            </a:pPr>
            <a:r>
              <a:rPr lang="en-US" altLang="en-US" b="0"/>
              <a:t>As </a:t>
            </a:r>
            <a:r>
              <a:rPr lang="en-US" altLang="en-US">
                <a:solidFill>
                  <a:srgbClr val="FFFF00"/>
                </a:solidFill>
              </a:rPr>
              <a:t>each one has received a gift</a:t>
            </a:r>
            <a:r>
              <a:rPr lang="en-US" altLang="en-US" b="0"/>
              <a:t>, minister it to one another, as good </a:t>
            </a:r>
            <a:r>
              <a:rPr lang="en-US" altLang="en-US">
                <a:solidFill>
                  <a:srgbClr val="FFFF00"/>
                </a:solidFill>
              </a:rPr>
              <a:t>stewards of the manifold grace of God</a:t>
            </a:r>
            <a:r>
              <a:rPr lang="en-US" altLang="en-US" b="0"/>
              <a:t>. </a:t>
            </a:r>
            <a:r>
              <a:rPr lang="en-US" altLang="en-US" b="0" baseline="30000"/>
              <a:t>11 </a:t>
            </a:r>
            <a:r>
              <a:rPr lang="en-US" altLang="en-US" b="0"/>
              <a:t>If anyone speaks, let him speak as the oracles of God. If anyone ministers, let him do it as with the ability which God supplies, that in all things God may be glorified through Jesus Christ… (I Pet 4:10-11)</a:t>
            </a:r>
          </a:p>
        </p:txBody>
      </p:sp>
      <p:sp>
        <p:nvSpPr>
          <p:cNvPr id="56324" name="Slide Number Placeholder 3">
            <a:extLst>
              <a:ext uri="{FF2B5EF4-FFF2-40B4-BE49-F238E27FC236}">
                <a16:creationId xmlns:a16="http://schemas.microsoft.com/office/drawing/2014/main" id="{94D5DB11-838E-4F24-BD43-FFD1367BC07F}"/>
              </a:ext>
            </a:extLst>
          </p:cNvPr>
          <p:cNvSpPr>
            <a:spLocks noGrp="1"/>
          </p:cNvSpPr>
          <p:nvPr>
            <p:ph type="sldNum" sz="quarter" idx="12"/>
          </p:nvPr>
        </p:nvSpPr>
        <p:spPr>
          <a:noFill/>
        </p:spPr>
        <p:txBody>
          <a:bodyPr/>
          <a:lstStyle/>
          <a:p>
            <a:pPr defTabSz="1097280" fontAlgn="base">
              <a:spcBef>
                <a:spcPct val="0"/>
              </a:spcBef>
              <a:spcAft>
                <a:spcPct val="0"/>
              </a:spcAft>
              <a:defRPr/>
            </a:pPr>
            <a:fld id="{690CE40C-DD1C-46F6-AF49-D6326A284956}" type="slidenum">
              <a:rPr lang="en-US" altLang="en-US">
                <a:solidFill>
                  <a:srgbClr val="FFFFFF"/>
                </a:solidFill>
                <a:latin typeface="Arial" panose="020B0604020202020204" pitchFamily="34" charset="0"/>
              </a:rPr>
              <a:pPr defTabSz="1097280" fontAlgn="base">
                <a:spcBef>
                  <a:spcPct val="0"/>
                </a:spcBef>
                <a:spcAft>
                  <a:spcPct val="0"/>
                </a:spcAft>
                <a:defRPr/>
              </a:pPr>
              <a:t>22</a:t>
            </a:fld>
            <a:endParaRPr lang="en-US" altLang="en-US">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711A8B3-E0EE-4767-BB63-923A667AC149}"/>
              </a:ext>
            </a:extLst>
          </p:cNvPr>
          <p:cNvSpPr>
            <a:spLocks noGrp="1"/>
          </p:cNvSpPr>
          <p:nvPr>
            <p:ph type="title"/>
          </p:nvPr>
        </p:nvSpPr>
        <p:spPr/>
        <p:txBody>
          <a:bodyPr/>
          <a:lstStyle/>
          <a:p>
            <a:r>
              <a:rPr lang="en-US" altLang="en-US" sz="4320"/>
              <a:t>Gal 5:13-14</a:t>
            </a:r>
          </a:p>
        </p:txBody>
      </p:sp>
      <p:sp>
        <p:nvSpPr>
          <p:cNvPr id="57347" name="Content Placeholder 2">
            <a:extLst>
              <a:ext uri="{FF2B5EF4-FFF2-40B4-BE49-F238E27FC236}">
                <a16:creationId xmlns:a16="http://schemas.microsoft.com/office/drawing/2014/main" id="{0AEB1290-6CF0-45C7-B5CE-1656CF8CBCCE}"/>
              </a:ext>
            </a:extLst>
          </p:cNvPr>
          <p:cNvSpPr>
            <a:spLocks noGrp="1"/>
          </p:cNvSpPr>
          <p:nvPr>
            <p:ph idx="1"/>
          </p:nvPr>
        </p:nvSpPr>
        <p:spPr>
          <a:xfrm>
            <a:off x="975360" y="1604011"/>
            <a:ext cx="10332720" cy="4415790"/>
          </a:xfrm>
        </p:spPr>
        <p:txBody>
          <a:bodyPr/>
          <a:lstStyle/>
          <a:p>
            <a:pPr marL="0" indent="0">
              <a:buNone/>
            </a:pPr>
            <a:r>
              <a:rPr lang="en-US" altLang="en-US" sz="3840" b="0" baseline="30000">
                <a:cs typeface="Times New Roman" panose="02020603050405020304" pitchFamily="18" charset="0"/>
              </a:rPr>
              <a:t>13</a:t>
            </a:r>
            <a:r>
              <a:rPr lang="en-US" altLang="en-US" sz="3840" b="0"/>
              <a:t>For you, brethren, have been called to liberty; only do not </a:t>
            </a:r>
            <a:r>
              <a:rPr lang="en-US" altLang="en-US" sz="3840">
                <a:solidFill>
                  <a:srgbClr val="FFFF00"/>
                </a:solidFill>
              </a:rPr>
              <a:t>use liberty as an opportunity </a:t>
            </a:r>
            <a:r>
              <a:rPr lang="en-US" altLang="en-US" sz="3840" b="0"/>
              <a:t>for the flesh, but </a:t>
            </a:r>
            <a:r>
              <a:rPr lang="en-US" altLang="en-US" sz="3840">
                <a:solidFill>
                  <a:srgbClr val="FFFF00"/>
                </a:solidFill>
              </a:rPr>
              <a:t>through love serve one another</a:t>
            </a:r>
            <a:r>
              <a:rPr lang="en-US" altLang="en-US" sz="3840" b="0"/>
              <a:t>. </a:t>
            </a:r>
            <a:r>
              <a:rPr lang="en-US" altLang="en-US" sz="3840" b="0" baseline="30000"/>
              <a:t>14 </a:t>
            </a:r>
            <a:r>
              <a:rPr lang="en-US" altLang="en-US" sz="3840" b="0"/>
              <a:t>For all the law is fulfilled in one word, even in this: “You shall love your neighbor as yourself.” </a:t>
            </a:r>
            <a:endParaRPr lang="en-CA" altLang="en-US" sz="3840" b="0">
              <a:cs typeface="Times New Roman" panose="02020603050405020304" pitchFamily="18" charset="0"/>
            </a:endParaRPr>
          </a:p>
          <a:p>
            <a:pPr marL="0" indent="0">
              <a:buNone/>
            </a:pPr>
            <a:endParaRPr lang="en-US" altLang="en-US" sz="3840" b="0"/>
          </a:p>
        </p:txBody>
      </p:sp>
      <p:sp>
        <p:nvSpPr>
          <p:cNvPr id="57348" name="Slide Number Placeholder 3">
            <a:extLst>
              <a:ext uri="{FF2B5EF4-FFF2-40B4-BE49-F238E27FC236}">
                <a16:creationId xmlns:a16="http://schemas.microsoft.com/office/drawing/2014/main" id="{8B9F5BF4-E4D3-4B30-80B5-515AAF8691AD}"/>
              </a:ext>
            </a:extLst>
          </p:cNvPr>
          <p:cNvSpPr>
            <a:spLocks noGrp="1"/>
          </p:cNvSpPr>
          <p:nvPr>
            <p:ph type="sldNum" sz="quarter" idx="12"/>
          </p:nvPr>
        </p:nvSpPr>
        <p:spPr>
          <a:noFill/>
        </p:spPr>
        <p:txBody>
          <a:bodyPr/>
          <a:lstStyle/>
          <a:p>
            <a:pPr defTabSz="1097280" fontAlgn="base">
              <a:spcBef>
                <a:spcPct val="0"/>
              </a:spcBef>
              <a:spcAft>
                <a:spcPct val="0"/>
              </a:spcAft>
              <a:defRPr/>
            </a:pPr>
            <a:fld id="{94D91992-513B-4577-9D2D-442AB13CE5D3}" type="slidenum">
              <a:rPr lang="en-US" altLang="en-US">
                <a:solidFill>
                  <a:srgbClr val="FFFFFF"/>
                </a:solidFill>
                <a:latin typeface="Arial" panose="020B0604020202020204" pitchFamily="34" charset="0"/>
              </a:rPr>
              <a:pPr defTabSz="1097280" fontAlgn="base">
                <a:spcBef>
                  <a:spcPct val="0"/>
                </a:spcBef>
                <a:spcAft>
                  <a:spcPct val="0"/>
                </a:spcAft>
                <a:defRPr/>
              </a:pPr>
              <a:t>23</a:t>
            </a:fld>
            <a:endParaRPr lang="en-US" altLang="en-US">
              <a:solidFill>
                <a:srgbClr val="FFFFFF"/>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1581E8-84AD-46C1-9EF0-D2450491F2BF}"/>
              </a:ext>
            </a:extLst>
          </p:cNvPr>
          <p:cNvGraphicFramePr>
            <a:graphicFrameLocks/>
          </p:cNvGraphicFramePr>
          <p:nvPr/>
        </p:nvGraphicFramePr>
        <p:xfrm>
          <a:off x="807720" y="1489710"/>
          <a:ext cx="10650856" cy="5050156"/>
        </p:xfrm>
        <a:graphic>
          <a:graphicData uri="http://schemas.openxmlformats.org/drawingml/2006/table">
            <a:tbl>
              <a:tblPr firstRow="1" bandRow="1">
                <a:tableStyleId>{69CF1AB2-1976-4502-BF36-3FF5EA218861}</a:tableStyleId>
              </a:tblPr>
              <a:tblGrid>
                <a:gridCol w="1332432">
                  <a:extLst>
                    <a:ext uri="{9D8B030D-6E8A-4147-A177-3AD203B41FA5}">
                      <a16:colId xmlns:a16="http://schemas.microsoft.com/office/drawing/2014/main" val="20000"/>
                    </a:ext>
                  </a:extLst>
                </a:gridCol>
                <a:gridCol w="3454406">
                  <a:extLst>
                    <a:ext uri="{9D8B030D-6E8A-4147-A177-3AD203B41FA5}">
                      <a16:colId xmlns:a16="http://schemas.microsoft.com/office/drawing/2014/main" val="20001"/>
                    </a:ext>
                  </a:extLst>
                </a:gridCol>
                <a:gridCol w="5864017">
                  <a:extLst>
                    <a:ext uri="{9D8B030D-6E8A-4147-A177-3AD203B41FA5}">
                      <a16:colId xmlns:a16="http://schemas.microsoft.com/office/drawing/2014/main" val="20002"/>
                    </a:ext>
                  </a:extLst>
                </a:gridCol>
              </a:tblGrid>
              <a:tr h="420846">
                <a:tc>
                  <a:txBody>
                    <a:bodyPr/>
                    <a:lstStyle/>
                    <a:p>
                      <a:pPr algn="l"/>
                      <a:r>
                        <a:rPr lang="en-US" sz="1700" b="0" dirty="0"/>
                        <a:t>September</a:t>
                      </a:r>
                    </a:p>
                  </a:txBody>
                  <a:tcPr marL="82285" marR="82285" marT="41155" marB="41155" anchor="ctr">
                    <a:solidFill>
                      <a:schemeClr val="accent4">
                        <a:lumMod val="60000"/>
                        <a:lumOff val="40000"/>
                      </a:schemeClr>
                    </a:solidFill>
                  </a:tcPr>
                </a:tc>
                <a:tc>
                  <a:txBody>
                    <a:bodyPr/>
                    <a:lstStyle/>
                    <a:p>
                      <a:pPr algn="l"/>
                      <a:r>
                        <a:rPr lang="en-US" sz="1700" b="1" dirty="0"/>
                        <a:t>Overview</a:t>
                      </a:r>
                    </a:p>
                  </a:txBody>
                  <a:tcPr marL="82285" marR="82285" marT="41155" marB="41155" anchor="ctr">
                    <a:solidFill>
                      <a:schemeClr val="accent4">
                        <a:lumMod val="60000"/>
                        <a:lumOff val="40000"/>
                      </a:schemeClr>
                    </a:solidFill>
                  </a:tcPr>
                </a:tc>
                <a:tc>
                  <a:txBody>
                    <a:bodyPr/>
                    <a:lstStyle/>
                    <a:p>
                      <a:pPr algn="l"/>
                      <a:r>
                        <a:rPr lang="en-US" sz="1700" b="0" dirty="0"/>
                        <a:t>Our Highest Freedom</a:t>
                      </a:r>
                      <a:r>
                        <a:rPr lang="en-US" sz="1700" b="0" baseline="0" dirty="0"/>
                        <a:t> </a:t>
                      </a:r>
                      <a:r>
                        <a:rPr lang="en-US" sz="1700" b="0" dirty="0"/>
                        <a:t>Is Found</a:t>
                      </a:r>
                      <a:r>
                        <a:rPr lang="en-US" sz="1700" b="0" baseline="0" dirty="0"/>
                        <a:t> In Jesus Christ</a:t>
                      </a:r>
                      <a:endParaRPr lang="en-US" sz="1700" b="0" dirty="0"/>
                    </a:p>
                  </a:txBody>
                  <a:tcPr marL="82285" marR="82285" marT="41155" marB="41155" anchor="ctr">
                    <a:solidFill>
                      <a:schemeClr val="accent4">
                        <a:lumMod val="60000"/>
                        <a:lumOff val="40000"/>
                      </a:schemeClr>
                    </a:solidFill>
                  </a:tcPr>
                </a:tc>
                <a:extLst>
                  <a:ext uri="{0D108BD9-81ED-4DB2-BD59-A6C34878D82A}">
                    <a16:rowId xmlns:a16="http://schemas.microsoft.com/office/drawing/2014/main" val="10000"/>
                  </a:ext>
                </a:extLst>
              </a:tr>
              <a:tr h="420846">
                <a:tc>
                  <a:txBody>
                    <a:bodyPr/>
                    <a:lstStyle/>
                    <a:p>
                      <a:pPr algn="l"/>
                      <a:r>
                        <a:rPr lang="en-US" sz="1700" b="0" dirty="0"/>
                        <a:t>October</a:t>
                      </a:r>
                    </a:p>
                  </a:txBody>
                  <a:tcPr marL="82285" marR="82285" marT="41155" marB="41155" anchor="ctr"/>
                </a:tc>
                <a:tc>
                  <a:txBody>
                    <a:bodyPr/>
                    <a:lstStyle/>
                    <a:p>
                      <a:pPr algn="l"/>
                      <a:r>
                        <a:rPr lang="en-US" sz="1700" b="1" baseline="0" dirty="0"/>
                        <a:t>Appreciating Our Freedom</a:t>
                      </a:r>
                      <a:endParaRPr lang="en-US" sz="1700" b="1" dirty="0"/>
                    </a:p>
                  </a:txBody>
                  <a:tcPr marL="82285" marR="82285" marT="41155" marB="41155" anchor="ctr"/>
                </a:tc>
                <a:tc>
                  <a:txBody>
                    <a:bodyPr/>
                    <a:lstStyle/>
                    <a:p>
                      <a:pPr algn="l"/>
                      <a:r>
                        <a:rPr lang="en-US" sz="1700" b="0" dirty="0"/>
                        <a:t>From Slaves to Sons: Freedom In The Family of God</a:t>
                      </a:r>
                    </a:p>
                  </a:txBody>
                  <a:tcPr marL="82285" marR="82285" marT="41155" marB="41155" anchor="ctr"/>
                </a:tc>
                <a:extLst>
                  <a:ext uri="{0D108BD9-81ED-4DB2-BD59-A6C34878D82A}">
                    <a16:rowId xmlns:a16="http://schemas.microsoft.com/office/drawing/2014/main" val="10001"/>
                  </a:ext>
                </a:extLst>
              </a:tr>
              <a:tr h="420846">
                <a:tc>
                  <a:txBody>
                    <a:bodyPr/>
                    <a:lstStyle/>
                    <a:p>
                      <a:pPr algn="l"/>
                      <a:r>
                        <a:rPr lang="en-US" sz="1700" b="0" dirty="0"/>
                        <a:t>November</a:t>
                      </a:r>
                    </a:p>
                  </a:txBody>
                  <a:tcPr marL="82285" marR="82285" marT="41155" marB="41155" anchor="ctr"/>
                </a:tc>
                <a:tc>
                  <a:txBody>
                    <a:bodyPr/>
                    <a:lstStyle/>
                    <a:p>
                      <a:pPr algn="l"/>
                      <a:endParaRPr lang="en-US" sz="1700" b="0" dirty="0"/>
                    </a:p>
                  </a:txBody>
                  <a:tcPr marL="82285" marR="82285" marT="41155" marB="41155" anchor="ctr"/>
                </a:tc>
                <a:tc>
                  <a:txBody>
                    <a:bodyPr/>
                    <a:lstStyle/>
                    <a:p>
                      <a:pPr algn="l"/>
                      <a:r>
                        <a:rPr lang="en-US" sz="1700" b="0" dirty="0"/>
                        <a:t>From Tutor to</a:t>
                      </a:r>
                      <a:r>
                        <a:rPr lang="en-US" sz="1700" b="0" baseline="0" dirty="0"/>
                        <a:t> Savior: Freedom In The Gospel</a:t>
                      </a:r>
                      <a:endParaRPr lang="en-US" sz="1700" b="0" dirty="0"/>
                    </a:p>
                  </a:txBody>
                  <a:tcPr marL="82285" marR="82285" marT="41155" marB="41155" anchor="ctr"/>
                </a:tc>
                <a:extLst>
                  <a:ext uri="{0D108BD9-81ED-4DB2-BD59-A6C34878D82A}">
                    <a16:rowId xmlns:a16="http://schemas.microsoft.com/office/drawing/2014/main" val="10002"/>
                  </a:ext>
                </a:extLst>
              </a:tr>
              <a:tr h="420846">
                <a:tc>
                  <a:txBody>
                    <a:bodyPr/>
                    <a:lstStyle/>
                    <a:p>
                      <a:pPr algn="l"/>
                      <a:r>
                        <a:rPr lang="en-US" sz="1700" b="0" dirty="0"/>
                        <a:t>December</a:t>
                      </a:r>
                    </a:p>
                  </a:txBody>
                  <a:tcPr marL="82285" marR="82285" marT="41155" marB="41155" anchor="ctr"/>
                </a:tc>
                <a:tc>
                  <a:txBody>
                    <a:bodyPr/>
                    <a:lstStyle/>
                    <a:p>
                      <a:pPr algn="l"/>
                      <a:endParaRPr lang="en-US" sz="1700" b="0" dirty="0"/>
                    </a:p>
                  </a:txBody>
                  <a:tcPr marL="82285" marR="82285" marT="41155" marB="41155" anchor="ctr"/>
                </a:tc>
                <a:tc>
                  <a:txBody>
                    <a:bodyPr/>
                    <a:lstStyle/>
                    <a:p>
                      <a:pPr algn="l"/>
                      <a:r>
                        <a:rPr lang="en-US" sz="1700" b="0" dirty="0"/>
                        <a:t>From Fear to Hope: Freedom</a:t>
                      </a:r>
                      <a:r>
                        <a:rPr lang="en-US" sz="1700" b="0" baseline="0" dirty="0"/>
                        <a:t> In Steadfast Faith</a:t>
                      </a:r>
                      <a:endParaRPr lang="en-US" sz="1700" b="0" dirty="0"/>
                    </a:p>
                  </a:txBody>
                  <a:tcPr marL="82285" marR="82285" marT="41155" marB="41155" anchor="ctr"/>
                </a:tc>
                <a:extLst>
                  <a:ext uri="{0D108BD9-81ED-4DB2-BD59-A6C34878D82A}">
                    <a16:rowId xmlns:a16="http://schemas.microsoft.com/office/drawing/2014/main" val="10003"/>
                  </a:ext>
                </a:extLst>
              </a:tr>
              <a:tr h="420846">
                <a:tc>
                  <a:txBody>
                    <a:bodyPr/>
                    <a:lstStyle/>
                    <a:p>
                      <a:pPr marL="0" algn="l" defTabSz="342900" rtl="0" eaLnBrk="1" latinLnBrk="0" hangingPunct="1"/>
                      <a:r>
                        <a:rPr lang="en-US" sz="1700" b="0" kern="1200" dirty="0">
                          <a:solidFill>
                            <a:schemeClr val="dk1"/>
                          </a:solidFill>
                          <a:latin typeface="+mn-lt"/>
                          <a:ea typeface="+mn-ea"/>
                          <a:cs typeface="+mn-cs"/>
                        </a:rPr>
                        <a:t>January</a:t>
                      </a:r>
                    </a:p>
                  </a:txBody>
                  <a:tcPr marL="82285" marR="82285" marT="41155" marB="41155" anchor="ctr">
                    <a:solidFill>
                      <a:schemeClr val="tx2"/>
                    </a:solidFill>
                  </a:tcPr>
                </a:tc>
                <a:tc>
                  <a:txBody>
                    <a:bodyPr/>
                    <a:lstStyle/>
                    <a:p>
                      <a:pPr marL="0" algn="l" defTabSz="342900" rtl="0" eaLnBrk="1" latinLnBrk="0" hangingPunct="1"/>
                      <a:endParaRPr lang="en-US" sz="1700" b="0" kern="1200" dirty="0">
                        <a:solidFill>
                          <a:schemeClr val="dk1"/>
                        </a:solidFill>
                        <a:latin typeface="+mn-lt"/>
                        <a:ea typeface="+mn-ea"/>
                        <a:cs typeface="+mn-cs"/>
                      </a:endParaRPr>
                    </a:p>
                  </a:txBody>
                  <a:tcPr marL="82285" marR="82285" marT="41155" marB="41155" anchor="ctr">
                    <a:solidFill>
                      <a:schemeClr val="tx2"/>
                    </a:solidFill>
                  </a:tcPr>
                </a:tc>
                <a:tc>
                  <a:txBody>
                    <a:bodyPr/>
                    <a:lstStyle/>
                    <a:p>
                      <a:pPr marL="0" algn="l" defTabSz="342900" rtl="0" eaLnBrk="1" latinLnBrk="0" hangingPunct="1"/>
                      <a:r>
                        <a:rPr lang="en-US" sz="1700" b="0" kern="1200" dirty="0">
                          <a:solidFill>
                            <a:schemeClr val="dk1"/>
                          </a:solidFill>
                          <a:latin typeface="+mn-lt"/>
                          <a:ea typeface="+mn-ea"/>
                          <a:cs typeface="+mn-cs"/>
                        </a:rPr>
                        <a:t>From Flesh to Spirit: Freedom In The Holy Spirit</a:t>
                      </a:r>
                    </a:p>
                  </a:txBody>
                  <a:tcPr marL="82285" marR="82285" marT="41155" marB="41155" anchor="ctr">
                    <a:solidFill>
                      <a:schemeClr val="tx2"/>
                    </a:solidFill>
                  </a:tcPr>
                </a:tc>
                <a:extLst>
                  <a:ext uri="{0D108BD9-81ED-4DB2-BD59-A6C34878D82A}">
                    <a16:rowId xmlns:a16="http://schemas.microsoft.com/office/drawing/2014/main" val="10004"/>
                  </a:ext>
                </a:extLst>
              </a:tr>
              <a:tr h="420846">
                <a:tc>
                  <a:txBody>
                    <a:bodyPr/>
                    <a:lstStyle/>
                    <a:p>
                      <a:pPr marL="0" algn="l" defTabSz="342900" rtl="0" eaLnBrk="1" latinLnBrk="0" hangingPunct="1"/>
                      <a:r>
                        <a:rPr lang="en-US" sz="1700" b="0" kern="1200" dirty="0">
                          <a:solidFill>
                            <a:schemeClr val="dk1"/>
                          </a:solidFill>
                          <a:latin typeface="+mn-lt"/>
                          <a:ea typeface="+mn-ea"/>
                          <a:cs typeface="+mn-cs"/>
                        </a:rPr>
                        <a:t>February</a:t>
                      </a:r>
                    </a:p>
                  </a:txBody>
                  <a:tcPr marL="82285" marR="82285" marT="41155" marB="41155" anchor="ctr">
                    <a:solidFill>
                      <a:schemeClr val="accent4">
                        <a:lumMod val="60000"/>
                        <a:lumOff val="40000"/>
                      </a:schemeClr>
                    </a:solidFill>
                  </a:tcPr>
                </a:tc>
                <a:tc>
                  <a:txBody>
                    <a:bodyPr/>
                    <a:lstStyle/>
                    <a:p>
                      <a:pPr marL="0" algn="l" defTabSz="342900" rtl="0" eaLnBrk="1" latinLnBrk="0" hangingPunct="1"/>
                      <a:r>
                        <a:rPr lang="en-US" sz="1700" b="1" kern="1200" dirty="0">
                          <a:solidFill>
                            <a:schemeClr val="dk1"/>
                          </a:solidFill>
                          <a:latin typeface="+mn-lt"/>
                          <a:ea typeface="+mn-ea"/>
                          <a:cs typeface="+mn-cs"/>
                        </a:rPr>
                        <a:t>Living Free In Christ</a:t>
                      </a:r>
                    </a:p>
                  </a:txBody>
                  <a:tcPr marL="82285" marR="82285" marT="41155" marB="41155" anchor="ctr">
                    <a:solidFill>
                      <a:schemeClr val="accent4">
                        <a:lumMod val="60000"/>
                        <a:lumOff val="40000"/>
                      </a:schemeClr>
                    </a:solidFill>
                  </a:tcPr>
                </a:tc>
                <a:tc>
                  <a:txBody>
                    <a:bodyPr/>
                    <a:lstStyle/>
                    <a:p>
                      <a:pPr marL="0" algn="l" defTabSz="342900" rtl="0" eaLnBrk="1" latinLnBrk="0" hangingPunct="1"/>
                      <a:r>
                        <a:rPr lang="en-US" sz="1700" b="0" kern="1200" dirty="0">
                          <a:solidFill>
                            <a:schemeClr val="dk1"/>
                          </a:solidFill>
                          <a:latin typeface="+mn-lt"/>
                          <a:ea typeface="+mn-ea"/>
                          <a:cs typeface="+mn-cs"/>
                        </a:rPr>
                        <a:t>Free Christians Overcome Satan’s Attack</a:t>
                      </a:r>
                    </a:p>
                  </a:txBody>
                  <a:tcPr marL="82285" marR="82285" marT="41155" marB="41155" anchor="ctr">
                    <a:solidFill>
                      <a:schemeClr val="accent4">
                        <a:lumMod val="60000"/>
                        <a:lumOff val="40000"/>
                      </a:schemeClr>
                    </a:solidFill>
                  </a:tcPr>
                </a:tc>
                <a:extLst>
                  <a:ext uri="{0D108BD9-81ED-4DB2-BD59-A6C34878D82A}">
                    <a16:rowId xmlns:a16="http://schemas.microsoft.com/office/drawing/2014/main" val="10005"/>
                  </a:ext>
                </a:extLst>
              </a:tr>
              <a:tr h="420846">
                <a:tc>
                  <a:txBody>
                    <a:bodyPr/>
                    <a:lstStyle/>
                    <a:p>
                      <a:pPr algn="l"/>
                      <a:r>
                        <a:rPr lang="en-US" sz="1700" b="0" dirty="0"/>
                        <a:t>March</a:t>
                      </a:r>
                    </a:p>
                  </a:txBody>
                  <a:tcPr marL="82285" marR="82285" marT="41155" marB="41155" anchor="ctr">
                    <a:solidFill>
                      <a:schemeClr val="accent4">
                        <a:lumMod val="60000"/>
                        <a:lumOff val="40000"/>
                      </a:schemeClr>
                    </a:solidFill>
                  </a:tcPr>
                </a:tc>
                <a:tc>
                  <a:txBody>
                    <a:bodyPr/>
                    <a:lstStyle/>
                    <a:p>
                      <a:pPr algn="l"/>
                      <a:endParaRPr lang="en-US" sz="1700" b="0" dirty="0"/>
                    </a:p>
                  </a:txBody>
                  <a:tcPr marL="82285" marR="82285" marT="41155" marB="41155" anchor="ctr">
                    <a:solidFill>
                      <a:schemeClr val="accent4">
                        <a:lumMod val="60000"/>
                        <a:lumOff val="40000"/>
                      </a:schemeClr>
                    </a:solidFill>
                  </a:tcPr>
                </a:tc>
                <a:tc>
                  <a:txBody>
                    <a:bodyPr/>
                    <a:lstStyle/>
                    <a:p>
                      <a:pPr algn="l"/>
                      <a:r>
                        <a:rPr lang="en-US" sz="1700" b="0" dirty="0"/>
                        <a:t>Free Christians Are</a:t>
                      </a:r>
                      <a:r>
                        <a:rPr lang="en-US" sz="1700" b="0" baseline="0" dirty="0"/>
                        <a:t> Propelled By Love</a:t>
                      </a:r>
                      <a:endParaRPr lang="en-US" sz="1700" b="0" dirty="0"/>
                    </a:p>
                  </a:txBody>
                  <a:tcPr marL="82285" marR="82285" marT="41155" marB="41155" anchor="ctr">
                    <a:solidFill>
                      <a:schemeClr val="accent4">
                        <a:lumMod val="60000"/>
                        <a:lumOff val="40000"/>
                      </a:schemeClr>
                    </a:solidFill>
                  </a:tcPr>
                </a:tc>
                <a:extLst>
                  <a:ext uri="{0D108BD9-81ED-4DB2-BD59-A6C34878D82A}">
                    <a16:rowId xmlns:a16="http://schemas.microsoft.com/office/drawing/2014/main" val="10006"/>
                  </a:ext>
                </a:extLst>
              </a:tr>
              <a:tr h="420846">
                <a:tc>
                  <a:txBody>
                    <a:bodyPr/>
                    <a:lstStyle/>
                    <a:p>
                      <a:pPr algn="l"/>
                      <a:r>
                        <a:rPr lang="en-US" sz="1700" b="1" dirty="0">
                          <a:solidFill>
                            <a:srgbClr val="0000FF"/>
                          </a:solidFill>
                        </a:rPr>
                        <a:t>April</a:t>
                      </a:r>
                    </a:p>
                  </a:txBody>
                  <a:tcPr marL="82285" marR="82285" marT="41155" marB="41155" anchor="ctr">
                    <a:solidFill>
                      <a:schemeClr val="accent4">
                        <a:lumMod val="60000"/>
                        <a:lumOff val="40000"/>
                      </a:schemeClr>
                    </a:solidFill>
                  </a:tcPr>
                </a:tc>
                <a:tc>
                  <a:txBody>
                    <a:bodyPr/>
                    <a:lstStyle/>
                    <a:p>
                      <a:pPr algn="l"/>
                      <a:endParaRPr lang="en-US" sz="1700" b="1">
                        <a:solidFill>
                          <a:srgbClr val="0000FF"/>
                        </a:solidFill>
                      </a:endParaRPr>
                    </a:p>
                  </a:txBody>
                  <a:tcPr marL="82285" marR="82285" marT="41155" marB="41155" anchor="ctr">
                    <a:solidFill>
                      <a:schemeClr val="accent4">
                        <a:lumMod val="60000"/>
                        <a:lumOff val="40000"/>
                      </a:schemeClr>
                    </a:solidFill>
                  </a:tcPr>
                </a:tc>
                <a:tc>
                  <a:txBody>
                    <a:bodyPr/>
                    <a:lstStyle/>
                    <a:p>
                      <a:pPr algn="l"/>
                      <a:r>
                        <a:rPr lang="en-US" sz="1700" b="1" dirty="0">
                          <a:solidFill>
                            <a:srgbClr val="0000FF"/>
                          </a:solidFill>
                        </a:rPr>
                        <a:t>Free Christians Are Devoted To Building Up</a:t>
                      </a:r>
                      <a:r>
                        <a:rPr lang="en-US" sz="1700" b="1" baseline="0" dirty="0">
                          <a:solidFill>
                            <a:srgbClr val="0000FF"/>
                          </a:solidFill>
                        </a:rPr>
                        <a:t> Others</a:t>
                      </a:r>
                      <a:endParaRPr lang="en-US" sz="1700" b="1" dirty="0">
                        <a:solidFill>
                          <a:srgbClr val="0000FF"/>
                        </a:solidFill>
                      </a:endParaRPr>
                    </a:p>
                  </a:txBody>
                  <a:tcPr marL="82285" marR="82285" marT="41155" marB="41155" anchor="ctr">
                    <a:solidFill>
                      <a:schemeClr val="accent4">
                        <a:lumMod val="60000"/>
                        <a:lumOff val="40000"/>
                      </a:schemeClr>
                    </a:solidFill>
                  </a:tcPr>
                </a:tc>
                <a:extLst>
                  <a:ext uri="{0D108BD9-81ED-4DB2-BD59-A6C34878D82A}">
                    <a16:rowId xmlns:a16="http://schemas.microsoft.com/office/drawing/2014/main" val="10007"/>
                  </a:ext>
                </a:extLst>
              </a:tr>
              <a:tr h="420846">
                <a:tc>
                  <a:txBody>
                    <a:bodyPr/>
                    <a:lstStyle/>
                    <a:p>
                      <a:pPr algn="l"/>
                      <a:r>
                        <a:rPr lang="en-US" sz="1700" b="0" dirty="0"/>
                        <a:t>May</a:t>
                      </a:r>
                    </a:p>
                  </a:txBody>
                  <a:tcPr marL="82285" marR="82285" marT="41155" marB="41155" anchor="ctr">
                    <a:solidFill>
                      <a:schemeClr val="accent4">
                        <a:lumMod val="60000"/>
                        <a:lumOff val="40000"/>
                      </a:schemeClr>
                    </a:solidFill>
                  </a:tcPr>
                </a:tc>
                <a:tc>
                  <a:txBody>
                    <a:bodyPr/>
                    <a:lstStyle/>
                    <a:p>
                      <a:pPr algn="l"/>
                      <a:endParaRPr lang="en-US" sz="1700" b="0"/>
                    </a:p>
                  </a:txBody>
                  <a:tcPr marL="82285" marR="82285" marT="41155" marB="41155" anchor="ctr">
                    <a:solidFill>
                      <a:schemeClr val="accent4">
                        <a:lumMod val="60000"/>
                        <a:lumOff val="40000"/>
                      </a:schemeClr>
                    </a:solidFill>
                  </a:tcPr>
                </a:tc>
                <a:tc>
                  <a:txBody>
                    <a:bodyPr/>
                    <a:lstStyle/>
                    <a:p>
                      <a:pPr algn="l"/>
                      <a:r>
                        <a:rPr lang="en-US" sz="1700" b="0" dirty="0"/>
                        <a:t>Free Christians Bear One Another’s Burdens,</a:t>
                      </a:r>
                      <a:r>
                        <a:rPr lang="en-US" sz="1700" b="0" baseline="0" dirty="0"/>
                        <a:t> Part 1 </a:t>
                      </a:r>
                      <a:endParaRPr lang="en-US" sz="1700" b="0" dirty="0"/>
                    </a:p>
                  </a:txBody>
                  <a:tcPr marL="82285" marR="82285" marT="41155" marB="41155" anchor="ctr">
                    <a:solidFill>
                      <a:schemeClr val="accent4">
                        <a:lumMod val="60000"/>
                        <a:lumOff val="40000"/>
                      </a:schemeClr>
                    </a:solidFill>
                  </a:tcPr>
                </a:tc>
                <a:extLst>
                  <a:ext uri="{0D108BD9-81ED-4DB2-BD59-A6C34878D82A}">
                    <a16:rowId xmlns:a16="http://schemas.microsoft.com/office/drawing/2014/main" val="10008"/>
                  </a:ext>
                </a:extLst>
              </a:tr>
              <a:tr h="420846">
                <a:tc>
                  <a:txBody>
                    <a:bodyPr/>
                    <a:lstStyle/>
                    <a:p>
                      <a:pPr algn="l"/>
                      <a:r>
                        <a:rPr lang="en-US" sz="1700" b="0" dirty="0"/>
                        <a:t>June</a:t>
                      </a:r>
                    </a:p>
                  </a:txBody>
                  <a:tcPr marL="82285" marR="82285" marT="41155" marB="41155" anchor="ctr">
                    <a:solidFill>
                      <a:schemeClr val="accent4">
                        <a:lumMod val="60000"/>
                        <a:lumOff val="40000"/>
                      </a:schemeClr>
                    </a:solidFill>
                  </a:tcPr>
                </a:tc>
                <a:tc>
                  <a:txBody>
                    <a:bodyPr/>
                    <a:lstStyle/>
                    <a:p>
                      <a:pPr algn="l"/>
                      <a:endParaRPr lang="en-US" sz="1700" b="0" dirty="0"/>
                    </a:p>
                  </a:txBody>
                  <a:tcPr marL="82285" marR="82285" marT="41155" marB="41155" anchor="ctr">
                    <a:solidFill>
                      <a:schemeClr val="accent4">
                        <a:lumMod val="60000"/>
                        <a:lumOff val="40000"/>
                      </a:schemeClr>
                    </a:solidFill>
                  </a:tcPr>
                </a:tc>
                <a:tc>
                  <a:txBody>
                    <a:bodyPr/>
                    <a:lstStyle/>
                    <a:p>
                      <a:pPr algn="l"/>
                      <a:r>
                        <a:rPr lang="en-US" sz="1700" b="0" dirty="0"/>
                        <a:t>Free Christians Bear One Another’s Burdens,</a:t>
                      </a:r>
                      <a:r>
                        <a:rPr lang="en-US" sz="1700" b="0" baseline="0" dirty="0"/>
                        <a:t> Part 2</a:t>
                      </a:r>
                      <a:endParaRPr lang="en-US" sz="1700" b="0" dirty="0"/>
                    </a:p>
                  </a:txBody>
                  <a:tcPr marL="82285" marR="82285" marT="41155" marB="41155" anchor="ctr">
                    <a:solidFill>
                      <a:schemeClr val="accent4">
                        <a:lumMod val="60000"/>
                        <a:lumOff val="40000"/>
                      </a:schemeClr>
                    </a:solidFill>
                  </a:tcPr>
                </a:tc>
                <a:extLst>
                  <a:ext uri="{0D108BD9-81ED-4DB2-BD59-A6C34878D82A}">
                    <a16:rowId xmlns:a16="http://schemas.microsoft.com/office/drawing/2014/main" val="10009"/>
                  </a:ext>
                </a:extLst>
              </a:tr>
              <a:tr h="420846">
                <a:tc>
                  <a:txBody>
                    <a:bodyPr/>
                    <a:lstStyle/>
                    <a:p>
                      <a:pPr algn="l"/>
                      <a:r>
                        <a:rPr lang="en-US" sz="1700" b="0" dirty="0"/>
                        <a:t>July</a:t>
                      </a:r>
                    </a:p>
                  </a:txBody>
                  <a:tcPr marL="82285" marR="82285" marT="41155" marB="41155" anchor="ctr">
                    <a:solidFill>
                      <a:schemeClr val="accent4">
                        <a:lumMod val="60000"/>
                        <a:lumOff val="40000"/>
                      </a:schemeClr>
                    </a:solidFill>
                  </a:tcPr>
                </a:tc>
                <a:tc>
                  <a:txBody>
                    <a:bodyPr/>
                    <a:lstStyle/>
                    <a:p>
                      <a:pPr algn="l"/>
                      <a:endParaRPr lang="en-US" sz="1700" b="0"/>
                    </a:p>
                  </a:txBody>
                  <a:tcPr marL="82285" marR="82285" marT="41155" marB="41155" anchor="ctr">
                    <a:solidFill>
                      <a:schemeClr val="accent4">
                        <a:lumMod val="60000"/>
                        <a:lumOff val="40000"/>
                      </a:schemeClr>
                    </a:solidFill>
                  </a:tcPr>
                </a:tc>
                <a:tc>
                  <a:txBody>
                    <a:bodyPr/>
                    <a:lstStyle/>
                    <a:p>
                      <a:pPr algn="l"/>
                      <a:r>
                        <a:rPr lang="en-US" sz="1700" b="0" dirty="0"/>
                        <a:t>Free Christians Reap &amp; Sow</a:t>
                      </a:r>
                      <a:r>
                        <a:rPr lang="en-US" sz="1700" b="0" baseline="0" dirty="0"/>
                        <a:t> </a:t>
                      </a:r>
                      <a:r>
                        <a:rPr lang="en-US" sz="1700" b="0" dirty="0"/>
                        <a:t>For A Great Harvest</a:t>
                      </a:r>
                    </a:p>
                  </a:txBody>
                  <a:tcPr marL="82285" marR="82285" marT="41155" marB="41155" anchor="ctr">
                    <a:solidFill>
                      <a:schemeClr val="accent4">
                        <a:lumMod val="60000"/>
                        <a:lumOff val="40000"/>
                      </a:schemeClr>
                    </a:solidFill>
                  </a:tcPr>
                </a:tc>
                <a:extLst>
                  <a:ext uri="{0D108BD9-81ED-4DB2-BD59-A6C34878D82A}">
                    <a16:rowId xmlns:a16="http://schemas.microsoft.com/office/drawing/2014/main" val="10010"/>
                  </a:ext>
                </a:extLst>
              </a:tr>
              <a:tr h="420846">
                <a:tc>
                  <a:txBody>
                    <a:bodyPr/>
                    <a:lstStyle/>
                    <a:p>
                      <a:pPr algn="l"/>
                      <a:r>
                        <a:rPr lang="en-US" sz="1700" b="0" dirty="0"/>
                        <a:t>August</a:t>
                      </a:r>
                    </a:p>
                  </a:txBody>
                  <a:tcPr marL="82285" marR="82285" marT="41155" marB="41155" anchor="ctr">
                    <a:solidFill>
                      <a:schemeClr val="accent4">
                        <a:lumMod val="60000"/>
                        <a:lumOff val="4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700" b="1" dirty="0"/>
                        <a:t>The Good News of our Freedom</a:t>
                      </a:r>
                    </a:p>
                  </a:txBody>
                  <a:tcPr marL="82285" marR="82285" marT="41155" marB="41155" anchor="ctr">
                    <a:solidFill>
                      <a:schemeClr val="accent4">
                        <a:lumMod val="60000"/>
                        <a:lumOff val="4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700" b="0" dirty="0"/>
                        <a:t>Free Christians Bring Others</a:t>
                      </a:r>
                      <a:r>
                        <a:rPr lang="en-US" sz="1700" b="0" baseline="0" dirty="0"/>
                        <a:t> </a:t>
                      </a:r>
                      <a:r>
                        <a:rPr lang="en-US" sz="1700" b="0" dirty="0"/>
                        <a:t>To True Freedom</a:t>
                      </a:r>
                    </a:p>
                  </a:txBody>
                  <a:tcPr marL="82285" marR="82285" marT="41155" marB="41155" anchor="ctr">
                    <a:solidFill>
                      <a:schemeClr val="accent4">
                        <a:lumMod val="60000"/>
                        <a:lumOff val="40000"/>
                      </a:schemeClr>
                    </a:solidFill>
                  </a:tcPr>
                </a:tc>
                <a:extLst>
                  <a:ext uri="{0D108BD9-81ED-4DB2-BD59-A6C34878D82A}">
                    <a16:rowId xmlns:a16="http://schemas.microsoft.com/office/drawing/2014/main" val="10011"/>
                  </a:ext>
                </a:extLst>
              </a:tr>
            </a:tbl>
          </a:graphicData>
        </a:graphic>
      </p:graphicFrame>
      <p:sp>
        <p:nvSpPr>
          <p:cNvPr id="3" name="Title 2">
            <a:extLst>
              <a:ext uri="{FF2B5EF4-FFF2-40B4-BE49-F238E27FC236}">
                <a16:creationId xmlns:a16="http://schemas.microsoft.com/office/drawing/2014/main" id="{603A1AA6-5AA5-411B-ACF2-C009A112EEE2}"/>
              </a:ext>
            </a:extLst>
          </p:cNvPr>
          <p:cNvSpPr>
            <a:spLocks noGrp="1"/>
          </p:cNvSpPr>
          <p:nvPr>
            <p:ph type="title"/>
          </p:nvPr>
        </p:nvSpPr>
        <p:spPr>
          <a:xfrm>
            <a:off x="1735456" y="7620"/>
            <a:ext cx="8463914" cy="1400176"/>
          </a:xfrm>
        </p:spPr>
        <p:txBody>
          <a:bodyPr rtlCol="0">
            <a:noAutofit/>
          </a:bodyPr>
          <a:lstStyle/>
          <a:p>
            <a:pPr algn="ctr" eaLnBrk="1" fontAlgn="auto" hangingPunct="1">
              <a:spcAft>
                <a:spcPts val="0"/>
              </a:spcAft>
              <a:defRPr/>
            </a:pPr>
            <a:r>
              <a:rPr lang="en-CA" sz="3780" b="1" dirty="0"/>
              <a:t>2018-2019 Theme Lessons</a:t>
            </a:r>
            <a:br>
              <a:rPr lang="en-CA" sz="3780" b="1" dirty="0"/>
            </a:br>
            <a:r>
              <a:rPr lang="en-CA" sz="2640" b="1" dirty="0"/>
              <a:t>Free in Christ (Galatians 5:1,13-14)</a:t>
            </a:r>
            <a:br>
              <a:rPr lang="en-CA" sz="3780" b="1" dirty="0"/>
            </a:br>
            <a:endParaRPr lang="en-CA" sz="3780" b="1" dirty="0"/>
          </a:p>
        </p:txBody>
      </p:sp>
      <p:sp>
        <p:nvSpPr>
          <p:cNvPr id="5" name="Speech Bubble: Oval 4">
            <a:extLst>
              <a:ext uri="{FF2B5EF4-FFF2-40B4-BE49-F238E27FC236}">
                <a16:creationId xmlns:a16="http://schemas.microsoft.com/office/drawing/2014/main" id="{02170FA6-DCA0-4A3E-9F59-DD227E396457}"/>
              </a:ext>
            </a:extLst>
          </p:cNvPr>
          <p:cNvSpPr/>
          <p:nvPr/>
        </p:nvSpPr>
        <p:spPr>
          <a:xfrm>
            <a:off x="4865370" y="1047750"/>
            <a:ext cx="1575436" cy="721996"/>
          </a:xfrm>
          <a:prstGeom prst="wedgeEllipseCallout">
            <a:avLst>
              <a:gd name="adj1" fmla="val 26586"/>
              <a:gd name="adj2" fmla="val 82911"/>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78">
              <a:defRPr/>
            </a:pPr>
            <a:r>
              <a:rPr lang="en-US" sz="2880" dirty="0">
                <a:solidFill>
                  <a:prstClr val="white"/>
                </a:solidFill>
                <a:latin typeface="Calibri" panose="020F0502020204030204" pitchFamily="34" charset="0"/>
                <a:cs typeface="Calibri" panose="020F0502020204030204" pitchFamily="34" charset="0"/>
              </a:rPr>
              <a:t>From</a:t>
            </a:r>
          </a:p>
        </p:txBody>
      </p:sp>
      <p:sp>
        <p:nvSpPr>
          <p:cNvPr id="6" name="Speech Bubble: Oval 5">
            <a:extLst>
              <a:ext uri="{FF2B5EF4-FFF2-40B4-BE49-F238E27FC236}">
                <a16:creationId xmlns:a16="http://schemas.microsoft.com/office/drawing/2014/main" id="{E63369C0-A15E-447D-96C7-F23EE2866C97}"/>
              </a:ext>
            </a:extLst>
          </p:cNvPr>
          <p:cNvSpPr/>
          <p:nvPr/>
        </p:nvSpPr>
        <p:spPr>
          <a:xfrm>
            <a:off x="6892291" y="973456"/>
            <a:ext cx="1573530" cy="720090"/>
          </a:xfrm>
          <a:prstGeom prst="wedgeEllipseCallout">
            <a:avLst>
              <a:gd name="adj1" fmla="val -30173"/>
              <a:gd name="adj2" fmla="val 1017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78">
              <a:defRPr/>
            </a:pPr>
            <a:r>
              <a:rPr lang="en-US" sz="2880" dirty="0">
                <a:solidFill>
                  <a:prstClr val="white"/>
                </a:solidFill>
                <a:latin typeface="Calibri" panose="020F0502020204030204" pitchFamily="34" charset="0"/>
                <a:cs typeface="Calibri" panose="020F0502020204030204" pitchFamily="34" charset="0"/>
              </a:rPr>
              <a:t>To</a:t>
            </a:r>
          </a:p>
        </p:txBody>
      </p:sp>
      <p:sp>
        <p:nvSpPr>
          <p:cNvPr id="7" name="Speech Bubble: Oval 4">
            <a:extLst>
              <a:ext uri="{FF2B5EF4-FFF2-40B4-BE49-F238E27FC236}">
                <a16:creationId xmlns:a16="http://schemas.microsoft.com/office/drawing/2014/main" id="{02170FA6-DCA0-4A3E-9F59-DD227E396457}"/>
              </a:ext>
            </a:extLst>
          </p:cNvPr>
          <p:cNvSpPr/>
          <p:nvPr/>
        </p:nvSpPr>
        <p:spPr>
          <a:xfrm>
            <a:off x="1866900" y="5137786"/>
            <a:ext cx="3282316" cy="927734"/>
          </a:xfrm>
          <a:prstGeom prst="wedgeEllipseCallout">
            <a:avLst>
              <a:gd name="adj1" fmla="val 63950"/>
              <a:gd name="adj2" fmla="val -58962"/>
            </a:avLst>
          </a:prstGeom>
          <a:solidFill>
            <a:srgbClr val="0066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855878">
              <a:lnSpc>
                <a:spcPct val="80000"/>
              </a:lnSpc>
              <a:defRPr/>
            </a:pPr>
            <a:r>
              <a:rPr lang="en-US" sz="2880" dirty="0">
                <a:solidFill>
                  <a:prstClr val="white"/>
                </a:solidFill>
                <a:latin typeface="Calibri" panose="020F0502020204030204" pitchFamily="34" charset="0"/>
                <a:cs typeface="Calibri" panose="020F0502020204030204" pitchFamily="34" charset="0"/>
              </a:rPr>
              <a:t>Abilities &amp; Responsibilities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CE117C8-1E3C-4587-8E4D-8D482DB6962F}"/>
              </a:ext>
            </a:extLst>
          </p:cNvPr>
          <p:cNvSpPr>
            <a:spLocks noGrp="1"/>
          </p:cNvSpPr>
          <p:nvPr>
            <p:ph type="title"/>
          </p:nvPr>
        </p:nvSpPr>
        <p:spPr>
          <a:xfrm>
            <a:off x="1885950" y="32386"/>
            <a:ext cx="8463916" cy="670560"/>
          </a:xfrm>
        </p:spPr>
        <p:txBody>
          <a:bodyPr/>
          <a:lstStyle/>
          <a:p>
            <a:pPr algn="ctr" eaLnBrk="1" hangingPunct="1"/>
            <a:r>
              <a:rPr lang="en-CA" altLang="en-US" sz="5760">
                <a:solidFill>
                  <a:srgbClr val="FFC000"/>
                </a:solidFill>
                <a:latin typeface="Calibri" panose="020F0502020204030204" pitchFamily="34" charset="0"/>
                <a:cs typeface="Calibri" panose="020F0502020204030204" pitchFamily="34" charset="0"/>
              </a:rPr>
              <a:t>Galatians 5:1; 13-14</a:t>
            </a:r>
          </a:p>
        </p:txBody>
      </p:sp>
      <p:sp>
        <p:nvSpPr>
          <p:cNvPr id="25603" name="Content Placeholder 2">
            <a:extLst>
              <a:ext uri="{FF2B5EF4-FFF2-40B4-BE49-F238E27FC236}">
                <a16:creationId xmlns:a16="http://schemas.microsoft.com/office/drawing/2014/main" id="{A6E42230-D122-4C3A-94B7-5D5F6E0ADCD2}"/>
              </a:ext>
            </a:extLst>
          </p:cNvPr>
          <p:cNvSpPr>
            <a:spLocks noGrp="1"/>
          </p:cNvSpPr>
          <p:nvPr>
            <p:ph idx="1"/>
          </p:nvPr>
        </p:nvSpPr>
        <p:spPr>
          <a:xfrm>
            <a:off x="704850" y="1228726"/>
            <a:ext cx="10805160" cy="5486400"/>
          </a:xfrm>
        </p:spPr>
        <p:txBody>
          <a:bodyPr/>
          <a:lstStyle/>
          <a:p>
            <a:pPr marL="0" indent="0" eaLnBrk="1" hangingPunct="1">
              <a:lnSpc>
                <a:spcPct val="90000"/>
              </a:lnSpc>
              <a:spcBef>
                <a:spcPct val="0"/>
              </a:spcBef>
              <a:spcAft>
                <a:spcPts val="2880"/>
              </a:spcAft>
              <a:buNone/>
            </a:pPr>
            <a:r>
              <a:rPr lang="en-US" altLang="en-US" sz="4320" baseline="30000">
                <a:latin typeface="Calibri" panose="020F0502020204030204" pitchFamily="34" charset="0"/>
                <a:ea typeface="Calibri" panose="020F0502020204030204" pitchFamily="34" charset="0"/>
                <a:cs typeface="Times New Roman" panose="02020603050405020304" pitchFamily="18" charset="0"/>
              </a:rPr>
              <a:t>5:1</a:t>
            </a:r>
            <a:r>
              <a:rPr lang="en-US" altLang="en-US" sz="4320">
                <a:latin typeface="Calibri" panose="020F0502020204030204" pitchFamily="34" charset="0"/>
                <a:ea typeface="Calibri" panose="020F0502020204030204" pitchFamily="34" charset="0"/>
                <a:cs typeface="Times New Roman" panose="02020603050405020304" pitchFamily="18" charset="0"/>
              </a:rPr>
              <a:t>Stand fast therefore in the liberty by which Christ has made us free, and do not be entangled again with a yoke of bondage…</a:t>
            </a:r>
          </a:p>
          <a:p>
            <a:pPr marL="0" indent="0" eaLnBrk="1" hangingPunct="1">
              <a:lnSpc>
                <a:spcPct val="90000"/>
              </a:lnSpc>
              <a:spcBef>
                <a:spcPct val="0"/>
              </a:spcBef>
              <a:spcAft>
                <a:spcPts val="2880"/>
              </a:spcAft>
              <a:buNone/>
            </a:pPr>
            <a:r>
              <a:rPr lang="en-US" altLang="en-US" sz="4320" baseline="30000">
                <a:latin typeface="Calibri" panose="020F0502020204030204" pitchFamily="34" charset="0"/>
                <a:ea typeface="Calibri" panose="020F0502020204030204" pitchFamily="34" charset="0"/>
                <a:cs typeface="Times New Roman" panose="02020603050405020304" pitchFamily="18" charset="0"/>
              </a:rPr>
              <a:t>13</a:t>
            </a:r>
            <a:r>
              <a:rPr lang="en-US" altLang="en-US" sz="4320">
                <a:latin typeface="Calibri" panose="020F0502020204030204" pitchFamily="34" charset="0"/>
                <a:ea typeface="Calibri" panose="020F0502020204030204" pitchFamily="34" charset="0"/>
                <a:cs typeface="Times New Roman" panose="02020603050405020304" pitchFamily="18" charset="0"/>
              </a:rPr>
              <a:t>For you, brethren, have been called to liberty; only do not use liberty as an opportunity for the flesh, but through love serve one another. </a:t>
            </a:r>
            <a:r>
              <a:rPr lang="en-US" altLang="en-US" sz="4320" baseline="30000">
                <a:latin typeface="Calibri" panose="020F0502020204030204" pitchFamily="34" charset="0"/>
                <a:ea typeface="Calibri" panose="020F0502020204030204" pitchFamily="34" charset="0"/>
                <a:cs typeface="Times New Roman" panose="02020603050405020304" pitchFamily="18" charset="0"/>
              </a:rPr>
              <a:t>14 </a:t>
            </a:r>
            <a:r>
              <a:rPr lang="en-US" altLang="en-US" sz="4320">
                <a:latin typeface="Calibri" panose="020F0502020204030204" pitchFamily="34" charset="0"/>
                <a:ea typeface="Calibri" panose="020F0502020204030204" pitchFamily="34" charset="0"/>
                <a:cs typeface="Times New Roman" panose="02020603050405020304" pitchFamily="18" charset="0"/>
              </a:rPr>
              <a:t>For all the law is fulfilled in one word, even in this: “You shall love your neighbor as yourself.” </a:t>
            </a:r>
            <a:endParaRPr lang="en-CA" altLang="en-US" sz="4320">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32589D0C-6039-46AA-9D79-37C4129EA594}"/>
              </a:ext>
            </a:extLst>
          </p:cNvPr>
          <p:cNvCxnSpPr/>
          <p:nvPr/>
        </p:nvCxnSpPr>
        <p:spPr>
          <a:xfrm flipV="1">
            <a:off x="1257301" y="1790700"/>
            <a:ext cx="2228850" cy="95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2FCECB-AB6B-4D5D-B25E-97BF4F6012A7}"/>
              </a:ext>
            </a:extLst>
          </p:cNvPr>
          <p:cNvCxnSpPr/>
          <p:nvPr/>
        </p:nvCxnSpPr>
        <p:spPr>
          <a:xfrm flipV="1">
            <a:off x="807721" y="2973706"/>
            <a:ext cx="2228850" cy="95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22D365A-7C4E-40C4-8164-41EAD590AD73}"/>
              </a:ext>
            </a:extLst>
          </p:cNvPr>
          <p:cNvCxnSpPr/>
          <p:nvPr/>
        </p:nvCxnSpPr>
        <p:spPr>
          <a:xfrm>
            <a:off x="9785986" y="3937636"/>
            <a:ext cx="13868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E85BD4-5DEE-4D34-B9ED-1E34821A375A}"/>
              </a:ext>
            </a:extLst>
          </p:cNvPr>
          <p:cNvCxnSpPr/>
          <p:nvPr/>
        </p:nvCxnSpPr>
        <p:spPr>
          <a:xfrm flipV="1">
            <a:off x="6854190" y="5135880"/>
            <a:ext cx="1143000" cy="1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A290F24-F556-4D38-BE1A-CFF913D66758}"/>
              </a:ext>
            </a:extLst>
          </p:cNvPr>
          <p:cNvSpPr>
            <a:spLocks noGrp="1"/>
          </p:cNvSpPr>
          <p:nvPr>
            <p:ph type="title"/>
          </p:nvPr>
        </p:nvSpPr>
        <p:spPr/>
        <p:txBody>
          <a:bodyPr/>
          <a:lstStyle/>
          <a:p>
            <a:r>
              <a:rPr lang="en-US" altLang="en-US"/>
              <a:t>Principles of Liberty (Gal 5)</a:t>
            </a:r>
          </a:p>
        </p:txBody>
      </p:sp>
      <p:sp>
        <p:nvSpPr>
          <p:cNvPr id="3" name="Content Placeholder 2">
            <a:extLst>
              <a:ext uri="{FF2B5EF4-FFF2-40B4-BE49-F238E27FC236}">
                <a16:creationId xmlns:a16="http://schemas.microsoft.com/office/drawing/2014/main" id="{78C5B44E-B5E0-46BF-AAA2-28CC39F5E287}"/>
              </a:ext>
            </a:extLst>
          </p:cNvPr>
          <p:cNvSpPr>
            <a:spLocks noGrp="1"/>
          </p:cNvSpPr>
          <p:nvPr>
            <p:ph idx="1"/>
          </p:nvPr>
        </p:nvSpPr>
        <p:spPr>
          <a:xfrm>
            <a:off x="792480" y="838200"/>
            <a:ext cx="10698480" cy="5715000"/>
          </a:xfrm>
        </p:spPr>
        <p:txBody>
          <a:bodyPr/>
          <a:lstStyle/>
          <a:p>
            <a:r>
              <a:rPr lang="en-US" altLang="en-US" sz="3360"/>
              <a:t>Freedom “from” one thing is bondage “to” another (1-3)</a:t>
            </a:r>
          </a:p>
          <a:p>
            <a:pPr lvl="1"/>
            <a:r>
              <a:rPr lang="en-US" altLang="en-US" sz="2880" baseline="30000"/>
              <a:t>16 </a:t>
            </a:r>
            <a:r>
              <a:rPr lang="en-US" altLang="en-US" sz="2880" b="0"/>
              <a:t>Do you not know that to whom you present yourselves slaves to obey, you are that one’s slaves whom you obey. …</a:t>
            </a:r>
            <a:r>
              <a:rPr lang="en-US" altLang="en-US" sz="2880" baseline="30000"/>
              <a:t>20 </a:t>
            </a:r>
            <a:r>
              <a:rPr lang="en-US" altLang="en-US" sz="2880" b="0"/>
              <a:t>For when you were </a:t>
            </a:r>
            <a:r>
              <a:rPr lang="en-US" altLang="en-US" sz="2880">
                <a:solidFill>
                  <a:srgbClr val="FFFF00"/>
                </a:solidFill>
              </a:rPr>
              <a:t>slaves</a:t>
            </a:r>
            <a:r>
              <a:rPr lang="en-US" altLang="en-US" sz="2880" b="0"/>
              <a:t> of sin, you were </a:t>
            </a:r>
            <a:r>
              <a:rPr lang="en-US" altLang="en-US" sz="2880">
                <a:solidFill>
                  <a:srgbClr val="FFFF00"/>
                </a:solidFill>
              </a:rPr>
              <a:t>free</a:t>
            </a:r>
            <a:r>
              <a:rPr lang="en-US" altLang="en-US" sz="2880" b="0"/>
              <a:t> in regard to righteousness. …</a:t>
            </a:r>
            <a:r>
              <a:rPr lang="en-US" altLang="en-US" sz="2880" baseline="30000"/>
              <a:t> 22 </a:t>
            </a:r>
            <a:r>
              <a:rPr lang="en-US" altLang="en-US" sz="2880" b="0"/>
              <a:t>But now having been set </a:t>
            </a:r>
            <a:r>
              <a:rPr lang="en-US" altLang="en-US" sz="2880">
                <a:solidFill>
                  <a:srgbClr val="FFFF00"/>
                </a:solidFill>
              </a:rPr>
              <a:t>free</a:t>
            </a:r>
            <a:r>
              <a:rPr lang="en-US" altLang="en-US" sz="2880" b="0"/>
              <a:t> from sin, and having become </a:t>
            </a:r>
            <a:r>
              <a:rPr lang="en-US" altLang="en-US" sz="2880">
                <a:solidFill>
                  <a:srgbClr val="FFFF00"/>
                </a:solidFill>
              </a:rPr>
              <a:t>slaves of God</a:t>
            </a:r>
            <a:r>
              <a:rPr lang="en-US" altLang="en-US" sz="2880" b="0"/>
              <a:t>… (Rom 6:16, 20, 22)</a:t>
            </a:r>
            <a:endParaRPr lang="en-US" altLang="en-US" sz="3000"/>
          </a:p>
        </p:txBody>
      </p:sp>
      <p:sp>
        <p:nvSpPr>
          <p:cNvPr id="32772" name="Slide Number Placeholder 3">
            <a:extLst>
              <a:ext uri="{FF2B5EF4-FFF2-40B4-BE49-F238E27FC236}">
                <a16:creationId xmlns:a16="http://schemas.microsoft.com/office/drawing/2014/main" id="{E972ED98-6F05-4E53-A2D6-BF8022B193C6}"/>
              </a:ext>
            </a:extLst>
          </p:cNvPr>
          <p:cNvSpPr>
            <a:spLocks noGrp="1"/>
          </p:cNvSpPr>
          <p:nvPr>
            <p:ph type="sldNum" sz="quarter" idx="12"/>
          </p:nvPr>
        </p:nvSpPr>
        <p:spPr>
          <a:noFill/>
        </p:spPr>
        <p:txBody>
          <a:bodyPr/>
          <a:lstStyle/>
          <a:p>
            <a:pPr defTabSz="1097280" fontAlgn="base">
              <a:spcBef>
                <a:spcPct val="0"/>
              </a:spcBef>
              <a:spcAft>
                <a:spcPct val="0"/>
              </a:spcAft>
              <a:defRPr/>
            </a:pPr>
            <a:fld id="{0F59268A-DCD3-4498-831D-A608C72FCC06}" type="slidenum">
              <a:rPr lang="en-US" altLang="en-US">
                <a:solidFill>
                  <a:srgbClr val="FFFFFF"/>
                </a:solidFill>
                <a:latin typeface="Arial" panose="020B0604020202020204" pitchFamily="34" charset="0"/>
              </a:rPr>
              <a:pPr defTabSz="1097280" fontAlgn="base">
                <a:spcBef>
                  <a:spcPct val="0"/>
                </a:spcBef>
                <a:spcAft>
                  <a:spcPct val="0"/>
                </a:spcAft>
                <a:defRPr/>
              </a:pPr>
              <a:t>5</a:t>
            </a:fld>
            <a:endParaRPr lang="en-US" altLang="en-US">
              <a:solidFill>
                <a:srgbClr val="FFFFFF"/>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88A77C4-A71A-4562-912E-680481A9B5F8}"/>
              </a:ext>
            </a:extLst>
          </p:cNvPr>
          <p:cNvSpPr>
            <a:spLocks noGrp="1"/>
          </p:cNvSpPr>
          <p:nvPr>
            <p:ph type="title"/>
          </p:nvPr>
        </p:nvSpPr>
        <p:spPr/>
        <p:txBody>
          <a:bodyPr/>
          <a:lstStyle/>
          <a:p>
            <a:r>
              <a:rPr lang="en-US" altLang="en-US"/>
              <a:t>Liberty</a:t>
            </a:r>
          </a:p>
        </p:txBody>
      </p:sp>
      <p:sp>
        <p:nvSpPr>
          <p:cNvPr id="3" name="Content Placeholder 2">
            <a:extLst>
              <a:ext uri="{FF2B5EF4-FFF2-40B4-BE49-F238E27FC236}">
                <a16:creationId xmlns:a16="http://schemas.microsoft.com/office/drawing/2014/main" id="{6F30ECD5-400A-43DE-B708-2F6A06E9D89D}"/>
              </a:ext>
            </a:extLst>
          </p:cNvPr>
          <p:cNvSpPr>
            <a:spLocks noGrp="1"/>
          </p:cNvSpPr>
          <p:nvPr>
            <p:ph idx="1"/>
          </p:nvPr>
        </p:nvSpPr>
        <p:spPr>
          <a:xfrm>
            <a:off x="792480" y="838200"/>
            <a:ext cx="10698480" cy="5562600"/>
          </a:xfrm>
        </p:spPr>
        <p:txBody>
          <a:bodyPr/>
          <a:lstStyle/>
          <a:p>
            <a:pPr>
              <a:defRPr/>
            </a:pPr>
            <a:r>
              <a:rPr lang="en-US" sz="3360" dirty="0">
                <a:solidFill>
                  <a:schemeClr val="bg1">
                    <a:lumMod val="65000"/>
                  </a:schemeClr>
                </a:solidFill>
              </a:rPr>
              <a:t>Freedom “from” one thing is bondage “to” another (1-3)</a:t>
            </a:r>
            <a:endParaRPr lang="en-US" sz="3000" dirty="0">
              <a:solidFill>
                <a:schemeClr val="bg1">
                  <a:lumMod val="65000"/>
                </a:schemeClr>
              </a:solidFill>
            </a:endParaRPr>
          </a:p>
          <a:p>
            <a:pPr>
              <a:defRPr/>
            </a:pPr>
            <a:r>
              <a:rPr lang="en-US" sz="3360" dirty="0"/>
              <a:t>Freedom is a mind-set (3, 13)</a:t>
            </a:r>
          </a:p>
          <a:p>
            <a:pPr lvl="1">
              <a:defRPr/>
            </a:pPr>
            <a:r>
              <a:rPr lang="en-US" sz="2880" baseline="30000" dirty="0"/>
              <a:t>6 </a:t>
            </a:r>
            <a:r>
              <a:rPr lang="en-US" sz="2880" b="0" dirty="0"/>
              <a:t>And because you are sons, God has sent forth the </a:t>
            </a:r>
            <a:r>
              <a:rPr lang="en-US" sz="2880" u="sng" dirty="0">
                <a:solidFill>
                  <a:srgbClr val="FFFF00"/>
                </a:solidFill>
              </a:rPr>
              <a:t>Spirit</a:t>
            </a:r>
            <a:r>
              <a:rPr lang="en-US" sz="2880" b="0" dirty="0">
                <a:solidFill>
                  <a:srgbClr val="FFFF00"/>
                </a:solidFill>
              </a:rPr>
              <a:t> of His Son into your hearts</a:t>
            </a:r>
            <a:r>
              <a:rPr lang="en-US" sz="2880" b="0" dirty="0"/>
              <a:t>, crying out, “Abba, Father!” </a:t>
            </a:r>
            <a:r>
              <a:rPr lang="en-US" sz="2880" baseline="30000" dirty="0"/>
              <a:t>7 </a:t>
            </a:r>
            <a:r>
              <a:rPr lang="en-US" sz="2880" b="0" dirty="0"/>
              <a:t>Therefore you are </a:t>
            </a:r>
            <a:r>
              <a:rPr lang="en-US" sz="2880" dirty="0">
                <a:solidFill>
                  <a:srgbClr val="99CCFF"/>
                </a:solidFill>
              </a:rPr>
              <a:t>no longer a slave but a son</a:t>
            </a:r>
            <a:r>
              <a:rPr lang="en-US" sz="2880" b="0" dirty="0"/>
              <a:t>, and if a son, then an heir of God through Christ.  (Gal 4:6-7)</a:t>
            </a:r>
            <a:endParaRPr lang="en-US" sz="3360" dirty="0"/>
          </a:p>
        </p:txBody>
      </p:sp>
      <p:sp>
        <p:nvSpPr>
          <p:cNvPr id="33796" name="Slide Number Placeholder 3">
            <a:extLst>
              <a:ext uri="{FF2B5EF4-FFF2-40B4-BE49-F238E27FC236}">
                <a16:creationId xmlns:a16="http://schemas.microsoft.com/office/drawing/2014/main" id="{59A673C2-6790-4FFE-AEB2-93E208A2A844}"/>
              </a:ext>
            </a:extLst>
          </p:cNvPr>
          <p:cNvSpPr>
            <a:spLocks noGrp="1"/>
          </p:cNvSpPr>
          <p:nvPr>
            <p:ph type="sldNum" sz="quarter" idx="12"/>
          </p:nvPr>
        </p:nvSpPr>
        <p:spPr>
          <a:noFill/>
        </p:spPr>
        <p:txBody>
          <a:bodyPr/>
          <a:lstStyle/>
          <a:p>
            <a:pPr defTabSz="1097280" fontAlgn="base">
              <a:spcBef>
                <a:spcPct val="0"/>
              </a:spcBef>
              <a:spcAft>
                <a:spcPct val="0"/>
              </a:spcAft>
              <a:defRPr/>
            </a:pPr>
            <a:fld id="{BD028BC8-2CF7-43FF-B032-1D7873D999E8}" type="slidenum">
              <a:rPr lang="en-US" altLang="en-US">
                <a:solidFill>
                  <a:srgbClr val="FFFFFF"/>
                </a:solidFill>
                <a:latin typeface="Arial" panose="020B0604020202020204" pitchFamily="34" charset="0"/>
              </a:rPr>
              <a:pPr defTabSz="1097280" fontAlgn="base">
                <a:spcBef>
                  <a:spcPct val="0"/>
                </a:spcBef>
                <a:spcAft>
                  <a:spcPct val="0"/>
                </a:spcAft>
                <a:defRPr/>
              </a:pPr>
              <a:t>6</a:t>
            </a:fld>
            <a:endParaRPr lang="en-US" altLang="en-US">
              <a:solidFill>
                <a:srgbClr val="FFFFFF"/>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DC1DC47-A81F-42F3-AE76-540939F9D8C8}"/>
              </a:ext>
            </a:extLst>
          </p:cNvPr>
          <p:cNvSpPr>
            <a:spLocks noGrp="1"/>
          </p:cNvSpPr>
          <p:nvPr>
            <p:ph type="title"/>
          </p:nvPr>
        </p:nvSpPr>
        <p:spPr/>
        <p:txBody>
          <a:bodyPr/>
          <a:lstStyle/>
          <a:p>
            <a:r>
              <a:rPr lang="en-US" altLang="en-US"/>
              <a:t>Liberty (Gal 5)</a:t>
            </a:r>
          </a:p>
        </p:txBody>
      </p:sp>
      <p:sp>
        <p:nvSpPr>
          <p:cNvPr id="3" name="Content Placeholder 2">
            <a:extLst>
              <a:ext uri="{FF2B5EF4-FFF2-40B4-BE49-F238E27FC236}">
                <a16:creationId xmlns:a16="http://schemas.microsoft.com/office/drawing/2014/main" id="{0EA9B0B3-AB9A-474A-A295-17D32566A9CC}"/>
              </a:ext>
            </a:extLst>
          </p:cNvPr>
          <p:cNvSpPr>
            <a:spLocks noGrp="1"/>
          </p:cNvSpPr>
          <p:nvPr>
            <p:ph idx="1"/>
          </p:nvPr>
        </p:nvSpPr>
        <p:spPr>
          <a:xfrm>
            <a:off x="792480" y="838200"/>
            <a:ext cx="10607040" cy="5715000"/>
          </a:xfrm>
        </p:spPr>
        <p:txBody>
          <a:bodyPr/>
          <a:lstStyle/>
          <a:p>
            <a:pPr>
              <a:defRPr/>
            </a:pPr>
            <a:r>
              <a:rPr lang="en-US" sz="3360" dirty="0">
                <a:solidFill>
                  <a:schemeClr val="bg1">
                    <a:lumMod val="65000"/>
                  </a:schemeClr>
                </a:solidFill>
              </a:rPr>
              <a:t>Freedom “from” one thing is bondage “to” another (1-3)</a:t>
            </a:r>
            <a:endParaRPr lang="en-US" sz="3000" dirty="0">
              <a:solidFill>
                <a:schemeClr val="bg1">
                  <a:lumMod val="65000"/>
                </a:schemeClr>
              </a:solidFill>
            </a:endParaRPr>
          </a:p>
          <a:p>
            <a:pPr>
              <a:defRPr/>
            </a:pPr>
            <a:r>
              <a:rPr lang="en-US" sz="3360" dirty="0">
                <a:solidFill>
                  <a:schemeClr val="bg1">
                    <a:lumMod val="65000"/>
                  </a:schemeClr>
                </a:solidFill>
              </a:rPr>
              <a:t>Freedom is a mind-set (3, 13)</a:t>
            </a:r>
          </a:p>
          <a:p>
            <a:pPr marL="308610" lvl="1" indent="-308610">
              <a:buFontTx/>
              <a:buChar char="•"/>
              <a:defRPr/>
            </a:pPr>
            <a:r>
              <a:rPr lang="en-US" sz="3360" dirty="0"/>
              <a:t>Freedom is defined by outcome/consequence (5)</a:t>
            </a:r>
          </a:p>
          <a:p>
            <a:pPr marL="340996" lvl="1" indent="0">
              <a:lnSpc>
                <a:spcPct val="90000"/>
              </a:lnSpc>
              <a:spcBef>
                <a:spcPts val="1440"/>
              </a:spcBef>
              <a:spcAft>
                <a:spcPts val="0"/>
              </a:spcAft>
              <a:buNone/>
              <a:defRPr/>
            </a:pPr>
            <a:r>
              <a:rPr lang="en-US" b="0" dirty="0"/>
              <a:t>For as many as are of the works of the law are </a:t>
            </a:r>
            <a:r>
              <a:rPr lang="en-US" dirty="0">
                <a:solidFill>
                  <a:srgbClr val="FFFF00"/>
                </a:solidFill>
              </a:rPr>
              <a:t>under the curse</a:t>
            </a:r>
            <a:r>
              <a:rPr lang="en-US" b="0" dirty="0"/>
              <a:t>; for it is written, “Cursed is everyone who does not continue in all things which are written in the book of the law, to do them.” …  (Gal 3:10)</a:t>
            </a:r>
          </a:p>
          <a:p>
            <a:pPr marL="340996" lvl="1" indent="0">
              <a:lnSpc>
                <a:spcPct val="90000"/>
              </a:lnSpc>
              <a:spcBef>
                <a:spcPts val="1440"/>
              </a:spcBef>
              <a:spcAft>
                <a:spcPts val="0"/>
              </a:spcAft>
              <a:buNone/>
              <a:defRPr/>
            </a:pPr>
            <a:r>
              <a:rPr lang="en-US" baseline="30000" dirty="0"/>
              <a:t>13 </a:t>
            </a:r>
            <a:r>
              <a:rPr lang="en-US" b="0" dirty="0"/>
              <a:t>Christ has redeemed us from the curse of the law…that </a:t>
            </a:r>
            <a:r>
              <a:rPr lang="en-US" dirty="0">
                <a:solidFill>
                  <a:srgbClr val="FFFF00"/>
                </a:solidFill>
              </a:rPr>
              <a:t>we might receive the promise of the Spirit through faith</a:t>
            </a:r>
            <a:r>
              <a:rPr lang="en-US" b="0" dirty="0"/>
              <a:t>.  (Gal 3:13-14)</a:t>
            </a:r>
            <a:endParaRPr lang="en-US" sz="3000" dirty="0"/>
          </a:p>
        </p:txBody>
      </p:sp>
      <p:sp>
        <p:nvSpPr>
          <p:cNvPr id="34820" name="Slide Number Placeholder 3">
            <a:extLst>
              <a:ext uri="{FF2B5EF4-FFF2-40B4-BE49-F238E27FC236}">
                <a16:creationId xmlns:a16="http://schemas.microsoft.com/office/drawing/2014/main" id="{D3BF32F6-73A0-4415-A545-A5D3E5B091C9}"/>
              </a:ext>
            </a:extLst>
          </p:cNvPr>
          <p:cNvSpPr>
            <a:spLocks noGrp="1"/>
          </p:cNvSpPr>
          <p:nvPr>
            <p:ph type="sldNum" sz="quarter" idx="12"/>
          </p:nvPr>
        </p:nvSpPr>
        <p:spPr>
          <a:noFill/>
        </p:spPr>
        <p:txBody>
          <a:bodyPr/>
          <a:lstStyle/>
          <a:p>
            <a:pPr defTabSz="1097280" fontAlgn="base">
              <a:spcBef>
                <a:spcPct val="0"/>
              </a:spcBef>
              <a:spcAft>
                <a:spcPct val="0"/>
              </a:spcAft>
              <a:defRPr/>
            </a:pPr>
            <a:fld id="{00AF832D-48B6-4CF2-BA89-AF0038F9E365}" type="slidenum">
              <a:rPr lang="en-US" altLang="en-US">
                <a:solidFill>
                  <a:srgbClr val="FFFFFF"/>
                </a:solidFill>
                <a:latin typeface="Arial" panose="020B0604020202020204" pitchFamily="34" charset="0"/>
              </a:rPr>
              <a:pPr defTabSz="1097280" fontAlgn="base">
                <a:spcBef>
                  <a:spcPct val="0"/>
                </a:spcBef>
                <a:spcAft>
                  <a:spcPct val="0"/>
                </a:spcAft>
                <a:defRPr/>
              </a:pPr>
              <a:t>7</a:t>
            </a:fld>
            <a:endParaRPr lang="en-US" altLang="en-US">
              <a:solidFill>
                <a:srgbClr val="FFFFFF"/>
              </a:solidFill>
              <a:latin typeface="Arial" panose="020B0604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C552A49-50F1-43B8-9039-62B05C3B1F72}"/>
              </a:ext>
            </a:extLst>
          </p:cNvPr>
          <p:cNvSpPr>
            <a:spLocks noGrp="1"/>
          </p:cNvSpPr>
          <p:nvPr>
            <p:ph type="ctrTitle"/>
          </p:nvPr>
        </p:nvSpPr>
        <p:spPr>
          <a:xfrm>
            <a:off x="1059180" y="2217421"/>
            <a:ext cx="10226040" cy="1322070"/>
          </a:xfrm>
        </p:spPr>
        <p:txBody>
          <a:bodyPr/>
          <a:lstStyle/>
          <a:p>
            <a:pPr>
              <a:defRPr/>
            </a:pPr>
            <a:r>
              <a:rPr lang="en-US" sz="6480" dirty="0"/>
              <a:t>Devoted to Building Up Others</a:t>
            </a:r>
            <a:endParaRPr lang="en-US" altLang="en-US" sz="4860" dirty="0">
              <a:solidFill>
                <a:srgbClr val="99CCFF"/>
              </a:solidFill>
            </a:endParaRPr>
          </a:p>
        </p:txBody>
      </p:sp>
      <p:sp>
        <p:nvSpPr>
          <p:cNvPr id="35843" name="Subtitle 2">
            <a:extLst>
              <a:ext uri="{FF2B5EF4-FFF2-40B4-BE49-F238E27FC236}">
                <a16:creationId xmlns:a16="http://schemas.microsoft.com/office/drawing/2014/main" id="{B4150B07-CF37-46AB-8B8F-11D8BD4821EE}"/>
              </a:ext>
            </a:extLst>
          </p:cNvPr>
          <p:cNvSpPr>
            <a:spLocks noGrp="1"/>
          </p:cNvSpPr>
          <p:nvPr>
            <p:ph type="subTitle" idx="1"/>
          </p:nvPr>
        </p:nvSpPr>
        <p:spPr>
          <a:xfrm>
            <a:off x="2255520" y="6103620"/>
            <a:ext cx="7680960" cy="411480"/>
          </a:xfrm>
        </p:spPr>
        <p:txBody>
          <a:bodyPr/>
          <a:lstStyle/>
          <a:p>
            <a:r>
              <a:rPr lang="en-US" altLang="en-US" sz="2160"/>
              <a:t>April 2019</a:t>
            </a:r>
          </a:p>
        </p:txBody>
      </p:sp>
      <p:sp>
        <p:nvSpPr>
          <p:cNvPr id="35844" name="Slide Number Placeholder 3">
            <a:extLst>
              <a:ext uri="{FF2B5EF4-FFF2-40B4-BE49-F238E27FC236}">
                <a16:creationId xmlns:a16="http://schemas.microsoft.com/office/drawing/2014/main" id="{0E465B33-ADF8-4B88-9C4E-C519EC1D07B9}"/>
              </a:ext>
            </a:extLst>
          </p:cNvPr>
          <p:cNvSpPr>
            <a:spLocks noGrp="1"/>
          </p:cNvSpPr>
          <p:nvPr>
            <p:ph type="sldNum" sz="quarter" idx="12"/>
          </p:nvPr>
        </p:nvSpPr>
        <p:spPr>
          <a:noFill/>
        </p:spPr>
        <p:txBody>
          <a:bodyPr/>
          <a:lstStyle>
            <a:lvl1pPr>
              <a:spcBef>
                <a:spcPct val="20000"/>
              </a:spcBef>
              <a:buChar char="•"/>
              <a:defRPr sz="2880" b="1">
                <a:solidFill>
                  <a:schemeClr val="bg1"/>
                </a:solidFill>
                <a:latin typeface="Calibri" panose="020F0502020204030204" pitchFamily="34" charset="0"/>
                <a:cs typeface="Calibri" panose="020F0502020204030204" pitchFamily="34" charset="0"/>
              </a:defRPr>
            </a:lvl1pPr>
            <a:lvl2pPr marL="668656" indent="-257176">
              <a:spcBef>
                <a:spcPct val="20000"/>
              </a:spcBef>
              <a:buChar char="–"/>
              <a:defRPr sz="2520" b="1">
                <a:solidFill>
                  <a:schemeClr val="bg1"/>
                </a:solidFill>
                <a:latin typeface="Calibri" panose="020F0502020204030204" pitchFamily="34" charset="0"/>
                <a:cs typeface="Calibri" panose="020F0502020204030204" pitchFamily="34" charset="0"/>
              </a:defRPr>
            </a:lvl2pPr>
            <a:lvl3pPr marL="1028700" indent="-205740">
              <a:spcBef>
                <a:spcPct val="20000"/>
              </a:spcBef>
              <a:buChar char="•"/>
              <a:defRPr b="1">
                <a:solidFill>
                  <a:schemeClr val="bg1"/>
                </a:solidFill>
                <a:latin typeface="Calibri" panose="020F0502020204030204" pitchFamily="34" charset="0"/>
                <a:cs typeface="Calibri" panose="020F0502020204030204" pitchFamily="34" charset="0"/>
              </a:defRPr>
            </a:lvl3pPr>
            <a:lvl4pPr marL="1440180" indent="-205740">
              <a:spcBef>
                <a:spcPct val="20000"/>
              </a:spcBef>
              <a:buChar char="–"/>
              <a:defRPr sz="1800" b="1">
                <a:solidFill>
                  <a:schemeClr val="bg1"/>
                </a:solidFill>
                <a:latin typeface="Calibri" panose="020F0502020204030204" pitchFamily="34" charset="0"/>
                <a:cs typeface="Calibri" panose="020F0502020204030204" pitchFamily="34" charset="0"/>
              </a:defRPr>
            </a:lvl4pPr>
            <a:lvl5pPr marL="1851660" indent="-205740">
              <a:spcBef>
                <a:spcPct val="20000"/>
              </a:spcBef>
              <a:buChar char="»"/>
              <a:defRPr sz="1800" b="1">
                <a:solidFill>
                  <a:schemeClr val="bg1"/>
                </a:solidFill>
                <a:latin typeface="Calibri" panose="020F0502020204030204" pitchFamily="34" charset="0"/>
                <a:cs typeface="Calibri" panose="020F0502020204030204" pitchFamily="34" charset="0"/>
              </a:defRPr>
            </a:lvl5pPr>
            <a:lvl6pPr marL="240030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6pPr>
            <a:lvl7pPr marL="294894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7pPr>
            <a:lvl8pPr marL="349758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8pPr>
            <a:lvl9pPr marL="4046220" indent="-205740" eaLnBrk="0" fontAlgn="base" hangingPunct="0">
              <a:spcBef>
                <a:spcPct val="20000"/>
              </a:spcBef>
              <a:spcAft>
                <a:spcPct val="0"/>
              </a:spcAft>
              <a:buChar char="»"/>
              <a:defRPr sz="1800" b="1">
                <a:solidFill>
                  <a:schemeClr val="bg1"/>
                </a:solidFill>
                <a:latin typeface="Calibri" panose="020F0502020204030204" pitchFamily="34" charset="0"/>
                <a:cs typeface="Calibri" panose="020F0502020204030204" pitchFamily="34" charset="0"/>
              </a:defRPr>
            </a:lvl9pPr>
          </a:lstStyle>
          <a:p>
            <a:pPr defTabSz="1097280" fontAlgn="base">
              <a:spcBef>
                <a:spcPct val="0"/>
              </a:spcBef>
              <a:spcAft>
                <a:spcPct val="0"/>
              </a:spcAft>
              <a:buNone/>
              <a:defRPr/>
            </a:pPr>
            <a:fld id="{D150DFF9-1A31-4F62-9839-FDC8AFEE4F05}" type="slidenum">
              <a:rPr lang="en-US" altLang="en-US" sz="1440">
                <a:solidFill>
                  <a:srgbClr val="FFFFFF"/>
                </a:solidFill>
                <a:latin typeface="Arial" panose="020B0604020202020204" pitchFamily="34" charset="0"/>
              </a:rPr>
              <a:pPr defTabSz="1097280" fontAlgn="base">
                <a:spcBef>
                  <a:spcPct val="0"/>
                </a:spcBef>
                <a:spcAft>
                  <a:spcPct val="0"/>
                </a:spcAft>
                <a:buNone/>
                <a:defRPr/>
              </a:pPr>
              <a:t>8</a:t>
            </a:fld>
            <a:endParaRPr lang="en-US" altLang="en-US" sz="1440">
              <a:solidFill>
                <a:srgbClr val="FFFFFF"/>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9E837AD-8ADC-41E9-879D-AE05635F544C}"/>
              </a:ext>
            </a:extLst>
          </p:cNvPr>
          <p:cNvSpPr>
            <a:spLocks noGrp="1"/>
          </p:cNvSpPr>
          <p:nvPr>
            <p:ph type="title"/>
          </p:nvPr>
        </p:nvSpPr>
        <p:spPr>
          <a:xfrm>
            <a:off x="1432560" y="0"/>
            <a:ext cx="9326880" cy="676276"/>
          </a:xfrm>
        </p:spPr>
        <p:txBody>
          <a:bodyPr/>
          <a:lstStyle/>
          <a:p>
            <a:r>
              <a:rPr lang="en-US" altLang="en-US" sz="3840"/>
              <a:t>Questions on Building Each Other Up</a:t>
            </a:r>
          </a:p>
        </p:txBody>
      </p:sp>
      <p:sp>
        <p:nvSpPr>
          <p:cNvPr id="36867" name="Content Placeholder 2">
            <a:extLst>
              <a:ext uri="{FF2B5EF4-FFF2-40B4-BE49-F238E27FC236}">
                <a16:creationId xmlns:a16="http://schemas.microsoft.com/office/drawing/2014/main" id="{CA38CB5D-D76B-46FB-AE2D-0B7E8783A93B}"/>
              </a:ext>
            </a:extLst>
          </p:cNvPr>
          <p:cNvSpPr>
            <a:spLocks noGrp="1"/>
          </p:cNvSpPr>
          <p:nvPr>
            <p:ph idx="1"/>
          </p:nvPr>
        </p:nvSpPr>
        <p:spPr>
          <a:xfrm>
            <a:off x="975360" y="1000126"/>
            <a:ext cx="10546080" cy="5019674"/>
          </a:xfrm>
        </p:spPr>
        <p:txBody>
          <a:bodyPr/>
          <a:lstStyle/>
          <a:p>
            <a:pPr marL="481966" indent="-481966">
              <a:spcBef>
                <a:spcPct val="0"/>
              </a:spcBef>
              <a:spcAft>
                <a:spcPts val="2160"/>
              </a:spcAft>
              <a:buFontTx/>
              <a:buAutoNum type="arabicPeriod"/>
            </a:pPr>
            <a:r>
              <a:rPr lang="en-US" altLang="en-US" sz="3360"/>
              <a:t>What does it mean to build each other up?</a:t>
            </a:r>
          </a:p>
          <a:p>
            <a:pPr marL="481966" indent="-481966">
              <a:spcBef>
                <a:spcPct val="0"/>
              </a:spcBef>
              <a:spcAft>
                <a:spcPts val="2160"/>
              </a:spcAft>
              <a:buFontTx/>
              <a:buAutoNum type="arabicPeriod"/>
            </a:pPr>
            <a:r>
              <a:rPr lang="en-US" altLang="en-US" sz="3360"/>
              <a:t>What inhibits building each other up?</a:t>
            </a:r>
          </a:p>
          <a:p>
            <a:pPr marL="481966" indent="-481966">
              <a:spcBef>
                <a:spcPct val="0"/>
              </a:spcBef>
              <a:spcAft>
                <a:spcPts val="2160"/>
              </a:spcAft>
              <a:buFontTx/>
              <a:buAutoNum type="arabicPeriod"/>
            </a:pPr>
            <a:r>
              <a:rPr lang="en-US" altLang="en-US" sz="3360"/>
              <a:t>How does freedom in Christ enable us to build others?</a:t>
            </a:r>
          </a:p>
        </p:txBody>
      </p:sp>
      <p:sp>
        <p:nvSpPr>
          <p:cNvPr id="36868" name="Slide Number Placeholder 3">
            <a:extLst>
              <a:ext uri="{FF2B5EF4-FFF2-40B4-BE49-F238E27FC236}">
                <a16:creationId xmlns:a16="http://schemas.microsoft.com/office/drawing/2014/main" id="{647F5325-8CFD-4821-99AC-FE974218E927}"/>
              </a:ext>
            </a:extLst>
          </p:cNvPr>
          <p:cNvSpPr>
            <a:spLocks noGrp="1"/>
          </p:cNvSpPr>
          <p:nvPr>
            <p:ph type="sldNum" sz="quarter" idx="12"/>
          </p:nvPr>
        </p:nvSpPr>
        <p:spPr>
          <a:noFill/>
        </p:spPr>
        <p:txBody>
          <a:bodyPr/>
          <a:lstStyle/>
          <a:p>
            <a:pPr defTabSz="1097280" fontAlgn="base">
              <a:spcBef>
                <a:spcPct val="0"/>
              </a:spcBef>
              <a:spcAft>
                <a:spcPct val="0"/>
              </a:spcAft>
              <a:defRPr/>
            </a:pPr>
            <a:fld id="{D48B3B2D-B2C7-456F-B192-9EBDF90FB92E}" type="slidenum">
              <a:rPr lang="en-US" altLang="en-US">
                <a:solidFill>
                  <a:srgbClr val="FFFFFF"/>
                </a:solidFill>
                <a:latin typeface="Arial" panose="020B0604020202020204" pitchFamily="34" charset="0"/>
              </a:rPr>
              <a:pPr defTabSz="1097280" fontAlgn="base">
                <a:spcBef>
                  <a:spcPct val="0"/>
                </a:spcBef>
                <a:spcAft>
                  <a:spcPct val="0"/>
                </a:spcAft>
                <a:defRPr/>
              </a:pPr>
              <a:t>9</a:t>
            </a:fld>
            <a:endParaRPr lang="en-US" altLang="en-US">
              <a:solidFill>
                <a:srgbClr val="FFFFFF"/>
              </a:solidFill>
              <a:latin typeface="Arial" panose="020B0604020202020204" pitchFamily="34"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hlink"/>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1127</Words>
  <Application>Microsoft Office PowerPoint</Application>
  <PresentationFormat>Widescreen</PresentationFormat>
  <Paragraphs>199</Paragraphs>
  <Slides>23</Slides>
  <Notes>8</Notes>
  <HiddenSlides>3</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23</vt:i4>
      </vt:variant>
    </vt:vector>
  </HeadingPairs>
  <TitlesOfParts>
    <vt:vector size="35" baseType="lpstr">
      <vt:lpstr>Arial</vt:lpstr>
      <vt:lpstr>Calibri</vt:lpstr>
      <vt:lpstr>Calibri Light</vt:lpstr>
      <vt:lpstr>Century Gothic</vt:lpstr>
      <vt:lpstr>Times New Roman</vt:lpstr>
      <vt:lpstr>Wingdings 3</vt:lpstr>
      <vt:lpstr>Office Theme</vt:lpstr>
      <vt:lpstr>2_Office Theme</vt:lpstr>
      <vt:lpstr>Ion</vt:lpstr>
      <vt:lpstr>1_Default Design</vt:lpstr>
      <vt:lpstr>Default Design</vt:lpstr>
      <vt:lpstr>Pulse</vt:lpstr>
      <vt:lpstr>PowerPoint Presentation</vt:lpstr>
      <vt:lpstr>Free In Christ</vt:lpstr>
      <vt:lpstr>2018-2019 Theme Lessons Free in Christ (Galatians 5:1,13-14) </vt:lpstr>
      <vt:lpstr>Galatians 5:1; 13-14</vt:lpstr>
      <vt:lpstr>Principles of Liberty (Gal 5)</vt:lpstr>
      <vt:lpstr>Liberty</vt:lpstr>
      <vt:lpstr>Liberty (Gal 5)</vt:lpstr>
      <vt:lpstr>Devoted to Building Up Others</vt:lpstr>
      <vt:lpstr>Questions on Building Each Other Up</vt:lpstr>
      <vt:lpstr>What Does it Mean?</vt:lpstr>
      <vt:lpstr>What Does it Mean?</vt:lpstr>
      <vt:lpstr>What Does it Mean?</vt:lpstr>
      <vt:lpstr>Associated Activities and Conditions</vt:lpstr>
      <vt:lpstr>Responsibilities of All to Build Up</vt:lpstr>
      <vt:lpstr>Questions on Building Each Other Up</vt:lpstr>
      <vt:lpstr>What Inhibits Building Up?</vt:lpstr>
      <vt:lpstr>What Inhibits Building Up?</vt:lpstr>
      <vt:lpstr>What Inhibits Building Up?</vt:lpstr>
      <vt:lpstr>What Inhibits Building Up?</vt:lpstr>
      <vt:lpstr>Questions on Building Each Other Up</vt:lpstr>
      <vt:lpstr>Ways We Seek Affirmation*</vt:lpstr>
      <vt:lpstr>Enabled by the Grace of God</vt:lpstr>
      <vt:lpstr>Gal 5:13-14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Beutjer</dc:creator>
  <cp:lastModifiedBy>Brad Beutjer</cp:lastModifiedBy>
  <cp:revision>1</cp:revision>
  <dcterms:created xsi:type="dcterms:W3CDTF">2019-04-21T22:03:05Z</dcterms:created>
  <dcterms:modified xsi:type="dcterms:W3CDTF">2019-04-21T22:07:57Z</dcterms:modified>
</cp:coreProperties>
</file>