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952" r:id="rId3"/>
    <p:sldMasterId id="2147483992" r:id="rId4"/>
    <p:sldMasterId id="2147484004" r:id="rId5"/>
    <p:sldMasterId id="2147484016" r:id="rId6"/>
  </p:sldMasterIdLst>
  <p:notesMasterIdLst>
    <p:notesMasterId r:id="rId50"/>
  </p:notesMasterIdLst>
  <p:sldIdLst>
    <p:sldId id="276" r:id="rId7"/>
    <p:sldId id="271" r:id="rId8"/>
    <p:sldId id="273" r:id="rId9"/>
    <p:sldId id="564" r:id="rId10"/>
    <p:sldId id="349" r:id="rId11"/>
    <p:sldId id="272" r:id="rId12"/>
    <p:sldId id="270" r:id="rId13"/>
    <p:sldId id="305" r:id="rId14"/>
    <p:sldId id="304" r:id="rId15"/>
    <p:sldId id="301" r:id="rId16"/>
    <p:sldId id="302" r:id="rId17"/>
    <p:sldId id="296" r:id="rId18"/>
    <p:sldId id="303" r:id="rId19"/>
    <p:sldId id="280" r:id="rId20"/>
    <p:sldId id="483" r:id="rId21"/>
    <p:sldId id="307" r:id="rId22"/>
    <p:sldId id="294" r:id="rId23"/>
    <p:sldId id="260" r:id="rId24"/>
    <p:sldId id="279" r:id="rId25"/>
    <p:sldId id="258" r:id="rId26"/>
    <p:sldId id="308" r:id="rId27"/>
    <p:sldId id="274" r:id="rId28"/>
    <p:sldId id="306" r:id="rId29"/>
    <p:sldId id="484" r:id="rId30"/>
    <p:sldId id="289" r:id="rId31"/>
    <p:sldId id="290" r:id="rId32"/>
    <p:sldId id="291" r:id="rId33"/>
    <p:sldId id="293" r:id="rId34"/>
    <p:sldId id="295" r:id="rId35"/>
    <p:sldId id="297" r:id="rId36"/>
    <p:sldId id="298" r:id="rId37"/>
    <p:sldId id="281" r:id="rId38"/>
    <p:sldId id="398" r:id="rId39"/>
    <p:sldId id="406" r:id="rId40"/>
    <p:sldId id="400" r:id="rId41"/>
    <p:sldId id="401" r:id="rId42"/>
    <p:sldId id="402" r:id="rId43"/>
    <p:sldId id="403" r:id="rId44"/>
    <p:sldId id="563" r:id="rId45"/>
    <p:sldId id="596" r:id="rId46"/>
    <p:sldId id="597" r:id="rId47"/>
    <p:sldId id="415" r:id="rId48"/>
    <p:sldId id="48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7858" autoAdjust="0"/>
  </p:normalViewPr>
  <p:slideViewPr>
    <p:cSldViewPr snapToGrid="0">
      <p:cViewPr varScale="1">
        <p:scale>
          <a:sx n="97" d="100"/>
          <a:sy n="97" d="100"/>
        </p:scale>
        <p:origin x="1962" y="96"/>
      </p:cViewPr>
      <p:guideLst/>
    </p:cSldViewPr>
  </p:slideViewPr>
  <p:notesTextViewPr>
    <p:cViewPr>
      <p:scale>
        <a:sx n="1" d="1"/>
        <a:sy n="1" d="1"/>
      </p:scale>
      <p:origin x="0" y="0"/>
    </p:cViewPr>
  </p:notesTextViewPr>
  <p:sorterViewPr>
    <p:cViewPr varScale="1">
      <p:scale>
        <a:sx n="1" d="1"/>
        <a:sy n="1" d="1"/>
      </p:scale>
      <p:origin x="0" y="-5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72C49-83F5-4078-97A7-11BE5A3CB113}" type="datetimeFigureOut">
              <a:rPr lang="en-US" smtClean="0"/>
              <a:t>8/12/2019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4E6A-2465-45A9-87D2-8670ED48525E}" type="slidenum">
              <a:rPr lang="en-US" smtClean="0"/>
              <a:t>‹#›</a:t>
            </a:fld>
            <a:endParaRPr lang="en-US"/>
          </a:p>
        </p:txBody>
      </p:sp>
    </p:spTree>
    <p:extLst>
      <p:ext uri="{BB962C8B-B14F-4D97-AF65-F5344CB8AC3E}">
        <p14:creationId xmlns:p14="http://schemas.microsoft.com/office/powerpoint/2010/main" val="388076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4D9BA840-6F1A-4CBA-ACDF-DF2501DB16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AA902-C0CB-4F51-BE12-923884FC5D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203" name="Rectangle 2">
            <a:extLst>
              <a:ext uri="{FF2B5EF4-FFF2-40B4-BE49-F238E27FC236}">
                <a16:creationId xmlns:a16="http://schemas.microsoft.com/office/drawing/2014/main" id="{706475A2-BDFA-46DF-B25B-8E7EDB4228C1}"/>
              </a:ext>
            </a:extLst>
          </p:cNvPr>
          <p:cNvSpPr>
            <a:spLocks noGrp="1" noRot="1" noChangeAspect="1" noChangeArrowheads="1" noTextEdit="1"/>
          </p:cNvSpPr>
          <p:nvPr>
            <p:ph type="sldImg"/>
          </p:nvPr>
        </p:nvSpPr>
        <p:spPr>
          <a:solidFill>
            <a:srgbClr val="FFFFFF"/>
          </a:solidFill>
          <a:ln/>
        </p:spPr>
      </p:sp>
      <p:sp>
        <p:nvSpPr>
          <p:cNvPr id="179204" name="Rectangle 3">
            <a:extLst>
              <a:ext uri="{FF2B5EF4-FFF2-40B4-BE49-F238E27FC236}">
                <a16:creationId xmlns:a16="http://schemas.microsoft.com/office/drawing/2014/main" id="{323D0AD9-C64D-4741-A65B-E51B7E1AAB40}"/>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ea typeface="ＭＳ Ｐゴシック" panose="020B0600070205080204" pitchFamily="34" charset="-128"/>
              </a:rPr>
              <a:t>King Hezekiah built a new city wall round the Western Hill of Jerusalem, joining it to the Eastern Hill. The Temple Mount was also enlarged to a square platform measuring 500 cubits each side. The Temple itself had suffered much damage during the three centuries since it was built.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0756804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76214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4890098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2385190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22408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3640231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129337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9" y="637381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41"/>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sz="1800" kern="1200" smtClean="0">
                <a:solidFill>
                  <a:srgbClr val="898989"/>
                </a:solidFill>
                <a:latin typeface="Calibri" pitchFamily="34" charset="0"/>
                <a:ea typeface="+mn-ea"/>
              </a:rPr>
              <a:pPr algn="r" eaLnBrk="1" fontAlgn="base" hangingPunct="1">
                <a:spcBef>
                  <a:spcPct val="0"/>
                </a:spcBef>
                <a:spcAft>
                  <a:spcPct val="0"/>
                </a:spcAft>
                <a:defRPr/>
              </a:pPr>
              <a:t>‹#›</a:t>
            </a:fld>
            <a:endParaRPr lang="en-US" sz="1800"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screen">
            <a:extLst>
              <a:ext uri="{28A0092B-C50C-407E-A947-70E740481C1C}">
                <a14:useLocalDpi xmlns:a14="http://schemas.microsoft.com/office/drawing/2010/main"/>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007100" y="637381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676279"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385485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D401797F-0801-40E3-9C10-C3D9BB768D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A1CFEA-0725-4AAA-9A16-11A8F81B24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9D1669-4C44-47BB-A403-B6DB7E963137}"/>
              </a:ext>
            </a:extLst>
          </p:cNvPr>
          <p:cNvSpPr>
            <a:spLocks noGrp="1" noChangeArrowheads="1"/>
          </p:cNvSpPr>
          <p:nvPr>
            <p:ph type="sldNum" sz="quarter" idx="12"/>
          </p:nvPr>
        </p:nvSpPr>
        <p:spPr>
          <a:ln/>
        </p:spPr>
        <p:txBody>
          <a:bodyPr/>
          <a:lstStyle>
            <a:lvl1pPr>
              <a:defRPr/>
            </a:lvl1pPr>
          </a:lstStyle>
          <a:p>
            <a:fld id="{D6FDF694-416F-4768-A522-0663618A53DB}" type="slidenum">
              <a:rPr lang="en-US" altLang="en-US"/>
              <a:pPr/>
              <a:t>‹#›</a:t>
            </a:fld>
            <a:endParaRPr lang="en-US" altLang="en-US"/>
          </a:p>
        </p:txBody>
      </p:sp>
    </p:spTree>
    <p:extLst>
      <p:ext uri="{BB962C8B-B14F-4D97-AF65-F5344CB8AC3E}">
        <p14:creationId xmlns:p14="http://schemas.microsoft.com/office/powerpoint/2010/main" val="4182634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0D2152F5-D4DE-4AC5-9476-60F9F46B64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D72371-6382-4878-86B3-018DF1AAC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2D7038-F9B0-4771-A1A7-7BC23F49DFB4}"/>
              </a:ext>
            </a:extLst>
          </p:cNvPr>
          <p:cNvSpPr>
            <a:spLocks noGrp="1" noChangeArrowheads="1"/>
          </p:cNvSpPr>
          <p:nvPr>
            <p:ph type="sldNum" sz="quarter" idx="12"/>
          </p:nvPr>
        </p:nvSpPr>
        <p:spPr>
          <a:ln/>
        </p:spPr>
        <p:txBody>
          <a:bodyPr/>
          <a:lstStyle>
            <a:lvl1pPr>
              <a:defRPr/>
            </a:lvl1pPr>
          </a:lstStyle>
          <a:p>
            <a:fld id="{99761849-9821-4913-8569-6D92833C7334}" type="slidenum">
              <a:rPr lang="en-US" altLang="en-US"/>
              <a:pPr/>
              <a:t>‹#›</a:t>
            </a:fld>
            <a:endParaRPr lang="en-US" altLang="en-US"/>
          </a:p>
        </p:txBody>
      </p:sp>
    </p:spTree>
    <p:extLst>
      <p:ext uri="{BB962C8B-B14F-4D97-AF65-F5344CB8AC3E}">
        <p14:creationId xmlns:p14="http://schemas.microsoft.com/office/powerpoint/2010/main" val="3889037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7C1A4B6D-30C7-450D-9C41-33E08A9B1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EAFBED-D616-4350-8D2D-16DFB63BF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42C8A-88D6-4B45-AA6B-01A55311FCB6}"/>
              </a:ext>
            </a:extLst>
          </p:cNvPr>
          <p:cNvSpPr>
            <a:spLocks noGrp="1" noChangeArrowheads="1"/>
          </p:cNvSpPr>
          <p:nvPr>
            <p:ph type="sldNum" sz="quarter" idx="12"/>
          </p:nvPr>
        </p:nvSpPr>
        <p:spPr>
          <a:ln/>
        </p:spPr>
        <p:txBody>
          <a:bodyPr/>
          <a:lstStyle>
            <a:lvl1pPr>
              <a:defRPr/>
            </a:lvl1pPr>
          </a:lstStyle>
          <a:p>
            <a:fld id="{D9F081B8-D66E-4030-A5F6-DB212427A707}" type="slidenum">
              <a:rPr lang="en-US" altLang="en-US"/>
              <a:pPr/>
              <a:t>‹#›</a:t>
            </a:fld>
            <a:endParaRPr lang="en-US" altLang="en-US"/>
          </a:p>
        </p:txBody>
      </p:sp>
    </p:spTree>
    <p:extLst>
      <p:ext uri="{BB962C8B-B14F-4D97-AF65-F5344CB8AC3E}">
        <p14:creationId xmlns:p14="http://schemas.microsoft.com/office/powerpoint/2010/main" val="252573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924672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2D298E19-2AD1-4DD3-A689-25D579AA14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D53F1F-EF1E-4837-9569-C43BC8D8D8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E7C0B5-3494-4FB4-9BFE-AAA466FD227A}"/>
              </a:ext>
            </a:extLst>
          </p:cNvPr>
          <p:cNvSpPr>
            <a:spLocks noGrp="1" noChangeArrowheads="1"/>
          </p:cNvSpPr>
          <p:nvPr>
            <p:ph type="sldNum" sz="quarter" idx="12"/>
          </p:nvPr>
        </p:nvSpPr>
        <p:spPr>
          <a:ln/>
        </p:spPr>
        <p:txBody>
          <a:bodyPr/>
          <a:lstStyle>
            <a:lvl1pPr>
              <a:defRPr/>
            </a:lvl1pPr>
          </a:lstStyle>
          <a:p>
            <a:fld id="{AC08F188-57FF-4758-84AA-2DCCC03D11D1}" type="slidenum">
              <a:rPr lang="en-US" altLang="en-US"/>
              <a:pPr/>
              <a:t>‹#›</a:t>
            </a:fld>
            <a:endParaRPr lang="en-US" altLang="en-US"/>
          </a:p>
        </p:txBody>
      </p:sp>
    </p:spTree>
    <p:extLst>
      <p:ext uri="{BB962C8B-B14F-4D97-AF65-F5344CB8AC3E}">
        <p14:creationId xmlns:p14="http://schemas.microsoft.com/office/powerpoint/2010/main" val="4268619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50D09B39-7F13-46C6-9654-006025540A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51F80E-1E74-4991-BF36-B41E4A4B5E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EE1534-7006-4F7B-B66B-47C0E127A6DE}"/>
              </a:ext>
            </a:extLst>
          </p:cNvPr>
          <p:cNvSpPr>
            <a:spLocks noGrp="1" noChangeArrowheads="1"/>
          </p:cNvSpPr>
          <p:nvPr>
            <p:ph type="sldNum" sz="quarter" idx="12"/>
          </p:nvPr>
        </p:nvSpPr>
        <p:spPr>
          <a:ln/>
        </p:spPr>
        <p:txBody>
          <a:bodyPr/>
          <a:lstStyle>
            <a:lvl1pPr>
              <a:defRPr/>
            </a:lvl1pPr>
          </a:lstStyle>
          <a:p>
            <a:fld id="{CF0A28FD-BADB-464E-A724-DC9065B7B8CC}" type="slidenum">
              <a:rPr lang="en-US" altLang="en-US"/>
              <a:pPr/>
              <a:t>‹#›</a:t>
            </a:fld>
            <a:endParaRPr lang="en-US" altLang="en-US"/>
          </a:p>
        </p:txBody>
      </p:sp>
    </p:spTree>
    <p:extLst>
      <p:ext uri="{BB962C8B-B14F-4D97-AF65-F5344CB8AC3E}">
        <p14:creationId xmlns:p14="http://schemas.microsoft.com/office/powerpoint/2010/main" val="3658863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2875EBE5-DA73-4A33-A902-05F3E8844D9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FA4451-2B92-4444-BB5F-4430B0F92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6125BC-8FA3-43C8-B6F7-18269A458E25}"/>
              </a:ext>
            </a:extLst>
          </p:cNvPr>
          <p:cNvSpPr>
            <a:spLocks noGrp="1" noChangeArrowheads="1"/>
          </p:cNvSpPr>
          <p:nvPr>
            <p:ph type="sldNum" sz="quarter" idx="12"/>
          </p:nvPr>
        </p:nvSpPr>
        <p:spPr>
          <a:ln/>
        </p:spPr>
        <p:txBody>
          <a:bodyPr/>
          <a:lstStyle>
            <a:lvl1pPr>
              <a:defRPr/>
            </a:lvl1pPr>
          </a:lstStyle>
          <a:p>
            <a:fld id="{7CD162CD-828B-46A3-A050-C6C210AC8491}" type="slidenum">
              <a:rPr lang="en-US" altLang="en-US"/>
              <a:pPr/>
              <a:t>‹#›</a:t>
            </a:fld>
            <a:endParaRPr lang="en-US" altLang="en-US"/>
          </a:p>
        </p:txBody>
      </p:sp>
    </p:spTree>
    <p:extLst>
      <p:ext uri="{BB962C8B-B14F-4D97-AF65-F5344CB8AC3E}">
        <p14:creationId xmlns:p14="http://schemas.microsoft.com/office/powerpoint/2010/main" val="1168289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5557DD-ACBD-4BDE-852F-10CA9080D71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4A3D88-5D81-4A7C-9895-3082815D02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E13628-DD10-48B5-882F-8C6179CD4EE5}"/>
              </a:ext>
            </a:extLst>
          </p:cNvPr>
          <p:cNvSpPr>
            <a:spLocks noGrp="1" noChangeArrowheads="1"/>
          </p:cNvSpPr>
          <p:nvPr>
            <p:ph type="sldNum" sz="quarter" idx="12"/>
          </p:nvPr>
        </p:nvSpPr>
        <p:spPr>
          <a:ln/>
        </p:spPr>
        <p:txBody>
          <a:bodyPr/>
          <a:lstStyle>
            <a:lvl1pPr>
              <a:defRPr/>
            </a:lvl1pPr>
          </a:lstStyle>
          <a:p>
            <a:fld id="{BB27806E-FB9C-4F06-8A99-10F851976908}" type="slidenum">
              <a:rPr lang="en-US" altLang="en-US"/>
              <a:pPr/>
              <a:t>‹#›</a:t>
            </a:fld>
            <a:endParaRPr lang="en-US" altLang="en-US"/>
          </a:p>
        </p:txBody>
      </p:sp>
    </p:spTree>
    <p:extLst>
      <p:ext uri="{BB962C8B-B14F-4D97-AF65-F5344CB8AC3E}">
        <p14:creationId xmlns:p14="http://schemas.microsoft.com/office/powerpoint/2010/main" val="1176441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992DD167-D992-49F2-B4B1-0C811C0D2E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3F173F-828F-487B-83CC-83B8CEF070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F6C630-912B-40AA-8149-8354C905E4FC}"/>
              </a:ext>
            </a:extLst>
          </p:cNvPr>
          <p:cNvSpPr>
            <a:spLocks noGrp="1" noChangeArrowheads="1"/>
          </p:cNvSpPr>
          <p:nvPr>
            <p:ph type="sldNum" sz="quarter" idx="12"/>
          </p:nvPr>
        </p:nvSpPr>
        <p:spPr>
          <a:ln/>
        </p:spPr>
        <p:txBody>
          <a:bodyPr/>
          <a:lstStyle>
            <a:lvl1pPr>
              <a:defRPr/>
            </a:lvl1pPr>
          </a:lstStyle>
          <a:p>
            <a:fld id="{73B4B8CE-E291-4D43-8ED8-F56BFD8F73FD}" type="slidenum">
              <a:rPr lang="en-US" altLang="en-US"/>
              <a:pPr/>
              <a:t>‹#›</a:t>
            </a:fld>
            <a:endParaRPr lang="en-US" altLang="en-US"/>
          </a:p>
        </p:txBody>
      </p:sp>
    </p:spTree>
    <p:extLst>
      <p:ext uri="{BB962C8B-B14F-4D97-AF65-F5344CB8AC3E}">
        <p14:creationId xmlns:p14="http://schemas.microsoft.com/office/powerpoint/2010/main" val="304011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D9CDCA3D-87D7-42DF-97E4-FB573CB4AF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995E0D-754A-4E77-B711-5D066953A2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36148B-20C5-48AC-9399-E3D507B5EBE2}"/>
              </a:ext>
            </a:extLst>
          </p:cNvPr>
          <p:cNvSpPr>
            <a:spLocks noGrp="1" noChangeArrowheads="1"/>
          </p:cNvSpPr>
          <p:nvPr>
            <p:ph type="sldNum" sz="quarter" idx="12"/>
          </p:nvPr>
        </p:nvSpPr>
        <p:spPr>
          <a:ln/>
        </p:spPr>
        <p:txBody>
          <a:bodyPr/>
          <a:lstStyle>
            <a:lvl1pPr>
              <a:defRPr/>
            </a:lvl1pPr>
          </a:lstStyle>
          <a:p>
            <a:fld id="{F19A2A55-D0FF-4F40-9827-B39DCC9F40C4}" type="slidenum">
              <a:rPr lang="en-US" altLang="en-US"/>
              <a:pPr/>
              <a:t>‹#›</a:t>
            </a:fld>
            <a:endParaRPr lang="en-US" altLang="en-US"/>
          </a:p>
        </p:txBody>
      </p:sp>
    </p:spTree>
    <p:extLst>
      <p:ext uri="{BB962C8B-B14F-4D97-AF65-F5344CB8AC3E}">
        <p14:creationId xmlns:p14="http://schemas.microsoft.com/office/powerpoint/2010/main" val="3186331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A42BB4D1-920B-48FA-B7A5-9785BF69C5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D87258-8C97-4631-B0E8-5AAF51046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E882E2-09B5-4089-9466-C12E4FFB5CA1}"/>
              </a:ext>
            </a:extLst>
          </p:cNvPr>
          <p:cNvSpPr>
            <a:spLocks noGrp="1" noChangeArrowheads="1"/>
          </p:cNvSpPr>
          <p:nvPr>
            <p:ph type="sldNum" sz="quarter" idx="12"/>
          </p:nvPr>
        </p:nvSpPr>
        <p:spPr>
          <a:ln/>
        </p:spPr>
        <p:txBody>
          <a:bodyPr/>
          <a:lstStyle>
            <a:lvl1pPr>
              <a:defRPr/>
            </a:lvl1pPr>
          </a:lstStyle>
          <a:p>
            <a:fld id="{B8CD0148-C42E-477A-BDAB-BFACA29B2F85}" type="slidenum">
              <a:rPr lang="en-US" altLang="en-US"/>
              <a:pPr/>
              <a:t>‹#›</a:t>
            </a:fld>
            <a:endParaRPr lang="en-US" altLang="en-US"/>
          </a:p>
        </p:txBody>
      </p:sp>
    </p:spTree>
    <p:extLst>
      <p:ext uri="{BB962C8B-B14F-4D97-AF65-F5344CB8AC3E}">
        <p14:creationId xmlns:p14="http://schemas.microsoft.com/office/powerpoint/2010/main" val="2360100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62B12CAC-3995-4842-B342-ED1B5C98A3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E8DA2C-BE2E-4719-B23F-1C357B0E1F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D5E5A8-EF3B-45F7-BC95-1A79952762ED}"/>
              </a:ext>
            </a:extLst>
          </p:cNvPr>
          <p:cNvSpPr>
            <a:spLocks noGrp="1" noChangeArrowheads="1"/>
          </p:cNvSpPr>
          <p:nvPr>
            <p:ph type="sldNum" sz="quarter" idx="12"/>
          </p:nvPr>
        </p:nvSpPr>
        <p:spPr>
          <a:ln/>
        </p:spPr>
        <p:txBody>
          <a:bodyPr/>
          <a:lstStyle>
            <a:lvl1pPr>
              <a:defRPr/>
            </a:lvl1pPr>
          </a:lstStyle>
          <a:p>
            <a:fld id="{6C0ACA5D-8DC5-4F71-B858-A72093E17025}" type="slidenum">
              <a:rPr lang="en-US" altLang="en-US"/>
              <a:pPr/>
              <a:t>‹#›</a:t>
            </a:fld>
            <a:endParaRPr lang="en-US" altLang="en-US"/>
          </a:p>
        </p:txBody>
      </p:sp>
    </p:spTree>
    <p:extLst>
      <p:ext uri="{BB962C8B-B14F-4D97-AF65-F5344CB8AC3E}">
        <p14:creationId xmlns:p14="http://schemas.microsoft.com/office/powerpoint/2010/main" val="2755177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D85A87C-E790-45E5-9F21-81B540CCFFE7}"/>
              </a:ext>
            </a:extLst>
          </p:cNvPr>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a:extLst>
              <a:ext uri="{FF2B5EF4-FFF2-40B4-BE49-F238E27FC236}">
                <a16:creationId xmlns:a16="http://schemas.microsoft.com/office/drawing/2014/main" id="{BDB8044D-DCA3-47AC-BD9E-57F7044030A7}"/>
              </a:ext>
            </a:extLst>
          </p:cNvPr>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a:extLst>
              <a:ext uri="{FF2B5EF4-FFF2-40B4-BE49-F238E27FC236}">
                <a16:creationId xmlns:a16="http://schemas.microsoft.com/office/drawing/2014/main" id="{A8C0C4CD-145E-4233-8277-98F5DF917CFD}"/>
              </a:ext>
            </a:extLst>
          </p:cNvPr>
          <p:cNvSpPr>
            <a:spLocks noGrp="1" noChangeArrowheads="1"/>
          </p:cNvSpPr>
          <p:nvPr>
            <p:ph type="dt" sz="half" idx="2"/>
          </p:nvPr>
        </p:nvSpPr>
        <p:spPr>
          <a:xfrm>
            <a:off x="914400" y="6400800"/>
            <a:ext cx="1905000" cy="457200"/>
          </a:xfrm>
        </p:spPr>
        <p:txBody>
          <a:bodyPr anchorCtr="0"/>
          <a:lstStyle>
            <a:lvl1pPr>
              <a:defRPr/>
            </a:lvl1pPr>
          </a:lstStyle>
          <a:p>
            <a:endParaRPr lang="en-US" altLang="en-US"/>
          </a:p>
        </p:txBody>
      </p:sp>
      <p:sp>
        <p:nvSpPr>
          <p:cNvPr id="4101" name="Rectangle 5">
            <a:extLst>
              <a:ext uri="{FF2B5EF4-FFF2-40B4-BE49-F238E27FC236}">
                <a16:creationId xmlns:a16="http://schemas.microsoft.com/office/drawing/2014/main" id="{9D5A2872-F17D-484C-96FA-A4DA44444507}"/>
              </a:ext>
            </a:extLst>
          </p:cNvPr>
          <p:cNvSpPr>
            <a:spLocks noGrp="1" noChangeArrowheads="1"/>
          </p:cNvSpPr>
          <p:nvPr>
            <p:ph type="ftr" sz="quarter" idx="3"/>
          </p:nvPr>
        </p:nvSpPr>
        <p:spPr>
          <a:xfrm>
            <a:off x="3505200" y="6400800"/>
            <a:ext cx="2895600" cy="457200"/>
          </a:xfrm>
        </p:spPr>
        <p:txBody>
          <a:bodyPr anchorCtr="0"/>
          <a:lstStyle>
            <a:lvl1pPr>
              <a:defRPr/>
            </a:lvl1pPr>
          </a:lstStyle>
          <a:p>
            <a:endParaRPr lang="en-US" altLang="en-US"/>
          </a:p>
        </p:txBody>
      </p:sp>
      <p:sp>
        <p:nvSpPr>
          <p:cNvPr id="4102" name="Rectangle 6">
            <a:extLst>
              <a:ext uri="{FF2B5EF4-FFF2-40B4-BE49-F238E27FC236}">
                <a16:creationId xmlns:a16="http://schemas.microsoft.com/office/drawing/2014/main" id="{B1592918-1082-4DB7-ABCA-A05E3CB4463C}"/>
              </a:ext>
            </a:extLst>
          </p:cNvPr>
          <p:cNvSpPr>
            <a:spLocks noGrp="1" noChangeArrowheads="1"/>
          </p:cNvSpPr>
          <p:nvPr>
            <p:ph type="sldNum" sz="quarter" idx="4"/>
          </p:nvPr>
        </p:nvSpPr>
        <p:spPr/>
        <p:txBody>
          <a:bodyPr anchorCtr="0"/>
          <a:lstStyle>
            <a:lvl1pPr>
              <a:defRPr/>
            </a:lvl1pPr>
          </a:lstStyle>
          <a:p>
            <a:fld id="{9834D363-AE47-4B99-9D96-5D1A8D12B609}" type="slidenum">
              <a:rPr lang="en-US" altLang="en-US"/>
              <a:pPr/>
              <a:t>‹#›</a:t>
            </a:fld>
            <a:endParaRPr lang="en-US" altLang="en-US"/>
          </a:p>
        </p:txBody>
      </p:sp>
      <p:grpSp>
        <p:nvGrpSpPr>
          <p:cNvPr id="4103" name="Group 7">
            <a:extLst>
              <a:ext uri="{FF2B5EF4-FFF2-40B4-BE49-F238E27FC236}">
                <a16:creationId xmlns:a16="http://schemas.microsoft.com/office/drawing/2014/main" id="{0596C3D6-5128-4747-B230-E45F2F024BFC}"/>
              </a:ext>
            </a:extLst>
          </p:cNvPr>
          <p:cNvGrpSpPr>
            <a:grpSpLocks/>
          </p:cNvGrpSpPr>
          <p:nvPr/>
        </p:nvGrpSpPr>
        <p:grpSpPr bwMode="auto">
          <a:xfrm>
            <a:off x="0" y="0"/>
            <a:ext cx="6362700" cy="6858000"/>
            <a:chOff x="0" y="0"/>
            <a:chExt cx="4008" cy="4320"/>
          </a:xfrm>
        </p:grpSpPr>
        <p:pic>
          <p:nvPicPr>
            <p:cNvPr id="4104" name="Picture 8">
              <a:extLst>
                <a:ext uri="{FF2B5EF4-FFF2-40B4-BE49-F238E27FC236}">
                  <a16:creationId xmlns:a16="http://schemas.microsoft.com/office/drawing/2014/main" id="{26F968AF-4FC9-4417-9079-C0A953A201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D2172791-BE4C-4167-8FF1-B5B61541C9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a:extLst>
              <a:ext uri="{FF2B5EF4-FFF2-40B4-BE49-F238E27FC236}">
                <a16:creationId xmlns:a16="http://schemas.microsoft.com/office/drawing/2014/main" id="{F01388A4-3848-484E-8A64-97EBFB35AD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592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AD66-A556-42FE-882A-D7852CBA7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EF796-2453-4666-ABB6-EE082C7E8A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CA883-BB96-4198-8DD5-46D0843A16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31E730-A5F5-4070-B413-E1E9DDFA46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62F663-38C8-45B4-82A5-4740B57DA6A1}"/>
              </a:ext>
            </a:extLst>
          </p:cNvPr>
          <p:cNvSpPr>
            <a:spLocks noGrp="1"/>
          </p:cNvSpPr>
          <p:nvPr>
            <p:ph type="sldNum" sz="quarter" idx="12"/>
          </p:nvPr>
        </p:nvSpPr>
        <p:spPr/>
        <p:txBody>
          <a:bodyPr/>
          <a:lstStyle>
            <a:lvl1pPr>
              <a:defRPr/>
            </a:lvl1pPr>
          </a:lstStyle>
          <a:p>
            <a:fld id="{4B7863E0-5F8E-4B4B-A93C-1FA836BA11C1}" type="slidenum">
              <a:rPr lang="en-US" altLang="en-US"/>
              <a:pPr/>
              <a:t>‹#›</a:t>
            </a:fld>
            <a:endParaRPr lang="en-US" altLang="en-US"/>
          </a:p>
        </p:txBody>
      </p:sp>
    </p:spTree>
    <p:extLst>
      <p:ext uri="{BB962C8B-B14F-4D97-AF65-F5344CB8AC3E}">
        <p14:creationId xmlns:p14="http://schemas.microsoft.com/office/powerpoint/2010/main" val="61824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014650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0890-07C5-4426-A2D7-71ADDD43E84D}"/>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DF41E-0643-4866-A429-39DCBC80197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5D812D1-B84B-4834-A6E6-136EFA7DE9C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3866F6-46D9-43DC-90FF-7307851BEE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4E88A95-C041-4FB5-B03C-9AB4ADE4825A}"/>
              </a:ext>
            </a:extLst>
          </p:cNvPr>
          <p:cNvSpPr>
            <a:spLocks noGrp="1"/>
          </p:cNvSpPr>
          <p:nvPr>
            <p:ph type="sldNum" sz="quarter" idx="12"/>
          </p:nvPr>
        </p:nvSpPr>
        <p:spPr/>
        <p:txBody>
          <a:bodyPr/>
          <a:lstStyle>
            <a:lvl1pPr>
              <a:defRPr/>
            </a:lvl1pPr>
          </a:lstStyle>
          <a:p>
            <a:fld id="{53D7EAF0-6D04-47A8-A60C-847241CD97A0}" type="slidenum">
              <a:rPr lang="en-US" altLang="en-US"/>
              <a:pPr/>
              <a:t>‹#›</a:t>
            </a:fld>
            <a:endParaRPr lang="en-US" altLang="en-US"/>
          </a:p>
        </p:txBody>
      </p:sp>
    </p:spTree>
    <p:extLst>
      <p:ext uri="{BB962C8B-B14F-4D97-AF65-F5344CB8AC3E}">
        <p14:creationId xmlns:p14="http://schemas.microsoft.com/office/powerpoint/2010/main" val="1151286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6B23-839B-45F7-8849-1533534BE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42DAF-3ACD-4384-8C86-4E688E065982}"/>
              </a:ext>
            </a:extLst>
          </p:cNvPr>
          <p:cNvSpPr>
            <a:spLocks noGrp="1"/>
          </p:cNvSpPr>
          <p:nvPr>
            <p:ph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DDED4-DBA5-415A-A080-2B553B11F08C}"/>
              </a:ext>
            </a:extLst>
          </p:cNvPr>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75429-45AB-44E9-A213-3E6E91DA522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554051-3AAC-46F3-9B38-DD170986596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46A5FE0-2A09-4895-B2A4-CF643B95E733}"/>
              </a:ext>
            </a:extLst>
          </p:cNvPr>
          <p:cNvSpPr>
            <a:spLocks noGrp="1"/>
          </p:cNvSpPr>
          <p:nvPr>
            <p:ph type="sldNum" sz="quarter" idx="12"/>
          </p:nvPr>
        </p:nvSpPr>
        <p:spPr/>
        <p:txBody>
          <a:bodyPr/>
          <a:lstStyle>
            <a:lvl1pPr>
              <a:defRPr/>
            </a:lvl1pPr>
          </a:lstStyle>
          <a:p>
            <a:fld id="{86485E43-32C5-4322-A9B1-3A5ED9CF667C}" type="slidenum">
              <a:rPr lang="en-US" altLang="en-US"/>
              <a:pPr/>
              <a:t>‹#›</a:t>
            </a:fld>
            <a:endParaRPr lang="en-US" altLang="en-US"/>
          </a:p>
        </p:txBody>
      </p:sp>
    </p:spTree>
    <p:extLst>
      <p:ext uri="{BB962C8B-B14F-4D97-AF65-F5344CB8AC3E}">
        <p14:creationId xmlns:p14="http://schemas.microsoft.com/office/powerpoint/2010/main" val="7307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7830-E825-4ACF-B282-1217C2433F6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7DE74-4933-462F-AFA4-7D589D0B98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A82BC8-E6B5-4C81-B277-53E42763C54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A48580-8183-494F-AFED-FCA7E15DB6C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D596B3-8076-4A00-BEB5-B2D3399AE7C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247798-23E0-4082-A170-08B7BD1315B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638B10E-ACA1-42FC-BB18-BC9C6390830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08143FB-930A-41E0-9155-E1239C4A9264}"/>
              </a:ext>
            </a:extLst>
          </p:cNvPr>
          <p:cNvSpPr>
            <a:spLocks noGrp="1"/>
          </p:cNvSpPr>
          <p:nvPr>
            <p:ph type="sldNum" sz="quarter" idx="12"/>
          </p:nvPr>
        </p:nvSpPr>
        <p:spPr/>
        <p:txBody>
          <a:bodyPr/>
          <a:lstStyle>
            <a:lvl1pPr>
              <a:defRPr/>
            </a:lvl1pPr>
          </a:lstStyle>
          <a:p>
            <a:fld id="{AAAAEE86-A22B-4164-9A74-AE08EAD14948}" type="slidenum">
              <a:rPr lang="en-US" altLang="en-US"/>
              <a:pPr/>
              <a:t>‹#›</a:t>
            </a:fld>
            <a:endParaRPr lang="en-US" altLang="en-US"/>
          </a:p>
        </p:txBody>
      </p:sp>
    </p:spTree>
    <p:extLst>
      <p:ext uri="{BB962C8B-B14F-4D97-AF65-F5344CB8AC3E}">
        <p14:creationId xmlns:p14="http://schemas.microsoft.com/office/powerpoint/2010/main" val="1137114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F5FE-97A4-4AF6-9B92-A74D92B2DF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B95CB-B453-4C6B-9388-AEA78FFDB97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B2A19D5-F3C6-4A74-BD27-E86713EC36C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5E1FBED-AADC-48C4-9A85-C73AE78B3E87}"/>
              </a:ext>
            </a:extLst>
          </p:cNvPr>
          <p:cNvSpPr>
            <a:spLocks noGrp="1"/>
          </p:cNvSpPr>
          <p:nvPr>
            <p:ph type="sldNum" sz="quarter" idx="12"/>
          </p:nvPr>
        </p:nvSpPr>
        <p:spPr/>
        <p:txBody>
          <a:bodyPr/>
          <a:lstStyle>
            <a:lvl1pPr>
              <a:defRPr/>
            </a:lvl1pPr>
          </a:lstStyle>
          <a:p>
            <a:fld id="{07C56AD2-0E96-4BDA-A070-3F359CD599CC}" type="slidenum">
              <a:rPr lang="en-US" altLang="en-US"/>
              <a:pPr/>
              <a:t>‹#›</a:t>
            </a:fld>
            <a:endParaRPr lang="en-US" altLang="en-US"/>
          </a:p>
        </p:txBody>
      </p:sp>
    </p:spTree>
    <p:extLst>
      <p:ext uri="{BB962C8B-B14F-4D97-AF65-F5344CB8AC3E}">
        <p14:creationId xmlns:p14="http://schemas.microsoft.com/office/powerpoint/2010/main" val="1939063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F68BA-4BA0-4DDE-893B-EF677FB0D0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A1B6DD0-AA76-4F43-A697-89895E17233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77645BF-59EB-48EA-ADDB-002202E80C14}"/>
              </a:ext>
            </a:extLst>
          </p:cNvPr>
          <p:cNvSpPr>
            <a:spLocks noGrp="1"/>
          </p:cNvSpPr>
          <p:nvPr>
            <p:ph type="sldNum" sz="quarter" idx="12"/>
          </p:nvPr>
        </p:nvSpPr>
        <p:spPr/>
        <p:txBody>
          <a:bodyPr/>
          <a:lstStyle>
            <a:lvl1pPr>
              <a:defRPr/>
            </a:lvl1pPr>
          </a:lstStyle>
          <a:p>
            <a:fld id="{4A1467F0-285C-458D-8C7A-A221DAE08BBC}" type="slidenum">
              <a:rPr lang="en-US" altLang="en-US"/>
              <a:pPr/>
              <a:t>‹#›</a:t>
            </a:fld>
            <a:endParaRPr lang="en-US" altLang="en-US"/>
          </a:p>
        </p:txBody>
      </p:sp>
    </p:spTree>
    <p:extLst>
      <p:ext uri="{BB962C8B-B14F-4D97-AF65-F5344CB8AC3E}">
        <p14:creationId xmlns:p14="http://schemas.microsoft.com/office/powerpoint/2010/main" val="23168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34-5336-4C88-8D31-8D7AAE44351B}"/>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C6CAEE-874E-46A1-BFE2-D3419769AF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2D10F-23E8-42FE-AB98-93DBA64105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D99DC-2E22-4B49-A472-B2258E0FB9B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AF95A5-6FC6-400F-A88B-9E7576EA99B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56B5FF8-60A2-45F0-9EA6-74884DDFD38D}"/>
              </a:ext>
            </a:extLst>
          </p:cNvPr>
          <p:cNvSpPr>
            <a:spLocks noGrp="1"/>
          </p:cNvSpPr>
          <p:nvPr>
            <p:ph type="sldNum" sz="quarter" idx="12"/>
          </p:nvPr>
        </p:nvSpPr>
        <p:spPr/>
        <p:txBody>
          <a:bodyPr/>
          <a:lstStyle>
            <a:lvl1pPr>
              <a:defRPr/>
            </a:lvl1pPr>
          </a:lstStyle>
          <a:p>
            <a:fld id="{CF6C249E-6E2A-4230-9CB6-010278B73FC7}" type="slidenum">
              <a:rPr lang="en-US" altLang="en-US"/>
              <a:pPr/>
              <a:t>‹#›</a:t>
            </a:fld>
            <a:endParaRPr lang="en-US" altLang="en-US"/>
          </a:p>
        </p:txBody>
      </p:sp>
    </p:spTree>
    <p:extLst>
      <p:ext uri="{BB962C8B-B14F-4D97-AF65-F5344CB8AC3E}">
        <p14:creationId xmlns:p14="http://schemas.microsoft.com/office/powerpoint/2010/main" val="1863094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FD5A-D933-4AB6-877D-B8CA57BF2FDD}"/>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ED5DC-AF1B-46FE-9A20-1C67545E811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EF7C28-915A-4B28-8404-24010BDDCB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3D420D-2EC4-4198-BB9A-F6BC40CAE56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74C530-5CE6-47C0-AE7A-6302FA7798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541AD6-C5F2-4A4B-A992-821BF49CD628}"/>
              </a:ext>
            </a:extLst>
          </p:cNvPr>
          <p:cNvSpPr>
            <a:spLocks noGrp="1"/>
          </p:cNvSpPr>
          <p:nvPr>
            <p:ph type="sldNum" sz="quarter" idx="12"/>
          </p:nvPr>
        </p:nvSpPr>
        <p:spPr/>
        <p:txBody>
          <a:bodyPr/>
          <a:lstStyle>
            <a:lvl1pPr>
              <a:defRPr/>
            </a:lvl1pPr>
          </a:lstStyle>
          <a:p>
            <a:fld id="{FE355E39-C620-45C8-8ED6-C493EA0476B9}" type="slidenum">
              <a:rPr lang="en-US" altLang="en-US"/>
              <a:pPr/>
              <a:t>‹#›</a:t>
            </a:fld>
            <a:endParaRPr lang="en-US" altLang="en-US"/>
          </a:p>
        </p:txBody>
      </p:sp>
    </p:spTree>
    <p:extLst>
      <p:ext uri="{BB962C8B-B14F-4D97-AF65-F5344CB8AC3E}">
        <p14:creationId xmlns:p14="http://schemas.microsoft.com/office/powerpoint/2010/main" val="1380130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A9B77-DC95-4F1D-BC52-C7E4C2F49B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8F1175-1940-44B0-BD52-D8776D2A55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E5C6D-B10D-4DA9-81EA-745F8FDD16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7B7E7AB-FF32-4391-9C73-D14D0E2A0D7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A0AE10-DC1D-45C1-9EDB-93BE938134B0}"/>
              </a:ext>
            </a:extLst>
          </p:cNvPr>
          <p:cNvSpPr>
            <a:spLocks noGrp="1"/>
          </p:cNvSpPr>
          <p:nvPr>
            <p:ph type="sldNum" sz="quarter" idx="12"/>
          </p:nvPr>
        </p:nvSpPr>
        <p:spPr/>
        <p:txBody>
          <a:bodyPr/>
          <a:lstStyle>
            <a:lvl1pPr>
              <a:defRPr/>
            </a:lvl1pPr>
          </a:lstStyle>
          <a:p>
            <a:fld id="{D99DD8BC-FDE5-4D33-B7D6-B637A45E95A9}" type="slidenum">
              <a:rPr lang="en-US" altLang="en-US"/>
              <a:pPr/>
              <a:t>‹#›</a:t>
            </a:fld>
            <a:endParaRPr lang="en-US" altLang="en-US"/>
          </a:p>
        </p:txBody>
      </p:sp>
    </p:spTree>
    <p:extLst>
      <p:ext uri="{BB962C8B-B14F-4D97-AF65-F5344CB8AC3E}">
        <p14:creationId xmlns:p14="http://schemas.microsoft.com/office/powerpoint/2010/main" val="830162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3E3FD-7806-4601-9FB3-D95687BF6D24}"/>
              </a:ext>
            </a:extLst>
          </p:cNvPr>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C994C9-C77A-4D20-9432-1998732A5046}"/>
              </a:ext>
            </a:extLst>
          </p:cNvPr>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841BE-7FEF-4BC6-8D91-A10237C28E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64AD5F-90B8-4D1B-86FA-F0B2BABE0DA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D6A242-12AB-4C07-B00B-CF1B8B9A6D64}"/>
              </a:ext>
            </a:extLst>
          </p:cNvPr>
          <p:cNvSpPr>
            <a:spLocks noGrp="1"/>
          </p:cNvSpPr>
          <p:nvPr>
            <p:ph type="sldNum" sz="quarter" idx="12"/>
          </p:nvPr>
        </p:nvSpPr>
        <p:spPr/>
        <p:txBody>
          <a:bodyPr/>
          <a:lstStyle>
            <a:lvl1pPr>
              <a:defRPr/>
            </a:lvl1pPr>
          </a:lstStyle>
          <a:p>
            <a:fld id="{15B7C0F4-B47B-4579-9C1E-E72E031E8AB2}" type="slidenum">
              <a:rPr lang="en-US" altLang="en-US"/>
              <a:pPr/>
              <a:t>‹#›</a:t>
            </a:fld>
            <a:endParaRPr lang="en-US" altLang="en-US"/>
          </a:p>
        </p:txBody>
      </p:sp>
    </p:spTree>
    <p:extLst>
      <p:ext uri="{BB962C8B-B14F-4D97-AF65-F5344CB8AC3E}">
        <p14:creationId xmlns:p14="http://schemas.microsoft.com/office/powerpoint/2010/main" val="871201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BE43CD9-3449-4317-821B-D11D050F09E4}"/>
              </a:ext>
            </a:extLst>
          </p:cNvPr>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a:t>Click to edit Master title style</a:t>
            </a:r>
          </a:p>
        </p:txBody>
      </p:sp>
      <p:sp>
        <p:nvSpPr>
          <p:cNvPr id="4099" name="Rectangle 3">
            <a:extLst>
              <a:ext uri="{FF2B5EF4-FFF2-40B4-BE49-F238E27FC236}">
                <a16:creationId xmlns:a16="http://schemas.microsoft.com/office/drawing/2014/main" id="{34997FB4-4EF4-498B-9B09-5721A375EB16}"/>
              </a:ext>
            </a:extLst>
          </p:cNvPr>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a:t>Click to edit Master subtitle style</a:t>
            </a:r>
          </a:p>
        </p:txBody>
      </p:sp>
      <p:sp>
        <p:nvSpPr>
          <p:cNvPr id="4100" name="Rectangle 4">
            <a:extLst>
              <a:ext uri="{FF2B5EF4-FFF2-40B4-BE49-F238E27FC236}">
                <a16:creationId xmlns:a16="http://schemas.microsoft.com/office/drawing/2014/main" id="{B5B4AB54-54A3-46D5-9838-555AC5A158A7}"/>
              </a:ext>
            </a:extLst>
          </p:cNvPr>
          <p:cNvSpPr>
            <a:spLocks noGrp="1" noChangeArrowheads="1"/>
          </p:cNvSpPr>
          <p:nvPr>
            <p:ph type="dt" sz="half" idx="2"/>
          </p:nvPr>
        </p:nvSpPr>
        <p:spPr>
          <a:xfrm>
            <a:off x="914400" y="6400800"/>
            <a:ext cx="1905000" cy="457200"/>
          </a:xfrm>
        </p:spPr>
        <p:txBody>
          <a:bodyPr anchorCtr="0"/>
          <a:lstStyle>
            <a:lvl1pPr>
              <a:defRPr/>
            </a:lvl1pPr>
          </a:lstStyle>
          <a:p>
            <a:endParaRPr lang="en-US" altLang="en-US"/>
          </a:p>
        </p:txBody>
      </p:sp>
      <p:sp>
        <p:nvSpPr>
          <p:cNvPr id="4101" name="Rectangle 5">
            <a:extLst>
              <a:ext uri="{FF2B5EF4-FFF2-40B4-BE49-F238E27FC236}">
                <a16:creationId xmlns:a16="http://schemas.microsoft.com/office/drawing/2014/main" id="{1465EAD8-4B65-4D88-B20B-69F53028A911}"/>
              </a:ext>
            </a:extLst>
          </p:cNvPr>
          <p:cNvSpPr>
            <a:spLocks noGrp="1" noChangeArrowheads="1"/>
          </p:cNvSpPr>
          <p:nvPr>
            <p:ph type="ftr" sz="quarter" idx="3"/>
          </p:nvPr>
        </p:nvSpPr>
        <p:spPr>
          <a:xfrm>
            <a:off x="3505200" y="6400800"/>
            <a:ext cx="2895600" cy="457200"/>
          </a:xfrm>
        </p:spPr>
        <p:txBody>
          <a:bodyPr anchorCtr="0"/>
          <a:lstStyle>
            <a:lvl1pPr>
              <a:defRPr/>
            </a:lvl1pPr>
          </a:lstStyle>
          <a:p>
            <a:endParaRPr lang="en-US" altLang="en-US"/>
          </a:p>
        </p:txBody>
      </p:sp>
      <p:sp>
        <p:nvSpPr>
          <p:cNvPr id="4102" name="Rectangle 6">
            <a:extLst>
              <a:ext uri="{FF2B5EF4-FFF2-40B4-BE49-F238E27FC236}">
                <a16:creationId xmlns:a16="http://schemas.microsoft.com/office/drawing/2014/main" id="{B05D395E-1D54-4A2E-975F-0D7EA1364F5A}"/>
              </a:ext>
            </a:extLst>
          </p:cNvPr>
          <p:cNvSpPr>
            <a:spLocks noGrp="1" noChangeArrowheads="1"/>
          </p:cNvSpPr>
          <p:nvPr>
            <p:ph type="sldNum" sz="quarter" idx="4"/>
          </p:nvPr>
        </p:nvSpPr>
        <p:spPr/>
        <p:txBody>
          <a:bodyPr anchorCtr="0"/>
          <a:lstStyle>
            <a:lvl1pPr>
              <a:defRPr/>
            </a:lvl1pPr>
          </a:lstStyle>
          <a:p>
            <a:fld id="{3AAACF07-F868-45AF-8417-F4DD90DB3F9C}" type="slidenum">
              <a:rPr lang="en-US" altLang="en-US"/>
              <a:pPr/>
              <a:t>‹#›</a:t>
            </a:fld>
            <a:endParaRPr lang="en-US" altLang="en-US"/>
          </a:p>
        </p:txBody>
      </p:sp>
      <p:grpSp>
        <p:nvGrpSpPr>
          <p:cNvPr id="4103" name="Group 7">
            <a:extLst>
              <a:ext uri="{FF2B5EF4-FFF2-40B4-BE49-F238E27FC236}">
                <a16:creationId xmlns:a16="http://schemas.microsoft.com/office/drawing/2014/main" id="{C50F5762-0AA6-4703-B917-DEC1321EA38A}"/>
              </a:ext>
            </a:extLst>
          </p:cNvPr>
          <p:cNvGrpSpPr>
            <a:grpSpLocks/>
          </p:cNvGrpSpPr>
          <p:nvPr/>
        </p:nvGrpSpPr>
        <p:grpSpPr bwMode="auto">
          <a:xfrm>
            <a:off x="0" y="0"/>
            <a:ext cx="6362700" cy="6858000"/>
            <a:chOff x="0" y="0"/>
            <a:chExt cx="4008" cy="4320"/>
          </a:xfrm>
        </p:grpSpPr>
        <p:pic>
          <p:nvPicPr>
            <p:cNvPr id="4104" name="Picture 8">
              <a:extLst>
                <a:ext uri="{FF2B5EF4-FFF2-40B4-BE49-F238E27FC236}">
                  <a16:creationId xmlns:a16="http://schemas.microsoft.com/office/drawing/2014/main" id="{16D1D2BC-A906-4451-B53F-E9F3B1A8A4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C33A2D2D-F84E-49BD-AF6C-37CD25ABF8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a:extLst>
              <a:ext uri="{FF2B5EF4-FFF2-40B4-BE49-F238E27FC236}">
                <a16:creationId xmlns:a16="http://schemas.microsoft.com/office/drawing/2014/main" id="{4B0E040C-793A-4359-8302-B565647A28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65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8181040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F968-EDE4-4C12-B4A5-F65579397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ADF4B-687D-4AFA-8D4F-8D40E6DF8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9DE32-BE82-4B08-A1A5-DE774C6655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B28CD2A-FA81-4FBE-9E3F-7058EEDC0F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E26EA5-7BD8-4030-AC0A-8CD78FBA7C2E}"/>
              </a:ext>
            </a:extLst>
          </p:cNvPr>
          <p:cNvSpPr>
            <a:spLocks noGrp="1"/>
          </p:cNvSpPr>
          <p:nvPr>
            <p:ph type="sldNum" sz="quarter" idx="12"/>
          </p:nvPr>
        </p:nvSpPr>
        <p:spPr/>
        <p:txBody>
          <a:bodyPr/>
          <a:lstStyle>
            <a:lvl1pPr>
              <a:defRPr/>
            </a:lvl1pPr>
          </a:lstStyle>
          <a:p>
            <a:fld id="{D91CA275-25F4-4E63-96D1-B8A910F0C9F8}" type="slidenum">
              <a:rPr lang="en-US" altLang="en-US"/>
              <a:pPr/>
              <a:t>‹#›</a:t>
            </a:fld>
            <a:endParaRPr lang="en-US" altLang="en-US"/>
          </a:p>
        </p:txBody>
      </p:sp>
    </p:spTree>
    <p:extLst>
      <p:ext uri="{BB962C8B-B14F-4D97-AF65-F5344CB8AC3E}">
        <p14:creationId xmlns:p14="http://schemas.microsoft.com/office/powerpoint/2010/main" val="3735662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7DF1-26E1-41A4-A4D4-8709C57C0D4A}"/>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0B1DD8-4830-4757-AB92-6CFE303A209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3C64623-287C-4111-ADB3-ADB20470961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698463-BEE6-4E6C-BD04-6DD39306C7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F0665-9F56-4A67-B9BD-3CC374CBA0F2}"/>
              </a:ext>
            </a:extLst>
          </p:cNvPr>
          <p:cNvSpPr>
            <a:spLocks noGrp="1"/>
          </p:cNvSpPr>
          <p:nvPr>
            <p:ph type="sldNum" sz="quarter" idx="12"/>
          </p:nvPr>
        </p:nvSpPr>
        <p:spPr/>
        <p:txBody>
          <a:bodyPr/>
          <a:lstStyle>
            <a:lvl1pPr>
              <a:defRPr/>
            </a:lvl1pPr>
          </a:lstStyle>
          <a:p>
            <a:fld id="{FA0D1627-2ED2-4FAF-9696-7D49804E96EE}" type="slidenum">
              <a:rPr lang="en-US" altLang="en-US"/>
              <a:pPr/>
              <a:t>‹#›</a:t>
            </a:fld>
            <a:endParaRPr lang="en-US" altLang="en-US"/>
          </a:p>
        </p:txBody>
      </p:sp>
    </p:spTree>
    <p:extLst>
      <p:ext uri="{BB962C8B-B14F-4D97-AF65-F5344CB8AC3E}">
        <p14:creationId xmlns:p14="http://schemas.microsoft.com/office/powerpoint/2010/main" val="1936298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5FCF-0614-4D7D-AC37-9E85141F8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57A01-C3BD-4147-93CD-425DE91BE973}"/>
              </a:ext>
            </a:extLst>
          </p:cNvPr>
          <p:cNvSpPr>
            <a:spLocks noGrp="1"/>
          </p:cNvSpPr>
          <p:nvPr>
            <p:ph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C3FA1B-608A-413E-A823-CE2AC6AAC7E8}"/>
              </a:ext>
            </a:extLst>
          </p:cNvPr>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9BD70-31EF-4E65-B1D9-710AFD97B8D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C3EA9EA-6EAE-4DF0-B4C4-E69DF273B6F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02F8A4-9DEE-4257-A468-E8C1216E4CF3}"/>
              </a:ext>
            </a:extLst>
          </p:cNvPr>
          <p:cNvSpPr>
            <a:spLocks noGrp="1"/>
          </p:cNvSpPr>
          <p:nvPr>
            <p:ph type="sldNum" sz="quarter" idx="12"/>
          </p:nvPr>
        </p:nvSpPr>
        <p:spPr/>
        <p:txBody>
          <a:bodyPr/>
          <a:lstStyle>
            <a:lvl1pPr>
              <a:defRPr/>
            </a:lvl1pPr>
          </a:lstStyle>
          <a:p>
            <a:fld id="{8E1BE78E-ADC6-4358-8CA0-4C719BB21320}" type="slidenum">
              <a:rPr lang="en-US" altLang="en-US"/>
              <a:pPr/>
              <a:t>‹#›</a:t>
            </a:fld>
            <a:endParaRPr lang="en-US" altLang="en-US"/>
          </a:p>
        </p:txBody>
      </p:sp>
    </p:spTree>
    <p:extLst>
      <p:ext uri="{BB962C8B-B14F-4D97-AF65-F5344CB8AC3E}">
        <p14:creationId xmlns:p14="http://schemas.microsoft.com/office/powerpoint/2010/main" val="3269122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AC0C-46F1-45C4-A203-21B51F2B915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2A941D-9A9E-4F69-89E7-10D8CFFFF11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38A25-C57C-4F0A-80C2-71A267A3A11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43966-DB8C-4F0F-B09D-4CA2478E04A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A70FB-ADC1-4CAA-A3A4-DBB83900E4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B19FCE-6307-41B7-A59A-44318060C66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E306DF4-C54C-4742-B2FB-777F9892D92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6DC1250-A67C-463D-8F91-5A27AE0076E2}"/>
              </a:ext>
            </a:extLst>
          </p:cNvPr>
          <p:cNvSpPr>
            <a:spLocks noGrp="1"/>
          </p:cNvSpPr>
          <p:nvPr>
            <p:ph type="sldNum" sz="quarter" idx="12"/>
          </p:nvPr>
        </p:nvSpPr>
        <p:spPr/>
        <p:txBody>
          <a:bodyPr/>
          <a:lstStyle>
            <a:lvl1pPr>
              <a:defRPr/>
            </a:lvl1pPr>
          </a:lstStyle>
          <a:p>
            <a:fld id="{38AD18DB-DA26-409D-806F-F52F7F1017B1}" type="slidenum">
              <a:rPr lang="en-US" altLang="en-US"/>
              <a:pPr/>
              <a:t>‹#›</a:t>
            </a:fld>
            <a:endParaRPr lang="en-US" altLang="en-US"/>
          </a:p>
        </p:txBody>
      </p:sp>
    </p:spTree>
    <p:extLst>
      <p:ext uri="{BB962C8B-B14F-4D97-AF65-F5344CB8AC3E}">
        <p14:creationId xmlns:p14="http://schemas.microsoft.com/office/powerpoint/2010/main" val="3272642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E916-C727-4EC2-85D8-EECC4EC82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DCEBF-86F8-4332-940A-7607282BBEC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1F5237C-52BD-45ED-B564-D771CBA383C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9553E3-D030-43F8-99DE-FFE7C3E6DE61}"/>
              </a:ext>
            </a:extLst>
          </p:cNvPr>
          <p:cNvSpPr>
            <a:spLocks noGrp="1"/>
          </p:cNvSpPr>
          <p:nvPr>
            <p:ph type="sldNum" sz="quarter" idx="12"/>
          </p:nvPr>
        </p:nvSpPr>
        <p:spPr/>
        <p:txBody>
          <a:bodyPr/>
          <a:lstStyle>
            <a:lvl1pPr>
              <a:defRPr/>
            </a:lvl1pPr>
          </a:lstStyle>
          <a:p>
            <a:fld id="{27D87D58-E6C3-4848-9F21-CBAEA4BEE755}" type="slidenum">
              <a:rPr lang="en-US" altLang="en-US"/>
              <a:pPr/>
              <a:t>‹#›</a:t>
            </a:fld>
            <a:endParaRPr lang="en-US" altLang="en-US"/>
          </a:p>
        </p:txBody>
      </p:sp>
    </p:spTree>
    <p:extLst>
      <p:ext uri="{BB962C8B-B14F-4D97-AF65-F5344CB8AC3E}">
        <p14:creationId xmlns:p14="http://schemas.microsoft.com/office/powerpoint/2010/main" val="3116045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AABB4-8B3F-4800-9C7F-C3EFD9250B0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B123419-6505-4517-B9BC-5610BE6AC2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1E76E0C-7EDE-48FC-BB4A-584A8939D846}"/>
              </a:ext>
            </a:extLst>
          </p:cNvPr>
          <p:cNvSpPr>
            <a:spLocks noGrp="1"/>
          </p:cNvSpPr>
          <p:nvPr>
            <p:ph type="sldNum" sz="quarter" idx="12"/>
          </p:nvPr>
        </p:nvSpPr>
        <p:spPr/>
        <p:txBody>
          <a:bodyPr/>
          <a:lstStyle>
            <a:lvl1pPr>
              <a:defRPr/>
            </a:lvl1pPr>
          </a:lstStyle>
          <a:p>
            <a:fld id="{70829DC7-36A2-4908-BBD8-EF553BB5E819}" type="slidenum">
              <a:rPr lang="en-US" altLang="en-US"/>
              <a:pPr/>
              <a:t>‹#›</a:t>
            </a:fld>
            <a:endParaRPr lang="en-US" altLang="en-US"/>
          </a:p>
        </p:txBody>
      </p:sp>
    </p:spTree>
    <p:extLst>
      <p:ext uri="{BB962C8B-B14F-4D97-AF65-F5344CB8AC3E}">
        <p14:creationId xmlns:p14="http://schemas.microsoft.com/office/powerpoint/2010/main" val="4282370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FE94-86BC-4F49-BE46-E6E318CB899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73F598-571D-4CC3-8A74-FFA98264D4B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81C760-0D28-4A18-8E45-9F88514A9D3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E90FE-38AA-4FD3-B07C-91536CC453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EA2945-355C-45ED-91AF-90544DDC959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14BF6D9-64E4-45F4-80DE-592C55BE17DF}"/>
              </a:ext>
            </a:extLst>
          </p:cNvPr>
          <p:cNvSpPr>
            <a:spLocks noGrp="1"/>
          </p:cNvSpPr>
          <p:nvPr>
            <p:ph type="sldNum" sz="quarter" idx="12"/>
          </p:nvPr>
        </p:nvSpPr>
        <p:spPr/>
        <p:txBody>
          <a:bodyPr/>
          <a:lstStyle>
            <a:lvl1pPr>
              <a:defRPr/>
            </a:lvl1pPr>
          </a:lstStyle>
          <a:p>
            <a:fld id="{66B1FCB1-1D86-439E-B96B-292965EF45DC}" type="slidenum">
              <a:rPr lang="en-US" altLang="en-US"/>
              <a:pPr/>
              <a:t>‹#›</a:t>
            </a:fld>
            <a:endParaRPr lang="en-US" altLang="en-US"/>
          </a:p>
        </p:txBody>
      </p:sp>
    </p:spTree>
    <p:extLst>
      <p:ext uri="{BB962C8B-B14F-4D97-AF65-F5344CB8AC3E}">
        <p14:creationId xmlns:p14="http://schemas.microsoft.com/office/powerpoint/2010/main" val="733354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E69B-E600-4B89-9A6C-2F3259F3022D}"/>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BA8E4F-5616-424A-AEA4-A8D8B098A6C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79F8CB-1FD3-4507-8351-B3CA989CC1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97173-24D3-483B-A523-F5B5C48BFA1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12E5457-4332-466A-816D-28F5A9B2068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6E8E6C-CAE5-4D90-80A4-5F988B5464A1}"/>
              </a:ext>
            </a:extLst>
          </p:cNvPr>
          <p:cNvSpPr>
            <a:spLocks noGrp="1"/>
          </p:cNvSpPr>
          <p:nvPr>
            <p:ph type="sldNum" sz="quarter" idx="12"/>
          </p:nvPr>
        </p:nvSpPr>
        <p:spPr/>
        <p:txBody>
          <a:bodyPr/>
          <a:lstStyle>
            <a:lvl1pPr>
              <a:defRPr/>
            </a:lvl1pPr>
          </a:lstStyle>
          <a:p>
            <a:fld id="{836877DE-D5CC-40CC-9549-C94815DC554A}" type="slidenum">
              <a:rPr lang="en-US" altLang="en-US"/>
              <a:pPr/>
              <a:t>‹#›</a:t>
            </a:fld>
            <a:endParaRPr lang="en-US" altLang="en-US"/>
          </a:p>
        </p:txBody>
      </p:sp>
    </p:spTree>
    <p:extLst>
      <p:ext uri="{BB962C8B-B14F-4D97-AF65-F5344CB8AC3E}">
        <p14:creationId xmlns:p14="http://schemas.microsoft.com/office/powerpoint/2010/main" val="1022456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61D1-5738-4810-BB50-54D5F6EB6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AFE69D-E37F-4CE2-B6A6-13E7322333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2396C-270E-4E84-8106-4FDFE1BE8D5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2256CA-BC44-462B-B863-E3953C256C2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517F3F-815D-440F-8DEF-802D76BE83E0}"/>
              </a:ext>
            </a:extLst>
          </p:cNvPr>
          <p:cNvSpPr>
            <a:spLocks noGrp="1"/>
          </p:cNvSpPr>
          <p:nvPr>
            <p:ph type="sldNum" sz="quarter" idx="12"/>
          </p:nvPr>
        </p:nvSpPr>
        <p:spPr/>
        <p:txBody>
          <a:bodyPr/>
          <a:lstStyle>
            <a:lvl1pPr>
              <a:defRPr/>
            </a:lvl1pPr>
          </a:lstStyle>
          <a:p>
            <a:fld id="{047C01E5-AF2F-4F1D-B900-43A6228003B8}" type="slidenum">
              <a:rPr lang="en-US" altLang="en-US"/>
              <a:pPr/>
              <a:t>‹#›</a:t>
            </a:fld>
            <a:endParaRPr lang="en-US" altLang="en-US"/>
          </a:p>
        </p:txBody>
      </p:sp>
    </p:spTree>
    <p:extLst>
      <p:ext uri="{BB962C8B-B14F-4D97-AF65-F5344CB8AC3E}">
        <p14:creationId xmlns:p14="http://schemas.microsoft.com/office/powerpoint/2010/main" val="3366353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98D36-F8E0-4C6F-9639-41CED6D145A6}"/>
              </a:ext>
            </a:extLst>
          </p:cNvPr>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0B68FB-B07D-4652-BF0C-70732B45861F}"/>
              </a:ext>
            </a:extLst>
          </p:cNvPr>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47346-2C5C-4EDB-80B1-4E9932E90FE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A6EA0D6-CA69-420E-93EB-3FC3BD7DC4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B3C7AA-9A25-4760-AAF4-063DD3482726}"/>
              </a:ext>
            </a:extLst>
          </p:cNvPr>
          <p:cNvSpPr>
            <a:spLocks noGrp="1"/>
          </p:cNvSpPr>
          <p:nvPr>
            <p:ph type="sldNum" sz="quarter" idx="12"/>
          </p:nvPr>
        </p:nvSpPr>
        <p:spPr/>
        <p:txBody>
          <a:bodyPr/>
          <a:lstStyle>
            <a:lvl1pPr>
              <a:defRPr/>
            </a:lvl1pPr>
          </a:lstStyle>
          <a:p>
            <a:fld id="{7291E689-831A-4B70-BE83-B7A5DA75E0DA}" type="slidenum">
              <a:rPr lang="en-US" altLang="en-US"/>
              <a:pPr/>
              <a:t>‹#›</a:t>
            </a:fld>
            <a:endParaRPr lang="en-US" altLang="en-US"/>
          </a:p>
        </p:txBody>
      </p:sp>
    </p:spTree>
    <p:extLst>
      <p:ext uri="{BB962C8B-B14F-4D97-AF65-F5344CB8AC3E}">
        <p14:creationId xmlns:p14="http://schemas.microsoft.com/office/powerpoint/2010/main" val="390025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2308682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8581526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11195704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5652981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9367973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8.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6" Type="http://schemas.openxmlformats.org/officeDocument/2006/relationships/image" Target="../media/image2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0.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8.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6" Type="http://schemas.openxmlformats.org/officeDocument/2006/relationships/image" Target="../media/image2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0.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495513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8/12/2019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77165"/>
      </p:ext>
    </p:extLst>
  </p:cSld>
  <p:clrMap bg1="lt1" tx1="dk1" bg2="lt2" tx2="dk2" accent1="accent1" accent2="accent2" accent3="accent3" accent4="accent4" accent5="accent5" accent6="accent6" hlink="hlink" folHlink="folHlink"/>
  <p:sldLayoutIdLst>
    <p:sldLayoutId id="2147483697" r:id="rId1"/>
    <p:sldLayoutId id="2147483855"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a:t>Click to edit Master title style</a:t>
            </a:r>
          </a:p>
        </p:txBody>
      </p:sp>
    </p:spTree>
    <p:extLst>
      <p:ext uri="{BB962C8B-B14F-4D97-AF65-F5344CB8AC3E}">
        <p14:creationId xmlns:p14="http://schemas.microsoft.com/office/powerpoint/2010/main" val="252963884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Lst>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2BAB22-989F-4374-93E1-F5F1DC68DE6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Rectangle 3">
            <a:extLst>
              <a:ext uri="{FF2B5EF4-FFF2-40B4-BE49-F238E27FC236}">
                <a16:creationId xmlns:a16="http://schemas.microsoft.com/office/drawing/2014/main" id="{6A4715E3-5D7E-4598-BA81-17F40CA929E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1028" name="Rectangle 4">
            <a:extLst>
              <a:ext uri="{FF2B5EF4-FFF2-40B4-BE49-F238E27FC236}">
                <a16:creationId xmlns:a16="http://schemas.microsoft.com/office/drawing/2014/main" id="{B4147271-DDBD-457D-849B-22F2904786A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pitchFamily="-106" charset="-128"/>
              </a:defRPr>
            </a:lvl1pPr>
          </a:lstStyle>
          <a:p>
            <a:pPr>
              <a:defRPr/>
            </a:pPr>
            <a:endParaRPr lang="en-US"/>
          </a:p>
        </p:txBody>
      </p:sp>
      <p:sp>
        <p:nvSpPr>
          <p:cNvPr id="1029" name="Rectangle 5">
            <a:extLst>
              <a:ext uri="{FF2B5EF4-FFF2-40B4-BE49-F238E27FC236}">
                <a16:creationId xmlns:a16="http://schemas.microsoft.com/office/drawing/2014/main" id="{2FBE177E-BAEA-4EFB-853D-D33EF9BEA4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pitchFamily="-106" charset="-128"/>
              </a:defRPr>
            </a:lvl1pPr>
          </a:lstStyle>
          <a:p>
            <a:pPr>
              <a:defRPr/>
            </a:pPr>
            <a:endParaRPr lang="en-US"/>
          </a:p>
        </p:txBody>
      </p:sp>
      <p:sp>
        <p:nvSpPr>
          <p:cNvPr id="1030" name="Rectangle 6">
            <a:extLst>
              <a:ext uri="{FF2B5EF4-FFF2-40B4-BE49-F238E27FC236}">
                <a16:creationId xmlns:a16="http://schemas.microsoft.com/office/drawing/2014/main" id="{B7130AA6-4F9B-4011-8251-E02B3929C4D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59F26D6-5B2D-4733-BEA4-B232BCE7FEC0}" type="slidenum">
              <a:rPr lang="en-US" altLang="en-US"/>
              <a:pPr/>
              <a:t>‹#›</a:t>
            </a:fld>
            <a:endParaRPr lang="en-US" altLang="en-US"/>
          </a:p>
        </p:txBody>
      </p:sp>
    </p:spTree>
    <p:extLst>
      <p:ext uri="{BB962C8B-B14F-4D97-AF65-F5344CB8AC3E}">
        <p14:creationId xmlns:p14="http://schemas.microsoft.com/office/powerpoint/2010/main" val="3198714642"/>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C4C7D6A-BC78-43FE-B83F-970A322D7B9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a:extLst>
              <a:ext uri="{FF2B5EF4-FFF2-40B4-BE49-F238E27FC236}">
                <a16:creationId xmlns:a16="http://schemas.microsoft.com/office/drawing/2014/main" id="{8BEC7329-E499-423D-9F10-A2C6236C3325}"/>
              </a:ext>
            </a:extLst>
          </p:cNvPr>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46C63AF2-C94E-42BA-ACF0-B5F8DA7E293A}"/>
              </a:ext>
            </a:extLst>
          </p:cNvPr>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anose="020B0604020202020204" pitchFamily="34" charset="0"/>
              </a:defRPr>
            </a:lvl1pPr>
          </a:lstStyle>
          <a:p>
            <a:endParaRPr lang="en-US" altLang="en-US"/>
          </a:p>
        </p:txBody>
      </p:sp>
      <p:sp>
        <p:nvSpPr>
          <p:cNvPr id="3077" name="Rectangle 5">
            <a:extLst>
              <a:ext uri="{FF2B5EF4-FFF2-40B4-BE49-F238E27FC236}">
                <a16:creationId xmlns:a16="http://schemas.microsoft.com/office/drawing/2014/main" id="{256AF8CD-7CE4-42FF-87B3-52E895624831}"/>
              </a:ext>
            </a:extLst>
          </p:cNvPr>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anose="020B0604020202020204" pitchFamily="34" charset="0"/>
              </a:defRPr>
            </a:lvl1pPr>
          </a:lstStyle>
          <a:p>
            <a:endParaRPr lang="en-US" altLang="en-US"/>
          </a:p>
        </p:txBody>
      </p:sp>
      <p:sp>
        <p:nvSpPr>
          <p:cNvPr id="3078" name="Rectangle 6">
            <a:extLst>
              <a:ext uri="{FF2B5EF4-FFF2-40B4-BE49-F238E27FC236}">
                <a16:creationId xmlns:a16="http://schemas.microsoft.com/office/drawing/2014/main" id="{FABA9892-7BBB-4B52-9BA2-561A8CC14EC8}"/>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anose="020B0604020202020204" pitchFamily="34" charset="0"/>
              </a:defRPr>
            </a:lvl1pPr>
          </a:lstStyle>
          <a:p>
            <a:fld id="{163F3B5C-BD30-41CE-9F26-F5AFAFADF197}" type="slidenum">
              <a:rPr lang="en-US" altLang="en-US"/>
              <a:pPr/>
              <a:t>‹#›</a:t>
            </a:fld>
            <a:endParaRPr lang="en-US" altLang="en-US"/>
          </a:p>
        </p:txBody>
      </p:sp>
      <p:pic>
        <p:nvPicPr>
          <p:cNvPr id="3079" name="Picture 7">
            <a:extLst>
              <a:ext uri="{FF2B5EF4-FFF2-40B4-BE49-F238E27FC236}">
                <a16:creationId xmlns:a16="http://schemas.microsoft.com/office/drawing/2014/main" id="{E395D866-92C3-46B5-850E-2B4E1333352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a:extLst>
              <a:ext uri="{FF2B5EF4-FFF2-40B4-BE49-F238E27FC236}">
                <a16:creationId xmlns:a16="http://schemas.microsoft.com/office/drawing/2014/main" id="{ECE742F5-C53B-4C24-A7E1-4088FDA93D05}"/>
              </a:ext>
            </a:extLst>
          </p:cNvPr>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7415837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rtl="0" fontAlgn="base">
        <a:spcBef>
          <a:spcPct val="0"/>
        </a:spcBef>
        <a:spcAft>
          <a:spcPct val="0"/>
        </a:spcAft>
        <a:defRPr sz="4400" kern="1200">
          <a:solidFill>
            <a:srgbClr val="FFFF99"/>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2pPr>
      <a:lvl3pPr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3pPr>
      <a:lvl4pPr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4pPr>
      <a:lvl5pPr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rgbClr val="FFFF99"/>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Blip>
          <a:blip r:embed="rId15"/>
        </a:buBlip>
        <a:defRPr sz="3200" kern="1200">
          <a:solidFill>
            <a:srgbClr val="FFFF99"/>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Blip>
          <a:blip r:embed="rId16"/>
        </a:buBlip>
        <a:defRPr sz="2800" kern="1200">
          <a:solidFill>
            <a:srgbClr val="FFFF99"/>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har char="•"/>
        <a:defRPr sz="2400" kern="1200">
          <a:solidFill>
            <a:srgbClr val="FFFF99"/>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Font typeface="Wingdings" panose="05000000000000000000" pitchFamily="2" charset="2"/>
        <a:buChar char="s"/>
        <a:defRPr sz="2000" kern="1200">
          <a:solidFill>
            <a:srgbClr val="FFFF99"/>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Font typeface="Wingdings" panose="05000000000000000000" pitchFamily="2" charset="2"/>
        <a:buChar char="s"/>
        <a:defRPr sz="2000" kern="1200">
          <a:solidFill>
            <a:srgbClr val="FFFF99"/>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2383A03-9761-4CBA-9D26-F0DC51B0A9C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a:extLst>
              <a:ext uri="{FF2B5EF4-FFF2-40B4-BE49-F238E27FC236}">
                <a16:creationId xmlns:a16="http://schemas.microsoft.com/office/drawing/2014/main" id="{25A3D34F-1A8B-4834-B3A7-4B36FB6A314E}"/>
              </a:ext>
            </a:extLst>
          </p:cNvPr>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BB526DAE-EDFE-4AFF-8123-99EE51DE5C6B}"/>
              </a:ext>
            </a:extLst>
          </p:cNvPr>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anose="020B0604020202020204" pitchFamily="34" charset="0"/>
              </a:defRPr>
            </a:lvl1pPr>
          </a:lstStyle>
          <a:p>
            <a:endParaRPr lang="en-US" altLang="en-US"/>
          </a:p>
        </p:txBody>
      </p:sp>
      <p:sp>
        <p:nvSpPr>
          <p:cNvPr id="3077" name="Rectangle 5">
            <a:extLst>
              <a:ext uri="{FF2B5EF4-FFF2-40B4-BE49-F238E27FC236}">
                <a16:creationId xmlns:a16="http://schemas.microsoft.com/office/drawing/2014/main" id="{D19B3306-AA93-4637-AD03-526C3FA9188E}"/>
              </a:ext>
            </a:extLst>
          </p:cNvPr>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anose="020B0604020202020204" pitchFamily="34" charset="0"/>
              </a:defRPr>
            </a:lvl1pPr>
          </a:lstStyle>
          <a:p>
            <a:endParaRPr lang="en-US" altLang="en-US"/>
          </a:p>
        </p:txBody>
      </p:sp>
      <p:sp>
        <p:nvSpPr>
          <p:cNvPr id="3078" name="Rectangle 6">
            <a:extLst>
              <a:ext uri="{FF2B5EF4-FFF2-40B4-BE49-F238E27FC236}">
                <a16:creationId xmlns:a16="http://schemas.microsoft.com/office/drawing/2014/main" id="{EF60491B-E729-4E03-8163-BEBB5B769195}"/>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anose="020B0604020202020204" pitchFamily="34" charset="0"/>
              </a:defRPr>
            </a:lvl1pPr>
          </a:lstStyle>
          <a:p>
            <a:fld id="{DC6CBEF0-ECAD-4E76-A418-CBAFB191EF29}" type="slidenum">
              <a:rPr lang="en-US" altLang="en-US"/>
              <a:pPr/>
              <a:t>‹#›</a:t>
            </a:fld>
            <a:endParaRPr lang="en-US" altLang="en-US"/>
          </a:p>
        </p:txBody>
      </p:sp>
      <p:pic>
        <p:nvPicPr>
          <p:cNvPr id="3079" name="Picture 7">
            <a:extLst>
              <a:ext uri="{FF2B5EF4-FFF2-40B4-BE49-F238E27FC236}">
                <a16:creationId xmlns:a16="http://schemas.microsoft.com/office/drawing/2014/main" id="{8EF3C201-6B39-4346-B1DB-730E45D57C9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a:extLst>
              <a:ext uri="{FF2B5EF4-FFF2-40B4-BE49-F238E27FC236}">
                <a16:creationId xmlns:a16="http://schemas.microsoft.com/office/drawing/2014/main" id="{002041E5-C7A7-4734-84C9-91744CBEA98F}"/>
              </a:ext>
            </a:extLst>
          </p:cNvPr>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31485122"/>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rtl="0" fontAlgn="base">
        <a:spcBef>
          <a:spcPct val="0"/>
        </a:spcBef>
        <a:spcAft>
          <a:spcPct val="0"/>
        </a:spcAft>
        <a:defRPr sz="4400" kern="1200">
          <a:solidFill>
            <a:schemeClr val="accent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2pPr>
      <a:lvl3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3pPr>
      <a:lvl4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4pPr>
      <a:lvl5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Blip>
          <a:blip r:embed="rId15"/>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Blip>
          <a:blip r:embed="rId16"/>
        </a:buBlip>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Font typeface="Wingdings" panose="05000000000000000000" pitchFamily="2" charset="2"/>
        <a:buChar char="s"/>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Font typeface="Wingdings" panose="05000000000000000000" pitchFamily="2" charset="2"/>
        <a:buChar char="s"/>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3.xml"/><Relationship Id="rId7" Type="http://schemas.openxmlformats.org/officeDocument/2006/relationships/image" Target="../media/image3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9.jpeg"/><Relationship Id="rId5" Type="http://schemas.openxmlformats.org/officeDocument/2006/relationships/image" Target="../media/image31.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3.xml"/><Relationship Id="rId1" Type="http://schemas.openxmlformats.org/officeDocument/2006/relationships/tags" Target="../tags/tag6.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3.xml"/><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31.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3.xml"/><Relationship Id="rId1" Type="http://schemas.openxmlformats.org/officeDocument/2006/relationships/tags" Target="../tags/tag8.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3.xml"/><Relationship Id="rId1" Type="http://schemas.openxmlformats.org/officeDocument/2006/relationships/tags" Target="../tags/tag9.xml"/><Relationship Id="rId6" Type="http://schemas.openxmlformats.org/officeDocument/2006/relationships/image" Target="../media/image31.jpeg"/><Relationship Id="rId5" Type="http://schemas.openxmlformats.org/officeDocument/2006/relationships/image" Target="../media/image51.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3.xml"/><Relationship Id="rId1" Type="http://schemas.openxmlformats.org/officeDocument/2006/relationships/tags" Target="../tags/tag10.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3.xml"/><Relationship Id="rId1" Type="http://schemas.openxmlformats.org/officeDocument/2006/relationships/tags" Target="../tags/tag1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33.xml"/><Relationship Id="rId1" Type="http://schemas.openxmlformats.org/officeDocument/2006/relationships/tags" Target="../tags/tag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3.xml"/><Relationship Id="rId1" Type="http://schemas.openxmlformats.org/officeDocument/2006/relationships/tags" Target="../tags/tag13.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3.xml"/><Relationship Id="rId1" Type="http://schemas.openxmlformats.org/officeDocument/2006/relationships/tags" Target="../tags/tag1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33.xml"/><Relationship Id="rId1" Type="http://schemas.openxmlformats.org/officeDocument/2006/relationships/tags" Target="../tags/tag15.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3.xml"/><Relationship Id="rId1" Type="http://schemas.openxmlformats.org/officeDocument/2006/relationships/tags" Target="../tags/tag16.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3.xml"/><Relationship Id="rId1" Type="http://schemas.openxmlformats.org/officeDocument/2006/relationships/tags" Target="../tags/tag1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33.xml"/><Relationship Id="rId1" Type="http://schemas.openxmlformats.org/officeDocument/2006/relationships/tags" Target="../tags/tag18.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31.jpeg"/><Relationship Id="rId2" Type="http://schemas.openxmlformats.org/officeDocument/2006/relationships/slideLayout" Target="../slideLayouts/slideLayout33.xml"/><Relationship Id="rId1" Type="http://schemas.openxmlformats.org/officeDocument/2006/relationships/tags" Target="../tags/tag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44.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image" Target="../media/image83.wmf"/><Relationship Id="rId5" Type="http://schemas.openxmlformats.org/officeDocument/2006/relationships/oleObject" Target="../embeddings/oleObject2.bin"/><Relationship Id="rId4" Type="http://schemas.openxmlformats.org/officeDocument/2006/relationships/image" Target="../media/image82.wmf"/></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4.xml"/><Relationship Id="rId1" Type="http://schemas.openxmlformats.org/officeDocument/2006/relationships/tags" Target="../tags/tag1.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3.xml"/><Relationship Id="rId1" Type="http://schemas.openxmlformats.org/officeDocument/2006/relationships/tags" Target="../tags/tag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3.xml"/><Relationship Id="rId1" Type="http://schemas.openxmlformats.org/officeDocument/2006/relationships/tags" Target="../tags/tag3.xml"/><Relationship Id="rId5" Type="http://schemas.openxmlformats.org/officeDocument/2006/relationships/image" Target="../media/image35.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033963" cy="428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16</a:t>
            </a:r>
          </a:p>
          <a:p>
            <a:pPr lvl="0" algn="ctr" defTabSz="685800"/>
            <a:r>
              <a:rPr lang="en-US" sz="2475" dirty="0">
                <a:solidFill>
                  <a:srgbClr val="000000"/>
                </a:solidFill>
              </a:rPr>
              <a:t>Archaeology in Jerusalem</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0860" y="3116406"/>
            <a:ext cx="2785654" cy="2521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442C4C6-EAB6-42A2-BAEE-C4FC0E5C7631}"/>
              </a:ext>
            </a:extLst>
          </p:cNvPr>
          <p:cNvSpPr>
            <a:spLocks noGrp="1" noChangeArrowheads="1"/>
          </p:cNvSpPr>
          <p:nvPr>
            <p:ph type="title"/>
          </p:nvPr>
        </p:nvSpPr>
        <p:spPr/>
        <p:txBody>
          <a:bodyPr/>
          <a:lstStyle/>
          <a:p>
            <a:pPr algn="ctr"/>
            <a:r>
              <a:rPr lang="en-US" altLang="en-US"/>
              <a:t>Gihon Spring - </a:t>
            </a:r>
            <a:br>
              <a:rPr lang="en-US" altLang="en-US"/>
            </a:br>
            <a:r>
              <a:rPr lang="en-US" altLang="en-US"/>
              <a:t>Interior of Spring House</a:t>
            </a:r>
          </a:p>
        </p:txBody>
      </p:sp>
      <p:pic>
        <p:nvPicPr>
          <p:cNvPr id="72707" name="Picture 3">
            <a:extLst>
              <a:ext uri="{FF2B5EF4-FFF2-40B4-BE49-F238E27FC236}">
                <a16:creationId xmlns:a16="http://schemas.microsoft.com/office/drawing/2014/main" id="{E0211BE6-7308-435E-9A46-8CD0FE7754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752600"/>
            <a:ext cx="3551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8DE698C1-8E9C-46B4-A13A-A22A1C38A9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752600"/>
            <a:ext cx="3044825"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a:extLst>
              <a:ext uri="{FF2B5EF4-FFF2-40B4-BE49-F238E27FC236}">
                <a16:creationId xmlns:a16="http://schemas.microsoft.com/office/drawing/2014/main" id="{79DE4E7D-2693-4EF7-A487-0281E73D71BD}"/>
              </a:ext>
            </a:extLst>
          </p:cNvPr>
          <p:cNvSpPr>
            <a:spLocks noGrp="1" noChangeArrowheads="1"/>
          </p:cNvSpPr>
          <p:nvPr>
            <p:ph type="title"/>
          </p:nvPr>
        </p:nvSpPr>
        <p:spPr/>
        <p:txBody>
          <a:bodyPr/>
          <a:lstStyle/>
          <a:p>
            <a:r>
              <a:rPr lang="en-US" altLang="en-US"/>
              <a:t>Gihon Spring - Pool</a:t>
            </a:r>
          </a:p>
        </p:txBody>
      </p:sp>
      <p:pic>
        <p:nvPicPr>
          <p:cNvPr id="73735" name="Picture 1031">
            <a:extLst>
              <a:ext uri="{FF2B5EF4-FFF2-40B4-BE49-F238E27FC236}">
                <a16:creationId xmlns:a16="http://schemas.microsoft.com/office/drawing/2014/main" id="{F89ECDAC-7093-4C2C-AEE4-BF0C042B039D}"/>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838200" y="1600200"/>
            <a:ext cx="6705600" cy="5091113"/>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6" name="Picture 1032">
            <a:extLst>
              <a:ext uri="{FF2B5EF4-FFF2-40B4-BE49-F238E27FC236}">
                <a16:creationId xmlns:a16="http://schemas.microsoft.com/office/drawing/2014/main" id="{15F0B020-BA89-49E6-9715-7A68974AD080}"/>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838200" y="1600200"/>
            <a:ext cx="6781800" cy="508635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1027">
            <a:extLst>
              <a:ext uri="{FF2B5EF4-FFF2-40B4-BE49-F238E27FC236}">
                <a16:creationId xmlns:a16="http://schemas.microsoft.com/office/drawing/2014/main" id="{B637E50D-2AC9-4CAF-BCD7-D2C70D63FC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8200" y="1752600"/>
            <a:ext cx="3551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033">
            <a:extLst>
              <a:ext uri="{FF2B5EF4-FFF2-40B4-BE49-F238E27FC236}">
                <a16:creationId xmlns:a16="http://schemas.microsoft.com/office/drawing/2014/main" id="{5673B18B-B19F-4FA8-957E-6E171E37A3A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l="42738" t="2467" r="3206" b="41132"/>
          <a:stretch>
            <a:fillRect/>
          </a:stretch>
        </p:blipFill>
        <p:spPr bwMode="auto">
          <a:xfrm>
            <a:off x="3200400" y="3276600"/>
            <a:ext cx="4448175" cy="3228975"/>
          </a:xfrm>
          <a:prstGeom prst="rect">
            <a:avLst/>
          </a:prstGeom>
          <a:noFill/>
          <a:extLst>
            <a:ext uri="{909E8E84-426E-40DD-AFC4-6F175D3DCCD1}">
              <a14:hiddenFill xmlns:a14="http://schemas.microsoft.com/office/drawing/2010/main">
                <a:solidFill>
                  <a:srgbClr val="FFFFFF"/>
                </a:solidFill>
              </a14:hiddenFill>
            </a:ext>
          </a:extLst>
        </p:spPr>
      </p:pic>
      <p:sp>
        <p:nvSpPr>
          <p:cNvPr id="73739" name="Line 1035">
            <a:extLst>
              <a:ext uri="{FF2B5EF4-FFF2-40B4-BE49-F238E27FC236}">
                <a16:creationId xmlns:a16="http://schemas.microsoft.com/office/drawing/2014/main" id="{8F639109-648C-452E-A1DB-5B75001E7AC7}"/>
              </a:ext>
            </a:extLst>
          </p:cNvPr>
          <p:cNvSpPr>
            <a:spLocks noChangeShapeType="1"/>
          </p:cNvSpPr>
          <p:nvPr/>
        </p:nvSpPr>
        <p:spPr bwMode="auto">
          <a:xfrm>
            <a:off x="4114800" y="2209800"/>
            <a:ext cx="1600200" cy="2971800"/>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subTnLst>
                                    <p:set>
                                      <p:cBhvr override="childStyle">
                                        <p:cTn dur="1" fill="hold" display="0" masterRel="nextClick" afterEffect="1"/>
                                        <p:tgtEl>
                                          <p:spTgt spid="73731"/>
                                        </p:tgtEl>
                                        <p:attrNameLst>
                                          <p:attrName>style.visibility</p:attrName>
                                        </p:attrNameLst>
                                      </p:cBhvr>
                                      <p:to>
                                        <p:strVal val="hidden"/>
                                      </p:to>
                                    </p:set>
                                  </p:sub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73737"/>
                                        </p:tgtEl>
                                        <p:attrNameLst>
                                          <p:attrName>style.visibility</p:attrName>
                                        </p:attrNameLst>
                                      </p:cBhvr>
                                      <p:to>
                                        <p:strVal val="visible"/>
                                      </p:to>
                                    </p:set>
                                    <p:animEffect transition="in" filter="wipe(left)">
                                      <p:cBhvr>
                                        <p:cTn id="10" dur="500"/>
                                        <p:tgtEl>
                                          <p:spTgt spid="73737"/>
                                        </p:tgtEl>
                                      </p:cBhvr>
                                    </p:animEffect>
                                  </p:childTnLst>
                                  <p:subTnLst>
                                    <p:set>
                                      <p:cBhvr override="childStyle">
                                        <p:cTn dur="1" fill="hold" display="0" masterRel="nextClick" afterEffect="1"/>
                                        <p:tgtEl>
                                          <p:spTgt spid="73737"/>
                                        </p:tgtEl>
                                        <p:attrNameLst>
                                          <p:attrName>style.visibility</p:attrName>
                                        </p:attrNameLst>
                                      </p:cBhvr>
                                      <p:to>
                                        <p:strVal val="hidden"/>
                                      </p:to>
                                    </p:set>
                                  </p:sub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73739"/>
                                        </p:tgtEl>
                                        <p:attrNameLst>
                                          <p:attrName>style.visibility</p:attrName>
                                        </p:attrNameLst>
                                      </p:cBhvr>
                                      <p:to>
                                        <p:strVal val="visible"/>
                                      </p:to>
                                    </p:set>
                                    <p:animEffect transition="in" filter="wipe(up)">
                                      <p:cBhvr>
                                        <p:cTn id="14" dur="500"/>
                                        <p:tgtEl>
                                          <p:spTgt spid="73739"/>
                                        </p:tgtEl>
                                      </p:cBhvr>
                                    </p:animEffect>
                                  </p:childTnLst>
                                  <p:subTnLst>
                                    <p:set>
                                      <p:cBhvr override="childStyle">
                                        <p:cTn dur="1" fill="hold" display="0" masterRel="nextClick" afterEffect="1"/>
                                        <p:tgtEl>
                                          <p:spTgt spid="7373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73735"/>
                                        </p:tgtEl>
                                        <p:attrNameLst>
                                          <p:attrName>style.visibility</p:attrName>
                                        </p:attrNameLst>
                                      </p:cBhvr>
                                      <p:to>
                                        <p:strVal val="visible"/>
                                      </p:to>
                                    </p:set>
                                    <p:anim calcmode="lin" valueType="num">
                                      <p:cBhvr>
                                        <p:cTn id="19" dur="500" fill="hold"/>
                                        <p:tgtEl>
                                          <p:spTgt spid="73735"/>
                                        </p:tgtEl>
                                        <p:attrNameLst>
                                          <p:attrName>ppt_w</p:attrName>
                                        </p:attrNameLst>
                                      </p:cBhvr>
                                      <p:tavLst>
                                        <p:tav tm="0">
                                          <p:val>
                                            <p:strVal val="4*#ppt_w"/>
                                          </p:val>
                                        </p:tav>
                                        <p:tav tm="100000">
                                          <p:val>
                                            <p:strVal val="#ppt_w"/>
                                          </p:val>
                                        </p:tav>
                                      </p:tavLst>
                                    </p:anim>
                                    <p:anim calcmode="lin" valueType="num">
                                      <p:cBhvr>
                                        <p:cTn id="20" dur="500" fill="hold"/>
                                        <p:tgtEl>
                                          <p:spTgt spid="73735"/>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73736"/>
                                        </p:tgtEl>
                                        <p:attrNameLst>
                                          <p:attrName>style.visibility</p:attrName>
                                        </p:attrNameLst>
                                      </p:cBhvr>
                                      <p:to>
                                        <p:strVal val="visible"/>
                                      </p:to>
                                    </p:set>
                                    <p:anim calcmode="lin" valueType="num">
                                      <p:cBhvr>
                                        <p:cTn id="25" dur="500" fill="hold"/>
                                        <p:tgtEl>
                                          <p:spTgt spid="73736"/>
                                        </p:tgtEl>
                                        <p:attrNameLst>
                                          <p:attrName>ppt_w</p:attrName>
                                        </p:attrNameLst>
                                      </p:cBhvr>
                                      <p:tavLst>
                                        <p:tav tm="0">
                                          <p:val>
                                            <p:strVal val="4*#ppt_w"/>
                                          </p:val>
                                        </p:tav>
                                        <p:tav tm="100000">
                                          <p:val>
                                            <p:strVal val="#ppt_w"/>
                                          </p:val>
                                        </p:tav>
                                      </p:tavLst>
                                    </p:anim>
                                    <p:anim calcmode="lin" valueType="num">
                                      <p:cBhvr>
                                        <p:cTn id="26" dur="500" fill="hold"/>
                                        <p:tgtEl>
                                          <p:spTgt spid="737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a:extLst>
              <a:ext uri="{FF2B5EF4-FFF2-40B4-BE49-F238E27FC236}">
                <a16:creationId xmlns:a16="http://schemas.microsoft.com/office/drawing/2014/main" id="{19E9C72F-339F-4AB2-8CA0-55C1E4F7C100}"/>
              </a:ext>
            </a:extLst>
          </p:cNvPr>
          <p:cNvSpPr>
            <a:spLocks noGrp="1" noChangeArrowheads="1"/>
          </p:cNvSpPr>
          <p:nvPr>
            <p:ph type="title"/>
          </p:nvPr>
        </p:nvSpPr>
        <p:spPr/>
        <p:txBody>
          <a:bodyPr/>
          <a:lstStyle/>
          <a:p>
            <a:endParaRPr lang="en-US" altLang="en-US"/>
          </a:p>
        </p:txBody>
      </p:sp>
      <p:sp>
        <p:nvSpPr>
          <p:cNvPr id="67587" name="Text Box 3">
            <a:extLst>
              <a:ext uri="{FF2B5EF4-FFF2-40B4-BE49-F238E27FC236}">
                <a16:creationId xmlns:a16="http://schemas.microsoft.com/office/drawing/2014/main" id="{27B7F198-229A-47F5-A71B-A7E9B8B32AA5}"/>
              </a:ext>
            </a:extLst>
          </p:cNvPr>
          <p:cNvSpPr txBox="1">
            <a:spLocks noChangeArrowheads="1"/>
          </p:cNvSpPr>
          <p:nvPr/>
        </p:nvSpPr>
        <p:spPr bwMode="auto">
          <a:xfrm>
            <a:off x="685800" y="62103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Hezekiah's Tunnel excavation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-fall 1999-</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7588" name="Picture 4">
            <a:extLst>
              <a:ext uri="{FF2B5EF4-FFF2-40B4-BE49-F238E27FC236}">
                <a16:creationId xmlns:a16="http://schemas.microsoft.com/office/drawing/2014/main" id="{BCCB72C1-7684-459D-BBC1-FEE736285471}"/>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a:extLst>
              <a:ext uri="{FF2B5EF4-FFF2-40B4-BE49-F238E27FC236}">
                <a16:creationId xmlns:a16="http://schemas.microsoft.com/office/drawing/2014/main" id="{AD57CD60-05F2-4865-88FD-E800459F14EC}"/>
              </a:ext>
            </a:extLst>
          </p:cNvPr>
          <p:cNvSpPr>
            <a:spLocks noGrp="1" noChangeArrowheads="1"/>
          </p:cNvSpPr>
          <p:nvPr>
            <p:ph type="title"/>
          </p:nvPr>
        </p:nvSpPr>
        <p:spPr>
          <a:xfrm>
            <a:off x="838200" y="304800"/>
            <a:ext cx="8305800" cy="1143000"/>
          </a:xfrm>
        </p:spPr>
        <p:txBody>
          <a:bodyPr/>
          <a:lstStyle/>
          <a:p>
            <a:r>
              <a:rPr lang="en-US" altLang="en-US" sz="4000"/>
              <a:t>Gihon Spring - View of Warren’s Shaft</a:t>
            </a:r>
          </a:p>
        </p:txBody>
      </p:sp>
      <p:pic>
        <p:nvPicPr>
          <p:cNvPr id="74755" name="Picture 1027">
            <a:extLst>
              <a:ext uri="{FF2B5EF4-FFF2-40B4-BE49-F238E27FC236}">
                <a16:creationId xmlns:a16="http://schemas.microsoft.com/office/drawing/2014/main" id="{C72D3D83-5525-4190-9C6D-C2526884CF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752600"/>
            <a:ext cx="3551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030">
            <a:extLst>
              <a:ext uri="{FF2B5EF4-FFF2-40B4-BE49-F238E27FC236}">
                <a16:creationId xmlns:a16="http://schemas.microsoft.com/office/drawing/2014/main" id="{B5D21BF2-6F56-4853-BCF1-DD7C592DB016}"/>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352800" y="2743200"/>
            <a:ext cx="5105400" cy="382905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61" name="Picture 1033">
            <a:extLst>
              <a:ext uri="{FF2B5EF4-FFF2-40B4-BE49-F238E27FC236}">
                <a16:creationId xmlns:a16="http://schemas.microsoft.com/office/drawing/2014/main" id="{A38AFE55-AE43-4427-AF08-C42EDB5553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6800" y="1524000"/>
            <a:ext cx="33750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strips(downLeft)">
                                      <p:cBhvr>
                                        <p:cTn id="7" dur="500"/>
                                        <p:tgtEl>
                                          <p:spTgt spid="74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74761"/>
                                        </p:tgtEl>
                                        <p:attrNameLst>
                                          <p:attrName>style.visibility</p:attrName>
                                        </p:attrNameLst>
                                      </p:cBhvr>
                                      <p:to>
                                        <p:strVal val="visible"/>
                                      </p:to>
                                    </p:set>
                                    <p:anim calcmode="lin" valueType="num">
                                      <p:cBhvr additive="base">
                                        <p:cTn id="12" dur="500" fill="hold"/>
                                        <p:tgtEl>
                                          <p:spTgt spid="74761"/>
                                        </p:tgtEl>
                                        <p:attrNameLst>
                                          <p:attrName>ppt_x</p:attrName>
                                        </p:attrNameLst>
                                      </p:cBhvr>
                                      <p:tavLst>
                                        <p:tav tm="0">
                                          <p:val>
                                            <p:strVal val="0-#ppt_w/2"/>
                                          </p:val>
                                        </p:tav>
                                        <p:tav tm="100000">
                                          <p:val>
                                            <p:strVal val="#ppt_x"/>
                                          </p:val>
                                        </p:tav>
                                      </p:tavLst>
                                    </p:anim>
                                    <p:anim calcmode="lin" valueType="num">
                                      <p:cBhvr additive="base">
                                        <p:cTn id="13"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484EC995-0062-43E5-A3EA-0D077B2D40A4}"/>
              </a:ext>
            </a:extLst>
          </p:cNvPr>
          <p:cNvSpPr>
            <a:spLocks noGrp="1" noChangeArrowheads="1"/>
          </p:cNvSpPr>
          <p:nvPr>
            <p:ph type="title"/>
          </p:nvPr>
        </p:nvSpPr>
        <p:spPr/>
        <p:txBody>
          <a:bodyPr/>
          <a:lstStyle/>
          <a:p>
            <a:r>
              <a:rPr lang="en-US" altLang="en-US"/>
              <a:t>After Warren’s Shaft</a:t>
            </a:r>
          </a:p>
        </p:txBody>
      </p:sp>
      <p:pic>
        <p:nvPicPr>
          <p:cNvPr id="51204" name="Picture 1028">
            <a:extLst>
              <a:ext uri="{FF2B5EF4-FFF2-40B4-BE49-F238E27FC236}">
                <a16:creationId xmlns:a16="http://schemas.microsoft.com/office/drawing/2014/main" id="{513858FD-2CAC-4DA6-8D7E-D56486863D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36576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29">
            <a:extLst>
              <a:ext uri="{FF2B5EF4-FFF2-40B4-BE49-F238E27FC236}">
                <a16:creationId xmlns:a16="http://schemas.microsoft.com/office/drawing/2014/main" id="{7C3A1D0E-4A36-4032-8CF2-2017D0083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7526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B6BDDC3-9ED8-4188-B496-A9309CDFF76A}"/>
              </a:ext>
            </a:extLst>
          </p:cNvPr>
          <p:cNvSpPr>
            <a:spLocks noGrp="1" noChangeArrowheads="1"/>
          </p:cNvSpPr>
          <p:nvPr>
            <p:ph type="title"/>
          </p:nvPr>
        </p:nvSpPr>
        <p:spPr/>
        <p:txBody>
          <a:bodyPr/>
          <a:lstStyle/>
          <a:p>
            <a:r>
              <a:rPr lang="en-US" altLang="en-US"/>
              <a:t>Hezekiah’s Tunnel - North End</a:t>
            </a:r>
          </a:p>
        </p:txBody>
      </p:sp>
      <p:pic>
        <p:nvPicPr>
          <p:cNvPr id="47109" name="Picture 5">
            <a:extLst>
              <a:ext uri="{FF2B5EF4-FFF2-40B4-BE49-F238E27FC236}">
                <a16:creationId xmlns:a16="http://schemas.microsoft.com/office/drawing/2014/main" id="{8884B6CD-29BC-42E8-915E-08E9BB43FA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1981200"/>
            <a:ext cx="22669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a:extLst>
              <a:ext uri="{FF2B5EF4-FFF2-40B4-BE49-F238E27FC236}">
                <a16:creationId xmlns:a16="http://schemas.microsoft.com/office/drawing/2014/main" id="{720BB91B-2B12-43CF-8D82-A7A916BAA1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981200"/>
            <a:ext cx="228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5" name="Picture 11">
            <a:extLst>
              <a:ext uri="{FF2B5EF4-FFF2-40B4-BE49-F238E27FC236}">
                <a16:creationId xmlns:a16="http://schemas.microsoft.com/office/drawing/2014/main" id="{C5BCD9F9-B2BC-45B5-B2EB-7C72B1874B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981200"/>
            <a:ext cx="2209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347E91B5-B518-459C-8D81-C078AC09F5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685800"/>
            <a:ext cx="3860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Rectangle 3">
            <a:extLst>
              <a:ext uri="{FF2B5EF4-FFF2-40B4-BE49-F238E27FC236}">
                <a16:creationId xmlns:a16="http://schemas.microsoft.com/office/drawing/2014/main" id="{87341B78-00C7-460C-A2F3-02DD38EC0101}"/>
              </a:ext>
            </a:extLst>
          </p:cNvPr>
          <p:cNvSpPr>
            <a:spLocks noChangeArrowheads="1"/>
          </p:cNvSpPr>
          <p:nvPr/>
        </p:nvSpPr>
        <p:spPr bwMode="auto">
          <a:xfrm>
            <a:off x="3657600" y="1752600"/>
            <a:ext cx="51054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32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anose="02020603050405020304" pitchFamily="18" charset="0"/>
                <a:ea typeface="+mn-ea"/>
                <a:cs typeface="+mn-cs"/>
              </a:rPr>
              <a:t>Hezekiah’s Tunnel, which connected the city of Jerusalem to a safe water supply even in times of siege. (2 Kings 20:20; 2 Chronicles 32:3-5; 2 Chronicles 32:30; Isaiah 22:9-11)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050" hidden="1">
            <a:extLst>
              <a:ext uri="{FF2B5EF4-FFF2-40B4-BE49-F238E27FC236}">
                <a16:creationId xmlns:a16="http://schemas.microsoft.com/office/drawing/2014/main" id="{456D1A4C-BB48-4791-AD98-F921CCC3A0F1}"/>
              </a:ext>
            </a:extLst>
          </p:cNvPr>
          <p:cNvSpPr>
            <a:spLocks noGrp="1" noChangeArrowheads="1"/>
          </p:cNvSpPr>
          <p:nvPr>
            <p:ph type="title"/>
          </p:nvPr>
        </p:nvSpPr>
        <p:spPr/>
        <p:txBody>
          <a:bodyPr/>
          <a:lstStyle/>
          <a:p>
            <a:endParaRPr lang="en-US" altLang="en-US"/>
          </a:p>
        </p:txBody>
      </p:sp>
      <p:pic>
        <p:nvPicPr>
          <p:cNvPr id="65539" name="Picture 2051">
            <a:extLst>
              <a:ext uri="{FF2B5EF4-FFF2-40B4-BE49-F238E27FC236}">
                <a16:creationId xmlns:a16="http://schemas.microsoft.com/office/drawing/2014/main" id="{2B31C8D8-CC18-4AF3-9331-CF2B3AA060D0}"/>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Text Box 2052">
            <a:extLst>
              <a:ext uri="{FF2B5EF4-FFF2-40B4-BE49-F238E27FC236}">
                <a16:creationId xmlns:a16="http://schemas.microsoft.com/office/drawing/2014/main" id="{07531CE2-0CD6-4139-9324-F27AFC0F7B27}"/>
              </a:ext>
            </a:extLst>
          </p:cNvPr>
          <p:cNvSpPr txBox="1">
            <a:spLocks noChangeArrowheads="1"/>
          </p:cNvSpPr>
          <p:nvPr/>
        </p:nvSpPr>
        <p:spPr bwMode="auto">
          <a:xfrm>
            <a:off x="685800" y="622935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Location of Siloam Inscription in Hezekiah’s Tunnel</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178CC35-053E-45E8-BCBF-237C8ECE82DC}"/>
              </a:ext>
            </a:extLst>
          </p:cNvPr>
          <p:cNvSpPr>
            <a:spLocks noGrp="1" noChangeArrowheads="1"/>
          </p:cNvSpPr>
          <p:nvPr>
            <p:ph type="title"/>
          </p:nvPr>
        </p:nvSpPr>
        <p:spPr>
          <a:xfrm>
            <a:off x="990600" y="152400"/>
            <a:ext cx="7772400" cy="1143000"/>
          </a:xfrm>
        </p:spPr>
        <p:txBody>
          <a:bodyPr/>
          <a:lstStyle/>
          <a:p>
            <a:pPr algn="ctr"/>
            <a:r>
              <a:rPr lang="en-US" altLang="en-US"/>
              <a:t>Siloam Inscription</a:t>
            </a:r>
          </a:p>
        </p:txBody>
      </p:sp>
      <p:sp>
        <p:nvSpPr>
          <p:cNvPr id="29699" name="Rectangle 3">
            <a:extLst>
              <a:ext uri="{FF2B5EF4-FFF2-40B4-BE49-F238E27FC236}">
                <a16:creationId xmlns:a16="http://schemas.microsoft.com/office/drawing/2014/main" id="{9049E41B-48C7-4111-B158-5C09901F90DB}"/>
              </a:ext>
            </a:extLst>
          </p:cNvPr>
          <p:cNvSpPr>
            <a:spLocks noChangeArrowheads="1"/>
          </p:cNvSpPr>
          <p:nvPr/>
        </p:nvSpPr>
        <p:spPr bwMode="auto">
          <a:xfrm>
            <a:off x="838200" y="1524000"/>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remaining portion reads, “… when the tunnel was driven through. And this was the way in which it was cut through: While … were still … axes, each man toward his fellow, and while there were still three cubits to be cut through, there was heard the voice of a man calling to his fellow, for there was an overlap in the rock on the right and on the left. And when the tunnel was driven through, the quarrymen hewed the rock, each man toward his fellow, ax against ax; and the water flowed from the spring toward the reservoir for twelve hundred cubits, and the height of the rock above the heads of the quarrymen was one hundred cubits.” (2 Kings 20:20; 2 Chronicles 32:30)</a:t>
            </a:r>
          </a:p>
        </p:txBody>
      </p:sp>
      <p:pic>
        <p:nvPicPr>
          <p:cNvPr id="29700" name="Picture 4">
            <a:extLst>
              <a:ext uri="{FF2B5EF4-FFF2-40B4-BE49-F238E27FC236}">
                <a16:creationId xmlns:a16="http://schemas.microsoft.com/office/drawing/2014/main" id="{6FF0F297-F644-4052-8A86-04CC932158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676400"/>
            <a:ext cx="7315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a:extLst>
              <a:ext uri="{FF2B5EF4-FFF2-40B4-BE49-F238E27FC236}">
                <a16:creationId xmlns:a16="http://schemas.microsoft.com/office/drawing/2014/main" id="{2BF6BD21-A07B-4133-913D-060DCF0D7490}"/>
              </a:ext>
            </a:extLst>
          </p:cNvPr>
          <p:cNvSpPr>
            <a:spLocks noGrp="1" noChangeArrowheads="1"/>
          </p:cNvSpPr>
          <p:nvPr>
            <p:ph type="title"/>
          </p:nvPr>
        </p:nvSpPr>
        <p:spPr/>
        <p:txBody>
          <a:bodyPr/>
          <a:lstStyle/>
          <a:p>
            <a:r>
              <a:rPr lang="en-US" altLang="en-US"/>
              <a:t>The Meeting Point</a:t>
            </a:r>
          </a:p>
        </p:txBody>
      </p:sp>
      <p:sp>
        <p:nvSpPr>
          <p:cNvPr id="50184" name="Rectangle 1032">
            <a:extLst>
              <a:ext uri="{FF2B5EF4-FFF2-40B4-BE49-F238E27FC236}">
                <a16:creationId xmlns:a16="http://schemas.microsoft.com/office/drawing/2014/main" id="{8ED35D20-6440-4962-B813-1EEEBF4C23E9}"/>
              </a:ext>
            </a:extLst>
          </p:cNvPr>
          <p:cNvSpPr>
            <a:spLocks noChangeArrowheads="1"/>
          </p:cNvSpPr>
          <p:nvPr/>
        </p:nvSpPr>
        <p:spPr bwMode="auto">
          <a:xfrm>
            <a:off x="0" y="1787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50186" name="Picture 1034">
            <a:extLst>
              <a:ext uri="{FF2B5EF4-FFF2-40B4-BE49-F238E27FC236}">
                <a16:creationId xmlns:a16="http://schemas.microsoft.com/office/drawing/2014/main" id="{45B6D242-7609-4F04-A40D-223957042C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1752600"/>
            <a:ext cx="42862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035">
            <a:extLst>
              <a:ext uri="{FF2B5EF4-FFF2-40B4-BE49-F238E27FC236}">
                <a16:creationId xmlns:a16="http://schemas.microsoft.com/office/drawing/2014/main" id="{0E22B2D7-FD54-423A-A9F5-D275EEA7CC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752600"/>
            <a:ext cx="3551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036">
            <a:extLst>
              <a:ext uri="{FF2B5EF4-FFF2-40B4-BE49-F238E27FC236}">
                <a16:creationId xmlns:a16="http://schemas.microsoft.com/office/drawing/2014/main" id="{D335FC2C-6BC5-4845-81BF-EB25B6826DFB}"/>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914400" y="1752600"/>
            <a:ext cx="7696200" cy="48006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6"/>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 calcmode="lin" valueType="num">
                                      <p:cBhvr>
                                        <p:cTn id="7" dur="1000" fill="hold"/>
                                        <p:tgtEl>
                                          <p:spTgt spid="50188"/>
                                        </p:tgtEl>
                                        <p:attrNameLst>
                                          <p:attrName>ppt_w</p:attrName>
                                        </p:attrNameLst>
                                      </p:cBhvr>
                                      <p:tavLst>
                                        <p:tav tm="0">
                                          <p:val>
                                            <p:fltVal val="0"/>
                                          </p:val>
                                        </p:tav>
                                        <p:tav tm="100000">
                                          <p:val>
                                            <p:strVal val="#ppt_w"/>
                                          </p:val>
                                        </p:tav>
                                      </p:tavLst>
                                    </p:anim>
                                    <p:anim calcmode="lin" valueType="num">
                                      <p:cBhvr>
                                        <p:cTn id="8" dur="1000" fill="hold"/>
                                        <p:tgtEl>
                                          <p:spTgt spid="50188"/>
                                        </p:tgtEl>
                                        <p:attrNameLst>
                                          <p:attrName>ppt_h</p:attrName>
                                        </p:attrNameLst>
                                      </p:cBhvr>
                                      <p:tavLst>
                                        <p:tav tm="0">
                                          <p:val>
                                            <p:fltVal val="0"/>
                                          </p:val>
                                        </p:tav>
                                        <p:tav tm="100000">
                                          <p:val>
                                            <p:strVal val="#ppt_h"/>
                                          </p:val>
                                        </p:tav>
                                      </p:tavLst>
                                    </p:anim>
                                    <p:anim calcmode="lin" valueType="num">
                                      <p:cBhvr>
                                        <p:cTn id="9" dur="1000" fill="hold"/>
                                        <p:tgtEl>
                                          <p:spTgt spid="501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01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39700E4-2EE0-4821-85A9-62D3F44676B3}"/>
              </a:ext>
            </a:extLst>
          </p:cNvPr>
          <p:cNvSpPr>
            <a:spLocks noGrp="1" noChangeArrowheads="1"/>
          </p:cNvSpPr>
          <p:nvPr>
            <p:ph type="title"/>
          </p:nvPr>
        </p:nvSpPr>
        <p:spPr/>
        <p:txBody>
          <a:bodyPr/>
          <a:lstStyle/>
          <a:p>
            <a:r>
              <a:rPr lang="en-US" altLang="en-US"/>
              <a:t>Hezekiah’s Tunnel</a:t>
            </a:r>
          </a:p>
        </p:txBody>
      </p:sp>
      <p:pic>
        <p:nvPicPr>
          <p:cNvPr id="40963" name="Picture 3">
            <a:extLst>
              <a:ext uri="{FF2B5EF4-FFF2-40B4-BE49-F238E27FC236}">
                <a16:creationId xmlns:a16="http://schemas.microsoft.com/office/drawing/2014/main" id="{B6053A84-69FB-43CF-8626-3EF2A43A83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905000"/>
            <a:ext cx="69342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7F7FB0E1-C739-4FDF-B9EE-F1FF073D4E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905000"/>
            <a:ext cx="2946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a:extLst>
              <a:ext uri="{FF2B5EF4-FFF2-40B4-BE49-F238E27FC236}">
                <a16:creationId xmlns:a16="http://schemas.microsoft.com/office/drawing/2014/main" id="{6A7E830D-3637-4AA4-B8F6-6B4F01C7E8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3525" y="1752600"/>
            <a:ext cx="3195638"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2858B0CF-A5F0-4204-8759-2DFD8BFD4C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685800"/>
            <a:ext cx="3911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5" name="Rectangle 3">
            <a:extLst>
              <a:ext uri="{FF2B5EF4-FFF2-40B4-BE49-F238E27FC236}">
                <a16:creationId xmlns:a16="http://schemas.microsoft.com/office/drawing/2014/main" id="{901D4B11-9DCB-4EB2-95DA-D92CE045C77E}"/>
              </a:ext>
            </a:extLst>
          </p:cNvPr>
          <p:cNvSpPr>
            <a:spLocks noChangeArrowheads="1"/>
          </p:cNvSpPr>
          <p:nvPr/>
        </p:nvSpPr>
        <p:spPr bwMode="auto">
          <a:xfrm>
            <a:off x="3886200" y="1752600"/>
            <a:ext cx="47244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marR="0" lvl="2" indent="0" algn="ctr" defTabSz="914400" rtl="0" eaLnBrk="1" fontAlgn="base" latinLnBrk="0" hangingPunct="1">
              <a:lnSpc>
                <a:spcPct val="100000"/>
              </a:lnSpc>
              <a:spcBef>
                <a:spcPct val="20000"/>
              </a:spcBef>
              <a:spcAft>
                <a:spcPts val="300"/>
              </a:spcAft>
              <a:buClrTx/>
              <a:buSzTx/>
              <a:buFontTx/>
              <a:buNone/>
              <a:tabLst/>
              <a:defRPr/>
            </a:pPr>
            <a:r>
              <a:rPr kumimoji="0" lang="en-US" altLang="en-US" sz="24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The place of the join in Hezekiah’s Tunnel, Jerusalem, which was dug by estimating the path from both ends and following some natural crevices in the rock. When the people working from both ends reached the middle, they had to adjust their course slightly to meet each other. (2 Kings 20:20; 2 Chronicles 32:3-5)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AA4BD95-F134-4A39-87D2-4A55500CB114}"/>
              </a:ext>
            </a:extLst>
          </p:cNvPr>
          <p:cNvSpPr>
            <a:spLocks noGrp="1" noChangeArrowheads="1"/>
          </p:cNvSpPr>
          <p:nvPr>
            <p:ph type="title"/>
          </p:nvPr>
        </p:nvSpPr>
        <p:spPr/>
        <p:txBody>
          <a:bodyPr/>
          <a:lstStyle/>
          <a:p>
            <a:r>
              <a:rPr lang="en-US" altLang="en-US"/>
              <a:t>False Tunnels</a:t>
            </a:r>
          </a:p>
        </p:txBody>
      </p:sp>
      <p:pic>
        <p:nvPicPr>
          <p:cNvPr id="45059" name="Picture 3">
            <a:extLst>
              <a:ext uri="{FF2B5EF4-FFF2-40B4-BE49-F238E27FC236}">
                <a16:creationId xmlns:a16="http://schemas.microsoft.com/office/drawing/2014/main" id="{E4A81A58-948E-4518-B78D-EAB71CFB15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752600"/>
            <a:ext cx="35512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a:extLst>
              <a:ext uri="{FF2B5EF4-FFF2-40B4-BE49-F238E27FC236}">
                <a16:creationId xmlns:a16="http://schemas.microsoft.com/office/drawing/2014/main" id="{2C03F69D-B3B1-476B-BA3E-C235D742B1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8288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hidden="1">
            <a:extLst>
              <a:ext uri="{FF2B5EF4-FFF2-40B4-BE49-F238E27FC236}">
                <a16:creationId xmlns:a16="http://schemas.microsoft.com/office/drawing/2014/main" id="{294A3B7E-31A2-4797-8C26-F3645D272C6A}"/>
              </a:ext>
            </a:extLst>
          </p:cNvPr>
          <p:cNvSpPr>
            <a:spLocks noGrp="1" noChangeArrowheads="1"/>
          </p:cNvSpPr>
          <p:nvPr>
            <p:ph type="title"/>
          </p:nvPr>
        </p:nvSpPr>
        <p:spPr/>
        <p:txBody>
          <a:bodyPr/>
          <a:lstStyle/>
          <a:p>
            <a:endParaRPr lang="en-US" altLang="en-US"/>
          </a:p>
        </p:txBody>
      </p:sp>
      <p:pic>
        <p:nvPicPr>
          <p:cNvPr id="77827" name="Picture 1027">
            <a:extLst>
              <a:ext uri="{FF2B5EF4-FFF2-40B4-BE49-F238E27FC236}">
                <a16:creationId xmlns:a16="http://schemas.microsoft.com/office/drawing/2014/main" id="{E58C648B-C900-4399-A483-139E6CC858D9}"/>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914400" y="685800"/>
            <a:ext cx="7315200" cy="54864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Text Box 1028">
            <a:extLst>
              <a:ext uri="{FF2B5EF4-FFF2-40B4-BE49-F238E27FC236}">
                <a16:creationId xmlns:a16="http://schemas.microsoft.com/office/drawing/2014/main" id="{7606E32F-8B75-41D2-BA0C-3CE53358DEAB}"/>
              </a:ext>
            </a:extLst>
          </p:cNvPr>
          <p:cNvSpPr txBox="1">
            <a:spLocks noChangeArrowheads="1"/>
          </p:cNvSpPr>
          <p:nvPr/>
        </p:nvSpPr>
        <p:spPr bwMode="auto">
          <a:xfrm>
            <a:off x="685800" y="62103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OT Model, City of David from south</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a:extLst>
              <a:ext uri="{FF2B5EF4-FFF2-40B4-BE49-F238E27FC236}">
                <a16:creationId xmlns:a16="http://schemas.microsoft.com/office/drawing/2014/main" id="{99D93726-DC58-4778-B382-A89F25685403}"/>
              </a:ext>
            </a:extLst>
          </p:cNvPr>
          <p:cNvSpPr>
            <a:spLocks noGrp="1" noChangeArrowheads="1"/>
          </p:cNvSpPr>
          <p:nvPr>
            <p:ph type="title"/>
          </p:nvPr>
        </p:nvSpPr>
        <p:spPr/>
        <p:txBody>
          <a:bodyPr/>
          <a:lstStyle/>
          <a:p>
            <a:endParaRPr lang="en-US" altLang="en-US"/>
          </a:p>
        </p:txBody>
      </p:sp>
      <p:sp>
        <p:nvSpPr>
          <p:cNvPr id="59396" name="Text Box 4">
            <a:extLst>
              <a:ext uri="{FF2B5EF4-FFF2-40B4-BE49-F238E27FC236}">
                <a16:creationId xmlns:a16="http://schemas.microsoft.com/office/drawing/2014/main" id="{C537BC32-63EE-4934-868B-C12B0E766521}"/>
              </a:ext>
            </a:extLst>
          </p:cNvPr>
          <p:cNvSpPr txBox="1">
            <a:spLocks noChangeArrowheads="1"/>
          </p:cNvSpPr>
          <p:nvPr/>
        </p:nvSpPr>
        <p:spPr bwMode="auto">
          <a:xfrm>
            <a:off x="762000" y="8382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 - South</a:t>
            </a:r>
          </a:p>
        </p:txBody>
      </p:sp>
      <p:pic>
        <p:nvPicPr>
          <p:cNvPr id="59397" name="Picture 5">
            <a:extLst>
              <a:ext uri="{FF2B5EF4-FFF2-40B4-BE49-F238E27FC236}">
                <a16:creationId xmlns:a16="http://schemas.microsoft.com/office/drawing/2014/main" id="{53FBF75A-AA02-4304-86D2-39DE275218FE}"/>
              </a:ext>
            </a:extLst>
          </p:cNvPr>
          <p:cNvPicPr preferRelativeResize="0">
            <a:picLocks noChangeAspect="1" noChangeArrowheads="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2057400" y="1828800"/>
            <a:ext cx="5816600" cy="436245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a:extLst>
              <a:ext uri="{FF2B5EF4-FFF2-40B4-BE49-F238E27FC236}">
                <a16:creationId xmlns:a16="http://schemas.microsoft.com/office/drawing/2014/main" id="{24E590C9-6242-4E68-A05D-75ABCC5A3D56}"/>
              </a:ext>
            </a:extLst>
          </p:cNvPr>
          <p:cNvSpPr>
            <a:spLocks noGrp="1" noChangeArrowheads="1"/>
          </p:cNvSpPr>
          <p:nvPr>
            <p:ph type="title"/>
          </p:nvPr>
        </p:nvSpPr>
        <p:spPr/>
        <p:txBody>
          <a:bodyPr/>
          <a:lstStyle/>
          <a:p>
            <a:endParaRPr lang="en-US" altLang="en-US"/>
          </a:p>
        </p:txBody>
      </p:sp>
      <p:pic>
        <p:nvPicPr>
          <p:cNvPr id="60419" name="Picture 3">
            <a:extLst>
              <a:ext uri="{FF2B5EF4-FFF2-40B4-BE49-F238E27FC236}">
                <a16:creationId xmlns:a16="http://schemas.microsoft.com/office/drawing/2014/main" id="{1623A3D0-00EF-48E2-A214-3F223A2E2374}"/>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0" name="Text Box 4">
            <a:extLst>
              <a:ext uri="{FF2B5EF4-FFF2-40B4-BE49-F238E27FC236}">
                <a16:creationId xmlns:a16="http://schemas.microsoft.com/office/drawing/2014/main" id="{1925FB66-E2EF-4475-BB72-DCFFC90F36A8}"/>
              </a:ext>
            </a:extLst>
          </p:cNvPr>
          <p:cNvSpPr txBox="1">
            <a:spLocks noChangeArrowheads="1"/>
          </p:cNvSpPr>
          <p:nvPr/>
        </p:nvSpPr>
        <p:spPr bwMode="auto">
          <a:xfrm>
            <a:off x="685800" y="622935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a:extLst>
              <a:ext uri="{FF2B5EF4-FFF2-40B4-BE49-F238E27FC236}">
                <a16:creationId xmlns:a16="http://schemas.microsoft.com/office/drawing/2014/main" id="{F35C0F3C-FA6D-45CF-8D27-E277685FAE68}"/>
              </a:ext>
            </a:extLst>
          </p:cNvPr>
          <p:cNvSpPr>
            <a:spLocks noGrp="1" noChangeArrowheads="1"/>
          </p:cNvSpPr>
          <p:nvPr>
            <p:ph type="title"/>
          </p:nvPr>
        </p:nvSpPr>
        <p:spPr/>
        <p:txBody>
          <a:bodyPr/>
          <a:lstStyle/>
          <a:p>
            <a:endParaRPr lang="en-US" altLang="en-US"/>
          </a:p>
        </p:txBody>
      </p:sp>
      <p:pic>
        <p:nvPicPr>
          <p:cNvPr id="61443" name="Picture 3">
            <a:extLst>
              <a:ext uri="{FF2B5EF4-FFF2-40B4-BE49-F238E27FC236}">
                <a16:creationId xmlns:a16="http://schemas.microsoft.com/office/drawing/2014/main" id="{ABF6CE48-F82C-48A2-966E-2FFA8587886D}"/>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 Box 4">
            <a:extLst>
              <a:ext uri="{FF2B5EF4-FFF2-40B4-BE49-F238E27FC236}">
                <a16:creationId xmlns:a16="http://schemas.microsoft.com/office/drawing/2014/main" id="{B6272391-F7F4-419E-A4E8-EB854435B8F0}"/>
              </a:ext>
            </a:extLst>
          </p:cNvPr>
          <p:cNvSpPr txBox="1">
            <a:spLocks noChangeArrowheads="1"/>
          </p:cNvSpPr>
          <p:nvPr/>
        </p:nvSpPr>
        <p:spPr bwMode="auto">
          <a:xfrm>
            <a:off x="685800" y="622935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 – higher roof near southern end</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a:extLst>
              <a:ext uri="{FF2B5EF4-FFF2-40B4-BE49-F238E27FC236}">
                <a16:creationId xmlns:a16="http://schemas.microsoft.com/office/drawing/2014/main" id="{1CC1D236-2B55-4DE1-B156-C4AAB5718D9F}"/>
              </a:ext>
            </a:extLst>
          </p:cNvPr>
          <p:cNvSpPr>
            <a:spLocks noGrp="1" noChangeArrowheads="1"/>
          </p:cNvSpPr>
          <p:nvPr>
            <p:ph type="title"/>
          </p:nvPr>
        </p:nvSpPr>
        <p:spPr/>
        <p:txBody>
          <a:bodyPr/>
          <a:lstStyle/>
          <a:p>
            <a:endParaRPr lang="en-US" altLang="en-US"/>
          </a:p>
        </p:txBody>
      </p:sp>
      <p:pic>
        <p:nvPicPr>
          <p:cNvPr id="62467" name="Picture 3">
            <a:extLst>
              <a:ext uri="{FF2B5EF4-FFF2-40B4-BE49-F238E27FC236}">
                <a16:creationId xmlns:a16="http://schemas.microsoft.com/office/drawing/2014/main" id="{2FB3EF24-817B-40A7-AE03-B10F794C47A8}"/>
              </a:ext>
            </a:extLst>
          </p:cNvPr>
          <p:cNvPicPr preferRelativeResize="0">
            <a:picLocks noChangeAspect="1" noChangeArrowheads="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2514600" y="685800"/>
            <a:ext cx="4114800" cy="54864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Text Box 4">
            <a:extLst>
              <a:ext uri="{FF2B5EF4-FFF2-40B4-BE49-F238E27FC236}">
                <a16:creationId xmlns:a16="http://schemas.microsoft.com/office/drawing/2014/main" id="{6EDF829D-2D06-4296-83FA-31ACDF74DE7D}"/>
              </a:ext>
            </a:extLst>
          </p:cNvPr>
          <p:cNvSpPr txBox="1">
            <a:spLocks noChangeArrowheads="1"/>
          </p:cNvSpPr>
          <p:nvPr/>
        </p:nvSpPr>
        <p:spPr bwMode="auto">
          <a:xfrm>
            <a:off x="685800" y="621030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 south end with high ceiling</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a:extLst>
              <a:ext uri="{FF2B5EF4-FFF2-40B4-BE49-F238E27FC236}">
                <a16:creationId xmlns:a16="http://schemas.microsoft.com/office/drawing/2014/main" id="{787BB6EA-7011-4AD4-97D8-D4A139961E5D}"/>
              </a:ext>
            </a:extLst>
          </p:cNvPr>
          <p:cNvSpPr>
            <a:spLocks noGrp="1" noChangeArrowheads="1"/>
          </p:cNvSpPr>
          <p:nvPr>
            <p:ph type="title"/>
          </p:nvPr>
        </p:nvSpPr>
        <p:spPr/>
        <p:txBody>
          <a:bodyPr/>
          <a:lstStyle/>
          <a:p>
            <a:endParaRPr lang="en-US" altLang="en-US"/>
          </a:p>
        </p:txBody>
      </p:sp>
      <p:sp>
        <p:nvSpPr>
          <p:cNvPr id="64515" name="Text Box 3">
            <a:extLst>
              <a:ext uri="{FF2B5EF4-FFF2-40B4-BE49-F238E27FC236}">
                <a16:creationId xmlns:a16="http://schemas.microsoft.com/office/drawing/2014/main" id="{42D499E7-35F1-4E36-9B98-2FF3027C2572}"/>
              </a:ext>
            </a:extLst>
          </p:cNvPr>
          <p:cNvSpPr txBox="1">
            <a:spLocks noChangeArrowheads="1"/>
          </p:cNvSpPr>
          <p:nvPr/>
        </p:nvSpPr>
        <p:spPr bwMode="auto">
          <a:xfrm>
            <a:off x="685800" y="621030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a:t>
            </a:r>
          </a:p>
        </p:txBody>
      </p:sp>
      <p:pic>
        <p:nvPicPr>
          <p:cNvPr id="64516" name="Picture 4">
            <a:extLst>
              <a:ext uri="{FF2B5EF4-FFF2-40B4-BE49-F238E27FC236}">
                <a16:creationId xmlns:a16="http://schemas.microsoft.com/office/drawing/2014/main" id="{5E50D3D3-3BDA-49CA-B212-BBF616FB5245}"/>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a:extLst>
              <a:ext uri="{FF2B5EF4-FFF2-40B4-BE49-F238E27FC236}">
                <a16:creationId xmlns:a16="http://schemas.microsoft.com/office/drawing/2014/main" id="{B3209044-EFA5-4F42-BD5F-37209BE1B2D5}"/>
              </a:ext>
            </a:extLst>
          </p:cNvPr>
          <p:cNvSpPr>
            <a:spLocks noGrp="1" noChangeArrowheads="1"/>
          </p:cNvSpPr>
          <p:nvPr>
            <p:ph type="title"/>
          </p:nvPr>
        </p:nvSpPr>
        <p:spPr/>
        <p:txBody>
          <a:bodyPr/>
          <a:lstStyle/>
          <a:p>
            <a:endParaRPr lang="en-US" altLang="en-US"/>
          </a:p>
        </p:txBody>
      </p:sp>
      <p:sp>
        <p:nvSpPr>
          <p:cNvPr id="66563" name="Text Box 3">
            <a:extLst>
              <a:ext uri="{FF2B5EF4-FFF2-40B4-BE49-F238E27FC236}">
                <a16:creationId xmlns:a16="http://schemas.microsoft.com/office/drawing/2014/main" id="{039E0BD3-2560-4536-864E-B4C7D09DC3F6}"/>
              </a:ext>
            </a:extLst>
          </p:cNvPr>
          <p:cNvSpPr txBox="1">
            <a:spLocks noChangeArrowheads="1"/>
          </p:cNvSpPr>
          <p:nvPr/>
        </p:nvSpPr>
        <p:spPr bwMode="auto">
          <a:xfrm>
            <a:off x="685800" y="621030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Hezekiah's Tunnel</a:t>
            </a:r>
          </a:p>
        </p:txBody>
      </p:sp>
      <p:pic>
        <p:nvPicPr>
          <p:cNvPr id="66564" name="Picture 4">
            <a:extLst>
              <a:ext uri="{FF2B5EF4-FFF2-40B4-BE49-F238E27FC236}">
                <a16:creationId xmlns:a16="http://schemas.microsoft.com/office/drawing/2014/main" id="{BCC2E872-AC5E-483E-A37A-F118268DC12F}"/>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13B74F49-A7B7-4847-B5A5-45F510AD190A}"/>
              </a:ext>
            </a:extLst>
          </p:cNvPr>
          <p:cNvSpPr>
            <a:spLocks noGrp="1" noChangeArrowheads="1"/>
          </p:cNvSpPr>
          <p:nvPr>
            <p:ph type="title"/>
          </p:nvPr>
        </p:nvSpPr>
        <p:spPr>
          <a:xfrm>
            <a:off x="990600" y="0"/>
            <a:ext cx="7772400" cy="1143000"/>
          </a:xfrm>
        </p:spPr>
        <p:txBody>
          <a:bodyPr/>
          <a:lstStyle/>
          <a:p>
            <a:r>
              <a:rPr lang="en-US" altLang="en-US"/>
              <a:t>Jerusalem in Time of Hezekiah</a:t>
            </a:r>
          </a:p>
        </p:txBody>
      </p:sp>
      <p:pic>
        <p:nvPicPr>
          <p:cNvPr id="44035" name="Picture 1027">
            <a:extLst>
              <a:ext uri="{FF2B5EF4-FFF2-40B4-BE49-F238E27FC236}">
                <a16:creationId xmlns:a16="http://schemas.microsoft.com/office/drawing/2014/main" id="{FFC1962C-9F7E-4D4E-B9F0-A7F37D528D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295400"/>
            <a:ext cx="6858000" cy="51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Freeform 1028">
            <a:extLst>
              <a:ext uri="{FF2B5EF4-FFF2-40B4-BE49-F238E27FC236}">
                <a16:creationId xmlns:a16="http://schemas.microsoft.com/office/drawing/2014/main" id="{1B0B9F89-88CA-4A4B-8756-4F9D163D0CFD}"/>
              </a:ext>
            </a:extLst>
          </p:cNvPr>
          <p:cNvSpPr>
            <a:spLocks/>
          </p:cNvSpPr>
          <p:nvPr/>
        </p:nvSpPr>
        <p:spPr bwMode="auto">
          <a:xfrm>
            <a:off x="762000" y="4343400"/>
            <a:ext cx="609600" cy="1981200"/>
          </a:xfrm>
          <a:custGeom>
            <a:avLst/>
            <a:gdLst>
              <a:gd name="T0" fmla="*/ 0 w 384"/>
              <a:gd name="T1" fmla="*/ 0 h 1248"/>
              <a:gd name="T2" fmla="*/ 288 w 384"/>
              <a:gd name="T3" fmla="*/ 144 h 1248"/>
              <a:gd name="T4" fmla="*/ 240 w 384"/>
              <a:gd name="T5" fmla="*/ 480 h 1248"/>
              <a:gd name="T6" fmla="*/ 384 w 384"/>
              <a:gd name="T7" fmla="*/ 576 h 1248"/>
              <a:gd name="T8" fmla="*/ 288 w 384"/>
              <a:gd name="T9" fmla="*/ 960 h 1248"/>
              <a:gd name="T10" fmla="*/ 0 w 384"/>
              <a:gd name="T11" fmla="*/ 1248 h 1248"/>
              <a:gd name="T12" fmla="*/ 0 w 384"/>
              <a:gd name="T13" fmla="*/ 0 h 1248"/>
            </a:gdLst>
            <a:ahLst/>
            <a:cxnLst>
              <a:cxn ang="0">
                <a:pos x="T0" y="T1"/>
              </a:cxn>
              <a:cxn ang="0">
                <a:pos x="T2" y="T3"/>
              </a:cxn>
              <a:cxn ang="0">
                <a:pos x="T4" y="T5"/>
              </a:cxn>
              <a:cxn ang="0">
                <a:pos x="T6" y="T7"/>
              </a:cxn>
              <a:cxn ang="0">
                <a:pos x="T8" y="T9"/>
              </a:cxn>
              <a:cxn ang="0">
                <a:pos x="T10" y="T11"/>
              </a:cxn>
              <a:cxn ang="0">
                <a:pos x="T12" y="T13"/>
              </a:cxn>
            </a:cxnLst>
            <a:rect l="0" t="0" r="r" b="b"/>
            <a:pathLst>
              <a:path w="384" h="1248">
                <a:moveTo>
                  <a:pt x="0" y="0"/>
                </a:moveTo>
                <a:lnTo>
                  <a:pt x="288" y="144"/>
                </a:lnTo>
                <a:lnTo>
                  <a:pt x="240" y="480"/>
                </a:lnTo>
                <a:lnTo>
                  <a:pt x="384" y="576"/>
                </a:lnTo>
                <a:lnTo>
                  <a:pt x="288" y="960"/>
                </a:lnTo>
                <a:lnTo>
                  <a:pt x="0" y="1248"/>
                </a:lnTo>
                <a:lnTo>
                  <a:pt x="0"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a:extLst>
              <a:ext uri="{FF2B5EF4-FFF2-40B4-BE49-F238E27FC236}">
                <a16:creationId xmlns:a16="http://schemas.microsoft.com/office/drawing/2014/main" id="{A99DDCF0-DBE1-4172-B100-E5B64447B876}"/>
              </a:ext>
            </a:extLst>
          </p:cNvPr>
          <p:cNvSpPr>
            <a:spLocks noGrp="1" noChangeArrowheads="1"/>
          </p:cNvSpPr>
          <p:nvPr>
            <p:ph type="title"/>
          </p:nvPr>
        </p:nvSpPr>
        <p:spPr/>
        <p:txBody>
          <a:bodyPr/>
          <a:lstStyle/>
          <a:p>
            <a:endParaRPr lang="en-US" altLang="en-US"/>
          </a:p>
        </p:txBody>
      </p:sp>
      <p:sp>
        <p:nvSpPr>
          <p:cNvPr id="68611" name="Text Box 3">
            <a:extLst>
              <a:ext uri="{FF2B5EF4-FFF2-40B4-BE49-F238E27FC236}">
                <a16:creationId xmlns:a16="http://schemas.microsoft.com/office/drawing/2014/main" id="{325FF1B7-94FC-4E32-B4B2-971FA2CD0542}"/>
              </a:ext>
            </a:extLst>
          </p:cNvPr>
          <p:cNvSpPr txBox="1">
            <a:spLocks noChangeArrowheads="1"/>
          </p:cNvSpPr>
          <p:nvPr/>
        </p:nvSpPr>
        <p:spPr bwMode="auto">
          <a:xfrm>
            <a:off x="685800" y="5783263"/>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Siloam Channel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-separate watersystem from Hezekiah’s Tunnel-</a:t>
            </a:r>
          </a:p>
        </p:txBody>
      </p:sp>
      <p:pic>
        <p:nvPicPr>
          <p:cNvPr id="68612" name="Picture 4">
            <a:extLst>
              <a:ext uri="{FF2B5EF4-FFF2-40B4-BE49-F238E27FC236}">
                <a16:creationId xmlns:a16="http://schemas.microsoft.com/office/drawing/2014/main" id="{FB696D6B-56A7-4EBF-A2ED-145E5CE1CDF1}"/>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684213" y="1117600"/>
            <a:ext cx="7775575" cy="4624388"/>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52216A7B-FA41-430E-8F8E-19AF3F87F192}"/>
              </a:ext>
            </a:extLst>
          </p:cNvPr>
          <p:cNvSpPr>
            <a:spLocks noGrp="1" noChangeArrowheads="1"/>
          </p:cNvSpPr>
          <p:nvPr>
            <p:ph type="title"/>
          </p:nvPr>
        </p:nvSpPr>
        <p:spPr/>
        <p:txBody>
          <a:bodyPr/>
          <a:lstStyle/>
          <a:p>
            <a:endParaRPr lang="en-US" altLang="en-US"/>
          </a:p>
        </p:txBody>
      </p:sp>
      <p:sp>
        <p:nvSpPr>
          <p:cNvPr id="69635" name="Text Box 3">
            <a:extLst>
              <a:ext uri="{FF2B5EF4-FFF2-40B4-BE49-F238E27FC236}">
                <a16:creationId xmlns:a16="http://schemas.microsoft.com/office/drawing/2014/main" id="{D6E2A9AF-9A22-4458-AFD6-AC8E226744A7}"/>
              </a:ext>
            </a:extLst>
          </p:cNvPr>
          <p:cNvSpPr txBox="1">
            <a:spLocks noChangeArrowheads="1"/>
          </p:cNvSpPr>
          <p:nvPr/>
        </p:nvSpPr>
        <p:spPr bwMode="auto">
          <a:xfrm>
            <a:off x="685800" y="6002338"/>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chemeClr val="bg1"/>
                </a:solidFill>
                <a:effectLst/>
                <a:uLnTx/>
                <a:uFillTx/>
                <a:latin typeface="Arial" panose="020B0604020202020204" pitchFamily="34" charset="0"/>
                <a:ea typeface="+mn-ea"/>
                <a:cs typeface="+mn-cs"/>
              </a:rPr>
              <a:t>Siloam Pool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-exit of Hezekiah’s Tunnel; location of John 9 miracle-</a:t>
            </a:r>
          </a:p>
        </p:txBody>
      </p:sp>
      <p:pic>
        <p:nvPicPr>
          <p:cNvPr id="69636" name="Picture 4">
            <a:extLst>
              <a:ext uri="{FF2B5EF4-FFF2-40B4-BE49-F238E27FC236}">
                <a16:creationId xmlns:a16="http://schemas.microsoft.com/office/drawing/2014/main" id="{F1C67FE2-4D39-4340-BBEA-BEF10488873B}"/>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685800" y="890588"/>
            <a:ext cx="7772400" cy="5076825"/>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2F443EF-4592-4218-81C2-FDCC737432F2}"/>
              </a:ext>
            </a:extLst>
          </p:cNvPr>
          <p:cNvSpPr>
            <a:spLocks noGrp="1" noChangeArrowheads="1"/>
          </p:cNvSpPr>
          <p:nvPr>
            <p:ph type="title"/>
          </p:nvPr>
        </p:nvSpPr>
        <p:spPr/>
        <p:txBody>
          <a:bodyPr/>
          <a:lstStyle/>
          <a:p>
            <a:endParaRPr lang="en-US" altLang="en-US"/>
          </a:p>
        </p:txBody>
      </p:sp>
      <p:pic>
        <p:nvPicPr>
          <p:cNvPr id="52229" name="Picture 5">
            <a:extLst>
              <a:ext uri="{FF2B5EF4-FFF2-40B4-BE49-F238E27FC236}">
                <a16:creationId xmlns:a16="http://schemas.microsoft.com/office/drawing/2014/main" id="{1BB0C5F3-9A8B-442D-A1AE-46C24219AE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3810000"/>
            <a:ext cx="42862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a:extLst>
              <a:ext uri="{FF2B5EF4-FFF2-40B4-BE49-F238E27FC236}">
                <a16:creationId xmlns:a16="http://schemas.microsoft.com/office/drawing/2014/main" id="{E9CA17F3-D514-42F8-9D9E-305F5E0427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228600"/>
            <a:ext cx="47720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a:extLst>
              <a:ext uri="{FF2B5EF4-FFF2-40B4-BE49-F238E27FC236}">
                <a16:creationId xmlns:a16="http://schemas.microsoft.com/office/drawing/2014/main" id="{251ADAFF-4D77-413A-9EF9-B6003D36EE5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352800"/>
            <a:ext cx="2208213" cy="3297238"/>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a:extLst>
              <a:ext uri="{FF2B5EF4-FFF2-40B4-BE49-F238E27FC236}">
                <a16:creationId xmlns:a16="http://schemas.microsoft.com/office/drawing/2014/main" id="{8EB5529B-27CE-4D7A-91DC-5669549BF204}"/>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762000" y="0"/>
            <a:ext cx="4114800" cy="5491163"/>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7"/>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a:extLst>
              <a:ext uri="{FF2B5EF4-FFF2-40B4-BE49-F238E27FC236}">
                <a16:creationId xmlns:a16="http://schemas.microsoft.com/office/drawing/2014/main" id="{EF98DA7A-7453-41A8-87A5-3A99BBE7946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000" y="3352800"/>
            <a:ext cx="22288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BA59BF24-8091-43ED-A114-5E780334AB22}"/>
              </a:ext>
            </a:extLst>
          </p:cNvPr>
          <p:cNvSpPr>
            <a:spLocks noGrp="1" noChangeArrowheads="1"/>
          </p:cNvSpPr>
          <p:nvPr>
            <p:ph type="title"/>
          </p:nvPr>
        </p:nvSpPr>
        <p:spPr>
          <a:xfrm>
            <a:off x="704850" y="381000"/>
            <a:ext cx="8439150" cy="1143000"/>
          </a:xfrm>
        </p:spPr>
        <p:txBody>
          <a:bodyPr/>
          <a:lstStyle/>
          <a:p>
            <a:r>
              <a:rPr lang="en-US" altLang="en-US" sz="4000"/>
              <a:t>Nebuchadnezzar’s Assault on Jerusalem</a:t>
            </a:r>
          </a:p>
        </p:txBody>
      </p:sp>
      <p:pic>
        <p:nvPicPr>
          <p:cNvPr id="268291" name="Picture 3">
            <a:extLst>
              <a:ext uri="{FF2B5EF4-FFF2-40B4-BE49-F238E27FC236}">
                <a16:creationId xmlns:a16="http://schemas.microsoft.com/office/drawing/2014/main" id="{0A495B4C-6048-4617-99A5-13710562C7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1676400"/>
            <a:ext cx="4362450"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2" name="Text Box 4">
            <a:extLst>
              <a:ext uri="{FF2B5EF4-FFF2-40B4-BE49-F238E27FC236}">
                <a16:creationId xmlns:a16="http://schemas.microsoft.com/office/drawing/2014/main" id="{B8AAD851-E382-48B0-B817-E4BEEF86FD46}"/>
              </a:ext>
            </a:extLst>
          </p:cNvPr>
          <p:cNvSpPr txBox="1">
            <a:spLocks noChangeArrowheads="1"/>
          </p:cNvSpPr>
          <p:nvPr/>
        </p:nvSpPr>
        <p:spPr bwMode="auto">
          <a:xfrm>
            <a:off x="4267200" y="5943600"/>
            <a:ext cx="20193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Bibibal Archaeology Review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pg. 40-41, Vol. 26  No 5, Sept/Oct 2000</a:t>
            </a:r>
          </a:p>
        </p:txBody>
      </p:sp>
      <p:pic>
        <p:nvPicPr>
          <p:cNvPr id="268293" name="Picture 5">
            <a:extLst>
              <a:ext uri="{FF2B5EF4-FFF2-40B4-BE49-F238E27FC236}">
                <a16:creationId xmlns:a16="http://schemas.microsoft.com/office/drawing/2014/main" id="{DB4CB6EA-23B5-43B0-B6B8-8B4CCA5ECC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676400"/>
            <a:ext cx="257333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4" name="Line 6">
            <a:extLst>
              <a:ext uri="{FF2B5EF4-FFF2-40B4-BE49-F238E27FC236}">
                <a16:creationId xmlns:a16="http://schemas.microsoft.com/office/drawing/2014/main" id="{C3A42BA0-5BBA-410D-A22F-4AAA056EB5CE}"/>
              </a:ext>
            </a:extLst>
          </p:cNvPr>
          <p:cNvSpPr>
            <a:spLocks noChangeShapeType="1"/>
          </p:cNvSpPr>
          <p:nvPr/>
        </p:nvSpPr>
        <p:spPr bwMode="auto">
          <a:xfrm flipH="1">
            <a:off x="3352800" y="2438400"/>
            <a:ext cx="1295400" cy="0"/>
          </a:xfrm>
          <a:prstGeom prst="line">
            <a:avLst/>
          </a:prstGeom>
          <a:noFill/>
          <a:ln w="38100">
            <a:solidFill>
              <a:srgbClr val="FF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295" name="Text Box 7">
            <a:extLst>
              <a:ext uri="{FF2B5EF4-FFF2-40B4-BE49-F238E27FC236}">
                <a16:creationId xmlns:a16="http://schemas.microsoft.com/office/drawing/2014/main" id="{42098DC4-B7B4-49EF-A71F-FAB730D4B128}"/>
              </a:ext>
            </a:extLst>
          </p:cNvPr>
          <p:cNvSpPr txBox="1">
            <a:spLocks noChangeArrowheads="1"/>
          </p:cNvSpPr>
          <p:nvPr/>
        </p:nvSpPr>
        <p:spPr bwMode="auto">
          <a:xfrm>
            <a:off x="819150" y="5695950"/>
            <a:ext cx="3155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Tower was originally 30-ft High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&amp; 12-ft Thick. Babylonian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arrowheads found at base.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0D3889EF-7766-4F07-833E-454C4BEC1EAA}"/>
              </a:ext>
            </a:extLst>
          </p:cNvPr>
          <p:cNvSpPr>
            <a:spLocks noGrp="1" noChangeArrowheads="1"/>
          </p:cNvSpPr>
          <p:nvPr>
            <p:ph type="title"/>
          </p:nvPr>
        </p:nvSpPr>
        <p:spPr/>
        <p:txBody>
          <a:bodyPr/>
          <a:lstStyle/>
          <a:p>
            <a:r>
              <a:rPr lang="en-US" altLang="en-US"/>
              <a:t>Babylonian Arrows</a:t>
            </a:r>
          </a:p>
        </p:txBody>
      </p:sp>
      <p:pic>
        <p:nvPicPr>
          <p:cNvPr id="276483" name="Picture 3">
            <a:extLst>
              <a:ext uri="{FF2B5EF4-FFF2-40B4-BE49-F238E27FC236}">
                <a16:creationId xmlns:a16="http://schemas.microsoft.com/office/drawing/2014/main" id="{022EC6DA-FA43-4739-8E3C-FC7A9BB02DF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6538" y="1730375"/>
            <a:ext cx="3081337" cy="4665663"/>
          </a:xfrm>
          <a:prstGeom prst="rect">
            <a:avLst/>
          </a:prstGeom>
          <a:noFill/>
          <a:extLst>
            <a:ext uri="{909E8E84-426E-40DD-AFC4-6F175D3DCCD1}">
              <a14:hiddenFill xmlns:a14="http://schemas.microsoft.com/office/drawing/2010/main">
                <a:solidFill>
                  <a:srgbClr val="FFFFFF"/>
                </a:solidFill>
              </a14:hiddenFill>
            </a:ext>
          </a:extLst>
        </p:spPr>
      </p:pic>
      <p:pic>
        <p:nvPicPr>
          <p:cNvPr id="276484" name="Picture 4">
            <a:extLst>
              <a:ext uri="{FF2B5EF4-FFF2-40B4-BE49-F238E27FC236}">
                <a16:creationId xmlns:a16="http://schemas.microsoft.com/office/drawing/2014/main" id="{B721A17E-E035-41BF-8775-468EEE7E0D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1563" y="1790700"/>
            <a:ext cx="291147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F559B4BD-5AA2-4C54-B9C8-1BC99195528A}"/>
              </a:ext>
            </a:extLst>
          </p:cNvPr>
          <p:cNvSpPr>
            <a:spLocks noGrp="1" noChangeArrowheads="1"/>
          </p:cNvSpPr>
          <p:nvPr>
            <p:ph type="title"/>
          </p:nvPr>
        </p:nvSpPr>
        <p:spPr>
          <a:xfrm>
            <a:off x="685800" y="152400"/>
            <a:ext cx="7772400" cy="1143000"/>
          </a:xfrm>
        </p:spPr>
        <p:txBody>
          <a:bodyPr/>
          <a:lstStyle/>
          <a:p>
            <a:r>
              <a:rPr lang="en-US" altLang="en-US"/>
              <a:t>Where is the Destruction?</a:t>
            </a:r>
          </a:p>
        </p:txBody>
      </p:sp>
      <p:pic>
        <p:nvPicPr>
          <p:cNvPr id="270339" name="Picture 3">
            <a:extLst>
              <a:ext uri="{FF2B5EF4-FFF2-40B4-BE49-F238E27FC236}">
                <a16:creationId xmlns:a16="http://schemas.microsoft.com/office/drawing/2014/main" id="{2FC88A62-27AF-47D9-9FFC-1F56227FC4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143000"/>
            <a:ext cx="8001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60FD5CBF-9C49-4D3F-ADFC-9D6AC91B6486}"/>
              </a:ext>
            </a:extLst>
          </p:cNvPr>
          <p:cNvSpPr>
            <a:spLocks noGrp="1" noChangeArrowheads="1"/>
          </p:cNvSpPr>
          <p:nvPr>
            <p:ph type="title"/>
          </p:nvPr>
        </p:nvSpPr>
        <p:spPr>
          <a:xfrm>
            <a:off x="685800" y="304800"/>
            <a:ext cx="7772400" cy="1143000"/>
          </a:xfrm>
        </p:spPr>
        <p:txBody>
          <a:bodyPr/>
          <a:lstStyle/>
          <a:p>
            <a:r>
              <a:rPr lang="en-US" altLang="en-US"/>
              <a:t>Evidence of Destruction</a:t>
            </a:r>
          </a:p>
        </p:txBody>
      </p:sp>
      <p:pic>
        <p:nvPicPr>
          <p:cNvPr id="271363" name="Picture 3">
            <a:extLst>
              <a:ext uri="{FF2B5EF4-FFF2-40B4-BE49-F238E27FC236}">
                <a16:creationId xmlns:a16="http://schemas.microsoft.com/office/drawing/2014/main" id="{F3F4D442-A9AC-4E10-8C14-1A74BDB62D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600200"/>
            <a:ext cx="4721225"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4" name="Picture 4">
            <a:extLst>
              <a:ext uri="{FF2B5EF4-FFF2-40B4-BE49-F238E27FC236}">
                <a16:creationId xmlns:a16="http://schemas.microsoft.com/office/drawing/2014/main" id="{C0023242-A068-4210-AE25-AD20D19B15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219200"/>
            <a:ext cx="3067050" cy="304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65" name="Line 5">
            <a:extLst>
              <a:ext uri="{FF2B5EF4-FFF2-40B4-BE49-F238E27FC236}">
                <a16:creationId xmlns:a16="http://schemas.microsoft.com/office/drawing/2014/main" id="{31A47064-B807-4FAC-9AB4-4C01571B96BF}"/>
              </a:ext>
            </a:extLst>
          </p:cNvPr>
          <p:cNvSpPr>
            <a:spLocks noChangeShapeType="1"/>
          </p:cNvSpPr>
          <p:nvPr/>
        </p:nvSpPr>
        <p:spPr bwMode="auto">
          <a:xfrm flipH="1">
            <a:off x="3352800" y="3352800"/>
            <a:ext cx="2514600" cy="1371600"/>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71366" name="Picture 6">
            <a:extLst>
              <a:ext uri="{FF2B5EF4-FFF2-40B4-BE49-F238E27FC236}">
                <a16:creationId xmlns:a16="http://schemas.microsoft.com/office/drawing/2014/main" id="{84CFDFCE-FE79-44EA-A0FC-18CC1A40D1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3581400"/>
            <a:ext cx="241776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EE50C0CD-0CDB-4133-97A2-6DFAAEB51660}"/>
              </a:ext>
            </a:extLst>
          </p:cNvPr>
          <p:cNvSpPr>
            <a:spLocks noGrp="1" noChangeArrowheads="1"/>
          </p:cNvSpPr>
          <p:nvPr>
            <p:ph type="title"/>
          </p:nvPr>
        </p:nvSpPr>
        <p:spPr>
          <a:xfrm>
            <a:off x="685800" y="304800"/>
            <a:ext cx="7772400" cy="1143000"/>
          </a:xfrm>
        </p:spPr>
        <p:txBody>
          <a:bodyPr/>
          <a:lstStyle/>
          <a:p>
            <a:r>
              <a:rPr lang="en-US" altLang="en-US"/>
              <a:t>The Burnt Room</a:t>
            </a:r>
          </a:p>
        </p:txBody>
      </p:sp>
      <p:pic>
        <p:nvPicPr>
          <p:cNvPr id="272387" name="Picture 3">
            <a:extLst>
              <a:ext uri="{FF2B5EF4-FFF2-40B4-BE49-F238E27FC236}">
                <a16:creationId xmlns:a16="http://schemas.microsoft.com/office/drawing/2014/main" id="{FEE9852A-5AE9-4B0A-858A-3EEB2CE83C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2775" y="1947863"/>
            <a:ext cx="4721225" cy="491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88" name="Picture 4">
            <a:extLst>
              <a:ext uri="{FF2B5EF4-FFF2-40B4-BE49-F238E27FC236}">
                <a16:creationId xmlns:a16="http://schemas.microsoft.com/office/drawing/2014/main" id="{170B9033-F975-4DEB-853C-53FA5F7565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4572000"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89" name="Line 5">
            <a:extLst>
              <a:ext uri="{FF2B5EF4-FFF2-40B4-BE49-F238E27FC236}">
                <a16:creationId xmlns:a16="http://schemas.microsoft.com/office/drawing/2014/main" id="{D3033BA0-09C5-47FB-BF5F-51EF211E3126}"/>
              </a:ext>
            </a:extLst>
          </p:cNvPr>
          <p:cNvSpPr>
            <a:spLocks noChangeShapeType="1"/>
          </p:cNvSpPr>
          <p:nvPr/>
        </p:nvSpPr>
        <p:spPr bwMode="auto">
          <a:xfrm>
            <a:off x="2667000" y="2743200"/>
            <a:ext cx="5257800" cy="3048000"/>
          </a:xfrm>
          <a:prstGeom prst="line">
            <a:avLst/>
          </a:prstGeom>
          <a:noFill/>
          <a:ln w="5715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C9723229-8B60-47E4-BED1-D17F487D679F}"/>
              </a:ext>
            </a:extLst>
          </p:cNvPr>
          <p:cNvSpPr>
            <a:spLocks noGrp="1" noChangeArrowheads="1"/>
          </p:cNvSpPr>
          <p:nvPr>
            <p:ph type="title"/>
          </p:nvPr>
        </p:nvSpPr>
        <p:spPr>
          <a:xfrm>
            <a:off x="685800" y="304800"/>
            <a:ext cx="7772400" cy="1143000"/>
          </a:xfrm>
        </p:spPr>
        <p:txBody>
          <a:bodyPr/>
          <a:lstStyle/>
          <a:p>
            <a:r>
              <a:rPr lang="en-US" altLang="en-US"/>
              <a:t>The Bullae House</a:t>
            </a:r>
          </a:p>
        </p:txBody>
      </p:sp>
      <p:pic>
        <p:nvPicPr>
          <p:cNvPr id="273411" name="Picture 3">
            <a:extLst>
              <a:ext uri="{FF2B5EF4-FFF2-40B4-BE49-F238E27FC236}">
                <a16:creationId xmlns:a16="http://schemas.microsoft.com/office/drawing/2014/main" id="{96FFE4A0-F541-4DA1-84BA-BA8B58ACD46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600200"/>
            <a:ext cx="4721225"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2" name="Picture 4">
            <a:extLst>
              <a:ext uri="{FF2B5EF4-FFF2-40B4-BE49-F238E27FC236}">
                <a16:creationId xmlns:a16="http://schemas.microsoft.com/office/drawing/2014/main" id="{A0803F19-5CB8-470A-A494-F3049FE5C1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1219200"/>
            <a:ext cx="48387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3" name="Line 5">
            <a:extLst>
              <a:ext uri="{FF2B5EF4-FFF2-40B4-BE49-F238E27FC236}">
                <a16:creationId xmlns:a16="http://schemas.microsoft.com/office/drawing/2014/main" id="{0C02A27A-1FA1-4FDF-96FC-F9C9D61E7625}"/>
              </a:ext>
            </a:extLst>
          </p:cNvPr>
          <p:cNvSpPr>
            <a:spLocks noChangeShapeType="1"/>
          </p:cNvSpPr>
          <p:nvPr/>
        </p:nvSpPr>
        <p:spPr bwMode="auto">
          <a:xfrm flipH="1">
            <a:off x="2209800" y="4343400"/>
            <a:ext cx="1752600" cy="1752600"/>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3414" name="Line 6">
            <a:extLst>
              <a:ext uri="{FF2B5EF4-FFF2-40B4-BE49-F238E27FC236}">
                <a16:creationId xmlns:a16="http://schemas.microsoft.com/office/drawing/2014/main" id="{D51AB82F-F8D2-4BB0-A4C9-480D594A4D1C}"/>
              </a:ext>
            </a:extLst>
          </p:cNvPr>
          <p:cNvSpPr>
            <a:spLocks noChangeShapeType="1"/>
          </p:cNvSpPr>
          <p:nvPr/>
        </p:nvSpPr>
        <p:spPr bwMode="auto">
          <a:xfrm flipH="1" flipV="1">
            <a:off x="7391400" y="1981200"/>
            <a:ext cx="685800" cy="2781300"/>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3415" name="Text Box 7">
            <a:extLst>
              <a:ext uri="{FF2B5EF4-FFF2-40B4-BE49-F238E27FC236}">
                <a16:creationId xmlns:a16="http://schemas.microsoft.com/office/drawing/2014/main" id="{D3A913E9-7DCD-4681-90C1-4BB25CA8761D}"/>
              </a:ext>
            </a:extLst>
          </p:cNvPr>
          <p:cNvSpPr txBox="1">
            <a:spLocks noChangeArrowheads="1"/>
          </p:cNvSpPr>
          <p:nvPr/>
        </p:nvSpPr>
        <p:spPr bwMode="auto">
          <a:xfrm>
            <a:off x="5645150" y="4656138"/>
            <a:ext cx="32321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Germariah son of Shapan, Member of King Jehoiakim’s Court (608-598 BC)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rPr>
              <a:t>Jer 36:10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DFD6C3"/>
              </a:solidFill>
              <a:effectLst/>
              <a:uLnTx/>
              <a:uFillTx/>
              <a:latin typeface="Times New Roman" panose="02020603050405020304" pitchFamily="18"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6B1E-20D5-49D7-A071-9B0ABF1B4639}"/>
              </a:ext>
            </a:extLst>
          </p:cNvPr>
          <p:cNvSpPr>
            <a:spLocks noGrp="1"/>
          </p:cNvSpPr>
          <p:nvPr>
            <p:ph type="title"/>
          </p:nvPr>
        </p:nvSpPr>
        <p:spPr>
          <a:xfrm>
            <a:off x="157316" y="1913245"/>
            <a:ext cx="2556387" cy="1325563"/>
          </a:xfrm>
        </p:spPr>
        <p:txBody>
          <a:bodyPr/>
          <a:lstStyle/>
          <a:p>
            <a:r>
              <a:rPr lang="en-US" dirty="0">
                <a:solidFill>
                  <a:schemeClr val="tx1"/>
                </a:solidFill>
              </a:rPr>
              <a:t>Nehemiah</a:t>
            </a:r>
          </a:p>
        </p:txBody>
      </p:sp>
      <p:pic>
        <p:nvPicPr>
          <p:cNvPr id="4" name="Picture 3" descr="A close up of a map&#10;&#10;Description automatically generated">
            <a:extLst>
              <a:ext uri="{FF2B5EF4-FFF2-40B4-BE49-F238E27FC236}">
                <a16:creationId xmlns:a16="http://schemas.microsoft.com/office/drawing/2014/main" id="{ECA92B3A-F02D-49C2-BB1D-4B2FE55B91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35317" y="0"/>
            <a:ext cx="6282035" cy="6858000"/>
          </a:xfrm>
          <a:prstGeom prst="rect">
            <a:avLst/>
          </a:prstGeom>
        </p:spPr>
      </p:pic>
    </p:spTree>
    <p:extLst>
      <p:ext uri="{BB962C8B-B14F-4D97-AF65-F5344CB8AC3E}">
        <p14:creationId xmlns:p14="http://schemas.microsoft.com/office/powerpoint/2010/main" val="10514456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1020-968B-4896-A88B-8A9565A36184}"/>
              </a:ext>
            </a:extLst>
          </p:cNvPr>
          <p:cNvSpPr>
            <a:spLocks noGrp="1"/>
          </p:cNvSpPr>
          <p:nvPr>
            <p:ph type="title"/>
          </p:nvPr>
        </p:nvSpPr>
        <p:spPr/>
        <p:txBody>
          <a:bodyPr/>
          <a:lstStyle/>
          <a:p>
            <a:r>
              <a:rPr lang="en-US" dirty="0"/>
              <a:t>Hezekiah</a:t>
            </a:r>
          </a:p>
        </p:txBody>
      </p:sp>
      <p:pic>
        <p:nvPicPr>
          <p:cNvPr id="4" name="Picture 3" descr="A picture containing map, text&#10;&#10;Description automatically generated">
            <a:extLst>
              <a:ext uri="{FF2B5EF4-FFF2-40B4-BE49-F238E27FC236}">
                <a16:creationId xmlns:a16="http://schemas.microsoft.com/office/drawing/2014/main" id="{128FCBE0-F085-477D-A281-5442865CB8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18419"/>
            <a:ext cx="9144000" cy="5464969"/>
          </a:xfrm>
          <a:prstGeom prst="rect">
            <a:avLst/>
          </a:prstGeom>
        </p:spPr>
      </p:pic>
    </p:spTree>
    <p:extLst>
      <p:ext uri="{BB962C8B-B14F-4D97-AF65-F5344CB8AC3E}">
        <p14:creationId xmlns:p14="http://schemas.microsoft.com/office/powerpoint/2010/main" val="340941667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E86E-BF55-4E11-BBD5-C0C98C604D47}"/>
              </a:ext>
            </a:extLst>
          </p:cNvPr>
          <p:cNvSpPr>
            <a:spLocks noGrp="1"/>
          </p:cNvSpPr>
          <p:nvPr>
            <p:ph type="title"/>
          </p:nvPr>
        </p:nvSpPr>
        <p:spPr/>
        <p:txBody>
          <a:bodyPr/>
          <a:lstStyle/>
          <a:p>
            <a:endParaRPr lang="en-US"/>
          </a:p>
        </p:txBody>
      </p:sp>
      <p:pic>
        <p:nvPicPr>
          <p:cNvPr id="6" name="Picture 5" descr="A picture containing text&#10;&#10;Description automatically generated">
            <a:extLst>
              <a:ext uri="{FF2B5EF4-FFF2-40B4-BE49-F238E27FC236}">
                <a16:creationId xmlns:a16="http://schemas.microsoft.com/office/drawing/2014/main" id="{EEEF46E2-16F6-40E2-B9D4-3CDA75836F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7265" y="74612"/>
            <a:ext cx="8006735" cy="6345337"/>
          </a:xfrm>
          <a:prstGeom prst="rect">
            <a:avLst/>
          </a:prstGeom>
        </p:spPr>
      </p:pic>
    </p:spTree>
    <p:extLst>
      <p:ext uri="{BB962C8B-B14F-4D97-AF65-F5344CB8AC3E}">
        <p14:creationId xmlns:p14="http://schemas.microsoft.com/office/powerpoint/2010/main" val="308970350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AE21-8F6A-4099-8706-1C1D57AEC886}"/>
              </a:ext>
            </a:extLst>
          </p:cNvPr>
          <p:cNvSpPr>
            <a:spLocks noGrp="1"/>
          </p:cNvSpPr>
          <p:nvPr>
            <p:ph type="title"/>
          </p:nvPr>
        </p:nvSpPr>
        <p:spPr/>
        <p:txBody>
          <a:bodyPr/>
          <a:lstStyle/>
          <a:p>
            <a:endParaRPr lang="en-US"/>
          </a:p>
        </p:txBody>
      </p:sp>
      <p:pic>
        <p:nvPicPr>
          <p:cNvPr id="17410" name="Picture 2">
            <a:extLst>
              <a:ext uri="{FF2B5EF4-FFF2-40B4-BE49-F238E27FC236}">
                <a16:creationId xmlns:a16="http://schemas.microsoft.com/office/drawing/2014/main" id="{88F75452-AC36-4133-8B08-CC87BA69A0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0620" y="1407446"/>
            <a:ext cx="6724709" cy="545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7193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62539BDB-9133-42E2-BC08-A4B59292523B}"/>
              </a:ext>
            </a:extLst>
          </p:cNvPr>
          <p:cNvSpPr>
            <a:spLocks noGrp="1" noChangeArrowheads="1"/>
          </p:cNvSpPr>
          <p:nvPr>
            <p:ph type="title"/>
          </p:nvPr>
        </p:nvSpPr>
        <p:spPr/>
        <p:txBody>
          <a:bodyPr/>
          <a:lstStyle/>
          <a:p>
            <a:r>
              <a:rPr lang="en-US" altLang="en-US"/>
              <a:t>Seleucid Addition 186 BC</a:t>
            </a:r>
          </a:p>
        </p:txBody>
      </p:sp>
      <p:graphicFrame>
        <p:nvGraphicFramePr>
          <p:cNvPr id="285704" name="Object 8">
            <a:extLst>
              <a:ext uri="{FF2B5EF4-FFF2-40B4-BE49-F238E27FC236}">
                <a16:creationId xmlns:a16="http://schemas.microsoft.com/office/drawing/2014/main" id="{B34491A9-588C-4190-AA83-61D59BDD77EE}"/>
              </a:ext>
            </a:extLst>
          </p:cNvPr>
          <p:cNvGraphicFramePr>
            <a:graphicFrameLocks noChangeAspect="1"/>
          </p:cNvGraphicFramePr>
          <p:nvPr/>
        </p:nvGraphicFramePr>
        <p:xfrm>
          <a:off x="352425" y="2144713"/>
          <a:ext cx="5810250" cy="3367087"/>
        </p:xfrm>
        <a:graphic>
          <a:graphicData uri="http://schemas.openxmlformats.org/presentationml/2006/ole">
            <mc:AlternateContent xmlns:mc="http://schemas.openxmlformats.org/markup-compatibility/2006">
              <mc:Choice xmlns:v="urn:schemas-microsoft-com:vml" Requires="v">
                <p:oleObj spid="_x0000_s17410" name="CorelDRAW" r:id="rId3" imgW="5809680" imgH="3366720" progId="CorelDRAW.Graphic.9">
                  <p:embed/>
                </p:oleObj>
              </mc:Choice>
              <mc:Fallback>
                <p:oleObj name="CorelDRAW" r:id="rId3" imgW="5809680" imgH="3366720" progId="CorelDRAW.Graphic.9">
                  <p:embed/>
                  <p:pic>
                    <p:nvPicPr>
                      <p:cNvPr id="285704" name="Object 8">
                        <a:extLst>
                          <a:ext uri="{FF2B5EF4-FFF2-40B4-BE49-F238E27FC236}">
                            <a16:creationId xmlns:a16="http://schemas.microsoft.com/office/drawing/2014/main" id="{B34491A9-588C-4190-AA83-61D59BDD7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2144713"/>
                        <a:ext cx="5810250"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5705" name="Object 9">
            <a:extLst>
              <a:ext uri="{FF2B5EF4-FFF2-40B4-BE49-F238E27FC236}">
                <a16:creationId xmlns:a16="http://schemas.microsoft.com/office/drawing/2014/main" id="{7C7FE29A-DDB3-474A-B796-CDF69AA91500}"/>
              </a:ext>
            </a:extLst>
          </p:cNvPr>
          <p:cNvGraphicFramePr>
            <a:graphicFrameLocks noChangeAspect="1"/>
          </p:cNvGraphicFramePr>
          <p:nvPr/>
        </p:nvGraphicFramePr>
        <p:xfrm>
          <a:off x="6289675" y="2162175"/>
          <a:ext cx="2511425" cy="3275013"/>
        </p:xfrm>
        <a:graphic>
          <a:graphicData uri="http://schemas.openxmlformats.org/presentationml/2006/ole">
            <mc:AlternateContent xmlns:mc="http://schemas.openxmlformats.org/markup-compatibility/2006">
              <mc:Choice xmlns:v="urn:schemas-microsoft-com:vml" Requires="v">
                <p:oleObj spid="_x0000_s17411" name="CorelDRAW" r:id="rId5" imgW="2643840" imgH="3447000" progId="CorelDRAW.Graphic.9">
                  <p:embed/>
                </p:oleObj>
              </mc:Choice>
              <mc:Fallback>
                <p:oleObj name="CorelDRAW" r:id="rId5" imgW="2643840" imgH="3447000" progId="CorelDRAW.Graphic.9">
                  <p:embed/>
                  <p:pic>
                    <p:nvPicPr>
                      <p:cNvPr id="285705" name="Object 9">
                        <a:extLst>
                          <a:ext uri="{FF2B5EF4-FFF2-40B4-BE49-F238E27FC236}">
                            <a16:creationId xmlns:a16="http://schemas.microsoft.com/office/drawing/2014/main" id="{7C7FE29A-DDB3-474A-B796-CDF69AA91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675" y="2162175"/>
                        <a:ext cx="2511425" cy="327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5707" name="Freeform 11">
            <a:extLst>
              <a:ext uri="{FF2B5EF4-FFF2-40B4-BE49-F238E27FC236}">
                <a16:creationId xmlns:a16="http://schemas.microsoft.com/office/drawing/2014/main" id="{04D86BB9-BEE5-4AB7-8A09-F00F01724700}"/>
              </a:ext>
            </a:extLst>
          </p:cNvPr>
          <p:cNvSpPr>
            <a:spLocks/>
          </p:cNvSpPr>
          <p:nvPr/>
        </p:nvSpPr>
        <p:spPr bwMode="auto">
          <a:xfrm>
            <a:off x="4699000" y="3816350"/>
            <a:ext cx="317500" cy="222250"/>
          </a:xfrm>
          <a:custGeom>
            <a:avLst/>
            <a:gdLst>
              <a:gd name="T0" fmla="*/ 0 w 200"/>
              <a:gd name="T1" fmla="*/ 90 h 140"/>
              <a:gd name="T2" fmla="*/ 6 w 200"/>
              <a:gd name="T3" fmla="*/ 0 h 140"/>
              <a:gd name="T4" fmla="*/ 200 w 200"/>
              <a:gd name="T5" fmla="*/ 42 h 140"/>
              <a:gd name="T6" fmla="*/ 194 w 200"/>
              <a:gd name="T7" fmla="*/ 140 h 140"/>
              <a:gd name="T8" fmla="*/ 118 w 200"/>
              <a:gd name="T9" fmla="*/ 130 h 140"/>
              <a:gd name="T10" fmla="*/ 116 w 200"/>
              <a:gd name="T11" fmla="*/ 84 h 140"/>
              <a:gd name="T12" fmla="*/ 70 w 200"/>
              <a:gd name="T13" fmla="*/ 74 h 140"/>
              <a:gd name="T14" fmla="*/ 68 w 200"/>
              <a:gd name="T15" fmla="*/ 108 h 140"/>
              <a:gd name="T16" fmla="*/ 0 w 200"/>
              <a:gd name="T17"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40">
                <a:moveTo>
                  <a:pt x="0" y="90"/>
                </a:moveTo>
                <a:lnTo>
                  <a:pt x="6" y="0"/>
                </a:lnTo>
                <a:lnTo>
                  <a:pt x="200" y="42"/>
                </a:lnTo>
                <a:lnTo>
                  <a:pt x="194" y="140"/>
                </a:lnTo>
                <a:lnTo>
                  <a:pt x="118" y="130"/>
                </a:lnTo>
                <a:lnTo>
                  <a:pt x="116" y="84"/>
                </a:lnTo>
                <a:lnTo>
                  <a:pt x="70" y="74"/>
                </a:lnTo>
                <a:lnTo>
                  <a:pt x="68" y="108"/>
                </a:lnTo>
                <a:lnTo>
                  <a:pt x="0" y="90"/>
                </a:lnTo>
                <a:close/>
              </a:path>
            </a:pathLst>
          </a:custGeom>
          <a:solidFill>
            <a:srgbClr val="FF00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708" name="Freeform 12">
            <a:extLst>
              <a:ext uri="{FF2B5EF4-FFF2-40B4-BE49-F238E27FC236}">
                <a16:creationId xmlns:a16="http://schemas.microsoft.com/office/drawing/2014/main" id="{11A91376-2EFF-4B26-81F5-1C7FA5C990C5}"/>
              </a:ext>
            </a:extLst>
          </p:cNvPr>
          <p:cNvSpPr>
            <a:spLocks/>
          </p:cNvSpPr>
          <p:nvPr/>
        </p:nvSpPr>
        <p:spPr bwMode="auto">
          <a:xfrm>
            <a:off x="5035550" y="3762375"/>
            <a:ext cx="276225" cy="273050"/>
          </a:xfrm>
          <a:custGeom>
            <a:avLst/>
            <a:gdLst>
              <a:gd name="T0" fmla="*/ 0 w 174"/>
              <a:gd name="T1" fmla="*/ 172 h 172"/>
              <a:gd name="T2" fmla="*/ 174 w 174"/>
              <a:gd name="T3" fmla="*/ 80 h 172"/>
              <a:gd name="T4" fmla="*/ 168 w 174"/>
              <a:gd name="T5" fmla="*/ 0 h 172"/>
              <a:gd name="T6" fmla="*/ 0 w 174"/>
              <a:gd name="T7" fmla="*/ 72 h 172"/>
              <a:gd name="T8" fmla="*/ 0 w 174"/>
              <a:gd name="T9" fmla="*/ 172 h 172"/>
            </a:gdLst>
            <a:ahLst/>
            <a:cxnLst>
              <a:cxn ang="0">
                <a:pos x="T0" y="T1"/>
              </a:cxn>
              <a:cxn ang="0">
                <a:pos x="T2" y="T3"/>
              </a:cxn>
              <a:cxn ang="0">
                <a:pos x="T4" y="T5"/>
              </a:cxn>
              <a:cxn ang="0">
                <a:pos x="T6" y="T7"/>
              </a:cxn>
              <a:cxn ang="0">
                <a:pos x="T8" y="T9"/>
              </a:cxn>
            </a:cxnLst>
            <a:rect l="0" t="0" r="r" b="b"/>
            <a:pathLst>
              <a:path w="174" h="172">
                <a:moveTo>
                  <a:pt x="0" y="172"/>
                </a:moveTo>
                <a:lnTo>
                  <a:pt x="174" y="80"/>
                </a:lnTo>
                <a:lnTo>
                  <a:pt x="168" y="0"/>
                </a:lnTo>
                <a:lnTo>
                  <a:pt x="0" y="72"/>
                </a:lnTo>
                <a:lnTo>
                  <a:pt x="0" y="172"/>
                </a:lnTo>
                <a:close/>
              </a:path>
            </a:pathLst>
          </a:custGeom>
          <a:solidFill>
            <a:srgbClr val="FF00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6080DD3A-DB6A-48EE-AE3F-8F364B1778D6}"/>
              </a:ext>
            </a:extLst>
          </p:cNvPr>
          <p:cNvSpPr>
            <a:spLocks noGrp="1" noChangeArrowheads="1"/>
          </p:cNvSpPr>
          <p:nvPr>
            <p:ph type="title"/>
          </p:nvPr>
        </p:nvSpPr>
        <p:spPr/>
        <p:txBody>
          <a:bodyPr/>
          <a:lstStyle/>
          <a:p>
            <a:r>
              <a:rPr lang="en-US" altLang="en-US"/>
              <a:t>Hasmonean Extension - 141 BC</a:t>
            </a:r>
          </a:p>
        </p:txBody>
      </p:sp>
      <p:sp>
        <p:nvSpPr>
          <p:cNvPr id="287749" name="Text Box 5">
            <a:extLst>
              <a:ext uri="{FF2B5EF4-FFF2-40B4-BE49-F238E27FC236}">
                <a16:creationId xmlns:a16="http://schemas.microsoft.com/office/drawing/2014/main" id="{80F21CAB-863E-4AF8-BA74-DFBA55A81BDF}"/>
              </a:ext>
            </a:extLst>
          </p:cNvPr>
          <p:cNvSpPr txBox="1">
            <a:spLocks noChangeArrowheads="1"/>
          </p:cNvSpPr>
          <p:nvPr/>
        </p:nvSpPr>
        <p:spPr bwMode="auto">
          <a:xfrm>
            <a:off x="762000" y="5713413"/>
            <a:ext cx="3867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anose="02020603050405020304" pitchFamily="18" charset="0"/>
                <a:ea typeface="+mn-ea"/>
                <a:cs typeface="+mn-cs"/>
              </a:rPr>
              <a:t>Secrets of Jerusalem’s Temple Mount</a:t>
            </a:r>
            <a:endParaRPr kumimoji="0" lang="en-US" altLang="en-US" sz="18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anose="02020603050405020304" pitchFamily="18" charset="0"/>
                <a:ea typeface="+mn-ea"/>
                <a:cs typeface="+mn-cs"/>
              </a:rPr>
              <a:t>by Leen &amp; Kathleen Ritmeyer, 1998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DFD6C3"/>
                </a:solidFill>
                <a:effectLst>
                  <a:outerShdw blurRad="38100" dist="38100" dir="2700000" algn="tl">
                    <a:srgbClr val="000000"/>
                  </a:outerShdw>
                </a:effectLst>
                <a:uLnTx/>
                <a:uFillTx/>
                <a:latin typeface="Times New Roman" panose="02020603050405020304" pitchFamily="18" charset="0"/>
                <a:ea typeface="+mn-ea"/>
                <a:cs typeface="+mn-cs"/>
              </a:rPr>
              <a:t>Biblical Archaeology Society</a:t>
            </a:r>
          </a:p>
        </p:txBody>
      </p:sp>
      <p:pic>
        <p:nvPicPr>
          <p:cNvPr id="287751" name="Picture 7">
            <a:extLst>
              <a:ext uri="{FF2B5EF4-FFF2-40B4-BE49-F238E27FC236}">
                <a16:creationId xmlns:a16="http://schemas.microsoft.com/office/drawing/2014/main" id="{2CC6141C-778A-4844-836C-112C2C9F1E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1938" y="2003425"/>
            <a:ext cx="6010275" cy="3286125"/>
          </a:xfrm>
          <a:prstGeom prst="rect">
            <a:avLst/>
          </a:prstGeom>
          <a:noFill/>
          <a:extLst>
            <a:ext uri="{909E8E84-426E-40DD-AFC4-6F175D3DCCD1}">
              <a14:hiddenFill xmlns:a14="http://schemas.microsoft.com/office/drawing/2010/main">
                <a:solidFill>
                  <a:srgbClr val="FFFFFF"/>
                </a:solidFill>
              </a14:hiddenFill>
            </a:ext>
          </a:extLst>
        </p:spPr>
      </p:pic>
      <p:pic>
        <p:nvPicPr>
          <p:cNvPr id="287752" name="Picture 8">
            <a:extLst>
              <a:ext uri="{FF2B5EF4-FFF2-40B4-BE49-F238E27FC236}">
                <a16:creationId xmlns:a16="http://schemas.microsoft.com/office/drawing/2014/main" id="{A6DC36C1-6E49-407A-BC6D-1621739475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1100" y="1952625"/>
            <a:ext cx="2690813" cy="341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50215D9F-88DC-4FE1-83DC-95EDC21A2E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WordArt 3">
            <a:extLst>
              <a:ext uri="{FF2B5EF4-FFF2-40B4-BE49-F238E27FC236}">
                <a16:creationId xmlns:a16="http://schemas.microsoft.com/office/drawing/2014/main" id="{8DD435F7-C636-49E5-B6EB-757CDB3434F2}"/>
              </a:ext>
            </a:extLst>
          </p:cNvPr>
          <p:cNvSpPr>
            <a:spLocks noChangeArrowheads="1" noChangeShapeType="1" noTextEdit="1"/>
          </p:cNvSpPr>
          <p:nvPr/>
        </p:nvSpPr>
        <p:spPr bwMode="auto">
          <a:xfrm>
            <a:off x="3352800" y="4876800"/>
            <a:ext cx="2057400" cy="304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ea typeface="ＭＳ Ｐゴシック" panose="020B0600070205080204" pitchFamily="34" charset="-128"/>
                <a:cs typeface="+mn-cs"/>
              </a:rPr>
              <a:t>City of David</a:t>
            </a:r>
          </a:p>
        </p:txBody>
      </p:sp>
      <p:sp>
        <p:nvSpPr>
          <p:cNvPr id="88068" name="WordArt 4">
            <a:extLst>
              <a:ext uri="{FF2B5EF4-FFF2-40B4-BE49-F238E27FC236}">
                <a16:creationId xmlns:a16="http://schemas.microsoft.com/office/drawing/2014/main" id="{5E08F679-A27E-4DC1-B7A1-B9808E904B93}"/>
              </a:ext>
            </a:extLst>
          </p:cNvPr>
          <p:cNvSpPr>
            <a:spLocks noChangeArrowheads="1" noChangeShapeType="1" noTextEdit="1"/>
          </p:cNvSpPr>
          <p:nvPr/>
        </p:nvSpPr>
        <p:spPr bwMode="auto">
          <a:xfrm>
            <a:off x="6705600" y="3962400"/>
            <a:ext cx="2273300" cy="330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ea typeface="ＭＳ Ｐゴシック" panose="020B0600070205080204" pitchFamily="34" charset="-128"/>
                <a:cs typeface="+mn-cs"/>
              </a:rPr>
              <a:t>City of Solomon</a:t>
            </a:r>
          </a:p>
        </p:txBody>
      </p:sp>
      <p:sp>
        <p:nvSpPr>
          <p:cNvPr id="88069" name="WordArt 5">
            <a:extLst>
              <a:ext uri="{FF2B5EF4-FFF2-40B4-BE49-F238E27FC236}">
                <a16:creationId xmlns:a16="http://schemas.microsoft.com/office/drawing/2014/main" id="{B3344C08-F126-4BE1-A6A3-B9199EC94AEE}"/>
              </a:ext>
            </a:extLst>
          </p:cNvPr>
          <p:cNvSpPr>
            <a:spLocks noChangeArrowheads="1" noChangeShapeType="1" noTextEdit="1"/>
          </p:cNvSpPr>
          <p:nvPr/>
        </p:nvSpPr>
        <p:spPr bwMode="auto">
          <a:xfrm>
            <a:off x="1143000" y="1219200"/>
            <a:ext cx="2362200" cy="304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ea typeface="ＭＳ Ｐゴシック" panose="020B0600070205080204" pitchFamily="34" charset="-128"/>
                <a:cs typeface="+mn-cs"/>
              </a:rPr>
              <a:t>City of Hezekiah</a:t>
            </a:r>
          </a:p>
        </p:txBody>
      </p:sp>
      <p:sp>
        <p:nvSpPr>
          <p:cNvPr id="88070" name="WordArt 6">
            <a:extLst>
              <a:ext uri="{FF2B5EF4-FFF2-40B4-BE49-F238E27FC236}">
                <a16:creationId xmlns:a16="http://schemas.microsoft.com/office/drawing/2014/main" id="{8D844446-9E71-46C3-A84E-E8A4618C1394}"/>
              </a:ext>
            </a:extLst>
          </p:cNvPr>
          <p:cNvSpPr>
            <a:spLocks noChangeArrowheads="1" noChangeShapeType="1" noTextEdit="1"/>
          </p:cNvSpPr>
          <p:nvPr/>
        </p:nvSpPr>
        <p:spPr bwMode="auto">
          <a:xfrm>
            <a:off x="6019800" y="1193800"/>
            <a:ext cx="2476500" cy="558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ea typeface="ＭＳ Ｐゴシック" panose="020B0600070205080204" pitchFamily="34" charset="-128"/>
                <a:cs typeface="+mn-cs"/>
              </a:rPr>
              <a:t>Jerusalem</a:t>
            </a:r>
          </a:p>
        </p:txBody>
      </p:sp>
      <p:sp>
        <p:nvSpPr>
          <p:cNvPr id="88071" name="TextBox 8">
            <a:extLst>
              <a:ext uri="{FF2B5EF4-FFF2-40B4-BE49-F238E27FC236}">
                <a16:creationId xmlns:a16="http://schemas.microsoft.com/office/drawing/2014/main" id="{44344D4F-F371-4765-8253-22B355DF7821}"/>
              </a:ext>
            </a:extLst>
          </p:cNvPr>
          <p:cNvSpPr txBox="1">
            <a:spLocks noChangeArrowheads="1"/>
          </p:cNvSpPr>
          <p:nvPr/>
        </p:nvSpPr>
        <p:spPr bwMode="auto">
          <a:xfrm>
            <a:off x="304800" y="6248400"/>
            <a:ext cx="836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Ps. 122.3 Jerusalem is built as a city that is joined together.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027">
            <a:extLst>
              <a:ext uri="{FF2B5EF4-FFF2-40B4-BE49-F238E27FC236}">
                <a16:creationId xmlns:a16="http://schemas.microsoft.com/office/drawing/2014/main" id="{416690FD-D487-4BE3-9987-DF79767A68AD}"/>
              </a:ext>
            </a:extLst>
          </p:cNvPr>
          <p:cNvSpPr>
            <a:spLocks noGrp="1" noChangeArrowheads="1"/>
          </p:cNvSpPr>
          <p:nvPr>
            <p:ph type="title" idx="4294967295"/>
          </p:nvPr>
        </p:nvSpPr>
        <p:spPr>
          <a:xfrm>
            <a:off x="1371600" y="0"/>
            <a:ext cx="7772400" cy="838200"/>
          </a:xfrm>
        </p:spPr>
        <p:txBody>
          <a:bodyPr/>
          <a:lstStyle/>
          <a:p>
            <a:r>
              <a:rPr lang="en-US" altLang="en-US"/>
              <a:t>Water System - Jerusalem</a:t>
            </a:r>
          </a:p>
        </p:txBody>
      </p:sp>
      <p:pic>
        <p:nvPicPr>
          <p:cNvPr id="41986" name="Picture 1026">
            <a:extLst>
              <a:ext uri="{FF2B5EF4-FFF2-40B4-BE49-F238E27FC236}">
                <a16:creationId xmlns:a16="http://schemas.microsoft.com/office/drawing/2014/main" id="{81138C68-E929-4F10-8A7C-DFA91480D2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838200"/>
            <a:ext cx="8229600" cy="5726113"/>
          </a:xfrm>
          <a:prstGeom prst="rect">
            <a:avLst/>
          </a:prstGeom>
          <a:noFill/>
          <a:extLst>
            <a:ext uri="{909E8E84-426E-40DD-AFC4-6F175D3DCCD1}">
              <a14:hiddenFill xmlns:a14="http://schemas.microsoft.com/office/drawing/2010/main">
                <a:solidFill>
                  <a:srgbClr val="FFFFFF"/>
                </a:solidFill>
              </a14:hiddenFill>
            </a:ext>
          </a:extLst>
        </p:spPr>
      </p:pic>
      <p:sp>
        <p:nvSpPr>
          <p:cNvPr id="41989" name="Oval 1029">
            <a:extLst>
              <a:ext uri="{FF2B5EF4-FFF2-40B4-BE49-F238E27FC236}">
                <a16:creationId xmlns:a16="http://schemas.microsoft.com/office/drawing/2014/main" id="{B3DF3E5E-06E2-435F-AC16-C30A325BCCF1}"/>
              </a:ext>
            </a:extLst>
          </p:cNvPr>
          <p:cNvSpPr>
            <a:spLocks noChangeArrowheads="1"/>
          </p:cNvSpPr>
          <p:nvPr/>
        </p:nvSpPr>
        <p:spPr bwMode="auto">
          <a:xfrm>
            <a:off x="6096000" y="2286000"/>
            <a:ext cx="1524000" cy="1524000"/>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1988" name="Picture 1028">
            <a:extLst>
              <a:ext uri="{FF2B5EF4-FFF2-40B4-BE49-F238E27FC236}">
                <a16:creationId xmlns:a16="http://schemas.microsoft.com/office/drawing/2014/main" id="{D4FFBF1E-5BBA-4330-A789-7B05F5417E6E}"/>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066800" y="914400"/>
            <a:ext cx="7543800" cy="565785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500" fill="hold"/>
                                        <p:tgtEl>
                                          <p:spTgt spid="41988"/>
                                        </p:tgtEl>
                                        <p:attrNameLst>
                                          <p:attrName>ppt_w</p:attrName>
                                        </p:attrNameLst>
                                      </p:cBhvr>
                                      <p:tavLst>
                                        <p:tav tm="0">
                                          <p:val>
                                            <p:fltVal val="0"/>
                                          </p:val>
                                        </p:tav>
                                        <p:tav tm="100000">
                                          <p:val>
                                            <p:strVal val="#ppt_w"/>
                                          </p:val>
                                        </p:tav>
                                      </p:tavLst>
                                    </p:anim>
                                    <p:anim calcmode="lin" valueType="num">
                                      <p:cBhvr>
                                        <p:cTn id="8" dur="500" fill="hold"/>
                                        <p:tgtEl>
                                          <p:spTgt spid="41988"/>
                                        </p:tgtEl>
                                        <p:attrNameLst>
                                          <p:attrName>ppt_h</p:attrName>
                                        </p:attrNameLst>
                                      </p:cBhvr>
                                      <p:tavLst>
                                        <p:tav tm="0">
                                          <p:val>
                                            <p:fltVal val="0"/>
                                          </p:val>
                                        </p:tav>
                                        <p:tav tm="100000">
                                          <p:val>
                                            <p:strVal val="#ppt_h"/>
                                          </p:val>
                                        </p:tav>
                                      </p:tavLst>
                                    </p:anim>
                                    <p:anim calcmode="lin" valueType="num">
                                      <p:cBhvr>
                                        <p:cTn id="9" dur="500" fill="hold"/>
                                        <p:tgtEl>
                                          <p:spTgt spid="41988"/>
                                        </p:tgtEl>
                                        <p:attrNameLst>
                                          <p:attrName>ppt_x</p:attrName>
                                        </p:attrNameLst>
                                      </p:cBhvr>
                                      <p:tavLst>
                                        <p:tav tm="0">
                                          <p:val>
                                            <p:fltVal val="0.5"/>
                                          </p:val>
                                        </p:tav>
                                        <p:tav tm="100000">
                                          <p:val>
                                            <p:strVal val="#ppt_x"/>
                                          </p:val>
                                        </p:tav>
                                      </p:tavLst>
                                    </p:anim>
                                    <p:anim calcmode="lin" valueType="num">
                                      <p:cBhvr>
                                        <p:cTn id="10" dur="500" fill="hold"/>
                                        <p:tgtEl>
                                          <p:spTgt spid="419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E1CC97C-2170-4A45-8843-AD4D29E5D0F7}"/>
              </a:ext>
            </a:extLst>
          </p:cNvPr>
          <p:cNvSpPr>
            <a:spLocks noGrp="1" noChangeArrowheads="1"/>
          </p:cNvSpPr>
          <p:nvPr>
            <p:ph type="title"/>
          </p:nvPr>
        </p:nvSpPr>
        <p:spPr>
          <a:xfrm>
            <a:off x="1066800" y="609600"/>
            <a:ext cx="7772400" cy="762000"/>
          </a:xfrm>
        </p:spPr>
        <p:txBody>
          <a:bodyPr/>
          <a:lstStyle/>
          <a:p>
            <a:r>
              <a:rPr lang="en-US" altLang="en-US"/>
              <a:t>Side View of the Tunnel</a:t>
            </a:r>
          </a:p>
        </p:txBody>
      </p:sp>
      <p:pic>
        <p:nvPicPr>
          <p:cNvPr id="39939" name="Picture 3">
            <a:extLst>
              <a:ext uri="{FF2B5EF4-FFF2-40B4-BE49-F238E27FC236}">
                <a16:creationId xmlns:a16="http://schemas.microsoft.com/office/drawing/2014/main" id="{C79BE487-57D5-4AF4-8BC1-12967B4BE8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498600"/>
            <a:ext cx="7315200"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4">
            <a:extLst>
              <a:ext uri="{FF2B5EF4-FFF2-40B4-BE49-F238E27FC236}">
                <a16:creationId xmlns:a16="http://schemas.microsoft.com/office/drawing/2014/main" id="{A1D4456C-9DD7-461B-A12F-A5C5C0E30BAA}"/>
              </a:ext>
            </a:extLst>
          </p:cNvPr>
          <p:cNvSpPr>
            <a:spLocks noChangeArrowheads="1"/>
          </p:cNvSpPr>
          <p:nvPr/>
        </p:nvSpPr>
        <p:spPr bwMode="auto">
          <a:xfrm>
            <a:off x="1905000" y="6324600"/>
            <a:ext cx="6629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Copyright 1995 Hebrew University of Jerusalem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hidden="1">
            <a:extLst>
              <a:ext uri="{FF2B5EF4-FFF2-40B4-BE49-F238E27FC236}">
                <a16:creationId xmlns:a16="http://schemas.microsoft.com/office/drawing/2014/main" id="{17B1D4FD-2326-4FA6-A5FE-F0101B5540ED}"/>
              </a:ext>
            </a:extLst>
          </p:cNvPr>
          <p:cNvSpPr>
            <a:spLocks noGrp="1" noChangeArrowheads="1"/>
          </p:cNvSpPr>
          <p:nvPr>
            <p:ph type="title"/>
          </p:nvPr>
        </p:nvSpPr>
        <p:spPr/>
        <p:txBody>
          <a:bodyPr/>
          <a:lstStyle/>
          <a:p>
            <a:endParaRPr lang="en-US" altLang="en-US"/>
          </a:p>
        </p:txBody>
      </p:sp>
      <p:pic>
        <p:nvPicPr>
          <p:cNvPr id="76803" name="Picture 1027">
            <a:extLst>
              <a:ext uri="{FF2B5EF4-FFF2-40B4-BE49-F238E27FC236}">
                <a16:creationId xmlns:a16="http://schemas.microsoft.com/office/drawing/2014/main" id="{020C5260-A77A-42A1-B06D-CA073F52DC64}"/>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Text Box 1028">
            <a:extLst>
              <a:ext uri="{FF2B5EF4-FFF2-40B4-BE49-F238E27FC236}">
                <a16:creationId xmlns:a16="http://schemas.microsoft.com/office/drawing/2014/main" id="{574A4EAD-250C-4216-B42F-1C4FE00C668F}"/>
              </a:ext>
            </a:extLst>
          </p:cNvPr>
          <p:cNvSpPr txBox="1">
            <a:spLocks noChangeArrowheads="1"/>
          </p:cNvSpPr>
          <p:nvPr/>
        </p:nvSpPr>
        <p:spPr bwMode="auto">
          <a:xfrm>
            <a:off x="685800" y="622935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City of David from southeast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hidden="1">
            <a:extLst>
              <a:ext uri="{FF2B5EF4-FFF2-40B4-BE49-F238E27FC236}">
                <a16:creationId xmlns:a16="http://schemas.microsoft.com/office/drawing/2014/main" id="{8D09FF3F-8E00-4CCB-8A5A-CD9B409B5EE7}"/>
              </a:ext>
            </a:extLst>
          </p:cNvPr>
          <p:cNvSpPr>
            <a:spLocks noGrp="1" noChangeArrowheads="1"/>
          </p:cNvSpPr>
          <p:nvPr>
            <p:ph type="title"/>
          </p:nvPr>
        </p:nvSpPr>
        <p:spPr/>
        <p:txBody>
          <a:bodyPr/>
          <a:lstStyle/>
          <a:p>
            <a:endParaRPr lang="en-US" altLang="en-US"/>
          </a:p>
        </p:txBody>
      </p:sp>
      <p:sp>
        <p:nvSpPr>
          <p:cNvPr id="75779" name="Text Box 1027">
            <a:extLst>
              <a:ext uri="{FF2B5EF4-FFF2-40B4-BE49-F238E27FC236}">
                <a16:creationId xmlns:a16="http://schemas.microsoft.com/office/drawing/2014/main" id="{55C4358C-FDF7-400A-8F38-32E6D3B49BD8}"/>
              </a:ext>
            </a:extLst>
          </p:cNvPr>
          <p:cNvSpPr txBox="1">
            <a:spLocks noChangeArrowheads="1"/>
          </p:cNvSpPr>
          <p:nvPr/>
        </p:nvSpPr>
        <p:spPr bwMode="auto">
          <a:xfrm>
            <a:off x="685800" y="62103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City of David model with watersystems</a:t>
            </a:r>
          </a:p>
        </p:txBody>
      </p:sp>
      <p:pic>
        <p:nvPicPr>
          <p:cNvPr id="75780" name="Picture 1028">
            <a:extLst>
              <a:ext uri="{FF2B5EF4-FFF2-40B4-BE49-F238E27FC236}">
                <a16:creationId xmlns:a16="http://schemas.microsoft.com/office/drawing/2014/main" id="{D531BDB2-7C57-4F69-B65E-FAD04ADF4E32}"/>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889000" y="666750"/>
            <a:ext cx="7366000" cy="5524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1029">
            <a:extLst>
              <a:ext uri="{FF2B5EF4-FFF2-40B4-BE49-F238E27FC236}">
                <a16:creationId xmlns:a16="http://schemas.microsoft.com/office/drawing/2014/main" id="{0D02F287-39D5-4576-A66B-C9CD8DFE19D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533400"/>
            <a:ext cx="48768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Freeform 1035">
            <a:extLst>
              <a:ext uri="{FF2B5EF4-FFF2-40B4-BE49-F238E27FC236}">
                <a16:creationId xmlns:a16="http://schemas.microsoft.com/office/drawing/2014/main" id="{F6A14D1D-9A95-4B41-9924-A1754FF2655E}"/>
              </a:ext>
            </a:extLst>
          </p:cNvPr>
          <p:cNvSpPr>
            <a:spLocks/>
          </p:cNvSpPr>
          <p:nvPr/>
        </p:nvSpPr>
        <p:spPr bwMode="auto">
          <a:xfrm>
            <a:off x="5181600" y="533400"/>
            <a:ext cx="457200" cy="3276600"/>
          </a:xfrm>
          <a:custGeom>
            <a:avLst/>
            <a:gdLst>
              <a:gd name="T0" fmla="*/ 288 w 288"/>
              <a:gd name="T1" fmla="*/ 1968 h 2064"/>
              <a:gd name="T2" fmla="*/ 0 w 288"/>
              <a:gd name="T3" fmla="*/ 0 h 2064"/>
              <a:gd name="T4" fmla="*/ 0 w 288"/>
              <a:gd name="T5" fmla="*/ 2064 h 2064"/>
              <a:gd name="T6" fmla="*/ 288 w 288"/>
              <a:gd name="T7" fmla="*/ 1968 h 2064"/>
            </a:gdLst>
            <a:ahLst/>
            <a:cxnLst>
              <a:cxn ang="0">
                <a:pos x="T0" y="T1"/>
              </a:cxn>
              <a:cxn ang="0">
                <a:pos x="T2" y="T3"/>
              </a:cxn>
              <a:cxn ang="0">
                <a:pos x="T4" y="T5"/>
              </a:cxn>
              <a:cxn ang="0">
                <a:pos x="T6" y="T7"/>
              </a:cxn>
            </a:cxnLst>
            <a:rect l="0" t="0" r="r" b="b"/>
            <a:pathLst>
              <a:path w="288" h="2064">
                <a:moveTo>
                  <a:pt x="288" y="1968"/>
                </a:moveTo>
                <a:lnTo>
                  <a:pt x="0" y="0"/>
                </a:lnTo>
                <a:lnTo>
                  <a:pt x="0" y="2064"/>
                </a:lnTo>
                <a:lnTo>
                  <a:pt x="288" y="1968"/>
                </a:lnTo>
                <a:close/>
              </a:path>
            </a:pathLst>
          </a:custGeom>
          <a:solidFill>
            <a:srgbClr val="FFFF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5787"/>
                                        </p:tgtEl>
                                        <p:attrNameLst>
                                          <p:attrName>style.visibility</p:attrName>
                                        </p:attrNameLst>
                                      </p:cBhvr>
                                      <p:to>
                                        <p:strVal val="visible"/>
                                      </p:to>
                                    </p:set>
                                    <p:animEffect transition="in" filter="wipe(down)">
                                      <p:cBhvr>
                                        <p:cTn id="7" dur="500"/>
                                        <p:tgtEl>
                                          <p:spTgt spid="75787"/>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75781"/>
                                        </p:tgtEl>
                                        <p:attrNameLst>
                                          <p:attrName>style.visibility</p:attrName>
                                        </p:attrNameLst>
                                      </p:cBhvr>
                                      <p:to>
                                        <p:strVal val="visible"/>
                                      </p:to>
                                    </p:set>
                                    <p:animEffect transition="in" filter="wipe(right)">
                                      <p:cBhvr>
                                        <p:cTn id="11"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501 City of David\sr\Pool Tower by Gihon Spring, tb n0515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0 Adds\2 Jerus\Jewish Quarter\sr\OT Model, City of David from south2, tb n012801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Hezekiah's Tunnel3, tb n031200 sr.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Hezekiah's Tunnel5, tb n031200 sr.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Hezekiah's Tunnel, tb n0312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2 Jerus\City of David\sr\Hezekiah's Tunnel south end with high ceiling, tb n012801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Hezekiah's Tunnel with students 2, tb n090299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Hezekiah's Tunnel with students, tb n090299 sr.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Siloam Channel, 97-07tb sr.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Siloam Pool from above, 41-14tb sr.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0 Adds\2 Jerus\051501 City of David\sr\Pool of Siloam3, tb n0515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Topographical model, City of David from southeast, tb n0312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Topographical model, City of David from northeast, tb n031200 s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Gihon Spring pool, tb n123199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Gihon Spring pool2, tb n123199 s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2 Jerusalem\City of David\Sr\Preston excavating Hezekiah's Tunnel, tb n100599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Hezekiah's Tunnel, view into base of Warren's Shaft, tb n031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2 Jerus\City of David\sr\Hezekiah's Tunnel place of Siloam Inscription, tb n012801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200 Jerusalem walk with FF\Sr\Hezekiah's Tunnel place of meeting, tb n031200 sr.jpg"/>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lomon's Temple">
  <a:themeElements>
    <a:clrScheme name="Custom 1">
      <a:dk1>
        <a:srgbClr val="000000"/>
      </a:dk1>
      <a:lt1>
        <a:srgbClr val="0E11FF"/>
      </a:lt1>
      <a:dk2>
        <a:srgbClr val="000000"/>
      </a:dk2>
      <a:lt2>
        <a:srgbClr val="808080"/>
      </a:lt2>
      <a:accent1>
        <a:srgbClr val="E3DDE0"/>
      </a:accent1>
      <a:accent2>
        <a:srgbClr val="333399"/>
      </a:accent2>
      <a:accent3>
        <a:srgbClr val="AAAA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5924</TotalTime>
  <Words>561</Words>
  <Application>Microsoft Office PowerPoint</Application>
  <PresentationFormat>On-screen Show (4:3)</PresentationFormat>
  <Paragraphs>63</Paragraphs>
  <Slides>43</Slides>
  <Notes>1</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43</vt:i4>
      </vt:variant>
    </vt:vector>
  </HeadingPairs>
  <TitlesOfParts>
    <vt:vector size="60" baseType="lpstr">
      <vt:lpstr>Arial</vt:lpstr>
      <vt:lpstr>Calibri</vt:lpstr>
      <vt:lpstr>Calibri Light</vt:lpstr>
      <vt:lpstr>Cambria</vt:lpstr>
      <vt:lpstr>David</vt:lpstr>
      <vt:lpstr>Helvetica</vt:lpstr>
      <vt:lpstr>Impact</vt:lpstr>
      <vt:lpstr>Times New Roman</vt:lpstr>
      <vt:lpstr>Verdana</vt:lpstr>
      <vt:lpstr>Wingdings</vt:lpstr>
      <vt:lpstr>2_Office Theme</vt:lpstr>
      <vt:lpstr>3_Office Theme</vt:lpstr>
      <vt:lpstr>11_Office Theme</vt:lpstr>
      <vt:lpstr>Solomon's Temple</vt:lpstr>
      <vt:lpstr>1_Expedition</vt:lpstr>
      <vt:lpstr>Expedition</vt:lpstr>
      <vt:lpstr>CorelDRAW</vt:lpstr>
      <vt:lpstr>PowerPoint Presentation</vt:lpstr>
      <vt:lpstr>Hezekiah’s Tunnel</vt:lpstr>
      <vt:lpstr>Jerusalem in Time of Hezekiah</vt:lpstr>
      <vt:lpstr>Hezekiah</vt:lpstr>
      <vt:lpstr>PowerPoint Presentation</vt:lpstr>
      <vt:lpstr>Water System - Jerusalem</vt:lpstr>
      <vt:lpstr>Side View of the Tunnel</vt:lpstr>
      <vt:lpstr>PowerPoint Presentation</vt:lpstr>
      <vt:lpstr>PowerPoint Presentation</vt:lpstr>
      <vt:lpstr>Gihon Spring -  Interior of Spring House</vt:lpstr>
      <vt:lpstr>Gihon Spring - Pool</vt:lpstr>
      <vt:lpstr>PowerPoint Presentation</vt:lpstr>
      <vt:lpstr>Gihon Spring - View of Warren’s Shaft</vt:lpstr>
      <vt:lpstr>After Warren’s Shaft</vt:lpstr>
      <vt:lpstr>Hezekiah’s Tunnel - North End</vt:lpstr>
      <vt:lpstr>PowerPoint Presentation</vt:lpstr>
      <vt:lpstr>PowerPoint Presentation</vt:lpstr>
      <vt:lpstr>Siloam Inscription</vt:lpstr>
      <vt:lpstr>The Meeting Point</vt:lpstr>
      <vt:lpstr>PowerPoint Presentation</vt:lpstr>
      <vt:lpstr>PowerPoint Presentation</vt:lpstr>
      <vt:lpstr>False Tunnels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Nebuchadnezzar’s Assault on Jerusalem</vt:lpstr>
      <vt:lpstr>Babylonian Arrows</vt:lpstr>
      <vt:lpstr>Where is the Destruction?</vt:lpstr>
      <vt:lpstr>Evidence of Destruction</vt:lpstr>
      <vt:lpstr>The Burnt Room</vt:lpstr>
      <vt:lpstr>The Bullae House</vt:lpstr>
      <vt:lpstr>Nehemiah</vt:lpstr>
      <vt:lpstr>PowerPoint Presentation</vt:lpstr>
      <vt:lpstr>PowerPoint Presentation</vt:lpstr>
      <vt:lpstr>Seleucid Addition 186 BC</vt:lpstr>
      <vt:lpstr>Hasmonean Extension - 141 BC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dc:title>
  <dc:creator>Brad Beutjer</dc:creator>
  <cp:lastModifiedBy>Robert Haynes</cp:lastModifiedBy>
  <cp:revision>151</cp:revision>
  <dcterms:created xsi:type="dcterms:W3CDTF">2019-07-14T15:00:03Z</dcterms:created>
  <dcterms:modified xsi:type="dcterms:W3CDTF">2019-08-13T01:41:47Z</dcterms:modified>
</cp:coreProperties>
</file>