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955" r:id="rId3"/>
    <p:sldMasterId id="2147484003" r:id="rId4"/>
    <p:sldMasterId id="2147484016" r:id="rId5"/>
    <p:sldMasterId id="2147484052" r:id="rId6"/>
    <p:sldMasterId id="2147484077" r:id="rId7"/>
    <p:sldMasterId id="2147484101" r:id="rId8"/>
    <p:sldMasterId id="2147484113" r:id="rId9"/>
    <p:sldMasterId id="2147484137" r:id="rId10"/>
    <p:sldMasterId id="2147484149" r:id="rId11"/>
    <p:sldMasterId id="2147484174" r:id="rId12"/>
    <p:sldMasterId id="2147484199" r:id="rId13"/>
    <p:sldMasterId id="2147484211" r:id="rId14"/>
    <p:sldMasterId id="2147484214" r:id="rId15"/>
    <p:sldMasterId id="2147484226" r:id="rId16"/>
    <p:sldMasterId id="2147484239" r:id="rId17"/>
  </p:sldMasterIdLst>
  <p:notesMasterIdLst>
    <p:notesMasterId r:id="rId64"/>
  </p:notesMasterIdLst>
  <p:sldIdLst>
    <p:sldId id="309" r:id="rId18"/>
    <p:sldId id="902" r:id="rId19"/>
    <p:sldId id="280" r:id="rId20"/>
    <p:sldId id="689" r:id="rId21"/>
    <p:sldId id="760" r:id="rId22"/>
    <p:sldId id="364" r:id="rId23"/>
    <p:sldId id="368" r:id="rId24"/>
    <p:sldId id="378" r:id="rId25"/>
    <p:sldId id="379" r:id="rId26"/>
    <p:sldId id="899" r:id="rId27"/>
    <p:sldId id="762" r:id="rId28"/>
    <p:sldId id="831" r:id="rId29"/>
    <p:sldId id="715" r:id="rId30"/>
    <p:sldId id="900" r:id="rId31"/>
    <p:sldId id="903" r:id="rId32"/>
    <p:sldId id="716" r:id="rId33"/>
    <p:sldId id="898" r:id="rId34"/>
    <p:sldId id="389" r:id="rId35"/>
    <p:sldId id="388" r:id="rId36"/>
    <p:sldId id="387" r:id="rId37"/>
    <p:sldId id="390" r:id="rId38"/>
    <p:sldId id="682" r:id="rId39"/>
    <p:sldId id="826" r:id="rId40"/>
    <p:sldId id="734" r:id="rId41"/>
    <p:sldId id="735" r:id="rId42"/>
    <p:sldId id="901" r:id="rId43"/>
    <p:sldId id="708" r:id="rId44"/>
    <p:sldId id="837" r:id="rId45"/>
    <p:sldId id="815" r:id="rId46"/>
    <p:sldId id="709" r:id="rId47"/>
    <p:sldId id="710" r:id="rId48"/>
    <p:sldId id="904" r:id="rId49"/>
    <p:sldId id="743" r:id="rId50"/>
    <p:sldId id="744" r:id="rId51"/>
    <p:sldId id="791" r:id="rId52"/>
    <p:sldId id="804" r:id="rId53"/>
    <p:sldId id="714" r:id="rId54"/>
    <p:sldId id="732" r:id="rId55"/>
    <p:sldId id="733" r:id="rId56"/>
    <p:sldId id="681" r:id="rId57"/>
    <p:sldId id="905" r:id="rId58"/>
    <p:sldId id="885" r:id="rId59"/>
    <p:sldId id="874" r:id="rId60"/>
    <p:sldId id="315" r:id="rId61"/>
    <p:sldId id="316" r:id="rId62"/>
    <p:sldId id="31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87642" autoAdjust="0"/>
  </p:normalViewPr>
  <p:slideViewPr>
    <p:cSldViewPr snapToGrid="0">
      <p:cViewPr varScale="1">
        <p:scale>
          <a:sx n="110" d="100"/>
          <a:sy n="110" d="100"/>
        </p:scale>
        <p:origin x="1428" y="108"/>
      </p:cViewPr>
      <p:guideLst/>
    </p:cSldViewPr>
  </p:slideViewPr>
  <p:notesTextViewPr>
    <p:cViewPr>
      <p:scale>
        <a:sx n="1" d="1"/>
        <a:sy n="1" d="1"/>
      </p:scale>
      <p:origin x="0" y="0"/>
    </p:cViewPr>
  </p:notesTextViewPr>
  <p:sorterViewPr>
    <p:cViewPr varScale="1">
      <p:scale>
        <a:sx n="100" d="100"/>
        <a:sy n="100" d="100"/>
      </p:scale>
      <p:origin x="0" y="-5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F3BCE-01F2-4435-9CCD-E85CF47AD0F5}" type="datetimeFigureOut">
              <a:rPr lang="en-US" smtClean="0"/>
              <a:t>8/19/2019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944C2-D87A-423A-BE13-CCD2EBBD2A71}" type="slidenum">
              <a:rPr lang="en-US" smtClean="0"/>
              <a:t>‹#›</a:t>
            </a:fld>
            <a:endParaRPr lang="en-US"/>
          </a:p>
        </p:txBody>
      </p:sp>
    </p:spTree>
    <p:extLst>
      <p:ext uri="{BB962C8B-B14F-4D97-AF65-F5344CB8AC3E}">
        <p14:creationId xmlns:p14="http://schemas.microsoft.com/office/powerpoint/2010/main" val="363202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EE6E6C8-2BED-4BCE-A1E5-592B1CDD142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solidFill>
                  <a:srgbClr val="000000"/>
                </a:solidFill>
              </a:rPr>
              <a:t>Werner </a:t>
            </a:r>
            <a:r>
              <a:rPr lang="en-US" altLang="en-US" i="1" dirty="0" err="1">
                <a:solidFill>
                  <a:srgbClr val="000000"/>
                </a:solidFill>
              </a:rPr>
              <a:t>Braun</a:t>
            </a:r>
            <a:r>
              <a:rPr lang="en-US" altLang="en-US" dirty="0" err="1">
                <a:solidFill>
                  <a:srgbClr val="000000"/>
                </a:solidFill>
              </a:rPr>
              <a:t>The</a:t>
            </a:r>
            <a:r>
              <a:rPr lang="en-US" altLang="en-US" dirty="0">
                <a:solidFill>
                  <a:srgbClr val="000000"/>
                </a:solidFill>
              </a:rPr>
              <a:t> Arad temple consists of a long room entered through one short wall; opposite the entrance, another entryway leads to the temple shrine. Steps flanked by limestone incense altars lead up to a niche, or Holy of Holies. In this 4-by-4-foot niche, two standing stones rise against the rear wall. The standing stones and altars are replicas, placed in position after the original artifacts were removed for safekeeping to the Israel Museum in Jerusalem.</a:t>
            </a:r>
            <a:br>
              <a:rPr lang="en-US" altLang="en-US" dirty="0">
                <a:solidFill>
                  <a:srgbClr val="000000"/>
                </a:solidFill>
              </a:rPr>
            </a:br>
            <a:br>
              <a:rPr lang="en-US" altLang="en-US" dirty="0">
                <a:solidFill>
                  <a:srgbClr val="000000"/>
                </a:solidFill>
              </a:rPr>
            </a:br>
            <a:r>
              <a:rPr lang="en-US" altLang="en-US" dirty="0">
                <a:solidFill>
                  <a:srgbClr val="000000"/>
                </a:solidFill>
              </a:rPr>
              <a:t>According to one interpretation, when the Israelites built their first fortress at Arad in the tenth century B.C.E., they included a temple containing this Holy of Holies. Although they modified their fortress through the centuries, they preserved the temple. Finally, the temple was abolished in the late seventh century B.C.E., perhaps during the religious reform by King Josiah, who, like King Hezekiah before him, aimed to make the Jerusalem Temple the focus of worship throughout the land. Another view of the Arad temple maintains that it was not built until the seventh century B.C.E. and was destroyed about a century </a:t>
            </a:r>
            <a:r>
              <a:rPr lang="en-US" altLang="en-US" dirty="0" err="1">
                <a:solidFill>
                  <a:srgbClr val="000000"/>
                </a:solidFill>
              </a:rPr>
              <a:t>later.</a:t>
            </a:r>
            <a:r>
              <a:rPr lang="en-US" altLang="en-US" dirty="0" err="1"/>
              <a:t>Editor</a:t>
            </a:r>
            <a:r>
              <a:rPr lang="en-US" altLang="en-US" dirty="0"/>
              <a:t>, H. S. (2004; 2004). </a:t>
            </a:r>
            <a:r>
              <a:rPr lang="en-US" altLang="en-US" i="1" dirty="0"/>
              <a:t>BAR 20:03 (May/June 1994)</a:t>
            </a:r>
            <a:r>
              <a:rPr lang="en-US" altLang="en-US" dirty="0"/>
              <a:t>. Biblical Archaeology Society.</a:t>
            </a:r>
          </a:p>
        </p:txBody>
      </p:sp>
    </p:spTree>
    <p:extLst>
      <p:ext uri="{BB962C8B-B14F-4D97-AF65-F5344CB8AC3E}">
        <p14:creationId xmlns:p14="http://schemas.microsoft.com/office/powerpoint/2010/main" val="1972004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9A7498F-CED5-4A56-BD2F-7640DA40F75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6195"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136196"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000000"/>
                </a:solidFill>
              </a:rPr>
              <a:t>The British Museum</a:t>
            </a:r>
            <a:r>
              <a:rPr lang="en-US" altLang="en-US">
                <a:solidFill>
                  <a:srgbClr val="000000"/>
                </a:solidFill>
              </a:rPr>
              <a:t>Winners and losers figure in the Babylonian Chronicle, a year-by-year record of events beginning in the eighth century B.C.E., with the reign of King Nabonassar. The publication of the cuneiform chronicle brought to light an otherwise unknown historical event: the Babylonian attack on Egypt in 601/600 B.C.E. The text does not gloss over the Babylonian shortcomings that contributed to Nebuchadnezzar’s subsequent retreat and encouraged the Judahite leadership to defect to the Egyptian side.</a:t>
            </a:r>
            <a:r>
              <a:rPr lang="en-US" altLang="en-US"/>
              <a:t>Editor, H. S. (2004; 2004). </a:t>
            </a:r>
            <a:r>
              <a:rPr lang="en-US" altLang="en-US" i="1"/>
              <a:t>BAR 25:04 (July/Aug 1999)</a:t>
            </a:r>
            <a:r>
              <a:rPr lang="en-US" altLang="en-US"/>
              <a:t>. Biblical Archaeology Society.</a:t>
            </a:r>
          </a:p>
          <a:p>
            <a:pPr eaLnBrk="1" hangingPunct="1"/>
            <a:endParaRPr lang="en-US" altLang="en-US"/>
          </a:p>
          <a:p>
            <a:pPr eaLnBrk="1" hangingPunct="1">
              <a:spcBef>
                <a:spcPct val="50000"/>
              </a:spcBef>
            </a:pPr>
            <a:r>
              <a:rPr lang="en-US" altLang="en-US" sz="2400" b="1"/>
              <a:t>The Babylonian Chronicle for the years 605–595 BC</a:t>
            </a:r>
            <a:r>
              <a:rPr lang="en-US" altLang="en-US" sz="2400"/>
              <a:t> during the reign of Nebuchadnezzar Associates for Biblical Research. (2000; 2003). </a:t>
            </a:r>
            <a:r>
              <a:rPr lang="en-US" altLang="en-US" sz="2400" i="1"/>
              <a:t>Bible and Spade (2000) Volume 13</a:t>
            </a:r>
            <a:r>
              <a:rPr lang="en-US" altLang="en-US" sz="2400"/>
              <a:t> (13:52). Associates for Biblical Research.</a:t>
            </a:r>
          </a:p>
          <a:p>
            <a:pPr eaLnBrk="1" hangingPunct="1">
              <a:spcBef>
                <a:spcPct val="50000"/>
              </a:spcBef>
            </a:pPr>
            <a:endParaRPr lang="en-US" altLang="en-US" sz="2400"/>
          </a:p>
          <a:p>
            <a:pPr eaLnBrk="1" hangingPunct="1">
              <a:spcBef>
                <a:spcPct val="50000"/>
              </a:spcBef>
            </a:pPr>
            <a:r>
              <a:rPr lang="en-US" altLang="en-US" sz="2400"/>
              <a:t>http://www.bible-history.com/map_babylonian_captivity/map_of_the_deportation_of_judah_archaeology_and_the_babylonian_captivity.html</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69919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A4E790-E6CA-4919-A04A-AB768CC33C17}"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35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cs typeface="Times New Roman" pitchFamily="18" charset="0"/>
              </a:rPr>
              <a:t>5) Baruch Bulla - 1978.</a:t>
            </a:r>
          </a:p>
          <a:p>
            <a:r>
              <a:rPr lang="en-US" altLang="en-US">
                <a:cs typeface="Times New Roman" pitchFamily="18" charset="0"/>
              </a:rPr>
              <a:t>A bulla (hardened clay seal impression) containing the stamp and name of the scribe of Jeremiah appeared on the antiquties market in the 1970's and was published by archaeologist Nahman Avigad in 1978. The seal, with the inscription "belonging to Berekhyahu, son of Neriyahu, the scribe" in old Hebrew script, can now be seen in the Israel museum in Jerusalem. A number of other seals connected to personalities mentioned in the Bible have also been found.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254EB-34BC-486A-9B36-0BD168BE466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464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643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b="1">
                <a:cs typeface="Times New Roman" pitchFamily="18" charset="0"/>
              </a:rPr>
              <a:t>5) Baruch Bulla - 1978.</a:t>
            </a:r>
          </a:p>
          <a:p>
            <a:pPr eaLnBrk="1" hangingPunct="1"/>
            <a:r>
              <a:rPr lang="en-US" altLang="en-US">
                <a:cs typeface="Times New Roman" pitchFamily="18" charset="0"/>
              </a:rPr>
              <a:t>A bulla (hardened clay seal impression) containing the stamp and name of the scribe of Jeremiah appeared on the antiquties market in the 1970's and was published by archaeologist Nahman Avigad in 1978. The seal, with the inscription "belonging to Berekhyahu, son of Neriyahu, the scribe" in old Hebrew script, can now be seen in the Israel museum in Jerusalem. A number of other seals connected to personalities mentioned in the Bible have also been found. </a:t>
            </a:r>
          </a:p>
        </p:txBody>
      </p:sp>
    </p:spTree>
    <p:extLst>
      <p:ext uri="{BB962C8B-B14F-4D97-AF65-F5344CB8AC3E}">
        <p14:creationId xmlns:p14="http://schemas.microsoft.com/office/powerpoint/2010/main" val="817426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588E0C8-BCD1-440D-A1E0-879A4EB3744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1315" name="Rectangle 2"/>
          <p:cNvSpPr>
            <a:spLocks noGrp="1" noRot="1" noChangeAspect="1" noChangeArrowheads="1" noTextEdit="1"/>
          </p:cNvSpPr>
          <p:nvPr>
            <p:ph type="sldImg"/>
          </p:nvPr>
        </p:nvSpPr>
        <p:spPr>
          <a:xfrm>
            <a:off x="1143000" y="685800"/>
            <a:ext cx="4572000" cy="3429000"/>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solidFill>
                  <a:srgbClr val="000000"/>
                </a:solidFill>
              </a:rPr>
              <a:t>David Harris/Israel Museum, Jerusalem </a:t>
            </a:r>
            <a:r>
              <a:rPr lang="en-US" altLang="en-US">
                <a:solidFill>
                  <a:srgbClr val="000000"/>
                </a:solidFill>
              </a:rPr>
              <a:t>Jeremiah’s scribe, Baruch, who plays a part in four Biblical episodes (</a:t>
            </a:r>
            <a:r>
              <a:rPr lang="en-US" altLang="en-US">
                <a:solidFill>
                  <a:srgbClr val="000080"/>
                </a:solidFill>
              </a:rPr>
              <a:t>Jeremiah 32:12</a:t>
            </a:r>
            <a:r>
              <a:rPr lang="en-US" altLang="en-US">
                <a:solidFill>
                  <a:srgbClr val="000000"/>
                </a:solidFill>
              </a:rPr>
              <a:t>, </a:t>
            </a:r>
            <a:r>
              <a:rPr lang="en-US" altLang="en-US">
                <a:solidFill>
                  <a:srgbClr val="000080"/>
                </a:solidFill>
              </a:rPr>
              <a:t>43:1–7</a:t>
            </a:r>
            <a:r>
              <a:rPr lang="en-US" altLang="en-US">
                <a:solidFill>
                  <a:srgbClr val="000000"/>
                </a:solidFill>
              </a:rPr>
              <a:t>, and chapters </a:t>
            </a:r>
            <a:r>
              <a:rPr lang="en-US" altLang="en-US">
                <a:solidFill>
                  <a:srgbClr val="000080"/>
                </a:solidFill>
              </a:rPr>
              <a:t>36</a:t>
            </a:r>
            <a:r>
              <a:rPr lang="en-US" altLang="en-US">
                <a:solidFill>
                  <a:srgbClr val="000000"/>
                </a:solidFill>
              </a:rPr>
              <a:t> and </a:t>
            </a:r>
            <a:r>
              <a:rPr lang="en-US" altLang="en-US">
                <a:solidFill>
                  <a:srgbClr val="000080"/>
                </a:solidFill>
              </a:rPr>
              <a:t>45</a:t>
            </a:r>
            <a:r>
              <a:rPr lang="en-US" altLang="en-US">
                <a:solidFill>
                  <a:srgbClr val="000000"/>
                </a:solidFill>
              </a:rPr>
              <a:t>), apparently owned the seal that made the impression in this bulla (a lump of clay bearing a seal impression). A bulla (plural, bullae) was affixed to the knot of a string used to bind scrolls, thus ensuring that no unauthorized person could open the document undetected.</a:t>
            </a:r>
            <a:br>
              <a:rPr lang="en-US" altLang="en-US">
                <a:solidFill>
                  <a:srgbClr val="000000"/>
                </a:solidFill>
              </a:rPr>
            </a:br>
            <a:br>
              <a:rPr lang="en-US" altLang="en-US">
                <a:solidFill>
                  <a:srgbClr val="000000"/>
                </a:solidFill>
              </a:rPr>
            </a:br>
            <a:r>
              <a:rPr lang="en-US" altLang="en-US">
                <a:solidFill>
                  <a:srgbClr val="000000"/>
                </a:solidFill>
              </a:rPr>
              <a:t>The inscription on this bulla appears in three registers, each separated by a pair of parallel lines. The three lines of paleo-Hebrew script read: “Belonging to Berekhyaku / son of Neriyahu / the scribe.” Baruch means “the blessed,” and the suffix -</a:t>
            </a:r>
            <a:r>
              <a:rPr lang="en-US" altLang="en-US" i="1">
                <a:solidFill>
                  <a:srgbClr val="000000"/>
                </a:solidFill>
              </a:rPr>
              <a:t>yahu</a:t>
            </a:r>
            <a:r>
              <a:rPr lang="en-US" altLang="en-US">
                <a:solidFill>
                  <a:srgbClr val="000000"/>
                </a:solidFill>
              </a:rPr>
              <a:t> is a form of Yahweh, so Berekhyahu means “blessed of Yahweh.” This full form of Baruch’s name was not known before the discovery of this bulla, because the suffix was dropped in the Biblical spelling. In other names the suffix is usually spelled -</a:t>
            </a:r>
            <a:r>
              <a:rPr lang="en-US" altLang="en-US" i="1">
                <a:solidFill>
                  <a:srgbClr val="000000"/>
                </a:solidFill>
              </a:rPr>
              <a:t>iah</a:t>
            </a:r>
            <a:r>
              <a:rPr lang="en-US" altLang="en-US">
                <a:solidFill>
                  <a:srgbClr val="000000"/>
                </a:solidFill>
              </a:rPr>
              <a:t> in the Bible, hence Neriyahu becomes Neriah.</a:t>
            </a:r>
            <a:br>
              <a:rPr lang="en-US" altLang="en-US">
                <a:solidFill>
                  <a:srgbClr val="000000"/>
                </a:solidFill>
              </a:rPr>
            </a:br>
            <a:br>
              <a:rPr lang="en-US" altLang="en-US">
                <a:solidFill>
                  <a:srgbClr val="000000"/>
                </a:solidFill>
              </a:rPr>
            </a:br>
            <a:r>
              <a:rPr lang="en-US" altLang="en-US">
                <a:solidFill>
                  <a:srgbClr val="000000"/>
                </a:solidFill>
              </a:rPr>
              <a:t>This bulla is part of a hoard obtained on the antiquities market by a private collector. Several factors, however, strongly suggest its identification with the Biblical Baruch: The script is consistent with that used in Baruch’s time, the end of the seventh and beginning of the sixth centuries B.C.E.; the genealogy matches the Bible; the bulla is associated with another biblically connected bulla in the same hoard; and the bullae in the hoard are baked hard, as they would be if they were caught in the fiery destruction of Jerusalem in 587/586 B.C.E.</a:t>
            </a:r>
            <a:r>
              <a:rPr lang="en-US" altLang="en-US"/>
              <a:t>Editor, H. S. (2004; 2004). </a:t>
            </a:r>
            <a:r>
              <a:rPr lang="en-US" altLang="en-US" i="1"/>
              <a:t>BAR 17:04 (July/Aug 1991)</a:t>
            </a:r>
            <a:r>
              <a:rPr lang="en-US" altLang="en-US"/>
              <a:t>. Biblical Archaeology Society.</a:t>
            </a:r>
          </a:p>
        </p:txBody>
      </p:sp>
    </p:spTree>
    <p:extLst>
      <p:ext uri="{BB962C8B-B14F-4D97-AF65-F5344CB8AC3E}">
        <p14:creationId xmlns:p14="http://schemas.microsoft.com/office/powerpoint/2010/main" val="288170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E0D204-A54A-4CFE-9C46-9245832F69E7}"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a:solidFill>
                  <a:srgbClr val="000000"/>
                </a:solidFill>
              </a:rPr>
              <a:t>Carl Andrews/Leon Levy Expedition to Ashkelon</a:t>
            </a:r>
            <a:r>
              <a:rPr lang="en-US" altLang="en-US">
                <a:solidFill>
                  <a:srgbClr val="000000"/>
                </a:solidFill>
              </a:rPr>
              <a:t>The remains of a 35-year-old woman bespeak the invaders’ brutality: Lying on her back with her legs recoiled in terror, her left arm is lifted up to her head, as if to ward off a blow. A physical anthropologist determined that she had been clubbed on the head with a blunt instrument.</a:t>
            </a:r>
            <a:br>
              <a:rPr lang="en-US" altLang="en-US">
                <a:solidFill>
                  <a:srgbClr val="000000"/>
                </a:solidFill>
              </a:rPr>
            </a:br>
            <a:br>
              <a:rPr lang="en-US" altLang="en-US">
                <a:solidFill>
                  <a:srgbClr val="000000"/>
                </a:solidFill>
              </a:rPr>
            </a:br>
            <a:r>
              <a:rPr lang="en-US" altLang="en-US">
                <a:solidFill>
                  <a:srgbClr val="000000"/>
                </a:solidFill>
              </a:rPr>
              <a:t>After razing the Philistine port of Ashkelon in 604 B.C.E., Nebuchadnezzar’s army destroyed Ekron and battled with the Egyptians over Gaza. He then retired to Babylon in 601/600 B.C.E., but his troops returned to the Levant two years later, conquering several Judahite cities and besieging Jerusalem. After surrendering in 597 B.C.E., and then rebelling in 591/589 B.C.E., Jerusalem finally buckled under the onslaught in 586 B.C.E., and the city and its Temple were destroyed. Many of the Jews were led into exile.</a:t>
            </a:r>
            <a:r>
              <a:rPr lang="en-US" altLang="en-US"/>
              <a:t>Editor, H. S. (2004; 2004). </a:t>
            </a:r>
            <a:r>
              <a:rPr lang="en-US" altLang="en-US" i="1"/>
              <a:t>BAR 25:04 (July/Aug 1999)</a:t>
            </a:r>
            <a:r>
              <a:rPr lang="en-US" altLang="en-US"/>
              <a:t>. Biblical Archaeology Society.</a:t>
            </a:r>
          </a:p>
          <a:p>
            <a:pPr eaLnBrk="1" hangingPunct="1"/>
            <a:endParaRPr lang="en-US" altLang="en-US"/>
          </a:p>
          <a:p>
            <a:pPr eaLnBrk="1" hangingPunct="1"/>
            <a:r>
              <a:rPr lang="en-US" altLang="en-US" i="1">
                <a:solidFill>
                  <a:srgbClr val="000000"/>
                </a:solidFill>
              </a:rPr>
              <a:t>Carl Andrews/Leon Levy Expedition to Ashkelon</a:t>
            </a:r>
            <a:r>
              <a:rPr lang="en-US" altLang="en-US">
                <a:solidFill>
                  <a:srgbClr val="000000"/>
                </a:solidFill>
              </a:rPr>
              <a:t>Images of devastation. Nebuchadnezzar’s destructive might is manifest in the remains at Ashkelon. Excavators of the Mediterranean coastal site found evidence of Babylonian devastation throughout the city, including smashed pottery, charred wheat and collapsed roofs.</a:t>
            </a:r>
            <a:r>
              <a:rPr lang="en-US" altLang="en-US"/>
              <a:t>Editor, H. S. (2004; 2004). </a:t>
            </a:r>
            <a:r>
              <a:rPr lang="en-US" altLang="en-US" i="1"/>
              <a:t>BAR 25:04 (July/Aug 1999)</a:t>
            </a:r>
            <a:r>
              <a:rPr lang="en-US" altLang="en-US"/>
              <a:t>. Biblical Archaeology Society.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32FEA3F1-DDF4-4DB8-BF20-8B4E89991088}"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a:solidFill>
                  <a:srgbClr val="000000"/>
                </a:solidFill>
              </a:rPr>
              <a:t>Carl Andrews/Leon Levy Expedition to Ashkelon</a:t>
            </a:r>
            <a:r>
              <a:rPr lang="en-US" altLang="en-US">
                <a:solidFill>
                  <a:srgbClr val="000000"/>
                </a:solidFill>
              </a:rPr>
              <a:t>The remains of a 35-year-old woman bespeak the invaders’ brutality: Lying on her back with her legs recoiled in terror, her left arm is lifted up to her head, as if to ward off a blow. A physical anthropologist determined that she had been clubbed on the head with a blunt instrument.</a:t>
            </a:r>
            <a:br>
              <a:rPr lang="en-US" altLang="en-US">
                <a:solidFill>
                  <a:srgbClr val="000000"/>
                </a:solidFill>
              </a:rPr>
            </a:br>
            <a:br>
              <a:rPr lang="en-US" altLang="en-US">
                <a:solidFill>
                  <a:srgbClr val="000000"/>
                </a:solidFill>
              </a:rPr>
            </a:br>
            <a:r>
              <a:rPr lang="en-US" altLang="en-US">
                <a:solidFill>
                  <a:srgbClr val="000000"/>
                </a:solidFill>
              </a:rPr>
              <a:t>After razing the Philistine port of Ashkelon in 604 B.C.E., Nebuchadnezzar’s army destroyed Ekron and battled with the Egyptians over Gaza. He then retired to Babylon in 601/600 B.C.E., but his troops returned to the Levant two years later, conquering several Judahite cities and besieging Jerusalem. After surrendering in 597 B.C.E., and then rebelling in 591/589 B.C.E., Jerusalem finally buckled under the onslaught in 586 B.C.E., and the city and its Temple were destroyed. Many of the Jews were led into exile.</a:t>
            </a:r>
            <a:r>
              <a:rPr lang="en-US" altLang="en-US"/>
              <a:t>Editor, H. S. (2004; 2004). </a:t>
            </a:r>
            <a:r>
              <a:rPr lang="en-US" altLang="en-US" i="1"/>
              <a:t>BAR 25:04 (July/Aug 1999)</a:t>
            </a:r>
            <a:r>
              <a:rPr lang="en-US" altLang="en-US"/>
              <a:t>. Biblical Archaeology Society.</a:t>
            </a:r>
          </a:p>
          <a:p>
            <a:pPr eaLnBrk="1" hangingPunct="1"/>
            <a:endParaRPr lang="en-US" altLang="en-US"/>
          </a:p>
          <a:p>
            <a:pPr eaLnBrk="1" hangingPunct="1"/>
            <a:r>
              <a:rPr lang="en-US" altLang="en-US" i="1">
                <a:solidFill>
                  <a:srgbClr val="000000"/>
                </a:solidFill>
              </a:rPr>
              <a:t>Carl Andrews/Leon Levy Expedition to Ashkelon</a:t>
            </a:r>
            <a:r>
              <a:rPr lang="en-US" altLang="en-US">
                <a:solidFill>
                  <a:srgbClr val="000000"/>
                </a:solidFill>
              </a:rPr>
              <a:t>Images of devastation. Nebuchadnezzar’s destructive might is manifest in the remains at Ashkelon. Excavators of the Mediterranean coastal site found evidence of Babylonian devastation throughout the city, including smashed pottery, charred wheat and collapsed roofs.</a:t>
            </a:r>
            <a:r>
              <a:rPr lang="en-US" altLang="en-US"/>
              <a:t>Editor, H. S. (2004; 2004). </a:t>
            </a:r>
            <a:r>
              <a:rPr lang="en-US" altLang="en-US" i="1"/>
              <a:t>BAR 25:04 (July/Aug 1999)</a:t>
            </a:r>
            <a:r>
              <a:rPr lang="en-US" altLang="en-US"/>
              <a:t>. Biblical Archaeology Society.</a:t>
            </a:r>
          </a:p>
        </p:txBody>
      </p:sp>
    </p:spTree>
    <p:extLst>
      <p:ext uri="{BB962C8B-B14F-4D97-AF65-F5344CB8AC3E}">
        <p14:creationId xmlns:p14="http://schemas.microsoft.com/office/powerpoint/2010/main" val="272656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4B9A931-CE8F-446F-8450-0B4749031C0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Near the northwestern wall of the large fortress (lower right in the photo), excavators discovered a cult shrine (see drawing, below), which can be associated with a later, smaller Iron Age fortress (Stratum 4, seventh-sixth centuries B.C.E.). Beside the shrine, excavators found a pit containing smashed cultic objects. Curiously, every piece of every vessel has been found, suggesting that intact cultic objects were placed in the pit and then crushed with large </a:t>
            </a:r>
            <a:r>
              <a:rPr lang="en-US" altLang="en-US" dirty="0" err="1"/>
              <a:t>ashlars.Editor</a:t>
            </a:r>
            <a:r>
              <a:rPr lang="en-US" altLang="en-US" dirty="0"/>
              <a:t>, H. S. (2004; 2004). </a:t>
            </a:r>
            <a:r>
              <a:rPr lang="en-US" altLang="en-US" i="1" dirty="0"/>
              <a:t>BAR 22:04 (July/Aug 1996)</a:t>
            </a:r>
            <a:r>
              <a:rPr lang="en-US" altLang="en-US" dirty="0"/>
              <a:t>. Biblical Archaeology Society.</a:t>
            </a:r>
          </a:p>
          <a:p>
            <a:pPr eaLnBrk="1" hangingPunct="1"/>
            <a:endParaRPr lang="en-US" altLang="en-US" dirty="0"/>
          </a:p>
          <a:p>
            <a:pPr eaLnBrk="1" hangingPunct="1"/>
            <a:r>
              <a:rPr lang="en-US" altLang="en-US" i="1" dirty="0">
                <a:solidFill>
                  <a:srgbClr val="000000"/>
                </a:solidFill>
              </a:rPr>
              <a:t>Israel Antiquities Authority </a:t>
            </a:r>
            <a:r>
              <a:rPr lang="en-US" altLang="en-US" dirty="0">
                <a:solidFill>
                  <a:srgbClr val="000000"/>
                </a:solidFill>
              </a:rPr>
              <a:t>Seven limestone altars, including the one shown, were among the 75 cultic objects found in the ‘</a:t>
            </a:r>
            <a:r>
              <a:rPr lang="en-US" altLang="en-US" dirty="0" err="1">
                <a:solidFill>
                  <a:srgbClr val="000000"/>
                </a:solidFill>
              </a:rPr>
              <a:t>En</a:t>
            </a:r>
            <a:r>
              <a:rPr lang="en-US" altLang="en-US" dirty="0">
                <a:solidFill>
                  <a:srgbClr val="000000"/>
                </a:solidFill>
              </a:rPr>
              <a:t> </a:t>
            </a:r>
            <a:r>
              <a:rPr lang="en-US" altLang="en-US" dirty="0" err="1">
                <a:solidFill>
                  <a:srgbClr val="000000"/>
                </a:solidFill>
              </a:rPr>
              <a:t>Hatzeva</a:t>
            </a:r>
            <a:r>
              <a:rPr lang="en-US" altLang="en-US" dirty="0">
                <a:solidFill>
                  <a:srgbClr val="000000"/>
                </a:solidFill>
              </a:rPr>
              <a:t> pit. These altars, like the pottery cult stands, were used to make offerings to a deity—possibly of incense or </a:t>
            </a:r>
            <a:r>
              <a:rPr lang="en-US" altLang="en-US" dirty="0" err="1">
                <a:solidFill>
                  <a:srgbClr val="000000"/>
                </a:solidFill>
              </a:rPr>
              <a:t>oil.</a:t>
            </a:r>
            <a:r>
              <a:rPr lang="en-US" altLang="en-US" dirty="0" err="1"/>
              <a:t>Editor</a:t>
            </a:r>
            <a:r>
              <a:rPr lang="en-US" altLang="en-US" dirty="0"/>
              <a:t>, H. S. (2004; 2004). </a:t>
            </a:r>
            <a:r>
              <a:rPr lang="en-US" altLang="en-US" i="1" dirty="0"/>
              <a:t>BAR 22:04 (July/Aug 1996)</a:t>
            </a:r>
            <a:r>
              <a:rPr lang="en-US" altLang="en-US" dirty="0"/>
              <a:t>. Biblical Archaeology Society.</a:t>
            </a:r>
          </a:p>
        </p:txBody>
      </p:sp>
    </p:spTree>
    <p:extLst>
      <p:ext uri="{BB962C8B-B14F-4D97-AF65-F5344CB8AC3E}">
        <p14:creationId xmlns:p14="http://schemas.microsoft.com/office/powerpoint/2010/main" val="359580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7A2B642-7972-47FF-9939-C2D1DE317BA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solidFill>
                  <a:srgbClr val="000000"/>
                </a:solidFill>
              </a:rPr>
              <a:t>Nachshon Sneh/Israel Antiquities Authority</a:t>
            </a:r>
            <a:r>
              <a:rPr lang="en-US" altLang="en-US">
                <a:solidFill>
                  <a:srgbClr val="000000"/>
                </a:solidFill>
              </a:rPr>
              <a:t>Shattered cult vessels squeeze out from under the ashlars, or hewn stones, that crushed them in the pit adjacent to ‘En Hatzeva’s Edomite shrine. Since all fragments from each object have been recovered, the vessels were evidently intact when placed in the pit; they were then deliberately crushed with the large stones, probably taken from the shrine.</a:t>
            </a:r>
            <a:br>
              <a:rPr lang="en-US" altLang="en-US">
                <a:solidFill>
                  <a:srgbClr val="000000"/>
                </a:solidFill>
              </a:rPr>
            </a:br>
            <a:br>
              <a:rPr lang="en-US" altLang="en-US">
                <a:solidFill>
                  <a:srgbClr val="000000"/>
                </a:solidFill>
              </a:rPr>
            </a:br>
            <a:r>
              <a:rPr lang="en-US" altLang="en-US">
                <a:solidFill>
                  <a:srgbClr val="000000"/>
                </a:solidFill>
              </a:rPr>
              <a:t>Why this sudden, violent destruction? In the late seventh century B.C.E., King Josiah instituted a religious reform aimed at purging Judah of pagan worship. According to the Bible, Josiah destroyed the idols of the Sidonians, Ammonites and Moabites (</a:t>
            </a:r>
            <a:r>
              <a:rPr lang="en-US" altLang="en-US">
                <a:solidFill>
                  <a:srgbClr val="000080"/>
                </a:solidFill>
              </a:rPr>
              <a:t>2 Kings 23:13–14</a:t>
            </a:r>
            <a:r>
              <a:rPr lang="en-US" altLang="en-US">
                <a:solidFill>
                  <a:srgbClr val="000000"/>
                </a:solidFill>
              </a:rPr>
              <a:t>). Did he also level this Edomite shrine and smash its cultic objects?</a:t>
            </a:r>
            <a:r>
              <a:rPr lang="en-US" altLang="en-US"/>
              <a:t>Editor, H. S. (2004; 2004). </a:t>
            </a:r>
            <a:r>
              <a:rPr lang="en-US" altLang="en-US" i="1"/>
              <a:t>BAR 22:04 (July/Aug 1996)</a:t>
            </a:r>
            <a:r>
              <a:rPr lang="en-US" altLang="en-US"/>
              <a:t>. Biblical Archaeology Society.</a:t>
            </a:r>
          </a:p>
          <a:p>
            <a:pPr eaLnBrk="1" hangingPunct="1"/>
            <a:endParaRPr lang="en-US" altLang="en-US"/>
          </a:p>
          <a:p>
            <a:pPr eaLnBrk="1" hangingPunct="1"/>
            <a:r>
              <a:rPr lang="en-US" altLang="en-US" i="1">
                <a:solidFill>
                  <a:srgbClr val="000000"/>
                </a:solidFill>
              </a:rPr>
              <a:t>Zila Sagiv/Israel Antiquities Authority</a:t>
            </a:r>
            <a:r>
              <a:rPr lang="en-US" altLang="en-US">
                <a:solidFill>
                  <a:srgbClr val="000000"/>
                </a:solidFill>
              </a:rPr>
              <a:t>ON THE COVER: “Who ordered the soup?” is the caption one wag in the office attached to this anthropomorphic (human-shaped) cult stand, found smashed to pieces in a pit near a seventh-sixth century B.C.E. fortress at ‘En Hatzeva, about 20 miles southwest of the Dead Sea. Two other anthropomorphic stands were found in the pit, along with numerous cultic objects, such as stone altars and incense burners; the pit was found covered with ashlars (hewn stones), which had probably been taken from a nearby shrine. In </a:t>
            </a:r>
            <a:r>
              <a:rPr lang="en-US" altLang="en-US"/>
              <a:t>“Smashing the Idols: Piecing Together an Edomite Shrine in Judah,”</a:t>
            </a:r>
            <a:r>
              <a:rPr lang="en-US" altLang="en-US">
                <a:solidFill>
                  <a:srgbClr val="000000"/>
                </a:solidFill>
              </a:rPr>
              <a:t> Rudolph Cohen and Yigal Yisrael note that the anthropomorphic stands, used to make offerings to a deity, appear to identify the shrine as Edomite. The authors also solve a puzzle: How can it be that every piece of every object has been recovered? Because these Edomite objects were dumped in the pit intact and crushed with the ashlars—probably as part of the Judahite king Josiah’s religious reform (late seventh-century B.C.), intended to rid Judah of pagan practices.</a:t>
            </a:r>
            <a:r>
              <a:rPr lang="en-US" altLang="en-US"/>
              <a:t>Editor, H. S. (2004; 2004). </a:t>
            </a:r>
            <a:r>
              <a:rPr lang="en-US" altLang="en-US" i="1"/>
              <a:t>BAR 22:04 (July/Aug 1996)</a:t>
            </a:r>
            <a:r>
              <a:rPr lang="en-US" altLang="en-US"/>
              <a:t>. Biblical Archaeology Society.</a:t>
            </a:r>
          </a:p>
          <a:p>
            <a:pPr eaLnBrk="1" hangingPunct="1"/>
            <a:endParaRPr lang="en-US" altLang="en-US"/>
          </a:p>
        </p:txBody>
      </p:sp>
    </p:spTree>
    <p:extLst>
      <p:ext uri="{BB962C8B-B14F-4D97-AF65-F5344CB8AC3E}">
        <p14:creationId xmlns:p14="http://schemas.microsoft.com/office/powerpoint/2010/main" val="158971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500FD1-6242-4618-90A3-96971885A7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CA8F48D1-7D18-4C59-9172-6A7C1A0DD24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EE313101-E7AB-40F8-A26C-DAA505E2D7F0}"/>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1" name="Rectangle 3">
            <a:extLst>
              <a:ext uri="{FF2B5EF4-FFF2-40B4-BE49-F238E27FC236}">
                <a16:creationId xmlns:a16="http://schemas.microsoft.com/office/drawing/2014/main" id="{4AD0C453-3EA3-423C-A76C-6C65CF46D35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cs typeface="Times New Roman" panose="02020603050405020304" pitchFamily="18" charset="0"/>
              </a:rPr>
              <a:t>3) Amulet scroll - 1979 </a:t>
            </a:r>
          </a:p>
          <a:p>
            <a:r>
              <a:rPr lang="en-US" altLang="en-US">
                <a:cs typeface="Times New Roman" panose="02020603050405020304" pitchFamily="18" charset="0"/>
              </a:rPr>
              <a:t>The oldest passage of scripture currently known was found written on a tiny scrap of silver. It was rolled up and apparently worn around someone's neck, and buried with them, then found in an excavation of burial caves directed by archaeologist Gabriel Barkai in the shoulder of Hinnom area, overlooking Mt. Zion. The scripture passage is from the Aharonic or priestly blessing, found in Numbers 6:24,25. The amulet scroll can now be seen in the Israel Museum in Jerusalem.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524E6A-2465-45A9-87D2-8670ED485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44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25732562-245D-4F26-9C67-94657599D5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8BFDEC-A65B-4B20-BC9B-618BF6EE931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875" name="Rectangle 2">
            <a:extLst>
              <a:ext uri="{FF2B5EF4-FFF2-40B4-BE49-F238E27FC236}">
                <a16:creationId xmlns:a16="http://schemas.microsoft.com/office/drawing/2014/main" id="{EA894C75-84F2-4B65-8559-E2223E98A7C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9876" name="Rectangle 3">
            <a:extLst>
              <a:ext uri="{FF2B5EF4-FFF2-40B4-BE49-F238E27FC236}">
                <a16:creationId xmlns:a16="http://schemas.microsoft.com/office/drawing/2014/main" id="{4AA4F238-5B07-4B32-8E34-E2382D686CF0}"/>
              </a:ext>
            </a:extLst>
          </p:cNvPr>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a:t>Tomb of David?</a:t>
            </a:r>
          </a:p>
          <a:p>
            <a:pPr marL="228600" indent="-228600">
              <a:buFontTx/>
              <a:buAutoNum type="arabicPeriod"/>
            </a:pPr>
            <a:r>
              <a:rPr lang="en-US" altLang="en-US"/>
              <a:t>Raymond Weill excavated the southeastern portion of the City of David in 1913-14.  He uncovered large rock-hewn caverns that he identified as the royal tombs of the House of David.</a:t>
            </a:r>
          </a:p>
          <a:p>
            <a:pPr marL="228600" indent="-228600">
              <a:buFontTx/>
              <a:buAutoNum type="arabicPeriod"/>
            </a:pPr>
            <a:r>
              <a:rPr lang="en-US" altLang="en-US"/>
              <a:t>The description of the city in Nehemiah 3 indicates that the tombs should be found in approximately this area.</a:t>
            </a:r>
          </a:p>
          <a:p>
            <a:pPr marL="228600" indent="-228600">
              <a:buFontTx/>
              <a:buAutoNum type="arabicPeriod"/>
            </a:pPr>
            <a:r>
              <a:rPr lang="en-US" altLang="en-US"/>
              <a:t>Later quarrying and destruction of this area makes archaeological work and interpretation difficult.</a:t>
            </a:r>
          </a:p>
          <a:p>
            <a:pPr marL="228600" indent="-228600">
              <a:buFontTx/>
              <a:buAutoNum type="arabicPeriod"/>
            </a:pPr>
            <a:r>
              <a:rPr lang="en-US" altLang="en-US"/>
              <a:t>When Weill made the identification, most accepted it as accurate.  As of today, there is no other candidate for the tomb of David.</a:t>
            </a:r>
          </a:p>
          <a:p>
            <a:pPr marL="228600" indent="-228600">
              <a:buFontTx/>
              <a:buAutoNum type="arabicPeriod"/>
            </a:pPr>
            <a:r>
              <a:rPr lang="en-US" altLang="en-US"/>
              <a:t>Most scholars today reject this identification.  These structures do not have features typical of Iron Age tombs; there are no burial benches or repositories.  Because of later destruction, there is no stratigraphy, pottery, or burial gifts which would make dating the structure possible.  Some scholars think that it dates to the Herodian period and may have been used as wine cellars for the structures built above it.</a:t>
            </a:r>
          </a:p>
          <a:p>
            <a:pPr marL="228600" indent="-228600"/>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27D0A95-D1D2-479E-BA5C-0D43248DBB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40D47-F641-43AB-8865-DB25B2615FA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6C4137BB-F5CB-47CF-A3D9-E849188A451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0900" name="Rectangle 3">
            <a:extLst>
              <a:ext uri="{FF2B5EF4-FFF2-40B4-BE49-F238E27FC236}">
                <a16:creationId xmlns:a16="http://schemas.microsoft.com/office/drawing/2014/main" id="{25A6D035-3262-4784-94FE-A4D4A7813403}"/>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228600" indent="-228600"/>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C57118DD-174E-4F9A-A0B9-F424B372C6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D24B8-6243-4DA5-A011-D97243EBC1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923" name="Rectangle 2">
            <a:extLst>
              <a:ext uri="{FF2B5EF4-FFF2-40B4-BE49-F238E27FC236}">
                <a16:creationId xmlns:a16="http://schemas.microsoft.com/office/drawing/2014/main" id="{455A8122-303E-4893-8543-8288C26E9FD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1924" name="Rectangle 3">
            <a:extLst>
              <a:ext uri="{FF2B5EF4-FFF2-40B4-BE49-F238E27FC236}">
                <a16:creationId xmlns:a16="http://schemas.microsoft.com/office/drawing/2014/main" id="{9C95C310-8EAA-4053-8DB3-F155F9C8406A}"/>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CC82B41-E7C4-4B5D-82B4-B71AD0E1F70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517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000000"/>
                </a:solidFill>
              </a:rPr>
              <a:t>The British Museum</a:t>
            </a:r>
            <a:r>
              <a:rPr lang="en-US" altLang="en-US">
                <a:solidFill>
                  <a:srgbClr val="000000"/>
                </a:solidFill>
              </a:rPr>
              <a:t>Winners and losers figure in the Babylonian Chronicle, a year-by-year record of events beginning in the eighth century B.C.E., with the reign of King Nabonassar. The publication of the cuneiform chronicle brought to light an otherwise unknown historical event: the Babylonian attack on Egypt in 601/600 B.C.E. The text does not gloss over the Babylonian shortcomings that contributed to Nebuchadnezzar’s subsequent retreat and encouraged the Judahite leadership to defect to the Egyptian side.</a:t>
            </a:r>
            <a:r>
              <a:rPr lang="en-US" altLang="en-US"/>
              <a:t>Editor, H. S. (2004; 2004). </a:t>
            </a:r>
            <a:r>
              <a:rPr lang="en-US" altLang="en-US" i="1"/>
              <a:t>BAR 25:04 (July/Aug 1999)</a:t>
            </a:r>
            <a:r>
              <a:rPr lang="en-US" altLang="en-US"/>
              <a:t>. Biblical Archaeology Society.</a:t>
            </a:r>
          </a:p>
          <a:p>
            <a:pPr eaLnBrk="1" hangingPunct="1"/>
            <a:endParaRPr lang="en-US" altLang="en-US"/>
          </a:p>
          <a:p>
            <a:pPr eaLnBrk="1" hangingPunct="1">
              <a:spcBef>
                <a:spcPct val="50000"/>
              </a:spcBef>
            </a:pPr>
            <a:r>
              <a:rPr lang="en-US" altLang="en-US" sz="2400" b="1"/>
              <a:t>The Babylonian Chronicle for the years 605–595 BC</a:t>
            </a:r>
            <a:r>
              <a:rPr lang="en-US" altLang="en-US" sz="2400"/>
              <a:t> during the reign of Nebuchadnezzar Associates for Biblical Research. (2000; 2003). </a:t>
            </a:r>
            <a:r>
              <a:rPr lang="en-US" altLang="en-US" sz="2400" i="1"/>
              <a:t>Bible and Spade (2000) Volume 13</a:t>
            </a:r>
            <a:r>
              <a:rPr lang="en-US" altLang="en-US" sz="2400"/>
              <a:t> (13:52). Associates for Biblical Research.</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260563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4.xml"/><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5.xml"/><Relationship Id="rId4" Type="http://schemas.openxmlformats.org/officeDocument/2006/relationships/image" Target="../media/image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6.xml"/><Relationship Id="rId4" Type="http://schemas.openxmlformats.org/officeDocument/2006/relationships/image" Target="../media/image7.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9528580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1040487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EC0F7A-5F82-42DF-B2F2-6A25FCA92C42}" type="slidenum">
              <a:rPr lang="en-US"/>
              <a:pPr>
                <a:defRPr/>
              </a:pPr>
              <a:t>‹#›</a:t>
            </a:fld>
            <a:endParaRPr lang="en-US"/>
          </a:p>
        </p:txBody>
      </p:sp>
    </p:spTree>
    <p:extLst>
      <p:ext uri="{BB962C8B-B14F-4D97-AF65-F5344CB8AC3E}">
        <p14:creationId xmlns:p14="http://schemas.microsoft.com/office/powerpoint/2010/main" val="925845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EA63B-DDAE-4934-B111-309242C1B4BC}" type="slidenum">
              <a:rPr lang="en-US"/>
              <a:pPr>
                <a:defRPr/>
              </a:pPr>
              <a:t>‹#›</a:t>
            </a:fld>
            <a:endParaRPr lang="en-US"/>
          </a:p>
        </p:txBody>
      </p:sp>
    </p:spTree>
    <p:extLst>
      <p:ext uri="{BB962C8B-B14F-4D97-AF65-F5344CB8AC3E}">
        <p14:creationId xmlns:p14="http://schemas.microsoft.com/office/powerpoint/2010/main" val="6016605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F99E8A-20A8-4ACC-8392-3D07950CFB6A}" type="slidenum">
              <a:rPr lang="en-US"/>
              <a:pPr>
                <a:defRPr/>
              </a:pPr>
              <a:t>‹#›</a:t>
            </a:fld>
            <a:endParaRPr lang="en-US"/>
          </a:p>
        </p:txBody>
      </p:sp>
    </p:spTree>
    <p:extLst>
      <p:ext uri="{BB962C8B-B14F-4D97-AF65-F5344CB8AC3E}">
        <p14:creationId xmlns:p14="http://schemas.microsoft.com/office/powerpoint/2010/main" val="23107302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F0DE4F-D256-41AA-A3D2-531CC5E886DA}" type="slidenum">
              <a:rPr lang="en-US"/>
              <a:pPr>
                <a:defRPr/>
              </a:pPr>
              <a:t>‹#›</a:t>
            </a:fld>
            <a:endParaRPr lang="en-US"/>
          </a:p>
        </p:txBody>
      </p:sp>
    </p:spTree>
    <p:extLst>
      <p:ext uri="{BB962C8B-B14F-4D97-AF65-F5344CB8AC3E}">
        <p14:creationId xmlns:p14="http://schemas.microsoft.com/office/powerpoint/2010/main" val="29091081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29578-15BE-4D2C-844E-04205489C8D5}" type="slidenum">
              <a:rPr lang="en-US"/>
              <a:pPr>
                <a:defRPr/>
              </a:pPr>
              <a:t>‹#›</a:t>
            </a:fld>
            <a:endParaRPr lang="en-US"/>
          </a:p>
        </p:txBody>
      </p:sp>
    </p:spTree>
    <p:extLst>
      <p:ext uri="{BB962C8B-B14F-4D97-AF65-F5344CB8AC3E}">
        <p14:creationId xmlns:p14="http://schemas.microsoft.com/office/powerpoint/2010/main" val="14233448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33721F78-03DE-47B8-AB25-0F97A1BA15EA}" type="slidenum">
              <a:rPr lang="en-US"/>
              <a:pPr>
                <a:defRPr/>
              </a:pPr>
              <a:t>‹#›</a:t>
            </a:fld>
            <a:endParaRPr lang="en-US"/>
          </a:p>
        </p:txBody>
      </p:sp>
    </p:spTree>
    <p:extLst>
      <p:ext uri="{BB962C8B-B14F-4D97-AF65-F5344CB8AC3E}">
        <p14:creationId xmlns:p14="http://schemas.microsoft.com/office/powerpoint/2010/main" val="7792832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US" sz="1800">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0"/>
              </a:spcBef>
              <a:defRPr/>
            </a:pPr>
            <a:fld id="{68F3DAED-2417-429D-8CB7-1CFBF29292A6}" type="slidenum">
              <a:rPr lang="en-US" sz="1400" smtClean="0">
                <a:solidFill>
                  <a:srgbClr val="898989"/>
                </a:solidFill>
                <a:latin typeface="Calibri" pitchFamily="34" charset="0"/>
              </a:rPr>
              <a:pPr algn="r" eaLnBrk="1" hangingPunct="1">
                <a:spcBef>
                  <a:spcPct val="0"/>
                </a:spcBef>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0"/>
              </a:spcBef>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24908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31266D-B3AF-4FDA-B685-A4CFF7DEE341}" type="slidenum">
              <a:rPr lang="en-US"/>
              <a:pPr>
                <a:defRPr/>
              </a:pPr>
              <a:t>‹#›</a:t>
            </a:fld>
            <a:endParaRPr lang="en-US"/>
          </a:p>
        </p:txBody>
      </p:sp>
    </p:spTree>
    <p:extLst>
      <p:ext uri="{BB962C8B-B14F-4D97-AF65-F5344CB8AC3E}">
        <p14:creationId xmlns:p14="http://schemas.microsoft.com/office/powerpoint/2010/main" val="4133371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F12E4C-0C78-41A8-A344-C2D5EA1CD344}" type="slidenum">
              <a:rPr lang="en-US"/>
              <a:pPr>
                <a:defRPr/>
              </a:pPr>
              <a:t>‹#›</a:t>
            </a:fld>
            <a:endParaRPr lang="en-US"/>
          </a:p>
        </p:txBody>
      </p:sp>
    </p:spTree>
    <p:extLst>
      <p:ext uri="{BB962C8B-B14F-4D97-AF65-F5344CB8AC3E}">
        <p14:creationId xmlns:p14="http://schemas.microsoft.com/office/powerpoint/2010/main" val="18781837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95FAB0-210E-4F9E-AA5F-646DEFA74CF9}" type="slidenum">
              <a:rPr lang="en-US"/>
              <a:pPr>
                <a:defRPr/>
              </a:pPr>
              <a:t>‹#›</a:t>
            </a:fld>
            <a:endParaRPr lang="en-US"/>
          </a:p>
        </p:txBody>
      </p:sp>
    </p:spTree>
    <p:extLst>
      <p:ext uri="{BB962C8B-B14F-4D97-AF65-F5344CB8AC3E}">
        <p14:creationId xmlns:p14="http://schemas.microsoft.com/office/powerpoint/2010/main" val="3881193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6517162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US" sz="1800">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0"/>
              </a:spcBef>
              <a:defRPr/>
            </a:pPr>
            <a:fld id="{4F126E03-0EC9-443A-8CCD-EA3AEE894746}" type="slidenum">
              <a:rPr lang="en-US" sz="1400" smtClean="0">
                <a:solidFill>
                  <a:srgbClr val="898989"/>
                </a:solidFill>
                <a:latin typeface="Calibri" pitchFamily="34" charset="0"/>
              </a:rPr>
              <a:pPr algn="r" eaLnBrk="1" hangingPunct="1">
                <a:spcBef>
                  <a:spcPct val="0"/>
                </a:spcBef>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0"/>
              </a:spcBef>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608028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US" sz="1800">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0"/>
              </a:spcBef>
              <a:defRPr/>
            </a:pPr>
            <a:fld id="{53BA728E-A498-4F13-A3F3-2BAE928A7B13}" type="slidenum">
              <a:rPr lang="en-US" sz="1400" smtClean="0">
                <a:solidFill>
                  <a:srgbClr val="898989"/>
                </a:solidFill>
                <a:latin typeface="Calibri" pitchFamily="34" charset="0"/>
              </a:rPr>
              <a:pPr algn="r" eaLnBrk="1" hangingPunct="1">
                <a:spcBef>
                  <a:spcPct val="0"/>
                </a:spcBef>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0"/>
              </a:spcBef>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0530BC97-ECAC-444E-A271-3737951F1F11}" type="slidenum">
              <a:rPr lang="en-US"/>
              <a:pPr>
                <a:defRPr/>
              </a:pPr>
              <a:t>‹#›</a:t>
            </a:fld>
            <a:endParaRPr lang="en-US"/>
          </a:p>
        </p:txBody>
      </p:sp>
    </p:spTree>
    <p:extLst>
      <p:ext uri="{BB962C8B-B14F-4D97-AF65-F5344CB8AC3E}">
        <p14:creationId xmlns:p14="http://schemas.microsoft.com/office/powerpoint/2010/main" val="42416485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US" sz="1800">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0"/>
              </a:spcBef>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976B1B3D-225D-4C5E-974D-497FC4E8CAC1}" type="slidenum">
              <a:rPr lang="en-US"/>
              <a:pPr>
                <a:defRPr/>
              </a:pPr>
              <a:t>‹#›</a:t>
            </a:fld>
            <a:endParaRPr lang="en-US"/>
          </a:p>
        </p:txBody>
      </p:sp>
    </p:spTree>
    <p:extLst>
      <p:ext uri="{BB962C8B-B14F-4D97-AF65-F5344CB8AC3E}">
        <p14:creationId xmlns:p14="http://schemas.microsoft.com/office/powerpoint/2010/main" val="3378218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A4F827-D038-4E94-A80E-D64516338994}" type="slidenum">
              <a:rPr lang="en-US"/>
              <a:pPr>
                <a:defRPr/>
              </a:pPr>
              <a:t>‹#›</a:t>
            </a:fld>
            <a:endParaRPr lang="en-US"/>
          </a:p>
        </p:txBody>
      </p:sp>
    </p:spTree>
    <p:extLst>
      <p:ext uri="{BB962C8B-B14F-4D97-AF65-F5344CB8AC3E}">
        <p14:creationId xmlns:p14="http://schemas.microsoft.com/office/powerpoint/2010/main" val="23979857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0E376E-927C-43F9-9B27-A585F1745F3A}" type="slidenum">
              <a:rPr lang="en-US"/>
              <a:pPr>
                <a:defRPr/>
              </a:pPr>
              <a:t>‹#›</a:t>
            </a:fld>
            <a:endParaRPr lang="en-US"/>
          </a:p>
        </p:txBody>
      </p:sp>
    </p:spTree>
    <p:extLst>
      <p:ext uri="{BB962C8B-B14F-4D97-AF65-F5344CB8AC3E}">
        <p14:creationId xmlns:p14="http://schemas.microsoft.com/office/powerpoint/2010/main" val="10411055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F2E754-B0C9-4321-991C-517138244CE6}" type="slidenum">
              <a:rPr lang="en-US"/>
              <a:pPr>
                <a:defRPr/>
              </a:pPr>
              <a:t>‹#›</a:t>
            </a:fld>
            <a:endParaRPr lang="en-US"/>
          </a:p>
        </p:txBody>
      </p:sp>
    </p:spTree>
    <p:extLst>
      <p:ext uri="{BB962C8B-B14F-4D97-AF65-F5344CB8AC3E}">
        <p14:creationId xmlns:p14="http://schemas.microsoft.com/office/powerpoint/2010/main" val="38405816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108B4C-7F98-465D-A103-89BC26FC79C1}" type="slidenum">
              <a:rPr lang="en-US"/>
              <a:pPr>
                <a:defRPr/>
              </a:pPr>
              <a:t>‹#›</a:t>
            </a:fld>
            <a:endParaRPr lang="en-US"/>
          </a:p>
        </p:txBody>
      </p:sp>
    </p:spTree>
    <p:extLst>
      <p:ext uri="{BB962C8B-B14F-4D97-AF65-F5344CB8AC3E}">
        <p14:creationId xmlns:p14="http://schemas.microsoft.com/office/powerpoint/2010/main" val="322738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92AFE5-22BD-48B5-B701-95A12C1BB03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17773223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2AFE5-22BD-48B5-B701-95A12C1BB03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38362795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92AFE5-22BD-48B5-B701-95A12C1BB03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1366231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36E15-25AF-4FC6-AF86-838EF88A9DB0}" type="datetimeFigureOut">
              <a:rPr lang="en-US" smtClean="0"/>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F35D1-1332-412F-8AF5-478A02D7312D}" type="slidenum">
              <a:rPr lang="en-US" smtClean="0"/>
              <a:t>‹#›</a:t>
            </a:fld>
            <a:endParaRPr lang="en-US"/>
          </a:p>
        </p:txBody>
      </p:sp>
    </p:spTree>
    <p:extLst>
      <p:ext uri="{BB962C8B-B14F-4D97-AF65-F5344CB8AC3E}">
        <p14:creationId xmlns:p14="http://schemas.microsoft.com/office/powerpoint/2010/main" val="40074908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92AFE5-22BD-48B5-B701-95A12C1BB03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39651718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92AFE5-22BD-48B5-B701-95A12C1BB03B}" type="datetimeFigureOut">
              <a:rPr lang="en-US" smtClean="0"/>
              <a:t>8/19/2019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2225460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92AFE5-22BD-48B5-B701-95A12C1BB03B}" type="datetimeFigureOut">
              <a:rPr lang="en-US" smtClean="0"/>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40491378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2AFE5-22BD-48B5-B701-95A12C1BB03B}" type="datetimeFigureOut">
              <a:rPr lang="en-US" smtClean="0"/>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30976915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92AFE5-22BD-48B5-B701-95A12C1BB03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31779436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92AFE5-22BD-48B5-B701-95A12C1BB03B}"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30452326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2AFE5-22BD-48B5-B701-95A12C1BB03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26271069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2AFE5-22BD-48B5-B701-95A12C1BB03B}"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CD09B-F496-444C-992F-95B3EB684B00}" type="slidenum">
              <a:rPr lang="en-US" smtClean="0"/>
              <a:t>‹#›</a:t>
            </a:fld>
            <a:endParaRPr lang="en-US"/>
          </a:p>
        </p:txBody>
      </p:sp>
    </p:spTree>
    <p:extLst>
      <p:ext uri="{BB962C8B-B14F-4D97-AF65-F5344CB8AC3E}">
        <p14:creationId xmlns:p14="http://schemas.microsoft.com/office/powerpoint/2010/main" val="29896653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E4D3D8-E04C-4FDE-A8CB-9CC7FC8D527A}"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2151389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4D3D8-E04C-4FDE-A8CB-9CC7FC8D527A}"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7007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7627886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E4D3D8-E04C-4FDE-A8CB-9CC7FC8D527A}"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24348905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E4D3D8-E04C-4FDE-A8CB-9CC7FC8D527A}"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30078626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E4D3D8-E04C-4FDE-A8CB-9CC7FC8D527A}" type="datetimeFigureOut">
              <a:rPr lang="en-US" smtClean="0"/>
              <a:t>8/19/2019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35344490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E4D3D8-E04C-4FDE-A8CB-9CC7FC8D527A}" type="datetimeFigureOut">
              <a:rPr lang="en-US" smtClean="0"/>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12200247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4D3D8-E04C-4FDE-A8CB-9CC7FC8D527A}" type="datetimeFigureOut">
              <a:rPr lang="en-US" smtClean="0"/>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14629185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E4D3D8-E04C-4FDE-A8CB-9CC7FC8D527A}"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33184658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E4D3D8-E04C-4FDE-A8CB-9CC7FC8D527A}"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35392113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4D3D8-E04C-4FDE-A8CB-9CC7FC8D527A}"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35256167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4D3D8-E04C-4FDE-A8CB-9CC7FC8D527A}"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A76D8-3F0B-4BBA-A509-7CAF162F685F}" type="slidenum">
              <a:rPr lang="en-US" smtClean="0"/>
              <a:t>‹#›</a:t>
            </a:fld>
            <a:endParaRPr lang="en-US"/>
          </a:p>
        </p:txBody>
      </p:sp>
    </p:spTree>
    <p:extLst>
      <p:ext uri="{BB962C8B-B14F-4D97-AF65-F5344CB8AC3E}">
        <p14:creationId xmlns:p14="http://schemas.microsoft.com/office/powerpoint/2010/main" val="11529653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85560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215015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530356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B9DA1E5-33CF-443E-A030-3ABBAAD24496}"/>
              </a:ext>
            </a:extLst>
          </p:cNvPr>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a:extLst>
              <a:ext uri="{FF2B5EF4-FFF2-40B4-BE49-F238E27FC236}">
                <a16:creationId xmlns:a16="http://schemas.microsoft.com/office/drawing/2014/main" id="{70733A7D-FE06-473D-8A13-67E1183C08E0}"/>
              </a:ext>
            </a:extLst>
          </p:cNvPr>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a:extLst>
              <a:ext uri="{FF2B5EF4-FFF2-40B4-BE49-F238E27FC236}">
                <a16:creationId xmlns:a16="http://schemas.microsoft.com/office/drawing/2014/main" id="{DAD58069-5F25-4BC6-9FB3-CFB512273BA9}"/>
              </a:ext>
            </a:extLst>
          </p:cNvPr>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p>
        </p:txBody>
      </p:sp>
      <p:sp>
        <p:nvSpPr>
          <p:cNvPr id="4101" name="Rectangle 5">
            <a:extLst>
              <a:ext uri="{FF2B5EF4-FFF2-40B4-BE49-F238E27FC236}">
                <a16:creationId xmlns:a16="http://schemas.microsoft.com/office/drawing/2014/main" id="{4C46725D-5038-43DC-BFA2-BC956776CDBC}"/>
              </a:ext>
            </a:extLst>
          </p:cNvPr>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p>
        </p:txBody>
      </p:sp>
      <p:sp>
        <p:nvSpPr>
          <p:cNvPr id="4102" name="Rectangle 6">
            <a:extLst>
              <a:ext uri="{FF2B5EF4-FFF2-40B4-BE49-F238E27FC236}">
                <a16:creationId xmlns:a16="http://schemas.microsoft.com/office/drawing/2014/main" id="{A4F3D753-3DB3-41AD-9907-E2E4D0E6E624}"/>
              </a:ext>
            </a:extLst>
          </p:cNvPr>
          <p:cNvSpPr>
            <a:spLocks noGrp="1" noChangeArrowheads="1"/>
          </p:cNvSpPr>
          <p:nvPr>
            <p:ph type="sldNum" sz="quarter" idx="4"/>
          </p:nvPr>
        </p:nvSpPr>
        <p:spPr/>
        <p:txBody>
          <a:bodyPr anchorCtr="0"/>
          <a:lstStyle>
            <a:lvl1pPr>
              <a:defRPr>
                <a:solidFill>
                  <a:schemeClr val="tx2"/>
                </a:solidFill>
              </a:defRPr>
            </a:lvl1pPr>
          </a:lstStyle>
          <a:p>
            <a:fld id="{1C285BE9-8552-4283-8FE1-9AAFDEB17900}" type="slidenum">
              <a:rPr lang="en-US" altLang="en-US"/>
              <a:pPr/>
              <a:t>‹#›</a:t>
            </a:fld>
            <a:endParaRPr lang="en-US" altLang="en-US"/>
          </a:p>
        </p:txBody>
      </p:sp>
      <p:grpSp>
        <p:nvGrpSpPr>
          <p:cNvPr id="4103" name="Group 7">
            <a:extLst>
              <a:ext uri="{FF2B5EF4-FFF2-40B4-BE49-F238E27FC236}">
                <a16:creationId xmlns:a16="http://schemas.microsoft.com/office/drawing/2014/main" id="{CDB5CC05-134F-40AF-AE0F-F922490E4554}"/>
              </a:ext>
            </a:extLst>
          </p:cNvPr>
          <p:cNvGrpSpPr>
            <a:grpSpLocks/>
          </p:cNvGrpSpPr>
          <p:nvPr/>
        </p:nvGrpSpPr>
        <p:grpSpPr bwMode="auto">
          <a:xfrm>
            <a:off x="0" y="0"/>
            <a:ext cx="6362700" cy="6858000"/>
            <a:chOff x="0" y="0"/>
            <a:chExt cx="4008" cy="4320"/>
          </a:xfrm>
        </p:grpSpPr>
        <p:pic>
          <p:nvPicPr>
            <p:cNvPr id="4104" name="Picture 8">
              <a:extLst>
                <a:ext uri="{FF2B5EF4-FFF2-40B4-BE49-F238E27FC236}">
                  <a16:creationId xmlns:a16="http://schemas.microsoft.com/office/drawing/2014/main" id="{107F145C-6ED9-4246-A8ED-0F434DC07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FF638D46-3FB4-48D1-9085-BD37A51D3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a:extLst>
              <a:ext uri="{FF2B5EF4-FFF2-40B4-BE49-F238E27FC236}">
                <a16:creationId xmlns:a16="http://schemas.microsoft.com/office/drawing/2014/main" id="{F6789ED9-088E-4B1F-AE32-C7493FEB9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652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3FBD-7CAC-459A-8CC1-D5BD95FB2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088C8-51FF-4E0A-B2A9-A1F981F0E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67672-A595-4D43-B4C8-F204107DBAA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336B55F-DC06-4788-9E60-4D658B8783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54E8A4E-0A3E-4D73-B903-0009BD4EFD41}"/>
              </a:ext>
            </a:extLst>
          </p:cNvPr>
          <p:cNvSpPr>
            <a:spLocks noGrp="1"/>
          </p:cNvSpPr>
          <p:nvPr>
            <p:ph type="sldNum" sz="quarter" idx="12"/>
          </p:nvPr>
        </p:nvSpPr>
        <p:spPr/>
        <p:txBody>
          <a:bodyPr/>
          <a:lstStyle>
            <a:lvl1pPr>
              <a:defRPr/>
            </a:lvl1pPr>
          </a:lstStyle>
          <a:p>
            <a:fld id="{F9B9181E-211D-4EDB-8643-7B20BA3A865A}" type="slidenum">
              <a:rPr lang="en-US" altLang="en-US"/>
              <a:pPr/>
              <a:t>‹#›</a:t>
            </a:fld>
            <a:endParaRPr lang="en-US" altLang="en-US"/>
          </a:p>
        </p:txBody>
      </p:sp>
    </p:spTree>
    <p:extLst>
      <p:ext uri="{BB962C8B-B14F-4D97-AF65-F5344CB8AC3E}">
        <p14:creationId xmlns:p14="http://schemas.microsoft.com/office/powerpoint/2010/main" val="641631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FBB4-F592-461B-B719-861857B01326}"/>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CB6A9B-E99C-4E3C-A1B1-B6C1E815B56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33B16E7-5BD6-4D34-80E5-27D058526A2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E866FCD-ADDB-4A11-AB21-0E7910394B4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E229B7-EF76-4AB9-BE73-29064640FCCB}"/>
              </a:ext>
            </a:extLst>
          </p:cNvPr>
          <p:cNvSpPr>
            <a:spLocks noGrp="1"/>
          </p:cNvSpPr>
          <p:nvPr>
            <p:ph type="sldNum" sz="quarter" idx="12"/>
          </p:nvPr>
        </p:nvSpPr>
        <p:spPr/>
        <p:txBody>
          <a:bodyPr/>
          <a:lstStyle>
            <a:lvl1pPr>
              <a:defRPr/>
            </a:lvl1pPr>
          </a:lstStyle>
          <a:p>
            <a:fld id="{F3BA2238-1C19-4A7B-B145-2EE95A71444C}" type="slidenum">
              <a:rPr lang="en-US" altLang="en-US"/>
              <a:pPr/>
              <a:t>‹#›</a:t>
            </a:fld>
            <a:endParaRPr lang="en-US" altLang="en-US"/>
          </a:p>
        </p:txBody>
      </p:sp>
    </p:spTree>
    <p:extLst>
      <p:ext uri="{BB962C8B-B14F-4D97-AF65-F5344CB8AC3E}">
        <p14:creationId xmlns:p14="http://schemas.microsoft.com/office/powerpoint/2010/main" val="12161219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C417-BBCB-4DE8-BEC0-5E2719EBD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5C79B-FF21-4B84-83CE-9581599255E5}"/>
              </a:ext>
            </a:extLst>
          </p:cNvPr>
          <p:cNvSpPr>
            <a:spLocks noGrp="1"/>
          </p:cNvSpPr>
          <p:nvPr>
            <p:ph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AF10FF-C800-4C5C-AD56-1CCBD1D45BEE}"/>
              </a:ext>
            </a:extLst>
          </p:cNvPr>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F6AB85-AC6F-43A4-8A4E-7246324B02A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2E9538B-0E62-4F22-845A-71F9508AF7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F664AE5-7B9B-460F-B3C7-21F550347F12}"/>
              </a:ext>
            </a:extLst>
          </p:cNvPr>
          <p:cNvSpPr>
            <a:spLocks noGrp="1"/>
          </p:cNvSpPr>
          <p:nvPr>
            <p:ph type="sldNum" sz="quarter" idx="12"/>
          </p:nvPr>
        </p:nvSpPr>
        <p:spPr/>
        <p:txBody>
          <a:bodyPr/>
          <a:lstStyle>
            <a:lvl1pPr>
              <a:defRPr/>
            </a:lvl1pPr>
          </a:lstStyle>
          <a:p>
            <a:fld id="{DDF34122-AF71-479C-90C4-03AD19CDAC95}" type="slidenum">
              <a:rPr lang="en-US" altLang="en-US"/>
              <a:pPr/>
              <a:t>‹#›</a:t>
            </a:fld>
            <a:endParaRPr lang="en-US" altLang="en-US"/>
          </a:p>
        </p:txBody>
      </p:sp>
    </p:spTree>
    <p:extLst>
      <p:ext uri="{BB962C8B-B14F-4D97-AF65-F5344CB8AC3E}">
        <p14:creationId xmlns:p14="http://schemas.microsoft.com/office/powerpoint/2010/main" val="7221516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CE40-7DD4-4974-9FA3-CCFB29ED60C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4E63DD-C1D4-4A2A-94FF-4FE7D226CA5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1892E-9FCB-4B3C-B544-EFF726BD7E2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53C77-CF68-434D-95E7-6780015DD8E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91D1D3-4090-4081-8542-8F4A1EE774E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5015F1-0E02-4E81-9AF0-523203957A1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F81E7DC-15CE-45E6-A67E-1C7C64C5535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90027DD-FCE0-4BC1-A3C4-C89D1939CAB6}"/>
              </a:ext>
            </a:extLst>
          </p:cNvPr>
          <p:cNvSpPr>
            <a:spLocks noGrp="1"/>
          </p:cNvSpPr>
          <p:nvPr>
            <p:ph type="sldNum" sz="quarter" idx="12"/>
          </p:nvPr>
        </p:nvSpPr>
        <p:spPr/>
        <p:txBody>
          <a:bodyPr/>
          <a:lstStyle>
            <a:lvl1pPr>
              <a:defRPr/>
            </a:lvl1pPr>
          </a:lstStyle>
          <a:p>
            <a:fld id="{7D2A2F7A-2CDD-497C-A40D-D2F3E3641001}" type="slidenum">
              <a:rPr lang="en-US" altLang="en-US"/>
              <a:pPr/>
              <a:t>‹#›</a:t>
            </a:fld>
            <a:endParaRPr lang="en-US" altLang="en-US"/>
          </a:p>
        </p:txBody>
      </p:sp>
    </p:spTree>
    <p:extLst>
      <p:ext uri="{BB962C8B-B14F-4D97-AF65-F5344CB8AC3E}">
        <p14:creationId xmlns:p14="http://schemas.microsoft.com/office/powerpoint/2010/main" val="14610602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832A-23B4-4650-B700-077FC27DAC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38F4D-FD81-41BE-951B-361221931C2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693A4E5-8E6A-4BCC-BAC1-AAFD79386CD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4A2122A-7E24-43D2-AD61-B31C1379D857}"/>
              </a:ext>
            </a:extLst>
          </p:cNvPr>
          <p:cNvSpPr>
            <a:spLocks noGrp="1"/>
          </p:cNvSpPr>
          <p:nvPr>
            <p:ph type="sldNum" sz="quarter" idx="12"/>
          </p:nvPr>
        </p:nvSpPr>
        <p:spPr/>
        <p:txBody>
          <a:bodyPr/>
          <a:lstStyle>
            <a:lvl1pPr>
              <a:defRPr/>
            </a:lvl1pPr>
          </a:lstStyle>
          <a:p>
            <a:fld id="{87CDF992-F9C4-49F3-BFC5-304A857483B8}" type="slidenum">
              <a:rPr lang="en-US" altLang="en-US"/>
              <a:pPr/>
              <a:t>‹#›</a:t>
            </a:fld>
            <a:endParaRPr lang="en-US" altLang="en-US"/>
          </a:p>
        </p:txBody>
      </p:sp>
    </p:spTree>
    <p:extLst>
      <p:ext uri="{BB962C8B-B14F-4D97-AF65-F5344CB8AC3E}">
        <p14:creationId xmlns:p14="http://schemas.microsoft.com/office/powerpoint/2010/main" val="1133048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067362-ACF9-4D21-9974-A4E42E88414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A5714A0-F661-48D7-847F-B5E88BDCD74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4E9F9D5-53A9-4E07-876A-9AA185D04393}"/>
              </a:ext>
            </a:extLst>
          </p:cNvPr>
          <p:cNvSpPr>
            <a:spLocks noGrp="1"/>
          </p:cNvSpPr>
          <p:nvPr>
            <p:ph type="sldNum" sz="quarter" idx="12"/>
          </p:nvPr>
        </p:nvSpPr>
        <p:spPr/>
        <p:txBody>
          <a:bodyPr/>
          <a:lstStyle>
            <a:lvl1pPr>
              <a:defRPr/>
            </a:lvl1pPr>
          </a:lstStyle>
          <a:p>
            <a:fld id="{F79E46ED-74FA-4042-A355-1A88BCC46B7B}" type="slidenum">
              <a:rPr lang="en-US" altLang="en-US"/>
              <a:pPr/>
              <a:t>‹#›</a:t>
            </a:fld>
            <a:endParaRPr lang="en-US" altLang="en-US"/>
          </a:p>
        </p:txBody>
      </p:sp>
    </p:spTree>
    <p:extLst>
      <p:ext uri="{BB962C8B-B14F-4D97-AF65-F5344CB8AC3E}">
        <p14:creationId xmlns:p14="http://schemas.microsoft.com/office/powerpoint/2010/main" val="22790011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4381-498A-4F25-A89F-B3E9AC83D1F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4E8B4D-2D94-4F7D-AF02-7DB9DC354C9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A3FE9-7B9B-41C8-A0B4-2E332934C5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B7297-0CCF-4D76-BC5C-86704C5D72F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16B1CE0-2C05-4DBB-A87F-1666EF3169C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D0063C9-AE66-4FF5-BC5A-3CB025982A40}"/>
              </a:ext>
            </a:extLst>
          </p:cNvPr>
          <p:cNvSpPr>
            <a:spLocks noGrp="1"/>
          </p:cNvSpPr>
          <p:nvPr>
            <p:ph type="sldNum" sz="quarter" idx="12"/>
          </p:nvPr>
        </p:nvSpPr>
        <p:spPr/>
        <p:txBody>
          <a:bodyPr/>
          <a:lstStyle>
            <a:lvl1pPr>
              <a:defRPr/>
            </a:lvl1pPr>
          </a:lstStyle>
          <a:p>
            <a:fld id="{4F5E72B9-809C-4549-8CE0-87A74ED50939}" type="slidenum">
              <a:rPr lang="en-US" altLang="en-US"/>
              <a:pPr/>
              <a:t>‹#›</a:t>
            </a:fld>
            <a:endParaRPr lang="en-US" altLang="en-US"/>
          </a:p>
        </p:txBody>
      </p:sp>
    </p:spTree>
    <p:extLst>
      <p:ext uri="{BB962C8B-B14F-4D97-AF65-F5344CB8AC3E}">
        <p14:creationId xmlns:p14="http://schemas.microsoft.com/office/powerpoint/2010/main" val="29021202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1B84-9ADC-4433-9344-F71C7FD515A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A3374F-B5CD-4E70-AFDE-BAC9B9707C0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6FCB38-A4FD-4737-84D3-E28CA2E427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33C03-81EF-478B-A260-42417135C6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EE291B5-B48C-4242-85D5-5735A819EA0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2125182-5853-475A-B22B-EE1F386C84EC}"/>
              </a:ext>
            </a:extLst>
          </p:cNvPr>
          <p:cNvSpPr>
            <a:spLocks noGrp="1"/>
          </p:cNvSpPr>
          <p:nvPr>
            <p:ph type="sldNum" sz="quarter" idx="12"/>
          </p:nvPr>
        </p:nvSpPr>
        <p:spPr/>
        <p:txBody>
          <a:bodyPr/>
          <a:lstStyle>
            <a:lvl1pPr>
              <a:defRPr/>
            </a:lvl1pPr>
          </a:lstStyle>
          <a:p>
            <a:fld id="{88386333-6C5E-451B-A96C-58356E71AF32}" type="slidenum">
              <a:rPr lang="en-US" altLang="en-US"/>
              <a:pPr/>
              <a:t>‹#›</a:t>
            </a:fld>
            <a:endParaRPr lang="en-US" altLang="en-US"/>
          </a:p>
        </p:txBody>
      </p:sp>
    </p:spTree>
    <p:extLst>
      <p:ext uri="{BB962C8B-B14F-4D97-AF65-F5344CB8AC3E}">
        <p14:creationId xmlns:p14="http://schemas.microsoft.com/office/powerpoint/2010/main" val="2498931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38860CDF-F6EC-4304-8176-F3B5D1E78EF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845714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557F-7CD0-436A-81F8-98E079DD7F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528869-C8DA-4336-BA66-1E47B85B61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98D1E-2C8B-4F62-8FC4-5258BD8E3C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44009-FEEB-46A7-A61B-554758D1698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6FBE47-4D6C-4670-A2B8-58A749FBF3F2}"/>
              </a:ext>
            </a:extLst>
          </p:cNvPr>
          <p:cNvSpPr>
            <a:spLocks noGrp="1"/>
          </p:cNvSpPr>
          <p:nvPr>
            <p:ph type="sldNum" sz="quarter" idx="12"/>
          </p:nvPr>
        </p:nvSpPr>
        <p:spPr/>
        <p:txBody>
          <a:bodyPr/>
          <a:lstStyle>
            <a:lvl1pPr>
              <a:defRPr/>
            </a:lvl1pPr>
          </a:lstStyle>
          <a:p>
            <a:fld id="{B0969082-7E52-4F49-902A-CB16511C7E4D}" type="slidenum">
              <a:rPr lang="en-US" altLang="en-US"/>
              <a:pPr/>
              <a:t>‹#›</a:t>
            </a:fld>
            <a:endParaRPr lang="en-US" altLang="en-US"/>
          </a:p>
        </p:txBody>
      </p:sp>
    </p:spTree>
    <p:extLst>
      <p:ext uri="{BB962C8B-B14F-4D97-AF65-F5344CB8AC3E}">
        <p14:creationId xmlns:p14="http://schemas.microsoft.com/office/powerpoint/2010/main" val="28802242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BFFD5E-1038-4F52-8418-5725EBE269BC}"/>
              </a:ext>
            </a:extLst>
          </p:cNvPr>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750FCE-3A07-4BDB-9BF8-134055548F54}"/>
              </a:ext>
            </a:extLst>
          </p:cNvPr>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63511-F3C4-4CE8-B7E3-3AE26E237B0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F6F661-8EB8-4FDC-8859-6001B1265E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3E55A4-3929-4995-9BEC-0D06B232E488}"/>
              </a:ext>
            </a:extLst>
          </p:cNvPr>
          <p:cNvSpPr>
            <a:spLocks noGrp="1"/>
          </p:cNvSpPr>
          <p:nvPr>
            <p:ph type="sldNum" sz="quarter" idx="12"/>
          </p:nvPr>
        </p:nvSpPr>
        <p:spPr/>
        <p:txBody>
          <a:bodyPr/>
          <a:lstStyle>
            <a:lvl1pPr>
              <a:defRPr/>
            </a:lvl1pPr>
          </a:lstStyle>
          <a:p>
            <a:fld id="{C6518F97-3C31-44D6-8035-FB5856848F3B}" type="slidenum">
              <a:rPr lang="en-US" altLang="en-US"/>
              <a:pPr/>
              <a:t>‹#›</a:t>
            </a:fld>
            <a:endParaRPr lang="en-US" altLang="en-US"/>
          </a:p>
        </p:txBody>
      </p:sp>
    </p:spTree>
    <p:extLst>
      <p:ext uri="{BB962C8B-B14F-4D97-AF65-F5344CB8AC3E}">
        <p14:creationId xmlns:p14="http://schemas.microsoft.com/office/powerpoint/2010/main" val="37357140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1"/>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15B768FD-302A-4451-ABD5-B24B56533B6B}" type="slidenum">
              <a:rPr lang="en-US"/>
              <a:pPr>
                <a:defRPr/>
              </a:pPr>
              <a:t>‹#›</a:t>
            </a:fld>
            <a:endParaRPr lang="en-US"/>
          </a:p>
        </p:txBody>
      </p:sp>
    </p:spTree>
    <p:extLst>
      <p:ext uri="{BB962C8B-B14F-4D97-AF65-F5344CB8AC3E}">
        <p14:creationId xmlns:p14="http://schemas.microsoft.com/office/powerpoint/2010/main" val="40841634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89C586-B12D-4039-82F1-475784C3CA7B}" type="slidenum">
              <a:rPr lang="en-US"/>
              <a:pPr>
                <a:defRPr/>
              </a:pPr>
              <a:t>‹#›</a:t>
            </a:fld>
            <a:endParaRPr lang="en-US"/>
          </a:p>
        </p:txBody>
      </p:sp>
    </p:spTree>
    <p:extLst>
      <p:ext uri="{BB962C8B-B14F-4D97-AF65-F5344CB8AC3E}">
        <p14:creationId xmlns:p14="http://schemas.microsoft.com/office/powerpoint/2010/main" val="2989110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1C62D-6D7F-46DE-BD58-2277701F8D79}" type="slidenum">
              <a:rPr lang="en-US"/>
              <a:pPr>
                <a:defRPr/>
              </a:pPr>
              <a:t>‹#›</a:t>
            </a:fld>
            <a:endParaRPr lang="en-US"/>
          </a:p>
        </p:txBody>
      </p:sp>
    </p:spTree>
    <p:extLst>
      <p:ext uri="{BB962C8B-B14F-4D97-AF65-F5344CB8AC3E}">
        <p14:creationId xmlns:p14="http://schemas.microsoft.com/office/powerpoint/2010/main" val="14795135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2"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83604F-ADE1-4A89-9A3C-FD58B0DBFC6C}" type="slidenum">
              <a:rPr lang="en-US"/>
              <a:pPr>
                <a:defRPr/>
              </a:pPr>
              <a:t>‹#›</a:t>
            </a:fld>
            <a:endParaRPr lang="en-US"/>
          </a:p>
        </p:txBody>
      </p:sp>
    </p:spTree>
    <p:extLst>
      <p:ext uri="{BB962C8B-B14F-4D97-AF65-F5344CB8AC3E}">
        <p14:creationId xmlns:p14="http://schemas.microsoft.com/office/powerpoint/2010/main" val="22255740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26B457-469D-4E38-8EBD-57EB941E2FA4}" type="slidenum">
              <a:rPr lang="en-US"/>
              <a:pPr>
                <a:defRPr/>
              </a:pPr>
              <a:t>‹#›</a:t>
            </a:fld>
            <a:endParaRPr lang="en-US"/>
          </a:p>
        </p:txBody>
      </p:sp>
    </p:spTree>
    <p:extLst>
      <p:ext uri="{BB962C8B-B14F-4D97-AF65-F5344CB8AC3E}">
        <p14:creationId xmlns:p14="http://schemas.microsoft.com/office/powerpoint/2010/main" val="37186385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51AED1-3367-43A5-B0FD-85ECE25DB3DF}" type="slidenum">
              <a:rPr lang="en-US"/>
              <a:pPr>
                <a:defRPr/>
              </a:pPr>
              <a:t>‹#›</a:t>
            </a:fld>
            <a:endParaRPr lang="en-US"/>
          </a:p>
        </p:txBody>
      </p:sp>
    </p:spTree>
    <p:extLst>
      <p:ext uri="{BB962C8B-B14F-4D97-AF65-F5344CB8AC3E}">
        <p14:creationId xmlns:p14="http://schemas.microsoft.com/office/powerpoint/2010/main" val="27597065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EC0F7A-5F82-42DF-B2F2-6A25FCA92C42}" type="slidenum">
              <a:rPr lang="en-US"/>
              <a:pPr>
                <a:defRPr/>
              </a:pPr>
              <a:t>‹#›</a:t>
            </a:fld>
            <a:endParaRPr lang="en-US"/>
          </a:p>
        </p:txBody>
      </p:sp>
    </p:spTree>
    <p:extLst>
      <p:ext uri="{BB962C8B-B14F-4D97-AF65-F5344CB8AC3E}">
        <p14:creationId xmlns:p14="http://schemas.microsoft.com/office/powerpoint/2010/main" val="12660777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EA63B-DDAE-4934-B111-309242C1B4BC}" type="slidenum">
              <a:rPr lang="en-US"/>
              <a:pPr>
                <a:defRPr/>
              </a:pPr>
              <a:t>‹#›</a:t>
            </a:fld>
            <a:endParaRPr lang="en-US"/>
          </a:p>
        </p:txBody>
      </p:sp>
    </p:spTree>
    <p:extLst>
      <p:ext uri="{BB962C8B-B14F-4D97-AF65-F5344CB8AC3E}">
        <p14:creationId xmlns:p14="http://schemas.microsoft.com/office/powerpoint/2010/main" val="4210841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762BD44-1D15-4F8C-9319-19E2F8A9AD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560389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F99E8A-20A8-4ACC-8392-3D07950CFB6A}" type="slidenum">
              <a:rPr lang="en-US"/>
              <a:pPr>
                <a:defRPr/>
              </a:pPr>
              <a:t>‹#›</a:t>
            </a:fld>
            <a:endParaRPr lang="en-US"/>
          </a:p>
        </p:txBody>
      </p:sp>
    </p:spTree>
    <p:extLst>
      <p:ext uri="{BB962C8B-B14F-4D97-AF65-F5344CB8AC3E}">
        <p14:creationId xmlns:p14="http://schemas.microsoft.com/office/powerpoint/2010/main" val="12689405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F0DE4F-D256-41AA-A3D2-531CC5E886DA}" type="slidenum">
              <a:rPr lang="en-US"/>
              <a:pPr>
                <a:defRPr/>
              </a:pPr>
              <a:t>‹#›</a:t>
            </a:fld>
            <a:endParaRPr lang="en-US"/>
          </a:p>
        </p:txBody>
      </p:sp>
    </p:spTree>
    <p:extLst>
      <p:ext uri="{BB962C8B-B14F-4D97-AF65-F5344CB8AC3E}">
        <p14:creationId xmlns:p14="http://schemas.microsoft.com/office/powerpoint/2010/main" val="5493262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29578-15BE-4D2C-844E-04205489C8D5}" type="slidenum">
              <a:rPr lang="en-US"/>
              <a:pPr>
                <a:defRPr/>
              </a:pPr>
              <a:t>‹#›</a:t>
            </a:fld>
            <a:endParaRPr lang="en-US"/>
          </a:p>
        </p:txBody>
      </p:sp>
    </p:spTree>
    <p:extLst>
      <p:ext uri="{BB962C8B-B14F-4D97-AF65-F5344CB8AC3E}">
        <p14:creationId xmlns:p14="http://schemas.microsoft.com/office/powerpoint/2010/main" val="11874400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3725888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C0F6-9ECA-482B-9C60-D938A7B4AFD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821C60E-F22D-4F94-8F47-790E56C279A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447955-A749-45DE-91A9-7C8AD8FD8C8F}"/>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5" name="Footer Placeholder 4">
            <a:extLst>
              <a:ext uri="{FF2B5EF4-FFF2-40B4-BE49-F238E27FC236}">
                <a16:creationId xmlns:a16="http://schemas.microsoft.com/office/drawing/2014/main" id="{FD3FAA89-545F-4697-98B8-4F7E4584A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FB6DA-4623-4BF1-986C-9D1ECD01BBF5}"/>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15855815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7B2F-BDF9-4622-844B-0D420AA92A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C3F65-9A1E-4F30-AA13-C29BF4C577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D3EA8-2267-49D6-991B-C96040DDE800}"/>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5" name="Footer Placeholder 4">
            <a:extLst>
              <a:ext uri="{FF2B5EF4-FFF2-40B4-BE49-F238E27FC236}">
                <a16:creationId xmlns:a16="http://schemas.microsoft.com/office/drawing/2014/main" id="{26EB357B-A92E-44ED-8163-F1399BAF6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9A849-91F7-429E-8A61-E4DCFFA3B3C0}"/>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734677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C9B7-990D-498E-BCEF-2039AE77CD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2955CF8-A438-492B-B9E4-21FEB26A2B3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7DE847-0D1F-49C0-A886-880C4D069095}"/>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5" name="Footer Placeholder 4">
            <a:extLst>
              <a:ext uri="{FF2B5EF4-FFF2-40B4-BE49-F238E27FC236}">
                <a16:creationId xmlns:a16="http://schemas.microsoft.com/office/drawing/2014/main" id="{FFD18D9F-DAE4-485C-A7CE-B79079EE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1B067-5BBF-427B-91D7-D03375588BBE}"/>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35827664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D873-DEA6-4336-99D6-62FC570137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3806C2-EFBA-405C-B98B-F6B0CCF0BE4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286CC-BBA0-4D8E-8EA3-8A4EB17F190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B31D8-0887-46DB-A2DD-3B8DEF548B4D}"/>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6" name="Footer Placeholder 5">
            <a:extLst>
              <a:ext uri="{FF2B5EF4-FFF2-40B4-BE49-F238E27FC236}">
                <a16:creationId xmlns:a16="http://schemas.microsoft.com/office/drawing/2014/main" id="{18566CFF-6F0D-4F6C-89C4-55E5279C5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446BD-B544-4229-B767-C98484FC731A}"/>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20321730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58AA-1A7E-4F76-84EF-9FAAE66B61B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FD7FCE-AAA5-493F-980F-7577413AC8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443959C-A2A9-4DFF-B6CA-BA9F586B326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63B270-184A-46E2-A388-5CA40749881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93306E-5BA2-4BDA-B38E-38AE0BF8EC7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7B475-25FA-4A8F-AD5D-2D96D11E0210}"/>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8" name="Footer Placeholder 7">
            <a:extLst>
              <a:ext uri="{FF2B5EF4-FFF2-40B4-BE49-F238E27FC236}">
                <a16:creationId xmlns:a16="http://schemas.microsoft.com/office/drawing/2014/main" id="{1B24E9CF-CD46-47EF-98FA-9EBDBA63A0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888356-17D5-4760-BC08-33EA0A674FAF}"/>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23704580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23565-7195-470C-80A3-FF561C170E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E8C49-204D-4C09-8124-CE2232344082}"/>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4" name="Footer Placeholder 3">
            <a:extLst>
              <a:ext uri="{FF2B5EF4-FFF2-40B4-BE49-F238E27FC236}">
                <a16:creationId xmlns:a16="http://schemas.microsoft.com/office/drawing/2014/main" id="{EF5D613B-5B9B-4152-A1C3-46F8FDFD2C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F63836-0B6F-491A-BB6A-679B65336FB7}"/>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1687464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95824A4-7171-4ED6-ADF3-D6CBC2E5187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18224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D4E97-D98E-461D-8DBD-6CD75003BC95}"/>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3" name="Footer Placeholder 2">
            <a:extLst>
              <a:ext uri="{FF2B5EF4-FFF2-40B4-BE49-F238E27FC236}">
                <a16:creationId xmlns:a16="http://schemas.microsoft.com/office/drawing/2014/main" id="{05163848-75C7-4A4D-B498-435BDE94C7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49F339-CE40-4069-9ABF-6D98AF76D1F6}"/>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24057620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457F-8977-484D-BF1B-D8063593F19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34EC3FA-04B7-41B6-9245-1EAF8466F93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3A9FFC-BDB8-4A34-9263-49E8E80FBC6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64F7C9B-F281-4F8B-9081-10F457E19789}"/>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6" name="Footer Placeholder 5">
            <a:extLst>
              <a:ext uri="{FF2B5EF4-FFF2-40B4-BE49-F238E27FC236}">
                <a16:creationId xmlns:a16="http://schemas.microsoft.com/office/drawing/2014/main" id="{C526319B-CCFA-4ECC-8F7B-1C97C2B58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0DAFE-2B04-4D2C-A615-6BDB498D441C}"/>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13776471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4D0D-19B8-4CB5-8E68-6C233B1514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0EF468-9FCB-4423-A72C-2A09E7D0481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BD10DA0-5BCB-4277-9E3D-914A29D811F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C5DB35-6FE9-405C-96D3-31191E1B3C5A}"/>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6" name="Footer Placeholder 5">
            <a:extLst>
              <a:ext uri="{FF2B5EF4-FFF2-40B4-BE49-F238E27FC236}">
                <a16:creationId xmlns:a16="http://schemas.microsoft.com/office/drawing/2014/main" id="{C28A7A8A-5518-48C6-9B67-C5043A0FC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D57AB-FB98-4E94-8323-38F2A248CF24}"/>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41293195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34DB-57DD-4C25-B73A-7054CC30F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00C6E-8173-4F58-94CC-66A9965081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EDEDA-B9F5-411B-82E9-8268671884D6}"/>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5" name="Footer Placeholder 4">
            <a:extLst>
              <a:ext uri="{FF2B5EF4-FFF2-40B4-BE49-F238E27FC236}">
                <a16:creationId xmlns:a16="http://schemas.microsoft.com/office/drawing/2014/main" id="{D75117D8-A26A-4FF9-A23C-06A9EB1EE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ADFB6-C7FD-4652-A65C-5F62E8682DBA}"/>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35238681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BD517-9589-4C8F-9624-339B3FFC79D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C9F6CD-6A2B-4507-9EC3-29233CD72EE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3E5F6-3158-4D62-AAF4-817C00443217}"/>
              </a:ext>
            </a:extLst>
          </p:cNvPr>
          <p:cNvSpPr>
            <a:spLocks noGrp="1"/>
          </p:cNvSpPr>
          <p:nvPr>
            <p:ph type="dt" sz="half" idx="10"/>
          </p:nvPr>
        </p:nvSpPr>
        <p:spPr/>
        <p:txBody>
          <a:bodyPr/>
          <a:lstStyle/>
          <a:p>
            <a:fld id="{53F70CFF-2CD0-4EDB-BE8C-715D8D737C11}" type="datetimeFigureOut">
              <a:rPr lang="en-US" smtClean="0"/>
              <a:t>8/19/2019</a:t>
            </a:fld>
            <a:endParaRPr lang="en-US"/>
          </a:p>
        </p:txBody>
      </p:sp>
      <p:sp>
        <p:nvSpPr>
          <p:cNvPr id="5" name="Footer Placeholder 4">
            <a:extLst>
              <a:ext uri="{FF2B5EF4-FFF2-40B4-BE49-F238E27FC236}">
                <a16:creationId xmlns:a16="http://schemas.microsoft.com/office/drawing/2014/main" id="{1110C311-F183-4E39-A195-E691F775F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FE85F-EDA3-4B6F-B851-352EC098B163}"/>
              </a:ext>
            </a:extLst>
          </p:cNvPr>
          <p:cNvSpPr>
            <a:spLocks noGrp="1"/>
          </p:cNvSpPr>
          <p:nvPr>
            <p:ph type="sldNum" sz="quarter" idx="12"/>
          </p:nvPr>
        </p:nvSpPr>
        <p:spPr/>
        <p:txBody>
          <a:bodyPr/>
          <a:lstStyle/>
          <a:p>
            <a:fld id="{D0A161F1-1FAE-4FA1-B01E-30F07C0218C0}" type="slidenum">
              <a:rPr lang="en-US" smtClean="0"/>
              <a:t>‹#›</a:t>
            </a:fld>
            <a:endParaRPr lang="en-US"/>
          </a:p>
        </p:txBody>
      </p:sp>
    </p:spTree>
    <p:extLst>
      <p:ext uri="{BB962C8B-B14F-4D97-AF65-F5344CB8AC3E}">
        <p14:creationId xmlns:p14="http://schemas.microsoft.com/office/powerpoint/2010/main" val="977989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14C7A06-9E28-44DF-A419-4433AC8130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66049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D148003E-1422-40B9-9E9F-CE10CE4F523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05608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8210513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E46BD2C4-4420-448E-A84E-390FF20521A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0505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C68996EA-5BD2-4453-A87A-3CA63EE0490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2859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C78B77D-E046-49D2-813C-FFE88F8B83A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8506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9F91F87-F6FB-4760-9B49-BBB983F1299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2474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2B37BF4-FA27-4737-A9B6-D7DAA252839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18913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BF95B81-BDCB-4E7B-8C61-02726B3770C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34053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67111A97-B515-449E-9DF5-C6868585B936}" type="slidenum">
              <a:rPr lang="en-US"/>
              <a:pPr>
                <a:defRPr/>
              </a:pPr>
              <a:t>‹#›</a:t>
            </a:fld>
            <a:endParaRPr lang="en-US"/>
          </a:p>
        </p:txBody>
      </p:sp>
    </p:spTree>
    <p:extLst>
      <p:ext uri="{BB962C8B-B14F-4D97-AF65-F5344CB8AC3E}">
        <p14:creationId xmlns:p14="http://schemas.microsoft.com/office/powerpoint/2010/main" val="425196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545E9F4C-5BB2-4080-94C7-CBA6B58032A1}"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73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4271B5-0721-418C-BB00-3B05F3E5EC88}" type="slidenum">
              <a:rPr lang="en-US"/>
              <a:pPr>
                <a:defRPr/>
              </a:pPr>
              <a:t>‹#›</a:t>
            </a:fld>
            <a:endParaRPr lang="en-US"/>
          </a:p>
        </p:txBody>
      </p:sp>
    </p:spTree>
    <p:extLst>
      <p:ext uri="{BB962C8B-B14F-4D97-AF65-F5344CB8AC3E}">
        <p14:creationId xmlns:p14="http://schemas.microsoft.com/office/powerpoint/2010/main" val="2070739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2F00B8-D7A1-4210-87EB-893C42A44335}" type="slidenum">
              <a:rPr lang="en-US"/>
              <a:pPr>
                <a:defRPr/>
              </a:pPr>
              <a:t>‹#›</a:t>
            </a:fld>
            <a:endParaRPr lang="en-US"/>
          </a:p>
        </p:txBody>
      </p:sp>
    </p:spTree>
    <p:extLst>
      <p:ext uri="{BB962C8B-B14F-4D97-AF65-F5344CB8AC3E}">
        <p14:creationId xmlns:p14="http://schemas.microsoft.com/office/powerpoint/2010/main" val="104318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4319413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6670055-DCC1-432E-8DE6-8AB87ECAC052}" type="slidenum">
              <a:rPr lang="en-US"/>
              <a:pPr>
                <a:defRPr/>
              </a:pPr>
              <a:t>‹#›</a:t>
            </a:fld>
            <a:endParaRPr lang="en-US"/>
          </a:p>
        </p:txBody>
      </p:sp>
    </p:spTree>
    <p:extLst>
      <p:ext uri="{BB962C8B-B14F-4D97-AF65-F5344CB8AC3E}">
        <p14:creationId xmlns:p14="http://schemas.microsoft.com/office/powerpoint/2010/main" val="73500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0D8C0E6E-749F-4DC2-A881-4292CA5FDA4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609401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8D9C8247-1AA1-4212-91C1-3469C5E735B9}"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21958215-1D0E-49E8-89C3-6584CF0BDB2E}" type="slidenum">
              <a:rPr lang="en-US"/>
              <a:pPr>
                <a:defRPr/>
              </a:pPr>
              <a:t>‹#›</a:t>
            </a:fld>
            <a:endParaRPr lang="en-US"/>
          </a:p>
        </p:txBody>
      </p:sp>
    </p:spTree>
    <p:extLst>
      <p:ext uri="{BB962C8B-B14F-4D97-AF65-F5344CB8AC3E}">
        <p14:creationId xmlns:p14="http://schemas.microsoft.com/office/powerpoint/2010/main" val="267822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8F85381-3A34-489F-B677-2535E78484A5}" type="slidenum">
              <a:rPr lang="en-US"/>
              <a:pPr>
                <a:defRPr/>
              </a:pPr>
              <a:t>‹#›</a:t>
            </a:fld>
            <a:endParaRPr lang="en-US"/>
          </a:p>
        </p:txBody>
      </p:sp>
    </p:spTree>
    <p:extLst>
      <p:ext uri="{BB962C8B-B14F-4D97-AF65-F5344CB8AC3E}">
        <p14:creationId xmlns:p14="http://schemas.microsoft.com/office/powerpoint/2010/main" val="3991993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1DA0BE-57DB-44A7-BFFE-CD00A04D73F5}" type="slidenum">
              <a:rPr lang="en-US"/>
              <a:pPr>
                <a:defRPr/>
              </a:pPr>
              <a:t>‹#›</a:t>
            </a:fld>
            <a:endParaRPr lang="en-US"/>
          </a:p>
        </p:txBody>
      </p:sp>
    </p:spTree>
    <p:extLst>
      <p:ext uri="{BB962C8B-B14F-4D97-AF65-F5344CB8AC3E}">
        <p14:creationId xmlns:p14="http://schemas.microsoft.com/office/powerpoint/2010/main" val="665814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C8A537-DC05-4A35-B872-6FE9180886D3}" type="slidenum">
              <a:rPr lang="en-US"/>
              <a:pPr>
                <a:defRPr/>
              </a:pPr>
              <a:t>‹#›</a:t>
            </a:fld>
            <a:endParaRPr lang="en-US"/>
          </a:p>
        </p:txBody>
      </p:sp>
    </p:spTree>
    <p:extLst>
      <p:ext uri="{BB962C8B-B14F-4D97-AF65-F5344CB8AC3E}">
        <p14:creationId xmlns:p14="http://schemas.microsoft.com/office/powerpoint/2010/main" val="1736075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DB477B-3A1F-49CF-93BC-7F99C04CCBBE}" type="slidenum">
              <a:rPr lang="en-US"/>
              <a:pPr>
                <a:defRPr/>
              </a:pPr>
              <a:t>‹#›</a:t>
            </a:fld>
            <a:endParaRPr lang="en-US"/>
          </a:p>
        </p:txBody>
      </p:sp>
    </p:spTree>
    <p:extLst>
      <p:ext uri="{BB962C8B-B14F-4D97-AF65-F5344CB8AC3E}">
        <p14:creationId xmlns:p14="http://schemas.microsoft.com/office/powerpoint/2010/main" val="3919925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5FC293-285B-4740-AE7C-CB9A14AFB829}" type="slidenum">
              <a:rPr lang="en-US"/>
              <a:pPr>
                <a:defRPr/>
              </a:pPr>
              <a:t>‹#›</a:t>
            </a:fld>
            <a:endParaRPr lang="en-US"/>
          </a:p>
        </p:txBody>
      </p:sp>
    </p:spTree>
    <p:extLst>
      <p:ext uri="{BB962C8B-B14F-4D97-AF65-F5344CB8AC3E}">
        <p14:creationId xmlns:p14="http://schemas.microsoft.com/office/powerpoint/2010/main" val="2866300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A4110BDB-EC34-4EAA-8FAE-B311ABB1E55E}" type="slidenum">
              <a:rPr lang="en-US"/>
              <a:pPr>
                <a:defRPr/>
              </a:pPr>
              <a:t>‹#›</a:t>
            </a:fld>
            <a:endParaRPr lang="en-US"/>
          </a:p>
        </p:txBody>
      </p:sp>
    </p:spTree>
    <p:extLst>
      <p:ext uri="{BB962C8B-B14F-4D97-AF65-F5344CB8AC3E}">
        <p14:creationId xmlns:p14="http://schemas.microsoft.com/office/powerpoint/2010/main" val="202781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A43A741A-A5DE-4CD5-8A25-FDBFAD7E2008}" type="slidenum">
              <a:rPr lang="en-US"/>
              <a:pPr>
                <a:defRPr/>
              </a:pPr>
              <a:t>‹#›</a:t>
            </a:fld>
            <a:endParaRPr lang="en-US"/>
          </a:p>
        </p:txBody>
      </p:sp>
    </p:spTree>
    <p:extLst>
      <p:ext uri="{BB962C8B-B14F-4D97-AF65-F5344CB8AC3E}">
        <p14:creationId xmlns:p14="http://schemas.microsoft.com/office/powerpoint/2010/main" val="169995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4668756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859BDE0E-E19F-48C8-B1E5-028D38C480B3}" type="slidenum">
              <a:rPr lang="en-US"/>
              <a:pPr>
                <a:defRPr/>
              </a:pPr>
              <a:t>‹#›</a:t>
            </a:fld>
            <a:endParaRPr lang="en-US"/>
          </a:p>
        </p:txBody>
      </p:sp>
    </p:spTree>
    <p:extLst>
      <p:ext uri="{BB962C8B-B14F-4D97-AF65-F5344CB8AC3E}">
        <p14:creationId xmlns:p14="http://schemas.microsoft.com/office/powerpoint/2010/main" val="1222914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F65603A8-D230-4CB0-A6D3-30AF8D5A8D53}" type="slidenum">
              <a:rPr lang="en-US"/>
              <a:pPr>
                <a:defRPr/>
              </a:pPr>
              <a:t>‹#›</a:t>
            </a:fld>
            <a:endParaRPr lang="en-US"/>
          </a:p>
        </p:txBody>
      </p:sp>
    </p:spTree>
    <p:extLst>
      <p:ext uri="{BB962C8B-B14F-4D97-AF65-F5344CB8AC3E}">
        <p14:creationId xmlns:p14="http://schemas.microsoft.com/office/powerpoint/2010/main" val="1044333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80080FE7-B509-478B-88FA-3FB03995183C}" type="slidenum">
              <a:rPr lang="en-US"/>
              <a:pPr>
                <a:defRPr/>
              </a:pPr>
              <a:t>‹#›</a:t>
            </a:fld>
            <a:endParaRPr lang="en-US"/>
          </a:p>
        </p:txBody>
      </p:sp>
    </p:spTree>
    <p:extLst>
      <p:ext uri="{BB962C8B-B14F-4D97-AF65-F5344CB8AC3E}">
        <p14:creationId xmlns:p14="http://schemas.microsoft.com/office/powerpoint/2010/main" val="1550684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196AF1B7-C8C4-4F8C-8E66-F7D866D51165}" type="slidenum">
              <a:rPr lang="en-US"/>
              <a:pPr>
                <a:defRPr/>
              </a:pPr>
              <a:t>‹#›</a:t>
            </a:fld>
            <a:endParaRPr lang="en-US"/>
          </a:p>
        </p:txBody>
      </p:sp>
    </p:spTree>
    <p:extLst>
      <p:ext uri="{BB962C8B-B14F-4D97-AF65-F5344CB8AC3E}">
        <p14:creationId xmlns:p14="http://schemas.microsoft.com/office/powerpoint/2010/main" val="1300653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7BF8342C-2EFE-4607-9AB3-DABA1A8678F6}" type="slidenum">
              <a:rPr lang="en-US"/>
              <a:pPr>
                <a:defRPr/>
              </a:pPr>
              <a:t>‹#›</a:t>
            </a:fld>
            <a:endParaRPr lang="en-US"/>
          </a:p>
        </p:txBody>
      </p:sp>
    </p:spTree>
    <p:extLst>
      <p:ext uri="{BB962C8B-B14F-4D97-AF65-F5344CB8AC3E}">
        <p14:creationId xmlns:p14="http://schemas.microsoft.com/office/powerpoint/2010/main" val="1501865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CFFAA221-0F58-4BEB-BAE7-FF17EEE4EAB7}" type="slidenum">
              <a:rPr lang="en-US"/>
              <a:pPr>
                <a:defRPr/>
              </a:pPr>
              <a:t>‹#›</a:t>
            </a:fld>
            <a:endParaRPr lang="en-US"/>
          </a:p>
        </p:txBody>
      </p:sp>
    </p:spTree>
    <p:extLst>
      <p:ext uri="{BB962C8B-B14F-4D97-AF65-F5344CB8AC3E}">
        <p14:creationId xmlns:p14="http://schemas.microsoft.com/office/powerpoint/2010/main" val="1477216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31D0CDF-A654-44DE-ABB9-2AF67831DA26}" type="slidenum">
              <a:rPr lang="en-US"/>
              <a:pPr>
                <a:defRPr/>
              </a:pPr>
              <a:t>‹#›</a:t>
            </a:fld>
            <a:endParaRPr lang="en-US"/>
          </a:p>
        </p:txBody>
      </p:sp>
    </p:spTree>
    <p:extLst>
      <p:ext uri="{BB962C8B-B14F-4D97-AF65-F5344CB8AC3E}">
        <p14:creationId xmlns:p14="http://schemas.microsoft.com/office/powerpoint/2010/main" val="3847523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5B6EFB0-18E4-4237-920D-64220826987F}" type="slidenum">
              <a:rPr lang="en-US"/>
              <a:pPr>
                <a:defRPr/>
              </a:pPr>
              <a:t>‹#›</a:t>
            </a:fld>
            <a:endParaRPr lang="en-US"/>
          </a:p>
        </p:txBody>
      </p:sp>
    </p:spTree>
    <p:extLst>
      <p:ext uri="{BB962C8B-B14F-4D97-AF65-F5344CB8AC3E}">
        <p14:creationId xmlns:p14="http://schemas.microsoft.com/office/powerpoint/2010/main" val="4094480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DED1C29-61C8-49AB-8F4A-5206B9D24CD3}" type="slidenum">
              <a:rPr lang="en-US"/>
              <a:pPr>
                <a:defRPr/>
              </a:pPr>
              <a:t>‹#›</a:t>
            </a:fld>
            <a:endParaRPr lang="en-US"/>
          </a:p>
        </p:txBody>
      </p:sp>
    </p:spTree>
    <p:extLst>
      <p:ext uri="{BB962C8B-B14F-4D97-AF65-F5344CB8AC3E}">
        <p14:creationId xmlns:p14="http://schemas.microsoft.com/office/powerpoint/2010/main" val="4086695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43732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8/19/2019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5819734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7464C4CA-D775-4B36-A2B9-42750AE7C3D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3098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1556233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1045342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1319111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8B0A3709-DBE9-4EEE-AD9D-1B7EEF2D3292}"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63606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13989E0F-E81F-4DD7-941D-EBB13742C43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1511340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3152389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4116625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3379051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306606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23885319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296201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43179211-B309-48D3-A8BF-39950CDDEB66}" type="slidenum">
              <a:rPr lang="en-US"/>
              <a:pPr>
                <a:defRPr/>
              </a:pPr>
              <a:t>‹#›</a:t>
            </a:fld>
            <a:endParaRPr lang="en-US"/>
          </a:p>
        </p:txBody>
      </p:sp>
    </p:spTree>
    <p:extLst>
      <p:ext uri="{BB962C8B-B14F-4D97-AF65-F5344CB8AC3E}">
        <p14:creationId xmlns:p14="http://schemas.microsoft.com/office/powerpoint/2010/main" val="2606819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D62E17B-CEF1-45B3-882A-E9680343A9F5}" type="slidenum">
              <a:rPr lang="en-US"/>
              <a:pPr>
                <a:defRPr/>
              </a:pPr>
              <a:t>‹#›</a:t>
            </a:fld>
            <a:endParaRPr lang="en-US"/>
          </a:p>
        </p:txBody>
      </p:sp>
    </p:spTree>
    <p:extLst>
      <p:ext uri="{BB962C8B-B14F-4D97-AF65-F5344CB8AC3E}">
        <p14:creationId xmlns:p14="http://schemas.microsoft.com/office/powerpoint/2010/main" val="82891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F4835A0E-5323-430A-94BF-344C2707EC55}" type="slidenum">
              <a:rPr lang="en-US"/>
              <a:pPr>
                <a:defRPr/>
              </a:pPr>
              <a:t>‹#›</a:t>
            </a:fld>
            <a:endParaRPr lang="en-US"/>
          </a:p>
        </p:txBody>
      </p:sp>
    </p:spTree>
    <p:extLst>
      <p:ext uri="{BB962C8B-B14F-4D97-AF65-F5344CB8AC3E}">
        <p14:creationId xmlns:p14="http://schemas.microsoft.com/office/powerpoint/2010/main" val="1484593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D5173949-9E22-4E6F-9D2E-8FCA36E81185}" type="slidenum">
              <a:rPr lang="en-US"/>
              <a:pPr>
                <a:defRPr/>
              </a:pPr>
              <a:t>‹#›</a:t>
            </a:fld>
            <a:endParaRPr lang="en-US"/>
          </a:p>
        </p:txBody>
      </p:sp>
    </p:spTree>
    <p:extLst>
      <p:ext uri="{BB962C8B-B14F-4D97-AF65-F5344CB8AC3E}">
        <p14:creationId xmlns:p14="http://schemas.microsoft.com/office/powerpoint/2010/main" val="1797034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lvl1pPr>
          </a:lstStyle>
          <a:p>
            <a:pPr>
              <a:defRPr/>
            </a:pPr>
            <a:endParaRPr lang="en-US"/>
          </a:p>
        </p:txBody>
      </p:sp>
      <p:sp>
        <p:nvSpPr>
          <p:cNvPr id="8"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DD5D8EC9-52AB-4FF1-9D64-7BBA63F1D48D}" type="slidenum">
              <a:rPr lang="en-US"/>
              <a:pPr>
                <a:defRPr/>
              </a:pPr>
              <a:t>‹#›</a:t>
            </a:fld>
            <a:endParaRPr lang="en-US"/>
          </a:p>
        </p:txBody>
      </p:sp>
    </p:spTree>
    <p:extLst>
      <p:ext uri="{BB962C8B-B14F-4D97-AF65-F5344CB8AC3E}">
        <p14:creationId xmlns:p14="http://schemas.microsoft.com/office/powerpoint/2010/main" val="2377403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lvl1pPr>
          </a:lstStyle>
          <a:p>
            <a:pPr>
              <a:defRPr/>
            </a:pPr>
            <a:endParaRPr lang="en-US"/>
          </a:p>
        </p:txBody>
      </p:sp>
      <p:sp>
        <p:nvSpPr>
          <p:cNvPr id="4"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2C26F2D3-6776-4B2E-9569-A14C02068FFC}" type="slidenum">
              <a:rPr lang="en-US"/>
              <a:pPr>
                <a:defRPr/>
              </a:pPr>
              <a:t>‹#›</a:t>
            </a:fld>
            <a:endParaRPr lang="en-US"/>
          </a:p>
        </p:txBody>
      </p:sp>
    </p:spTree>
    <p:extLst>
      <p:ext uri="{BB962C8B-B14F-4D97-AF65-F5344CB8AC3E}">
        <p14:creationId xmlns:p14="http://schemas.microsoft.com/office/powerpoint/2010/main" val="2212068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endParaRPr lang="en-US"/>
          </a:p>
        </p:txBody>
      </p:sp>
      <p:sp>
        <p:nvSpPr>
          <p:cNvPr id="3"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F20E074A-6FF6-4357-881D-910E350530E8}" type="slidenum">
              <a:rPr lang="en-US"/>
              <a:pPr>
                <a:defRPr/>
              </a:pPr>
              <a:t>‹#›</a:t>
            </a:fld>
            <a:endParaRPr lang="en-US"/>
          </a:p>
        </p:txBody>
      </p:sp>
    </p:spTree>
    <p:extLst>
      <p:ext uri="{BB962C8B-B14F-4D97-AF65-F5344CB8AC3E}">
        <p14:creationId xmlns:p14="http://schemas.microsoft.com/office/powerpoint/2010/main" val="98488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722C4CB2-FDD2-4E7A-812E-8546E1B9B9CA}" type="slidenum">
              <a:rPr lang="en-US"/>
              <a:pPr>
                <a:defRPr/>
              </a:pPr>
              <a:t>‹#›</a:t>
            </a:fld>
            <a:endParaRPr lang="en-US"/>
          </a:p>
        </p:txBody>
      </p:sp>
    </p:spTree>
    <p:extLst>
      <p:ext uri="{BB962C8B-B14F-4D97-AF65-F5344CB8AC3E}">
        <p14:creationId xmlns:p14="http://schemas.microsoft.com/office/powerpoint/2010/main" val="4083855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endParaRPr lang="en-US"/>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E0C7C210-1747-458B-82DD-D7DAEACFA207}" type="slidenum">
              <a:rPr lang="en-US"/>
              <a:pPr>
                <a:defRPr/>
              </a:pPr>
              <a:t>‹#›</a:t>
            </a:fld>
            <a:endParaRPr lang="en-US"/>
          </a:p>
        </p:txBody>
      </p:sp>
    </p:spTree>
    <p:extLst>
      <p:ext uri="{BB962C8B-B14F-4D97-AF65-F5344CB8AC3E}">
        <p14:creationId xmlns:p14="http://schemas.microsoft.com/office/powerpoint/2010/main" val="384811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246226721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56262947-CCA5-426C-8C88-10E581DB25FF}" type="slidenum">
              <a:rPr lang="en-US"/>
              <a:pPr>
                <a:defRPr/>
              </a:pPr>
              <a:t>‹#›</a:t>
            </a:fld>
            <a:endParaRPr lang="en-US"/>
          </a:p>
        </p:txBody>
      </p:sp>
    </p:spTree>
    <p:extLst>
      <p:ext uri="{BB962C8B-B14F-4D97-AF65-F5344CB8AC3E}">
        <p14:creationId xmlns:p14="http://schemas.microsoft.com/office/powerpoint/2010/main" val="2209555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20139444-6CCC-4FF8-A715-085DFA2946C4}" type="slidenum">
              <a:rPr lang="en-US"/>
              <a:pPr>
                <a:defRPr/>
              </a:pPr>
              <a:t>‹#›</a:t>
            </a:fld>
            <a:endParaRPr lang="en-US"/>
          </a:p>
        </p:txBody>
      </p:sp>
    </p:spTree>
    <p:extLst>
      <p:ext uri="{BB962C8B-B14F-4D97-AF65-F5344CB8AC3E}">
        <p14:creationId xmlns:p14="http://schemas.microsoft.com/office/powerpoint/2010/main" val="2257646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6741FD0-59CC-4339-BD99-55E9ADA3F89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C3D005D-2E5D-4BE6-AF58-BC3B2C6AB5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1A4A34-1E4E-41DB-90D9-39979BEAA72D}"/>
              </a:ext>
            </a:extLst>
          </p:cNvPr>
          <p:cNvSpPr>
            <a:spLocks noGrp="1"/>
          </p:cNvSpPr>
          <p:nvPr>
            <p:ph type="sldNum" sz="quarter" idx="12"/>
          </p:nvPr>
        </p:nvSpPr>
        <p:spPr/>
        <p:txBody>
          <a:bodyPr/>
          <a:lstStyle>
            <a:lvl1pPr>
              <a:defRPr/>
            </a:lvl1pPr>
          </a:lstStyle>
          <a:p>
            <a:fld id="{3EF89122-AE8E-466E-852A-FEC5639C6B1A}" type="slidenum">
              <a:rPr lang="en-US" altLang="en-US"/>
              <a:pPr/>
              <a:t>‹#›</a:t>
            </a:fld>
            <a:endParaRPr lang="en-US" altLang="en-US"/>
          </a:p>
        </p:txBody>
      </p:sp>
    </p:spTree>
    <p:extLst>
      <p:ext uri="{BB962C8B-B14F-4D97-AF65-F5344CB8AC3E}">
        <p14:creationId xmlns:p14="http://schemas.microsoft.com/office/powerpoint/2010/main" val="21022388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a:extLst>
              <a:ext uri="{FF2B5EF4-FFF2-40B4-BE49-F238E27FC236}">
                <a16:creationId xmlns:a16="http://schemas.microsoft.com/office/drawing/2014/main" id="{F3A0A2FB-3F6C-47F5-B73F-D55CC18596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A4853CC-A174-4209-84E1-DB7B5874A799}"/>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a:extLst>
              <a:ext uri="{FF2B5EF4-FFF2-40B4-BE49-F238E27FC236}">
                <a16:creationId xmlns:a16="http://schemas.microsoft.com/office/drawing/2014/main" id="{5E77D68D-C8DA-48D1-B220-1D327EE68917}"/>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728EB63-86AD-4B7A-8D1A-9AAB7749C213}"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7" name="Picture 9">
            <a:extLst>
              <a:ext uri="{FF2B5EF4-FFF2-40B4-BE49-F238E27FC236}">
                <a16:creationId xmlns:a16="http://schemas.microsoft.com/office/drawing/2014/main" id="{A6D38DBF-C7E8-4F9F-9221-DF8424FCAF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2E39A0F-3DAF-49E8-B4D5-B0FF64F67BEA}"/>
              </a:ext>
            </a:extLst>
          </p:cNvPr>
          <p:cNvSpPr txBox="1"/>
          <p:nvPr userDrawn="1"/>
        </p:nvSpPr>
        <p:spPr>
          <a:xfrm>
            <a:off x="8270875" y="219075"/>
            <a:ext cx="436563" cy="830263"/>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a:solidFill>
                  <a:schemeClr val="bg1"/>
                </a:solidFill>
                <a:latin typeface="David" panose="020E0502060401010101" pitchFamily="34" charset="-79"/>
                <a:cs typeface="David" panose="020E0502060401010101" pitchFamily="34" charset="-79"/>
              </a:rPr>
              <a:t>K</a:t>
            </a:r>
          </a:p>
        </p:txBody>
      </p:sp>
      <p:pic>
        <p:nvPicPr>
          <p:cNvPr id="9" name="Picture 11">
            <a:extLst>
              <a:ext uri="{FF2B5EF4-FFF2-40B4-BE49-F238E27FC236}">
                <a16:creationId xmlns:a16="http://schemas.microsoft.com/office/drawing/2014/main" id="{E52B98C5-112D-40EF-A8B1-83E4D06DB36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EA18F9C5-D732-4467-9212-DFFE8136138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0732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585F36-7E0D-498B-B5E3-83B8C9622CC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9CD2C10-1C15-4514-B05F-948E18BC5E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FA3C2F-F5C7-49A7-82AD-51D10E8D6520}"/>
              </a:ext>
            </a:extLst>
          </p:cNvPr>
          <p:cNvSpPr>
            <a:spLocks noGrp="1"/>
          </p:cNvSpPr>
          <p:nvPr>
            <p:ph type="sldNum" sz="quarter" idx="12"/>
          </p:nvPr>
        </p:nvSpPr>
        <p:spPr/>
        <p:txBody>
          <a:bodyPr/>
          <a:lstStyle>
            <a:lvl1pPr>
              <a:defRPr/>
            </a:lvl1pPr>
          </a:lstStyle>
          <a:p>
            <a:fld id="{BD26F576-A8E3-4239-99EA-FD721B77D986}" type="slidenum">
              <a:rPr lang="en-US" altLang="en-US"/>
              <a:pPr/>
              <a:t>‹#›</a:t>
            </a:fld>
            <a:endParaRPr lang="en-US" altLang="en-US"/>
          </a:p>
        </p:txBody>
      </p:sp>
    </p:spTree>
    <p:extLst>
      <p:ext uri="{BB962C8B-B14F-4D97-AF65-F5344CB8AC3E}">
        <p14:creationId xmlns:p14="http://schemas.microsoft.com/office/powerpoint/2010/main" val="3580206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A8CBB98-C699-4109-A2BB-9EC2483A241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8D2E852-0E66-4160-8BC1-843CCF765B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054573-7B8D-40FB-A185-415540392C4D}"/>
              </a:ext>
            </a:extLst>
          </p:cNvPr>
          <p:cNvSpPr>
            <a:spLocks noGrp="1"/>
          </p:cNvSpPr>
          <p:nvPr>
            <p:ph type="sldNum" sz="quarter" idx="12"/>
          </p:nvPr>
        </p:nvSpPr>
        <p:spPr/>
        <p:txBody>
          <a:bodyPr/>
          <a:lstStyle>
            <a:lvl1pPr>
              <a:defRPr/>
            </a:lvl1pPr>
          </a:lstStyle>
          <a:p>
            <a:fld id="{0BE4FBD9-8953-429A-832D-9C99C84877A5}" type="slidenum">
              <a:rPr lang="en-US" altLang="en-US"/>
              <a:pPr/>
              <a:t>‹#›</a:t>
            </a:fld>
            <a:endParaRPr lang="en-US" altLang="en-US"/>
          </a:p>
        </p:txBody>
      </p:sp>
    </p:spTree>
    <p:extLst>
      <p:ext uri="{BB962C8B-B14F-4D97-AF65-F5344CB8AC3E}">
        <p14:creationId xmlns:p14="http://schemas.microsoft.com/office/powerpoint/2010/main" val="3325893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2EB4E95-1B94-4E08-A241-75D9798AE0E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A161DFB-06E4-4823-B511-F4250588294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ED3A1D3-9258-4262-9BA1-B436C71A1E9D}"/>
              </a:ext>
            </a:extLst>
          </p:cNvPr>
          <p:cNvSpPr>
            <a:spLocks noGrp="1"/>
          </p:cNvSpPr>
          <p:nvPr>
            <p:ph type="sldNum" sz="quarter" idx="12"/>
          </p:nvPr>
        </p:nvSpPr>
        <p:spPr/>
        <p:txBody>
          <a:bodyPr/>
          <a:lstStyle>
            <a:lvl1pPr>
              <a:defRPr/>
            </a:lvl1pPr>
          </a:lstStyle>
          <a:p>
            <a:fld id="{A8176AB3-AB33-43DF-989B-206A80BA33C6}" type="slidenum">
              <a:rPr lang="en-US" altLang="en-US"/>
              <a:pPr/>
              <a:t>‹#›</a:t>
            </a:fld>
            <a:endParaRPr lang="en-US" altLang="en-US"/>
          </a:p>
        </p:txBody>
      </p:sp>
    </p:spTree>
    <p:extLst>
      <p:ext uri="{BB962C8B-B14F-4D97-AF65-F5344CB8AC3E}">
        <p14:creationId xmlns:p14="http://schemas.microsoft.com/office/powerpoint/2010/main" val="14470978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a:extLst>
              <a:ext uri="{FF2B5EF4-FFF2-40B4-BE49-F238E27FC236}">
                <a16:creationId xmlns:a16="http://schemas.microsoft.com/office/drawing/2014/main" id="{7D92BCA6-EB23-4D80-B70A-7DFE16B2FD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A763949-D576-4A03-8D2B-9BC2F91B24EC}"/>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a:extLst>
              <a:ext uri="{FF2B5EF4-FFF2-40B4-BE49-F238E27FC236}">
                <a16:creationId xmlns:a16="http://schemas.microsoft.com/office/drawing/2014/main" id="{6F715F7D-9F25-40B1-B72F-945E388F1CB8}"/>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AE0A75C-7D72-4C93-B58F-46F515B54EE6}"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6" name="Picture 9">
            <a:extLst>
              <a:ext uri="{FF2B5EF4-FFF2-40B4-BE49-F238E27FC236}">
                <a16:creationId xmlns:a16="http://schemas.microsoft.com/office/drawing/2014/main" id="{C6DA304C-7F7D-4AA1-8682-CF81467557F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FE4A200-1BB2-4979-BB8F-0E6011CA5486}"/>
              </a:ext>
            </a:extLst>
          </p:cNvPr>
          <p:cNvSpPr txBox="1"/>
          <p:nvPr userDrawn="1"/>
        </p:nvSpPr>
        <p:spPr>
          <a:xfrm>
            <a:off x="8270875" y="219075"/>
            <a:ext cx="436563" cy="830263"/>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a:solidFill>
                  <a:schemeClr val="bg1"/>
                </a:solidFill>
                <a:latin typeface="David" panose="020E0502060401010101" pitchFamily="34" charset="-79"/>
                <a:cs typeface="David" panose="020E0502060401010101" pitchFamily="34" charset="-79"/>
              </a:rPr>
              <a:t>K</a:t>
            </a:r>
          </a:p>
        </p:txBody>
      </p:sp>
      <p:pic>
        <p:nvPicPr>
          <p:cNvPr id="8" name="Picture 11">
            <a:extLst>
              <a:ext uri="{FF2B5EF4-FFF2-40B4-BE49-F238E27FC236}">
                <a16:creationId xmlns:a16="http://schemas.microsoft.com/office/drawing/2014/main" id="{4B495F18-0DC9-499C-8681-C336A4E45DD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CEA8FD05-B78F-413D-AE0A-DAD7524A640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21051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a:extLst>
              <a:ext uri="{FF2B5EF4-FFF2-40B4-BE49-F238E27FC236}">
                <a16:creationId xmlns:a16="http://schemas.microsoft.com/office/drawing/2014/main" id="{6B432554-EFB1-49A5-9B72-672B9D284A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3F08BA8-4D40-4058-AB6F-1B4EB962EF61}"/>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a:extLst>
              <a:ext uri="{FF2B5EF4-FFF2-40B4-BE49-F238E27FC236}">
                <a16:creationId xmlns:a16="http://schemas.microsoft.com/office/drawing/2014/main" id="{81BAB414-4420-44C9-871F-E59D673395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24B0378-0FD6-4B37-B04B-60D234897321}"/>
              </a:ext>
            </a:extLst>
          </p:cNvPr>
          <p:cNvSpPr txBox="1"/>
          <p:nvPr userDrawn="1"/>
        </p:nvSpPr>
        <p:spPr>
          <a:xfrm>
            <a:off x="8270875" y="219075"/>
            <a:ext cx="436563" cy="830263"/>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a:solidFill>
                  <a:schemeClr val="bg1"/>
                </a:solidFill>
                <a:latin typeface="David" panose="020E0502060401010101" pitchFamily="34" charset="-79"/>
                <a:cs typeface="David" panose="020E0502060401010101" pitchFamily="34" charset="-79"/>
              </a:rPr>
              <a:t>S</a:t>
            </a:r>
          </a:p>
        </p:txBody>
      </p:sp>
      <p:pic>
        <p:nvPicPr>
          <p:cNvPr id="6" name="Picture 10">
            <a:extLst>
              <a:ext uri="{FF2B5EF4-FFF2-40B4-BE49-F238E27FC236}">
                <a16:creationId xmlns:a16="http://schemas.microsoft.com/office/drawing/2014/main" id="{40CF661B-1B71-422C-BA81-3AE416BC70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3993FCE8-A4B2-4FBD-B699-11F084C010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04BDE8C9-2C7F-46CA-B5BC-6EC9F1D6C050}"/>
              </a:ext>
            </a:extLst>
          </p:cNvPr>
          <p:cNvSpPr>
            <a:spLocks noGrp="1"/>
          </p:cNvSpPr>
          <p:nvPr>
            <p:ph type="sldNum" sz="quarter" idx="10"/>
          </p:nvPr>
        </p:nvSpPr>
        <p:spPr>
          <a:xfrm>
            <a:off x="8553450" y="6383338"/>
            <a:ext cx="590550" cy="365125"/>
          </a:xfrm>
        </p:spPr>
        <p:txBody>
          <a:bodyPr/>
          <a:lstStyle>
            <a:lvl1pPr>
              <a:defRPr sz="1400"/>
            </a:lvl1pPr>
          </a:lstStyle>
          <a:p>
            <a:fld id="{AA6B440C-1FBC-4FDC-8526-627EC89701C3}" type="slidenum">
              <a:rPr lang="en-US" altLang="en-US"/>
              <a:pPr/>
              <a:t>‹#›</a:t>
            </a:fld>
            <a:endParaRPr lang="en-US" altLang="en-US"/>
          </a:p>
        </p:txBody>
      </p:sp>
    </p:spTree>
    <p:extLst>
      <p:ext uri="{BB962C8B-B14F-4D97-AF65-F5344CB8AC3E}">
        <p14:creationId xmlns:p14="http://schemas.microsoft.com/office/powerpoint/2010/main" val="3101386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78C6D8-1FEB-4F2A-9115-1931A395A1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4B7DA36-1DCF-4BB1-92EC-F50FBF958F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E931BB-1C31-4026-969D-E336BA0DCC09}"/>
              </a:ext>
            </a:extLst>
          </p:cNvPr>
          <p:cNvSpPr>
            <a:spLocks noGrp="1"/>
          </p:cNvSpPr>
          <p:nvPr>
            <p:ph type="sldNum" sz="quarter" idx="12"/>
          </p:nvPr>
        </p:nvSpPr>
        <p:spPr/>
        <p:txBody>
          <a:bodyPr/>
          <a:lstStyle>
            <a:lvl1pPr>
              <a:defRPr/>
            </a:lvl1pPr>
          </a:lstStyle>
          <a:p>
            <a:fld id="{3357EBC9-58C5-46B3-8ED2-DC3D4CAAE51B}" type="slidenum">
              <a:rPr lang="en-US" altLang="en-US"/>
              <a:pPr/>
              <a:t>‹#›</a:t>
            </a:fld>
            <a:endParaRPr lang="en-US" altLang="en-US"/>
          </a:p>
        </p:txBody>
      </p:sp>
    </p:spTree>
    <p:extLst>
      <p:ext uri="{BB962C8B-B14F-4D97-AF65-F5344CB8AC3E}">
        <p14:creationId xmlns:p14="http://schemas.microsoft.com/office/powerpoint/2010/main" val="48222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860847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7BCAB3F-AA1D-40C0-89F6-B6C520E92CE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2F5330B-AE88-4EB3-900E-5EA135AF81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2E3CED-B53B-4534-BC3F-302F198D5330}"/>
              </a:ext>
            </a:extLst>
          </p:cNvPr>
          <p:cNvSpPr>
            <a:spLocks noGrp="1"/>
          </p:cNvSpPr>
          <p:nvPr>
            <p:ph type="sldNum" sz="quarter" idx="12"/>
          </p:nvPr>
        </p:nvSpPr>
        <p:spPr/>
        <p:txBody>
          <a:bodyPr/>
          <a:lstStyle>
            <a:lvl1pPr>
              <a:defRPr/>
            </a:lvl1pPr>
          </a:lstStyle>
          <a:p>
            <a:fld id="{AE91D8FD-E447-422D-9130-9AF93101E44B}" type="slidenum">
              <a:rPr lang="en-US" altLang="en-US"/>
              <a:pPr/>
              <a:t>‹#›</a:t>
            </a:fld>
            <a:endParaRPr lang="en-US" altLang="en-US"/>
          </a:p>
        </p:txBody>
      </p:sp>
    </p:spTree>
    <p:extLst>
      <p:ext uri="{BB962C8B-B14F-4D97-AF65-F5344CB8AC3E}">
        <p14:creationId xmlns:p14="http://schemas.microsoft.com/office/powerpoint/2010/main" val="1735478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D9985-75DE-45BA-8A91-8AFF424AB43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8F1D7E7-2450-4908-BD9E-1DE6A07683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70C7AD-D53F-443F-A30C-85CD5F9B20E5}"/>
              </a:ext>
            </a:extLst>
          </p:cNvPr>
          <p:cNvSpPr>
            <a:spLocks noGrp="1"/>
          </p:cNvSpPr>
          <p:nvPr>
            <p:ph type="sldNum" sz="quarter" idx="12"/>
          </p:nvPr>
        </p:nvSpPr>
        <p:spPr/>
        <p:txBody>
          <a:bodyPr/>
          <a:lstStyle>
            <a:lvl1pPr>
              <a:defRPr/>
            </a:lvl1pPr>
          </a:lstStyle>
          <a:p>
            <a:fld id="{C660E679-2F03-4D28-ACC2-20A9534330A9}" type="slidenum">
              <a:rPr lang="en-US" altLang="en-US"/>
              <a:pPr/>
              <a:t>‹#›</a:t>
            </a:fld>
            <a:endParaRPr lang="en-US" altLang="en-US"/>
          </a:p>
        </p:txBody>
      </p:sp>
    </p:spTree>
    <p:extLst>
      <p:ext uri="{BB962C8B-B14F-4D97-AF65-F5344CB8AC3E}">
        <p14:creationId xmlns:p14="http://schemas.microsoft.com/office/powerpoint/2010/main" val="2112391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52DA2-A8C3-47C9-B1EC-A25D715F44C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9A67A2A-F545-4C49-B9CF-86041091B7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82CD03-3352-445C-9CEB-D33B49BDC2CA}"/>
              </a:ext>
            </a:extLst>
          </p:cNvPr>
          <p:cNvSpPr>
            <a:spLocks noGrp="1"/>
          </p:cNvSpPr>
          <p:nvPr>
            <p:ph type="sldNum" sz="quarter" idx="12"/>
          </p:nvPr>
        </p:nvSpPr>
        <p:spPr/>
        <p:txBody>
          <a:bodyPr/>
          <a:lstStyle>
            <a:lvl1pPr>
              <a:defRPr/>
            </a:lvl1pPr>
          </a:lstStyle>
          <a:p>
            <a:fld id="{0822322D-D300-4161-ADC0-08B6C9D682F5}" type="slidenum">
              <a:rPr lang="en-US" altLang="en-US"/>
              <a:pPr/>
              <a:t>‹#›</a:t>
            </a:fld>
            <a:endParaRPr lang="en-US" altLang="en-US"/>
          </a:p>
        </p:txBody>
      </p:sp>
    </p:spTree>
    <p:extLst>
      <p:ext uri="{BB962C8B-B14F-4D97-AF65-F5344CB8AC3E}">
        <p14:creationId xmlns:p14="http://schemas.microsoft.com/office/powerpoint/2010/main" val="29199764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pPr>
                <a:defRPr/>
              </a:pPr>
              <a:t>‹#›</a:t>
            </a:fld>
            <a:endParaRPr lang="en-US"/>
          </a:p>
        </p:txBody>
      </p:sp>
    </p:spTree>
    <p:extLst>
      <p:ext uri="{BB962C8B-B14F-4D97-AF65-F5344CB8AC3E}">
        <p14:creationId xmlns:p14="http://schemas.microsoft.com/office/powerpoint/2010/main" val="2534454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pPr>
                <a:defRPr/>
              </a:pPr>
              <a:t>‹#›</a:t>
            </a:fld>
            <a:endParaRPr lang="en-US"/>
          </a:p>
        </p:txBody>
      </p:sp>
    </p:spTree>
    <p:extLst>
      <p:ext uri="{BB962C8B-B14F-4D97-AF65-F5344CB8AC3E}">
        <p14:creationId xmlns:p14="http://schemas.microsoft.com/office/powerpoint/2010/main" val="1419897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pPr>
                <a:defRPr/>
              </a:pPr>
              <a:t>‹#›</a:t>
            </a:fld>
            <a:endParaRPr lang="en-US"/>
          </a:p>
        </p:txBody>
      </p:sp>
    </p:spTree>
    <p:extLst>
      <p:ext uri="{BB962C8B-B14F-4D97-AF65-F5344CB8AC3E}">
        <p14:creationId xmlns:p14="http://schemas.microsoft.com/office/powerpoint/2010/main" val="1567323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pPr>
                <a:defRPr/>
              </a:pPr>
              <a:t>‹#›</a:t>
            </a:fld>
            <a:endParaRPr lang="en-US"/>
          </a:p>
        </p:txBody>
      </p:sp>
    </p:spTree>
    <p:extLst>
      <p:ext uri="{BB962C8B-B14F-4D97-AF65-F5344CB8AC3E}">
        <p14:creationId xmlns:p14="http://schemas.microsoft.com/office/powerpoint/2010/main" val="282914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pPr>
                <a:defRPr/>
              </a:pPr>
              <a:t>‹#›</a:t>
            </a:fld>
            <a:endParaRPr lang="en-US"/>
          </a:p>
        </p:txBody>
      </p:sp>
    </p:spTree>
    <p:extLst>
      <p:ext uri="{BB962C8B-B14F-4D97-AF65-F5344CB8AC3E}">
        <p14:creationId xmlns:p14="http://schemas.microsoft.com/office/powerpoint/2010/main" val="12120300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pPr>
                <a:defRPr/>
              </a:pPr>
              <a:t>‹#›</a:t>
            </a:fld>
            <a:endParaRPr lang="en-US"/>
          </a:p>
        </p:txBody>
      </p:sp>
    </p:spTree>
    <p:extLst>
      <p:ext uri="{BB962C8B-B14F-4D97-AF65-F5344CB8AC3E}">
        <p14:creationId xmlns:p14="http://schemas.microsoft.com/office/powerpoint/2010/main" val="19435870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pPr>
                <a:defRPr/>
              </a:pPr>
              <a:t>‹#›</a:t>
            </a:fld>
            <a:endParaRPr lang="en-US"/>
          </a:p>
        </p:txBody>
      </p:sp>
    </p:spTree>
    <p:extLst>
      <p:ext uri="{BB962C8B-B14F-4D97-AF65-F5344CB8AC3E}">
        <p14:creationId xmlns:p14="http://schemas.microsoft.com/office/powerpoint/2010/main" val="333619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86489144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pPr>
                <a:defRPr/>
              </a:pPr>
              <a:t>‹#›</a:t>
            </a:fld>
            <a:endParaRPr lang="en-US"/>
          </a:p>
        </p:txBody>
      </p:sp>
    </p:spTree>
    <p:extLst>
      <p:ext uri="{BB962C8B-B14F-4D97-AF65-F5344CB8AC3E}">
        <p14:creationId xmlns:p14="http://schemas.microsoft.com/office/powerpoint/2010/main" val="19013785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pPr>
                <a:defRPr/>
              </a:pPr>
              <a:t>‹#›</a:t>
            </a:fld>
            <a:endParaRPr lang="en-US"/>
          </a:p>
        </p:txBody>
      </p:sp>
    </p:spTree>
    <p:extLst>
      <p:ext uri="{BB962C8B-B14F-4D97-AF65-F5344CB8AC3E}">
        <p14:creationId xmlns:p14="http://schemas.microsoft.com/office/powerpoint/2010/main" val="25482568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pPr>
                <a:defRPr/>
              </a:pPr>
              <a:t>‹#›</a:t>
            </a:fld>
            <a:endParaRPr lang="en-US"/>
          </a:p>
        </p:txBody>
      </p:sp>
    </p:spTree>
    <p:extLst>
      <p:ext uri="{BB962C8B-B14F-4D97-AF65-F5344CB8AC3E}">
        <p14:creationId xmlns:p14="http://schemas.microsoft.com/office/powerpoint/2010/main" val="25798633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pPr>
                <a:defRPr/>
              </a:pPr>
              <a:t>‹#›</a:t>
            </a:fld>
            <a:endParaRPr lang="en-US"/>
          </a:p>
        </p:txBody>
      </p:sp>
    </p:spTree>
    <p:extLst>
      <p:ext uri="{BB962C8B-B14F-4D97-AF65-F5344CB8AC3E}">
        <p14:creationId xmlns:p14="http://schemas.microsoft.com/office/powerpoint/2010/main" val="2097690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1"/>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15B768FD-302A-4451-ABD5-B24B56533B6B}" type="slidenum">
              <a:rPr lang="en-US"/>
              <a:pPr>
                <a:defRPr/>
              </a:pPr>
              <a:t>‹#›</a:t>
            </a:fld>
            <a:endParaRPr lang="en-US"/>
          </a:p>
        </p:txBody>
      </p:sp>
    </p:spTree>
    <p:extLst>
      <p:ext uri="{BB962C8B-B14F-4D97-AF65-F5344CB8AC3E}">
        <p14:creationId xmlns:p14="http://schemas.microsoft.com/office/powerpoint/2010/main" val="1218385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89C586-B12D-4039-82F1-475784C3CA7B}" type="slidenum">
              <a:rPr lang="en-US"/>
              <a:pPr>
                <a:defRPr/>
              </a:pPr>
              <a:t>‹#›</a:t>
            </a:fld>
            <a:endParaRPr lang="en-US"/>
          </a:p>
        </p:txBody>
      </p:sp>
    </p:spTree>
    <p:extLst>
      <p:ext uri="{BB962C8B-B14F-4D97-AF65-F5344CB8AC3E}">
        <p14:creationId xmlns:p14="http://schemas.microsoft.com/office/powerpoint/2010/main" val="15845270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1C62D-6D7F-46DE-BD58-2277701F8D79}" type="slidenum">
              <a:rPr lang="en-US"/>
              <a:pPr>
                <a:defRPr/>
              </a:pPr>
              <a:t>‹#›</a:t>
            </a:fld>
            <a:endParaRPr lang="en-US"/>
          </a:p>
        </p:txBody>
      </p:sp>
    </p:spTree>
    <p:extLst>
      <p:ext uri="{BB962C8B-B14F-4D97-AF65-F5344CB8AC3E}">
        <p14:creationId xmlns:p14="http://schemas.microsoft.com/office/powerpoint/2010/main" val="1261162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2"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83604F-ADE1-4A89-9A3C-FD58B0DBFC6C}" type="slidenum">
              <a:rPr lang="en-US"/>
              <a:pPr>
                <a:defRPr/>
              </a:pPr>
              <a:t>‹#›</a:t>
            </a:fld>
            <a:endParaRPr lang="en-US"/>
          </a:p>
        </p:txBody>
      </p:sp>
    </p:spTree>
    <p:extLst>
      <p:ext uri="{BB962C8B-B14F-4D97-AF65-F5344CB8AC3E}">
        <p14:creationId xmlns:p14="http://schemas.microsoft.com/office/powerpoint/2010/main" val="29707596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26B457-469D-4E38-8EBD-57EB941E2FA4}" type="slidenum">
              <a:rPr lang="en-US"/>
              <a:pPr>
                <a:defRPr/>
              </a:pPr>
              <a:t>‹#›</a:t>
            </a:fld>
            <a:endParaRPr lang="en-US"/>
          </a:p>
        </p:txBody>
      </p:sp>
    </p:spTree>
    <p:extLst>
      <p:ext uri="{BB962C8B-B14F-4D97-AF65-F5344CB8AC3E}">
        <p14:creationId xmlns:p14="http://schemas.microsoft.com/office/powerpoint/2010/main" val="10885135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51AED1-3367-43A5-B0FD-85ECE25DB3DF}" type="slidenum">
              <a:rPr lang="en-US"/>
              <a:pPr>
                <a:defRPr/>
              </a:pPr>
              <a:t>‹#›</a:t>
            </a:fld>
            <a:endParaRPr lang="en-US"/>
          </a:p>
        </p:txBody>
      </p:sp>
    </p:spTree>
    <p:extLst>
      <p:ext uri="{BB962C8B-B14F-4D97-AF65-F5344CB8AC3E}">
        <p14:creationId xmlns:p14="http://schemas.microsoft.com/office/powerpoint/2010/main" val="526974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6.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6" Type="http://schemas.openxmlformats.org/officeDocument/2006/relationships/image" Target="../media/image9.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8.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1.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3.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9.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6.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image" Target="../media/image9.png"/><Relationship Id="rId2" Type="http://schemas.openxmlformats.org/officeDocument/2006/relationships/slideLayout" Target="../slideLayouts/slideLayout153.xml"/><Relationship Id="rId16" Type="http://schemas.openxmlformats.org/officeDocument/2006/relationships/image" Target="../media/image8.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7.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8.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6.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7.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6" Type="http://schemas.openxmlformats.org/officeDocument/2006/relationships/image" Target="../media/image9.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8.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6.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6" Type="http://schemas.openxmlformats.org/officeDocument/2006/relationships/image" Target="../media/image9.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8.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8/19/2019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548640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5122"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a:defRPr/>
            </a:pPr>
            <a:fld id="{FA65F590-33A0-4E0D-BAAA-C2BCA68822E7}" type="slidenum">
              <a:rPr lang="en-US"/>
              <a:pPr>
                <a:defRPr/>
              </a:pPr>
              <a:t>‹#›</a:t>
            </a:fld>
            <a:endParaRPr lang="en-US"/>
          </a:p>
        </p:txBody>
      </p:sp>
      <p:pic>
        <p:nvPicPr>
          <p:cNvPr id="5127"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1"/>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37128754"/>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lgn="l">
              <a:spcBef>
                <a:spcPct val="0"/>
              </a:spcBef>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spcBef>
                <a:spcPct val="0"/>
              </a:spcBef>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spcBef>
                <a:spcPct val="0"/>
              </a:spcBef>
              <a:defRPr/>
            </a:pPr>
            <a:fld id="{22643EA4-2477-4999-8EDE-10EEDAAC94FF}" type="slidenum">
              <a:rPr lang="en-US"/>
              <a:pPr>
                <a:spcBef>
                  <a:spcPct val="0"/>
                </a:spcBef>
                <a:defRPr/>
              </a:pPr>
              <a:t>‹#›</a:t>
            </a:fld>
            <a:endParaRPr lang="en-US"/>
          </a:p>
        </p:txBody>
      </p:sp>
    </p:spTree>
    <p:extLst>
      <p:ext uri="{BB962C8B-B14F-4D97-AF65-F5344CB8AC3E}">
        <p14:creationId xmlns:p14="http://schemas.microsoft.com/office/powerpoint/2010/main" val="215548815"/>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2AFE5-22BD-48B5-B701-95A12C1BB03B}" type="datetimeFigureOut">
              <a:rPr lang="en-US" smtClean="0"/>
              <a:t>8/19/2019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CD09B-F496-444C-992F-95B3EB684B00}" type="slidenum">
              <a:rPr lang="en-US" smtClean="0"/>
              <a:t>‹#›</a:t>
            </a:fld>
            <a:endParaRPr lang="en-US"/>
          </a:p>
        </p:txBody>
      </p:sp>
    </p:spTree>
    <p:extLst>
      <p:ext uri="{BB962C8B-B14F-4D97-AF65-F5344CB8AC3E}">
        <p14:creationId xmlns:p14="http://schemas.microsoft.com/office/powerpoint/2010/main" val="2288476954"/>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4D3D8-E04C-4FDE-A8CB-9CC7FC8D527A}" type="datetimeFigureOut">
              <a:rPr lang="en-US" smtClean="0"/>
              <a:t>8/19/2019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A76D8-3F0B-4BBA-A509-7CAF162F685F}" type="slidenum">
              <a:rPr lang="en-US" smtClean="0"/>
              <a:t>‹#›</a:t>
            </a:fld>
            <a:endParaRPr lang="en-US"/>
          </a:p>
        </p:txBody>
      </p:sp>
    </p:spTree>
    <p:extLst>
      <p:ext uri="{BB962C8B-B14F-4D97-AF65-F5344CB8AC3E}">
        <p14:creationId xmlns:p14="http://schemas.microsoft.com/office/powerpoint/2010/main" val="3538067050"/>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590066"/>
      </p:ext>
    </p:extLst>
  </p:cSld>
  <p:clrMap bg1="lt1" tx1="dk1" bg2="lt2" tx2="dk2" accent1="accent1" accent2="accent2" accent3="accent3" accent4="accent4" accent5="accent5" accent6="accent6" hlink="hlink" folHlink="folHlink"/>
  <p:sldLayoutIdLst>
    <p:sldLayoutId id="2147484212" r:id="rId1"/>
    <p:sldLayoutId id="2147484213"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604F453C-9E35-4DCD-8F77-53AE3E2749FB}"/>
              </a:ext>
            </a:extLst>
          </p:cNvPr>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FF654902-71B5-48E1-A3B4-A4202E971FA7}"/>
              </a:ext>
            </a:extLst>
          </p:cNvPr>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anose="020B0604020202020204" pitchFamily="34" charset="0"/>
              </a:defRPr>
            </a:lvl1pPr>
          </a:lstStyle>
          <a:p>
            <a:endParaRPr lang="en-US" altLang="en-US"/>
          </a:p>
        </p:txBody>
      </p:sp>
      <p:sp>
        <p:nvSpPr>
          <p:cNvPr id="3077" name="Rectangle 5">
            <a:extLst>
              <a:ext uri="{FF2B5EF4-FFF2-40B4-BE49-F238E27FC236}">
                <a16:creationId xmlns:a16="http://schemas.microsoft.com/office/drawing/2014/main" id="{73776B95-FE33-454D-A4B8-7CC6B5892B48}"/>
              </a:ext>
            </a:extLst>
          </p:cNvPr>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anose="020B0604020202020204" pitchFamily="34" charset="0"/>
              </a:defRPr>
            </a:lvl1pPr>
          </a:lstStyle>
          <a:p>
            <a:endParaRPr lang="en-US" altLang="en-US"/>
          </a:p>
        </p:txBody>
      </p:sp>
      <p:sp>
        <p:nvSpPr>
          <p:cNvPr id="3078" name="Rectangle 6">
            <a:extLst>
              <a:ext uri="{FF2B5EF4-FFF2-40B4-BE49-F238E27FC236}">
                <a16:creationId xmlns:a16="http://schemas.microsoft.com/office/drawing/2014/main" id="{D1E3CB27-F1CE-4E64-A5A1-A3DF339A9904}"/>
              </a:ext>
            </a:extLst>
          </p:cNvPr>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anose="020B0604020202020204" pitchFamily="34" charset="0"/>
              </a:defRPr>
            </a:lvl1pPr>
          </a:lstStyle>
          <a:p>
            <a:fld id="{745F6924-32BA-4E21-A682-D7CE838D6CC7}" type="slidenum">
              <a:rPr lang="en-US" altLang="en-US"/>
              <a:pPr/>
              <a:t>‹#›</a:t>
            </a:fld>
            <a:endParaRPr lang="en-US" altLang="en-US"/>
          </a:p>
        </p:txBody>
      </p:sp>
      <p:sp>
        <p:nvSpPr>
          <p:cNvPr id="3080" name="Rectangle 8">
            <a:extLst>
              <a:ext uri="{FF2B5EF4-FFF2-40B4-BE49-F238E27FC236}">
                <a16:creationId xmlns:a16="http://schemas.microsoft.com/office/drawing/2014/main" id="{9B3FA80E-9D69-4234-A897-8FB6D450DAF6}"/>
              </a:ext>
            </a:extLst>
          </p:cNvPr>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a:extLst>
              <a:ext uri="{FF2B5EF4-FFF2-40B4-BE49-F238E27FC236}">
                <a16:creationId xmlns:a16="http://schemas.microsoft.com/office/drawing/2014/main" id="{8EE5756E-83AA-4D05-A555-28467671EB4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a:extLst>
              <a:ext uri="{FF2B5EF4-FFF2-40B4-BE49-F238E27FC236}">
                <a16:creationId xmlns:a16="http://schemas.microsoft.com/office/drawing/2014/main" id="{480DF725-B8D2-44B4-B49B-999FEE297A3C}"/>
              </a:ext>
            </a:extLst>
          </p:cNvPr>
          <p:cNvGrpSpPr>
            <a:grpSpLocks/>
          </p:cNvGrpSpPr>
          <p:nvPr userDrawn="1"/>
        </p:nvGrpSpPr>
        <p:grpSpPr bwMode="auto">
          <a:xfrm>
            <a:off x="1066800" y="1549400"/>
            <a:ext cx="7759700" cy="88900"/>
            <a:chOff x="672" y="976"/>
            <a:chExt cx="4888" cy="56"/>
          </a:xfrm>
        </p:grpSpPr>
        <p:sp>
          <p:nvSpPr>
            <p:cNvPr id="3089" name="Line 17">
              <a:extLst>
                <a:ext uri="{FF2B5EF4-FFF2-40B4-BE49-F238E27FC236}">
                  <a16:creationId xmlns:a16="http://schemas.microsoft.com/office/drawing/2014/main" id="{B055C19C-84CB-4E26-8543-132147321AC1}"/>
                </a:ext>
              </a:extLst>
            </p:cNvPr>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90" name="AutoShape 18">
              <a:extLst>
                <a:ext uri="{FF2B5EF4-FFF2-40B4-BE49-F238E27FC236}">
                  <a16:creationId xmlns:a16="http://schemas.microsoft.com/office/drawing/2014/main" id="{D17E74C1-45A8-416E-8BDA-5941F0A52279}"/>
                </a:ext>
              </a:extLst>
            </p:cNvPr>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AutoShape 19">
              <a:extLst>
                <a:ext uri="{FF2B5EF4-FFF2-40B4-BE49-F238E27FC236}">
                  <a16:creationId xmlns:a16="http://schemas.microsoft.com/office/drawing/2014/main" id="{CC5445B2-DA54-4F8C-B6FE-B1C3C95839CD}"/>
                </a:ext>
              </a:extLst>
            </p:cNvPr>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 name="AutoShape 20">
              <a:extLst>
                <a:ext uri="{FF2B5EF4-FFF2-40B4-BE49-F238E27FC236}">
                  <a16:creationId xmlns:a16="http://schemas.microsoft.com/office/drawing/2014/main" id="{32C914DB-EF5E-4AE0-B6AF-3DE36FCE4945}"/>
                </a:ext>
              </a:extLst>
            </p:cNvPr>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3" name="AutoShape 21">
              <a:extLst>
                <a:ext uri="{FF2B5EF4-FFF2-40B4-BE49-F238E27FC236}">
                  <a16:creationId xmlns:a16="http://schemas.microsoft.com/office/drawing/2014/main" id="{C0198F20-2063-4DDE-81ED-27EFE393489D}"/>
                </a:ext>
              </a:extLst>
            </p:cNvPr>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AutoShape 22">
              <a:extLst>
                <a:ext uri="{FF2B5EF4-FFF2-40B4-BE49-F238E27FC236}">
                  <a16:creationId xmlns:a16="http://schemas.microsoft.com/office/drawing/2014/main" id="{2E0B10FF-2D23-422D-92D8-67F648058450}"/>
                </a:ext>
              </a:extLst>
            </p:cNvPr>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5" name="AutoShape 23">
              <a:extLst>
                <a:ext uri="{FF2B5EF4-FFF2-40B4-BE49-F238E27FC236}">
                  <a16:creationId xmlns:a16="http://schemas.microsoft.com/office/drawing/2014/main" id="{D2A4653E-67B0-461B-BF67-0CA1416B8D6C}"/>
                </a:ext>
              </a:extLst>
            </p:cNvPr>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6" name="AutoShape 24">
              <a:extLst>
                <a:ext uri="{FF2B5EF4-FFF2-40B4-BE49-F238E27FC236}">
                  <a16:creationId xmlns:a16="http://schemas.microsoft.com/office/drawing/2014/main" id="{B30B0519-C305-4340-9C50-159ACBE5D812}"/>
                </a:ext>
              </a:extLst>
            </p:cNvPr>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AutoShape 25">
              <a:extLst>
                <a:ext uri="{FF2B5EF4-FFF2-40B4-BE49-F238E27FC236}">
                  <a16:creationId xmlns:a16="http://schemas.microsoft.com/office/drawing/2014/main" id="{68723179-D513-4E0C-ABF9-3E3D0E72E131}"/>
                </a:ext>
              </a:extLst>
            </p:cNvPr>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8" name="AutoShape 26">
              <a:extLst>
                <a:ext uri="{FF2B5EF4-FFF2-40B4-BE49-F238E27FC236}">
                  <a16:creationId xmlns:a16="http://schemas.microsoft.com/office/drawing/2014/main" id="{BAC726DC-42FB-4C61-83FE-B744B7E952A5}"/>
                </a:ext>
              </a:extLst>
            </p:cNvPr>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9" name="AutoShape 27">
              <a:extLst>
                <a:ext uri="{FF2B5EF4-FFF2-40B4-BE49-F238E27FC236}">
                  <a16:creationId xmlns:a16="http://schemas.microsoft.com/office/drawing/2014/main" id="{A1D93B1B-0BD5-4FD1-88E6-13A5442C7F42}"/>
                </a:ext>
              </a:extLst>
            </p:cNvPr>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AutoShape 28">
              <a:extLst>
                <a:ext uri="{FF2B5EF4-FFF2-40B4-BE49-F238E27FC236}">
                  <a16:creationId xmlns:a16="http://schemas.microsoft.com/office/drawing/2014/main" id="{BB211B9F-7AF4-4090-9AE4-DA4E6911F51D}"/>
                </a:ext>
              </a:extLst>
            </p:cNvPr>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1" name="AutoShape 29">
              <a:extLst>
                <a:ext uri="{FF2B5EF4-FFF2-40B4-BE49-F238E27FC236}">
                  <a16:creationId xmlns:a16="http://schemas.microsoft.com/office/drawing/2014/main" id="{9D7E1FEE-919B-46C5-A557-7C76A7106DE1}"/>
                </a:ext>
              </a:extLst>
            </p:cNvPr>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86579156"/>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l" rtl="0" fontAlgn="base">
        <a:spcBef>
          <a:spcPct val="0"/>
        </a:spcBef>
        <a:spcAft>
          <a:spcPct val="0"/>
        </a:spcAft>
        <a:defRPr sz="4400" kern="12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Blip>
          <a:blip r:embed="rId14"/>
        </a:buBlip>
        <a:defRPr sz="3200" kern="1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Blip>
          <a:blip r:embed="rId15"/>
        </a:buBlip>
        <a:defRPr sz="2800" kern="1200">
          <a:solidFill>
            <a:schemeClr val="bg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har char="•"/>
        <a:defRPr sz="2400" kern="1200">
          <a:solidFill>
            <a:schemeClr val="bg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Font typeface="Wingdings" panose="05000000000000000000" pitchFamily="2" charset="2"/>
        <a:buChar char="s"/>
        <a:defRPr sz="2000" kern="1200">
          <a:solidFill>
            <a:schemeClr val="bg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Font typeface="Wingdings" panose="05000000000000000000" pitchFamily="2" charset="2"/>
        <a:buChar char="s"/>
        <a:defRPr sz="2000" kern="1200">
          <a:solidFill>
            <a:schemeClr val="bg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51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a:defRPr/>
            </a:pPr>
            <a:fld id="{FA65F590-33A0-4E0D-BAAA-C2BCA68822E7}" type="slidenum">
              <a:rPr lang="en-US"/>
              <a:pPr>
                <a:defRPr/>
              </a:pPr>
              <a:t>‹#›</a:t>
            </a:fld>
            <a:endParaRPr lang="en-US"/>
          </a:p>
        </p:txBody>
      </p:sp>
      <p:pic>
        <p:nvPicPr>
          <p:cNvPr id="51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1"/>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05212126"/>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98F17-6705-4768-B206-6AA52BA9A56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80FED-E9C7-4C76-9A6B-B03415B1DAF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F77A8-1A2B-48A9-9339-4A1F38B2C3A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F70CFF-2CD0-4EDB-BE8C-715D8D737C11}" type="datetimeFigureOut">
              <a:rPr lang="en-US" smtClean="0"/>
              <a:t>8/19/2019</a:t>
            </a:fld>
            <a:endParaRPr lang="en-US"/>
          </a:p>
        </p:txBody>
      </p:sp>
      <p:sp>
        <p:nvSpPr>
          <p:cNvPr id="5" name="Footer Placeholder 4">
            <a:extLst>
              <a:ext uri="{FF2B5EF4-FFF2-40B4-BE49-F238E27FC236}">
                <a16:creationId xmlns:a16="http://schemas.microsoft.com/office/drawing/2014/main" id="{0160DCAB-6979-4A9D-852F-BD9CA59719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3AB874-E51B-4A2F-8B70-C5657FE6373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A161F1-1FAE-4FA1-B01E-30F07C0218C0}" type="slidenum">
              <a:rPr lang="en-US" smtClean="0"/>
              <a:t>‹#›</a:t>
            </a:fld>
            <a:endParaRPr lang="en-US"/>
          </a:p>
        </p:txBody>
      </p:sp>
    </p:spTree>
    <p:extLst>
      <p:ext uri="{BB962C8B-B14F-4D97-AF65-F5344CB8AC3E}">
        <p14:creationId xmlns:p14="http://schemas.microsoft.com/office/powerpoint/2010/main" val="17177112"/>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09335"/>
      </p:ext>
    </p:extLst>
  </p:cSld>
  <p:clrMap bg1="lt1" tx1="dk1" bg2="lt2" tx2="dk2" accent1="accent1" accent2="accent2" accent3="accent3" accent4="accent4" accent5="accent5" accent6="accent6" hlink="hlink" folHlink="folHlink"/>
  <p:sldLayoutIdLst>
    <p:sldLayoutId id="2147483686" r:id="rId1"/>
    <p:sldLayoutId id="2147483687"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5122" name="Picture 2" descr="Expbanna"/>
          <p:cNvPicPr>
            <a:picLocks noChangeAspect="1" noChangeArrowheads="1"/>
          </p:cNvPicPr>
          <p:nvPr/>
        </p:nvPicPr>
        <p:blipFill>
          <a:blip r:embed="rId13" cstate="print"/>
          <a:srcRect/>
          <a:stretch>
            <a:fillRect/>
          </a:stretch>
        </p:blipFill>
        <p:spPr bwMode="invGray">
          <a:xfrm>
            <a:off x="0" y="0"/>
            <a:ext cx="685800" cy="68580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fontAlgn="base">
              <a:spcAft>
                <a:spcPct val="0"/>
              </a:spcAft>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fontAlgn="base">
              <a:spcAft>
                <a:spcPct val="0"/>
              </a:spcAft>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fontAlgn="base">
              <a:spcAft>
                <a:spcPct val="0"/>
              </a:spcAft>
            </a:pPr>
            <a:fld id="{7D41346B-CABF-452F-9BFA-61C9859D6399}" type="slidenum">
              <a:rPr lang="en-US" smtClean="0">
                <a:solidFill>
                  <a:srgbClr val="482400"/>
                </a:solidFill>
              </a:rPr>
              <a:pPr fontAlgn="base">
                <a:spcAft>
                  <a:spcPct val="0"/>
                </a:spcAft>
              </a:pPr>
              <a:t>‹#›</a:t>
            </a:fld>
            <a:endParaRPr lang="en-US">
              <a:solidFill>
                <a:srgbClr val="482400"/>
              </a:solidFill>
            </a:endParaRPr>
          </a:p>
        </p:txBody>
      </p:sp>
      <p:pic>
        <p:nvPicPr>
          <p:cNvPr id="5127" name="Picture 7" descr="EXPHORSA"/>
          <p:cNvPicPr>
            <a:picLocks noChangeAspect="1" noChangeArrowheads="1"/>
          </p:cNvPicPr>
          <p:nvPr/>
        </p:nvPicPr>
        <p:blipFill>
          <a:blip r:embed="rId14" cstate="print"/>
          <a:srcRect/>
          <a:stretch>
            <a:fillRect/>
          </a:stretch>
        </p:blipFill>
        <p:spPr bwMode="auto">
          <a:xfrm>
            <a:off x="1066800" y="1574800"/>
            <a:ext cx="7772400" cy="130175"/>
          </a:xfrm>
          <a:prstGeom prst="rect">
            <a:avLst/>
          </a:prstGeom>
          <a:noFill/>
          <a:ln w="9525">
            <a:noFill/>
            <a:miter lim="800000"/>
            <a:headEnd/>
            <a:tailEnd/>
          </a:ln>
        </p:spPr>
      </p:pic>
      <p:sp>
        <p:nvSpPr>
          <p:cNvPr id="5128"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202587"/>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A743AE8B-CF29-4FFF-8304-12B0CA38823C}" type="slidenum">
              <a:rPr lang="en-US"/>
              <a:pPr>
                <a:defRPr/>
              </a:pPr>
              <a:t>‹#›</a:t>
            </a:fld>
            <a:endParaRPr lang="en-US"/>
          </a:p>
        </p:txBody>
      </p:sp>
    </p:spTree>
    <p:extLst>
      <p:ext uri="{BB962C8B-B14F-4D97-AF65-F5344CB8AC3E}">
        <p14:creationId xmlns:p14="http://schemas.microsoft.com/office/powerpoint/2010/main" val="498977770"/>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pic>
        <p:nvPicPr>
          <p:cNvPr id="15363"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7"/>
          <p:cNvSpPr>
            <a:spLocks noChangeArrowheads="1"/>
          </p:cNvSpPr>
          <p:nvPr userDrawn="1"/>
        </p:nvSpPr>
        <p:spPr bwMode="auto">
          <a:xfrm>
            <a:off x="0" y="1409700"/>
            <a:ext cx="8255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a:solidFill>
                <a:srgbClr val="000000"/>
              </a:solidFill>
              <a:latin typeface="Times New Roman" pitchFamily="18" charset="0"/>
              <a:cs typeface="Times New Roman" pitchFamily="18" charset="0"/>
            </a:endParaRPr>
          </a:p>
        </p:txBody>
      </p:sp>
      <p:sp>
        <p:nvSpPr>
          <p:cNvPr id="15365" name="Rectangle 2"/>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6"/>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a:defRPr/>
            </a:pPr>
            <a:fld id="{5874E594-64DA-48F7-AB25-8EB807DC8BAA}" type="slidenum">
              <a:rPr lang="en-US"/>
              <a:pPr>
                <a:defRPr/>
              </a:pPr>
              <a:t>‹#›</a:t>
            </a:fld>
            <a:endParaRPr lang="en-US"/>
          </a:p>
        </p:txBody>
      </p:sp>
      <p:pic>
        <p:nvPicPr>
          <p:cNvPr id="15367"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412875"/>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727085"/>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7DECEA9C-4143-4316-94DE-09F2AF514C41}" type="slidenum">
              <a:rPr lang="en-US"/>
              <a:pPr>
                <a:defRPr/>
              </a:pPr>
              <a:t>‹#›</a:t>
            </a:fld>
            <a:endParaRPr lang="en-US"/>
          </a:p>
        </p:txBody>
      </p:sp>
    </p:spTree>
    <p:extLst>
      <p:ext uri="{BB962C8B-B14F-4D97-AF65-F5344CB8AC3E}">
        <p14:creationId xmlns:p14="http://schemas.microsoft.com/office/powerpoint/2010/main" val="2459448012"/>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4098"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smtClean="0">
                <a:solidFill>
                  <a:srgbClr val="482400"/>
                </a:solidFill>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smtClean="0">
                <a:solidFill>
                  <a:srgbClr val="482400"/>
                </a:solidFill>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smtClean="0">
                <a:solidFill>
                  <a:srgbClr val="482400"/>
                </a:solidFill>
              </a:defRPr>
            </a:lvl1pPr>
          </a:lstStyle>
          <a:p>
            <a:pPr>
              <a:defRPr/>
            </a:pPr>
            <a:fld id="{3E640CF4-80F5-4E91-BE29-CEF9B80E1D87}" type="slidenum">
              <a:rPr lang="en-US"/>
              <a:pPr>
                <a:defRPr/>
              </a:pPr>
              <a:t>‹#›</a:t>
            </a:fld>
            <a:endParaRPr lang="en-US"/>
          </a:p>
        </p:txBody>
      </p:sp>
      <p:pic>
        <p:nvPicPr>
          <p:cNvPr id="4103"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5166408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2D282C8C-0887-46BE-BCDB-621E546C71A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5DE694DE-0347-4D0D-AC47-CBC08FA33E6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50DBC8-81E7-4B5C-89F3-84F503F13FD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p>
        </p:txBody>
      </p:sp>
      <p:sp>
        <p:nvSpPr>
          <p:cNvPr id="5" name="Footer Placeholder 4">
            <a:extLst>
              <a:ext uri="{FF2B5EF4-FFF2-40B4-BE49-F238E27FC236}">
                <a16:creationId xmlns:a16="http://schemas.microsoft.com/office/drawing/2014/main" id="{6E5C35EE-7D06-422E-BA8F-B4432A08E5B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2776192-6797-4382-B64F-D3993FDCFCA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C3D636F-005C-4270-B2E3-C5102AAE6994}" type="slidenum">
              <a:rPr lang="en-US" altLang="en-US"/>
              <a:pPr/>
              <a:t>‹#›</a:t>
            </a:fld>
            <a:endParaRPr lang="en-US" altLang="en-US"/>
          </a:p>
        </p:txBody>
      </p:sp>
    </p:spTree>
    <p:extLst>
      <p:ext uri="{BB962C8B-B14F-4D97-AF65-F5344CB8AC3E}">
        <p14:creationId xmlns:p14="http://schemas.microsoft.com/office/powerpoint/2010/main" val="2385621544"/>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a:defRPr/>
            </a:pPr>
            <a:fld id="{85C33061-A165-491C-80DF-AB3CFBD16C7F}" type="slidenum">
              <a:rPr lang="en-US"/>
              <a:pPr>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72395433"/>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8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88.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0.png"/><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57.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0.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46.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40.xml"/><Relationship Id="rId5" Type="http://schemas.openxmlformats.org/officeDocument/2006/relationships/image" Target="../media/image75.jpg"/><Relationship Id="rId4" Type="http://schemas.openxmlformats.org/officeDocument/2006/relationships/image" Target="../media/image74.jpg"/></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7.xml"/><Relationship Id="rId1" Type="http://schemas.openxmlformats.org/officeDocument/2006/relationships/tags" Target="../tags/tag1.xml"/><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7.xml"/><Relationship Id="rId1" Type="http://schemas.openxmlformats.org/officeDocument/2006/relationships/tags" Target="../tags/tag2.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7.xml"/><Relationship Id="rId1" Type="http://schemas.openxmlformats.org/officeDocument/2006/relationships/tags" Target="../tags/tag3.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0.png"/><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57.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99.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3.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0.png"/><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image" Target="../media/image57.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66.xml"/><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99.xml"/><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jpeg"/><Relationship Id="rId1" Type="http://schemas.openxmlformats.org/officeDocument/2006/relationships/slideLayout" Target="../slideLayouts/slideLayout31.xml"/><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hyperlink" Target="https://1.bp.blogspot.com/-i0_1QDalXmw/XVS4ofzVmZI/AAAAAAAAYMM/RB8PFi3lJV0Ti-y0ouqcFt00xk-UMFTxwCLcBGAs/s1600/Mount%2BZion%2Bexcavation%2Bfrom%2Bnortheast%252C%2Btb060716475.jpg" TargetMode="External"/><Relationship Id="rId2" Type="http://schemas.openxmlformats.org/officeDocument/2006/relationships/image" Target="../media/image100.png"/><Relationship Id="rId1" Type="http://schemas.openxmlformats.org/officeDocument/2006/relationships/slideLayout" Target="../slideLayouts/slideLayout163.xml"/><Relationship Id="rId6" Type="http://schemas.openxmlformats.org/officeDocument/2006/relationships/image" Target="../media/image102.jpeg"/><Relationship Id="rId5" Type="http://schemas.openxmlformats.org/officeDocument/2006/relationships/hyperlink" Target="https://1.bp.blogspot.com/-x4w_WeXgvZk/XVS4ewvCnjI/AAAAAAAAYMI/v9V27Q2Bd-c9hQE8NtzY20hSS1Jh6j9UwCLcBGAs/s1600/Mount%2BZion%2Baerial%2Bfrom%2Bsoutheast%252C%2Bws120915391-labeled.jpg" TargetMode="Externa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110.xml"/><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0.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0.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3.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9 Jeremiah and the Last Days of Judah</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0860" y="3116406"/>
            <a:ext cx="2785654" cy="2521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building&#10;&#10;Description automatically generated">
            <a:extLst>
              <a:ext uri="{FF2B5EF4-FFF2-40B4-BE49-F238E27FC236}">
                <a16:creationId xmlns:a16="http://schemas.microsoft.com/office/drawing/2014/main" id="{8263BA51-8003-4579-ADB3-967C90A2B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 y="1915886"/>
            <a:ext cx="4998720" cy="3749040"/>
          </a:xfrm>
          <a:prstGeom prst="rect">
            <a:avLst/>
          </a:prstGeom>
        </p:spPr>
      </p:pic>
      <p:sp>
        <p:nvSpPr>
          <p:cNvPr id="2" name="Title 1">
            <a:extLst>
              <a:ext uri="{FF2B5EF4-FFF2-40B4-BE49-F238E27FC236}">
                <a16:creationId xmlns:a16="http://schemas.microsoft.com/office/drawing/2014/main" id="{F543CA68-8588-49D7-8BFF-C6BB03985959}"/>
              </a:ext>
            </a:extLst>
          </p:cNvPr>
          <p:cNvSpPr>
            <a:spLocks noGrp="1"/>
          </p:cNvSpPr>
          <p:nvPr>
            <p:ph type="title"/>
          </p:nvPr>
        </p:nvSpPr>
        <p:spPr/>
        <p:txBody>
          <a:bodyPr/>
          <a:lstStyle/>
          <a:p>
            <a:r>
              <a:rPr lang="en-US" dirty="0"/>
              <a:t>Which is Pleasing to God?</a:t>
            </a:r>
          </a:p>
        </p:txBody>
      </p:sp>
      <p:pic>
        <p:nvPicPr>
          <p:cNvPr id="4" name="Picture 3" descr="A stone wall&#10;&#10;Description automatically generated">
            <a:extLst>
              <a:ext uri="{FF2B5EF4-FFF2-40B4-BE49-F238E27FC236}">
                <a16:creationId xmlns:a16="http://schemas.microsoft.com/office/drawing/2014/main" id="{3D4F5898-2F6E-435F-84D0-288B2E848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194" y="1915887"/>
            <a:ext cx="4998720" cy="3749040"/>
          </a:xfrm>
          <a:prstGeom prst="rect">
            <a:avLst/>
          </a:prstGeom>
        </p:spPr>
      </p:pic>
    </p:spTree>
    <p:extLst>
      <p:ext uri="{BB962C8B-B14F-4D97-AF65-F5344CB8AC3E}">
        <p14:creationId xmlns:p14="http://schemas.microsoft.com/office/powerpoint/2010/main" val="118051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9"/>
          <p:cNvSpPr>
            <a:spLocks noChangeArrowheads="1"/>
          </p:cNvSpPr>
          <p:nvPr/>
        </p:nvSpPr>
        <p:spPr bwMode="auto">
          <a:xfrm>
            <a:off x="0" y="1600200"/>
            <a:ext cx="9144000" cy="525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6866" name="Rectangle 2"/>
          <p:cNvSpPr>
            <a:spLocks noGrp="1" noChangeArrowheads="1"/>
          </p:cNvSpPr>
          <p:nvPr>
            <p:ph type="title"/>
          </p:nvPr>
        </p:nvSpPr>
        <p:spPr>
          <a:xfrm>
            <a:off x="685800" y="348976"/>
            <a:ext cx="6138863" cy="1143000"/>
          </a:xfrm>
        </p:spPr>
        <p:txBody>
          <a:bodyPr/>
          <a:lstStyle/>
          <a:p>
            <a:pPr eaLnBrk="1" hangingPunct="1">
              <a:defRPr/>
            </a:pPr>
            <a:r>
              <a:rPr lang="en-US" sz="3600" dirty="0">
                <a:solidFill>
                  <a:schemeClr val="bg1"/>
                </a:solidFill>
              </a:rPr>
              <a:t>Reconstruction drawing of the cult shrine with smashed idols</a:t>
            </a:r>
          </a:p>
        </p:txBody>
      </p:sp>
      <p:pic>
        <p:nvPicPr>
          <p:cNvPr id="788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612" y="1571625"/>
            <a:ext cx="4716463"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4"/>
          <p:cNvSpPr txBox="1">
            <a:spLocks noChangeArrowheads="1"/>
          </p:cNvSpPr>
          <p:nvPr/>
        </p:nvSpPr>
        <p:spPr bwMode="auto">
          <a:xfrm>
            <a:off x="6087723" y="3376813"/>
            <a:ext cx="3113427"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Beside the shrine, excavators found a pit containing smashed cultic objects. Curiously, every piece of every vessel has been found, suggesting that intact cultic objects were placed in the pit and then crushed with large</a:t>
            </a:r>
          </a:p>
        </p:txBody>
      </p:sp>
      <p:pic>
        <p:nvPicPr>
          <p:cNvPr id="7885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6413" y="4443413"/>
            <a:ext cx="107473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4446588"/>
            <a:ext cx="15113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98963"/>
            <a:ext cx="269557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 Box 8"/>
          <p:cNvSpPr txBox="1">
            <a:spLocks noChangeArrowheads="1"/>
          </p:cNvSpPr>
          <p:nvPr/>
        </p:nvSpPr>
        <p:spPr bwMode="auto">
          <a:xfrm>
            <a:off x="2686050" y="4857750"/>
            <a:ext cx="2800350"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mn-cs"/>
              </a:rPr>
              <a:t>Seven limestone altars, including the one shown, were among the 75 cultic objects found in the ‘En Hatzeva pit</a:t>
            </a:r>
          </a:p>
        </p:txBody>
      </p:sp>
      <p:sp>
        <p:nvSpPr>
          <p:cNvPr id="78858" name="Text Box 10"/>
          <p:cNvSpPr txBox="1">
            <a:spLocks noChangeArrowheads="1"/>
          </p:cNvSpPr>
          <p:nvPr/>
        </p:nvSpPr>
        <p:spPr bwMode="auto">
          <a:xfrm>
            <a:off x="228600" y="1628775"/>
            <a:ext cx="2200275" cy="2530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mn-cs"/>
              </a:rPr>
              <a:t>A pit containing deliberately smashed figurines was also found in Jerusalem for Kathleen Kenyon’s excavations in the 1960s</a:t>
            </a:r>
          </a:p>
        </p:txBody>
      </p:sp>
      <p:pic>
        <p:nvPicPr>
          <p:cNvPr id="78859" name="Picture 11"/>
          <p:cNvPicPr>
            <a:picLocks noChangeAspect="1" noChangeArrowheads="1"/>
          </p:cNvPicPr>
          <p:nvPr/>
        </p:nvPicPr>
        <p:blipFill>
          <a:blip r:embed="rId7">
            <a:extLst>
              <a:ext uri="{28A0092B-C50C-407E-A947-70E740481C1C}">
                <a14:useLocalDpi xmlns:a14="http://schemas.microsoft.com/office/drawing/2010/main" val="0"/>
              </a:ext>
            </a:extLst>
          </a:blip>
          <a:srcRect l="25540" t="19202" r="14899"/>
          <a:stretch>
            <a:fillRect/>
          </a:stretch>
        </p:blipFill>
        <p:spPr bwMode="auto">
          <a:xfrm>
            <a:off x="5484813" y="4440238"/>
            <a:ext cx="133985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text on a white background&#10;&#10;Description automatically generated">
            <a:extLst>
              <a:ext uri="{FF2B5EF4-FFF2-40B4-BE49-F238E27FC236}">
                <a16:creationId xmlns:a16="http://schemas.microsoft.com/office/drawing/2014/main" id="{052DF8F3-3CC2-49DB-BE82-AD52EF093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2488" y="33882"/>
            <a:ext cx="1822769" cy="3142705"/>
          </a:xfrm>
          <a:prstGeom prst="rect">
            <a:avLst/>
          </a:prstGeom>
        </p:spPr>
      </p:pic>
    </p:spTree>
    <p:extLst>
      <p:ext uri="{BB962C8B-B14F-4D97-AF65-F5344CB8AC3E}">
        <p14:creationId xmlns:p14="http://schemas.microsoft.com/office/powerpoint/2010/main" val="975360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ChangeArrowheads="1"/>
          </p:cNvSpPr>
          <p:nvPr/>
        </p:nvSpPr>
        <p:spPr bwMode="auto">
          <a:xfrm>
            <a:off x="0" y="1600200"/>
            <a:ext cx="9144000" cy="525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8914" name="Rectangle 2"/>
          <p:cNvSpPr>
            <a:spLocks noGrp="1" noChangeArrowheads="1"/>
          </p:cNvSpPr>
          <p:nvPr>
            <p:ph type="title"/>
          </p:nvPr>
        </p:nvSpPr>
        <p:spPr>
          <a:xfrm>
            <a:off x="2124075" y="323850"/>
            <a:ext cx="6915150" cy="1143000"/>
          </a:xfrm>
        </p:spPr>
        <p:txBody>
          <a:bodyPr/>
          <a:lstStyle/>
          <a:p>
            <a:pPr eaLnBrk="1" hangingPunct="1">
              <a:defRPr/>
            </a:pPr>
            <a:r>
              <a:rPr lang="en-US" sz="4000"/>
              <a:t>Smashed Cult Items – Edomite Shrine 20 miles SW of Dead Sea</a:t>
            </a:r>
          </a:p>
        </p:txBody>
      </p:sp>
      <p:pic>
        <p:nvPicPr>
          <p:cNvPr id="798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1188"/>
            <a:ext cx="50958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p:cNvSpPr txBox="1">
            <a:spLocks noChangeArrowheads="1"/>
          </p:cNvSpPr>
          <p:nvPr/>
        </p:nvSpPr>
        <p:spPr bwMode="auto">
          <a:xfrm>
            <a:off x="695325" y="4510088"/>
            <a:ext cx="785813"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ahoma" pitchFamily="34" charset="0"/>
                <a:ea typeface="+mn-ea"/>
                <a:cs typeface="+mn-cs"/>
              </a:rPr>
              <a:t>altar</a:t>
            </a:r>
          </a:p>
        </p:txBody>
      </p:sp>
      <p:sp>
        <p:nvSpPr>
          <p:cNvPr id="79878" name="Text Box 13"/>
          <p:cNvSpPr txBox="1">
            <a:spLocks noChangeArrowheads="1"/>
          </p:cNvSpPr>
          <p:nvPr/>
        </p:nvSpPr>
        <p:spPr bwMode="auto">
          <a:xfrm>
            <a:off x="200025" y="5241925"/>
            <a:ext cx="48863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mn-cs"/>
              </a:rPr>
              <a:t>According to the Bible, Josiah destroyed the idols of the Sidonians, Ammonites and Moabites (</a:t>
            </a:r>
            <a:r>
              <a:rPr kumimoji="0" lang="en-US" altLang="en-US" sz="2000" b="0" i="0" u="none" strike="noStrike" kern="1200" cap="none" spc="0" normalizeH="0" baseline="0" noProof="0">
                <a:ln>
                  <a:noFill/>
                </a:ln>
                <a:solidFill>
                  <a:srgbClr val="000080"/>
                </a:solidFill>
                <a:effectLst/>
                <a:uLnTx/>
                <a:uFillTx/>
                <a:latin typeface="Times New Roman" pitchFamily="18" charset="0"/>
                <a:ea typeface="+mn-ea"/>
                <a:cs typeface="+mn-cs"/>
              </a:rPr>
              <a:t>2 Kgs 23:13–14</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mn-cs"/>
              </a:rPr>
              <a:t>). These Edomite objects were dumped in the pit intact and crushed with the ashlars</a:t>
            </a:r>
          </a:p>
        </p:txBody>
      </p:sp>
      <p:sp>
        <p:nvSpPr>
          <p:cNvPr id="79879" name="Text Box 14"/>
          <p:cNvSpPr txBox="1">
            <a:spLocks noChangeArrowheads="1"/>
          </p:cNvSpPr>
          <p:nvPr/>
        </p:nvSpPr>
        <p:spPr bwMode="auto">
          <a:xfrm>
            <a:off x="2041525" y="2205038"/>
            <a:ext cx="235585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ahoma" pitchFamily="34" charset="0"/>
                <a:ea typeface="+mn-ea"/>
                <a:cs typeface="+mn-cs"/>
              </a:rPr>
              <a:t>Incense burners</a:t>
            </a:r>
          </a:p>
        </p:txBody>
      </p:sp>
      <p:pic>
        <p:nvPicPr>
          <p:cNvPr id="7988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475" y="1577975"/>
            <a:ext cx="39465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 Box 7"/>
          <p:cNvSpPr txBox="1">
            <a:spLocks noChangeArrowheads="1"/>
          </p:cNvSpPr>
          <p:nvPr/>
        </p:nvSpPr>
        <p:spPr bwMode="auto">
          <a:xfrm>
            <a:off x="5257800" y="1630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a:ln>
                  <a:noFill/>
                </a:ln>
                <a:solidFill>
                  <a:srgbClr val="FFFF00"/>
                </a:solidFill>
                <a:effectLst/>
                <a:uLnTx/>
                <a:uFillTx/>
                <a:latin typeface="Times New Roman" pitchFamily="18" charset="0"/>
                <a:ea typeface="+mn-ea"/>
                <a:cs typeface="+mn-cs"/>
              </a:rPr>
              <a:t>BAR 22:04 (July/Aug 1996)</a:t>
            </a:r>
            <a:r>
              <a:rPr kumimoji="0" lang="en-US" altLang="en-US" sz="1200" b="0" i="0" u="none" strike="noStrike" kern="1200" cap="none" spc="0" normalizeH="0" baseline="0" noProof="0">
                <a:ln>
                  <a:noFill/>
                </a:ln>
                <a:solidFill>
                  <a:srgbClr val="FFFF00"/>
                </a:solidFill>
                <a:effectLst/>
                <a:uLnTx/>
                <a:uFillTx/>
                <a:latin typeface="Times New Roman" pitchFamily="18" charset="0"/>
                <a:ea typeface="+mn-ea"/>
                <a:cs typeface="+mn-cs"/>
              </a:rPr>
              <a:t>.</a:t>
            </a:r>
          </a:p>
        </p:txBody>
      </p:sp>
      <p:pic>
        <p:nvPicPr>
          <p:cNvPr id="7988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0"/>
            <a:ext cx="19446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551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A6A7640-182C-4FF0-B40F-5962D57BA9D2}"/>
              </a:ext>
            </a:extLst>
          </p:cNvPr>
          <p:cNvSpPr>
            <a:spLocks noGrp="1" noChangeArrowheads="1"/>
          </p:cNvSpPr>
          <p:nvPr>
            <p:ph type="ctrTitle"/>
          </p:nvPr>
        </p:nvSpPr>
        <p:spPr/>
        <p:txBody>
          <a:bodyPr/>
          <a:lstStyle/>
          <a:p>
            <a:r>
              <a:rPr lang="en-US" altLang="en-US"/>
              <a:t>Tomb of the Kings of Judah &amp; Other 1</a:t>
            </a:r>
            <a:r>
              <a:rPr lang="en-US" altLang="en-US" baseline="30000"/>
              <a:t>st</a:t>
            </a:r>
            <a:r>
              <a:rPr lang="en-US" altLang="en-US"/>
              <a:t> Temple Tombs</a:t>
            </a:r>
          </a:p>
        </p:txBody>
      </p:sp>
      <p:sp>
        <p:nvSpPr>
          <p:cNvPr id="26627" name="Rectangle 3">
            <a:extLst>
              <a:ext uri="{FF2B5EF4-FFF2-40B4-BE49-F238E27FC236}">
                <a16:creationId xmlns:a16="http://schemas.microsoft.com/office/drawing/2014/main" id="{F668041A-B18E-4165-B7FA-3009A4F1BA74}"/>
              </a:ext>
            </a:extLst>
          </p:cNvPr>
          <p:cNvSpPr>
            <a:spLocks noGrp="1" noChangeArrowheads="1"/>
          </p:cNvSpPr>
          <p:nvPr>
            <p:ph type="subTitle" idx="1"/>
          </p:nvPr>
        </p:nvSpPr>
        <p:spPr/>
        <p:txBody>
          <a:bodyPr/>
          <a:lstStyle/>
          <a:p>
            <a:endParaRPr lang="en-US" altLang="en-US">
              <a:solidFill>
                <a:srgbClr val="89898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1029"/>
          <p:cNvSpPr>
            <a:spLocks noChangeArrowheads="1"/>
          </p:cNvSpPr>
          <p:nvPr/>
        </p:nvSpPr>
        <p:spPr bwMode="auto">
          <a:xfrm>
            <a:off x="0" y="1219200"/>
            <a:ext cx="9144000" cy="5638800"/>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89154" name="Rectangle 1026"/>
          <p:cNvSpPr>
            <a:spLocks noGrp="1" noChangeArrowheads="1"/>
          </p:cNvSpPr>
          <p:nvPr>
            <p:ph type="title"/>
          </p:nvPr>
        </p:nvSpPr>
        <p:spPr>
          <a:xfrm>
            <a:off x="971550" y="76200"/>
            <a:ext cx="7772400" cy="1143000"/>
          </a:xfrm>
        </p:spPr>
        <p:txBody>
          <a:bodyPr/>
          <a:lstStyle/>
          <a:p>
            <a:pPr eaLnBrk="1" hangingPunct="1">
              <a:defRPr/>
            </a:pPr>
            <a:r>
              <a:rPr lang="en-US"/>
              <a:t>Josiah’s Family</a:t>
            </a:r>
          </a:p>
        </p:txBody>
      </p:sp>
      <p:sp>
        <p:nvSpPr>
          <p:cNvPr id="2057" name="Line 1034"/>
          <p:cNvSpPr>
            <a:spLocks noChangeShapeType="1"/>
          </p:cNvSpPr>
          <p:nvPr/>
        </p:nvSpPr>
        <p:spPr bwMode="auto">
          <a:xfrm>
            <a:off x="1485900" y="3257550"/>
            <a:ext cx="5791200" cy="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58" name="Line 1035"/>
          <p:cNvSpPr>
            <a:spLocks noChangeShapeType="1"/>
          </p:cNvSpPr>
          <p:nvPr/>
        </p:nvSpPr>
        <p:spPr bwMode="auto">
          <a:xfrm flipV="1">
            <a:off x="4438650" y="2266950"/>
            <a:ext cx="0" cy="10096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0" name="Object 1028"/>
          <p:cNvGraphicFramePr>
            <a:graphicFrameLocks noChangeAspect="1"/>
          </p:cNvGraphicFramePr>
          <p:nvPr/>
        </p:nvGraphicFramePr>
        <p:xfrm>
          <a:off x="3930650" y="1238250"/>
          <a:ext cx="1016000" cy="1130300"/>
        </p:xfrm>
        <a:graphic>
          <a:graphicData uri="http://schemas.openxmlformats.org/presentationml/2006/ole">
            <mc:AlternateContent xmlns:mc="http://schemas.openxmlformats.org/markup-compatibility/2006">
              <mc:Choice xmlns:v="urn:schemas-microsoft-com:vml" Requires="v">
                <p:oleObj spid="_x0000_s3194" name="Image" r:id="rId3" imgW="1015515" imgH="1130159" progId="PhotoshopElements.Image.2">
                  <p:embed/>
                </p:oleObj>
              </mc:Choice>
              <mc:Fallback>
                <p:oleObj name="Image" r:id="rId3" imgW="1015515" imgH="1130159" progId="PhotoshopElements.Image.2">
                  <p:embed/>
                  <p:pic>
                    <p:nvPicPr>
                      <p:cNvPr id="205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238250"/>
                        <a:ext cx="1016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9" name="Line 1036"/>
          <p:cNvSpPr>
            <a:spLocks noChangeShapeType="1"/>
          </p:cNvSpPr>
          <p:nvPr/>
        </p:nvSpPr>
        <p:spPr bwMode="auto">
          <a:xfrm flipV="1">
            <a:off x="1504950" y="3238500"/>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60" name="Line 1037"/>
          <p:cNvSpPr>
            <a:spLocks noChangeShapeType="1"/>
          </p:cNvSpPr>
          <p:nvPr/>
        </p:nvSpPr>
        <p:spPr bwMode="auto">
          <a:xfrm flipV="1">
            <a:off x="3849688" y="3243263"/>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61" name="Line 1038"/>
          <p:cNvSpPr>
            <a:spLocks noChangeShapeType="1"/>
          </p:cNvSpPr>
          <p:nvPr/>
        </p:nvSpPr>
        <p:spPr bwMode="auto">
          <a:xfrm flipV="1">
            <a:off x="7245350" y="3235325"/>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1" name="Object 1033"/>
          <p:cNvGraphicFramePr>
            <a:graphicFrameLocks noChangeAspect="1"/>
          </p:cNvGraphicFramePr>
          <p:nvPr/>
        </p:nvGraphicFramePr>
        <p:xfrm>
          <a:off x="6756400" y="3492500"/>
          <a:ext cx="1155700" cy="1168400"/>
        </p:xfrm>
        <a:graphic>
          <a:graphicData uri="http://schemas.openxmlformats.org/presentationml/2006/ole">
            <mc:AlternateContent xmlns:mc="http://schemas.openxmlformats.org/markup-compatibility/2006">
              <mc:Choice xmlns:v="urn:schemas-microsoft-com:vml" Requires="v">
                <p:oleObj spid="_x0000_s3195" name="Image" r:id="rId5" imgW="1155148" imgH="1168254" progId="PhotoshopElements.Image.2">
                  <p:embed/>
                </p:oleObj>
              </mc:Choice>
              <mc:Fallback>
                <p:oleObj name="Image" r:id="rId5" imgW="1155148" imgH="1168254" progId="PhotoshopElements.Image.2">
                  <p:embed/>
                  <p:pic>
                    <p:nvPicPr>
                      <p:cNvPr id="2051" name="Object 1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3492500"/>
                        <a:ext cx="1155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2" name="Line 1039"/>
          <p:cNvSpPr>
            <a:spLocks noChangeShapeType="1"/>
          </p:cNvSpPr>
          <p:nvPr/>
        </p:nvSpPr>
        <p:spPr bwMode="auto">
          <a:xfrm flipH="1" flipV="1">
            <a:off x="1519238" y="4487863"/>
            <a:ext cx="0" cy="13144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2" name="Object 1031"/>
          <p:cNvGraphicFramePr>
            <a:graphicFrameLocks noChangeAspect="1"/>
          </p:cNvGraphicFramePr>
          <p:nvPr/>
        </p:nvGraphicFramePr>
        <p:xfrm>
          <a:off x="941388" y="3490913"/>
          <a:ext cx="1270000" cy="1168400"/>
        </p:xfrm>
        <a:graphic>
          <a:graphicData uri="http://schemas.openxmlformats.org/presentationml/2006/ole">
            <mc:AlternateContent xmlns:mc="http://schemas.openxmlformats.org/markup-compatibility/2006">
              <mc:Choice xmlns:v="urn:schemas-microsoft-com:vml" Requires="v">
                <p:oleObj spid="_x0000_s3196" name="Image" r:id="rId7" imgW="1269841" imgH="1168254" progId="PhotoshopElements.Image.2">
                  <p:embed/>
                </p:oleObj>
              </mc:Choice>
              <mc:Fallback>
                <p:oleObj name="Image" r:id="rId7" imgW="1269841" imgH="1168254" progId="PhotoshopElements.Image.2">
                  <p:embed/>
                  <p:pic>
                    <p:nvPicPr>
                      <p:cNvPr id="2052" name="Object 10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3490913"/>
                        <a:ext cx="12700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Text Box 1040"/>
          <p:cNvSpPr txBox="1">
            <a:spLocks noChangeArrowheads="1"/>
          </p:cNvSpPr>
          <p:nvPr/>
        </p:nvSpPr>
        <p:spPr bwMode="auto">
          <a:xfrm>
            <a:off x="3236913" y="2943225"/>
            <a:ext cx="102711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Hamutal</a:t>
            </a:r>
          </a:p>
        </p:txBody>
      </p:sp>
      <p:sp>
        <p:nvSpPr>
          <p:cNvPr id="2064" name="Text Box 1041"/>
          <p:cNvSpPr txBox="1">
            <a:spLocks noChangeArrowheads="1"/>
          </p:cNvSpPr>
          <p:nvPr/>
        </p:nvSpPr>
        <p:spPr bwMode="auto">
          <a:xfrm>
            <a:off x="1179513" y="2882900"/>
            <a:ext cx="1062037"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Zebudah</a:t>
            </a:r>
          </a:p>
        </p:txBody>
      </p:sp>
      <p:sp>
        <p:nvSpPr>
          <p:cNvPr id="2065" name="Text Box 1043"/>
          <p:cNvSpPr txBox="1">
            <a:spLocks noChangeArrowheads="1"/>
          </p:cNvSpPr>
          <p:nvPr/>
        </p:nvSpPr>
        <p:spPr bwMode="auto">
          <a:xfrm>
            <a:off x="3810000" y="249555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640-609</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8</a:t>
            </a:r>
          </a:p>
        </p:txBody>
      </p:sp>
      <p:graphicFrame>
        <p:nvGraphicFramePr>
          <p:cNvPr id="2053" name="Object 1030"/>
          <p:cNvGraphicFramePr>
            <a:graphicFrameLocks noChangeAspect="1"/>
          </p:cNvGraphicFramePr>
          <p:nvPr/>
        </p:nvGraphicFramePr>
        <p:xfrm>
          <a:off x="3302000" y="3481388"/>
          <a:ext cx="1270000" cy="1181100"/>
        </p:xfrm>
        <a:graphic>
          <a:graphicData uri="http://schemas.openxmlformats.org/presentationml/2006/ole">
            <mc:AlternateContent xmlns:mc="http://schemas.openxmlformats.org/markup-compatibility/2006">
              <mc:Choice xmlns:v="urn:schemas-microsoft-com:vml" Requires="v">
                <p:oleObj spid="_x0000_s3197" name="Image" r:id="rId9" imgW="1269841" imgH="1180952" progId="PhotoshopElements.Image.2">
                  <p:embed/>
                </p:oleObj>
              </mc:Choice>
              <mc:Fallback>
                <p:oleObj name="Image" r:id="rId9" imgW="1269841" imgH="1180952" progId="PhotoshopElements.Image.2">
                  <p:embed/>
                  <p:pic>
                    <p:nvPicPr>
                      <p:cNvPr id="2053" name="Object 10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3481388"/>
                        <a:ext cx="1270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6" name="Text Box 1044"/>
          <p:cNvSpPr txBox="1">
            <a:spLocks noChangeArrowheads="1"/>
          </p:cNvSpPr>
          <p:nvPr/>
        </p:nvSpPr>
        <p:spPr bwMode="auto">
          <a:xfrm>
            <a:off x="3143250" y="4781550"/>
            <a:ext cx="15240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609 (3 mon)</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23</a:t>
            </a:r>
          </a:p>
        </p:txBody>
      </p:sp>
      <p:sp>
        <p:nvSpPr>
          <p:cNvPr id="2067" name="Text Box 1045"/>
          <p:cNvSpPr txBox="1">
            <a:spLocks noChangeArrowheads="1"/>
          </p:cNvSpPr>
          <p:nvPr/>
        </p:nvSpPr>
        <p:spPr bwMode="auto">
          <a:xfrm>
            <a:off x="6742113" y="2886075"/>
            <a:ext cx="102711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Hamutal</a:t>
            </a:r>
          </a:p>
        </p:txBody>
      </p:sp>
      <p:sp>
        <p:nvSpPr>
          <p:cNvPr id="2068" name="Text Box 1046"/>
          <p:cNvSpPr txBox="1">
            <a:spLocks noChangeArrowheads="1"/>
          </p:cNvSpPr>
          <p:nvPr/>
        </p:nvSpPr>
        <p:spPr bwMode="auto">
          <a:xfrm>
            <a:off x="952500" y="470535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609-597</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25</a:t>
            </a:r>
          </a:p>
        </p:txBody>
      </p:sp>
      <p:sp>
        <p:nvSpPr>
          <p:cNvPr id="2069" name="Text Box 1047"/>
          <p:cNvSpPr txBox="1">
            <a:spLocks noChangeArrowheads="1"/>
          </p:cNvSpPr>
          <p:nvPr/>
        </p:nvSpPr>
        <p:spPr bwMode="auto">
          <a:xfrm>
            <a:off x="2305050" y="5684838"/>
            <a:ext cx="1295400" cy="506412"/>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597</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8/18</a:t>
            </a:r>
          </a:p>
        </p:txBody>
      </p:sp>
      <p:sp>
        <p:nvSpPr>
          <p:cNvPr id="2070" name="Text Box 1048"/>
          <p:cNvSpPr txBox="1">
            <a:spLocks noChangeArrowheads="1"/>
          </p:cNvSpPr>
          <p:nvPr/>
        </p:nvSpPr>
        <p:spPr bwMode="auto">
          <a:xfrm>
            <a:off x="6705600" y="468630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597-586</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21 </a:t>
            </a:r>
          </a:p>
        </p:txBody>
      </p:sp>
      <p:sp>
        <p:nvSpPr>
          <p:cNvPr id="2071" name="Text Box 1049"/>
          <p:cNvSpPr txBox="1">
            <a:spLocks noChangeArrowheads="1"/>
          </p:cNvSpPr>
          <p:nvPr/>
        </p:nvSpPr>
        <p:spPr bwMode="auto">
          <a:xfrm>
            <a:off x="1527175" y="5226050"/>
            <a:ext cx="1136650"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Nehushta</a:t>
            </a:r>
          </a:p>
        </p:txBody>
      </p:sp>
      <p:sp>
        <p:nvSpPr>
          <p:cNvPr id="2072" name="Line 1051"/>
          <p:cNvSpPr>
            <a:spLocks noChangeShapeType="1"/>
          </p:cNvSpPr>
          <p:nvPr/>
        </p:nvSpPr>
        <p:spPr bwMode="auto">
          <a:xfrm flipV="1">
            <a:off x="1828800" y="6400800"/>
            <a:ext cx="4248150" cy="190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4" name="Object 1032"/>
          <p:cNvGraphicFramePr>
            <a:graphicFrameLocks noChangeAspect="1"/>
          </p:cNvGraphicFramePr>
          <p:nvPr/>
        </p:nvGraphicFramePr>
        <p:xfrm>
          <a:off x="768350" y="5561013"/>
          <a:ext cx="1549400" cy="1155700"/>
        </p:xfrm>
        <a:graphic>
          <a:graphicData uri="http://schemas.openxmlformats.org/presentationml/2006/ole">
            <mc:AlternateContent xmlns:mc="http://schemas.openxmlformats.org/markup-compatibility/2006">
              <mc:Choice xmlns:v="urn:schemas-microsoft-com:vml" Requires="v">
                <p:oleObj spid="_x0000_s3198" name="Image" r:id="rId11" imgW="1549206" imgH="1155148" progId="PhotoshopElements.Image.2">
                  <p:embed/>
                </p:oleObj>
              </mc:Choice>
              <mc:Fallback>
                <p:oleObj name="Image" r:id="rId11" imgW="1549206" imgH="1155148" progId="PhotoshopElements.Image.2">
                  <p:embed/>
                  <p:pic>
                    <p:nvPicPr>
                      <p:cNvPr id="2054" name="Object 10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5561013"/>
                        <a:ext cx="1549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3" name="Text Box 1052"/>
          <p:cNvSpPr txBox="1">
            <a:spLocks noChangeArrowheads="1"/>
          </p:cNvSpPr>
          <p:nvPr/>
        </p:nvSpPr>
        <p:spPr bwMode="auto">
          <a:xfrm>
            <a:off x="3429000" y="6210300"/>
            <a:ext cx="1885950" cy="376238"/>
          </a:xfrm>
          <a:prstGeom prst="rect">
            <a:avLst/>
          </a:prstGeom>
          <a:solidFill>
            <a:schemeClr val="bg1"/>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Shealtiel</a:t>
            </a:r>
          </a:p>
        </p:txBody>
      </p:sp>
      <p:sp>
        <p:nvSpPr>
          <p:cNvPr id="2074" name="Text Box 1053"/>
          <p:cNvSpPr txBox="1">
            <a:spLocks noChangeArrowheads="1"/>
          </p:cNvSpPr>
          <p:nvPr/>
        </p:nvSpPr>
        <p:spPr bwMode="auto">
          <a:xfrm>
            <a:off x="5676900" y="5807075"/>
            <a:ext cx="1885950" cy="993775"/>
          </a:xfrm>
          <a:prstGeom prst="rect">
            <a:avLst/>
          </a:prstGeom>
          <a:solidFill>
            <a:schemeClr val="bg1"/>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Zerubbabel</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Governor on Return</a:t>
            </a:r>
          </a:p>
        </p:txBody>
      </p:sp>
    </p:spTree>
    <p:extLst>
      <p:ext uri="{BB962C8B-B14F-4D97-AF65-F5344CB8AC3E}">
        <p14:creationId xmlns:p14="http://schemas.microsoft.com/office/powerpoint/2010/main" val="366880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0962" name="Rectangle 2"/>
          <p:cNvSpPr>
            <a:spLocks noGrp="1" noChangeArrowheads="1"/>
          </p:cNvSpPr>
          <p:nvPr>
            <p:ph type="title"/>
          </p:nvPr>
        </p:nvSpPr>
        <p:spPr/>
        <p:txBody>
          <a:bodyPr/>
          <a:lstStyle/>
          <a:p>
            <a:pPr eaLnBrk="1" hangingPunct="1">
              <a:defRPr/>
            </a:pPr>
            <a:endParaRPr lang="en-US"/>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0"/>
            <a:ext cx="550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3043238"/>
            <a:ext cx="4237037"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5"/>
          <p:cNvSpPr txBox="1">
            <a:spLocks noChangeArrowheads="1"/>
          </p:cNvSpPr>
          <p:nvPr/>
        </p:nvSpPr>
        <p:spPr bwMode="auto">
          <a:xfrm>
            <a:off x="476250" y="361950"/>
            <a:ext cx="3543300" cy="222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2 Chronicles 35:20 - 23 </a:t>
            </a:r>
            <a:r>
              <a:rPr kumimoji="0" lang="en-US" altLang="en-US" sz="2000" b="0" i="0" u="none" strike="noStrike" kern="1200" cap="none" spc="0" normalizeH="0" baseline="30000" noProof="0" dirty="0">
                <a:ln>
                  <a:noFill/>
                </a:ln>
                <a:solidFill>
                  <a:srgbClr val="FFFFFF"/>
                </a:solidFill>
                <a:effectLst/>
                <a:uLnTx/>
                <a:uFillTx/>
                <a:latin typeface="Default"/>
                <a:ea typeface="+mn-ea"/>
                <a:cs typeface="+mn-cs"/>
              </a:rPr>
              <a:t>20</a:t>
            </a:r>
            <a:r>
              <a:rPr kumimoji="0" lang="en-US" altLang="en-US" sz="2000" b="0" i="0" u="none" strike="noStrike" kern="1200" cap="none" spc="0" normalizeH="0" baseline="0" noProof="0" dirty="0">
                <a:ln>
                  <a:noFill/>
                </a:ln>
                <a:solidFill>
                  <a:srgbClr val="FFFFFF"/>
                </a:solidFill>
                <a:effectLst/>
                <a:uLnTx/>
                <a:uFillTx/>
                <a:latin typeface="Default"/>
                <a:ea typeface="+mn-ea"/>
                <a:cs typeface="+mn-cs"/>
              </a:rPr>
              <a:t>After all this, when Josiah had prepared the temple, </a:t>
            </a:r>
            <a:r>
              <a:rPr kumimoji="0" lang="en-US" altLang="en-US" sz="2000" b="0" i="0" u="none" strike="noStrike" kern="1200" cap="none" spc="0" normalizeH="0" baseline="0" noProof="0" dirty="0" err="1">
                <a:ln>
                  <a:noFill/>
                </a:ln>
                <a:solidFill>
                  <a:srgbClr val="FFFFFF"/>
                </a:solidFill>
                <a:effectLst/>
                <a:uLnTx/>
                <a:uFillTx/>
                <a:latin typeface="Default"/>
                <a:ea typeface="+mn-ea"/>
                <a:cs typeface="+mn-cs"/>
              </a:rPr>
              <a:t>Necho</a:t>
            </a:r>
            <a:r>
              <a:rPr kumimoji="0" lang="en-US" altLang="en-US" sz="2000" b="0" i="0" u="none" strike="noStrike" kern="1200" cap="none" spc="0" normalizeH="0" baseline="0" noProof="0" dirty="0">
                <a:ln>
                  <a:noFill/>
                </a:ln>
                <a:solidFill>
                  <a:srgbClr val="FFFFFF"/>
                </a:solidFill>
                <a:effectLst/>
                <a:uLnTx/>
                <a:uFillTx/>
                <a:latin typeface="Default"/>
                <a:ea typeface="+mn-ea"/>
                <a:cs typeface="+mn-cs"/>
              </a:rPr>
              <a:t> king of Egypt came up to fight at Carchemish by the Euphrates; and Josiah went out against him. </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65DCD04-550A-41CF-B025-ED4446F41788}"/>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723" name="Picture 3">
            <a:extLst>
              <a:ext uri="{FF2B5EF4-FFF2-40B4-BE49-F238E27FC236}">
                <a16:creationId xmlns:a16="http://schemas.microsoft.com/office/drawing/2014/main" id="{CF744002-0B42-47AD-86DE-544FD5455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663" y="0"/>
            <a:ext cx="6637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4">
            <a:extLst>
              <a:ext uri="{FF2B5EF4-FFF2-40B4-BE49-F238E27FC236}">
                <a16:creationId xmlns:a16="http://schemas.microsoft.com/office/drawing/2014/main" id="{B061FCBE-208C-43D7-9160-CF73D340A655}"/>
              </a:ext>
            </a:extLst>
          </p:cNvPr>
          <p:cNvSpPr>
            <a:spLocks noChangeArrowheads="1"/>
          </p:cNvSpPr>
          <p:nvPr/>
        </p:nvSpPr>
        <p:spPr bwMode="auto">
          <a:xfrm rot="-5400000">
            <a:off x="6396038" y="2500313"/>
            <a:ext cx="1419225" cy="60325"/>
          </a:xfrm>
          <a:prstGeom prst="rect">
            <a:avLst/>
          </a:prstGeom>
          <a:solidFill>
            <a:srgbClr val="FF66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25" name="Rectangle 5">
            <a:extLst>
              <a:ext uri="{FF2B5EF4-FFF2-40B4-BE49-F238E27FC236}">
                <a16:creationId xmlns:a16="http://schemas.microsoft.com/office/drawing/2014/main" id="{D9F2D854-C300-4FB0-ADC8-7BB6AE624753}"/>
              </a:ext>
            </a:extLst>
          </p:cNvPr>
          <p:cNvSpPr>
            <a:spLocks noChangeArrowheads="1"/>
          </p:cNvSpPr>
          <p:nvPr/>
        </p:nvSpPr>
        <p:spPr bwMode="auto">
          <a:xfrm rot="-5400000">
            <a:off x="6638926" y="1317625"/>
            <a:ext cx="933450" cy="60325"/>
          </a:xfrm>
          <a:prstGeom prst="rect">
            <a:avLst/>
          </a:prstGeom>
          <a:solidFill>
            <a:schemeClr val="bg1">
              <a:alpha val="50195"/>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26" name="Rectangle 6">
            <a:extLst>
              <a:ext uri="{FF2B5EF4-FFF2-40B4-BE49-F238E27FC236}">
                <a16:creationId xmlns:a16="http://schemas.microsoft.com/office/drawing/2014/main" id="{50470DC7-EDCE-429A-AEA8-3B566AD14F34}"/>
              </a:ext>
            </a:extLst>
          </p:cNvPr>
          <p:cNvSpPr>
            <a:spLocks noChangeArrowheads="1"/>
          </p:cNvSpPr>
          <p:nvPr/>
        </p:nvSpPr>
        <p:spPr bwMode="auto">
          <a:xfrm>
            <a:off x="7639050" y="4994275"/>
            <a:ext cx="933450" cy="60325"/>
          </a:xfrm>
          <a:prstGeom prst="rect">
            <a:avLst/>
          </a:prstGeom>
          <a:solidFill>
            <a:schemeClr val="bg1">
              <a:alpha val="50195"/>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27" name="Text Box 7">
            <a:extLst>
              <a:ext uri="{FF2B5EF4-FFF2-40B4-BE49-F238E27FC236}">
                <a16:creationId xmlns:a16="http://schemas.microsoft.com/office/drawing/2014/main" id="{6F6904B8-E03C-4A5F-A178-437FFE247D49}"/>
              </a:ext>
            </a:extLst>
          </p:cNvPr>
          <p:cNvSpPr txBox="1">
            <a:spLocks noChangeArrowheads="1"/>
          </p:cNvSpPr>
          <p:nvPr/>
        </p:nvSpPr>
        <p:spPr bwMode="auto">
          <a:xfrm>
            <a:off x="139270" y="1548338"/>
            <a:ext cx="252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425 yards from Northern tip of City of David or old Jebusite City to Temple</a:t>
            </a:r>
          </a:p>
        </p:txBody>
      </p:sp>
      <p:sp>
        <p:nvSpPr>
          <p:cNvPr id="911368" name="Rectangle 8">
            <a:extLst>
              <a:ext uri="{FF2B5EF4-FFF2-40B4-BE49-F238E27FC236}">
                <a16:creationId xmlns:a16="http://schemas.microsoft.com/office/drawing/2014/main" id="{2A78950E-F34C-451C-8BE4-E10D012369C0}"/>
              </a:ext>
            </a:extLst>
          </p:cNvPr>
          <p:cNvSpPr>
            <a:spLocks noGrp="1" noChangeArrowheads="1"/>
          </p:cNvSpPr>
          <p:nvPr>
            <p:ph type="title"/>
          </p:nvPr>
        </p:nvSpPr>
        <p:spPr>
          <a:xfrm>
            <a:off x="0" y="0"/>
            <a:ext cx="3686175" cy="1571625"/>
          </a:xfrm>
          <a:solidFill>
            <a:schemeClr val="tx1"/>
          </a:solidFill>
        </p:spPr>
        <p:txBody>
          <a:bodyPr/>
          <a:lstStyle/>
          <a:p>
            <a:pPr>
              <a:defRPr/>
            </a:pPr>
            <a:r>
              <a:rPr lang="en-US" dirty="0">
                <a:solidFill>
                  <a:schemeClr val="bg1"/>
                </a:solidFill>
                <a:effectLst>
                  <a:outerShdw blurRad="38100" dist="38100" dir="2700000" algn="tl">
                    <a:srgbClr val="FFFFFF"/>
                  </a:outerShdw>
                </a:effectLst>
              </a:rPr>
              <a:t>Tombs of</a:t>
            </a:r>
            <a:br>
              <a:rPr lang="en-US" dirty="0">
                <a:solidFill>
                  <a:schemeClr val="bg1"/>
                </a:solidFill>
                <a:effectLst>
                  <a:outerShdw blurRad="38100" dist="38100" dir="2700000" algn="tl">
                    <a:srgbClr val="FFFFFF"/>
                  </a:outerShdw>
                </a:effectLst>
              </a:rPr>
            </a:br>
            <a:r>
              <a:rPr lang="en-US" dirty="0">
                <a:solidFill>
                  <a:schemeClr val="bg1"/>
                </a:solidFill>
                <a:effectLst>
                  <a:outerShdw blurRad="38100" dist="38100" dir="2700000" algn="tl">
                    <a:srgbClr val="FFFFFF"/>
                  </a:outerShdw>
                </a:effectLst>
              </a:rPr>
              <a:t>Jerusalem</a:t>
            </a:r>
          </a:p>
        </p:txBody>
      </p:sp>
      <p:sp>
        <p:nvSpPr>
          <p:cNvPr id="30729" name="Text Box 9">
            <a:extLst>
              <a:ext uri="{FF2B5EF4-FFF2-40B4-BE49-F238E27FC236}">
                <a16:creationId xmlns:a16="http://schemas.microsoft.com/office/drawing/2014/main" id="{04CA037B-4E6B-4517-9881-25853AF71F02}"/>
              </a:ext>
            </a:extLst>
          </p:cNvPr>
          <p:cNvSpPr txBox="1">
            <a:spLocks noChangeArrowheads="1"/>
          </p:cNvSpPr>
          <p:nvPr/>
        </p:nvSpPr>
        <p:spPr bwMode="auto">
          <a:xfrm>
            <a:off x="4799013" y="4583113"/>
            <a:ext cx="17780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Tomb of David?</a:t>
            </a:r>
          </a:p>
        </p:txBody>
      </p:sp>
      <p:sp>
        <p:nvSpPr>
          <p:cNvPr id="30730" name="Oval 10">
            <a:extLst>
              <a:ext uri="{FF2B5EF4-FFF2-40B4-BE49-F238E27FC236}">
                <a16:creationId xmlns:a16="http://schemas.microsoft.com/office/drawing/2014/main" id="{AF0658DE-8FE2-4BC1-AE7A-D543379DE7F5}"/>
              </a:ext>
            </a:extLst>
          </p:cNvPr>
          <p:cNvSpPr>
            <a:spLocks noChangeArrowheads="1"/>
          </p:cNvSpPr>
          <p:nvPr/>
        </p:nvSpPr>
        <p:spPr bwMode="auto">
          <a:xfrm>
            <a:off x="6883400" y="4559300"/>
            <a:ext cx="520700" cy="508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1" name="Oval 11">
            <a:extLst>
              <a:ext uri="{FF2B5EF4-FFF2-40B4-BE49-F238E27FC236}">
                <a16:creationId xmlns:a16="http://schemas.microsoft.com/office/drawing/2014/main" id="{83E24569-DA8E-4BE1-BF59-E59F06C2F901}"/>
              </a:ext>
            </a:extLst>
          </p:cNvPr>
          <p:cNvSpPr>
            <a:spLocks noChangeArrowheads="1"/>
          </p:cNvSpPr>
          <p:nvPr/>
        </p:nvSpPr>
        <p:spPr bwMode="auto">
          <a:xfrm>
            <a:off x="3857625" y="241300"/>
            <a:ext cx="738188" cy="758825"/>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2" name="Text Box 12">
            <a:extLst>
              <a:ext uri="{FF2B5EF4-FFF2-40B4-BE49-F238E27FC236}">
                <a16:creationId xmlns:a16="http://schemas.microsoft.com/office/drawing/2014/main" id="{FCFD55B8-1236-4709-AB5F-D056F76472AB}"/>
              </a:ext>
            </a:extLst>
          </p:cNvPr>
          <p:cNvSpPr txBox="1">
            <a:spLocks noChangeArrowheads="1"/>
          </p:cNvSpPr>
          <p:nvPr/>
        </p:nvSpPr>
        <p:spPr bwMode="auto">
          <a:xfrm>
            <a:off x="4776788" y="179388"/>
            <a:ext cx="1282700" cy="6969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St Étienne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Tombs</a:t>
            </a:r>
          </a:p>
        </p:txBody>
      </p:sp>
      <p:sp>
        <p:nvSpPr>
          <p:cNvPr id="30733" name="Text Box 13">
            <a:extLst>
              <a:ext uri="{FF2B5EF4-FFF2-40B4-BE49-F238E27FC236}">
                <a16:creationId xmlns:a16="http://schemas.microsoft.com/office/drawing/2014/main" id="{A31FBF2A-025C-4ACB-A1C1-485FA721E180}"/>
              </a:ext>
            </a:extLst>
          </p:cNvPr>
          <p:cNvSpPr txBox="1">
            <a:spLocks noChangeArrowheads="1"/>
          </p:cNvSpPr>
          <p:nvPr/>
        </p:nvSpPr>
        <p:spPr bwMode="auto">
          <a:xfrm>
            <a:off x="3878263" y="2117725"/>
            <a:ext cx="1771650" cy="696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Uzziah’s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Garden Tombs?</a:t>
            </a:r>
          </a:p>
        </p:txBody>
      </p:sp>
      <p:sp>
        <p:nvSpPr>
          <p:cNvPr id="30734" name="Oval 14">
            <a:extLst>
              <a:ext uri="{FF2B5EF4-FFF2-40B4-BE49-F238E27FC236}">
                <a16:creationId xmlns:a16="http://schemas.microsoft.com/office/drawing/2014/main" id="{7C9137FB-F6E6-4C3B-978D-2279E8E359E5}"/>
              </a:ext>
            </a:extLst>
          </p:cNvPr>
          <p:cNvSpPr>
            <a:spLocks noChangeArrowheads="1"/>
          </p:cNvSpPr>
          <p:nvPr/>
        </p:nvSpPr>
        <p:spPr bwMode="auto">
          <a:xfrm>
            <a:off x="6057900" y="1698625"/>
            <a:ext cx="738188" cy="758825"/>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5" name="Text Box 15">
            <a:extLst>
              <a:ext uri="{FF2B5EF4-FFF2-40B4-BE49-F238E27FC236}">
                <a16:creationId xmlns:a16="http://schemas.microsoft.com/office/drawing/2014/main" id="{37576724-F6DB-417A-B3FB-FC907C7587C5}"/>
              </a:ext>
            </a:extLst>
          </p:cNvPr>
          <p:cNvSpPr txBox="1">
            <a:spLocks noChangeArrowheads="1"/>
          </p:cNvSpPr>
          <p:nvPr/>
        </p:nvSpPr>
        <p:spPr bwMode="auto">
          <a:xfrm>
            <a:off x="7080250" y="5492750"/>
            <a:ext cx="1684338"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King’s Garden?</a:t>
            </a:r>
          </a:p>
        </p:txBody>
      </p:sp>
      <p:sp>
        <p:nvSpPr>
          <p:cNvPr id="30736" name="Text Box 16">
            <a:extLst>
              <a:ext uri="{FF2B5EF4-FFF2-40B4-BE49-F238E27FC236}">
                <a16:creationId xmlns:a16="http://schemas.microsoft.com/office/drawing/2014/main" id="{338057BB-E9D9-436C-827E-10C303F97373}"/>
              </a:ext>
            </a:extLst>
          </p:cNvPr>
          <p:cNvSpPr txBox="1">
            <a:spLocks noChangeArrowheads="1"/>
          </p:cNvSpPr>
          <p:nvPr/>
        </p:nvSpPr>
        <p:spPr bwMode="auto">
          <a:xfrm>
            <a:off x="297589" y="5126038"/>
            <a:ext cx="232092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FFFF00"/>
                </a:solidFill>
                <a:effectLst/>
                <a:uLnTx/>
                <a:uFillTx/>
                <a:latin typeface="Tahoma" panose="020B0604030504040204" pitchFamily="34" charset="0"/>
                <a:ea typeface="+mn-ea"/>
                <a:cs typeface="Arial" panose="020B0604020202020204" pitchFamily="34" charset="0"/>
              </a:rPr>
              <a:t>Ketef</a:t>
            </a:r>
            <a:r>
              <a:rPr kumimoji="0" lang="en-US" altLang="en-US" sz="1800" b="0" i="0" u="none" strike="noStrike" kern="1200" cap="none" spc="0" normalizeH="0" baseline="0" noProof="0" dirty="0">
                <a:ln>
                  <a:noFill/>
                </a:ln>
                <a:solidFill>
                  <a:srgbClr val="FFFF00"/>
                </a:solidFill>
                <a:effectLst/>
                <a:uLnTx/>
                <a:uFillTx/>
                <a:latin typeface="Tahoma" panose="020B0604030504040204" pitchFamily="34" charset="0"/>
                <a:ea typeface="+mn-ea"/>
                <a:cs typeface="Arial" panose="020B0604020202020204" pitchFamily="34" charset="0"/>
              </a:rPr>
              <a:t>  Hinnom tombs</a:t>
            </a:r>
          </a:p>
        </p:txBody>
      </p:sp>
      <p:sp>
        <p:nvSpPr>
          <p:cNvPr id="30737" name="Oval 17">
            <a:extLst>
              <a:ext uri="{FF2B5EF4-FFF2-40B4-BE49-F238E27FC236}">
                <a16:creationId xmlns:a16="http://schemas.microsoft.com/office/drawing/2014/main" id="{B0469955-395E-4EB6-B4F1-334DFA892133}"/>
              </a:ext>
            </a:extLst>
          </p:cNvPr>
          <p:cNvSpPr>
            <a:spLocks noChangeArrowheads="1"/>
          </p:cNvSpPr>
          <p:nvPr/>
        </p:nvSpPr>
        <p:spPr bwMode="auto">
          <a:xfrm>
            <a:off x="2365375" y="4100513"/>
            <a:ext cx="738188" cy="758825"/>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67E6-2726-4B73-B923-6CC24EAE4D94}"/>
              </a:ext>
            </a:extLst>
          </p:cNvPr>
          <p:cNvSpPr>
            <a:spLocks noGrp="1"/>
          </p:cNvSpPr>
          <p:nvPr>
            <p:ph type="title"/>
          </p:nvPr>
        </p:nvSpPr>
        <p:spPr/>
        <p:txBody>
          <a:bodyPr/>
          <a:lstStyle/>
          <a:p>
            <a:endParaRPr lang="en-US"/>
          </a:p>
        </p:txBody>
      </p:sp>
      <p:pic>
        <p:nvPicPr>
          <p:cNvPr id="4" name="Picture 3" descr="A picture containing indoor, wall&#10;&#10;Description automatically generated">
            <a:extLst>
              <a:ext uri="{FF2B5EF4-FFF2-40B4-BE49-F238E27FC236}">
                <a16:creationId xmlns:a16="http://schemas.microsoft.com/office/drawing/2014/main" id="{FDBA9E94-F302-43C7-A8B7-42F807E63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2357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29FC-4F4C-4403-96BC-B6A3F11C34D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7E4CF7B-5BE9-4891-8C5D-7DE627A72513}"/>
              </a:ext>
            </a:extLst>
          </p:cNvPr>
          <p:cNvPicPr>
            <a:picLocks noChangeAspect="1"/>
          </p:cNvPicPr>
          <p:nvPr/>
        </p:nvPicPr>
        <p:blipFill>
          <a:blip r:embed="rId2"/>
          <a:stretch>
            <a:fillRect/>
          </a:stretch>
        </p:blipFill>
        <p:spPr>
          <a:xfrm>
            <a:off x="256774" y="2079420"/>
            <a:ext cx="3943657" cy="4770553"/>
          </a:xfrm>
          <a:prstGeom prst="rect">
            <a:avLst/>
          </a:prstGeom>
        </p:spPr>
      </p:pic>
      <p:pic>
        <p:nvPicPr>
          <p:cNvPr id="4" name="Picture 3">
            <a:extLst>
              <a:ext uri="{FF2B5EF4-FFF2-40B4-BE49-F238E27FC236}">
                <a16:creationId xmlns:a16="http://schemas.microsoft.com/office/drawing/2014/main" id="{5CA44528-8536-4360-8AFE-10F7418E6AA3}"/>
              </a:ext>
            </a:extLst>
          </p:cNvPr>
          <p:cNvPicPr>
            <a:picLocks noChangeAspect="1"/>
          </p:cNvPicPr>
          <p:nvPr/>
        </p:nvPicPr>
        <p:blipFill>
          <a:blip r:embed="rId3"/>
          <a:stretch>
            <a:fillRect/>
          </a:stretch>
        </p:blipFill>
        <p:spPr>
          <a:xfrm>
            <a:off x="3923804" y="0"/>
            <a:ext cx="5220196" cy="3854245"/>
          </a:xfrm>
          <a:prstGeom prst="rect">
            <a:avLst/>
          </a:prstGeom>
        </p:spPr>
      </p:pic>
      <p:pic>
        <p:nvPicPr>
          <p:cNvPr id="5" name="Picture 4">
            <a:extLst>
              <a:ext uri="{FF2B5EF4-FFF2-40B4-BE49-F238E27FC236}">
                <a16:creationId xmlns:a16="http://schemas.microsoft.com/office/drawing/2014/main" id="{7FF37719-C5A6-496F-BDB9-0CBE628FE547}"/>
              </a:ext>
            </a:extLst>
          </p:cNvPr>
          <p:cNvPicPr>
            <a:picLocks noChangeAspect="1"/>
          </p:cNvPicPr>
          <p:nvPr/>
        </p:nvPicPr>
        <p:blipFill>
          <a:blip r:embed="rId4"/>
          <a:stretch>
            <a:fillRect/>
          </a:stretch>
        </p:blipFill>
        <p:spPr>
          <a:xfrm>
            <a:off x="4606105" y="3854245"/>
            <a:ext cx="4204519" cy="2803012"/>
          </a:xfrm>
          <a:prstGeom prst="rect">
            <a:avLst/>
          </a:prstGeom>
        </p:spPr>
      </p:pic>
      <p:pic>
        <p:nvPicPr>
          <p:cNvPr id="6" name="Picture 5">
            <a:extLst>
              <a:ext uri="{FF2B5EF4-FFF2-40B4-BE49-F238E27FC236}">
                <a16:creationId xmlns:a16="http://schemas.microsoft.com/office/drawing/2014/main" id="{31D4CB8D-23EC-46CB-A858-DED3CF4AC3FD}"/>
              </a:ext>
            </a:extLst>
          </p:cNvPr>
          <p:cNvPicPr>
            <a:picLocks noChangeAspect="1"/>
          </p:cNvPicPr>
          <p:nvPr/>
        </p:nvPicPr>
        <p:blipFill>
          <a:blip r:embed="rId5"/>
          <a:stretch>
            <a:fillRect/>
          </a:stretch>
        </p:blipFill>
        <p:spPr>
          <a:xfrm>
            <a:off x="-30884" y="0"/>
            <a:ext cx="3959913" cy="2633342"/>
          </a:xfrm>
          <a:prstGeom prst="rect">
            <a:avLst/>
          </a:prstGeom>
        </p:spPr>
      </p:pic>
    </p:spTree>
    <p:extLst>
      <p:ext uri="{BB962C8B-B14F-4D97-AF65-F5344CB8AC3E}">
        <p14:creationId xmlns:p14="http://schemas.microsoft.com/office/powerpoint/2010/main" val="2754023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72F2-3389-45A3-A964-45D8DA52E1CF}"/>
              </a:ext>
            </a:extLst>
          </p:cNvPr>
          <p:cNvSpPr>
            <a:spLocks noGrp="1"/>
          </p:cNvSpPr>
          <p:nvPr>
            <p:ph type="title"/>
          </p:nvPr>
        </p:nvSpPr>
        <p:spPr/>
        <p:txBody>
          <a:bodyPr/>
          <a:lstStyle/>
          <a:p>
            <a:endParaRPr lang="en-US"/>
          </a:p>
        </p:txBody>
      </p:sp>
      <p:pic>
        <p:nvPicPr>
          <p:cNvPr id="4" name="Picture 3" descr="A picture containing outdoor, sky, mountain&#10;&#10;Description automatically generated">
            <a:extLst>
              <a:ext uri="{FF2B5EF4-FFF2-40B4-BE49-F238E27FC236}">
                <a16:creationId xmlns:a16="http://schemas.microsoft.com/office/drawing/2014/main" id="{FC2503D5-8BC9-4E39-BE7C-DB84461F2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031" y="1789470"/>
            <a:ext cx="3485283" cy="2852123"/>
          </a:xfrm>
          <a:prstGeom prst="rect">
            <a:avLst/>
          </a:prstGeom>
        </p:spPr>
      </p:pic>
      <p:sp>
        <p:nvSpPr>
          <p:cNvPr id="5" name="TextBox 4">
            <a:extLst>
              <a:ext uri="{FF2B5EF4-FFF2-40B4-BE49-F238E27FC236}">
                <a16:creationId xmlns:a16="http://schemas.microsoft.com/office/drawing/2014/main" id="{E4538C46-4FC6-487E-A847-24D6B55B5815}"/>
              </a:ext>
            </a:extLst>
          </p:cNvPr>
          <p:cNvSpPr txBox="1"/>
          <p:nvPr/>
        </p:nvSpPr>
        <p:spPr>
          <a:xfrm>
            <a:off x="6223820" y="1514168"/>
            <a:ext cx="2920180"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SILVER BLESSINGS. Standing only 1 inch tall, this miniature silver scroll (Amulet 1) contains one of the earliest Hebrew inscriptions ever uncovered. In 1979, archaeologist Gabriel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Barkay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his team found this scroll and another smaller silver scroll—both of which date to the eighth–sixth centuries B.C.E.—in a burial cave at Ketef Hinnom in Jerusalem. In antiquity, they would have been worn as amulets. The photograph shows the first scroll before it was unrolled.</a:t>
            </a:r>
          </a:p>
        </p:txBody>
      </p:sp>
      <p:pic>
        <p:nvPicPr>
          <p:cNvPr id="6" name="Picture 5">
            <a:extLst>
              <a:ext uri="{FF2B5EF4-FFF2-40B4-BE49-F238E27FC236}">
                <a16:creationId xmlns:a16="http://schemas.microsoft.com/office/drawing/2014/main" id="{D9C2F452-8FBE-4978-887E-920BCBD7A21B}"/>
              </a:ext>
            </a:extLst>
          </p:cNvPr>
          <p:cNvPicPr>
            <a:picLocks noChangeAspect="1"/>
          </p:cNvPicPr>
          <p:nvPr/>
        </p:nvPicPr>
        <p:blipFill>
          <a:blip r:embed="rId3"/>
          <a:stretch>
            <a:fillRect/>
          </a:stretch>
        </p:blipFill>
        <p:spPr>
          <a:xfrm>
            <a:off x="1" y="1789470"/>
            <a:ext cx="2628030" cy="4320049"/>
          </a:xfrm>
          <a:prstGeom prst="rect">
            <a:avLst/>
          </a:prstGeom>
        </p:spPr>
      </p:pic>
    </p:spTree>
    <p:extLst>
      <p:ext uri="{BB962C8B-B14F-4D97-AF65-F5344CB8AC3E}">
        <p14:creationId xmlns:p14="http://schemas.microsoft.com/office/powerpoint/2010/main" val="16348968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EDBC03-AF1D-468C-8D3B-1B7C9AACF704}"/>
              </a:ext>
            </a:extLst>
          </p:cNvPr>
          <p:cNvSpPr>
            <a:spLocks noGrp="1"/>
          </p:cNvSpPr>
          <p:nvPr>
            <p:ph type="sldNum" sz="quarter" idx="12"/>
          </p:nvPr>
        </p:nvSpPr>
        <p:spPr/>
        <p:txBody>
          <a:bodyPr/>
          <a:lstStyle/>
          <a:p>
            <a:pPr>
              <a:defRPr/>
            </a:pPr>
            <a:fld id="{19F7B41E-12D5-4D5D-A1A4-C02A3484EA93}" type="slidenum">
              <a:rPr lang="en-US" smtClean="0"/>
              <a:pPr>
                <a:defRPr/>
              </a:pPr>
              <a:t>2</a:t>
            </a:fld>
            <a:endParaRPr lang="en-US"/>
          </a:p>
        </p:txBody>
      </p:sp>
      <p:sp>
        <p:nvSpPr>
          <p:cNvPr id="4" name="Title 3">
            <a:extLst>
              <a:ext uri="{FF2B5EF4-FFF2-40B4-BE49-F238E27FC236}">
                <a16:creationId xmlns:a16="http://schemas.microsoft.com/office/drawing/2014/main" id="{FA3576C1-6B00-4484-9DF5-A515F61F6EF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2F711FE4-8F44-498C-B685-8611BF615110}"/>
              </a:ext>
            </a:extLst>
          </p:cNvPr>
          <p:cNvSpPr txBox="1"/>
          <p:nvPr/>
        </p:nvSpPr>
        <p:spPr>
          <a:xfrm>
            <a:off x="269967" y="1544125"/>
            <a:ext cx="8813074" cy="2800767"/>
          </a:xfrm>
          <a:prstGeom prst="rect">
            <a:avLst/>
          </a:prstGeom>
          <a:noFill/>
        </p:spPr>
        <p:txBody>
          <a:bodyPr wrap="square" rtlCol="0">
            <a:spAutoFit/>
          </a:bodyPr>
          <a:lstStyle/>
          <a:p>
            <a:pPr>
              <a:defRPr/>
            </a:pPr>
            <a:r>
              <a:rPr lang="en-US" sz="1600" b="1" dirty="0">
                <a:solidFill>
                  <a:prstClr val="black"/>
                </a:solidFill>
                <a:latin typeface="Arial" panose="020B0604020202020204" pitchFamily="34" charset="0"/>
                <a:ea typeface="Times New Roman" panose="02020603050405020304" pitchFamily="18" charset="0"/>
                <a:cs typeface="Arial" panose="020B0604020202020204" pitchFamily="34" charset="0"/>
              </a:rPr>
              <a:t>Josiah’s Reforms and Tragic Death 2 Kings 23:1-30</a:t>
            </a:r>
          </a:p>
          <a:p>
            <a:pPr lvl="0">
              <a:defRPr/>
            </a:pPr>
            <a:r>
              <a:rPr lang="en-US" sz="1600" dirty="0">
                <a:latin typeface="Arial" panose="020B0604020202020204" pitchFamily="34" charset="0"/>
                <a:cs typeface="Arial" panose="020B0604020202020204" pitchFamily="34" charset="0"/>
              </a:rPr>
              <a:t>Josiah (640-609 </a:t>
            </a:r>
            <a:r>
              <a:rPr lang="en-US" sz="1600" cap="small" dirty="0">
                <a:latin typeface="Arial" panose="020B0604020202020204" pitchFamily="34" charset="0"/>
                <a:cs typeface="Arial" panose="020B0604020202020204" pitchFamily="34" charset="0"/>
              </a:rPr>
              <a:t>b.c.</a:t>
            </a:r>
            <a:r>
              <a:rPr lang="en-US" sz="1600" dirty="0">
                <a:latin typeface="Arial" panose="020B0604020202020204" pitchFamily="34" charset="0"/>
                <a:cs typeface="Arial" panose="020B0604020202020204" pitchFamily="34" charset="0"/>
              </a:rPr>
              <a:t>) began to reign at age eight after the assassination of his father. In his eighteenth year of reign (621 </a:t>
            </a:r>
            <a:r>
              <a:rPr lang="en-US" sz="1600" cap="small" dirty="0">
                <a:latin typeface="Arial" panose="020B0604020202020204" pitchFamily="34" charset="0"/>
                <a:cs typeface="Arial" panose="020B0604020202020204" pitchFamily="34" charset="0"/>
              </a:rPr>
              <a:t>b.c.</a:t>
            </a:r>
            <a:r>
              <a:rPr lang="en-US" sz="1600" dirty="0">
                <a:latin typeface="Arial" panose="020B0604020202020204" pitchFamily="34" charset="0"/>
                <a:cs typeface="Arial" panose="020B0604020202020204" pitchFamily="34" charset="0"/>
              </a:rPr>
              <a:t>) Josiah initiated repairs on the temple, the book of the law found among temple rubble (22:1-10). Josiah renewed the covenant and celebrated the Passover in an unprecedented way. Josiah tore down the shrine at Bethel, which Jeroboam had erected three centuries earlier. Josiah is given the highest commendation of all the kings: "Neither before nor after Josiah was there a king like him who turned to the Lord as he did" (23:25). Josiah attempted to block Pharaoh </a:t>
            </a:r>
            <a:r>
              <a:rPr lang="en-US" sz="1600" dirty="0" err="1">
                <a:latin typeface="Arial" panose="020B0604020202020204" pitchFamily="34" charset="0"/>
                <a:cs typeface="Arial" panose="020B0604020202020204" pitchFamily="34" charset="0"/>
              </a:rPr>
              <a:t>Neco’s</a:t>
            </a:r>
            <a:r>
              <a:rPr lang="en-US" sz="1600" dirty="0">
                <a:latin typeface="Arial" panose="020B0604020202020204" pitchFamily="34" charset="0"/>
                <a:cs typeface="Arial" panose="020B0604020202020204" pitchFamily="34" charset="0"/>
              </a:rPr>
              <a:t> efforts to aid the faltering Assyrians in their last stand against Babylonian armies and was killed..</a:t>
            </a:r>
            <a:br>
              <a:rPr lang="en-US" sz="1600" dirty="0"/>
            </a:b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Mark what you expected to be added to Bible by archaeology?</a:t>
            </a:r>
            <a:endPar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graphicFrame>
        <p:nvGraphicFramePr>
          <p:cNvPr id="6" name="Table 5">
            <a:extLst>
              <a:ext uri="{FF2B5EF4-FFF2-40B4-BE49-F238E27FC236}">
                <a16:creationId xmlns:a16="http://schemas.microsoft.com/office/drawing/2014/main" id="{2E4D4ABD-EC48-43CD-96D0-7F8E0C61F367}"/>
              </a:ext>
            </a:extLst>
          </p:cNvPr>
          <p:cNvGraphicFramePr>
            <a:graphicFrameLocks noGrp="1"/>
          </p:cNvGraphicFramePr>
          <p:nvPr>
            <p:extLst>
              <p:ext uri="{D42A27DB-BD31-4B8C-83A1-F6EECF244321}">
                <p14:modId xmlns:p14="http://schemas.microsoft.com/office/powerpoint/2010/main" val="731510439"/>
              </p:ext>
            </p:extLst>
          </p:nvPr>
        </p:nvGraphicFramePr>
        <p:xfrm>
          <a:off x="542925" y="4633245"/>
          <a:ext cx="7538629" cy="1819805"/>
        </p:xfrm>
        <a:graphic>
          <a:graphicData uri="http://schemas.openxmlformats.org/drawingml/2006/table">
            <a:tbl>
              <a:tblPr firstRow="1" firstCol="1" bandRow="1"/>
              <a:tblGrid>
                <a:gridCol w="6937911">
                  <a:extLst>
                    <a:ext uri="{9D8B030D-6E8A-4147-A177-3AD203B41FA5}">
                      <a16:colId xmlns:a16="http://schemas.microsoft.com/office/drawing/2014/main" val="1748399014"/>
                    </a:ext>
                  </a:extLst>
                </a:gridCol>
                <a:gridCol w="600718">
                  <a:extLst>
                    <a:ext uri="{9D8B030D-6E8A-4147-A177-3AD203B41FA5}">
                      <a16:colId xmlns:a16="http://schemas.microsoft.com/office/drawing/2014/main" val="283836289"/>
                    </a:ext>
                  </a:extLst>
                </a:gridCol>
              </a:tblGrid>
              <a:tr h="274765">
                <a:tc>
                  <a:txBody>
                    <a:bodyPr/>
                    <a:lstStyle/>
                    <a:p>
                      <a:pPr marL="0" marR="0">
                        <a:lnSpc>
                          <a:spcPct val="107000"/>
                        </a:lnSpc>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Archaeology can add to Bible Event: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668228"/>
                  </a:ext>
                </a:extLst>
              </a:tr>
              <a:tr h="274765">
                <a:tc>
                  <a:txBody>
                    <a:bodyPr/>
                    <a:lstStyle/>
                    <a:p>
                      <a:pPr marL="0" marR="0">
                        <a:lnSpc>
                          <a:spcPct val="107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Build confidence in general trustworthiness, historical nature and reliability of Bible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3364015"/>
                  </a:ext>
                </a:extLst>
              </a:tr>
              <a:tr h="274765">
                <a:tc>
                  <a:txBody>
                    <a:bodyPr/>
                    <a:lstStyle/>
                    <a:p>
                      <a:pPr marL="0" marR="0">
                        <a:lnSpc>
                          <a:spcPct val="107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Confirm events described in Bible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692750"/>
                  </a:ext>
                </a:extLst>
              </a:tr>
              <a:tr h="445980">
                <a:tc>
                  <a:txBody>
                    <a:bodyPr/>
                    <a:lstStyle/>
                    <a:p>
                      <a:pPr marL="0" marR="0">
                        <a:lnSpc>
                          <a:spcPct val="107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Clarify/Correct/Provide Understanding about our assumptions and conclusions about the past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760053"/>
                  </a:ext>
                </a:extLst>
              </a:tr>
              <a:tr h="274765">
                <a:tc>
                  <a:txBody>
                    <a:bodyPr/>
                    <a:lstStyle/>
                    <a:p>
                      <a:pPr marL="0" marR="0">
                        <a:lnSpc>
                          <a:spcPct val="107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Complement or Enhance our knowledge of events, customs and people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0466856"/>
                  </a:ext>
                </a:extLst>
              </a:tr>
              <a:tr h="274765">
                <a:tc>
                  <a:txBody>
                    <a:bodyPr/>
                    <a:lstStyle/>
                    <a:p>
                      <a:pPr marL="0" marR="0">
                        <a:lnSpc>
                          <a:spcPct val="107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Prove a given event or people mentioned in the Bible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845" marR="62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817123"/>
                  </a:ext>
                </a:extLst>
              </a:tr>
            </a:tbl>
          </a:graphicData>
        </a:graphic>
      </p:graphicFrame>
    </p:spTree>
    <p:extLst>
      <p:ext uri="{BB962C8B-B14F-4D97-AF65-F5344CB8AC3E}">
        <p14:creationId xmlns:p14="http://schemas.microsoft.com/office/powerpoint/2010/main" val="27904184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79EDE8F5-A72C-49C9-9A1B-7BDD709DC286}"/>
              </a:ext>
            </a:extLst>
          </p:cNvPr>
          <p:cNvSpPr>
            <a:spLocks noGrp="1" noChangeArrowheads="1"/>
          </p:cNvSpPr>
          <p:nvPr>
            <p:ph type="title"/>
          </p:nvPr>
        </p:nvSpPr>
        <p:spPr/>
        <p:txBody>
          <a:bodyPr/>
          <a:lstStyle/>
          <a:p>
            <a:r>
              <a:rPr lang="en-US" altLang="en-US" dirty="0">
                <a:cs typeface="Times New Roman" panose="02020603050405020304" pitchFamily="18" charset="0"/>
              </a:rPr>
              <a:t>Ketef Hinnom Amulets</a:t>
            </a:r>
          </a:p>
        </p:txBody>
      </p:sp>
      <p:sp>
        <p:nvSpPr>
          <p:cNvPr id="180227" name="Rectangle 3">
            <a:extLst>
              <a:ext uri="{FF2B5EF4-FFF2-40B4-BE49-F238E27FC236}">
                <a16:creationId xmlns:a16="http://schemas.microsoft.com/office/drawing/2014/main" id="{03DF777D-7ADD-48D5-80C3-94869EEF3557}"/>
              </a:ext>
            </a:extLst>
          </p:cNvPr>
          <p:cNvSpPr>
            <a:spLocks noChangeArrowheads="1"/>
          </p:cNvSpPr>
          <p:nvPr/>
        </p:nvSpPr>
        <p:spPr bwMode="auto">
          <a:xfrm>
            <a:off x="3505200" y="1584325"/>
            <a:ext cx="5334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Two tiny silver amulets scrolls discovered at a burial cave at Ketef Hinnom overlooking Mt. Zion.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Written in ancient Hebrew script date to 7th century BC.</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Scrolls comprise the earliest-known fragments of a biblical text and pre-date the earliest scrolls from Qumran by more than 300 years. </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Form of Priestly blessing Num 6:24,25</a:t>
            </a:r>
          </a:p>
          <a:p>
            <a:pPr marL="171450" marR="0" lvl="0" indent="-171450" algn="l" defTabSz="914400" rtl="0" eaLnBrk="1" fontAlgn="base" latinLnBrk="0" hangingPunct="1">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endParaRPr>
          </a:p>
          <a:p>
            <a:pPr marL="171450" marR="0" lvl="0" indent="-17145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Verdana" panose="020B0604030504040204" pitchFamily="34" charset="0"/>
                <a:ea typeface="+mn-ea"/>
                <a:cs typeface="Times New Roman" panose="02020603050405020304" pitchFamily="18" charset="0"/>
              </a:rPr>
              <a:t>"The Lord bless you and protect you. The Lord make his face to shine upon you and be gracious to you. The Lord lift up his countenance to you and give you peace." </a:t>
            </a:r>
          </a:p>
        </p:txBody>
      </p:sp>
      <p:pic>
        <p:nvPicPr>
          <p:cNvPr id="180228" name="Picture 4">
            <a:extLst>
              <a:ext uri="{FF2B5EF4-FFF2-40B4-BE49-F238E27FC236}">
                <a16:creationId xmlns:a16="http://schemas.microsoft.com/office/drawing/2014/main" id="{6CD9DA8D-3EE9-42BA-8D35-69E47514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72" b="3670"/>
          <a:stretch>
            <a:fillRect/>
          </a:stretch>
        </p:blipFill>
        <p:spPr bwMode="auto">
          <a:xfrm>
            <a:off x="762000" y="1828800"/>
            <a:ext cx="26225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475FAF0-7D36-4C78-8572-E513E52FDE3F}"/>
              </a:ext>
            </a:extLst>
          </p:cNvPr>
          <p:cNvPicPr>
            <a:picLocks noChangeAspect="1"/>
          </p:cNvPicPr>
          <p:nvPr/>
        </p:nvPicPr>
        <p:blipFill>
          <a:blip r:embed="rId4"/>
          <a:stretch>
            <a:fillRect/>
          </a:stretch>
        </p:blipFill>
        <p:spPr>
          <a:xfrm>
            <a:off x="552450" y="5638800"/>
            <a:ext cx="2952750" cy="12477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828A2-9C11-4E2A-B5E1-C991BB60A29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8423B58-B776-43C5-ABC3-93750CCF594F}"/>
              </a:ext>
            </a:extLst>
          </p:cNvPr>
          <p:cNvPicPr>
            <a:picLocks noChangeAspect="1"/>
          </p:cNvPicPr>
          <p:nvPr/>
        </p:nvPicPr>
        <p:blipFill>
          <a:blip r:embed="rId3"/>
          <a:stretch>
            <a:fillRect/>
          </a:stretch>
        </p:blipFill>
        <p:spPr>
          <a:xfrm>
            <a:off x="0" y="1064803"/>
            <a:ext cx="8523256" cy="3969314"/>
          </a:xfrm>
          <a:prstGeom prst="rect">
            <a:avLst/>
          </a:prstGeom>
        </p:spPr>
      </p:pic>
      <p:pic>
        <p:nvPicPr>
          <p:cNvPr id="6" name="Picture 5">
            <a:extLst>
              <a:ext uri="{FF2B5EF4-FFF2-40B4-BE49-F238E27FC236}">
                <a16:creationId xmlns:a16="http://schemas.microsoft.com/office/drawing/2014/main" id="{5929A64B-8B3C-44B4-A5DB-232AA6A4F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030" y="1400174"/>
            <a:ext cx="1823954" cy="5532437"/>
          </a:xfrm>
          <a:prstGeom prst="rect">
            <a:avLst/>
          </a:prstGeom>
        </p:spPr>
      </p:pic>
      <p:pic>
        <p:nvPicPr>
          <p:cNvPr id="8" name="Picture 7" descr="A close up of a map&#10;&#10;Description automatically generated">
            <a:extLst>
              <a:ext uri="{FF2B5EF4-FFF2-40B4-BE49-F238E27FC236}">
                <a16:creationId xmlns:a16="http://schemas.microsoft.com/office/drawing/2014/main" id="{643E8EC9-A7B2-42B9-90BF-0A16A0521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460" y="1400174"/>
            <a:ext cx="1840032" cy="5363497"/>
          </a:xfrm>
          <a:prstGeom prst="rect">
            <a:avLst/>
          </a:prstGeom>
        </p:spPr>
      </p:pic>
    </p:spTree>
    <p:extLst>
      <p:ext uri="{BB962C8B-B14F-4D97-AF65-F5344CB8AC3E}">
        <p14:creationId xmlns:p14="http://schemas.microsoft.com/office/powerpoint/2010/main" val="25460378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64594A0-15BC-459A-A2F8-6A1377755F06}"/>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03" name="Rectangle 3">
            <a:extLst>
              <a:ext uri="{FF2B5EF4-FFF2-40B4-BE49-F238E27FC236}">
                <a16:creationId xmlns:a16="http://schemas.microsoft.com/office/drawing/2014/main" id="{AE3F0E48-9205-4ECC-BFDA-FCECC0822431}"/>
              </a:ext>
            </a:extLst>
          </p:cNvPr>
          <p:cNvSpPr>
            <a:spLocks noGrp="1" noChangeArrowheads="1"/>
          </p:cNvSpPr>
          <p:nvPr>
            <p:ph type="title"/>
          </p:nvPr>
        </p:nvSpPr>
        <p:spPr>
          <a:xfrm>
            <a:off x="495300" y="381000"/>
            <a:ext cx="3695700" cy="1143000"/>
          </a:xfrm>
        </p:spPr>
        <p:txBody>
          <a:bodyPr/>
          <a:lstStyle/>
          <a:p>
            <a:r>
              <a:rPr lang="en-US" altLang="en-US">
                <a:solidFill>
                  <a:schemeClr val="bg1"/>
                </a:solidFill>
              </a:rPr>
              <a:t>Death of Josiah</a:t>
            </a:r>
          </a:p>
        </p:txBody>
      </p:sp>
      <p:pic>
        <p:nvPicPr>
          <p:cNvPr id="25604" name="Picture 4">
            <a:extLst>
              <a:ext uri="{FF2B5EF4-FFF2-40B4-BE49-F238E27FC236}">
                <a16:creationId xmlns:a16="http://schemas.microsoft.com/office/drawing/2014/main" id="{8BAD70E7-5236-48ED-A6A6-8A6FED71D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1963"/>
            <a:ext cx="5184775"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a:extLst>
              <a:ext uri="{FF2B5EF4-FFF2-40B4-BE49-F238E27FC236}">
                <a16:creationId xmlns:a16="http://schemas.microsoft.com/office/drawing/2014/main" id="{C1C39732-C533-4A6A-8999-D746141F1CBE}"/>
              </a:ext>
            </a:extLst>
          </p:cNvPr>
          <p:cNvSpPr txBox="1">
            <a:spLocks noChangeArrowheads="1"/>
          </p:cNvSpPr>
          <p:nvPr/>
        </p:nvSpPr>
        <p:spPr bwMode="auto">
          <a:xfrm>
            <a:off x="5140325" y="1584325"/>
            <a:ext cx="4003675" cy="5170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Chronicles 35:24 - 25 (ESV) </a:t>
            </a:r>
            <a:r>
              <a:rPr kumimoji="0" lang="en-US" altLang="en-US" sz="2000" b="0" i="0" u="none" strike="noStrike" kern="1200" cap="none" spc="0" normalizeH="0" baseline="30000" noProof="0">
                <a:ln>
                  <a:noFill/>
                </a:ln>
                <a:solidFill>
                  <a:prstClr val="white"/>
                </a:solidFill>
                <a:effectLst/>
                <a:uLnTx/>
                <a:uFillTx/>
                <a:latin typeface="Default"/>
                <a:ea typeface="+mn-ea"/>
                <a:cs typeface="Arial" panose="020B0604020202020204" pitchFamily="34" charset="0"/>
              </a:rPr>
              <a:t>24</a:t>
            </a:r>
            <a:r>
              <a:rPr kumimoji="0" lang="en-US" altLang="en-US" sz="2000" b="0" i="0" u="none" strike="noStrike" kern="1200" cap="none" spc="0" normalizeH="0" baseline="0" noProof="0">
                <a:ln>
                  <a:noFill/>
                </a:ln>
                <a:solidFill>
                  <a:prstClr val="white"/>
                </a:solidFill>
                <a:effectLst/>
                <a:uLnTx/>
                <a:uFillTx/>
                <a:latin typeface="Default"/>
                <a:ea typeface="+mn-ea"/>
                <a:cs typeface="Arial" panose="020B0604020202020204" pitchFamily="34" charset="0"/>
              </a:rPr>
              <a:t>So his servants took him out of the chariot and carried him in his second chariot and brought him to Jerusalem. </a:t>
            </a:r>
            <a:r>
              <a:rPr kumimoji="0" lang="en-US" altLang="en-US" sz="2000" b="0" i="0" u="none" strike="noStrike" kern="1200" cap="none" spc="0" normalizeH="0" baseline="0" noProof="0">
                <a:ln>
                  <a:noFill/>
                </a:ln>
                <a:solidFill>
                  <a:srgbClr val="FFFF00"/>
                </a:solidFill>
                <a:effectLst/>
                <a:uLnTx/>
                <a:uFillTx/>
                <a:latin typeface="Default"/>
                <a:ea typeface="+mn-ea"/>
                <a:cs typeface="Arial" panose="020B0604020202020204" pitchFamily="34" charset="0"/>
              </a:rPr>
              <a:t>And he died and was buried in the tombs of his fathers. </a:t>
            </a:r>
            <a:r>
              <a:rPr kumimoji="0" lang="en-US" altLang="en-US" sz="2000" b="0" i="0" u="none" strike="noStrike" kern="1200" cap="none" spc="0" normalizeH="0" baseline="0" noProof="0">
                <a:ln>
                  <a:noFill/>
                </a:ln>
                <a:solidFill>
                  <a:prstClr val="white"/>
                </a:solidFill>
                <a:effectLst/>
                <a:uLnTx/>
                <a:uFillTx/>
                <a:latin typeface="Default"/>
                <a:ea typeface="+mn-ea"/>
                <a:cs typeface="Arial" panose="020B0604020202020204" pitchFamily="34" charset="0"/>
              </a:rPr>
              <a:t>All Judah and Jerusalem mourned for Josiah.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30000" noProof="0">
                <a:ln>
                  <a:noFill/>
                </a:ln>
                <a:solidFill>
                  <a:prstClr val="white"/>
                </a:solidFill>
                <a:effectLst/>
                <a:uLnTx/>
                <a:uFillTx/>
                <a:latin typeface="Default"/>
                <a:ea typeface="+mn-ea"/>
                <a:cs typeface="Arial" panose="020B0604020202020204" pitchFamily="34" charset="0"/>
              </a:rPr>
              <a:t>25</a:t>
            </a:r>
            <a:r>
              <a:rPr kumimoji="0" lang="en-US" altLang="en-US" sz="2000" b="0" i="0" u="none" strike="noStrike" kern="1200" cap="none" spc="0" normalizeH="0" baseline="0" noProof="0">
                <a:ln>
                  <a:noFill/>
                </a:ln>
                <a:solidFill>
                  <a:prstClr val="white"/>
                </a:solidFill>
                <a:effectLst/>
                <a:uLnTx/>
                <a:uFillTx/>
                <a:latin typeface="Default"/>
                <a:ea typeface="+mn-ea"/>
                <a:cs typeface="Arial" panose="020B0604020202020204" pitchFamily="34" charset="0"/>
              </a:rPr>
              <a:t>Jeremiah also uttered a lament for Josiah; and all the singing men and singing women have spoken of Josiah in their laments to this day. They made these a rule in Israel; behold, they are written in the Laments. </a:t>
            </a:r>
            <a:r>
              <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606" name="Text Box 6">
            <a:extLst>
              <a:ext uri="{FF2B5EF4-FFF2-40B4-BE49-F238E27FC236}">
                <a16:creationId xmlns:a16="http://schemas.microsoft.com/office/drawing/2014/main" id="{89BB969A-26B3-42C5-9E16-BFC65E2E4FF9}"/>
              </a:ext>
            </a:extLst>
          </p:cNvPr>
          <p:cNvSpPr txBox="1">
            <a:spLocks noChangeArrowheads="1"/>
          </p:cNvSpPr>
          <p:nvPr/>
        </p:nvSpPr>
        <p:spPr bwMode="auto">
          <a:xfrm>
            <a:off x="228600" y="6172200"/>
            <a:ext cx="499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Tahoma" panose="020B0604030504040204" pitchFamily="34" charset="0"/>
                <a:ea typeface="+mn-ea"/>
                <a:cs typeface="Arial" panose="020B0604020202020204" pitchFamily="34" charset="0"/>
              </a:rPr>
              <a:t>Tombs of the Kings of Judah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a:extLst>
              <a:ext uri="{FF2B5EF4-FFF2-40B4-BE49-F238E27FC236}">
                <a16:creationId xmlns:a16="http://schemas.microsoft.com/office/drawing/2014/main" id="{0096080B-D0FA-4998-AC63-169EDF5CEE6B}"/>
              </a:ext>
            </a:extLst>
          </p:cNvPr>
          <p:cNvSpPr>
            <a:spLocks noGrp="1" noChangeArrowheads="1"/>
          </p:cNvSpPr>
          <p:nvPr>
            <p:ph type="title"/>
          </p:nvPr>
        </p:nvSpPr>
        <p:spPr/>
        <p:txBody>
          <a:bodyPr/>
          <a:lstStyle/>
          <a:p>
            <a:r>
              <a:rPr lang="en-US" altLang="en-US" sz="2800"/>
              <a:t>Tomb of David, disputed</a:t>
            </a:r>
            <a:endParaRPr lang="en-US" altLang="en-US"/>
          </a:p>
        </p:txBody>
      </p:sp>
      <p:pic>
        <p:nvPicPr>
          <p:cNvPr id="27651" name="Picture 3" descr="Tomb of David2">
            <a:extLst>
              <a:ext uri="{FF2B5EF4-FFF2-40B4-BE49-F238E27FC236}">
                <a16:creationId xmlns:a16="http://schemas.microsoft.com/office/drawing/2014/main" id="{6E916B55-3834-4144-ABF0-DFA392231D5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a:extLst>
              <a:ext uri="{FF2B5EF4-FFF2-40B4-BE49-F238E27FC236}">
                <a16:creationId xmlns:a16="http://schemas.microsoft.com/office/drawing/2014/main" id="{B28BF1A3-FFDC-47CB-AD7A-9D528F4B96E2}"/>
              </a:ext>
            </a:extLst>
          </p:cNvPr>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Times New Roman" panose="02020603050405020304" pitchFamily="18" charset="0"/>
              </a:rPr>
              <a:t>Tomb of David, disputed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a:extLst>
              <a:ext uri="{FF2B5EF4-FFF2-40B4-BE49-F238E27FC236}">
                <a16:creationId xmlns:a16="http://schemas.microsoft.com/office/drawing/2014/main" id="{DA6F1328-21A5-4A15-8CB7-68238E100B7E}"/>
              </a:ext>
            </a:extLst>
          </p:cNvPr>
          <p:cNvSpPr>
            <a:spLocks noGrp="1" noChangeArrowheads="1"/>
          </p:cNvSpPr>
          <p:nvPr>
            <p:ph type="title"/>
          </p:nvPr>
        </p:nvSpPr>
        <p:spPr/>
        <p:txBody>
          <a:bodyPr/>
          <a:lstStyle/>
          <a:p>
            <a:r>
              <a:rPr lang="en-US" altLang="en-US" sz="2800"/>
              <a:t>Tomb of David, disputed</a:t>
            </a:r>
            <a:endParaRPr lang="en-US" altLang="en-US"/>
          </a:p>
        </p:txBody>
      </p:sp>
      <p:pic>
        <p:nvPicPr>
          <p:cNvPr id="28675" name="Picture 3" descr="Tomb of David">
            <a:extLst>
              <a:ext uri="{FF2B5EF4-FFF2-40B4-BE49-F238E27FC236}">
                <a16:creationId xmlns:a16="http://schemas.microsoft.com/office/drawing/2014/main" id="{254BD7D7-7826-42BB-8982-739CC13F3EF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3813" y="-17463"/>
            <a:ext cx="9190038"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4A4CB749-99AC-431E-8C2E-FA529D91251F}"/>
              </a:ext>
            </a:extLst>
          </p:cNvPr>
          <p:cNvSpPr txBox="1">
            <a:spLocks noChangeArrowheads="1"/>
          </p:cNvSpPr>
          <p:nvPr/>
        </p:nvSpPr>
        <p:spPr bwMode="auto">
          <a:xfrm>
            <a:off x="0" y="6416675"/>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Times New Roman" panose="02020603050405020304" pitchFamily="18" charset="0"/>
              </a:rPr>
              <a:t>Tomb of David, disputed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a:extLst>
              <a:ext uri="{FF2B5EF4-FFF2-40B4-BE49-F238E27FC236}">
                <a16:creationId xmlns:a16="http://schemas.microsoft.com/office/drawing/2014/main" id="{04FA3A11-759C-42D6-91B2-37D23298BF92}"/>
              </a:ext>
            </a:extLst>
          </p:cNvPr>
          <p:cNvSpPr>
            <a:spLocks noGrp="1" noChangeArrowheads="1"/>
          </p:cNvSpPr>
          <p:nvPr>
            <p:ph type="title"/>
          </p:nvPr>
        </p:nvSpPr>
        <p:spPr/>
        <p:txBody>
          <a:bodyPr/>
          <a:lstStyle/>
          <a:p>
            <a:r>
              <a:rPr lang="en-US" altLang="en-US" sz="2800"/>
              <a:t>Tomb of David interior</a:t>
            </a:r>
            <a:endParaRPr lang="en-US" altLang="en-US"/>
          </a:p>
        </p:txBody>
      </p:sp>
      <p:pic>
        <p:nvPicPr>
          <p:cNvPr id="29699" name="Picture 3" descr="Tomb of David interior">
            <a:extLst>
              <a:ext uri="{FF2B5EF4-FFF2-40B4-BE49-F238E27FC236}">
                <a16:creationId xmlns:a16="http://schemas.microsoft.com/office/drawing/2014/main" id="{2F3D6EDC-A484-4A1F-8995-C4C510EC942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a:extLst>
              <a:ext uri="{FF2B5EF4-FFF2-40B4-BE49-F238E27FC236}">
                <a16:creationId xmlns:a16="http://schemas.microsoft.com/office/drawing/2014/main" id="{2A4F0CA0-8B7E-48BC-A0EF-39F57AF2AC32}"/>
              </a:ext>
            </a:extLst>
          </p:cNvPr>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Times New Roman" panose="02020603050405020304" pitchFamily="18" charset="0"/>
              </a:rPr>
              <a:t>Tomb of David interior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1029"/>
          <p:cNvSpPr>
            <a:spLocks noChangeArrowheads="1"/>
          </p:cNvSpPr>
          <p:nvPr/>
        </p:nvSpPr>
        <p:spPr bwMode="auto">
          <a:xfrm>
            <a:off x="0" y="1219200"/>
            <a:ext cx="9144000" cy="5638800"/>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89154" name="Rectangle 1026"/>
          <p:cNvSpPr>
            <a:spLocks noGrp="1" noChangeArrowheads="1"/>
          </p:cNvSpPr>
          <p:nvPr>
            <p:ph type="title"/>
          </p:nvPr>
        </p:nvSpPr>
        <p:spPr>
          <a:xfrm>
            <a:off x="971550" y="76200"/>
            <a:ext cx="7772400" cy="1143000"/>
          </a:xfrm>
        </p:spPr>
        <p:txBody>
          <a:bodyPr/>
          <a:lstStyle/>
          <a:p>
            <a:pPr eaLnBrk="1" hangingPunct="1">
              <a:defRPr/>
            </a:pPr>
            <a:r>
              <a:rPr lang="en-US"/>
              <a:t>Josiah’s Family</a:t>
            </a:r>
          </a:p>
        </p:txBody>
      </p:sp>
      <p:sp>
        <p:nvSpPr>
          <p:cNvPr id="2057" name="Line 1034"/>
          <p:cNvSpPr>
            <a:spLocks noChangeShapeType="1"/>
          </p:cNvSpPr>
          <p:nvPr/>
        </p:nvSpPr>
        <p:spPr bwMode="auto">
          <a:xfrm>
            <a:off x="1485900" y="3257550"/>
            <a:ext cx="5791200" cy="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58" name="Line 1035"/>
          <p:cNvSpPr>
            <a:spLocks noChangeShapeType="1"/>
          </p:cNvSpPr>
          <p:nvPr/>
        </p:nvSpPr>
        <p:spPr bwMode="auto">
          <a:xfrm flipV="1">
            <a:off x="4438650" y="2266950"/>
            <a:ext cx="0" cy="10096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0" name="Object 1028"/>
          <p:cNvGraphicFramePr>
            <a:graphicFrameLocks noChangeAspect="1"/>
          </p:cNvGraphicFramePr>
          <p:nvPr/>
        </p:nvGraphicFramePr>
        <p:xfrm>
          <a:off x="3930650" y="1238250"/>
          <a:ext cx="1016000" cy="1130300"/>
        </p:xfrm>
        <a:graphic>
          <a:graphicData uri="http://schemas.openxmlformats.org/presentationml/2006/ole">
            <mc:AlternateContent xmlns:mc="http://schemas.openxmlformats.org/markup-compatibility/2006">
              <mc:Choice xmlns:v="urn:schemas-microsoft-com:vml" Requires="v">
                <p:oleObj spid="_x0000_s4213" name="Image" r:id="rId3" imgW="1015515" imgH="1130159" progId="PhotoshopElements.Image.2">
                  <p:embed/>
                </p:oleObj>
              </mc:Choice>
              <mc:Fallback>
                <p:oleObj name="Image" r:id="rId3" imgW="1015515" imgH="1130159" progId="PhotoshopElements.Image.2">
                  <p:embed/>
                  <p:pic>
                    <p:nvPicPr>
                      <p:cNvPr id="205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238250"/>
                        <a:ext cx="1016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9" name="Line 1036"/>
          <p:cNvSpPr>
            <a:spLocks noChangeShapeType="1"/>
          </p:cNvSpPr>
          <p:nvPr/>
        </p:nvSpPr>
        <p:spPr bwMode="auto">
          <a:xfrm flipV="1">
            <a:off x="1504950" y="3238500"/>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60" name="Line 1037"/>
          <p:cNvSpPr>
            <a:spLocks noChangeShapeType="1"/>
          </p:cNvSpPr>
          <p:nvPr/>
        </p:nvSpPr>
        <p:spPr bwMode="auto">
          <a:xfrm flipV="1">
            <a:off x="3849688" y="3243263"/>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61" name="Line 1038"/>
          <p:cNvSpPr>
            <a:spLocks noChangeShapeType="1"/>
          </p:cNvSpPr>
          <p:nvPr/>
        </p:nvSpPr>
        <p:spPr bwMode="auto">
          <a:xfrm flipV="1">
            <a:off x="7245350" y="3235325"/>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1" name="Object 1033"/>
          <p:cNvGraphicFramePr>
            <a:graphicFrameLocks noChangeAspect="1"/>
          </p:cNvGraphicFramePr>
          <p:nvPr/>
        </p:nvGraphicFramePr>
        <p:xfrm>
          <a:off x="6756400" y="3492500"/>
          <a:ext cx="1155700" cy="1168400"/>
        </p:xfrm>
        <a:graphic>
          <a:graphicData uri="http://schemas.openxmlformats.org/presentationml/2006/ole">
            <mc:AlternateContent xmlns:mc="http://schemas.openxmlformats.org/markup-compatibility/2006">
              <mc:Choice xmlns:v="urn:schemas-microsoft-com:vml" Requires="v">
                <p:oleObj spid="_x0000_s4214" name="Image" r:id="rId5" imgW="1155148" imgH="1168254" progId="PhotoshopElements.Image.2">
                  <p:embed/>
                </p:oleObj>
              </mc:Choice>
              <mc:Fallback>
                <p:oleObj name="Image" r:id="rId5" imgW="1155148" imgH="1168254" progId="PhotoshopElements.Image.2">
                  <p:embed/>
                  <p:pic>
                    <p:nvPicPr>
                      <p:cNvPr id="2051" name="Object 1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3492500"/>
                        <a:ext cx="1155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2" name="Line 1039"/>
          <p:cNvSpPr>
            <a:spLocks noChangeShapeType="1"/>
          </p:cNvSpPr>
          <p:nvPr/>
        </p:nvSpPr>
        <p:spPr bwMode="auto">
          <a:xfrm flipH="1" flipV="1">
            <a:off x="1519238" y="4487863"/>
            <a:ext cx="0" cy="13144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2" name="Object 1031"/>
          <p:cNvGraphicFramePr>
            <a:graphicFrameLocks noChangeAspect="1"/>
          </p:cNvGraphicFramePr>
          <p:nvPr/>
        </p:nvGraphicFramePr>
        <p:xfrm>
          <a:off x="941388" y="3490913"/>
          <a:ext cx="1270000" cy="1168400"/>
        </p:xfrm>
        <a:graphic>
          <a:graphicData uri="http://schemas.openxmlformats.org/presentationml/2006/ole">
            <mc:AlternateContent xmlns:mc="http://schemas.openxmlformats.org/markup-compatibility/2006">
              <mc:Choice xmlns:v="urn:schemas-microsoft-com:vml" Requires="v">
                <p:oleObj spid="_x0000_s4215" name="Image" r:id="rId7" imgW="1269841" imgH="1168254" progId="PhotoshopElements.Image.2">
                  <p:embed/>
                </p:oleObj>
              </mc:Choice>
              <mc:Fallback>
                <p:oleObj name="Image" r:id="rId7" imgW="1269841" imgH="1168254" progId="PhotoshopElements.Image.2">
                  <p:embed/>
                  <p:pic>
                    <p:nvPicPr>
                      <p:cNvPr id="2052" name="Object 10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3490913"/>
                        <a:ext cx="12700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Text Box 1040"/>
          <p:cNvSpPr txBox="1">
            <a:spLocks noChangeArrowheads="1"/>
          </p:cNvSpPr>
          <p:nvPr/>
        </p:nvSpPr>
        <p:spPr bwMode="auto">
          <a:xfrm>
            <a:off x="3236913" y="2943225"/>
            <a:ext cx="102711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Hamutal</a:t>
            </a:r>
          </a:p>
        </p:txBody>
      </p:sp>
      <p:sp>
        <p:nvSpPr>
          <p:cNvPr id="2064" name="Text Box 1041"/>
          <p:cNvSpPr txBox="1">
            <a:spLocks noChangeArrowheads="1"/>
          </p:cNvSpPr>
          <p:nvPr/>
        </p:nvSpPr>
        <p:spPr bwMode="auto">
          <a:xfrm>
            <a:off x="1179513" y="2882900"/>
            <a:ext cx="1062037"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Zebudah</a:t>
            </a:r>
          </a:p>
        </p:txBody>
      </p:sp>
      <p:sp>
        <p:nvSpPr>
          <p:cNvPr id="2065" name="Text Box 1043"/>
          <p:cNvSpPr txBox="1">
            <a:spLocks noChangeArrowheads="1"/>
          </p:cNvSpPr>
          <p:nvPr/>
        </p:nvSpPr>
        <p:spPr bwMode="auto">
          <a:xfrm>
            <a:off x="3810000" y="249555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640-609</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8</a:t>
            </a:r>
          </a:p>
        </p:txBody>
      </p:sp>
      <p:graphicFrame>
        <p:nvGraphicFramePr>
          <p:cNvPr id="2053" name="Object 1030"/>
          <p:cNvGraphicFramePr>
            <a:graphicFrameLocks noChangeAspect="1"/>
          </p:cNvGraphicFramePr>
          <p:nvPr/>
        </p:nvGraphicFramePr>
        <p:xfrm>
          <a:off x="3302000" y="3481388"/>
          <a:ext cx="1270000" cy="1181100"/>
        </p:xfrm>
        <a:graphic>
          <a:graphicData uri="http://schemas.openxmlformats.org/presentationml/2006/ole">
            <mc:AlternateContent xmlns:mc="http://schemas.openxmlformats.org/markup-compatibility/2006">
              <mc:Choice xmlns:v="urn:schemas-microsoft-com:vml" Requires="v">
                <p:oleObj spid="_x0000_s4216" name="Image" r:id="rId9" imgW="1269841" imgH="1180952" progId="PhotoshopElements.Image.2">
                  <p:embed/>
                </p:oleObj>
              </mc:Choice>
              <mc:Fallback>
                <p:oleObj name="Image" r:id="rId9" imgW="1269841" imgH="1180952" progId="PhotoshopElements.Image.2">
                  <p:embed/>
                  <p:pic>
                    <p:nvPicPr>
                      <p:cNvPr id="2053" name="Object 10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3481388"/>
                        <a:ext cx="1270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6" name="Text Box 1044"/>
          <p:cNvSpPr txBox="1">
            <a:spLocks noChangeArrowheads="1"/>
          </p:cNvSpPr>
          <p:nvPr/>
        </p:nvSpPr>
        <p:spPr bwMode="auto">
          <a:xfrm>
            <a:off x="3143250" y="4781550"/>
            <a:ext cx="15240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609 (3 mon)</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23</a:t>
            </a:r>
          </a:p>
        </p:txBody>
      </p:sp>
      <p:sp>
        <p:nvSpPr>
          <p:cNvPr id="2067" name="Text Box 1045"/>
          <p:cNvSpPr txBox="1">
            <a:spLocks noChangeArrowheads="1"/>
          </p:cNvSpPr>
          <p:nvPr/>
        </p:nvSpPr>
        <p:spPr bwMode="auto">
          <a:xfrm>
            <a:off x="6742113" y="2886075"/>
            <a:ext cx="102711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Hamutal</a:t>
            </a:r>
          </a:p>
        </p:txBody>
      </p:sp>
      <p:sp>
        <p:nvSpPr>
          <p:cNvPr id="2068" name="Text Box 1046"/>
          <p:cNvSpPr txBox="1">
            <a:spLocks noChangeArrowheads="1"/>
          </p:cNvSpPr>
          <p:nvPr/>
        </p:nvSpPr>
        <p:spPr bwMode="auto">
          <a:xfrm>
            <a:off x="952500" y="470535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609-597</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25</a:t>
            </a:r>
          </a:p>
        </p:txBody>
      </p:sp>
      <p:sp>
        <p:nvSpPr>
          <p:cNvPr id="2069" name="Text Box 1047"/>
          <p:cNvSpPr txBox="1">
            <a:spLocks noChangeArrowheads="1"/>
          </p:cNvSpPr>
          <p:nvPr/>
        </p:nvSpPr>
        <p:spPr bwMode="auto">
          <a:xfrm>
            <a:off x="2305050" y="5684838"/>
            <a:ext cx="1295400" cy="506412"/>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597</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8/18</a:t>
            </a:r>
          </a:p>
        </p:txBody>
      </p:sp>
      <p:sp>
        <p:nvSpPr>
          <p:cNvPr id="2070" name="Text Box 1048"/>
          <p:cNvSpPr txBox="1">
            <a:spLocks noChangeArrowheads="1"/>
          </p:cNvSpPr>
          <p:nvPr/>
        </p:nvSpPr>
        <p:spPr bwMode="auto">
          <a:xfrm>
            <a:off x="6705600" y="468630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597-586</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21 </a:t>
            </a:r>
          </a:p>
        </p:txBody>
      </p:sp>
      <p:sp>
        <p:nvSpPr>
          <p:cNvPr id="2071" name="Text Box 1049"/>
          <p:cNvSpPr txBox="1">
            <a:spLocks noChangeArrowheads="1"/>
          </p:cNvSpPr>
          <p:nvPr/>
        </p:nvSpPr>
        <p:spPr bwMode="auto">
          <a:xfrm>
            <a:off x="1527175" y="5226050"/>
            <a:ext cx="1136650"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Nehushta</a:t>
            </a:r>
          </a:p>
        </p:txBody>
      </p:sp>
      <p:sp>
        <p:nvSpPr>
          <p:cNvPr id="2072" name="Line 1051"/>
          <p:cNvSpPr>
            <a:spLocks noChangeShapeType="1"/>
          </p:cNvSpPr>
          <p:nvPr/>
        </p:nvSpPr>
        <p:spPr bwMode="auto">
          <a:xfrm flipV="1">
            <a:off x="1828800" y="6400800"/>
            <a:ext cx="4248150" cy="190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4" name="Object 1032"/>
          <p:cNvGraphicFramePr>
            <a:graphicFrameLocks noChangeAspect="1"/>
          </p:cNvGraphicFramePr>
          <p:nvPr/>
        </p:nvGraphicFramePr>
        <p:xfrm>
          <a:off x="768350" y="5561013"/>
          <a:ext cx="1549400" cy="1155700"/>
        </p:xfrm>
        <a:graphic>
          <a:graphicData uri="http://schemas.openxmlformats.org/presentationml/2006/ole">
            <mc:AlternateContent xmlns:mc="http://schemas.openxmlformats.org/markup-compatibility/2006">
              <mc:Choice xmlns:v="urn:schemas-microsoft-com:vml" Requires="v">
                <p:oleObj spid="_x0000_s4217" name="Image" r:id="rId11" imgW="1549206" imgH="1155148" progId="PhotoshopElements.Image.2">
                  <p:embed/>
                </p:oleObj>
              </mc:Choice>
              <mc:Fallback>
                <p:oleObj name="Image" r:id="rId11" imgW="1549206" imgH="1155148" progId="PhotoshopElements.Image.2">
                  <p:embed/>
                  <p:pic>
                    <p:nvPicPr>
                      <p:cNvPr id="2054" name="Object 10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5561013"/>
                        <a:ext cx="1549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3" name="Text Box 1052"/>
          <p:cNvSpPr txBox="1">
            <a:spLocks noChangeArrowheads="1"/>
          </p:cNvSpPr>
          <p:nvPr/>
        </p:nvSpPr>
        <p:spPr bwMode="auto">
          <a:xfrm>
            <a:off x="3429000" y="6210300"/>
            <a:ext cx="1885950" cy="376238"/>
          </a:xfrm>
          <a:prstGeom prst="rect">
            <a:avLst/>
          </a:prstGeom>
          <a:solidFill>
            <a:schemeClr val="bg1"/>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Shealtiel</a:t>
            </a:r>
          </a:p>
        </p:txBody>
      </p:sp>
      <p:sp>
        <p:nvSpPr>
          <p:cNvPr id="2074" name="Text Box 1053"/>
          <p:cNvSpPr txBox="1">
            <a:spLocks noChangeArrowheads="1"/>
          </p:cNvSpPr>
          <p:nvPr/>
        </p:nvSpPr>
        <p:spPr bwMode="auto">
          <a:xfrm>
            <a:off x="5676900" y="5807075"/>
            <a:ext cx="1885950" cy="993775"/>
          </a:xfrm>
          <a:prstGeom prst="rect">
            <a:avLst/>
          </a:prstGeom>
          <a:solidFill>
            <a:schemeClr val="bg1"/>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Zerubbabel</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Governor on Return</a:t>
            </a:r>
          </a:p>
        </p:txBody>
      </p:sp>
    </p:spTree>
    <p:extLst>
      <p:ext uri="{BB962C8B-B14F-4D97-AF65-F5344CB8AC3E}">
        <p14:creationId xmlns:p14="http://schemas.microsoft.com/office/powerpoint/2010/main" val="1124882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175" y="0"/>
            <a:ext cx="6477000" cy="1143000"/>
          </a:xfrm>
        </p:spPr>
        <p:txBody>
          <a:bodyPr/>
          <a:lstStyle/>
          <a:p>
            <a:r>
              <a:rPr lang="en-US" dirty="0"/>
              <a:t>Jeremiah 22 – Fate of Josiah’s Sons - Jehoiachin</a:t>
            </a:r>
          </a:p>
        </p:txBody>
      </p:sp>
      <p:sp>
        <p:nvSpPr>
          <p:cNvPr id="3" name="TextBox 2"/>
          <p:cNvSpPr txBox="1"/>
          <p:nvPr/>
        </p:nvSpPr>
        <p:spPr>
          <a:xfrm>
            <a:off x="1123950" y="1333500"/>
            <a:ext cx="7124700"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Jeremiah 22:24-27(ESV)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24</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 I live, declares the Lord, though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Coniah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 son of Jehoiakim, king of Judah, were the signet ring on my right hand, yet I would tear you off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25</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give you into the hand of those who seek your life, into the hand of those of whom you are afraid, even into the hand of Nebuchadnezzar king of Babylon and into the hand of the Chaldeans.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sng" strike="noStrike" kern="1200" cap="none" spc="0" normalizeH="0" baseline="30000" noProof="0" dirty="0">
                <a:ln>
                  <a:noFill/>
                </a:ln>
                <a:solidFill>
                  <a:prstClr val="black"/>
                </a:solidFill>
                <a:effectLst/>
                <a:uLnTx/>
                <a:uFillTx/>
                <a:latin typeface="Arial" pitchFamily="34" charset="0"/>
                <a:ea typeface="+mn-ea"/>
                <a:cs typeface="Arial" pitchFamily="34" charset="0"/>
              </a:rPr>
              <a:t>26</a:t>
            </a:r>
            <a:r>
              <a:rPr kumimoji="0" lang="en-US" sz="16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I will hurl you and the mother who bore you into another country, where you were not born, and there you shall die.  </a:t>
            </a:r>
            <a:br>
              <a:rPr kumimoji="0" lang="en-US" sz="16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sng" strike="noStrike" kern="1200" cap="none" spc="0" normalizeH="0" baseline="30000" noProof="0" dirty="0">
                <a:ln>
                  <a:noFill/>
                </a:ln>
                <a:solidFill>
                  <a:prstClr val="black"/>
                </a:solidFill>
                <a:effectLst/>
                <a:uLnTx/>
                <a:uFillTx/>
                <a:latin typeface="Arial" pitchFamily="34" charset="0"/>
                <a:ea typeface="+mn-ea"/>
                <a:cs typeface="Arial" pitchFamily="34" charset="0"/>
              </a:rPr>
              <a:t>27</a:t>
            </a:r>
            <a:r>
              <a:rPr kumimoji="0" lang="en-US" sz="16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But to the land to which they will long to return, there they shall not return.” </a:t>
            </a:r>
          </a:p>
        </p:txBody>
      </p:sp>
      <p:sp>
        <p:nvSpPr>
          <p:cNvPr id="4" name="TextBox 3"/>
          <p:cNvSpPr txBox="1"/>
          <p:nvPr/>
        </p:nvSpPr>
        <p:spPr>
          <a:xfrm>
            <a:off x="1209675" y="4010025"/>
            <a:ext cx="7219950"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Jeremiah 22:30(ESV)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30</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Thus says the Lord: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“Write this man down as childless,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 man who shall not succeed in his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 none of his offspring shall succeed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sitting on the throne of David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ruling again in Judah.” </a:t>
            </a: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566" y="3641823"/>
            <a:ext cx="2957934" cy="273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729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a:xfrm>
            <a:off x="1371600" y="76200"/>
            <a:ext cx="7772400" cy="1143000"/>
          </a:xfrm>
        </p:spPr>
        <p:txBody>
          <a:bodyPr/>
          <a:lstStyle/>
          <a:p>
            <a:pPr eaLnBrk="1" hangingPunct="1">
              <a:defRPr/>
            </a:pPr>
            <a:r>
              <a:rPr lang="en-US">
                <a:solidFill>
                  <a:schemeClr val="bg1"/>
                </a:solidFill>
              </a:rPr>
              <a:t>Babylonian Chronicle</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3" y="1266826"/>
            <a:ext cx="316230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40" y="1219200"/>
            <a:ext cx="3305175" cy="439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714375" y="6143626"/>
            <a:ext cx="320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710" name="Text Box 6"/>
          <p:cNvSpPr txBox="1">
            <a:spLocks noChangeArrowheads="1"/>
          </p:cNvSpPr>
          <p:nvPr/>
        </p:nvSpPr>
        <p:spPr bwMode="auto">
          <a:xfrm>
            <a:off x="457200" y="5727701"/>
            <a:ext cx="3943350"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itchFamily="18" charset="0"/>
                <a:ea typeface="+mn-ea"/>
                <a:cs typeface="+mn-cs"/>
              </a:rPr>
              <a:t>The Babylonian Chronicle for the years 605–595 BC</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mn-cs"/>
              </a:rPr>
              <a:t> during the reign of Nebuchadnezzar</a:t>
            </a:r>
          </a:p>
        </p:txBody>
      </p:sp>
      <p:sp>
        <p:nvSpPr>
          <p:cNvPr id="72711" name="Text Box 7"/>
          <p:cNvSpPr txBox="1">
            <a:spLocks noChangeArrowheads="1"/>
          </p:cNvSpPr>
          <p:nvPr/>
        </p:nvSpPr>
        <p:spPr bwMode="auto">
          <a:xfrm>
            <a:off x="4421188" y="5119689"/>
            <a:ext cx="4722812"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Arial" pitchFamily="34" charset="0"/>
              </a:rPr>
              <a:t>The Babylonian Chronicles make it possible to assign the fall of Jerusalem to the Second of Adar (March 16) in 597 B.C. with complete accuracy, confirming the Biblical accounts of Babylonian attacks on Jerusalem in 597 and 586 B.C. </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22182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2"/>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64930" name="Rectangle 1026"/>
          <p:cNvSpPr>
            <a:spLocks noGrp="1" noChangeArrowheads="1"/>
          </p:cNvSpPr>
          <p:nvPr>
            <p:ph type="title"/>
          </p:nvPr>
        </p:nvSpPr>
        <p:spPr>
          <a:xfrm>
            <a:off x="85725" y="-161926"/>
            <a:ext cx="9144000" cy="1143000"/>
          </a:xfrm>
        </p:spPr>
        <p:txBody>
          <a:bodyPr/>
          <a:lstStyle/>
          <a:p>
            <a:pPr eaLnBrk="1" hangingPunct="1">
              <a:defRPr/>
            </a:pPr>
            <a:r>
              <a:rPr lang="en-US">
                <a:solidFill>
                  <a:schemeClr val="tx1"/>
                </a:solidFill>
                <a:effectLst>
                  <a:outerShdw blurRad="38100" dist="38100" dir="2700000" algn="tl">
                    <a:srgbClr val="FFFFFF"/>
                  </a:outerShdw>
                </a:effectLst>
                <a:latin typeface="Arial" pitchFamily="34" charset="0"/>
                <a:cs typeface="Arial" pitchFamily="34" charset="0"/>
              </a:rPr>
              <a:t>The Babylonian Chronicle records: </a:t>
            </a:r>
          </a:p>
        </p:txBody>
      </p:sp>
      <p:sp>
        <p:nvSpPr>
          <p:cNvPr id="73732" name="Text Box 1028"/>
          <p:cNvSpPr txBox="1">
            <a:spLocks noChangeArrowheads="1"/>
          </p:cNvSpPr>
          <p:nvPr/>
        </p:nvSpPr>
        <p:spPr bwMode="auto">
          <a:xfrm>
            <a:off x="714375" y="6143626"/>
            <a:ext cx="320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3733" name="Text Box 1029"/>
          <p:cNvSpPr txBox="1">
            <a:spLocks noChangeArrowheads="1"/>
          </p:cNvSpPr>
          <p:nvPr/>
        </p:nvSpPr>
        <p:spPr bwMode="auto">
          <a:xfrm>
            <a:off x="3838577" y="1266825"/>
            <a:ext cx="4962525" cy="50167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itchFamily="34" charset="0"/>
                <a:ea typeface="+mn-ea"/>
                <a:cs typeface="Arial" pitchFamily="34" charset="0"/>
              </a:rPr>
              <a:t>"In the seventh month (of Nebuchadnezzar-599 BC.) in the month Chislev (Nov/Dec) the king of Babylon assembled his army, and after he had invaded the land of Hatti (Syria/Palestine) he laid seige to the city of Judah. On the second day of the month of Adara ( 16th of March) he conquered the city and took the king (Jehoiachin) prisoner. He installed in his place a king (Zedekiah) of his own choice, and after he had received rich tribute, he sent (them) forth to Babylon." </a:t>
            </a:r>
            <a:endPar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73734" name="Picture 1031" descr="babylonian_chron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038226"/>
            <a:ext cx="33655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 Box 1033"/>
          <p:cNvSpPr txBox="1">
            <a:spLocks noChangeArrowheads="1"/>
          </p:cNvSpPr>
          <p:nvPr/>
        </p:nvSpPr>
        <p:spPr bwMode="auto">
          <a:xfrm>
            <a:off x="314325" y="5600701"/>
            <a:ext cx="85725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3399"/>
                </a:solidFill>
                <a:effectLst/>
                <a:uLnTx/>
                <a:uFillTx/>
                <a:latin typeface="Tempus Sans ITC" pitchFamily="82" charset="0"/>
                <a:ea typeface="+mn-ea"/>
                <a:cs typeface="Arial" pitchFamily="34" charset="0"/>
              </a:rPr>
              <a:t>When comparing this text from ancient Babylon with the record of the Babylonian invasion in the Book of II Kings 24:7-17 they demonstrate very clearly the accuracy of the Biblical text. </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003399"/>
              </a:solidFill>
              <a:effectLst/>
              <a:uLnTx/>
              <a:uFillTx/>
              <a:latin typeface="Tempus Sans ITC" pitchFamily="82" charset="0"/>
              <a:ea typeface="+mn-ea"/>
              <a:cs typeface="+mn-cs"/>
            </a:endParaRPr>
          </a:p>
        </p:txBody>
      </p:sp>
    </p:spTree>
    <p:extLst>
      <p:ext uri="{BB962C8B-B14F-4D97-AF65-F5344CB8AC3E}">
        <p14:creationId xmlns:p14="http://schemas.microsoft.com/office/powerpoint/2010/main" val="605797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76ED0C-D58C-4492-8608-855C5B946EAF}"/>
              </a:ext>
            </a:extLst>
          </p:cNvPr>
          <p:cNvPicPr>
            <a:picLocks noChangeAspect="1"/>
          </p:cNvPicPr>
          <p:nvPr/>
        </p:nvPicPr>
        <p:blipFill>
          <a:blip r:embed="rId2"/>
          <a:stretch>
            <a:fillRect/>
          </a:stretch>
        </p:blipFill>
        <p:spPr>
          <a:xfrm rot="5400000">
            <a:off x="742950" y="-529590"/>
            <a:ext cx="4267200" cy="5753100"/>
          </a:xfrm>
          <a:prstGeom prst="rect">
            <a:avLst/>
          </a:prstGeom>
        </p:spPr>
      </p:pic>
      <p:sp>
        <p:nvSpPr>
          <p:cNvPr id="3" name="Rectangle 2">
            <a:extLst>
              <a:ext uri="{FF2B5EF4-FFF2-40B4-BE49-F238E27FC236}">
                <a16:creationId xmlns:a16="http://schemas.microsoft.com/office/drawing/2014/main" id="{EF6C2F2B-8BBB-4801-B2CC-E8AEFD656485}"/>
              </a:ext>
            </a:extLst>
          </p:cNvPr>
          <p:cNvSpPr/>
          <p:nvPr/>
        </p:nvSpPr>
        <p:spPr>
          <a:xfrm>
            <a:off x="5753100" y="213360"/>
            <a:ext cx="3002280" cy="84023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FORTRESS OF ARAD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Arad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was a small fort located in the south-eastern Negev. The fortress was located on a high hill, which dominated the whole surrounding area. Stratum X is dated to the reign of Uzziah. The fortress was protected by a stone wall comprising inset and offset sections. An entrance gate flanked by two towers stood in the middle of the eastern wall. The central courtyard was flanked by storage rooms, dwellings, and a temple located in its north-western corner.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Rocca, Samuel. The Fortifications of Ancient Israel and Judah 1200–586 BC (Fortress) . Bloomsbury Publishing. Kindle Edition.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Rocca, Samuel. The Fortifications of Ancient Israel and Judah 1200–586 BC (Fortress) . Bloomsbury Publishing. Kindle Edition. </a:t>
            </a:r>
          </a:p>
        </p:txBody>
      </p:sp>
    </p:spTree>
    <p:extLst>
      <p:ext uri="{BB962C8B-B14F-4D97-AF65-F5344CB8AC3E}">
        <p14:creationId xmlns:p14="http://schemas.microsoft.com/office/powerpoint/2010/main" val="3580573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a:t>Arm Chair Critics &amp; Jeremiah</a:t>
            </a:r>
          </a:p>
        </p:txBody>
      </p:sp>
      <p:sp>
        <p:nvSpPr>
          <p:cNvPr id="82947" name="Slide Number Placeholder 3"/>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348D92-4222-4051-A916-900A2D0EEB18}" type="slidenum">
              <a:rPr kumimoji="0" lang="en-US" altLang="en-US" sz="14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pic>
        <p:nvPicPr>
          <p:cNvPr id="82948" name="Picture 5"/>
          <p:cNvPicPr>
            <a:picLocks noChangeAspect="1" noChangeArrowheads="1"/>
          </p:cNvPicPr>
          <p:nvPr/>
        </p:nvPicPr>
        <p:blipFill>
          <a:blip r:embed="rId2">
            <a:extLst>
              <a:ext uri="{28A0092B-C50C-407E-A947-70E740481C1C}">
                <a14:useLocalDpi xmlns:a14="http://schemas.microsoft.com/office/drawing/2010/main" val="0"/>
              </a:ext>
            </a:extLst>
          </a:blip>
          <a:srcRect l="49866" t="16254" r="996" b="5418"/>
          <a:stretch>
            <a:fillRect/>
          </a:stretch>
        </p:blipFill>
        <p:spPr bwMode="auto">
          <a:xfrm>
            <a:off x="0" y="1536700"/>
            <a:ext cx="8402638"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Content Placeholder 6" descr="Jehoiachin-ration tablet.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813" y="1724025"/>
            <a:ext cx="3003551" cy="2611438"/>
          </a:xfrm>
          <a:noFill/>
        </p:spPr>
      </p:pic>
      <p:sp>
        <p:nvSpPr>
          <p:cNvPr id="82950" name="TextBox 1"/>
          <p:cNvSpPr txBox="1">
            <a:spLocks noChangeArrowheads="1"/>
          </p:cNvSpPr>
          <p:nvPr/>
        </p:nvSpPr>
        <p:spPr bwMode="auto">
          <a:xfrm>
            <a:off x="6732588" y="2116138"/>
            <a:ext cx="2254250" cy="398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pitchFamily="34" charset="0"/>
                <a:ea typeface="+mn-ea"/>
                <a:cs typeface="Arial" pitchFamily="34" charset="0"/>
              </a:rPr>
              <a:t>Jeremiah 52:31-34(ESV) </a:t>
            </a:r>
            <a:b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altLang="en-US" sz="1100" b="0" i="0" u="none" strike="noStrike" kern="1200" cap="none" spc="0" normalizeH="0" baseline="30000" noProof="0">
                <a:ln>
                  <a:noFill/>
                </a:ln>
                <a:solidFill>
                  <a:prstClr val="black"/>
                </a:solidFill>
                <a:effectLst/>
                <a:uLnTx/>
                <a:uFillTx/>
                <a:latin typeface="Arial" pitchFamily="34" charset="0"/>
                <a:ea typeface="+mn-ea"/>
                <a:cs typeface="Arial" pitchFamily="34" charset="0"/>
              </a:rPr>
              <a:t>31</a:t>
            </a:r>
            <a: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t>And in the thirty-seventh year of the exile of Jehoiachin king of Judah, in the twelfth month, on the twenty-fifth day of the month, Evil-merodach king of Babylon, in the year that he became king, lifted up the head of Jehoiachin king of Judah and brought him out of prison.  </a:t>
            </a:r>
            <a:b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altLang="en-US" sz="1100" b="0" i="0" u="none" strike="noStrike" kern="1200" cap="none" spc="0" normalizeH="0" baseline="30000" noProof="0">
                <a:ln>
                  <a:noFill/>
                </a:ln>
                <a:solidFill>
                  <a:prstClr val="black"/>
                </a:solidFill>
                <a:effectLst/>
                <a:uLnTx/>
                <a:uFillTx/>
                <a:latin typeface="Arial" pitchFamily="34" charset="0"/>
                <a:ea typeface="+mn-ea"/>
                <a:cs typeface="Arial" pitchFamily="34" charset="0"/>
              </a:rPr>
              <a:t>32</a:t>
            </a:r>
            <a: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t>And he spoke kindly to him, and gave him a seat above the seats of the kings who were with him in Babylon.  </a:t>
            </a:r>
            <a:b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altLang="en-US" sz="1100" b="0" i="0" u="none" strike="noStrike" kern="1200" cap="none" spc="0" normalizeH="0" baseline="30000" noProof="0">
                <a:ln>
                  <a:noFill/>
                </a:ln>
                <a:solidFill>
                  <a:prstClr val="black"/>
                </a:solidFill>
                <a:effectLst/>
                <a:uLnTx/>
                <a:uFillTx/>
                <a:latin typeface="Arial" pitchFamily="34" charset="0"/>
                <a:ea typeface="+mn-ea"/>
                <a:cs typeface="Arial" pitchFamily="34" charset="0"/>
              </a:rPr>
              <a:t>33</a:t>
            </a:r>
            <a: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t>So Jehoiachin put off his prison garments. And every day of his life he dined regularly at the king’s table,  </a:t>
            </a:r>
            <a:b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altLang="en-US" sz="1100" b="0" i="0" u="none" strike="noStrike" kern="1200" cap="none" spc="0" normalizeH="0" baseline="30000" noProof="0">
                <a:ln>
                  <a:noFill/>
                </a:ln>
                <a:solidFill>
                  <a:prstClr val="black"/>
                </a:solidFill>
                <a:effectLst/>
                <a:uLnTx/>
                <a:uFillTx/>
                <a:latin typeface="Arial" pitchFamily="34" charset="0"/>
                <a:ea typeface="+mn-ea"/>
                <a:cs typeface="Arial" pitchFamily="34" charset="0"/>
              </a:rPr>
              <a:t>34</a:t>
            </a:r>
            <a:r>
              <a:rPr kumimoji="0" lang="en-US" altLang="en-US" sz="1100" b="0" i="0" u="none" strike="noStrike" kern="1200" cap="none" spc="0" normalizeH="0" baseline="0" noProof="0">
                <a:ln>
                  <a:noFill/>
                </a:ln>
                <a:solidFill>
                  <a:prstClr val="black"/>
                </a:solidFill>
                <a:effectLst/>
                <a:uLnTx/>
                <a:uFillTx/>
                <a:latin typeface="Arial" pitchFamily="34" charset="0"/>
                <a:ea typeface="+mn-ea"/>
                <a:cs typeface="Arial" pitchFamily="34" charset="0"/>
              </a:rPr>
              <a:t>and for his allowance, a regular allowance was given him by the king according to his daily need, until the day of his death as long as he lived.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a:t>Arm Chair Critics &amp; Jeremiah</a:t>
            </a:r>
          </a:p>
        </p:txBody>
      </p:sp>
      <p:sp>
        <p:nvSpPr>
          <p:cNvPr id="83971" name="Slide Number Placeholder 3"/>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0FB881-98D4-43CE-A04D-A2402FA9EB6B}" type="slidenum">
              <a:rPr kumimoji="0" lang="en-US" altLang="en-US" sz="14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pic>
        <p:nvPicPr>
          <p:cNvPr id="83972" name="Picture 7" descr="BABYLO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811588"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Content Placeholder 6" descr="Jehoiachin-ration tablet.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66825"/>
            <a:ext cx="3003550" cy="2611438"/>
          </a:xfrm>
          <a:noFill/>
        </p:spPr>
      </p:pic>
      <p:sp>
        <p:nvSpPr>
          <p:cNvPr id="6" name="Content Placeholder 2"/>
          <p:cNvSpPr txBox="1">
            <a:spLocks/>
          </p:cNvSpPr>
          <p:nvPr/>
        </p:nvSpPr>
        <p:spPr bwMode="auto">
          <a:xfrm>
            <a:off x="3152775" y="1584325"/>
            <a:ext cx="4981575" cy="4186238"/>
          </a:xfrm>
          <a:prstGeom prst="rect">
            <a:avLst/>
          </a:prstGeom>
          <a:solidFill>
            <a:srgbClr val="FFFF99"/>
          </a:solidFill>
          <a:ln>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Arial" pitchFamily="34" charset="0"/>
              </a:rPr>
              <a:t>Clay tablet listing rations for King </a:t>
            </a:r>
            <a:r>
              <a:rPr kumimoji="0" lang="en-US" sz="1800" b="1" i="0" u="none" strike="noStrike" kern="0" cap="none" spc="0" normalizeH="0" baseline="0" noProof="0" dirty="0" err="1">
                <a:ln>
                  <a:noFill/>
                </a:ln>
                <a:solidFill>
                  <a:prstClr val="black"/>
                </a:solidFill>
                <a:effectLst/>
                <a:uLnTx/>
                <a:uFillTx/>
                <a:latin typeface="Calibri"/>
                <a:ea typeface="+mn-ea"/>
                <a:cs typeface="Arial" pitchFamily="34" charset="0"/>
              </a:rPr>
              <a:t>Jehoiachin</a:t>
            </a:r>
            <a:endParaRPr kumimoji="0" lang="en-US" sz="1800" b="1" i="0" u="none" strike="noStrike" kern="0" cap="none" spc="0" normalizeH="0" baseline="0" noProof="0" dirty="0">
              <a:ln>
                <a:noFill/>
              </a:ln>
              <a:solidFill>
                <a:prstClr val="black"/>
              </a:solidFill>
              <a:effectLst/>
              <a:uLnTx/>
              <a:uFillTx/>
              <a:latin typeface="Calibri"/>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Calibri"/>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rPr>
              <a:t>32 pts (of sesame oil) for  </a:t>
            </a:r>
            <a:r>
              <a:rPr kumimoji="0" lang="en-US" sz="1800" b="0" i="1" u="none" strike="noStrike" kern="0" cap="none" spc="0" normalizeH="0" baseline="0" noProof="0" dirty="0" err="1">
                <a:ln>
                  <a:noFill/>
                </a:ln>
                <a:solidFill>
                  <a:prstClr val="black"/>
                </a:solidFill>
                <a:effectLst/>
                <a:uLnTx/>
                <a:uFillTx/>
                <a:latin typeface="Calibri"/>
                <a:ea typeface="+mn-ea"/>
                <a:cs typeface="Arial" pitchFamily="34" charset="0"/>
              </a:rPr>
              <a:t>Jehoiachin</a:t>
            </a:r>
            <a:r>
              <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rPr>
              <a:t> king of Judah</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rPr>
              <a:t>5 pts (of sesame oil) for [the 5] sons of the king of Judah</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rPr>
              <a:t>8 pts (of sesame oil) for 8 men of Judah</a:t>
            </a:r>
            <a:endParaRPr kumimoji="0" lang="en-US" sz="1800" b="0" i="0" u="none" strike="noStrike" kern="0" cap="none" spc="0" normalizeH="0" baseline="0" noProof="0" dirty="0">
              <a:ln>
                <a:noFill/>
              </a:ln>
              <a:solidFill>
                <a:prstClr val="black"/>
              </a:solidFill>
              <a:effectLst/>
              <a:uLnTx/>
              <a:uFillTx/>
              <a:latin typeface="Calibri"/>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rPr>
              <a:t>About the age of 56 he was released from prison (561/560 BC)  &amp; treated well by King – this tablet dates to around 595 – 570 BC</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rPr>
              <a:t>Discovered in an Underground Building close to the </a:t>
            </a:r>
            <a:r>
              <a:rPr kumimoji="0" lang="en-US" sz="1800" b="0" i="1" u="none" strike="noStrike" kern="0" cap="none" spc="0" normalizeH="0" baseline="0" noProof="0" dirty="0" err="1">
                <a:ln>
                  <a:noFill/>
                </a:ln>
                <a:solidFill>
                  <a:prstClr val="black"/>
                </a:solidFill>
                <a:effectLst/>
                <a:uLnTx/>
                <a:uFillTx/>
                <a:latin typeface="Calibri"/>
                <a:ea typeface="+mn-ea"/>
                <a:cs typeface="Arial" pitchFamily="34" charset="0"/>
              </a:rPr>
              <a:t>Ishtar</a:t>
            </a:r>
            <a:r>
              <a:rPr kumimoji="0" lang="en-US" sz="1800" b="0" i="1" u="none" strike="noStrike" kern="0" cap="none" spc="0" normalizeH="0" baseline="0" noProof="0" dirty="0">
                <a:ln>
                  <a:noFill/>
                </a:ln>
                <a:solidFill>
                  <a:prstClr val="black"/>
                </a:solidFill>
                <a:effectLst/>
                <a:uLnTx/>
                <a:uFillTx/>
                <a:latin typeface="Calibri"/>
                <a:ea typeface="+mn-ea"/>
                <a:cs typeface="Arial" pitchFamily="34" charset="0"/>
              </a:rPr>
              <a:t> Gate</a:t>
            </a:r>
            <a:endParaRPr kumimoji="0" lang="en-US" sz="1600" b="0" i="1"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9" name="Oval 8"/>
          <p:cNvSpPr/>
          <p:nvPr/>
        </p:nvSpPr>
        <p:spPr>
          <a:xfrm>
            <a:off x="0" y="3798888"/>
            <a:ext cx="2270125" cy="2049462"/>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1029"/>
          <p:cNvSpPr>
            <a:spLocks noChangeArrowheads="1"/>
          </p:cNvSpPr>
          <p:nvPr/>
        </p:nvSpPr>
        <p:spPr bwMode="auto">
          <a:xfrm>
            <a:off x="0" y="1219200"/>
            <a:ext cx="9144000" cy="5638800"/>
          </a:xfrm>
          <a:prstGeom prst="rect">
            <a:avLst/>
          </a:prstGeom>
          <a:solidFill>
            <a:schemeClr val="bg1"/>
          </a:solidFill>
          <a:ln w="9525">
            <a:solidFill>
              <a:schemeClr val="bg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89154" name="Rectangle 1026"/>
          <p:cNvSpPr>
            <a:spLocks noGrp="1" noChangeArrowheads="1"/>
          </p:cNvSpPr>
          <p:nvPr>
            <p:ph type="title"/>
          </p:nvPr>
        </p:nvSpPr>
        <p:spPr>
          <a:xfrm>
            <a:off x="971550" y="76200"/>
            <a:ext cx="7772400" cy="1143000"/>
          </a:xfrm>
        </p:spPr>
        <p:txBody>
          <a:bodyPr/>
          <a:lstStyle/>
          <a:p>
            <a:pPr eaLnBrk="1" hangingPunct="1">
              <a:defRPr/>
            </a:pPr>
            <a:r>
              <a:rPr lang="en-US"/>
              <a:t>Josiah’s Family</a:t>
            </a:r>
          </a:p>
        </p:txBody>
      </p:sp>
      <p:sp>
        <p:nvSpPr>
          <p:cNvPr id="2057" name="Line 1034"/>
          <p:cNvSpPr>
            <a:spLocks noChangeShapeType="1"/>
          </p:cNvSpPr>
          <p:nvPr/>
        </p:nvSpPr>
        <p:spPr bwMode="auto">
          <a:xfrm>
            <a:off x="1485900" y="3257550"/>
            <a:ext cx="5791200" cy="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58" name="Line 1035"/>
          <p:cNvSpPr>
            <a:spLocks noChangeShapeType="1"/>
          </p:cNvSpPr>
          <p:nvPr/>
        </p:nvSpPr>
        <p:spPr bwMode="auto">
          <a:xfrm flipV="1">
            <a:off x="4438650" y="2266950"/>
            <a:ext cx="0" cy="10096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0" name="Object 1028"/>
          <p:cNvGraphicFramePr>
            <a:graphicFrameLocks noChangeAspect="1"/>
          </p:cNvGraphicFramePr>
          <p:nvPr/>
        </p:nvGraphicFramePr>
        <p:xfrm>
          <a:off x="3930650" y="1238250"/>
          <a:ext cx="1016000" cy="1130300"/>
        </p:xfrm>
        <a:graphic>
          <a:graphicData uri="http://schemas.openxmlformats.org/presentationml/2006/ole">
            <mc:AlternateContent xmlns:mc="http://schemas.openxmlformats.org/markup-compatibility/2006">
              <mc:Choice xmlns:v="urn:schemas-microsoft-com:vml" Requires="v">
                <p:oleObj spid="_x0000_s5217" name="Image" r:id="rId3" imgW="1015515" imgH="1130159" progId="PhotoshopElements.Image.2">
                  <p:embed/>
                </p:oleObj>
              </mc:Choice>
              <mc:Fallback>
                <p:oleObj name="Image" r:id="rId3" imgW="1015515" imgH="1130159" progId="PhotoshopElements.Image.2">
                  <p:embed/>
                  <p:pic>
                    <p:nvPicPr>
                      <p:cNvPr id="205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238250"/>
                        <a:ext cx="1016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9" name="Line 1036"/>
          <p:cNvSpPr>
            <a:spLocks noChangeShapeType="1"/>
          </p:cNvSpPr>
          <p:nvPr/>
        </p:nvSpPr>
        <p:spPr bwMode="auto">
          <a:xfrm flipV="1">
            <a:off x="1504950" y="3238500"/>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60" name="Line 1037"/>
          <p:cNvSpPr>
            <a:spLocks noChangeShapeType="1"/>
          </p:cNvSpPr>
          <p:nvPr/>
        </p:nvSpPr>
        <p:spPr bwMode="auto">
          <a:xfrm flipV="1">
            <a:off x="3849688" y="3243263"/>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061" name="Line 1038"/>
          <p:cNvSpPr>
            <a:spLocks noChangeShapeType="1"/>
          </p:cNvSpPr>
          <p:nvPr/>
        </p:nvSpPr>
        <p:spPr bwMode="auto">
          <a:xfrm flipV="1">
            <a:off x="7245350" y="3235325"/>
            <a:ext cx="0" cy="60960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1" name="Object 1033"/>
          <p:cNvGraphicFramePr>
            <a:graphicFrameLocks noChangeAspect="1"/>
          </p:cNvGraphicFramePr>
          <p:nvPr/>
        </p:nvGraphicFramePr>
        <p:xfrm>
          <a:off x="6756400" y="3492500"/>
          <a:ext cx="1155700" cy="1168400"/>
        </p:xfrm>
        <a:graphic>
          <a:graphicData uri="http://schemas.openxmlformats.org/presentationml/2006/ole">
            <mc:AlternateContent xmlns:mc="http://schemas.openxmlformats.org/markup-compatibility/2006">
              <mc:Choice xmlns:v="urn:schemas-microsoft-com:vml" Requires="v">
                <p:oleObj spid="_x0000_s5218" name="Image" r:id="rId5" imgW="1155148" imgH="1168254" progId="PhotoshopElements.Image.2">
                  <p:embed/>
                </p:oleObj>
              </mc:Choice>
              <mc:Fallback>
                <p:oleObj name="Image" r:id="rId5" imgW="1155148" imgH="1168254" progId="PhotoshopElements.Image.2">
                  <p:embed/>
                  <p:pic>
                    <p:nvPicPr>
                      <p:cNvPr id="2051" name="Object 1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3492500"/>
                        <a:ext cx="1155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2" name="Line 1039"/>
          <p:cNvSpPr>
            <a:spLocks noChangeShapeType="1"/>
          </p:cNvSpPr>
          <p:nvPr/>
        </p:nvSpPr>
        <p:spPr bwMode="auto">
          <a:xfrm flipH="1" flipV="1">
            <a:off x="1519238" y="4487863"/>
            <a:ext cx="0" cy="13144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2" name="Object 1031"/>
          <p:cNvGraphicFramePr>
            <a:graphicFrameLocks noChangeAspect="1"/>
          </p:cNvGraphicFramePr>
          <p:nvPr/>
        </p:nvGraphicFramePr>
        <p:xfrm>
          <a:off x="941388" y="3490913"/>
          <a:ext cx="1270000" cy="1168400"/>
        </p:xfrm>
        <a:graphic>
          <a:graphicData uri="http://schemas.openxmlformats.org/presentationml/2006/ole">
            <mc:AlternateContent xmlns:mc="http://schemas.openxmlformats.org/markup-compatibility/2006">
              <mc:Choice xmlns:v="urn:schemas-microsoft-com:vml" Requires="v">
                <p:oleObj spid="_x0000_s5219" name="Image" r:id="rId7" imgW="1269841" imgH="1168254" progId="PhotoshopElements.Image.2">
                  <p:embed/>
                </p:oleObj>
              </mc:Choice>
              <mc:Fallback>
                <p:oleObj name="Image" r:id="rId7" imgW="1269841" imgH="1168254" progId="PhotoshopElements.Image.2">
                  <p:embed/>
                  <p:pic>
                    <p:nvPicPr>
                      <p:cNvPr id="2052" name="Object 10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3490913"/>
                        <a:ext cx="12700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Text Box 1040"/>
          <p:cNvSpPr txBox="1">
            <a:spLocks noChangeArrowheads="1"/>
          </p:cNvSpPr>
          <p:nvPr/>
        </p:nvSpPr>
        <p:spPr bwMode="auto">
          <a:xfrm>
            <a:off x="3236913" y="2943225"/>
            <a:ext cx="102711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Hamutal</a:t>
            </a:r>
          </a:p>
        </p:txBody>
      </p:sp>
      <p:sp>
        <p:nvSpPr>
          <p:cNvPr id="2064" name="Text Box 1041"/>
          <p:cNvSpPr txBox="1">
            <a:spLocks noChangeArrowheads="1"/>
          </p:cNvSpPr>
          <p:nvPr/>
        </p:nvSpPr>
        <p:spPr bwMode="auto">
          <a:xfrm>
            <a:off x="1179513" y="2882900"/>
            <a:ext cx="1062037"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Zebudah</a:t>
            </a:r>
          </a:p>
        </p:txBody>
      </p:sp>
      <p:sp>
        <p:nvSpPr>
          <p:cNvPr id="2065" name="Text Box 1043"/>
          <p:cNvSpPr txBox="1">
            <a:spLocks noChangeArrowheads="1"/>
          </p:cNvSpPr>
          <p:nvPr/>
        </p:nvSpPr>
        <p:spPr bwMode="auto">
          <a:xfrm>
            <a:off x="3810000" y="249555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640-609</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8</a:t>
            </a:r>
          </a:p>
        </p:txBody>
      </p:sp>
      <p:graphicFrame>
        <p:nvGraphicFramePr>
          <p:cNvPr id="2053" name="Object 1030"/>
          <p:cNvGraphicFramePr>
            <a:graphicFrameLocks noChangeAspect="1"/>
          </p:cNvGraphicFramePr>
          <p:nvPr/>
        </p:nvGraphicFramePr>
        <p:xfrm>
          <a:off x="3302000" y="3481388"/>
          <a:ext cx="1270000" cy="1181100"/>
        </p:xfrm>
        <a:graphic>
          <a:graphicData uri="http://schemas.openxmlformats.org/presentationml/2006/ole">
            <mc:AlternateContent xmlns:mc="http://schemas.openxmlformats.org/markup-compatibility/2006">
              <mc:Choice xmlns:v="urn:schemas-microsoft-com:vml" Requires="v">
                <p:oleObj spid="_x0000_s5220" name="Image" r:id="rId9" imgW="1269841" imgH="1180952" progId="PhotoshopElements.Image.2">
                  <p:embed/>
                </p:oleObj>
              </mc:Choice>
              <mc:Fallback>
                <p:oleObj name="Image" r:id="rId9" imgW="1269841" imgH="1180952" progId="PhotoshopElements.Image.2">
                  <p:embed/>
                  <p:pic>
                    <p:nvPicPr>
                      <p:cNvPr id="2053" name="Object 10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3481388"/>
                        <a:ext cx="1270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6" name="Text Box 1044"/>
          <p:cNvSpPr txBox="1">
            <a:spLocks noChangeArrowheads="1"/>
          </p:cNvSpPr>
          <p:nvPr/>
        </p:nvSpPr>
        <p:spPr bwMode="auto">
          <a:xfrm>
            <a:off x="3143250" y="4781550"/>
            <a:ext cx="15240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609 (3 mon)</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23</a:t>
            </a:r>
          </a:p>
        </p:txBody>
      </p:sp>
      <p:sp>
        <p:nvSpPr>
          <p:cNvPr id="2067" name="Text Box 1045"/>
          <p:cNvSpPr txBox="1">
            <a:spLocks noChangeArrowheads="1"/>
          </p:cNvSpPr>
          <p:nvPr/>
        </p:nvSpPr>
        <p:spPr bwMode="auto">
          <a:xfrm>
            <a:off x="6742113" y="2886075"/>
            <a:ext cx="102711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Hamutal</a:t>
            </a:r>
          </a:p>
        </p:txBody>
      </p:sp>
      <p:sp>
        <p:nvSpPr>
          <p:cNvPr id="2068" name="Text Box 1046"/>
          <p:cNvSpPr txBox="1">
            <a:spLocks noChangeArrowheads="1"/>
          </p:cNvSpPr>
          <p:nvPr/>
        </p:nvSpPr>
        <p:spPr bwMode="auto">
          <a:xfrm>
            <a:off x="952500" y="470535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609-597</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25</a:t>
            </a:r>
          </a:p>
        </p:txBody>
      </p:sp>
      <p:sp>
        <p:nvSpPr>
          <p:cNvPr id="2069" name="Text Box 1047"/>
          <p:cNvSpPr txBox="1">
            <a:spLocks noChangeArrowheads="1"/>
          </p:cNvSpPr>
          <p:nvPr/>
        </p:nvSpPr>
        <p:spPr bwMode="auto">
          <a:xfrm>
            <a:off x="2305050" y="5684838"/>
            <a:ext cx="1295400" cy="506412"/>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597</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8/18</a:t>
            </a:r>
          </a:p>
        </p:txBody>
      </p:sp>
      <p:sp>
        <p:nvSpPr>
          <p:cNvPr id="2070" name="Text Box 1048"/>
          <p:cNvSpPr txBox="1">
            <a:spLocks noChangeArrowheads="1"/>
          </p:cNvSpPr>
          <p:nvPr/>
        </p:nvSpPr>
        <p:spPr bwMode="auto">
          <a:xfrm>
            <a:off x="6705600" y="4686300"/>
            <a:ext cx="1295400" cy="506413"/>
          </a:xfrm>
          <a:prstGeom prst="rect">
            <a:avLst/>
          </a:prstGeom>
          <a:solidFill>
            <a:schemeClr val="bg1"/>
          </a:solidFill>
          <a:ln w="9525">
            <a:noFill/>
            <a:miter lim="800000"/>
            <a:headEnd/>
            <a:tailEnd/>
          </a:ln>
        </p:spPr>
        <p:txBody>
          <a:bodyPr tIns="0" bIns="0">
            <a:spAutoFit/>
          </a:bodyPr>
          <a:lstStyle/>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597-586</a:t>
            </a:r>
          </a:p>
          <a:p>
            <a:pPr marL="0" marR="0" lvl="0" indent="0" algn="ctr" defTabSz="914400" rtl="0" eaLnBrk="1" fontAlgn="base" latinLnBrk="0" hangingPunct="1">
              <a:lnSpc>
                <a:spcPct val="8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mpus Sans ITC" pitchFamily="82" charset="0"/>
                <a:ea typeface="+mn-ea"/>
                <a:cs typeface="+mn-cs"/>
              </a:rPr>
              <a:t>Age 21 </a:t>
            </a:r>
          </a:p>
        </p:txBody>
      </p:sp>
      <p:sp>
        <p:nvSpPr>
          <p:cNvPr id="2071" name="Text Box 1049"/>
          <p:cNvSpPr txBox="1">
            <a:spLocks noChangeArrowheads="1"/>
          </p:cNvSpPr>
          <p:nvPr/>
        </p:nvSpPr>
        <p:spPr bwMode="auto">
          <a:xfrm>
            <a:off x="1527175" y="5226050"/>
            <a:ext cx="1136650"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Tahoma" pitchFamily="34" charset="0"/>
                <a:ea typeface="+mn-ea"/>
                <a:cs typeface="+mn-cs"/>
              </a:rPr>
              <a:t>Nehushta</a:t>
            </a:r>
          </a:p>
        </p:txBody>
      </p:sp>
      <p:sp>
        <p:nvSpPr>
          <p:cNvPr id="2072" name="Line 1051"/>
          <p:cNvSpPr>
            <a:spLocks noChangeShapeType="1"/>
          </p:cNvSpPr>
          <p:nvPr/>
        </p:nvSpPr>
        <p:spPr bwMode="auto">
          <a:xfrm flipV="1">
            <a:off x="1828800" y="6400800"/>
            <a:ext cx="4248150" cy="19050"/>
          </a:xfrm>
          <a:prstGeom prst="line">
            <a:avLst/>
          </a:prstGeom>
          <a:noFill/>
          <a:ln w="57150">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054" name="Object 1032"/>
          <p:cNvGraphicFramePr>
            <a:graphicFrameLocks noChangeAspect="1"/>
          </p:cNvGraphicFramePr>
          <p:nvPr/>
        </p:nvGraphicFramePr>
        <p:xfrm>
          <a:off x="768350" y="5561013"/>
          <a:ext cx="1549400" cy="1155700"/>
        </p:xfrm>
        <a:graphic>
          <a:graphicData uri="http://schemas.openxmlformats.org/presentationml/2006/ole">
            <mc:AlternateContent xmlns:mc="http://schemas.openxmlformats.org/markup-compatibility/2006">
              <mc:Choice xmlns:v="urn:schemas-microsoft-com:vml" Requires="v">
                <p:oleObj spid="_x0000_s5221" name="Image" r:id="rId11" imgW="1549206" imgH="1155148" progId="PhotoshopElements.Image.2">
                  <p:embed/>
                </p:oleObj>
              </mc:Choice>
              <mc:Fallback>
                <p:oleObj name="Image" r:id="rId11" imgW="1549206" imgH="1155148" progId="PhotoshopElements.Image.2">
                  <p:embed/>
                  <p:pic>
                    <p:nvPicPr>
                      <p:cNvPr id="2054" name="Object 10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5561013"/>
                        <a:ext cx="1549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3" name="Text Box 1052"/>
          <p:cNvSpPr txBox="1">
            <a:spLocks noChangeArrowheads="1"/>
          </p:cNvSpPr>
          <p:nvPr/>
        </p:nvSpPr>
        <p:spPr bwMode="auto">
          <a:xfrm>
            <a:off x="3429000" y="6210300"/>
            <a:ext cx="1885950" cy="376238"/>
          </a:xfrm>
          <a:prstGeom prst="rect">
            <a:avLst/>
          </a:prstGeom>
          <a:solidFill>
            <a:schemeClr val="bg1"/>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Shealtiel</a:t>
            </a:r>
          </a:p>
        </p:txBody>
      </p:sp>
      <p:sp>
        <p:nvSpPr>
          <p:cNvPr id="2074" name="Text Box 1053"/>
          <p:cNvSpPr txBox="1">
            <a:spLocks noChangeArrowheads="1"/>
          </p:cNvSpPr>
          <p:nvPr/>
        </p:nvSpPr>
        <p:spPr bwMode="auto">
          <a:xfrm>
            <a:off x="5676900" y="5807075"/>
            <a:ext cx="1885950" cy="993775"/>
          </a:xfrm>
          <a:prstGeom prst="rect">
            <a:avLst/>
          </a:prstGeom>
          <a:solidFill>
            <a:schemeClr val="bg1"/>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Zerubbabel</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mn-cs"/>
              </a:rPr>
              <a:t>Governor on Return</a:t>
            </a:r>
          </a:p>
        </p:txBody>
      </p:sp>
    </p:spTree>
    <p:extLst>
      <p:ext uri="{BB962C8B-B14F-4D97-AF65-F5344CB8AC3E}">
        <p14:creationId xmlns:p14="http://schemas.microsoft.com/office/powerpoint/2010/main" val="3930399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Response of Jehoakim</a:t>
            </a:r>
            <a:br>
              <a:rPr lang="en-US" altLang="en-US"/>
            </a:br>
            <a:r>
              <a:rPr lang="en-US" altLang="en-US"/>
              <a:t>Jeremiah 36</a:t>
            </a:r>
          </a:p>
        </p:txBody>
      </p:sp>
      <p:sp>
        <p:nvSpPr>
          <p:cNvPr id="80899" name="Slide Number Placeholder 2"/>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8EB2BF-6428-4DD3-9C76-A0D4B6393DDC}" type="slidenum">
              <a:rPr kumimoji="0" lang="en-US" altLang="en-US" sz="1400" b="1"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400" b="1"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pic>
        <p:nvPicPr>
          <p:cNvPr id="80900" name="Picture 3" descr="burning scroll-colo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639888"/>
            <a:ext cx="39338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4"/>
          <p:cNvSpPr txBox="1">
            <a:spLocks noChangeArrowheads="1"/>
          </p:cNvSpPr>
          <p:nvPr/>
        </p:nvSpPr>
        <p:spPr bwMode="auto">
          <a:xfrm>
            <a:off x="4216400" y="1638300"/>
            <a:ext cx="3933824" cy="452431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21</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So the king sent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Jehudi</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to bring the scroll, and he took it from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Elishama</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the scribe’s chamber. And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Jehudi</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read it in the hearing of the king and in the hearing of all the princes who stood beside the king.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22</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Now the king was sitting in the winter house in the ninth month, with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 fire</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burning on the hearth before him.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23</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And it happened, when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Jehudi</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had read three or four columns,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that the king</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cut it with the scribe’s knife and cast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it</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into the fire that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was</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on the hearth, until all the scroll was consumed in the fire that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was</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on the hearth.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24</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Yet they were not afraid, nor did they tear their garments, the king nor any of his servants who heard all these words</a:t>
            </a:r>
          </a:p>
        </p:txBody>
      </p:sp>
    </p:spTree>
    <p:extLst>
      <p:ext uri="{BB962C8B-B14F-4D97-AF65-F5344CB8AC3E}">
        <p14:creationId xmlns:p14="http://schemas.microsoft.com/office/powerpoint/2010/main" val="2605346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ltLang="en-US">
                <a:cs typeface="Times New Roman" pitchFamily="18" charset="0"/>
              </a:rPr>
              <a:t>Baruch Bulla</a:t>
            </a:r>
          </a:p>
        </p:txBody>
      </p:sp>
      <p:pic>
        <p:nvPicPr>
          <p:cNvPr id="192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2667000"/>
            <a:ext cx="28194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6" name="Rectangle 4"/>
          <p:cNvSpPr>
            <a:spLocks noChangeArrowheads="1"/>
          </p:cNvSpPr>
          <p:nvPr/>
        </p:nvSpPr>
        <p:spPr bwMode="auto">
          <a:xfrm>
            <a:off x="1295400" y="1355725"/>
            <a:ext cx="7848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“Belonging to </a:t>
            </a:r>
            <a:r>
              <a:rPr kumimoji="0" lang="en-US" alt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Berekhyahu</a:t>
            </a:r>
            <a: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son of </a:t>
            </a:r>
            <a:r>
              <a:rPr kumimoji="0" lang="en-US" alt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Neriyahu</a:t>
            </a:r>
            <a: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 Scribe” declares this bulla or lump of clay -  this bulla bears a  human detail: a fingerprint—presumably of Jeremiah’s scribe—appears on the upper left edge.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2517" name="Rectangle 5">
            <a:hlinkClick r:id="" action="ppaction://noaction"/>
          </p:cNvPr>
          <p:cNvSpPr>
            <a:spLocks noChangeArrowheads="1"/>
          </p:cNvSpPr>
          <p:nvPr/>
        </p:nvSpPr>
        <p:spPr bwMode="auto">
          <a:xfrm>
            <a:off x="0" y="3209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2518" name="Rectangle 6"/>
          <p:cNvSpPr>
            <a:spLocks noChangeArrowheads="1"/>
          </p:cNvSpPr>
          <p:nvPr/>
        </p:nvSpPr>
        <p:spPr bwMode="auto">
          <a:xfrm>
            <a:off x="1097280" y="4937125"/>
            <a:ext cx="80467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When God told Jeremiah of the disasters that would strike Judah if it did not mend its wicked ways, “Jeremiah called Baruch son of </a:t>
            </a:r>
            <a:r>
              <a:rPr kumimoji="0" lang="en-US" alt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Neriah</a:t>
            </a:r>
            <a: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Baruch wrote down in the scroll, at Jeremiah’s dictation, all the words which the Lord had spoken to him” ( Jeremiah 36:3–4 ).</a:t>
            </a:r>
            <a:b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b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2519" name="Rectangle 7">
            <a:hlinkClick r:id="" action="ppaction://noaction"/>
          </p:cNvPr>
          <p:cNvSpPr>
            <a:spLocks noChangeArrowheads="1"/>
          </p:cNvSpPr>
          <p:nvPr/>
        </p:nvSpPr>
        <p:spPr bwMode="auto">
          <a:xfrm>
            <a:off x="0" y="3719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2520" name="Rectangle 8"/>
          <p:cNvSpPr>
            <a:spLocks noChangeArrowheads="1"/>
          </p:cNvSpPr>
          <p:nvPr/>
        </p:nvSpPr>
        <p:spPr bwMode="auto">
          <a:xfrm>
            <a:off x="2362200" y="6645275"/>
            <a:ext cx="67818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rPr>
              <a:t>Editor, H. S. 2002;2002. </a:t>
            </a:r>
            <a:r>
              <a:rPr kumimoji="0" lang="en-US" altLang="en-US" sz="1400" b="0" i="1" u="none" strike="noStrike" kern="1200" cap="none" spc="0" normalizeH="0" baseline="0" noProof="0">
                <a:ln>
                  <a:noFill/>
                </a:ln>
                <a:solidFill>
                  <a:prstClr val="white"/>
                </a:solidFill>
                <a:effectLst/>
                <a:uLnTx/>
                <a:uFillTx/>
                <a:latin typeface="Arial" pitchFamily="34" charset="0"/>
                <a:ea typeface="+mn-ea"/>
                <a:cs typeface="Arial" pitchFamily="34" charset="0"/>
              </a:rPr>
              <a:t>BAR 22:02 (March/April 1996)</a:t>
            </a:r>
            <a:r>
              <a:rPr kumimoji="0" lang="en-US" alt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rPr>
              <a:t>. Biblical Archaeology Society</a:t>
            </a:r>
          </a:p>
        </p:txBody>
      </p:sp>
      <p:pic>
        <p:nvPicPr>
          <p:cNvPr id="1925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88" y="2667000"/>
            <a:ext cx="25146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288" y="2667000"/>
            <a:ext cx="21701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153" y="159"/>
            <a:ext cx="6370891" cy="139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644660" y="61944"/>
            <a:ext cx="657032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pitchFamily="34" charset="0"/>
              </a:rPr>
              <a:t>Clay bulla with an Individual’s seal used to secure documents, many have been found from this time</a:t>
            </a:r>
          </a:p>
        </p:txBody>
      </p:sp>
    </p:spTree>
    <p:extLst>
      <p:ext uri="{BB962C8B-B14F-4D97-AF65-F5344CB8AC3E}">
        <p14:creationId xmlns:p14="http://schemas.microsoft.com/office/powerpoint/2010/main" val="279479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1000125"/>
            <a:ext cx="9686925" cy="585787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871427" name="Rectangle 3"/>
          <p:cNvSpPr>
            <a:spLocks noGrp="1" noChangeArrowheads="1"/>
          </p:cNvSpPr>
          <p:nvPr>
            <p:ph type="title"/>
          </p:nvPr>
        </p:nvSpPr>
        <p:spPr>
          <a:xfrm>
            <a:off x="1371600" y="0"/>
            <a:ext cx="7772400" cy="1143000"/>
          </a:xfrm>
        </p:spPr>
        <p:txBody>
          <a:bodyPr/>
          <a:lstStyle/>
          <a:p>
            <a:pPr eaLnBrk="1" hangingPunct="1">
              <a:defRPr/>
            </a:pPr>
            <a:r>
              <a:rPr lang="en-US">
                <a:cs typeface="Times New Roman" pitchFamily="18" charset="0"/>
              </a:rPr>
              <a:t>Baruch Bulla</a:t>
            </a:r>
          </a:p>
        </p:txBody>
      </p:sp>
      <p:pic>
        <p:nvPicPr>
          <p:cNvPr id="121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2266950"/>
            <a:ext cx="2819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5"/>
          <p:cNvSpPr>
            <a:spLocks noChangeArrowheads="1"/>
          </p:cNvSpPr>
          <p:nvPr/>
        </p:nvSpPr>
        <p:spPr bwMode="auto">
          <a:xfrm>
            <a:off x="838200" y="1143000"/>
            <a:ext cx="7848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“Belonging to Berekhyahu, son of Neriyahu, the Scribe” declares this bulla or lump of clay -  this bulla bears a  human detail: a fingerprint—presumably of Jeremiah’s scribe—appears on the upper left edge.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endParaRPr>
          </a:p>
        </p:txBody>
      </p:sp>
      <p:sp>
        <p:nvSpPr>
          <p:cNvPr id="121862" name="Rectangle 6">
            <a:hlinkClick r:id="" action="ppaction://noaction"/>
          </p:cNvPr>
          <p:cNvSpPr>
            <a:spLocks noChangeArrowheads="1"/>
          </p:cNvSpPr>
          <p:nvPr/>
        </p:nvSpPr>
        <p:spPr bwMode="auto">
          <a:xfrm>
            <a:off x="0" y="3209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21863" name="Rectangle 7"/>
          <p:cNvSpPr>
            <a:spLocks noChangeArrowheads="1"/>
          </p:cNvSpPr>
          <p:nvPr/>
        </p:nvSpPr>
        <p:spPr bwMode="auto">
          <a:xfrm>
            <a:off x="971550" y="4594225"/>
            <a:ext cx="81724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When God told Jeremiah of the disasters that would strike Judah if it did not mend its wicked ways, “Jeremiah called Baruch son of Neriah; and Baruch wrote down in the scroll, at Jeremiah’s dictation, all the words which the Lord had spoken to him” ( Jeremiah 36:3–4 ).</a:t>
            </a:r>
            <a:br>
              <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endPar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Baruch also was with Gedaliah and went with Jeremiah to Egypt (Jer 43:1-6)</a:t>
            </a:r>
            <a:br>
              <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endPar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endParaRPr>
          </a:p>
        </p:txBody>
      </p:sp>
      <p:sp>
        <p:nvSpPr>
          <p:cNvPr id="121864" name="Rectangle 8">
            <a:hlinkClick r:id="" action="ppaction://noaction"/>
          </p:cNvPr>
          <p:cNvSpPr>
            <a:spLocks noChangeArrowheads="1"/>
          </p:cNvSpPr>
          <p:nvPr/>
        </p:nvSpPr>
        <p:spPr bwMode="auto">
          <a:xfrm>
            <a:off x="0" y="3719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06505" name="Rectangle 9"/>
          <p:cNvSpPr>
            <a:spLocks noChangeArrowheads="1"/>
          </p:cNvSpPr>
          <p:nvPr/>
        </p:nvSpPr>
        <p:spPr bwMode="auto">
          <a:xfrm>
            <a:off x="561975" y="6645275"/>
            <a:ext cx="6781800" cy="212725"/>
          </a:xfrm>
          <a:prstGeom prst="rect">
            <a:avLst/>
          </a:prstGeom>
          <a:noFill/>
          <a:ln>
            <a:noFill/>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Times New Roman" pitchFamily="18" charset="0"/>
                <a:ea typeface="+mn-ea"/>
                <a:cs typeface="Arial" pitchFamily="34" charset="0"/>
              </a:rPr>
              <a:t>BAR 22:02 (March/April 1996)</a:t>
            </a:r>
            <a:r>
              <a:rPr kumimoji="0" lang="en-US" sz="14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p>
        </p:txBody>
      </p:sp>
      <p:pic>
        <p:nvPicPr>
          <p:cNvPr id="1218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088" y="2266950"/>
            <a:ext cx="2514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088" y="2266950"/>
            <a:ext cx="21701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8" name="Oval 12"/>
          <p:cNvSpPr>
            <a:spLocks noChangeArrowheads="1"/>
          </p:cNvSpPr>
          <p:nvPr/>
        </p:nvSpPr>
        <p:spPr bwMode="auto">
          <a:xfrm>
            <a:off x="1714500" y="2133600"/>
            <a:ext cx="1866900" cy="1028700"/>
          </a:xfrm>
          <a:prstGeom prst="ellipse">
            <a:avLst/>
          </a:prstGeom>
          <a:noFill/>
          <a:ln w="2857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4097761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3426" name="Rectangle 2"/>
          <p:cNvSpPr>
            <a:spLocks noGrp="1" noChangeArrowheads="1"/>
          </p:cNvSpPr>
          <p:nvPr>
            <p:ph type="title"/>
          </p:nvPr>
        </p:nvSpPr>
        <p:spPr/>
        <p:txBody>
          <a:bodyPr/>
          <a:lstStyle/>
          <a:p>
            <a:pPr eaLnBrk="1" hangingPunct="1">
              <a:defRPr/>
            </a:pPr>
            <a:r>
              <a:rPr lang="en-US">
                <a:solidFill>
                  <a:schemeClr val="bg1"/>
                </a:solidFill>
              </a:rPr>
              <a:t>Jeremiah’s scribe, Baruch</a:t>
            </a:r>
          </a:p>
        </p:txBody>
      </p:sp>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6764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671638"/>
            <a:ext cx="2686050" cy="267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Rectangle 7"/>
          <p:cNvSpPr>
            <a:spLocks noChangeArrowheads="1"/>
          </p:cNvSpPr>
          <p:nvPr/>
        </p:nvSpPr>
        <p:spPr bwMode="auto">
          <a:xfrm>
            <a:off x="5524500" y="4286251"/>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itchFamily="18" charset="0"/>
                <a:ea typeface="+mn-ea"/>
                <a:cs typeface="+mn-cs"/>
              </a:rPr>
              <a:t>Courtesy Nahman Avigad</a:t>
            </a:r>
            <a:r>
              <a:rPr kumimoji="0" lang="en-US" altLang="en-US" sz="1400" b="0" i="0" u="none" strike="noStrike" kern="1200" cap="none" spc="0" normalizeH="0" baseline="0" noProof="0">
                <a:ln>
                  <a:noFill/>
                </a:ln>
                <a:solidFill>
                  <a:srgbClr val="FFFFFF"/>
                </a:solidFill>
                <a:effectLst/>
                <a:uLnTx/>
                <a:uFillTx/>
                <a:latin typeface="Times New Roman" pitchFamily="18" charset="0"/>
                <a:ea typeface="+mn-ea"/>
                <a:cs typeface="+mn-cs"/>
              </a:rPr>
              <a:t> </a:t>
            </a: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6263" name="Text Box 9"/>
          <p:cNvSpPr txBox="1">
            <a:spLocks noChangeArrowheads="1"/>
          </p:cNvSpPr>
          <p:nvPr/>
        </p:nvSpPr>
        <p:spPr bwMode="auto">
          <a:xfrm>
            <a:off x="0" y="6343651"/>
            <a:ext cx="2476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itchFamily="18" charset="0"/>
                <a:ea typeface="+mn-ea"/>
                <a:cs typeface="+mn-cs"/>
              </a:rPr>
              <a:t>BAR 17:04 (July/Aug 1991)</a:t>
            </a:r>
            <a:r>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rPr>
              <a:t>.</a:t>
            </a:r>
          </a:p>
        </p:txBody>
      </p:sp>
      <p:sp>
        <p:nvSpPr>
          <p:cNvPr id="96264" name="Text Box 10"/>
          <p:cNvSpPr txBox="1">
            <a:spLocks noChangeArrowheads="1"/>
          </p:cNvSpPr>
          <p:nvPr/>
        </p:nvSpPr>
        <p:spPr bwMode="auto">
          <a:xfrm>
            <a:off x="781050" y="4610100"/>
            <a:ext cx="7905750" cy="163121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mn-cs"/>
              </a:rPr>
              <a:t>Jeremiah’s scribe, Baruch, who plays a part in four Biblical episodes (Jeremiah 32:12, 43:1–7, and chapters 36 and 45), apparently owned the seal that made the impression in this bulla (a lump of clay bearing a seal impression). The bulla was baked hard, as would be if caught in the fiery destruction of Jerusalem in 587/586 B.C</a:t>
            </a:r>
          </a:p>
        </p:txBody>
      </p:sp>
    </p:spTree>
    <p:extLst>
      <p:ext uri="{BB962C8B-B14F-4D97-AF65-F5344CB8AC3E}">
        <p14:creationId xmlns:p14="http://schemas.microsoft.com/office/powerpoint/2010/main" val="3955362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0899" name="Rectangle 2"/>
          <p:cNvSpPr>
            <a:spLocks noGrp="1" noChangeArrowheads="1"/>
          </p:cNvSpPr>
          <p:nvPr>
            <p:ph type="title"/>
          </p:nvPr>
        </p:nvSpPr>
        <p:spPr>
          <a:xfrm>
            <a:off x="685800" y="0"/>
            <a:ext cx="7772400" cy="1143000"/>
          </a:xfrm>
        </p:spPr>
        <p:txBody>
          <a:bodyPr/>
          <a:lstStyle/>
          <a:p>
            <a:pPr algn="l" eaLnBrk="1" hangingPunct="1"/>
            <a:r>
              <a:rPr lang="en-US" altLang="en-US">
                <a:solidFill>
                  <a:schemeClr val="bg1"/>
                </a:solidFill>
              </a:rPr>
              <a:t>Nebuchadnezzar’s</a:t>
            </a:r>
            <a:br>
              <a:rPr lang="en-US" altLang="en-US">
                <a:solidFill>
                  <a:schemeClr val="bg1"/>
                </a:solidFill>
              </a:rPr>
            </a:br>
            <a:r>
              <a:rPr lang="en-US" altLang="en-US">
                <a:solidFill>
                  <a:schemeClr val="bg1"/>
                </a:solidFill>
              </a:rPr>
              <a:t>Devastation</a:t>
            </a:r>
          </a:p>
        </p:txBody>
      </p:sp>
      <p:sp>
        <p:nvSpPr>
          <p:cNvPr id="735237" name="Text Box 5"/>
          <p:cNvSpPr txBox="1">
            <a:spLocks noChangeArrowheads="1"/>
          </p:cNvSpPr>
          <p:nvPr/>
        </p:nvSpPr>
        <p:spPr bwMode="auto">
          <a:xfrm>
            <a:off x="477838" y="4667251"/>
            <a:ext cx="5102225" cy="157003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Remains of Ashkelon’s destruction (604 BC) include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smashed pots, charred wheat, and collapsed roofs.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35 </a:t>
            </a:r>
            <a:r>
              <a:rPr kumimoji="0" lang="en-US" sz="1600" b="0"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yr</a:t>
            </a:r>
            <a:r>
              <a:rPr kumimoji="0" lang="en-US" sz="16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 old woman shows the brutality. Laying back,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recoiled in terror, left arm raised to ward off blow.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It has been determined that she had been clubbed 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the head with a blunt instrument.</a:t>
            </a:r>
          </a:p>
        </p:txBody>
      </p:sp>
      <p:sp>
        <p:nvSpPr>
          <p:cNvPr id="735238" name="Text Box 6"/>
          <p:cNvSpPr txBox="1">
            <a:spLocks noChangeArrowheads="1"/>
          </p:cNvSpPr>
          <p:nvPr/>
        </p:nvSpPr>
        <p:spPr bwMode="auto">
          <a:xfrm>
            <a:off x="3733800" y="6191250"/>
            <a:ext cx="2032000" cy="36988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Biblical Archaeology Review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pg. 39, Vol. 25  No 4, July/Aug 1999</a:t>
            </a:r>
          </a:p>
        </p:txBody>
      </p:sp>
      <p:pic>
        <p:nvPicPr>
          <p:cNvPr id="8090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182688"/>
            <a:ext cx="490378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409575"/>
            <a:ext cx="3198813"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3971" name="Rectangle 2"/>
          <p:cNvSpPr>
            <a:spLocks noGrp="1" noChangeArrowheads="1"/>
          </p:cNvSpPr>
          <p:nvPr>
            <p:ph type="title"/>
          </p:nvPr>
        </p:nvSpPr>
        <p:spPr>
          <a:xfrm>
            <a:off x="704850" y="381000"/>
            <a:ext cx="8439150" cy="1143000"/>
          </a:xfrm>
        </p:spPr>
        <p:txBody>
          <a:bodyPr/>
          <a:lstStyle/>
          <a:p>
            <a:pPr eaLnBrk="1" hangingPunct="1"/>
            <a:r>
              <a:rPr lang="en-US" altLang="en-US" sz="4000"/>
              <a:t>Nebuchadnezzar’s Assault on Jerusalem</a:t>
            </a:r>
          </a:p>
        </p:txBody>
      </p:sp>
      <p:pic>
        <p:nvPicPr>
          <p:cNvPr id="839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76400"/>
            <a:ext cx="436245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4"/>
          <p:cNvSpPr txBox="1">
            <a:spLocks noChangeArrowheads="1"/>
          </p:cNvSpPr>
          <p:nvPr/>
        </p:nvSpPr>
        <p:spPr bwMode="auto">
          <a:xfrm>
            <a:off x="4267200" y="5943600"/>
            <a:ext cx="20193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4F81BD"/>
                </a:solidFill>
                <a:effectLst/>
                <a:uLnTx/>
                <a:uFillTx/>
                <a:latin typeface="Times New Roman" pitchFamily="18" charset="0"/>
                <a:ea typeface="+mn-ea"/>
                <a:cs typeface="Arial" pitchFamily="34" charset="0"/>
              </a:rPr>
              <a:t>Bibibal Archaeology Review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4F81BD"/>
                </a:solidFill>
                <a:effectLst/>
                <a:uLnTx/>
                <a:uFillTx/>
                <a:latin typeface="Times New Roman" pitchFamily="18" charset="0"/>
                <a:ea typeface="+mn-ea"/>
                <a:cs typeface="Arial" pitchFamily="34" charset="0"/>
              </a:rPr>
              <a:t>pg. 40-41, Vol. 26  No 5, Sept/Oct 2000</a:t>
            </a:r>
          </a:p>
        </p:txBody>
      </p:sp>
      <p:pic>
        <p:nvPicPr>
          <p:cNvPr id="839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2573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Line 6"/>
          <p:cNvSpPr>
            <a:spLocks noChangeShapeType="1"/>
          </p:cNvSpPr>
          <p:nvPr/>
        </p:nvSpPr>
        <p:spPr bwMode="auto">
          <a:xfrm flipH="1" flipV="1">
            <a:off x="3352800" y="2438400"/>
            <a:ext cx="2457450" cy="266700"/>
          </a:xfrm>
          <a:prstGeom prst="line">
            <a:avLst/>
          </a:prstGeom>
          <a:noFill/>
          <a:ln w="57150">
            <a:solidFill>
              <a:srgbClr val="FF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3976" name="Text Box 7"/>
          <p:cNvSpPr txBox="1">
            <a:spLocks noChangeArrowheads="1"/>
          </p:cNvSpPr>
          <p:nvPr/>
        </p:nvSpPr>
        <p:spPr bwMode="auto">
          <a:xfrm>
            <a:off x="819150" y="5695950"/>
            <a:ext cx="31559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F81BD"/>
                </a:solidFill>
                <a:effectLst/>
                <a:uLnTx/>
                <a:uFillTx/>
                <a:latin typeface="Times New Roman" pitchFamily="18" charset="0"/>
                <a:ea typeface="+mn-ea"/>
                <a:cs typeface="Arial" pitchFamily="34" charset="0"/>
              </a:rPr>
              <a:t>Tower was originally 30-ft High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F81BD"/>
                </a:solidFill>
                <a:effectLst/>
                <a:uLnTx/>
                <a:uFillTx/>
                <a:latin typeface="Times New Roman" pitchFamily="18" charset="0"/>
                <a:ea typeface="+mn-ea"/>
                <a:cs typeface="Arial" pitchFamily="34" charset="0"/>
              </a:rPr>
              <a:t>&amp; 12-ft Thick. Babylonian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F81BD"/>
                </a:solidFill>
                <a:effectLst/>
                <a:uLnTx/>
                <a:uFillTx/>
                <a:latin typeface="Times New Roman" pitchFamily="18" charset="0"/>
                <a:ea typeface="+mn-ea"/>
                <a:cs typeface="Arial" pitchFamily="34" charset="0"/>
              </a:rPr>
              <a:t>arrowheads found at base.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84995" name="Picture 7" descr="16-batt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0663"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2"/>
          <p:cNvSpPr>
            <a:spLocks noGrp="1" noChangeArrowheads="1"/>
          </p:cNvSpPr>
          <p:nvPr>
            <p:ph type="title"/>
          </p:nvPr>
        </p:nvSpPr>
        <p:spPr>
          <a:xfrm>
            <a:off x="628650" y="0"/>
            <a:ext cx="7772400" cy="1143000"/>
          </a:xfrm>
        </p:spPr>
        <p:txBody>
          <a:bodyPr/>
          <a:lstStyle/>
          <a:p>
            <a:pPr eaLnBrk="1" hangingPunct="1"/>
            <a:r>
              <a:rPr lang="en-US" altLang="en-US"/>
              <a:t>Babylonian Arrows</a:t>
            </a:r>
          </a:p>
        </p:txBody>
      </p:sp>
      <p:pic>
        <p:nvPicPr>
          <p:cNvPr id="849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8" y="3124200"/>
            <a:ext cx="24241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3" descr="C:\My Documents\Jerusalem\Pictures-Ref\Bar-Slide Set\036-Arrowheads from 586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4300" y="0"/>
            <a:ext cx="26797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Martin Remembering </a:t>
            </a:r>
            <a:br>
              <a:rPr lang="en-US" dirty="0"/>
            </a:br>
            <a:r>
              <a:rPr lang="en-US" i="1" kern="1200" dirty="0" err="1">
                <a:solidFill>
                  <a:schemeClr val="tx1"/>
                </a:solidFill>
              </a:rPr>
              <a:t>Masseboth</a:t>
            </a:r>
            <a:r>
              <a:rPr lang="en-US" i="1" kern="1200" dirty="0">
                <a:solidFill>
                  <a:schemeClr val="tx1"/>
                </a:solidFill>
              </a:rPr>
              <a:t> (sacred stones)</a:t>
            </a:r>
            <a:endParaRPr lang="en-US" dirty="0"/>
          </a:p>
        </p:txBody>
      </p:sp>
      <p:pic>
        <p:nvPicPr>
          <p:cNvPr id="216067" name="Content Placeholder 4" descr="DSC0027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49388"/>
            <a:ext cx="6056313" cy="4541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5B7ECA-0B30-41D1-8E65-DDB88A4C1A45}" type="slidenum">
              <a:rPr kumimoji="0" lang="en-US" altLang="en-US" sz="14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2160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2290763"/>
            <a:ext cx="55054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3455988" y="2019300"/>
            <a:ext cx="5545137"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Arad Temple</a:t>
            </a:r>
          </a:p>
        </p:txBody>
      </p:sp>
      <p:sp>
        <p:nvSpPr>
          <p:cNvPr id="3" name="TextBox 2"/>
          <p:cNvSpPr txBox="1"/>
          <p:nvPr/>
        </p:nvSpPr>
        <p:spPr>
          <a:xfrm>
            <a:off x="0" y="5443359"/>
            <a:ext cx="6495802" cy="1200329"/>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Jeremiah 11:13(ESV) </a:t>
            </a:r>
            <a:b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13</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For your gods have become as many as your cities, O Judah, and as many as the streets of Jerusalem are the altars you have set up to shame, altars to make offerings to Baal.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3A18-6F45-4FCA-B8E2-EB3BCD29BE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4D22460-4B8F-497A-8F7E-7E73B7D8A210}"/>
              </a:ext>
            </a:extLst>
          </p:cNvPr>
          <p:cNvPicPr/>
          <p:nvPr/>
        </p:nvPicPr>
        <p:blipFill>
          <a:blip r:embed="rId2"/>
          <a:stretch>
            <a:fillRect/>
          </a:stretch>
        </p:blipFill>
        <p:spPr>
          <a:xfrm>
            <a:off x="1586793" y="1499544"/>
            <a:ext cx="7499498" cy="5179341"/>
          </a:xfrm>
          <a:prstGeom prst="rect">
            <a:avLst/>
          </a:prstGeom>
        </p:spPr>
      </p:pic>
      <p:pic>
        <p:nvPicPr>
          <p:cNvPr id="5" name="Picture 4">
            <a:hlinkClick r:id="rId3"/>
            <a:extLst>
              <a:ext uri="{FF2B5EF4-FFF2-40B4-BE49-F238E27FC236}">
                <a16:creationId xmlns:a16="http://schemas.microsoft.com/office/drawing/2014/main" id="{63F8A1F5-CF03-4C5E-A382-5BB5D2EFA2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flipH="1">
            <a:off x="57709" y="1400175"/>
            <a:ext cx="3807460" cy="2524760"/>
          </a:xfrm>
          <a:prstGeom prst="rect">
            <a:avLst/>
          </a:prstGeom>
          <a:noFill/>
          <a:ln>
            <a:noFill/>
          </a:ln>
        </p:spPr>
      </p:pic>
      <p:pic>
        <p:nvPicPr>
          <p:cNvPr id="6" name="Picture 5">
            <a:hlinkClick r:id="rId5"/>
            <a:extLst>
              <a:ext uri="{FF2B5EF4-FFF2-40B4-BE49-F238E27FC236}">
                <a16:creationId xmlns:a16="http://schemas.microsoft.com/office/drawing/2014/main" id="{4E52C4E9-C759-452E-A0AF-66A80B46685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413181" y="0"/>
            <a:ext cx="4317637" cy="2203459"/>
          </a:xfrm>
          <a:prstGeom prst="rect">
            <a:avLst/>
          </a:prstGeom>
          <a:noFill/>
          <a:ln>
            <a:noFill/>
          </a:ln>
        </p:spPr>
      </p:pic>
      <p:sp>
        <p:nvSpPr>
          <p:cNvPr id="7" name="Rectangle 6">
            <a:extLst>
              <a:ext uri="{FF2B5EF4-FFF2-40B4-BE49-F238E27FC236}">
                <a16:creationId xmlns:a16="http://schemas.microsoft.com/office/drawing/2014/main" id="{CC8CC204-6A83-4131-9A03-54FA9C417E7D}"/>
              </a:ext>
            </a:extLst>
          </p:cNvPr>
          <p:cNvSpPr/>
          <p:nvPr/>
        </p:nvSpPr>
        <p:spPr>
          <a:xfrm>
            <a:off x="5799545" y="4089214"/>
            <a:ext cx="3173005" cy="669158"/>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Verdana" panose="020B0604030504040204" pitchFamily="34" charset="0"/>
                <a:ea typeface="Calibri" panose="020F0502020204030204" pitchFamily="34" charset="0"/>
                <a:cs typeface="Times New Roman" panose="02020603050405020304" pitchFamily="18" charset="0"/>
              </a:rPr>
              <a:t>Area of Mount Zion excavations (in 2016)</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28004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E630-D02D-46E4-9F87-050EE600DE08}"/>
              </a:ext>
            </a:extLst>
          </p:cNvPr>
          <p:cNvSpPr>
            <a:spLocks noGrp="1"/>
          </p:cNvSpPr>
          <p:nvPr>
            <p:ph type="title"/>
          </p:nvPr>
        </p:nvSpPr>
        <p:spPr>
          <a:xfrm>
            <a:off x="1103267" y="50074"/>
            <a:ext cx="4095750" cy="1143000"/>
          </a:xfrm>
        </p:spPr>
        <p:txBody>
          <a:bodyPr/>
          <a:lstStyle/>
          <a:p>
            <a:r>
              <a:rPr lang="en-US" dirty="0"/>
              <a:t>New Discoveries - 2019</a:t>
            </a:r>
          </a:p>
        </p:txBody>
      </p:sp>
      <p:pic>
        <p:nvPicPr>
          <p:cNvPr id="3" name="Picture 2">
            <a:extLst>
              <a:ext uri="{FF2B5EF4-FFF2-40B4-BE49-F238E27FC236}">
                <a16:creationId xmlns:a16="http://schemas.microsoft.com/office/drawing/2014/main" id="{A76F228D-EDBC-4CFA-9906-1A7BAB37CD70}"/>
              </a:ext>
            </a:extLst>
          </p:cNvPr>
          <p:cNvPicPr/>
          <p:nvPr/>
        </p:nvPicPr>
        <p:blipFill>
          <a:blip r:embed="rId2"/>
          <a:stretch>
            <a:fillRect/>
          </a:stretch>
        </p:blipFill>
        <p:spPr>
          <a:xfrm>
            <a:off x="877385" y="1193074"/>
            <a:ext cx="5932715" cy="3982129"/>
          </a:xfrm>
          <a:prstGeom prst="rect">
            <a:avLst/>
          </a:prstGeom>
        </p:spPr>
      </p:pic>
      <p:sp>
        <p:nvSpPr>
          <p:cNvPr id="4" name="Rectangle 3">
            <a:extLst>
              <a:ext uri="{FF2B5EF4-FFF2-40B4-BE49-F238E27FC236}">
                <a16:creationId xmlns:a16="http://schemas.microsoft.com/office/drawing/2014/main" id="{921E1E97-5C30-4A27-8AA0-A45E71087C0A}"/>
              </a:ext>
            </a:extLst>
          </p:cNvPr>
          <p:cNvSpPr/>
          <p:nvPr/>
        </p:nvSpPr>
        <p:spPr>
          <a:xfrm>
            <a:off x="877385" y="5288415"/>
            <a:ext cx="8170821" cy="1477328"/>
          </a:xfrm>
          <a:prstGeom prst="rect">
            <a:avLst/>
          </a:prstGeom>
          <a:solidFill>
            <a:schemeClr val="bg1"/>
          </a:solidFill>
        </p:spPr>
        <p:txBody>
          <a:bodyPr wrap="square">
            <a:spAutoFit/>
          </a:bodyPr>
          <a:lstStyle/>
          <a:p>
            <a:r>
              <a:rPr lang="en-US" dirty="0">
                <a:solidFill>
                  <a:srgbClr val="666666"/>
                </a:solidFill>
                <a:latin typeface="&amp;quot"/>
                <a:ea typeface="Calibri" panose="020F0502020204030204" pitchFamily="34" charset="0"/>
                <a:cs typeface="Times New Roman" panose="02020603050405020304" pitchFamily="18" charset="0"/>
              </a:rPr>
              <a:t>The discovery is of a deposit including layers of ash, arrowheads dating from the period. Scythian arrowheads’ and have been found at other archaeological conflict sites from the 7th and 6th centuries BCE. They are known at sites outside of Israel as well. They were fairly commonplace in this period and are known to be used by the Babylonian warriors. </a:t>
            </a:r>
            <a:endParaRPr lang="en-US" dirty="0"/>
          </a:p>
        </p:txBody>
      </p:sp>
      <p:pic>
        <p:nvPicPr>
          <p:cNvPr id="5" name="Picture 4">
            <a:extLst>
              <a:ext uri="{FF2B5EF4-FFF2-40B4-BE49-F238E27FC236}">
                <a16:creationId xmlns:a16="http://schemas.microsoft.com/office/drawing/2014/main" id="{3E378C51-4B55-4215-9DB5-59B52AD9C5CA}"/>
              </a:ext>
            </a:extLst>
          </p:cNvPr>
          <p:cNvPicPr/>
          <p:nvPr/>
        </p:nvPicPr>
        <p:blipFill>
          <a:blip r:embed="rId3"/>
          <a:stretch>
            <a:fillRect/>
          </a:stretch>
        </p:blipFill>
        <p:spPr>
          <a:xfrm>
            <a:off x="5504090" y="0"/>
            <a:ext cx="3639910" cy="3176734"/>
          </a:xfrm>
          <a:prstGeom prst="rect">
            <a:avLst/>
          </a:prstGeom>
        </p:spPr>
      </p:pic>
      <p:sp>
        <p:nvSpPr>
          <p:cNvPr id="6" name="Rectangle 5">
            <a:extLst>
              <a:ext uri="{FF2B5EF4-FFF2-40B4-BE49-F238E27FC236}">
                <a16:creationId xmlns:a16="http://schemas.microsoft.com/office/drawing/2014/main" id="{B64B13B5-BC88-4516-977D-820DF99694CE}"/>
              </a:ext>
            </a:extLst>
          </p:cNvPr>
          <p:cNvSpPr/>
          <p:nvPr/>
        </p:nvSpPr>
        <p:spPr>
          <a:xfrm>
            <a:off x="6810100" y="3400339"/>
            <a:ext cx="2238106" cy="1477328"/>
          </a:xfrm>
          <a:prstGeom prst="rect">
            <a:avLst/>
          </a:prstGeom>
          <a:solidFill>
            <a:schemeClr val="bg1"/>
          </a:solidFill>
        </p:spPr>
        <p:txBody>
          <a:bodyPr wrap="square">
            <a:spAutoFit/>
          </a:bodyPr>
          <a:lstStyle/>
          <a:p>
            <a:r>
              <a:rPr lang="en-US" dirty="0">
                <a:solidFill>
                  <a:srgbClr val="1C1E21"/>
                </a:solidFill>
                <a:latin typeface="inherit"/>
                <a:ea typeface="Calibri" panose="020F0502020204030204" pitchFamily="34" charset="0"/>
                <a:cs typeface="Times New Roman" panose="02020603050405020304" pitchFamily="18" charset="0"/>
              </a:rPr>
              <a:t>Earring or </a:t>
            </a:r>
            <a:r>
              <a:rPr lang="en-US" dirty="0" err="1">
                <a:solidFill>
                  <a:srgbClr val="1C1E21"/>
                </a:solidFill>
                <a:latin typeface="inherit"/>
                <a:ea typeface="Calibri" panose="020F0502020204030204" pitchFamily="34" charset="0"/>
                <a:cs typeface="Times New Roman" panose="02020603050405020304" pitchFamily="18" charset="0"/>
              </a:rPr>
              <a:t>tassle</a:t>
            </a:r>
            <a:r>
              <a:rPr lang="en-US" dirty="0">
                <a:solidFill>
                  <a:srgbClr val="1C1E21"/>
                </a:solidFill>
                <a:latin typeface="inherit"/>
                <a:ea typeface="Calibri" panose="020F0502020204030204" pitchFamily="34" charset="0"/>
                <a:cs typeface="Times New Roman" panose="02020603050405020304" pitchFamily="18" charset="0"/>
              </a:rPr>
              <a:t> ornament made of gold and silver from the destruction layer of 587/586 BCE. </a:t>
            </a:r>
            <a:endParaRPr lang="en-US" dirty="0"/>
          </a:p>
        </p:txBody>
      </p:sp>
    </p:spTree>
    <p:extLst>
      <p:ext uri="{BB962C8B-B14F-4D97-AF65-F5344CB8AC3E}">
        <p14:creationId xmlns:p14="http://schemas.microsoft.com/office/powerpoint/2010/main" val="4085327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2402" name="Rectangle 2"/>
          <p:cNvSpPr>
            <a:spLocks noGrp="1" noChangeArrowheads="1"/>
          </p:cNvSpPr>
          <p:nvPr>
            <p:ph type="title"/>
          </p:nvPr>
        </p:nvSpPr>
        <p:spPr/>
        <p:txBody>
          <a:bodyPr/>
          <a:lstStyle/>
          <a:p>
            <a:pPr eaLnBrk="1" hangingPunct="1">
              <a:defRPr/>
            </a:pPr>
            <a:r>
              <a:rPr lang="en-US"/>
              <a:t>Record of Jerusalem’s Capture</a:t>
            </a:r>
          </a:p>
        </p:txBody>
      </p:sp>
      <p:pic>
        <p:nvPicPr>
          <p:cNvPr id="115716" name="Picture 3" descr="E:\z British Museum and Louvre\Babylonian Chronicle, 605-595, Jerusalem capture, db n061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7" y="1628775"/>
            <a:ext cx="4041775" cy="472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2404" name="Text Box 4"/>
          <p:cNvSpPr txBox="1">
            <a:spLocks noChangeArrowheads="1"/>
          </p:cNvSpPr>
          <p:nvPr/>
        </p:nvSpPr>
        <p:spPr bwMode="auto">
          <a:xfrm>
            <a:off x="5037138" y="1717676"/>
            <a:ext cx="4106862" cy="356405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itchFamily="18" charset="0"/>
                <a:ea typeface="+mn-ea"/>
                <a:cs typeface="+mn-cs"/>
              </a:rPr>
              <a:t>The Babylonian Chronicle records the capture ff Jerusalem on the 2</a:t>
            </a:r>
            <a:r>
              <a:rPr kumimoji="0" lang="en-US" sz="2400" b="0" i="0" u="none" strike="noStrike" kern="1200" cap="none" spc="0" normalizeH="0" baseline="30000" noProof="0">
                <a:ln>
                  <a:noFill/>
                </a:ln>
                <a:solidFill>
                  <a:srgbClr val="DFD6C3"/>
                </a:solidFill>
                <a:effectLst>
                  <a:outerShdw blurRad="38100" dist="38100" dir="2700000" algn="tl">
                    <a:srgbClr val="000000"/>
                  </a:outerShdw>
                </a:effectLst>
                <a:uLnTx/>
                <a:uFillTx/>
                <a:latin typeface="Times New Roman" pitchFamily="18" charset="0"/>
                <a:ea typeface="+mn-ea"/>
                <a:cs typeface="+mn-cs"/>
              </a:rPr>
              <a:t>nd</a:t>
            </a:r>
            <a:r>
              <a:rPr kumimoji="0" lang="en-US" sz="24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itchFamily="18" charset="0"/>
                <a:ea typeface="+mn-ea"/>
                <a:cs typeface="+mn-cs"/>
              </a:rPr>
              <a:t> Adar of the 7</a:t>
            </a:r>
            <a:r>
              <a:rPr kumimoji="0" lang="en-US" sz="2400" b="0" i="0" u="none" strike="noStrike" kern="1200" cap="none" spc="0" normalizeH="0" baseline="30000" noProof="0">
                <a:ln>
                  <a:noFill/>
                </a:ln>
                <a:solidFill>
                  <a:srgbClr val="DFD6C3"/>
                </a:solidFill>
                <a:effectLst>
                  <a:outerShdw blurRad="38100" dist="38100" dir="2700000" algn="tl">
                    <a:srgbClr val="000000"/>
                  </a:outerShdw>
                </a:effectLst>
                <a:uLnTx/>
                <a:uFillTx/>
                <a:latin typeface="Times New Roman" pitchFamily="18" charset="0"/>
                <a:ea typeface="+mn-ea"/>
                <a:cs typeface="+mn-cs"/>
              </a:rPr>
              <a:t>th</a:t>
            </a:r>
            <a:r>
              <a:rPr kumimoji="0" lang="en-US" sz="24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itchFamily="18" charset="0"/>
                <a:ea typeface="+mn-ea"/>
                <a:cs typeface="+mn-cs"/>
              </a:rPr>
              <a:t> year 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itchFamily="18" charset="0"/>
                <a:ea typeface="+mn-ea"/>
                <a:cs typeface="+mn-cs"/>
              </a:rPr>
              <a:t>of Nebuchadnezzar’s reign (March 597 BC)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itchFamily="18" charset="0"/>
                <a:ea typeface="+mn-ea"/>
                <a:cs typeface="+mn-cs"/>
              </a:rPr>
              <a:t>“A king of his own choice he appointed in the city [and] taking the vast tribute he brought it into Babylon.”</a:t>
            </a:r>
          </a:p>
        </p:txBody>
      </p:sp>
    </p:spTree>
    <p:extLst>
      <p:ext uri="{BB962C8B-B14F-4D97-AF65-F5344CB8AC3E}">
        <p14:creationId xmlns:p14="http://schemas.microsoft.com/office/powerpoint/2010/main" val="591280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0899" name="Rectangle 2"/>
          <p:cNvSpPr>
            <a:spLocks noGrp="1" noChangeArrowheads="1"/>
          </p:cNvSpPr>
          <p:nvPr>
            <p:ph type="title"/>
          </p:nvPr>
        </p:nvSpPr>
        <p:spPr>
          <a:xfrm>
            <a:off x="685800" y="0"/>
            <a:ext cx="7772400" cy="1143000"/>
          </a:xfrm>
        </p:spPr>
        <p:txBody>
          <a:bodyPr/>
          <a:lstStyle/>
          <a:p>
            <a:pPr algn="l" eaLnBrk="1" hangingPunct="1"/>
            <a:r>
              <a:rPr lang="en-US" altLang="en-US">
                <a:solidFill>
                  <a:schemeClr val="bg1"/>
                </a:solidFill>
              </a:rPr>
              <a:t>Nebuchadnezzar’s</a:t>
            </a:r>
            <a:br>
              <a:rPr lang="en-US" altLang="en-US">
                <a:solidFill>
                  <a:schemeClr val="bg1"/>
                </a:solidFill>
              </a:rPr>
            </a:br>
            <a:r>
              <a:rPr lang="en-US" altLang="en-US">
                <a:solidFill>
                  <a:schemeClr val="bg1"/>
                </a:solidFill>
              </a:rPr>
              <a:t>Devastation</a:t>
            </a:r>
          </a:p>
        </p:txBody>
      </p:sp>
      <p:sp>
        <p:nvSpPr>
          <p:cNvPr id="735237" name="Text Box 5"/>
          <p:cNvSpPr txBox="1">
            <a:spLocks noChangeArrowheads="1"/>
          </p:cNvSpPr>
          <p:nvPr/>
        </p:nvSpPr>
        <p:spPr bwMode="auto">
          <a:xfrm>
            <a:off x="762000" y="4667250"/>
            <a:ext cx="5102225" cy="157003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Remains of Ashkelon’s destruction (604 BC) include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smashed pots, charred wheat, and collapsed roofs.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35 yr old woman shows the brutality. Laying back,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recoiled in terror, left arm raised to ward off blow.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It has been determined that she had been clubbed 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the head with a blunt instrument.</a:t>
            </a:r>
          </a:p>
        </p:txBody>
      </p:sp>
      <p:sp>
        <p:nvSpPr>
          <p:cNvPr id="735238" name="Text Box 6"/>
          <p:cNvSpPr txBox="1">
            <a:spLocks noChangeArrowheads="1"/>
          </p:cNvSpPr>
          <p:nvPr/>
        </p:nvSpPr>
        <p:spPr bwMode="auto">
          <a:xfrm>
            <a:off x="3733800" y="6191250"/>
            <a:ext cx="2032000" cy="369888"/>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Biblical Archaeology Review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mn-ea"/>
                <a:cs typeface="Arial" pitchFamily="34" charset="0"/>
              </a:rPr>
              <a:t>pg. 39, Vol. 25  No 4, July/Aug 1999</a:t>
            </a:r>
          </a:p>
        </p:txBody>
      </p:sp>
      <p:pic>
        <p:nvPicPr>
          <p:cNvPr id="8090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182688"/>
            <a:ext cx="490378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409575"/>
            <a:ext cx="3198813"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62625" y="245660"/>
            <a:ext cx="3381375" cy="286232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2 Chronicles 36:17(ESV)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17</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Therefore he brought up against them the king of the Chaldeans, who killed their young men with the sword in the house of their sanctuary and had no compassion on young man or virgin, old man or aged. He gave them all into his hand.  </a:t>
            </a:r>
          </a:p>
        </p:txBody>
      </p:sp>
    </p:spTree>
    <p:extLst>
      <p:ext uri="{BB962C8B-B14F-4D97-AF65-F5344CB8AC3E}">
        <p14:creationId xmlns:p14="http://schemas.microsoft.com/office/powerpoint/2010/main" val="2600565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2869E5-1388-4804-851E-443B230D9254}"/>
              </a:ext>
            </a:extLst>
          </p:cNvPr>
          <p:cNvPicPr>
            <a:picLocks noChangeAspect="1"/>
          </p:cNvPicPr>
          <p:nvPr/>
        </p:nvPicPr>
        <p:blipFill>
          <a:blip r:embed="rId2"/>
          <a:stretch>
            <a:fillRect/>
          </a:stretch>
        </p:blipFill>
        <p:spPr>
          <a:xfrm>
            <a:off x="15151" y="857250"/>
            <a:ext cx="9113699" cy="5143500"/>
          </a:xfrm>
          <a:prstGeom prst="rect">
            <a:avLst/>
          </a:prstGeom>
        </p:spPr>
      </p:pic>
    </p:spTree>
    <p:extLst>
      <p:ext uri="{BB962C8B-B14F-4D97-AF65-F5344CB8AC3E}">
        <p14:creationId xmlns:p14="http://schemas.microsoft.com/office/powerpoint/2010/main" val="397084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025F07-7937-4088-B71E-73C64F8DC8E3}"/>
              </a:ext>
            </a:extLst>
          </p:cNvPr>
          <p:cNvPicPr>
            <a:picLocks noChangeAspect="1"/>
          </p:cNvPicPr>
          <p:nvPr/>
        </p:nvPicPr>
        <p:blipFill>
          <a:blip r:embed="rId2"/>
          <a:stretch>
            <a:fillRect/>
          </a:stretch>
        </p:blipFill>
        <p:spPr>
          <a:xfrm>
            <a:off x="43073" y="857250"/>
            <a:ext cx="9057855" cy="5143500"/>
          </a:xfrm>
          <a:prstGeom prst="rect">
            <a:avLst/>
          </a:prstGeom>
        </p:spPr>
      </p:pic>
    </p:spTree>
    <p:extLst>
      <p:ext uri="{BB962C8B-B14F-4D97-AF65-F5344CB8AC3E}">
        <p14:creationId xmlns:p14="http://schemas.microsoft.com/office/powerpoint/2010/main" val="3290462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A960F-D88A-4C4C-B00F-4906D47D2AA2}"/>
              </a:ext>
            </a:extLst>
          </p:cNvPr>
          <p:cNvPicPr>
            <a:picLocks noChangeAspect="1"/>
          </p:cNvPicPr>
          <p:nvPr/>
        </p:nvPicPr>
        <p:blipFill>
          <a:blip r:embed="rId2"/>
          <a:stretch>
            <a:fillRect/>
          </a:stretch>
        </p:blipFill>
        <p:spPr>
          <a:xfrm>
            <a:off x="0" y="446833"/>
            <a:ext cx="9144000" cy="5128313"/>
          </a:xfrm>
          <a:prstGeom prst="rect">
            <a:avLst/>
          </a:prstGeom>
        </p:spPr>
      </p:pic>
    </p:spTree>
    <p:extLst>
      <p:ext uri="{BB962C8B-B14F-4D97-AF65-F5344CB8AC3E}">
        <p14:creationId xmlns:p14="http://schemas.microsoft.com/office/powerpoint/2010/main" val="10426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a:xfrm>
            <a:off x="895350" y="381000"/>
            <a:ext cx="7943850" cy="1143000"/>
          </a:xfrm>
        </p:spPr>
        <p:txBody>
          <a:bodyPr/>
          <a:lstStyle/>
          <a:p>
            <a:pPr eaLnBrk="1" hangingPunct="1">
              <a:defRPr/>
            </a:pPr>
            <a:r>
              <a:rPr lang="en-US"/>
              <a:t>Arad Temple Destroyed by King Josiah</a:t>
            </a: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795463"/>
            <a:ext cx="5715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1123950" y="6583363"/>
            <a:ext cx="1982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itchFamily="18" charset="0"/>
                <a:ea typeface="+mn-ea"/>
                <a:cs typeface="+mn-cs"/>
              </a:rPr>
              <a:t>BAR 20:03 (May/June 1994)</a:t>
            </a:r>
            <a:r>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rPr>
              <a:t>.</a:t>
            </a:r>
          </a:p>
        </p:txBody>
      </p:sp>
      <p:sp>
        <p:nvSpPr>
          <p:cNvPr id="80901" name="Text Box 5"/>
          <p:cNvSpPr txBox="1">
            <a:spLocks noChangeArrowheads="1"/>
          </p:cNvSpPr>
          <p:nvPr/>
        </p:nvSpPr>
        <p:spPr bwMode="auto">
          <a:xfrm>
            <a:off x="6400800" y="1771650"/>
            <a:ext cx="1800225" cy="283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itchFamily="18" charset="0"/>
                <a:ea typeface="+mn-ea"/>
                <a:cs typeface="+mn-cs"/>
              </a:rPr>
              <a:t>Finally, the temple was abolished in the late seventh century B.C.E., perhaps during the religious reform by King Josiah,</a:t>
            </a:r>
          </a:p>
        </p:txBody>
      </p:sp>
    </p:spTree>
    <p:extLst>
      <p:ext uri="{BB962C8B-B14F-4D97-AF65-F5344CB8AC3E}">
        <p14:creationId xmlns:p14="http://schemas.microsoft.com/office/powerpoint/2010/main" val="841898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1501"/>
            <a:ext cx="12201525" cy="679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540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2" y="0"/>
            <a:ext cx="9133978" cy="514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89870A7A-658D-47DB-B005-77FC3EA11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062" y="3877961"/>
            <a:ext cx="5537338" cy="3088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133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1221105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703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1501"/>
            <a:ext cx="12277725"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5516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City of David\sr\Tomb of David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City of David\sr\Tomb of David.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City of David\sr\Tomb of David interior.jpg"/>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6353</TotalTime>
  <Words>3394</Words>
  <Application>Microsoft Office PowerPoint</Application>
  <PresentationFormat>On-screen Show (4:3)</PresentationFormat>
  <Paragraphs>252</Paragraphs>
  <Slides>46</Slides>
  <Notes>15</Notes>
  <HiddenSlides>0</HiddenSlides>
  <MMClips>0</MMClips>
  <ScaleCrop>false</ScaleCrop>
  <HeadingPairs>
    <vt:vector size="8" baseType="variant">
      <vt:variant>
        <vt:lpstr>Fonts Used</vt:lpstr>
      </vt:variant>
      <vt:variant>
        <vt:i4>13</vt:i4>
      </vt:variant>
      <vt:variant>
        <vt:lpstr>Theme</vt:lpstr>
      </vt:variant>
      <vt:variant>
        <vt:i4>17</vt:i4>
      </vt:variant>
      <vt:variant>
        <vt:lpstr>Embedded OLE Servers</vt:lpstr>
      </vt:variant>
      <vt:variant>
        <vt:i4>1</vt:i4>
      </vt:variant>
      <vt:variant>
        <vt:lpstr>Slide Titles</vt:lpstr>
      </vt:variant>
      <vt:variant>
        <vt:i4>46</vt:i4>
      </vt:variant>
    </vt:vector>
  </HeadingPairs>
  <TitlesOfParts>
    <vt:vector size="77" baseType="lpstr">
      <vt:lpstr>&amp;quot</vt:lpstr>
      <vt:lpstr>Arial</vt:lpstr>
      <vt:lpstr>Calibri</vt:lpstr>
      <vt:lpstr>Calibri Light</vt:lpstr>
      <vt:lpstr>Cambria</vt:lpstr>
      <vt:lpstr>David</vt:lpstr>
      <vt:lpstr>Default</vt:lpstr>
      <vt:lpstr>inherit</vt:lpstr>
      <vt:lpstr>Tahoma</vt:lpstr>
      <vt:lpstr>Tempus Sans ITC</vt:lpstr>
      <vt:lpstr>Times New Roman</vt:lpstr>
      <vt:lpstr>Verdana</vt:lpstr>
      <vt:lpstr>Wingdings</vt:lpstr>
      <vt:lpstr>2_Office Theme</vt:lpstr>
      <vt:lpstr>3_Office Theme</vt:lpstr>
      <vt:lpstr>6_Expedition</vt:lpstr>
      <vt:lpstr>Office Theme</vt:lpstr>
      <vt:lpstr>12_Default Design</vt:lpstr>
      <vt:lpstr>1_Office Theme</vt:lpstr>
      <vt:lpstr>2_Expedition</vt:lpstr>
      <vt:lpstr>10_Office Theme</vt:lpstr>
      <vt:lpstr>3_Expedition</vt:lpstr>
      <vt:lpstr>7_Expedition</vt:lpstr>
      <vt:lpstr>11_Office Theme</vt:lpstr>
      <vt:lpstr>13_Office Theme</vt:lpstr>
      <vt:lpstr>14_Office Theme</vt:lpstr>
      <vt:lpstr>15_Office Theme</vt:lpstr>
      <vt:lpstr>1_Expedition</vt:lpstr>
      <vt:lpstr>8_Expedition</vt:lpstr>
      <vt:lpstr>12_Office Theme</vt:lpstr>
      <vt:lpstr>Image</vt:lpstr>
      <vt:lpstr>PowerPoint Presentation</vt:lpstr>
      <vt:lpstr>PowerPoint Presentation</vt:lpstr>
      <vt:lpstr>PowerPoint Presentation</vt:lpstr>
      <vt:lpstr>Martin Remembering  Masseboth (sacred stones)</vt:lpstr>
      <vt:lpstr>Arad Temple Destroyed by King Josiah</vt:lpstr>
      <vt:lpstr>PowerPoint Presentation</vt:lpstr>
      <vt:lpstr>PowerPoint Presentation</vt:lpstr>
      <vt:lpstr>PowerPoint Presentation</vt:lpstr>
      <vt:lpstr>PowerPoint Presentation</vt:lpstr>
      <vt:lpstr>Which is Pleasing to God?</vt:lpstr>
      <vt:lpstr>Reconstruction drawing of the cult shrine with smashed idols</vt:lpstr>
      <vt:lpstr>Smashed Cult Items – Edomite Shrine 20 miles SW of Dead Sea</vt:lpstr>
      <vt:lpstr>Tomb of the Kings of Judah &amp; Other 1st Temple Tombs</vt:lpstr>
      <vt:lpstr>Josiah’s Family</vt:lpstr>
      <vt:lpstr>PowerPoint Presentation</vt:lpstr>
      <vt:lpstr>Tombs of Jerusalem</vt:lpstr>
      <vt:lpstr>PowerPoint Presentation</vt:lpstr>
      <vt:lpstr>PowerPoint Presentation</vt:lpstr>
      <vt:lpstr>PowerPoint Presentation</vt:lpstr>
      <vt:lpstr>Ketef Hinnom Amulets</vt:lpstr>
      <vt:lpstr>PowerPoint Presentation</vt:lpstr>
      <vt:lpstr>Death of Josiah</vt:lpstr>
      <vt:lpstr>Tomb of David, disputed</vt:lpstr>
      <vt:lpstr>Tomb of David, disputed</vt:lpstr>
      <vt:lpstr>Tomb of David interior</vt:lpstr>
      <vt:lpstr>Josiah’s Family</vt:lpstr>
      <vt:lpstr>Jeremiah 22 – Fate of Josiah’s Sons - Jehoiachin</vt:lpstr>
      <vt:lpstr>Babylonian Chronicle</vt:lpstr>
      <vt:lpstr>The Babylonian Chronicle records: </vt:lpstr>
      <vt:lpstr>Arm Chair Critics &amp; Jeremiah</vt:lpstr>
      <vt:lpstr>Arm Chair Critics &amp; Jeremiah</vt:lpstr>
      <vt:lpstr>Josiah’s Family</vt:lpstr>
      <vt:lpstr>Response of Jehoakim Jeremiah 36</vt:lpstr>
      <vt:lpstr>Baruch Bulla</vt:lpstr>
      <vt:lpstr>Baruch Bulla</vt:lpstr>
      <vt:lpstr>Jeremiah’s scribe, Baruch</vt:lpstr>
      <vt:lpstr>Nebuchadnezzar’s Devastation</vt:lpstr>
      <vt:lpstr>Nebuchadnezzar’s Assault on Jerusalem</vt:lpstr>
      <vt:lpstr>Babylonian Arrows</vt:lpstr>
      <vt:lpstr>PowerPoint Presentation</vt:lpstr>
      <vt:lpstr>New Discoveries - 2019</vt:lpstr>
      <vt:lpstr>Record of Jerusalem’s Capture</vt:lpstr>
      <vt:lpstr>Nebuchadnezzar’s Devastation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8</dc:title>
  <dc:creator>Robert Haynes</dc:creator>
  <cp:lastModifiedBy>Robert Haynes</cp:lastModifiedBy>
  <cp:revision>98</cp:revision>
  <dcterms:created xsi:type="dcterms:W3CDTF">2019-07-24T02:16:08Z</dcterms:created>
  <dcterms:modified xsi:type="dcterms:W3CDTF">2019-08-19T19:24:50Z</dcterms:modified>
</cp:coreProperties>
</file>