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31"/>
  </p:notesMasterIdLst>
  <p:sldIdLst>
    <p:sldId id="273" r:id="rId3"/>
    <p:sldId id="274" r:id="rId4"/>
    <p:sldId id="275" r:id="rId5"/>
    <p:sldId id="276" r:id="rId6"/>
    <p:sldId id="277" r:id="rId7"/>
    <p:sldId id="278" r:id="rId8"/>
    <p:sldId id="261" r:id="rId9"/>
    <p:sldId id="262" r:id="rId10"/>
    <p:sldId id="263" r:id="rId11"/>
    <p:sldId id="264" r:id="rId12"/>
    <p:sldId id="279" r:id="rId13"/>
    <p:sldId id="280" r:id="rId14"/>
    <p:sldId id="281" r:id="rId15"/>
    <p:sldId id="268" r:id="rId16"/>
    <p:sldId id="269" r:id="rId17"/>
    <p:sldId id="282" r:id="rId18"/>
    <p:sldId id="283" r:id="rId19"/>
    <p:sldId id="256" r:id="rId20"/>
    <p:sldId id="258" r:id="rId21"/>
    <p:sldId id="259" r:id="rId22"/>
    <p:sldId id="260" r:id="rId23"/>
    <p:sldId id="257" r:id="rId24"/>
    <p:sldId id="266" r:id="rId25"/>
    <p:sldId id="271" r:id="rId26"/>
    <p:sldId id="265" r:id="rId27"/>
    <p:sldId id="267" r:id="rId28"/>
    <p:sldId id="270" r:id="rId29"/>
    <p:sldId id="272" r:id="rId30"/>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CECE"/>
    <a:srgbClr val="9787C5"/>
    <a:srgbClr val="D1CECE"/>
    <a:srgbClr val="F7F9F8"/>
    <a:srgbClr val="ECEFED"/>
    <a:srgbClr val="5F933D"/>
    <a:srgbClr val="48702F"/>
    <a:srgbClr val="5C2984"/>
    <a:srgbClr val="813ABC"/>
    <a:srgbClr val="7E38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086"/>
    <p:restoredTop sz="69947"/>
  </p:normalViewPr>
  <p:slideViewPr>
    <p:cSldViewPr snapToGrid="0" snapToObjects="1">
      <p:cViewPr varScale="1">
        <p:scale>
          <a:sx n="57" d="100"/>
          <a:sy n="57" d="100"/>
        </p:scale>
        <p:origin x="684" y="66"/>
      </p:cViewPr>
      <p:guideLst/>
    </p:cSldViewPr>
  </p:slideViewPr>
  <p:notesTextViewPr>
    <p:cViewPr>
      <p:scale>
        <a:sx n="1" d="1"/>
        <a:sy n="1" d="1"/>
      </p:scale>
      <p:origin x="0" y="0"/>
    </p:cViewPr>
  </p:notesTextViewPr>
  <p:sorterViewPr>
    <p:cViewPr>
      <p:scale>
        <a:sx n="100" d="100"/>
        <a:sy n="100" d="100"/>
      </p:scale>
      <p:origin x="0" y="-36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2017</c:v>
                </c:pt>
              </c:strCache>
            </c:strRef>
          </c:tx>
          <c:spPr>
            <a:solidFill>
              <a:schemeClr val="accent6">
                <a:lumMod val="75000"/>
              </a:schemeClr>
            </a:solidFill>
          </c:spPr>
          <c:dPt>
            <c:idx val="0"/>
            <c:bubble3D val="0"/>
            <c:spPr>
              <a:solidFill>
                <a:srgbClr val="7030A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2B5F-7C47-AF12-5B3689FF76CE}"/>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3665-8D4D-A0F1-75D0EA4E4B10}"/>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Married</c:v>
                </c:pt>
                <c:pt idx="1">
                  <c:v>Unmarried</c:v>
                </c:pt>
              </c:strCache>
            </c:strRef>
          </c:cat>
          <c:val>
            <c:numRef>
              <c:f>Sheet1!$B$2:$B$3</c:f>
              <c:numCache>
                <c:formatCode>0%</c:formatCode>
                <c:ptCount val="2"/>
                <c:pt idx="0">
                  <c:v>0.5</c:v>
                </c:pt>
                <c:pt idx="1">
                  <c:v>0.5</c:v>
                </c:pt>
              </c:numCache>
            </c:numRef>
          </c:val>
          <c:extLst>
            <c:ext xmlns:c16="http://schemas.microsoft.com/office/drawing/2014/chart" uri="{C3380CC4-5D6E-409C-BE32-E72D297353CC}">
              <c16:uniqueId val="{00000000-2B5F-7C47-AF12-5B3689FF76CE}"/>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dirty="0"/>
              <a:t>1990</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2017</c:v>
                </c:pt>
              </c:strCache>
            </c:strRef>
          </c:tx>
          <c:dPt>
            <c:idx val="0"/>
            <c:bubble3D val="0"/>
            <c:spPr>
              <a:solidFill>
                <a:srgbClr val="7030A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D663-1F4F-9ED8-C1687647B49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D663-1F4F-9ED8-C1687647B49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Married</c:v>
                </c:pt>
                <c:pt idx="1">
                  <c:v>Unmarried</c:v>
                </c:pt>
              </c:strCache>
            </c:strRef>
          </c:cat>
          <c:val>
            <c:numRef>
              <c:f>Sheet1!$B$2:$B$3</c:f>
              <c:numCache>
                <c:formatCode>0%</c:formatCode>
                <c:ptCount val="2"/>
                <c:pt idx="0">
                  <c:v>0.57999999999999996</c:v>
                </c:pt>
                <c:pt idx="1">
                  <c:v>0.42</c:v>
                </c:pt>
              </c:numCache>
            </c:numRef>
          </c:val>
          <c:extLst>
            <c:ext xmlns:c16="http://schemas.microsoft.com/office/drawing/2014/chart" uri="{C3380CC4-5D6E-409C-BE32-E72D297353CC}">
              <c16:uniqueId val="{00000004-D663-1F4F-9ED8-C1687647B491}"/>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Men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Sheet1!$A$2:$A$7</c:f>
              <c:numCache>
                <c:formatCode>General</c:formatCode>
                <c:ptCount val="6"/>
                <c:pt idx="0">
                  <c:v>1960</c:v>
                </c:pt>
                <c:pt idx="1">
                  <c:v>1970</c:v>
                </c:pt>
                <c:pt idx="2">
                  <c:v>1980</c:v>
                </c:pt>
                <c:pt idx="3">
                  <c:v>1990</c:v>
                </c:pt>
                <c:pt idx="4">
                  <c:v>2000</c:v>
                </c:pt>
                <c:pt idx="5">
                  <c:v>2012</c:v>
                </c:pt>
              </c:numCache>
            </c:numRef>
          </c:cat>
          <c:val>
            <c:numRef>
              <c:f>Sheet1!$B$2:$B$7</c:f>
              <c:numCache>
                <c:formatCode>General</c:formatCode>
                <c:ptCount val="6"/>
                <c:pt idx="0">
                  <c:v>10</c:v>
                </c:pt>
                <c:pt idx="1">
                  <c:v>9</c:v>
                </c:pt>
                <c:pt idx="2">
                  <c:v>11</c:v>
                </c:pt>
                <c:pt idx="3">
                  <c:v>16</c:v>
                </c:pt>
                <c:pt idx="4">
                  <c:v>17</c:v>
                </c:pt>
                <c:pt idx="5">
                  <c:v>23</c:v>
                </c:pt>
              </c:numCache>
            </c:numRef>
          </c:val>
          <c:smooth val="0"/>
          <c:extLst>
            <c:ext xmlns:c16="http://schemas.microsoft.com/office/drawing/2014/chart" uri="{C3380CC4-5D6E-409C-BE32-E72D297353CC}">
              <c16:uniqueId val="{00000000-F028-FB44-8711-20075397F2C2}"/>
            </c:ext>
          </c:extLst>
        </c:ser>
        <c:ser>
          <c:idx val="1"/>
          <c:order val="1"/>
          <c:tx>
            <c:strRef>
              <c:f>Sheet1!$C$1</c:f>
              <c:strCache>
                <c:ptCount val="1"/>
                <c:pt idx="0">
                  <c:v>Women</c:v>
                </c:pt>
              </c:strCache>
            </c:strRef>
          </c:tx>
          <c:spPr>
            <a:ln w="28575" cap="rnd">
              <a:solidFill>
                <a:srgbClr val="FF40FF"/>
              </a:solidFill>
              <a:round/>
            </a:ln>
            <a:effectLst/>
          </c:spPr>
          <c:marker>
            <c:symbol val="circle"/>
            <c:size val="5"/>
            <c:spPr>
              <a:solidFill>
                <a:schemeClr val="accent2"/>
              </a:solidFill>
              <a:ln w="9525">
                <a:solidFill>
                  <a:schemeClr val="accent2"/>
                </a:solidFill>
              </a:ln>
              <a:effectLst/>
            </c:spPr>
          </c:marker>
          <c:cat>
            <c:numRef>
              <c:f>Sheet1!$A$2:$A$7</c:f>
              <c:numCache>
                <c:formatCode>General</c:formatCode>
                <c:ptCount val="6"/>
                <c:pt idx="0">
                  <c:v>1960</c:v>
                </c:pt>
                <c:pt idx="1">
                  <c:v>1970</c:v>
                </c:pt>
                <c:pt idx="2">
                  <c:v>1980</c:v>
                </c:pt>
                <c:pt idx="3">
                  <c:v>1990</c:v>
                </c:pt>
                <c:pt idx="4">
                  <c:v>2000</c:v>
                </c:pt>
                <c:pt idx="5">
                  <c:v>2012</c:v>
                </c:pt>
              </c:numCache>
            </c:numRef>
          </c:cat>
          <c:val>
            <c:numRef>
              <c:f>Sheet1!$C$2:$C$7</c:f>
              <c:numCache>
                <c:formatCode>General</c:formatCode>
                <c:ptCount val="6"/>
                <c:pt idx="0">
                  <c:v>8</c:v>
                </c:pt>
                <c:pt idx="1">
                  <c:v>8</c:v>
                </c:pt>
                <c:pt idx="2">
                  <c:v>9</c:v>
                </c:pt>
                <c:pt idx="3">
                  <c:v>11</c:v>
                </c:pt>
                <c:pt idx="4">
                  <c:v>13</c:v>
                </c:pt>
                <c:pt idx="5">
                  <c:v>17</c:v>
                </c:pt>
              </c:numCache>
            </c:numRef>
          </c:val>
          <c:smooth val="0"/>
          <c:extLst>
            <c:ext xmlns:c16="http://schemas.microsoft.com/office/drawing/2014/chart" uri="{C3380CC4-5D6E-409C-BE32-E72D297353CC}">
              <c16:uniqueId val="{00000003-F028-FB44-8711-20075397F2C2}"/>
            </c:ext>
          </c:extLst>
        </c:ser>
        <c:dLbls>
          <c:showLegendKey val="0"/>
          <c:showVal val="0"/>
          <c:showCatName val="0"/>
          <c:showSerName val="0"/>
          <c:showPercent val="0"/>
          <c:showBubbleSize val="0"/>
        </c:dLbls>
        <c:marker val="1"/>
        <c:smooth val="0"/>
        <c:axId val="1047640528"/>
        <c:axId val="1047924144"/>
      </c:lineChart>
      <c:catAx>
        <c:axId val="1047640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7924144"/>
        <c:crosses val="autoZero"/>
        <c:auto val="1"/>
        <c:lblAlgn val="ctr"/>
        <c:lblOffset val="100"/>
        <c:noMultiLvlLbl val="0"/>
      </c:catAx>
      <c:valAx>
        <c:axId val="10479241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47640528"/>
        <c:crosses val="autoZero"/>
        <c:crossBetween val="between"/>
        <c:dispUnits>
          <c:builtInUnit val="hundre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96D633-C90E-4642-90FE-AC56ED67DCD7}" type="datetimeFigureOut">
              <a:rPr lang="en-US" smtClean="0"/>
              <a:t>9/13/2019</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673CB4-2AC7-5640-9D87-EE277AC81BA4}" type="slidenum">
              <a:rPr lang="en-US" smtClean="0"/>
              <a:t>‹#›</a:t>
            </a:fld>
            <a:endParaRPr lang="en-US"/>
          </a:p>
        </p:txBody>
      </p:sp>
    </p:spTree>
    <p:extLst>
      <p:ext uri="{BB962C8B-B14F-4D97-AF65-F5344CB8AC3E}">
        <p14:creationId xmlns:p14="http://schemas.microsoft.com/office/powerpoint/2010/main" val="1082877461"/>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this topic?</a:t>
            </a:r>
          </a:p>
          <a:p>
            <a:endParaRPr lang="en-US" dirty="0"/>
          </a:p>
          <a:p>
            <a:r>
              <a:rPr lang="en-US" dirty="0"/>
              <a:t>Share my experience from a few years ago when a single friend who was living in a large college town called me up one night needing to talk.</a:t>
            </a:r>
          </a:p>
          <a:p>
            <a:endParaRPr lang="en-US" dirty="0"/>
          </a:p>
          <a:p>
            <a:r>
              <a:rPr lang="en-US" dirty="0"/>
              <a:t>I had to apologize, because I had not been as thoughtful as a friend or as an evangelist thinking about life from the perspective of adult singleness.</a:t>
            </a:r>
          </a:p>
        </p:txBody>
      </p:sp>
      <p:sp>
        <p:nvSpPr>
          <p:cNvPr id="4" name="Slide Number Placeholder 3"/>
          <p:cNvSpPr>
            <a:spLocks noGrp="1"/>
          </p:cNvSpPr>
          <p:nvPr>
            <p:ph type="sldNum" sz="quarter" idx="5"/>
          </p:nvPr>
        </p:nvSpPr>
        <p:spPr/>
        <p:txBody>
          <a:bodyPr/>
          <a:lstStyle/>
          <a:p>
            <a:fld id="{25673CB4-2AC7-5640-9D87-EE277AC81BA4}" type="slidenum">
              <a:rPr lang="en-US" smtClean="0"/>
              <a:t>18</a:t>
            </a:fld>
            <a:endParaRPr lang="en-US"/>
          </a:p>
        </p:txBody>
      </p:sp>
    </p:spTree>
    <p:extLst>
      <p:ext uri="{BB962C8B-B14F-4D97-AF65-F5344CB8AC3E}">
        <p14:creationId xmlns:p14="http://schemas.microsoft.com/office/powerpoint/2010/main" val="1929200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20000"/>
              </a:lnSpc>
              <a:spcBef>
                <a:spcPts val="300"/>
              </a:spcBef>
              <a:spcAft>
                <a:spcPts val="300"/>
              </a:spcAft>
              <a:buFont typeface="Arial" panose="020B0604020202020204" pitchFamily="34" charset="0"/>
              <a:buChar char="•"/>
            </a:pPr>
            <a:r>
              <a:rPr lang="en-US" sz="1000" b="1" dirty="0">
                <a:latin typeface="Book Antiqua" charset="0"/>
                <a:ea typeface="Book Antiqua" charset="0"/>
                <a:cs typeface="Book Antiqua" charset="0"/>
              </a:rPr>
              <a:t>Joseph</a:t>
            </a:r>
            <a:r>
              <a:rPr lang="en-US" sz="1000" dirty="0">
                <a:latin typeface="Book Antiqua" charset="0"/>
                <a:ea typeface="Book Antiqua" charset="0"/>
                <a:cs typeface="Book Antiqua" charset="0"/>
              </a:rPr>
              <a:t> used his season of singleness to obey his father, serve Potiphar and work in a prison while trusting in God (</a:t>
            </a:r>
            <a:r>
              <a:rPr lang="en-US" sz="1000" b="1" dirty="0">
                <a:latin typeface="Book Antiqua" charset="0"/>
                <a:ea typeface="Book Antiqua" charset="0"/>
                <a:cs typeface="Book Antiqua" charset="0"/>
              </a:rPr>
              <a:t>Gen. 39:9, 40:8</a:t>
            </a:r>
            <a:r>
              <a:rPr lang="en-US" sz="1000" dirty="0">
                <a:latin typeface="Book Antiqua" charset="0"/>
                <a:ea typeface="Book Antiqua" charset="0"/>
                <a:cs typeface="Book Antiqua" charset="0"/>
              </a:rPr>
              <a:t>).</a:t>
            </a:r>
          </a:p>
          <a:p>
            <a:pPr marL="285750" indent="-285750">
              <a:lnSpc>
                <a:spcPct val="120000"/>
              </a:lnSpc>
              <a:spcBef>
                <a:spcPts val="300"/>
              </a:spcBef>
              <a:spcAft>
                <a:spcPts val="300"/>
              </a:spcAft>
              <a:buFont typeface="Arial" panose="020B0604020202020204" pitchFamily="34" charset="0"/>
              <a:buChar char="•"/>
            </a:pPr>
            <a:r>
              <a:rPr lang="en-US" sz="1000" b="1" dirty="0">
                <a:latin typeface="Book Antiqua" charset="0"/>
                <a:ea typeface="Book Antiqua" charset="0"/>
                <a:cs typeface="Book Antiqua" charset="0"/>
              </a:rPr>
              <a:t>Ruth</a:t>
            </a:r>
            <a:r>
              <a:rPr lang="en-US" sz="1000" dirty="0">
                <a:latin typeface="Book Antiqua" charset="0"/>
                <a:ea typeface="Book Antiqua" charset="0"/>
                <a:cs typeface="Book Antiqua" charset="0"/>
              </a:rPr>
              <a:t> used her singleness/widowhood to follow God and diligently serve her mother-in-law at great personal cost (</a:t>
            </a:r>
            <a:r>
              <a:rPr lang="en-US" sz="1000" b="1" dirty="0">
                <a:latin typeface="Book Antiqua" charset="0"/>
                <a:ea typeface="Book Antiqua" charset="0"/>
                <a:cs typeface="Book Antiqua" charset="0"/>
              </a:rPr>
              <a:t>Ruth 1:16-18</a:t>
            </a:r>
            <a:r>
              <a:rPr lang="en-US" sz="1000" dirty="0">
                <a:latin typeface="Book Antiqua" charset="0"/>
                <a:ea typeface="Book Antiqua" charset="0"/>
                <a:cs typeface="Book Antiqua" charset="0"/>
              </a:rPr>
              <a:t>).</a:t>
            </a:r>
          </a:p>
          <a:p>
            <a:pPr marL="285750" indent="-285750">
              <a:lnSpc>
                <a:spcPct val="120000"/>
              </a:lnSpc>
              <a:spcBef>
                <a:spcPts val="300"/>
              </a:spcBef>
              <a:spcAft>
                <a:spcPts val="300"/>
              </a:spcAft>
              <a:buFont typeface="Arial" panose="020B0604020202020204" pitchFamily="34" charset="0"/>
              <a:buChar char="•"/>
            </a:pPr>
            <a:r>
              <a:rPr lang="en-US" sz="1000" b="1">
                <a:latin typeface="Book Antiqua" charset="0"/>
                <a:ea typeface="Book Antiqua" charset="0"/>
                <a:cs typeface="Book Antiqua" charset="0"/>
              </a:rPr>
              <a:t>Daniel</a:t>
            </a:r>
            <a:r>
              <a:rPr lang="en-US" sz="1000">
                <a:latin typeface="Book Antiqua" charset="0"/>
                <a:ea typeface="Book Antiqua" charset="0"/>
                <a:cs typeface="Book Antiqua" charset="0"/>
              </a:rPr>
              <a:t> glorified </a:t>
            </a:r>
            <a:r>
              <a:rPr lang="en-US" sz="1000" dirty="0">
                <a:latin typeface="Book Antiqua" charset="0"/>
                <a:ea typeface="Book Antiqua" charset="0"/>
                <a:cs typeface="Book Antiqua" charset="0"/>
              </a:rPr>
              <a:t>God for more than 70 years in the courts of foreign kings (</a:t>
            </a:r>
            <a:r>
              <a:rPr lang="en-US" sz="1000" b="1" dirty="0">
                <a:latin typeface="Book Antiqua" charset="0"/>
                <a:ea typeface="Book Antiqua" charset="0"/>
                <a:cs typeface="Book Antiqua" charset="0"/>
              </a:rPr>
              <a:t>Dan. 9:1-19</a:t>
            </a:r>
            <a:r>
              <a:rPr lang="en-US" sz="1000" dirty="0">
                <a:latin typeface="Book Antiqua" charset="0"/>
                <a:ea typeface="Book Antiqua" charset="0"/>
                <a:cs typeface="Book Antiqua" charset="0"/>
              </a:rPr>
              <a:t>)!</a:t>
            </a:r>
          </a:p>
          <a:p>
            <a:pPr marL="285750" indent="-285750">
              <a:lnSpc>
                <a:spcPct val="120000"/>
              </a:lnSpc>
              <a:spcBef>
                <a:spcPts val="300"/>
              </a:spcBef>
              <a:spcAft>
                <a:spcPts val="300"/>
              </a:spcAft>
              <a:buFont typeface="Arial" panose="020B0604020202020204" pitchFamily="34" charset="0"/>
              <a:buChar char="•"/>
            </a:pPr>
            <a:r>
              <a:rPr lang="en-US" sz="1000" b="1" dirty="0">
                <a:latin typeface="Book Antiqua" charset="0"/>
                <a:ea typeface="Book Antiqua" charset="0"/>
                <a:cs typeface="Book Antiqua" charset="0"/>
              </a:rPr>
              <a:t>Nehemiah</a:t>
            </a:r>
            <a:r>
              <a:rPr lang="en-US" sz="1000" dirty="0">
                <a:latin typeface="Book Antiqua" charset="0"/>
                <a:ea typeface="Book Antiqua" charset="0"/>
                <a:cs typeface="Book Antiqua" charset="0"/>
              </a:rPr>
              <a:t> led the nation to rebuild the wall and spiritually return to Him (Nehemiah).</a:t>
            </a:r>
          </a:p>
          <a:p>
            <a:pPr marL="285750" indent="-285750">
              <a:lnSpc>
                <a:spcPct val="120000"/>
              </a:lnSpc>
              <a:spcBef>
                <a:spcPts val="300"/>
              </a:spcBef>
              <a:spcAft>
                <a:spcPts val="300"/>
              </a:spcAft>
              <a:buFont typeface="Arial" panose="020B0604020202020204" pitchFamily="34" charset="0"/>
              <a:buChar char="•"/>
            </a:pPr>
            <a:r>
              <a:rPr lang="en-US" sz="1000" b="1" dirty="0">
                <a:latin typeface="Book Antiqua" charset="0"/>
                <a:ea typeface="Book Antiqua" charset="0"/>
                <a:cs typeface="Book Antiqua" charset="0"/>
              </a:rPr>
              <a:t>Anna</a:t>
            </a:r>
            <a:r>
              <a:rPr lang="en-US" sz="1000" dirty="0">
                <a:latin typeface="Book Antiqua" charset="0"/>
                <a:ea typeface="Book Antiqua" charset="0"/>
                <a:cs typeface="Book Antiqua" charset="0"/>
              </a:rPr>
              <a:t> remained a widow an as she waited to meet the infant Jesus (</a:t>
            </a:r>
            <a:r>
              <a:rPr lang="en-US" sz="1000" b="1" dirty="0">
                <a:latin typeface="Book Antiqua" charset="0"/>
                <a:ea typeface="Book Antiqua" charset="0"/>
                <a:cs typeface="Book Antiqua" charset="0"/>
              </a:rPr>
              <a:t>Lk. 2:36-38</a:t>
            </a:r>
            <a:r>
              <a:rPr lang="en-US" sz="1000" dirty="0">
                <a:latin typeface="Book Antiqua" charset="0"/>
                <a:ea typeface="Book Antiqua" charset="0"/>
                <a:cs typeface="Book Antiqua" charset="0"/>
              </a:rPr>
              <a:t>).</a:t>
            </a:r>
          </a:p>
          <a:p>
            <a:pPr marL="285750" indent="-285750">
              <a:lnSpc>
                <a:spcPct val="120000"/>
              </a:lnSpc>
              <a:spcBef>
                <a:spcPts val="300"/>
              </a:spcBef>
              <a:spcAft>
                <a:spcPts val="300"/>
              </a:spcAft>
              <a:buFont typeface="Arial" panose="020B0604020202020204" pitchFamily="34" charset="0"/>
              <a:buChar char="•"/>
            </a:pPr>
            <a:r>
              <a:rPr lang="en-US" sz="1000" b="1" dirty="0">
                <a:latin typeface="Book Antiqua" charset="0"/>
                <a:ea typeface="Book Antiqua" charset="0"/>
                <a:cs typeface="Book Antiqua" charset="0"/>
              </a:rPr>
              <a:t>John the Baptist </a:t>
            </a:r>
            <a:r>
              <a:rPr lang="en-US" sz="1000" dirty="0">
                <a:latin typeface="Book Antiqua" charset="0"/>
                <a:ea typeface="Book Antiqua" charset="0"/>
                <a:cs typeface="Book Antiqua" charset="0"/>
              </a:rPr>
              <a:t>used his life of undistracted service to humbly prepare people for the arrival of Jesus (</a:t>
            </a:r>
            <a:r>
              <a:rPr lang="en-US" sz="1000" b="1" dirty="0">
                <a:latin typeface="Book Antiqua" charset="0"/>
                <a:ea typeface="Book Antiqua" charset="0"/>
                <a:cs typeface="Book Antiqua" charset="0"/>
              </a:rPr>
              <a:t>Jn. 3:22-30; Matt. 14:1-12</a:t>
            </a:r>
            <a:r>
              <a:rPr lang="en-US" sz="1000" dirty="0">
                <a:latin typeface="Book Antiqua" charset="0"/>
                <a:ea typeface="Book Antiqua" charset="0"/>
                <a:cs typeface="Book Antiqua" charset="0"/>
              </a:rPr>
              <a:t>).</a:t>
            </a:r>
          </a:p>
          <a:p>
            <a:pPr marL="285750" indent="-285750">
              <a:lnSpc>
                <a:spcPct val="120000"/>
              </a:lnSpc>
              <a:spcBef>
                <a:spcPts val="300"/>
              </a:spcBef>
              <a:spcAft>
                <a:spcPts val="300"/>
              </a:spcAft>
              <a:buFont typeface="Arial" panose="020B0604020202020204" pitchFamily="34" charset="0"/>
              <a:buChar char="•"/>
            </a:pPr>
            <a:r>
              <a:rPr lang="en-US" sz="1000" b="1" dirty="0">
                <a:latin typeface="Book Antiqua" charset="0"/>
                <a:ea typeface="Book Antiqua" charset="0"/>
                <a:cs typeface="Book Antiqua" charset="0"/>
              </a:rPr>
              <a:t>Paul</a:t>
            </a:r>
            <a:r>
              <a:rPr lang="en-US" sz="1000" dirty="0">
                <a:latin typeface="Book Antiqua" charset="0"/>
                <a:ea typeface="Book Antiqua" charset="0"/>
                <a:cs typeface="Book Antiqua" charset="0"/>
              </a:rPr>
              <a:t> traveled the first century world spreading the gospel and encouraging believers (</a:t>
            </a:r>
            <a:r>
              <a:rPr lang="en-US" sz="1000" b="1" dirty="0">
                <a:latin typeface="Book Antiqua" charset="0"/>
                <a:ea typeface="Book Antiqua" charset="0"/>
                <a:cs typeface="Book Antiqua" charset="0"/>
              </a:rPr>
              <a:t>Phil. 1:12-14</a:t>
            </a:r>
            <a:r>
              <a:rPr lang="en-US" sz="1000" dirty="0">
                <a:latin typeface="Book Antiqua" charset="0"/>
                <a:ea typeface="Book Antiqua" charset="0"/>
                <a:cs typeface="Book Antiqua" charset="0"/>
              </a:rPr>
              <a:t>).</a:t>
            </a:r>
          </a:p>
          <a:p>
            <a:pPr marL="285750" indent="-285750">
              <a:lnSpc>
                <a:spcPct val="120000"/>
              </a:lnSpc>
              <a:spcBef>
                <a:spcPts val="300"/>
              </a:spcBef>
              <a:spcAft>
                <a:spcPts val="300"/>
              </a:spcAft>
              <a:buFont typeface="Arial" panose="020B0604020202020204" pitchFamily="34" charset="0"/>
              <a:buChar char="•"/>
            </a:pPr>
            <a:r>
              <a:rPr lang="en-US" sz="1000" b="1" dirty="0">
                <a:latin typeface="Book Antiqua" charset="0"/>
                <a:ea typeface="Book Antiqua" charset="0"/>
                <a:cs typeface="Book Antiqua" charset="0"/>
              </a:rPr>
              <a:t>Lydia</a:t>
            </a:r>
            <a:r>
              <a:rPr lang="en-US" sz="1000" dirty="0">
                <a:latin typeface="Book Antiqua" charset="0"/>
                <a:ea typeface="Book Antiqua" charset="0"/>
                <a:cs typeface="Book Antiqua" charset="0"/>
              </a:rPr>
              <a:t> extended hospitality to Paul and his traveling companions (</a:t>
            </a:r>
            <a:r>
              <a:rPr lang="en-US" sz="1000" b="1" dirty="0">
                <a:latin typeface="Book Antiqua" charset="0"/>
                <a:ea typeface="Book Antiqua" charset="0"/>
                <a:cs typeface="Book Antiqua" charset="0"/>
              </a:rPr>
              <a:t>Acts 16:15</a:t>
            </a:r>
            <a:r>
              <a:rPr lang="en-US" sz="1000" dirty="0">
                <a:latin typeface="Book Antiqua" charset="0"/>
                <a:ea typeface="Book Antiqua" charset="0"/>
                <a:cs typeface="Book Antiqua" charset="0"/>
              </a:rPr>
              <a:t>).</a:t>
            </a:r>
          </a:p>
          <a:p>
            <a:pPr marL="285750" indent="-285750">
              <a:lnSpc>
                <a:spcPct val="120000"/>
              </a:lnSpc>
              <a:spcBef>
                <a:spcPts val="300"/>
              </a:spcBef>
              <a:spcAft>
                <a:spcPts val="300"/>
              </a:spcAft>
              <a:buFont typeface="Arial" panose="020B0604020202020204" pitchFamily="34" charset="0"/>
              <a:buChar char="•"/>
            </a:pPr>
            <a:r>
              <a:rPr lang="en-US" sz="1000" dirty="0">
                <a:latin typeface="Book Antiqua" charset="0"/>
                <a:ea typeface="Book Antiqua" charset="0"/>
                <a:cs typeface="Book Antiqua" charset="0"/>
              </a:rPr>
              <a:t>WHAT ABOUT JESUS?! </a:t>
            </a:r>
            <a:r>
              <a:rPr lang="en-US" sz="1000" b="1" dirty="0">
                <a:latin typeface="Book Antiqua" charset="0"/>
                <a:ea typeface="Book Antiqua" charset="0"/>
                <a:cs typeface="Book Antiqua" charset="0"/>
              </a:rPr>
              <a:t>Isa. 53 </a:t>
            </a:r>
            <a:r>
              <a:rPr lang="en-US" sz="1000" dirty="0">
                <a:latin typeface="Book Antiqua" charset="0"/>
                <a:ea typeface="Book Antiqua" charset="0"/>
                <a:cs typeface="Book Antiqua" charset="0"/>
              </a:rPr>
              <a:t>– Who can declare his generation? Jesus was the ultimate example of what it meant to please God. Yet he never married or had children. Do we think less of him somehow?</a:t>
            </a:r>
          </a:p>
        </p:txBody>
      </p:sp>
      <p:sp>
        <p:nvSpPr>
          <p:cNvPr id="4" name="Slide Number Placeholder 3"/>
          <p:cNvSpPr>
            <a:spLocks noGrp="1"/>
          </p:cNvSpPr>
          <p:nvPr>
            <p:ph type="sldNum" sz="quarter" idx="5"/>
          </p:nvPr>
        </p:nvSpPr>
        <p:spPr/>
        <p:txBody>
          <a:bodyPr/>
          <a:lstStyle/>
          <a:p>
            <a:fld id="{25673CB4-2AC7-5640-9D87-EE277AC81BA4}" type="slidenum">
              <a:rPr lang="en-US" smtClean="0"/>
              <a:t>27</a:t>
            </a:fld>
            <a:endParaRPr lang="en-US"/>
          </a:p>
        </p:txBody>
      </p:sp>
    </p:spTree>
    <p:extLst>
      <p:ext uri="{BB962C8B-B14F-4D97-AF65-F5344CB8AC3E}">
        <p14:creationId xmlns:p14="http://schemas.microsoft.com/office/powerpoint/2010/main" val="2901418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None/>
            </a:pPr>
            <a:r>
              <a:rPr lang="en-US" dirty="0"/>
              <a:t>Regarding</a:t>
            </a:r>
            <a:r>
              <a:rPr lang="en-US" baseline="0" dirty="0"/>
              <a:t> singleness:</a:t>
            </a:r>
          </a:p>
          <a:p>
            <a:pPr marL="228600" indent="-228600">
              <a:buAutoNum type="arabicPeriod"/>
            </a:pPr>
            <a:r>
              <a:rPr lang="en-US" baseline="0" dirty="0"/>
              <a:t>1 Cor. 7:6-7, 25-28 – Being single is a perfectly acceptable thing to be.</a:t>
            </a:r>
          </a:p>
          <a:p>
            <a:pPr marL="228600" indent="-228600">
              <a:buAutoNum type="arabicPeriod"/>
            </a:pPr>
            <a:r>
              <a:rPr lang="en-US" baseline="0" dirty="0"/>
              <a:t>1 Eph. 5:22-33 – Every Christian is already a part of what earthly marriage points toward!</a:t>
            </a:r>
          </a:p>
          <a:p>
            <a:pPr marL="228600" indent="-228600">
              <a:buAutoNum type="arabicPeriod"/>
            </a:pPr>
            <a:r>
              <a:rPr lang="en-US" baseline="0" dirty="0"/>
              <a:t>Chart – Being single is a blessing to you and to others</a:t>
            </a:r>
          </a:p>
          <a:p>
            <a:pPr marL="228600" indent="-228600">
              <a:buAutoNum type="arabicPeriod"/>
            </a:pPr>
            <a:r>
              <a:rPr lang="en-US" baseline="0" dirty="0"/>
              <a:t>1 Cor. 7:36-38 – Self-control is required of every believer regardless of their marital status</a:t>
            </a:r>
          </a:p>
          <a:p>
            <a:pPr marL="228600" indent="-228600">
              <a:buAutoNum type="arabicPeriod"/>
            </a:pPr>
            <a:r>
              <a:rPr lang="en-US" baseline="0" dirty="0"/>
              <a:t>Matt. 19:10-12 – Make sure your decision to be single is for the right reasons. Glorify God! You are saying that there is something more important to you than being a marriage with someone. And this is right!</a:t>
            </a:r>
            <a:endParaRPr lang="en-US" dirty="0"/>
          </a:p>
          <a:p>
            <a:endParaRPr lang="en-US" dirty="0"/>
          </a:p>
          <a:p>
            <a:r>
              <a:rPr lang="en-US" dirty="0"/>
              <a:t>To those believers in the room who have chosen singleness in order to glorify God, </a:t>
            </a:r>
            <a:r>
              <a:rPr lang="en-US" b="1" dirty="0"/>
              <a:t>thank you! </a:t>
            </a:r>
            <a:r>
              <a:rPr lang="en-US" dirty="0"/>
              <a:t>Thank you for not settling…thank you for not compromising…that you for waiting to mature…and thank you for wanting to learn how to make the most of this season of life!</a:t>
            </a:r>
          </a:p>
          <a:p>
            <a:endParaRPr lang="en-US" dirty="0"/>
          </a:p>
          <a:p>
            <a:r>
              <a:rPr lang="en-US" dirty="0"/>
              <a:t>To those of us in the room who are married, thank you for making the time this weekend to learn how we can better love our single siblings. I hope the weekend is eye-opening, encouraging and that it equips all of us to glorify God as we learn to better love each other.</a:t>
            </a:r>
          </a:p>
        </p:txBody>
      </p:sp>
      <p:sp>
        <p:nvSpPr>
          <p:cNvPr id="4" name="Slide Number Placeholder 3"/>
          <p:cNvSpPr>
            <a:spLocks noGrp="1"/>
          </p:cNvSpPr>
          <p:nvPr>
            <p:ph type="sldNum" sz="quarter" idx="5"/>
          </p:nvPr>
        </p:nvSpPr>
        <p:spPr/>
        <p:txBody>
          <a:bodyPr/>
          <a:lstStyle/>
          <a:p>
            <a:fld id="{25673CB4-2AC7-5640-9D87-EE277AC81BA4}" type="slidenum">
              <a:rPr lang="en-US" smtClean="0"/>
              <a:t>28</a:t>
            </a:fld>
            <a:endParaRPr lang="en-US"/>
          </a:p>
        </p:txBody>
      </p:sp>
    </p:spTree>
    <p:extLst>
      <p:ext uri="{BB962C8B-B14F-4D97-AF65-F5344CB8AC3E}">
        <p14:creationId xmlns:p14="http://schemas.microsoft.com/office/powerpoint/2010/main" val="2048466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FIRST GLANCE, THIS CHART MIGHT BE A GOOD THING. PEOPLE ARE WAITING UNTIL THEY ARE OLDER THAN 18 TO GET MARRIED! I THINK MOST 18 YEAR OLDS WOULD AGREE THAT THEY AREN’T QUITE READY FOR THE RESPONSIBILITIES OF MARRIAGE AT THAT AGE.</a:t>
            </a:r>
          </a:p>
        </p:txBody>
      </p:sp>
      <p:sp>
        <p:nvSpPr>
          <p:cNvPr id="4" name="Slide Number Placeholder 3"/>
          <p:cNvSpPr>
            <a:spLocks noGrp="1"/>
          </p:cNvSpPr>
          <p:nvPr>
            <p:ph type="sldNum" sz="quarter" idx="5"/>
          </p:nvPr>
        </p:nvSpPr>
        <p:spPr/>
        <p:txBody>
          <a:bodyPr/>
          <a:lstStyle/>
          <a:p>
            <a:fld id="{25673CB4-2AC7-5640-9D87-EE277AC81BA4}" type="slidenum">
              <a:rPr lang="en-US" smtClean="0"/>
              <a:t>19</a:t>
            </a:fld>
            <a:endParaRPr lang="en-US"/>
          </a:p>
        </p:txBody>
      </p:sp>
    </p:spTree>
    <p:extLst>
      <p:ext uri="{BB962C8B-B14F-4D97-AF65-F5344CB8AC3E}">
        <p14:creationId xmlns:p14="http://schemas.microsoft.com/office/powerpoint/2010/main" val="147788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CHART AGREES WITH THIS ONE, THAT PEOPLE ARE WAITING EVEN LATER THAN 18 TO GET MARRIED.</a:t>
            </a:r>
          </a:p>
        </p:txBody>
      </p:sp>
      <p:sp>
        <p:nvSpPr>
          <p:cNvPr id="4" name="Slide Number Placeholder 3"/>
          <p:cNvSpPr>
            <a:spLocks noGrp="1"/>
          </p:cNvSpPr>
          <p:nvPr>
            <p:ph type="sldNum" sz="quarter" idx="5"/>
          </p:nvPr>
        </p:nvSpPr>
        <p:spPr/>
        <p:txBody>
          <a:bodyPr/>
          <a:lstStyle/>
          <a:p>
            <a:fld id="{25673CB4-2AC7-5640-9D87-EE277AC81BA4}" type="slidenum">
              <a:rPr lang="en-US" smtClean="0"/>
              <a:t>20</a:t>
            </a:fld>
            <a:endParaRPr lang="en-US"/>
          </a:p>
        </p:txBody>
      </p:sp>
    </p:spTree>
    <p:extLst>
      <p:ext uri="{BB962C8B-B14F-4D97-AF65-F5344CB8AC3E}">
        <p14:creationId xmlns:p14="http://schemas.microsoft.com/office/powerpoint/2010/main" val="2598681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THOSE WHO DO GET MARRIED ARE WAITING LATER AND LATER. IN THE MID-1900’S BOTH MEN AND WOMEN WERE GETTING RELATIVELY YOUNG, THAT IS NO LONGER THE CASE! SOME DON’T GET MARRIED AT ALL.</a:t>
            </a:r>
          </a:p>
          <a:p>
            <a:endParaRPr lang="en-US" dirty="0"/>
          </a:p>
          <a:p>
            <a:r>
              <a:rPr lang="en-US" dirty="0"/>
              <a:t>Remember, these charts do not go into explaining why there has been a societal shift to singleness. All these charts do is track what HAS happened. It is not our goal this weekend to dissect the causes, but to explore the facts: people are getting married later and later, or not at all.</a:t>
            </a:r>
          </a:p>
          <a:p>
            <a:endParaRPr lang="en-US" dirty="0"/>
          </a:p>
          <a:p>
            <a:r>
              <a:rPr lang="en-US" dirty="0"/>
              <a:t>LONG PAUSE…HOLD MY HAND UP TO MY EAR TO HEAR BETTER.</a:t>
            </a:r>
          </a:p>
          <a:p>
            <a:endParaRPr lang="en-US" dirty="0"/>
          </a:p>
          <a:p>
            <a:r>
              <a:rPr lang="en-US" dirty="0"/>
              <a:t>And I think I just heard a well-intentioned match-maker in the back say something like, “Challenge accepted!” =)</a:t>
            </a:r>
          </a:p>
          <a:p>
            <a:endParaRPr lang="en-US" dirty="0"/>
          </a:p>
          <a:p>
            <a:r>
              <a:rPr lang="en-US" dirty="0"/>
              <a:t>The fact that we just laughed reveals there is a kernel of truth in the joke. Actually, we are here this weekend to reevaluate what the Bible says about singleness and maybe learn that the season of life has more value and purpose. That it isn’t a circumstance to be rescued from.</a:t>
            </a:r>
          </a:p>
        </p:txBody>
      </p:sp>
      <p:sp>
        <p:nvSpPr>
          <p:cNvPr id="4" name="Slide Number Placeholder 3"/>
          <p:cNvSpPr>
            <a:spLocks noGrp="1"/>
          </p:cNvSpPr>
          <p:nvPr>
            <p:ph type="sldNum" sz="quarter" idx="5"/>
          </p:nvPr>
        </p:nvSpPr>
        <p:spPr/>
        <p:txBody>
          <a:bodyPr/>
          <a:lstStyle/>
          <a:p>
            <a:fld id="{25673CB4-2AC7-5640-9D87-EE277AC81BA4}" type="slidenum">
              <a:rPr lang="en-US" smtClean="0"/>
              <a:t>21</a:t>
            </a:fld>
            <a:endParaRPr lang="en-US"/>
          </a:p>
        </p:txBody>
      </p:sp>
    </p:spTree>
    <p:extLst>
      <p:ext uri="{BB962C8B-B14F-4D97-AF65-F5344CB8AC3E}">
        <p14:creationId xmlns:p14="http://schemas.microsoft.com/office/powerpoint/2010/main" val="2415259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Owen Strachan</a:t>
            </a:r>
          </a:p>
        </p:txBody>
      </p:sp>
      <p:sp>
        <p:nvSpPr>
          <p:cNvPr id="4" name="Slide Number Placeholder 3"/>
          <p:cNvSpPr>
            <a:spLocks noGrp="1"/>
          </p:cNvSpPr>
          <p:nvPr>
            <p:ph type="sldNum" sz="quarter" idx="5"/>
          </p:nvPr>
        </p:nvSpPr>
        <p:spPr/>
        <p:txBody>
          <a:bodyPr/>
          <a:lstStyle/>
          <a:p>
            <a:fld id="{25673CB4-2AC7-5640-9D87-EE277AC81BA4}" type="slidenum">
              <a:rPr lang="en-US" smtClean="0"/>
              <a:t>22</a:t>
            </a:fld>
            <a:endParaRPr lang="en-US"/>
          </a:p>
        </p:txBody>
      </p:sp>
    </p:spTree>
    <p:extLst>
      <p:ext uri="{BB962C8B-B14F-4D97-AF65-F5344CB8AC3E}">
        <p14:creationId xmlns:p14="http://schemas.microsoft.com/office/powerpoint/2010/main" val="484033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Marriage:</a:t>
            </a:r>
          </a:p>
          <a:p>
            <a:pPr marL="228600" indent="-228600">
              <a:buAutoNum type="arabicPeriod"/>
            </a:pPr>
            <a:r>
              <a:rPr lang="en-US" dirty="0"/>
              <a:t>Gen. 2:28 – It is not good for man to be alone</a:t>
            </a:r>
          </a:p>
          <a:p>
            <a:pPr marL="228600" indent="-228600">
              <a:buAutoNum type="arabicPeriod"/>
            </a:pPr>
            <a:r>
              <a:rPr lang="en-US" dirty="0"/>
              <a:t>Eph. 5:22-33 – Marriage</a:t>
            </a:r>
            <a:r>
              <a:rPr lang="en-US" baseline="0" dirty="0"/>
              <a:t> is to reflect X and the church. Marriage reveals a greater </a:t>
            </a:r>
            <a:r>
              <a:rPr lang="en-US" baseline="0"/>
              <a:t>mystery.</a:t>
            </a:r>
          </a:p>
          <a:p>
            <a:pPr marL="585216" lvl="1" indent="-228600">
              <a:buAutoNum type="arabicPeriod"/>
            </a:pPr>
            <a:r>
              <a:rPr lang="en-US" baseline="0"/>
              <a:t>Marriage </a:t>
            </a:r>
            <a:r>
              <a:rPr lang="en-US" baseline="0" dirty="0"/>
              <a:t>is temporary! Specific marriages will only last as long as spouses live, but marriage itself as an institution is limited to the created world (Matt. 22:30, </a:t>
            </a:r>
            <a:r>
              <a:rPr lang="en-US" sz="936" kern="1200" dirty="0">
                <a:solidFill>
                  <a:schemeClr val="tx1"/>
                </a:solidFill>
                <a:effectLst/>
                <a:latin typeface="+mn-lt"/>
                <a:ea typeface="+mn-ea"/>
                <a:cs typeface="+mn-cs"/>
              </a:rPr>
              <a:t>For in the resurrection they neither marry nor are given in marriage, but are like angels in heaven</a:t>
            </a:r>
            <a:r>
              <a:rPr lang="en-US" baseline="0" dirty="0"/>
              <a:t>)! However, the church’s marriage to Christ will last into eternity!</a:t>
            </a:r>
          </a:p>
          <a:p>
            <a:pPr marL="228600" indent="-228600">
              <a:buAutoNum type="arabicPeriod"/>
            </a:pPr>
            <a:r>
              <a:rPr lang="en-US" baseline="0" dirty="0"/>
              <a:t>Gen. 1:8 – There are blessings to being married. One of them is being able to have children. Song of Solomon. Rom. 7:1-5, stability and permanence. Gen. 2.24 &amp; 1 Cor,. 6 – The blessing of the one-flesh dynamic.</a:t>
            </a:r>
            <a:endParaRPr lang="en-US" dirty="0"/>
          </a:p>
          <a:p>
            <a:pPr marL="228600" indent="-228600">
              <a:buAutoNum type="arabicPeriod"/>
            </a:pPr>
            <a:r>
              <a:rPr lang="en-US" dirty="0"/>
              <a:t>Heb. 13:4; 1 Cor. 7:1-5 – Physical intimacy in marriage can guard against immorality, but marriage still requires self-control!</a:t>
            </a:r>
          </a:p>
          <a:p>
            <a:pPr marL="228600" indent="-228600">
              <a:buAutoNum type="arabicPeriod"/>
            </a:pPr>
            <a:r>
              <a:rPr lang="en-US" dirty="0"/>
              <a:t>1Matt. 19:10-12 – Despite all of these things being true, some still choose singleness!</a:t>
            </a:r>
          </a:p>
          <a:p>
            <a:endParaRPr lang="en-US" dirty="0"/>
          </a:p>
        </p:txBody>
      </p:sp>
      <p:sp>
        <p:nvSpPr>
          <p:cNvPr id="4" name="Slide Number Placeholder 3"/>
          <p:cNvSpPr>
            <a:spLocks noGrp="1"/>
          </p:cNvSpPr>
          <p:nvPr>
            <p:ph type="sldNum" sz="quarter" idx="5"/>
          </p:nvPr>
        </p:nvSpPr>
        <p:spPr/>
        <p:txBody>
          <a:bodyPr/>
          <a:lstStyle/>
          <a:p>
            <a:fld id="{25673CB4-2AC7-5640-9D87-EE277AC81BA4}" type="slidenum">
              <a:rPr lang="en-US" smtClean="0"/>
              <a:t>23</a:t>
            </a:fld>
            <a:endParaRPr lang="en-US"/>
          </a:p>
        </p:txBody>
      </p:sp>
    </p:spTree>
    <p:extLst>
      <p:ext uri="{BB962C8B-B14F-4D97-AF65-F5344CB8AC3E}">
        <p14:creationId xmlns:p14="http://schemas.microsoft.com/office/powerpoint/2010/main" val="586587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REASON #1</a:t>
            </a:r>
          </a:p>
          <a:p>
            <a:pPr marL="528066" lvl="1" indent="-171450">
              <a:buFont typeface="Arial" panose="020B0604020202020204" pitchFamily="34" charset="0"/>
              <a:buChar char="•"/>
            </a:pPr>
            <a:r>
              <a:rPr lang="en-US" dirty="0">
                <a:latin typeface="Baskerville" charset="0"/>
                <a:ea typeface="Baskerville" charset="0"/>
                <a:cs typeface="Baskerville" charset="0"/>
              </a:rPr>
              <a:t>Based on the marriages you have seen, you may not have a favorable opinion of marriage.</a:t>
            </a:r>
          </a:p>
          <a:p>
            <a:pPr marL="528066" lvl="1" indent="-171450">
              <a:buFont typeface="Arial" panose="020B0604020202020204" pitchFamily="34" charset="0"/>
              <a:buChar char="•"/>
            </a:pPr>
            <a:r>
              <a:rPr lang="en-US" dirty="0">
                <a:latin typeface="Baskerville" charset="0"/>
                <a:ea typeface="Baskerville" charset="0"/>
                <a:cs typeface="Baskerville" charset="0"/>
              </a:rPr>
              <a:t>The institution of marriage as God created it, is not the problem.  Sinful men and women are the problem.</a:t>
            </a:r>
          </a:p>
          <a:p>
            <a:pPr marL="528066" lvl="1" indent="-171450">
              <a:buFont typeface="Arial" panose="020B0604020202020204" pitchFamily="34" charset="0"/>
              <a:buChar char="•"/>
            </a:pPr>
            <a:r>
              <a:rPr lang="en-US" dirty="0">
                <a:latin typeface="Baskerville" charset="0"/>
                <a:ea typeface="Baskerville" charset="0"/>
                <a:cs typeface="Baskerville" charset="0"/>
              </a:rPr>
              <a:t>The answer is not to reject marriage, but to learn what God desires it to be and seek His mercy when we fall short.</a:t>
            </a:r>
          </a:p>
          <a:p>
            <a:pPr marL="528066" lvl="1" indent="-171450">
              <a:buFont typeface="Arial" panose="020B0604020202020204" pitchFamily="34" charset="0"/>
              <a:buChar char="•"/>
            </a:pPr>
            <a:r>
              <a:rPr lang="en-US" dirty="0">
                <a:latin typeface="Baskerville" charset="0"/>
                <a:ea typeface="Baskerville" charset="0"/>
                <a:cs typeface="Baskerville" charset="0"/>
              </a:rPr>
              <a:t>The scriptures clearly teach that God created, encourages and uses marriage to the benefit of His people and to His glory!</a:t>
            </a:r>
          </a:p>
          <a:p>
            <a:pPr marL="171450" indent="-171450">
              <a:buFont typeface="Arial" panose="020B0604020202020204" pitchFamily="34" charset="0"/>
              <a:buChar char="•"/>
            </a:pPr>
            <a:r>
              <a:rPr lang="en-US" dirty="0">
                <a:latin typeface="Baskerville" charset="0"/>
                <a:ea typeface="Baskerville" charset="0"/>
                <a:cs typeface="Baskerville" charset="0"/>
              </a:rPr>
              <a:t>REASON #2</a:t>
            </a:r>
          </a:p>
          <a:p>
            <a:pPr marL="528066" lvl="1" indent="-171450">
              <a:lnSpc>
                <a:spcPct val="140000"/>
              </a:lnSpc>
              <a:buFont typeface="Arial" panose="020B0604020202020204" pitchFamily="34" charset="0"/>
              <a:buChar char="•"/>
            </a:pPr>
            <a:r>
              <a:rPr lang="en-US" dirty="0">
                <a:latin typeface="Book Antiqua" charset="0"/>
                <a:ea typeface="Book Antiqua" charset="0"/>
                <a:cs typeface="Book Antiqua" charset="0"/>
              </a:rPr>
              <a:t>This is a worldly suggestion, and a selfish philosophy!  This approach to singleness has long lasting effects.</a:t>
            </a:r>
          </a:p>
          <a:p>
            <a:pPr marL="528066" lvl="1" indent="-171450">
              <a:lnSpc>
                <a:spcPct val="140000"/>
              </a:lnSpc>
              <a:buFont typeface="Arial" panose="020B0604020202020204" pitchFamily="34" charset="0"/>
              <a:buChar char="•"/>
            </a:pPr>
            <a:r>
              <a:rPr lang="en-US" dirty="0">
                <a:latin typeface="Book Antiqua" charset="0"/>
                <a:ea typeface="Book Antiqua" charset="0"/>
                <a:cs typeface="Book Antiqua" charset="0"/>
              </a:rPr>
              <a:t>It trains us to develop selfish habits that are hard to break, even after marriage.</a:t>
            </a:r>
          </a:p>
          <a:p>
            <a:pPr marL="528066" lvl="1" indent="-171450">
              <a:lnSpc>
                <a:spcPct val="140000"/>
              </a:lnSpc>
              <a:buFont typeface="Arial" panose="020B0604020202020204" pitchFamily="34" charset="0"/>
              <a:buChar char="•"/>
            </a:pPr>
            <a:r>
              <a:rPr lang="en-US" dirty="0">
                <a:latin typeface="Book Antiqua" charset="0"/>
                <a:ea typeface="Book Antiqua" charset="0"/>
                <a:cs typeface="Book Antiqua" charset="0"/>
              </a:rPr>
              <a:t>It made lead us to make choices that keep us from meeting Godly spouses.</a:t>
            </a:r>
          </a:p>
          <a:p>
            <a:pPr marL="528066" lvl="1" indent="-171450">
              <a:lnSpc>
                <a:spcPct val="140000"/>
              </a:lnSpc>
              <a:buFont typeface="Arial" panose="020B0604020202020204" pitchFamily="34" charset="0"/>
              <a:buChar char="•"/>
            </a:pPr>
            <a:r>
              <a:rPr lang="en-US" dirty="0">
                <a:latin typeface="Book Antiqua" charset="0"/>
                <a:ea typeface="Book Antiqua" charset="0"/>
                <a:cs typeface="Book Antiqua" charset="0"/>
              </a:rPr>
              <a:t>What if Jesus had followed this advice?</a:t>
            </a:r>
          </a:p>
          <a:p>
            <a:pPr marL="528066" lvl="1" indent="-171450">
              <a:lnSpc>
                <a:spcPct val="140000"/>
              </a:lnSpc>
              <a:buFont typeface="Arial" panose="020B0604020202020204" pitchFamily="34" charset="0"/>
              <a:buChar char="•"/>
            </a:pPr>
            <a:r>
              <a:rPr lang="en-US" dirty="0">
                <a:latin typeface="Book Antiqua" charset="0"/>
                <a:ea typeface="Book Antiqua" charset="0"/>
                <a:cs typeface="Book Antiqua" charset="0"/>
              </a:rPr>
              <a:t>Single people should live for God, and if there is a possibility of marriage for them, then in consideration of their future spouse!</a:t>
            </a:r>
          </a:p>
          <a:p>
            <a:pPr marL="171450" indent="-171450">
              <a:lnSpc>
                <a:spcPct val="140000"/>
              </a:lnSpc>
              <a:buFont typeface="Arial" panose="020B0604020202020204" pitchFamily="34" charset="0"/>
              <a:buChar char="•"/>
            </a:pPr>
            <a:r>
              <a:rPr lang="en-US" dirty="0">
                <a:latin typeface="Book Antiqua" charset="0"/>
                <a:ea typeface="Book Antiqua" charset="0"/>
                <a:cs typeface="Book Antiqua" charset="0"/>
              </a:rPr>
              <a:t>REASON #3</a:t>
            </a:r>
          </a:p>
          <a:p>
            <a:pPr marL="528066" lvl="1" indent="-171450">
              <a:lnSpc>
                <a:spcPct val="140000"/>
              </a:lnSpc>
              <a:buFont typeface="Arial" panose="020B0604020202020204" pitchFamily="34" charset="0"/>
              <a:buChar char="•"/>
            </a:pPr>
            <a:r>
              <a:rPr lang="en-US" b="1" dirty="0">
                <a:latin typeface="Book Antiqua" charset="0"/>
                <a:ea typeface="Book Antiqua" charset="0"/>
                <a:cs typeface="Book Antiqua" charset="0"/>
              </a:rPr>
              <a:t>This may be a true statement!</a:t>
            </a:r>
          </a:p>
          <a:p>
            <a:pPr marL="884682" lvl="2" indent="-171450">
              <a:lnSpc>
                <a:spcPct val="140000"/>
              </a:lnSpc>
              <a:buFont typeface="Arial" panose="020B0604020202020204" pitchFamily="34" charset="0"/>
              <a:buChar char="•"/>
            </a:pPr>
            <a:r>
              <a:rPr lang="en-US" dirty="0">
                <a:latin typeface="Book Antiqua" charset="0"/>
                <a:ea typeface="Book Antiqua" charset="0"/>
                <a:cs typeface="Book Antiqua" charset="0"/>
              </a:rPr>
              <a:t>It could be a young person still in school and maturing to adulthood.</a:t>
            </a:r>
          </a:p>
          <a:p>
            <a:pPr marL="884682" lvl="2" indent="-171450">
              <a:lnSpc>
                <a:spcPct val="140000"/>
              </a:lnSpc>
              <a:buFont typeface="Arial" panose="020B0604020202020204" pitchFamily="34" charset="0"/>
              <a:buChar char="•"/>
            </a:pPr>
            <a:r>
              <a:rPr lang="en-US" dirty="0">
                <a:latin typeface="Book Antiqua" charset="0"/>
                <a:ea typeface="Book Antiqua" charset="0"/>
                <a:cs typeface="Book Antiqua" charset="0"/>
              </a:rPr>
              <a:t>It could be someone who is trying to learn about marriage and all it requires.</a:t>
            </a:r>
          </a:p>
          <a:p>
            <a:pPr marL="884682" lvl="2" indent="-171450">
              <a:lnSpc>
                <a:spcPct val="140000"/>
              </a:lnSpc>
              <a:buFont typeface="Arial" panose="020B0604020202020204" pitchFamily="34" charset="0"/>
              <a:buChar char="•"/>
            </a:pPr>
            <a:r>
              <a:rPr lang="en-US" dirty="0">
                <a:latin typeface="Book Antiqua" charset="0"/>
                <a:ea typeface="Book Antiqua" charset="0"/>
                <a:cs typeface="Book Antiqua" charset="0"/>
              </a:rPr>
              <a:t>If it is true, then as this person grows and matures they should patiently use their singleness for God and prepare themselves for the possibility of marriage.</a:t>
            </a:r>
          </a:p>
          <a:p>
            <a:pPr marL="528066" lvl="1" indent="-171450">
              <a:lnSpc>
                <a:spcPct val="140000"/>
              </a:lnSpc>
              <a:buFont typeface="Arial" panose="020B0604020202020204" pitchFamily="34" charset="0"/>
              <a:buChar char="•"/>
            </a:pPr>
            <a:r>
              <a:rPr lang="en-US" b="1" dirty="0">
                <a:latin typeface="Book Antiqua" charset="0"/>
                <a:ea typeface="Book Antiqua" charset="0"/>
                <a:cs typeface="Book Antiqua" charset="0"/>
              </a:rPr>
              <a:t>This may be something else.</a:t>
            </a:r>
          </a:p>
          <a:p>
            <a:pPr marL="884682" lvl="2" indent="-171450">
              <a:lnSpc>
                <a:spcPct val="140000"/>
              </a:lnSpc>
              <a:buFont typeface="Arial" panose="020B0604020202020204" pitchFamily="34" charset="0"/>
              <a:buChar char="•"/>
            </a:pPr>
            <a:r>
              <a:rPr lang="en-US" dirty="0">
                <a:latin typeface="Book Antiqua" charset="0"/>
                <a:ea typeface="Book Antiqua" charset="0"/>
                <a:cs typeface="Book Antiqua" charset="0"/>
              </a:rPr>
              <a:t>This could be someone afraid to become emotionally intimate with a potential spouse.</a:t>
            </a:r>
          </a:p>
          <a:p>
            <a:pPr marL="884682" lvl="2" indent="-171450">
              <a:lnSpc>
                <a:spcPct val="140000"/>
              </a:lnSpc>
              <a:buFont typeface="Arial" panose="020B0604020202020204" pitchFamily="34" charset="0"/>
              <a:buChar char="•"/>
            </a:pPr>
            <a:r>
              <a:rPr lang="en-US" dirty="0">
                <a:latin typeface="Book Antiqua" charset="0"/>
                <a:ea typeface="Book Antiqua" charset="0"/>
                <a:cs typeface="Book Antiqua" charset="0"/>
              </a:rPr>
              <a:t>This could be someone unwilling to make necessary commitment.</a:t>
            </a:r>
          </a:p>
          <a:p>
            <a:pPr marL="884682" lvl="2" indent="-171450">
              <a:lnSpc>
                <a:spcPct val="140000"/>
              </a:lnSpc>
              <a:buFont typeface="Arial" panose="020B0604020202020204" pitchFamily="34" charset="0"/>
              <a:buChar char="•"/>
            </a:pPr>
            <a:r>
              <a:rPr lang="en-US" dirty="0">
                <a:latin typeface="Book Antiqua" charset="0"/>
                <a:ea typeface="Book Antiqua" charset="0"/>
                <a:cs typeface="Book Antiqua" charset="0"/>
              </a:rPr>
              <a:t>This could be someone unwilling to grow. </a:t>
            </a:r>
          </a:p>
          <a:p>
            <a:pPr marL="884682" lvl="2" indent="-171450">
              <a:lnSpc>
                <a:spcPct val="140000"/>
              </a:lnSpc>
              <a:buFont typeface="Arial" panose="020B0604020202020204" pitchFamily="34" charset="0"/>
              <a:buChar char="•"/>
            </a:pPr>
            <a:r>
              <a:rPr lang="en-US" dirty="0">
                <a:latin typeface="Book Antiqua" charset="0"/>
                <a:ea typeface="Book Antiqua" charset="0"/>
                <a:cs typeface="Book Antiqua" charset="0"/>
              </a:rPr>
              <a:t>If this is the case then this person should also use their singleness for God as they allow God to change their attitudes and address the fears that they are allowing to affect them.</a:t>
            </a:r>
          </a:p>
          <a:p>
            <a:pPr marL="884682" marR="0" lvl="2" indent="-171450" algn="l" defTabSz="713232"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b="1" dirty="0"/>
              <a:t>2</a:t>
            </a:r>
            <a:r>
              <a:rPr lang="en-US" b="1" baseline="0" dirty="0"/>
              <a:t> Tim. 3:16 </a:t>
            </a:r>
            <a:r>
              <a:rPr lang="en-US" baseline="0" dirty="0"/>
              <a:t>– God can instruct and change any heart that is submissive to him.  It will break you and rebuild you, it will hurt as it changes us.  But it is for our good!</a:t>
            </a:r>
            <a:endParaRPr lang="en-US" dirty="0">
              <a:latin typeface="Book Antiqua" charset="0"/>
              <a:ea typeface="Book Antiqua" charset="0"/>
              <a:cs typeface="Book Antiqua" charset="0"/>
            </a:endParaRPr>
          </a:p>
          <a:p>
            <a:pPr marL="171450" lvl="0" indent="-171450">
              <a:lnSpc>
                <a:spcPct val="140000"/>
              </a:lnSpc>
              <a:buFont typeface="Arial" panose="020B0604020202020204" pitchFamily="34" charset="0"/>
              <a:buChar char="•"/>
            </a:pPr>
            <a:r>
              <a:rPr lang="en-US" dirty="0">
                <a:latin typeface="Book Antiqua" charset="0"/>
                <a:ea typeface="Book Antiqua" charset="0"/>
                <a:cs typeface="Book Antiqua" charset="0"/>
              </a:rPr>
              <a:t>REASON #4</a:t>
            </a:r>
          </a:p>
          <a:p>
            <a:pPr marL="528066" lvl="1" indent="-171450">
              <a:lnSpc>
                <a:spcPct val="140000"/>
              </a:lnSpc>
              <a:buFont typeface="Arial" panose="020B0604020202020204" pitchFamily="34" charset="0"/>
              <a:buChar char="•"/>
            </a:pPr>
            <a:r>
              <a:rPr lang="en-US" dirty="0">
                <a:latin typeface="Book Antiqua" charset="0"/>
                <a:ea typeface="Book Antiqua" charset="0"/>
                <a:cs typeface="Book Antiqua" charset="0"/>
              </a:rPr>
              <a:t>This may be a young man seeking a spouse and has not found one yet.</a:t>
            </a:r>
          </a:p>
          <a:p>
            <a:pPr marL="528066" lvl="1" indent="-171450">
              <a:lnSpc>
                <a:spcPct val="140000"/>
              </a:lnSpc>
              <a:buFont typeface="Arial" panose="020B0604020202020204" pitchFamily="34" charset="0"/>
              <a:buChar char="•"/>
            </a:pPr>
            <a:r>
              <a:rPr lang="en-US" dirty="0">
                <a:latin typeface="Book Antiqua" charset="0"/>
                <a:ea typeface="Book Antiqua" charset="0"/>
                <a:cs typeface="Book Antiqua" charset="0"/>
              </a:rPr>
              <a:t>This may be a young woman waiting for a young man to initiate a relationship and no one has.</a:t>
            </a:r>
          </a:p>
          <a:p>
            <a:pPr marL="528066" lvl="1" indent="-171450">
              <a:lnSpc>
                <a:spcPct val="140000"/>
              </a:lnSpc>
              <a:buFont typeface="Arial" panose="020B0604020202020204" pitchFamily="34" charset="0"/>
              <a:buChar char="•"/>
            </a:pPr>
            <a:r>
              <a:rPr lang="en-US" dirty="0">
                <a:latin typeface="Book Antiqua" charset="0"/>
                <a:ea typeface="Book Antiqua" charset="0"/>
                <a:cs typeface="Book Antiqua" charset="0"/>
              </a:rPr>
              <a:t>This may be someone who has dated or been engaged and the other person ended the relationship.</a:t>
            </a:r>
          </a:p>
          <a:p>
            <a:pPr marL="528066" lvl="1" indent="-171450">
              <a:lnSpc>
                <a:spcPct val="140000"/>
              </a:lnSpc>
              <a:buFont typeface="Arial" panose="020B0604020202020204" pitchFamily="34" charset="0"/>
              <a:buChar char="•"/>
            </a:pPr>
            <a:r>
              <a:rPr lang="en-US" dirty="0">
                <a:latin typeface="Book Antiqua" charset="0"/>
                <a:ea typeface="Book Antiqua" charset="0"/>
                <a:cs typeface="Book Antiqua" charset="0"/>
              </a:rPr>
              <a:t>This may be a divorced person who is not free to remarry.</a:t>
            </a:r>
          </a:p>
          <a:p>
            <a:pPr marL="528066" lvl="1" indent="-171450">
              <a:lnSpc>
                <a:spcPct val="140000"/>
              </a:lnSpc>
              <a:buFont typeface="Arial" panose="020B0604020202020204" pitchFamily="34" charset="0"/>
              <a:buChar char="•"/>
            </a:pPr>
            <a:r>
              <a:rPr lang="en-US" dirty="0">
                <a:latin typeface="Book Antiqua" charset="0"/>
                <a:ea typeface="Book Antiqua" charset="0"/>
                <a:cs typeface="Book Antiqua" charset="0"/>
              </a:rPr>
              <a:t>Regardless of the circumstances, this person can live a life of active service in God’s kingdom!</a:t>
            </a:r>
          </a:p>
          <a:p>
            <a:pPr marL="528066" lvl="1" indent="-171450">
              <a:lnSpc>
                <a:spcPct val="140000"/>
              </a:lnSpc>
              <a:buFont typeface="Arial" panose="020B0604020202020204" pitchFamily="34" charset="0"/>
              <a:buChar char="•"/>
            </a:pPr>
            <a:r>
              <a:rPr lang="en-US" dirty="0">
                <a:latin typeface="Book Antiqua" charset="0"/>
                <a:ea typeface="Book Antiqua" charset="0"/>
                <a:cs typeface="Book Antiqua" charset="0"/>
              </a:rPr>
              <a:t>This is a person who is choosing to remain single for the kingdom of heaven’s sake!  This is the person who is living for God.</a:t>
            </a:r>
          </a:p>
        </p:txBody>
      </p:sp>
      <p:sp>
        <p:nvSpPr>
          <p:cNvPr id="4" name="Slide Number Placeholder 3"/>
          <p:cNvSpPr>
            <a:spLocks noGrp="1"/>
          </p:cNvSpPr>
          <p:nvPr>
            <p:ph type="sldNum" sz="quarter" idx="5"/>
          </p:nvPr>
        </p:nvSpPr>
        <p:spPr/>
        <p:txBody>
          <a:bodyPr/>
          <a:lstStyle/>
          <a:p>
            <a:fld id="{25673CB4-2AC7-5640-9D87-EE277AC81BA4}" type="slidenum">
              <a:rPr lang="en-US" smtClean="0"/>
              <a:t>24</a:t>
            </a:fld>
            <a:endParaRPr lang="en-US"/>
          </a:p>
        </p:txBody>
      </p:sp>
    </p:spTree>
    <p:extLst>
      <p:ext uri="{BB962C8B-B14F-4D97-AF65-F5344CB8AC3E}">
        <p14:creationId xmlns:p14="http://schemas.microsoft.com/office/powerpoint/2010/main" val="4229177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dirty="0"/>
              <a:t>Jesus is saying three things here, 1) some people, outside</a:t>
            </a:r>
            <a:r>
              <a:rPr lang="en-US" baseline="0" dirty="0"/>
              <a:t> of their control, we</a:t>
            </a:r>
            <a:r>
              <a:rPr lang="en-US" dirty="0"/>
              <a:t>re born without the ability to engage in physical</a:t>
            </a:r>
            <a:r>
              <a:rPr lang="en-US" baseline="0" dirty="0"/>
              <a:t> intimacy, 2) some people, against their will, were made incapable of engaging in physical intimacy and 3) that some people chose to refrain from marital intimacy for the sake of the kingdom!</a:t>
            </a:r>
            <a:endParaRPr lang="en-US" dirty="0"/>
          </a:p>
        </p:txBody>
      </p:sp>
      <p:sp>
        <p:nvSpPr>
          <p:cNvPr id="4" name="Slide Number Placeholder 3"/>
          <p:cNvSpPr>
            <a:spLocks noGrp="1"/>
          </p:cNvSpPr>
          <p:nvPr>
            <p:ph type="sldNum" sz="quarter" idx="5"/>
          </p:nvPr>
        </p:nvSpPr>
        <p:spPr/>
        <p:txBody>
          <a:bodyPr/>
          <a:lstStyle/>
          <a:p>
            <a:fld id="{25673CB4-2AC7-5640-9D87-EE277AC81BA4}" type="slidenum">
              <a:rPr lang="en-US" smtClean="0"/>
              <a:t>25</a:t>
            </a:fld>
            <a:endParaRPr lang="en-US"/>
          </a:p>
        </p:txBody>
      </p:sp>
    </p:spTree>
    <p:extLst>
      <p:ext uri="{BB962C8B-B14F-4D97-AF65-F5344CB8AC3E}">
        <p14:creationId xmlns:p14="http://schemas.microsoft.com/office/powerpoint/2010/main" val="187009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None/>
            </a:pPr>
            <a:r>
              <a:rPr lang="en-US" dirty="0"/>
              <a:t>Regarding</a:t>
            </a:r>
            <a:r>
              <a:rPr lang="en-US" baseline="0" dirty="0"/>
              <a:t> singleness:</a:t>
            </a:r>
          </a:p>
          <a:p>
            <a:pPr marL="228600" indent="-228600">
              <a:buAutoNum type="arabicPeriod"/>
            </a:pPr>
            <a:r>
              <a:rPr lang="en-US" baseline="0" dirty="0"/>
              <a:t>1 Cor. 7:6-7, 25-28 – Being single is a perfectly acceptable thing to be.</a:t>
            </a:r>
          </a:p>
          <a:p>
            <a:pPr marL="228600" indent="-228600">
              <a:buAutoNum type="arabicPeriod"/>
            </a:pPr>
            <a:r>
              <a:rPr lang="en-US" baseline="0" dirty="0"/>
              <a:t>1 Eph. 5:22-33 – Every Christian is already a part of what earthly marriage points toward!</a:t>
            </a:r>
          </a:p>
          <a:p>
            <a:pPr marL="228600" indent="-228600">
              <a:buAutoNum type="arabicPeriod"/>
            </a:pPr>
            <a:r>
              <a:rPr lang="en-US" baseline="0" dirty="0"/>
              <a:t>Chart – Being single is a blessing to you and to others</a:t>
            </a:r>
          </a:p>
          <a:p>
            <a:pPr marL="228600" indent="-228600">
              <a:buAutoNum type="arabicPeriod"/>
            </a:pPr>
            <a:r>
              <a:rPr lang="en-US" baseline="0" dirty="0"/>
              <a:t>1 Cor. 7:36-38 – Self-control is required of every believer regardless of their marital status</a:t>
            </a:r>
          </a:p>
          <a:p>
            <a:pPr marL="228600" indent="-228600">
              <a:buAutoNum type="arabicPeriod"/>
            </a:pPr>
            <a:r>
              <a:rPr lang="en-US" baseline="0" dirty="0"/>
              <a:t>Matt. 19:10-12 – Make sure your decision to be single is for the right reasons. Glorify God! You are saying that there is something more important to you than being a marriage with someone. And this is right!</a:t>
            </a:r>
            <a:endParaRPr lang="en-US" dirty="0"/>
          </a:p>
          <a:p>
            <a:endParaRPr lang="en-US" dirty="0"/>
          </a:p>
        </p:txBody>
      </p:sp>
      <p:sp>
        <p:nvSpPr>
          <p:cNvPr id="4" name="Slide Number Placeholder 3"/>
          <p:cNvSpPr>
            <a:spLocks noGrp="1"/>
          </p:cNvSpPr>
          <p:nvPr>
            <p:ph type="sldNum" sz="quarter" idx="5"/>
          </p:nvPr>
        </p:nvSpPr>
        <p:spPr/>
        <p:txBody>
          <a:bodyPr/>
          <a:lstStyle/>
          <a:p>
            <a:fld id="{25673CB4-2AC7-5640-9D87-EE277AC81BA4}" type="slidenum">
              <a:rPr lang="en-US" smtClean="0"/>
              <a:t>26</a:t>
            </a:fld>
            <a:endParaRPr lang="en-US"/>
          </a:p>
        </p:txBody>
      </p:sp>
    </p:spTree>
    <p:extLst>
      <p:ext uri="{BB962C8B-B14F-4D97-AF65-F5344CB8AC3E}">
        <p14:creationId xmlns:p14="http://schemas.microsoft.com/office/powerpoint/2010/main" val="20348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E794C2-9809-9B4B-B1C7-126FA5E551FB}"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4912D4-E582-1940-BB15-6A2810B1208A}" type="slidenum">
              <a:rPr lang="en-US" smtClean="0"/>
              <a:t>‹#›</a:t>
            </a:fld>
            <a:endParaRPr lang="en-US"/>
          </a:p>
        </p:txBody>
      </p:sp>
    </p:spTree>
    <p:extLst>
      <p:ext uri="{BB962C8B-B14F-4D97-AF65-F5344CB8AC3E}">
        <p14:creationId xmlns:p14="http://schemas.microsoft.com/office/powerpoint/2010/main" val="28263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E794C2-9809-9B4B-B1C7-126FA5E551FB}"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4912D4-E582-1940-BB15-6A2810B1208A}" type="slidenum">
              <a:rPr lang="en-US" smtClean="0"/>
              <a:t>‹#›</a:t>
            </a:fld>
            <a:endParaRPr lang="en-US"/>
          </a:p>
        </p:txBody>
      </p:sp>
    </p:spTree>
    <p:extLst>
      <p:ext uri="{BB962C8B-B14F-4D97-AF65-F5344CB8AC3E}">
        <p14:creationId xmlns:p14="http://schemas.microsoft.com/office/powerpoint/2010/main" val="324653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E794C2-9809-9B4B-B1C7-126FA5E551FB}"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4912D4-E582-1940-BB15-6A2810B1208A}" type="slidenum">
              <a:rPr lang="en-US" smtClean="0"/>
              <a:t>‹#›</a:t>
            </a:fld>
            <a:endParaRPr lang="en-US"/>
          </a:p>
        </p:txBody>
      </p:sp>
    </p:spTree>
    <p:extLst>
      <p:ext uri="{BB962C8B-B14F-4D97-AF65-F5344CB8AC3E}">
        <p14:creationId xmlns:p14="http://schemas.microsoft.com/office/powerpoint/2010/main" val="355639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05F36-41DD-4D7F-A249-E35130703583}"/>
              </a:ext>
            </a:extLst>
          </p:cNvPr>
          <p:cNvSpPr>
            <a:spLocks noGrp="1"/>
          </p:cNvSpPr>
          <p:nvPr>
            <p:ph type="ctrTitle"/>
          </p:nvPr>
        </p:nvSpPr>
        <p:spPr>
          <a:xfrm>
            <a:off x="1143000" y="935302"/>
            <a:ext cx="6858000" cy="1989667"/>
          </a:xfrm>
        </p:spPr>
        <p:txBody>
          <a:bodyPr anchor="b"/>
          <a:lstStyle>
            <a:lvl1pPr algn="ctr">
              <a:defRPr sz="5000"/>
            </a:lvl1pPr>
          </a:lstStyle>
          <a:p>
            <a:r>
              <a:rPr lang="en-US"/>
              <a:t>Click to edit Master title style</a:t>
            </a:r>
          </a:p>
        </p:txBody>
      </p:sp>
      <p:sp>
        <p:nvSpPr>
          <p:cNvPr id="3" name="Subtitle 2">
            <a:extLst>
              <a:ext uri="{FF2B5EF4-FFF2-40B4-BE49-F238E27FC236}">
                <a16:creationId xmlns:a16="http://schemas.microsoft.com/office/drawing/2014/main" id="{DE8EFC26-AB78-4325-9E73-3EC6EC25C97A}"/>
              </a:ext>
            </a:extLst>
          </p:cNvPr>
          <p:cNvSpPr>
            <a:spLocks noGrp="1"/>
          </p:cNvSpPr>
          <p:nvPr>
            <p:ph type="subTitle" idx="1"/>
          </p:nvPr>
        </p:nvSpPr>
        <p:spPr>
          <a:xfrm>
            <a:off x="1143000" y="3001698"/>
            <a:ext cx="6858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
        <p:nvSpPr>
          <p:cNvPr id="4" name="Date Placeholder 3">
            <a:extLst>
              <a:ext uri="{FF2B5EF4-FFF2-40B4-BE49-F238E27FC236}">
                <a16:creationId xmlns:a16="http://schemas.microsoft.com/office/drawing/2014/main" id="{993CD677-D98A-4201-B849-FF862B2435C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42469B8-164B-478C-A00B-378E4F99B31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8C2D314-5FF9-4BC0-9AB0-5C144CCC1593}"/>
              </a:ext>
            </a:extLst>
          </p:cNvPr>
          <p:cNvSpPr>
            <a:spLocks noGrp="1"/>
          </p:cNvSpPr>
          <p:nvPr>
            <p:ph type="sldNum" sz="quarter" idx="12"/>
          </p:nvPr>
        </p:nvSpPr>
        <p:spPr/>
        <p:txBody>
          <a:bodyPr/>
          <a:lstStyle>
            <a:lvl1pPr>
              <a:defRPr/>
            </a:lvl1pPr>
          </a:lstStyle>
          <a:p>
            <a:fld id="{8794D59A-094C-4E36-94BA-8239CDA40381}" type="slidenum">
              <a:rPr lang="en-US" altLang="en-US"/>
              <a:pPr/>
              <a:t>‹#›</a:t>
            </a:fld>
            <a:endParaRPr lang="en-US" altLang="en-US"/>
          </a:p>
        </p:txBody>
      </p:sp>
    </p:spTree>
    <p:extLst>
      <p:ext uri="{BB962C8B-B14F-4D97-AF65-F5344CB8AC3E}">
        <p14:creationId xmlns:p14="http://schemas.microsoft.com/office/powerpoint/2010/main" val="794262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3338C-A235-4C68-A262-7E0A0E2B76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FD9766-87E7-4237-B54B-3712D0F70A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75BE7-1245-4FC8-A303-DF8A37F1519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BCBF6FC-AFD1-48E4-BB57-2105DB3F108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D01D5F9-4364-4344-8779-26B39531A107}"/>
              </a:ext>
            </a:extLst>
          </p:cNvPr>
          <p:cNvSpPr>
            <a:spLocks noGrp="1"/>
          </p:cNvSpPr>
          <p:nvPr>
            <p:ph type="sldNum" sz="quarter" idx="12"/>
          </p:nvPr>
        </p:nvSpPr>
        <p:spPr/>
        <p:txBody>
          <a:bodyPr/>
          <a:lstStyle>
            <a:lvl1pPr>
              <a:defRPr/>
            </a:lvl1pPr>
          </a:lstStyle>
          <a:p>
            <a:fld id="{78AC73CB-FA73-4FA7-83DD-DFFC3EF64733}" type="slidenum">
              <a:rPr lang="en-US" altLang="en-US"/>
              <a:pPr/>
              <a:t>‹#›</a:t>
            </a:fld>
            <a:endParaRPr lang="en-US" altLang="en-US"/>
          </a:p>
        </p:txBody>
      </p:sp>
    </p:spTree>
    <p:extLst>
      <p:ext uri="{BB962C8B-B14F-4D97-AF65-F5344CB8AC3E}">
        <p14:creationId xmlns:p14="http://schemas.microsoft.com/office/powerpoint/2010/main" val="3360864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8A161-EF47-44B3-8222-522F9595BC0A}"/>
              </a:ext>
            </a:extLst>
          </p:cNvPr>
          <p:cNvSpPr>
            <a:spLocks noGrp="1"/>
          </p:cNvSpPr>
          <p:nvPr>
            <p:ph type="title"/>
          </p:nvPr>
        </p:nvSpPr>
        <p:spPr>
          <a:xfrm>
            <a:off x="623888" y="1424782"/>
            <a:ext cx="7886700" cy="2377281"/>
          </a:xfrm>
        </p:spPr>
        <p:txBody>
          <a:bodyPr anchor="b"/>
          <a:lstStyle>
            <a:lvl1pPr>
              <a:defRPr sz="5000"/>
            </a:lvl1pPr>
          </a:lstStyle>
          <a:p>
            <a:r>
              <a:rPr lang="en-US"/>
              <a:t>Click to edit Master title style</a:t>
            </a:r>
          </a:p>
        </p:txBody>
      </p:sp>
      <p:sp>
        <p:nvSpPr>
          <p:cNvPr id="3" name="Text Placeholder 2">
            <a:extLst>
              <a:ext uri="{FF2B5EF4-FFF2-40B4-BE49-F238E27FC236}">
                <a16:creationId xmlns:a16="http://schemas.microsoft.com/office/drawing/2014/main" id="{1CD47641-C07C-4596-A4EF-99DF18C25428}"/>
              </a:ext>
            </a:extLst>
          </p:cNvPr>
          <p:cNvSpPr>
            <a:spLocks noGrp="1"/>
          </p:cNvSpPr>
          <p:nvPr>
            <p:ph type="body" idx="1"/>
          </p:nvPr>
        </p:nvSpPr>
        <p:spPr>
          <a:xfrm>
            <a:off x="623888" y="3824553"/>
            <a:ext cx="7886700" cy="1250156"/>
          </a:xfrm>
        </p:spPr>
        <p:txBody>
          <a:bodyPr/>
          <a:lstStyle>
            <a:lvl1pPr marL="0" indent="0">
              <a:buNone/>
              <a:defRPr sz="2000"/>
            </a:lvl1pPr>
            <a:lvl2pPr marL="380985" indent="0">
              <a:buNone/>
              <a:defRPr sz="1667"/>
            </a:lvl2pPr>
            <a:lvl3pPr marL="761970" indent="0">
              <a:buNone/>
              <a:defRPr sz="1500"/>
            </a:lvl3pPr>
            <a:lvl4pPr marL="1142954" indent="0">
              <a:buNone/>
              <a:defRPr sz="1333"/>
            </a:lvl4pPr>
            <a:lvl5pPr marL="1523939" indent="0">
              <a:buNone/>
              <a:defRPr sz="1333"/>
            </a:lvl5pPr>
            <a:lvl6pPr marL="1904924" indent="0">
              <a:buNone/>
              <a:defRPr sz="1333"/>
            </a:lvl6pPr>
            <a:lvl7pPr marL="2285909" indent="0">
              <a:buNone/>
              <a:defRPr sz="1333"/>
            </a:lvl7pPr>
            <a:lvl8pPr marL="2666893" indent="0">
              <a:buNone/>
              <a:defRPr sz="1333"/>
            </a:lvl8pPr>
            <a:lvl9pPr marL="3047878" indent="0">
              <a:buNone/>
              <a:defRPr sz="1333"/>
            </a:lvl9pPr>
          </a:lstStyle>
          <a:p>
            <a:pPr lvl="0"/>
            <a:r>
              <a:rPr lang="en-US"/>
              <a:t>Click to edit Master text styles</a:t>
            </a:r>
          </a:p>
        </p:txBody>
      </p:sp>
      <p:sp>
        <p:nvSpPr>
          <p:cNvPr id="4" name="Date Placeholder 3">
            <a:extLst>
              <a:ext uri="{FF2B5EF4-FFF2-40B4-BE49-F238E27FC236}">
                <a16:creationId xmlns:a16="http://schemas.microsoft.com/office/drawing/2014/main" id="{48B0B737-4915-4F43-8348-C17E4006557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F8FDDD4-8EBA-4D6A-9448-78921A57690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8C67C5E-43F2-4A43-BE68-AED924AD1C3B}"/>
              </a:ext>
            </a:extLst>
          </p:cNvPr>
          <p:cNvSpPr>
            <a:spLocks noGrp="1"/>
          </p:cNvSpPr>
          <p:nvPr>
            <p:ph type="sldNum" sz="quarter" idx="12"/>
          </p:nvPr>
        </p:nvSpPr>
        <p:spPr/>
        <p:txBody>
          <a:bodyPr/>
          <a:lstStyle>
            <a:lvl1pPr>
              <a:defRPr/>
            </a:lvl1pPr>
          </a:lstStyle>
          <a:p>
            <a:fld id="{900BF336-67DF-40BF-ABAB-801409CA9F77}" type="slidenum">
              <a:rPr lang="en-US" altLang="en-US"/>
              <a:pPr/>
              <a:t>‹#›</a:t>
            </a:fld>
            <a:endParaRPr lang="en-US" altLang="en-US"/>
          </a:p>
        </p:txBody>
      </p:sp>
    </p:spTree>
    <p:extLst>
      <p:ext uri="{BB962C8B-B14F-4D97-AF65-F5344CB8AC3E}">
        <p14:creationId xmlns:p14="http://schemas.microsoft.com/office/powerpoint/2010/main" val="2232896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F432A-108F-4431-95AF-69D20DBA8B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3FA01C-23A9-42AE-BD36-5E713B4F535A}"/>
              </a:ext>
            </a:extLst>
          </p:cNvPr>
          <p:cNvSpPr>
            <a:spLocks noGrp="1"/>
          </p:cNvSpPr>
          <p:nvPr>
            <p:ph sz="half" idx="1"/>
          </p:nvPr>
        </p:nvSpPr>
        <p:spPr>
          <a:xfrm>
            <a:off x="685800" y="1651000"/>
            <a:ext cx="381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6DFA74-AD34-46FE-9876-9939618721D5}"/>
              </a:ext>
            </a:extLst>
          </p:cNvPr>
          <p:cNvSpPr>
            <a:spLocks noGrp="1"/>
          </p:cNvSpPr>
          <p:nvPr>
            <p:ph sz="half" idx="2"/>
          </p:nvPr>
        </p:nvSpPr>
        <p:spPr>
          <a:xfrm>
            <a:off x="4648200" y="1651000"/>
            <a:ext cx="38100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221D8-0B64-4B7E-9C53-B2725B0F720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5B95357-AF4C-4A0C-A6CA-12BB2EAE503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349D25D-2E20-4C25-8F86-5F769EE91493}"/>
              </a:ext>
            </a:extLst>
          </p:cNvPr>
          <p:cNvSpPr>
            <a:spLocks noGrp="1"/>
          </p:cNvSpPr>
          <p:nvPr>
            <p:ph type="sldNum" sz="quarter" idx="12"/>
          </p:nvPr>
        </p:nvSpPr>
        <p:spPr/>
        <p:txBody>
          <a:bodyPr/>
          <a:lstStyle>
            <a:lvl1pPr>
              <a:defRPr/>
            </a:lvl1pPr>
          </a:lstStyle>
          <a:p>
            <a:fld id="{EA85CD5A-9EE0-4568-A4D6-C2EC68BB39BF}" type="slidenum">
              <a:rPr lang="en-US" altLang="en-US"/>
              <a:pPr/>
              <a:t>‹#›</a:t>
            </a:fld>
            <a:endParaRPr lang="en-US" altLang="en-US"/>
          </a:p>
        </p:txBody>
      </p:sp>
    </p:spTree>
    <p:extLst>
      <p:ext uri="{BB962C8B-B14F-4D97-AF65-F5344CB8AC3E}">
        <p14:creationId xmlns:p14="http://schemas.microsoft.com/office/powerpoint/2010/main" val="3042597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AD383-355E-4729-A9E1-4E100C237E31}"/>
              </a:ext>
            </a:extLst>
          </p:cNvPr>
          <p:cNvSpPr>
            <a:spLocks noGrp="1"/>
          </p:cNvSpPr>
          <p:nvPr>
            <p:ph type="title"/>
          </p:nvPr>
        </p:nvSpPr>
        <p:spPr>
          <a:xfrm>
            <a:off x="630238" y="304271"/>
            <a:ext cx="7886700" cy="1104636"/>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AACB39-5DA4-4749-B572-38D7C6FBA603}"/>
              </a:ext>
            </a:extLst>
          </p:cNvPr>
          <p:cNvSpPr>
            <a:spLocks noGrp="1"/>
          </p:cNvSpPr>
          <p:nvPr>
            <p:ph type="body" idx="1"/>
          </p:nvPr>
        </p:nvSpPr>
        <p:spPr>
          <a:xfrm>
            <a:off x="630239" y="1400969"/>
            <a:ext cx="3868737"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a:extLst>
              <a:ext uri="{FF2B5EF4-FFF2-40B4-BE49-F238E27FC236}">
                <a16:creationId xmlns:a16="http://schemas.microsoft.com/office/drawing/2014/main" id="{5EADADCD-E0EE-439D-99F8-B8F23FB5783E}"/>
              </a:ext>
            </a:extLst>
          </p:cNvPr>
          <p:cNvSpPr>
            <a:spLocks noGrp="1"/>
          </p:cNvSpPr>
          <p:nvPr>
            <p:ph sz="half" idx="2"/>
          </p:nvPr>
        </p:nvSpPr>
        <p:spPr>
          <a:xfrm>
            <a:off x="630239" y="2087563"/>
            <a:ext cx="3868737"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A1DC5D-9B82-4C9A-968E-6A4698F3F1AB}"/>
              </a:ext>
            </a:extLst>
          </p:cNvPr>
          <p:cNvSpPr>
            <a:spLocks noGrp="1"/>
          </p:cNvSpPr>
          <p:nvPr>
            <p:ph type="body" sz="quarter" idx="3"/>
          </p:nvPr>
        </p:nvSpPr>
        <p:spPr>
          <a:xfrm>
            <a:off x="4629150" y="1400969"/>
            <a:ext cx="3887788" cy="686593"/>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a:extLst>
              <a:ext uri="{FF2B5EF4-FFF2-40B4-BE49-F238E27FC236}">
                <a16:creationId xmlns:a16="http://schemas.microsoft.com/office/drawing/2014/main" id="{AC4E6DCE-0990-4DB4-B25A-5AD201DFB917}"/>
              </a:ext>
            </a:extLst>
          </p:cNvPr>
          <p:cNvSpPr>
            <a:spLocks noGrp="1"/>
          </p:cNvSpPr>
          <p:nvPr>
            <p:ph sz="quarter" idx="4"/>
          </p:nvPr>
        </p:nvSpPr>
        <p:spPr>
          <a:xfrm>
            <a:off x="4629150" y="2087563"/>
            <a:ext cx="3887788"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BC0FED-4265-42CE-996A-9BCA605DE426}"/>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4BF7631-25DC-4836-9337-502AED0B956D}"/>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311E0098-8F8D-43EB-8BEA-4E629306F297}"/>
              </a:ext>
            </a:extLst>
          </p:cNvPr>
          <p:cNvSpPr>
            <a:spLocks noGrp="1"/>
          </p:cNvSpPr>
          <p:nvPr>
            <p:ph type="sldNum" sz="quarter" idx="12"/>
          </p:nvPr>
        </p:nvSpPr>
        <p:spPr/>
        <p:txBody>
          <a:bodyPr/>
          <a:lstStyle>
            <a:lvl1pPr>
              <a:defRPr/>
            </a:lvl1pPr>
          </a:lstStyle>
          <a:p>
            <a:fld id="{7813C4F1-7CAF-4354-B707-4FA4C6B8D909}" type="slidenum">
              <a:rPr lang="en-US" altLang="en-US"/>
              <a:pPr/>
              <a:t>‹#›</a:t>
            </a:fld>
            <a:endParaRPr lang="en-US" altLang="en-US"/>
          </a:p>
        </p:txBody>
      </p:sp>
    </p:spTree>
    <p:extLst>
      <p:ext uri="{BB962C8B-B14F-4D97-AF65-F5344CB8AC3E}">
        <p14:creationId xmlns:p14="http://schemas.microsoft.com/office/powerpoint/2010/main" val="3056853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405C1-B29F-4686-A53A-97AE2F8807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A6A62D-0889-4F87-980A-CEAF15159F4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553722C-A190-46D0-94A0-A69D4153C0F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DB916EB-263A-45A4-977D-BBDF4DA736EA}"/>
              </a:ext>
            </a:extLst>
          </p:cNvPr>
          <p:cNvSpPr>
            <a:spLocks noGrp="1"/>
          </p:cNvSpPr>
          <p:nvPr>
            <p:ph type="sldNum" sz="quarter" idx="12"/>
          </p:nvPr>
        </p:nvSpPr>
        <p:spPr/>
        <p:txBody>
          <a:bodyPr/>
          <a:lstStyle>
            <a:lvl1pPr>
              <a:defRPr/>
            </a:lvl1pPr>
          </a:lstStyle>
          <a:p>
            <a:fld id="{EC997E71-6E7B-4799-B3E1-7CB8A2FB642C}" type="slidenum">
              <a:rPr lang="en-US" altLang="en-US"/>
              <a:pPr/>
              <a:t>‹#›</a:t>
            </a:fld>
            <a:endParaRPr lang="en-US" altLang="en-US"/>
          </a:p>
        </p:txBody>
      </p:sp>
    </p:spTree>
    <p:extLst>
      <p:ext uri="{BB962C8B-B14F-4D97-AF65-F5344CB8AC3E}">
        <p14:creationId xmlns:p14="http://schemas.microsoft.com/office/powerpoint/2010/main" val="2621093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B174A5-5006-435B-ACF2-4E870080BDA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074FB41-B9BA-498C-8417-F94F384DFC3E}"/>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5A51A069-C549-41BA-A78A-4C96F5E11278}"/>
              </a:ext>
            </a:extLst>
          </p:cNvPr>
          <p:cNvSpPr>
            <a:spLocks noGrp="1"/>
          </p:cNvSpPr>
          <p:nvPr>
            <p:ph type="sldNum" sz="quarter" idx="12"/>
          </p:nvPr>
        </p:nvSpPr>
        <p:spPr/>
        <p:txBody>
          <a:bodyPr/>
          <a:lstStyle>
            <a:lvl1pPr>
              <a:defRPr/>
            </a:lvl1pPr>
          </a:lstStyle>
          <a:p>
            <a:fld id="{1FB35EB5-E2DE-4F09-9935-3A4A883270F2}" type="slidenum">
              <a:rPr lang="en-US" altLang="en-US"/>
              <a:pPr/>
              <a:t>‹#›</a:t>
            </a:fld>
            <a:endParaRPr lang="en-US" altLang="en-US"/>
          </a:p>
        </p:txBody>
      </p:sp>
    </p:spTree>
    <p:extLst>
      <p:ext uri="{BB962C8B-B14F-4D97-AF65-F5344CB8AC3E}">
        <p14:creationId xmlns:p14="http://schemas.microsoft.com/office/powerpoint/2010/main" val="1311024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7FF48-DAA8-477A-86B3-54AD821A4DBA}"/>
              </a:ext>
            </a:extLst>
          </p:cNvPr>
          <p:cNvSpPr>
            <a:spLocks noGrp="1"/>
          </p:cNvSpPr>
          <p:nvPr>
            <p:ph type="title"/>
          </p:nvPr>
        </p:nvSpPr>
        <p:spPr>
          <a:xfrm>
            <a:off x="630239" y="381000"/>
            <a:ext cx="2949575" cy="1333500"/>
          </a:xfrm>
        </p:spPr>
        <p:txBody>
          <a:bodyPr anchor="b"/>
          <a:lstStyle>
            <a:lvl1pPr>
              <a:defRPr sz="2667"/>
            </a:lvl1pPr>
          </a:lstStyle>
          <a:p>
            <a:r>
              <a:rPr lang="en-US"/>
              <a:t>Click to edit Master title style</a:t>
            </a:r>
          </a:p>
        </p:txBody>
      </p:sp>
      <p:sp>
        <p:nvSpPr>
          <p:cNvPr id="3" name="Content Placeholder 2">
            <a:extLst>
              <a:ext uri="{FF2B5EF4-FFF2-40B4-BE49-F238E27FC236}">
                <a16:creationId xmlns:a16="http://schemas.microsoft.com/office/drawing/2014/main" id="{6E6EAE2E-33CA-4A96-B1DA-3BC85EF1FA35}"/>
              </a:ext>
            </a:extLst>
          </p:cNvPr>
          <p:cNvSpPr>
            <a:spLocks noGrp="1"/>
          </p:cNvSpPr>
          <p:nvPr>
            <p:ph idx="1"/>
          </p:nvPr>
        </p:nvSpPr>
        <p:spPr>
          <a:xfrm>
            <a:off x="3887788" y="822855"/>
            <a:ext cx="4629150" cy="406135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C17D85-4AF4-46C0-9299-5E0299AFEA5B}"/>
              </a:ext>
            </a:extLst>
          </p:cNvPr>
          <p:cNvSpPr>
            <a:spLocks noGrp="1"/>
          </p:cNvSpPr>
          <p:nvPr>
            <p:ph type="body" sz="half" idx="2"/>
          </p:nvPr>
        </p:nvSpPr>
        <p:spPr>
          <a:xfrm>
            <a:off x="630239" y="1714500"/>
            <a:ext cx="2949575"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DC99DAAC-5E93-48B2-95EF-93734B9D4CC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204AA17-B563-449E-B128-064EF30CE96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BB958D8-D273-429E-82FA-8145904FF435}"/>
              </a:ext>
            </a:extLst>
          </p:cNvPr>
          <p:cNvSpPr>
            <a:spLocks noGrp="1"/>
          </p:cNvSpPr>
          <p:nvPr>
            <p:ph type="sldNum" sz="quarter" idx="12"/>
          </p:nvPr>
        </p:nvSpPr>
        <p:spPr/>
        <p:txBody>
          <a:bodyPr/>
          <a:lstStyle>
            <a:lvl1pPr>
              <a:defRPr/>
            </a:lvl1pPr>
          </a:lstStyle>
          <a:p>
            <a:fld id="{4765DCC8-DC2C-4DEF-8475-5E73E1989AC7}" type="slidenum">
              <a:rPr lang="en-US" altLang="en-US"/>
              <a:pPr/>
              <a:t>‹#›</a:t>
            </a:fld>
            <a:endParaRPr lang="en-US" altLang="en-US"/>
          </a:p>
        </p:txBody>
      </p:sp>
    </p:spTree>
    <p:extLst>
      <p:ext uri="{BB962C8B-B14F-4D97-AF65-F5344CB8AC3E}">
        <p14:creationId xmlns:p14="http://schemas.microsoft.com/office/powerpoint/2010/main" val="4283351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E794C2-9809-9B4B-B1C7-126FA5E551FB}"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4912D4-E582-1940-BB15-6A2810B1208A}" type="slidenum">
              <a:rPr lang="en-US" smtClean="0"/>
              <a:t>‹#›</a:t>
            </a:fld>
            <a:endParaRPr lang="en-US"/>
          </a:p>
        </p:txBody>
      </p:sp>
    </p:spTree>
    <p:extLst>
      <p:ext uri="{BB962C8B-B14F-4D97-AF65-F5344CB8AC3E}">
        <p14:creationId xmlns:p14="http://schemas.microsoft.com/office/powerpoint/2010/main" val="144869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FF202-D73A-4D0E-AA55-0BF860A4803C}"/>
              </a:ext>
            </a:extLst>
          </p:cNvPr>
          <p:cNvSpPr>
            <a:spLocks noGrp="1"/>
          </p:cNvSpPr>
          <p:nvPr>
            <p:ph type="title"/>
          </p:nvPr>
        </p:nvSpPr>
        <p:spPr>
          <a:xfrm>
            <a:off x="630239" y="381000"/>
            <a:ext cx="2949575" cy="1333500"/>
          </a:xfrm>
        </p:spPr>
        <p:txBody>
          <a:bodyPr anchor="b"/>
          <a:lstStyle>
            <a:lvl1pPr>
              <a:defRPr sz="2667"/>
            </a:lvl1pPr>
          </a:lstStyle>
          <a:p>
            <a:r>
              <a:rPr lang="en-US"/>
              <a:t>Click to edit Master title style</a:t>
            </a:r>
          </a:p>
        </p:txBody>
      </p:sp>
      <p:sp>
        <p:nvSpPr>
          <p:cNvPr id="3" name="Picture Placeholder 2">
            <a:extLst>
              <a:ext uri="{FF2B5EF4-FFF2-40B4-BE49-F238E27FC236}">
                <a16:creationId xmlns:a16="http://schemas.microsoft.com/office/drawing/2014/main" id="{8A02812F-76A2-4EA2-ADA9-54D626272C48}"/>
              </a:ext>
            </a:extLst>
          </p:cNvPr>
          <p:cNvSpPr>
            <a:spLocks noGrp="1"/>
          </p:cNvSpPr>
          <p:nvPr>
            <p:ph type="pic" idx="1"/>
          </p:nvPr>
        </p:nvSpPr>
        <p:spPr>
          <a:xfrm>
            <a:off x="3887788" y="822855"/>
            <a:ext cx="4629150" cy="4061354"/>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Text Placeholder 3">
            <a:extLst>
              <a:ext uri="{FF2B5EF4-FFF2-40B4-BE49-F238E27FC236}">
                <a16:creationId xmlns:a16="http://schemas.microsoft.com/office/drawing/2014/main" id="{6D654FA6-F48F-4233-A6E0-BADB3982B963}"/>
              </a:ext>
            </a:extLst>
          </p:cNvPr>
          <p:cNvSpPr>
            <a:spLocks noGrp="1"/>
          </p:cNvSpPr>
          <p:nvPr>
            <p:ph type="body" sz="half" idx="2"/>
          </p:nvPr>
        </p:nvSpPr>
        <p:spPr>
          <a:xfrm>
            <a:off x="630239" y="1714500"/>
            <a:ext cx="2949575" cy="3176323"/>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a:extLst>
              <a:ext uri="{FF2B5EF4-FFF2-40B4-BE49-F238E27FC236}">
                <a16:creationId xmlns:a16="http://schemas.microsoft.com/office/drawing/2014/main" id="{0F71941C-9FAA-499A-AB57-139F101B6F9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EAC1F0D-AABA-4DC0-A28E-C03D63F36FE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62CE9FC-A475-4C91-B93C-D91E38603BD0}"/>
              </a:ext>
            </a:extLst>
          </p:cNvPr>
          <p:cNvSpPr>
            <a:spLocks noGrp="1"/>
          </p:cNvSpPr>
          <p:nvPr>
            <p:ph type="sldNum" sz="quarter" idx="12"/>
          </p:nvPr>
        </p:nvSpPr>
        <p:spPr/>
        <p:txBody>
          <a:bodyPr/>
          <a:lstStyle>
            <a:lvl1pPr>
              <a:defRPr/>
            </a:lvl1pPr>
          </a:lstStyle>
          <a:p>
            <a:fld id="{BCB63F19-0FF6-484F-B807-29C5F6BA1AA3}" type="slidenum">
              <a:rPr lang="en-US" altLang="en-US"/>
              <a:pPr/>
              <a:t>‹#›</a:t>
            </a:fld>
            <a:endParaRPr lang="en-US" altLang="en-US"/>
          </a:p>
        </p:txBody>
      </p:sp>
    </p:spTree>
    <p:extLst>
      <p:ext uri="{BB962C8B-B14F-4D97-AF65-F5344CB8AC3E}">
        <p14:creationId xmlns:p14="http://schemas.microsoft.com/office/powerpoint/2010/main" val="614929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B8710-923E-409B-8D5E-26109A331F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7C327F-1393-4D9A-A6D8-7D8042AC4A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7A1844-4A26-404A-BD94-D1C0ABA003D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34A27E0-B138-4323-9755-0BDF0986973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18509B-6FE6-4C9D-889C-1B312539E1FB}"/>
              </a:ext>
            </a:extLst>
          </p:cNvPr>
          <p:cNvSpPr>
            <a:spLocks noGrp="1"/>
          </p:cNvSpPr>
          <p:nvPr>
            <p:ph type="sldNum" sz="quarter" idx="12"/>
          </p:nvPr>
        </p:nvSpPr>
        <p:spPr/>
        <p:txBody>
          <a:bodyPr/>
          <a:lstStyle>
            <a:lvl1pPr>
              <a:defRPr/>
            </a:lvl1pPr>
          </a:lstStyle>
          <a:p>
            <a:fld id="{BF864083-06E8-476B-B561-B78C7180A7D6}" type="slidenum">
              <a:rPr lang="en-US" altLang="en-US"/>
              <a:pPr/>
              <a:t>‹#›</a:t>
            </a:fld>
            <a:endParaRPr lang="en-US" altLang="en-US"/>
          </a:p>
        </p:txBody>
      </p:sp>
    </p:spTree>
    <p:extLst>
      <p:ext uri="{BB962C8B-B14F-4D97-AF65-F5344CB8AC3E}">
        <p14:creationId xmlns:p14="http://schemas.microsoft.com/office/powerpoint/2010/main" val="2428228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4FDE0C-40DA-4B42-83DC-77AF6A2A2E35}"/>
              </a:ext>
            </a:extLst>
          </p:cNvPr>
          <p:cNvSpPr>
            <a:spLocks noGrp="1"/>
          </p:cNvSpPr>
          <p:nvPr>
            <p:ph type="title" orient="vert"/>
          </p:nvPr>
        </p:nvSpPr>
        <p:spPr>
          <a:xfrm>
            <a:off x="6515100" y="508000"/>
            <a:ext cx="1943100" cy="4572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02D965-FF82-404C-AB9A-C8539CAB36CC}"/>
              </a:ext>
            </a:extLst>
          </p:cNvPr>
          <p:cNvSpPr>
            <a:spLocks noGrp="1"/>
          </p:cNvSpPr>
          <p:nvPr>
            <p:ph type="body" orient="vert" idx="1"/>
          </p:nvPr>
        </p:nvSpPr>
        <p:spPr>
          <a:xfrm>
            <a:off x="685800" y="508000"/>
            <a:ext cx="56769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9A087-457C-4BDF-B88C-822EA8FA75A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FAAD309-0D83-4EAA-9323-466A2F15ECF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70005A6-4CAA-4AAB-BF08-53D5547EF9E8}"/>
              </a:ext>
            </a:extLst>
          </p:cNvPr>
          <p:cNvSpPr>
            <a:spLocks noGrp="1"/>
          </p:cNvSpPr>
          <p:nvPr>
            <p:ph type="sldNum" sz="quarter" idx="12"/>
          </p:nvPr>
        </p:nvSpPr>
        <p:spPr/>
        <p:txBody>
          <a:bodyPr/>
          <a:lstStyle>
            <a:lvl1pPr>
              <a:defRPr/>
            </a:lvl1pPr>
          </a:lstStyle>
          <a:p>
            <a:fld id="{FD25AE9C-240F-4025-B447-3226590EF8E5}" type="slidenum">
              <a:rPr lang="en-US" altLang="en-US"/>
              <a:pPr/>
              <a:t>‹#›</a:t>
            </a:fld>
            <a:endParaRPr lang="en-US" altLang="en-US"/>
          </a:p>
        </p:txBody>
      </p:sp>
    </p:spTree>
    <p:extLst>
      <p:ext uri="{BB962C8B-B14F-4D97-AF65-F5344CB8AC3E}">
        <p14:creationId xmlns:p14="http://schemas.microsoft.com/office/powerpoint/2010/main" val="1231018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E794C2-9809-9B4B-B1C7-126FA5E551FB}" type="datetimeFigureOut">
              <a:rPr lang="en-US" smtClean="0"/>
              <a:t>9/13/2019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4912D4-E582-1940-BB15-6A2810B1208A}" type="slidenum">
              <a:rPr lang="en-US" smtClean="0"/>
              <a:t>‹#›</a:t>
            </a:fld>
            <a:endParaRPr lang="en-US"/>
          </a:p>
        </p:txBody>
      </p:sp>
    </p:spTree>
    <p:extLst>
      <p:ext uri="{BB962C8B-B14F-4D97-AF65-F5344CB8AC3E}">
        <p14:creationId xmlns:p14="http://schemas.microsoft.com/office/powerpoint/2010/main" val="245846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E794C2-9809-9B4B-B1C7-126FA5E551FB}"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4912D4-E582-1940-BB15-6A2810B1208A}" type="slidenum">
              <a:rPr lang="en-US" smtClean="0"/>
              <a:t>‹#›</a:t>
            </a:fld>
            <a:endParaRPr lang="en-US"/>
          </a:p>
        </p:txBody>
      </p:sp>
    </p:spTree>
    <p:extLst>
      <p:ext uri="{BB962C8B-B14F-4D97-AF65-F5344CB8AC3E}">
        <p14:creationId xmlns:p14="http://schemas.microsoft.com/office/powerpoint/2010/main" val="251941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E794C2-9809-9B4B-B1C7-126FA5E551FB}" type="datetimeFigureOut">
              <a:rPr lang="en-US" smtClean="0"/>
              <a:t>9/13/2019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4912D4-E582-1940-BB15-6A2810B1208A}" type="slidenum">
              <a:rPr lang="en-US" smtClean="0"/>
              <a:t>‹#›</a:t>
            </a:fld>
            <a:endParaRPr lang="en-US"/>
          </a:p>
        </p:txBody>
      </p:sp>
    </p:spTree>
    <p:extLst>
      <p:ext uri="{BB962C8B-B14F-4D97-AF65-F5344CB8AC3E}">
        <p14:creationId xmlns:p14="http://schemas.microsoft.com/office/powerpoint/2010/main" val="98540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E794C2-9809-9B4B-B1C7-126FA5E551FB}" type="datetimeFigureOut">
              <a:rPr lang="en-US" smtClean="0"/>
              <a:t>9/13/2019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4912D4-E582-1940-BB15-6A2810B1208A}" type="slidenum">
              <a:rPr lang="en-US" smtClean="0"/>
              <a:t>‹#›</a:t>
            </a:fld>
            <a:endParaRPr lang="en-US"/>
          </a:p>
        </p:txBody>
      </p:sp>
    </p:spTree>
    <p:extLst>
      <p:ext uri="{BB962C8B-B14F-4D97-AF65-F5344CB8AC3E}">
        <p14:creationId xmlns:p14="http://schemas.microsoft.com/office/powerpoint/2010/main" val="256668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E794C2-9809-9B4B-B1C7-126FA5E551FB}" type="datetimeFigureOut">
              <a:rPr lang="en-US" smtClean="0"/>
              <a:t>9/13/2019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4912D4-E582-1940-BB15-6A2810B1208A}" type="slidenum">
              <a:rPr lang="en-US" smtClean="0"/>
              <a:t>‹#›</a:t>
            </a:fld>
            <a:endParaRPr lang="en-US"/>
          </a:p>
        </p:txBody>
      </p:sp>
    </p:spTree>
    <p:extLst>
      <p:ext uri="{BB962C8B-B14F-4D97-AF65-F5344CB8AC3E}">
        <p14:creationId xmlns:p14="http://schemas.microsoft.com/office/powerpoint/2010/main" val="325891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6E794C2-9809-9B4B-B1C7-126FA5E551FB}"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4912D4-E582-1940-BB15-6A2810B1208A}" type="slidenum">
              <a:rPr lang="en-US" smtClean="0"/>
              <a:t>‹#›</a:t>
            </a:fld>
            <a:endParaRPr lang="en-US"/>
          </a:p>
        </p:txBody>
      </p:sp>
    </p:spTree>
    <p:extLst>
      <p:ext uri="{BB962C8B-B14F-4D97-AF65-F5344CB8AC3E}">
        <p14:creationId xmlns:p14="http://schemas.microsoft.com/office/powerpoint/2010/main" val="344113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6E794C2-9809-9B4B-B1C7-126FA5E551FB}" type="datetimeFigureOut">
              <a:rPr lang="en-US" smtClean="0"/>
              <a:t>9/13/2019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4912D4-E582-1940-BB15-6A2810B1208A}" type="slidenum">
              <a:rPr lang="en-US" smtClean="0"/>
              <a:t>‹#›</a:t>
            </a:fld>
            <a:endParaRPr lang="en-US"/>
          </a:p>
        </p:txBody>
      </p:sp>
    </p:spTree>
    <p:extLst>
      <p:ext uri="{BB962C8B-B14F-4D97-AF65-F5344CB8AC3E}">
        <p14:creationId xmlns:p14="http://schemas.microsoft.com/office/powerpoint/2010/main" val="278069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F6E794C2-9809-9B4B-B1C7-126FA5E551FB}" type="datetimeFigureOut">
              <a:rPr lang="en-US" smtClean="0"/>
              <a:t>9/13/2019</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DC4912D4-E582-1940-BB15-6A2810B1208A}" type="slidenum">
              <a:rPr lang="en-US" smtClean="0"/>
              <a:t>‹#›</a:t>
            </a:fld>
            <a:endParaRPr lang="en-US"/>
          </a:p>
        </p:txBody>
      </p:sp>
    </p:spTree>
    <p:extLst>
      <p:ext uri="{BB962C8B-B14F-4D97-AF65-F5344CB8AC3E}">
        <p14:creationId xmlns:p14="http://schemas.microsoft.com/office/powerpoint/2010/main" val="874588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FB52C66-CD7C-43CA-923E-8B8513BFE03C}"/>
              </a:ext>
            </a:extLst>
          </p:cNvPr>
          <p:cNvSpPr>
            <a:spLocks noGrp="1" noChangeArrowheads="1"/>
          </p:cNvSpPr>
          <p:nvPr>
            <p:ph type="title"/>
          </p:nvPr>
        </p:nvSpPr>
        <p:spPr bwMode="auto">
          <a:xfrm>
            <a:off x="685800" y="508000"/>
            <a:ext cx="77724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F894BA7-2CB2-4CFC-8A25-DF4848BC4DE9}"/>
              </a:ext>
            </a:extLst>
          </p:cNvPr>
          <p:cNvSpPr>
            <a:spLocks noGrp="1" noChangeArrowheads="1"/>
          </p:cNvSpPr>
          <p:nvPr>
            <p:ph type="body" idx="1"/>
          </p:nvPr>
        </p:nvSpPr>
        <p:spPr bwMode="auto">
          <a:xfrm>
            <a:off x="685800" y="1651000"/>
            <a:ext cx="77724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1D851F0-031A-46FB-9F07-E76CB0D5DC2C}"/>
              </a:ext>
            </a:extLst>
          </p:cNvPr>
          <p:cNvSpPr>
            <a:spLocks noGrp="1" noChangeArrowheads="1"/>
          </p:cNvSpPr>
          <p:nvPr>
            <p:ph type="dt" sz="half" idx="2"/>
          </p:nvPr>
        </p:nvSpPr>
        <p:spPr bwMode="auto">
          <a:xfrm>
            <a:off x="685800" y="52070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167"/>
            </a:lvl1pPr>
          </a:lstStyle>
          <a:p>
            <a:endParaRPr lang="en-US" altLang="en-US"/>
          </a:p>
        </p:txBody>
      </p:sp>
      <p:sp>
        <p:nvSpPr>
          <p:cNvPr id="1029" name="Rectangle 5">
            <a:extLst>
              <a:ext uri="{FF2B5EF4-FFF2-40B4-BE49-F238E27FC236}">
                <a16:creationId xmlns:a16="http://schemas.microsoft.com/office/drawing/2014/main" id="{C235E8C3-080A-43E6-9AD1-7399AFE7F8CE}"/>
              </a:ext>
            </a:extLst>
          </p:cNvPr>
          <p:cNvSpPr>
            <a:spLocks noGrp="1" noChangeArrowheads="1"/>
          </p:cNvSpPr>
          <p:nvPr>
            <p:ph type="ftr" sz="quarter" idx="3"/>
          </p:nvPr>
        </p:nvSpPr>
        <p:spPr bwMode="auto">
          <a:xfrm>
            <a:off x="3124200" y="5207000"/>
            <a:ext cx="2895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167"/>
            </a:lvl1pPr>
          </a:lstStyle>
          <a:p>
            <a:endParaRPr lang="en-US" altLang="en-US"/>
          </a:p>
        </p:txBody>
      </p:sp>
      <p:sp>
        <p:nvSpPr>
          <p:cNvPr id="1030" name="Rectangle 6">
            <a:extLst>
              <a:ext uri="{FF2B5EF4-FFF2-40B4-BE49-F238E27FC236}">
                <a16:creationId xmlns:a16="http://schemas.microsoft.com/office/drawing/2014/main" id="{9918ADB5-8057-455A-A7B2-2E40A49ABAC4}"/>
              </a:ext>
            </a:extLst>
          </p:cNvPr>
          <p:cNvSpPr>
            <a:spLocks noGrp="1" noChangeArrowheads="1"/>
          </p:cNvSpPr>
          <p:nvPr>
            <p:ph type="sldNum" sz="quarter" idx="4"/>
          </p:nvPr>
        </p:nvSpPr>
        <p:spPr bwMode="auto">
          <a:xfrm>
            <a:off x="6553200" y="52070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167"/>
            </a:lvl1pPr>
          </a:lstStyle>
          <a:p>
            <a:fld id="{66FEB796-75A5-41F4-AB2A-8C43860C5A04}" type="slidenum">
              <a:rPr lang="en-US" altLang="en-US"/>
              <a:pPr/>
              <a:t>‹#›</a:t>
            </a:fld>
            <a:endParaRPr lang="en-US" altLang="en-US"/>
          </a:p>
        </p:txBody>
      </p:sp>
    </p:spTree>
    <p:extLst>
      <p:ext uri="{BB962C8B-B14F-4D97-AF65-F5344CB8AC3E}">
        <p14:creationId xmlns:p14="http://schemas.microsoft.com/office/powerpoint/2010/main" val="18212907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3667" kern="1200">
          <a:solidFill>
            <a:schemeClr val="tx2"/>
          </a:solidFill>
          <a:latin typeface="+mj-lt"/>
          <a:ea typeface="+mj-ea"/>
          <a:cs typeface="+mj-cs"/>
        </a:defRPr>
      </a:lvl1pPr>
      <a:lvl2pPr algn="ctr" rtl="0" eaLnBrk="0" fontAlgn="base" hangingPunct="0">
        <a:spcBef>
          <a:spcPct val="0"/>
        </a:spcBef>
        <a:spcAft>
          <a:spcPct val="0"/>
        </a:spcAft>
        <a:defRPr sz="3667">
          <a:solidFill>
            <a:schemeClr val="tx2"/>
          </a:solidFill>
          <a:latin typeface="Times New Roman" panose="02020603050405020304" pitchFamily="18" charset="0"/>
        </a:defRPr>
      </a:lvl2pPr>
      <a:lvl3pPr algn="ctr" rtl="0" eaLnBrk="0" fontAlgn="base" hangingPunct="0">
        <a:spcBef>
          <a:spcPct val="0"/>
        </a:spcBef>
        <a:spcAft>
          <a:spcPct val="0"/>
        </a:spcAft>
        <a:defRPr sz="3667">
          <a:solidFill>
            <a:schemeClr val="tx2"/>
          </a:solidFill>
          <a:latin typeface="Times New Roman" panose="02020603050405020304" pitchFamily="18" charset="0"/>
        </a:defRPr>
      </a:lvl3pPr>
      <a:lvl4pPr algn="ctr" rtl="0" eaLnBrk="0" fontAlgn="base" hangingPunct="0">
        <a:spcBef>
          <a:spcPct val="0"/>
        </a:spcBef>
        <a:spcAft>
          <a:spcPct val="0"/>
        </a:spcAft>
        <a:defRPr sz="3667">
          <a:solidFill>
            <a:schemeClr val="tx2"/>
          </a:solidFill>
          <a:latin typeface="Times New Roman" panose="02020603050405020304" pitchFamily="18" charset="0"/>
        </a:defRPr>
      </a:lvl4pPr>
      <a:lvl5pPr algn="ctr" rtl="0" eaLnBrk="0" fontAlgn="base" hangingPunct="0">
        <a:spcBef>
          <a:spcPct val="0"/>
        </a:spcBef>
        <a:spcAft>
          <a:spcPct val="0"/>
        </a:spcAft>
        <a:defRPr sz="3667">
          <a:solidFill>
            <a:schemeClr val="tx2"/>
          </a:solidFill>
          <a:latin typeface="Times New Roman" panose="02020603050405020304" pitchFamily="18" charset="0"/>
        </a:defRPr>
      </a:lvl5pPr>
      <a:lvl6pPr marL="380985" algn="ctr" rtl="0" eaLnBrk="0" fontAlgn="base" hangingPunct="0">
        <a:spcBef>
          <a:spcPct val="0"/>
        </a:spcBef>
        <a:spcAft>
          <a:spcPct val="0"/>
        </a:spcAft>
        <a:defRPr sz="3667">
          <a:solidFill>
            <a:schemeClr val="tx2"/>
          </a:solidFill>
          <a:latin typeface="Times New Roman" panose="02020603050405020304" pitchFamily="18" charset="0"/>
        </a:defRPr>
      </a:lvl6pPr>
      <a:lvl7pPr marL="761970" algn="ctr" rtl="0" eaLnBrk="0" fontAlgn="base" hangingPunct="0">
        <a:spcBef>
          <a:spcPct val="0"/>
        </a:spcBef>
        <a:spcAft>
          <a:spcPct val="0"/>
        </a:spcAft>
        <a:defRPr sz="3667">
          <a:solidFill>
            <a:schemeClr val="tx2"/>
          </a:solidFill>
          <a:latin typeface="Times New Roman" panose="02020603050405020304" pitchFamily="18" charset="0"/>
        </a:defRPr>
      </a:lvl7pPr>
      <a:lvl8pPr marL="1142954" algn="ctr" rtl="0" eaLnBrk="0" fontAlgn="base" hangingPunct="0">
        <a:spcBef>
          <a:spcPct val="0"/>
        </a:spcBef>
        <a:spcAft>
          <a:spcPct val="0"/>
        </a:spcAft>
        <a:defRPr sz="3667">
          <a:solidFill>
            <a:schemeClr val="tx2"/>
          </a:solidFill>
          <a:latin typeface="Times New Roman" panose="02020603050405020304" pitchFamily="18" charset="0"/>
        </a:defRPr>
      </a:lvl8pPr>
      <a:lvl9pPr marL="1523939" algn="ctr" rtl="0" eaLnBrk="0" fontAlgn="base" hangingPunct="0">
        <a:spcBef>
          <a:spcPct val="0"/>
        </a:spcBef>
        <a:spcAft>
          <a:spcPct val="0"/>
        </a:spcAft>
        <a:defRPr sz="3667">
          <a:solidFill>
            <a:schemeClr val="tx2"/>
          </a:solidFill>
          <a:latin typeface="Times New Roman" panose="02020603050405020304" pitchFamily="18" charset="0"/>
        </a:defRPr>
      </a:lvl9pPr>
    </p:titleStyle>
    <p:bodyStyle>
      <a:lvl1pPr marL="285739" indent="-285739" algn="l" rtl="0" eaLnBrk="0" fontAlgn="base" hangingPunct="0">
        <a:spcBef>
          <a:spcPct val="20000"/>
        </a:spcBef>
        <a:spcAft>
          <a:spcPct val="0"/>
        </a:spcAft>
        <a:buChar char="•"/>
        <a:defRPr sz="2667" kern="1200">
          <a:solidFill>
            <a:schemeClr val="tx1"/>
          </a:solidFill>
          <a:latin typeface="+mn-lt"/>
          <a:ea typeface="+mn-ea"/>
          <a:cs typeface="+mn-cs"/>
        </a:defRPr>
      </a:lvl1pPr>
      <a:lvl2pPr marL="619100" indent="-238115" algn="l" rtl="0" eaLnBrk="0" fontAlgn="base" hangingPunct="0">
        <a:spcBef>
          <a:spcPct val="20000"/>
        </a:spcBef>
        <a:spcAft>
          <a:spcPct val="0"/>
        </a:spcAft>
        <a:buChar char="–"/>
        <a:defRPr sz="2333" kern="1200">
          <a:solidFill>
            <a:schemeClr val="tx1"/>
          </a:solidFill>
          <a:latin typeface="+mn-lt"/>
          <a:ea typeface="+mn-ea"/>
          <a:cs typeface="+mn-cs"/>
        </a:defRPr>
      </a:lvl2pPr>
      <a:lvl3pPr marL="952462" indent="-190492" algn="l" rtl="0" eaLnBrk="0" fontAlgn="base" hangingPunct="0">
        <a:spcBef>
          <a:spcPct val="20000"/>
        </a:spcBef>
        <a:spcAft>
          <a:spcPct val="0"/>
        </a:spcAft>
        <a:buChar char="•"/>
        <a:defRPr sz="2000" kern="1200">
          <a:solidFill>
            <a:schemeClr val="tx1"/>
          </a:solidFill>
          <a:latin typeface="+mn-lt"/>
          <a:ea typeface="+mn-ea"/>
          <a:cs typeface="+mn-cs"/>
        </a:defRPr>
      </a:lvl3pPr>
      <a:lvl4pPr marL="1333447" indent="-190492" algn="l" rtl="0" eaLnBrk="0" fontAlgn="base" hangingPunct="0">
        <a:spcBef>
          <a:spcPct val="20000"/>
        </a:spcBef>
        <a:spcAft>
          <a:spcPct val="0"/>
        </a:spcAft>
        <a:buChar char="–"/>
        <a:defRPr sz="1667" kern="1200">
          <a:solidFill>
            <a:schemeClr val="tx1"/>
          </a:solidFill>
          <a:latin typeface="+mn-lt"/>
          <a:ea typeface="+mn-ea"/>
          <a:cs typeface="+mn-cs"/>
        </a:defRPr>
      </a:lvl4pPr>
      <a:lvl5pPr marL="1714431" indent="-190492" algn="l" rtl="0" eaLnBrk="0" fontAlgn="base" hangingPunct="0">
        <a:spcBef>
          <a:spcPct val="20000"/>
        </a:spcBef>
        <a:spcAft>
          <a:spcPct val="0"/>
        </a:spcAft>
        <a:buChar char="»"/>
        <a:defRPr sz="1667"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EB8E3-780F-4D8E-B87B-D7CA5164E05C}"/>
              </a:ext>
            </a:extLst>
          </p:cNvPr>
          <p:cNvSpPr>
            <a:spLocks noGrp="1"/>
          </p:cNvSpPr>
          <p:nvPr>
            <p:ph type="ctrTitle"/>
          </p:nvPr>
        </p:nvSpPr>
        <p:spPr>
          <a:xfrm>
            <a:off x="1714500" y="935302"/>
            <a:ext cx="5715000" cy="3382698"/>
          </a:xfrm>
        </p:spPr>
        <p:txBody>
          <a:bodyPr/>
          <a:lstStyle/>
          <a:p>
            <a:r>
              <a:rPr lang="en-US" dirty="0">
                <a:solidFill>
                  <a:schemeClr val="bg1"/>
                </a:solidFill>
                <a:latin typeface="Calibri" panose="020F0502020204030204" pitchFamily="34" charset="0"/>
                <a:cs typeface="Calibri" panose="020F0502020204030204" pitchFamily="34" charset="0"/>
              </a:rPr>
              <a:t>Welcome</a:t>
            </a:r>
            <a:br>
              <a:rPr lang="en-US" dirty="0">
                <a:solidFill>
                  <a:schemeClr val="bg1"/>
                </a:solidFill>
                <a:latin typeface="Calibri" panose="020F0502020204030204" pitchFamily="34" charset="0"/>
                <a:cs typeface="Calibri" panose="020F0502020204030204" pitchFamily="34" charset="0"/>
              </a:rPr>
            </a:b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Please Sit In The Middle Two Sections</a:t>
            </a:r>
          </a:p>
        </p:txBody>
      </p:sp>
    </p:spTree>
    <p:extLst>
      <p:ext uri="{BB962C8B-B14F-4D97-AF65-F5344CB8AC3E}">
        <p14:creationId xmlns:p14="http://schemas.microsoft.com/office/powerpoint/2010/main" val="3086464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AllTheWayMySaviorLeadsMe9">
            <a:extLst>
              <a:ext uri="{FF2B5EF4-FFF2-40B4-BE49-F238E27FC236}">
                <a16:creationId xmlns:a16="http://schemas.microsoft.com/office/drawing/2014/main" id="{D3208716-7B2A-4219-ACCF-00826D8C9D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7346" name="Rectangle 2">
            <a:extLst>
              <a:ext uri="{FF2B5EF4-FFF2-40B4-BE49-F238E27FC236}">
                <a16:creationId xmlns:a16="http://schemas.microsoft.com/office/drawing/2014/main" id="{073B3F32-A410-444D-944F-9C894C09CEAF}"/>
              </a:ext>
            </a:extLst>
          </p:cNvPr>
          <p:cNvSpPr>
            <a:spLocks noGrp="1" noChangeArrowheads="1"/>
          </p:cNvSpPr>
          <p:nvPr>
            <p:ph type="title" idx="4294967295"/>
          </p:nvPr>
        </p:nvSpPr>
        <p:spPr>
          <a:xfrm>
            <a:off x="825500" y="127000"/>
            <a:ext cx="6477000" cy="254000"/>
          </a:xfrm>
        </p:spPr>
        <p:txBody>
          <a:bodyPr/>
          <a:lstStyle/>
          <a:p>
            <a:pPr algn="l"/>
            <a:r>
              <a:rPr lang="en-US" altLang="en-US" sz="2333">
                <a:solidFill>
                  <a:schemeClr val="tx1"/>
                </a:solidFill>
                <a:latin typeface="Arial" panose="020B0604020202020204" pitchFamily="34" charset="0"/>
              </a:rPr>
              <a:t>2 – All the Way My Savior Leads Me</a:t>
            </a:r>
          </a:p>
        </p:txBody>
      </p:sp>
      <p:sp>
        <p:nvSpPr>
          <p:cNvPr id="57347" name="Text Box 3">
            <a:extLst>
              <a:ext uri="{FF2B5EF4-FFF2-40B4-BE49-F238E27FC236}">
                <a16:creationId xmlns:a16="http://schemas.microsoft.com/office/drawing/2014/main" id="{F06DA3F6-DE91-440F-9616-7DE7403AFDFD}"/>
              </a:ext>
            </a:extLst>
          </p:cNvPr>
          <p:cNvSpPr txBox="1">
            <a:spLocks noChangeArrowheads="1"/>
          </p:cNvSpPr>
          <p:nvPr/>
        </p:nvSpPr>
        <p:spPr bwMode="auto">
          <a:xfrm>
            <a:off x="6257396" y="5461000"/>
            <a:ext cx="2170787" cy="27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1167">
                <a:solidFill>
                  <a:srgbClr val="000000"/>
                </a:solidFill>
                <a:latin typeface="Times New Roman" panose="02020603050405020304" pitchFamily="18" charset="0"/>
              </a:rPr>
              <a:t>© 2002 The Paperless Hymnal™</a:t>
            </a:r>
          </a:p>
        </p:txBody>
      </p:sp>
      <p:sp>
        <p:nvSpPr>
          <p:cNvPr id="57349" name="Text Box 5">
            <a:extLst>
              <a:ext uri="{FF2B5EF4-FFF2-40B4-BE49-F238E27FC236}">
                <a16:creationId xmlns:a16="http://schemas.microsoft.com/office/drawing/2014/main" id="{436B23EF-BAAD-4EA1-8912-876DBBE25018}"/>
              </a:ext>
            </a:extLst>
          </p:cNvPr>
          <p:cNvSpPr txBox="1">
            <a:spLocks noChangeArrowheads="1"/>
          </p:cNvSpPr>
          <p:nvPr/>
        </p:nvSpPr>
        <p:spPr bwMode="auto">
          <a:xfrm>
            <a:off x="7747000" y="63500"/>
            <a:ext cx="566181"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2667">
                <a:solidFill>
                  <a:srgbClr val="000000"/>
                </a:solidFill>
                <a:latin typeface="Arial" panose="020B0604020202020204" pitchFamily="34" charset="0"/>
              </a:rPr>
              <a:t>22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AllTheWayMySaviorLeadsMe10">
            <a:extLst>
              <a:ext uri="{FF2B5EF4-FFF2-40B4-BE49-F238E27FC236}">
                <a16:creationId xmlns:a16="http://schemas.microsoft.com/office/drawing/2014/main" id="{901F7B34-BCEA-421C-87B8-B8AA3608C9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8370" name="Rectangle 2">
            <a:extLst>
              <a:ext uri="{FF2B5EF4-FFF2-40B4-BE49-F238E27FC236}">
                <a16:creationId xmlns:a16="http://schemas.microsoft.com/office/drawing/2014/main" id="{72128483-011C-43B7-BBDF-898D61E16BF7}"/>
              </a:ext>
            </a:extLst>
          </p:cNvPr>
          <p:cNvSpPr>
            <a:spLocks noGrp="1" noChangeArrowheads="1"/>
          </p:cNvSpPr>
          <p:nvPr>
            <p:ph type="title" idx="4294967295"/>
          </p:nvPr>
        </p:nvSpPr>
        <p:spPr>
          <a:xfrm>
            <a:off x="825500" y="127000"/>
            <a:ext cx="6477000" cy="254000"/>
          </a:xfrm>
        </p:spPr>
        <p:txBody>
          <a:bodyPr/>
          <a:lstStyle/>
          <a:p>
            <a:pPr algn="l"/>
            <a:r>
              <a:rPr lang="en-US" altLang="en-US" sz="2333">
                <a:solidFill>
                  <a:schemeClr val="tx1"/>
                </a:solidFill>
                <a:latin typeface="Arial" panose="020B0604020202020204" pitchFamily="34" charset="0"/>
              </a:rPr>
              <a:t>2 – All the Way My Savior Leads Me</a:t>
            </a:r>
          </a:p>
        </p:txBody>
      </p:sp>
      <p:sp>
        <p:nvSpPr>
          <p:cNvPr id="58371" name="Text Box 3">
            <a:extLst>
              <a:ext uri="{FF2B5EF4-FFF2-40B4-BE49-F238E27FC236}">
                <a16:creationId xmlns:a16="http://schemas.microsoft.com/office/drawing/2014/main" id="{343BCE33-9708-4A35-B6F7-BFE8F2B0869D}"/>
              </a:ext>
            </a:extLst>
          </p:cNvPr>
          <p:cNvSpPr txBox="1">
            <a:spLocks noChangeArrowheads="1"/>
          </p:cNvSpPr>
          <p:nvPr/>
        </p:nvSpPr>
        <p:spPr bwMode="auto">
          <a:xfrm>
            <a:off x="6257396" y="5461000"/>
            <a:ext cx="2170787" cy="27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1167">
                <a:solidFill>
                  <a:srgbClr val="000000"/>
                </a:solidFill>
                <a:latin typeface="Times New Roman" panose="02020603050405020304" pitchFamily="18" charset="0"/>
              </a:rPr>
              <a:t>© 2002 The Paperless Hymnal™</a:t>
            </a:r>
          </a:p>
        </p:txBody>
      </p:sp>
      <p:sp>
        <p:nvSpPr>
          <p:cNvPr id="58373" name="Text Box 5">
            <a:extLst>
              <a:ext uri="{FF2B5EF4-FFF2-40B4-BE49-F238E27FC236}">
                <a16:creationId xmlns:a16="http://schemas.microsoft.com/office/drawing/2014/main" id="{11B35827-A478-4D31-BAB0-4E7B893672E3}"/>
              </a:ext>
            </a:extLst>
          </p:cNvPr>
          <p:cNvSpPr txBox="1">
            <a:spLocks noChangeArrowheads="1"/>
          </p:cNvSpPr>
          <p:nvPr/>
        </p:nvSpPr>
        <p:spPr bwMode="auto">
          <a:xfrm>
            <a:off x="7747000" y="63500"/>
            <a:ext cx="566181"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2667">
                <a:solidFill>
                  <a:srgbClr val="000000"/>
                </a:solidFill>
                <a:latin typeface="Arial" panose="020B0604020202020204" pitchFamily="34" charset="0"/>
              </a:rPr>
              <a:t>22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Text Box 5">
            <a:extLst>
              <a:ext uri="{FF2B5EF4-FFF2-40B4-BE49-F238E27FC236}">
                <a16:creationId xmlns:a16="http://schemas.microsoft.com/office/drawing/2014/main" id="{2D63F03E-940E-48FE-BA1A-6810C855AB87}"/>
              </a:ext>
            </a:extLst>
          </p:cNvPr>
          <p:cNvSpPr txBox="1">
            <a:spLocks noChangeArrowheads="1"/>
          </p:cNvSpPr>
          <p:nvPr/>
        </p:nvSpPr>
        <p:spPr bwMode="auto">
          <a:xfrm>
            <a:off x="1256771" y="1304396"/>
            <a:ext cx="3847528"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3.</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All the way my Savior leads me:</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O the fullness of His love!</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Perfect rest to me is promised </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In my Father's house above;</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When my spirit, clothed immortal,</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Wings its flight to realms of day,</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This my song through endless ages:</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Jesus led me all the way!</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This my song through endless ages:</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Jesus led me all the way!</a:t>
            </a:r>
          </a:p>
        </p:txBody>
      </p:sp>
      <p:pic>
        <p:nvPicPr>
          <p:cNvPr id="59398" name="Picture 6" descr="AllTheWayMySaviorLeadsMe11">
            <a:extLst>
              <a:ext uri="{FF2B5EF4-FFF2-40B4-BE49-F238E27FC236}">
                <a16:creationId xmlns:a16="http://schemas.microsoft.com/office/drawing/2014/main" id="{5FFCFA0D-A0BB-4109-AF9B-2CEAAA172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9394" name="Rectangle 2">
            <a:extLst>
              <a:ext uri="{FF2B5EF4-FFF2-40B4-BE49-F238E27FC236}">
                <a16:creationId xmlns:a16="http://schemas.microsoft.com/office/drawing/2014/main" id="{9C58DD38-7D05-4999-8030-84453C9F8DDA}"/>
              </a:ext>
            </a:extLst>
          </p:cNvPr>
          <p:cNvSpPr>
            <a:spLocks noGrp="1" noChangeArrowheads="1"/>
          </p:cNvSpPr>
          <p:nvPr>
            <p:ph type="title" idx="4294967295"/>
          </p:nvPr>
        </p:nvSpPr>
        <p:spPr>
          <a:xfrm>
            <a:off x="825500" y="127000"/>
            <a:ext cx="6477000" cy="254000"/>
          </a:xfrm>
        </p:spPr>
        <p:txBody>
          <a:bodyPr/>
          <a:lstStyle/>
          <a:p>
            <a:pPr algn="l"/>
            <a:r>
              <a:rPr lang="en-US" altLang="en-US" sz="2333">
                <a:solidFill>
                  <a:schemeClr val="tx1"/>
                </a:solidFill>
                <a:latin typeface="Arial" panose="020B0604020202020204" pitchFamily="34" charset="0"/>
              </a:rPr>
              <a:t>3 – All the Way My Savior Leads Me</a:t>
            </a:r>
            <a:endParaRPr lang="en-US" altLang="en-US" sz="2333"/>
          </a:p>
        </p:txBody>
      </p:sp>
      <p:sp>
        <p:nvSpPr>
          <p:cNvPr id="59396" name="Text Box 4">
            <a:extLst>
              <a:ext uri="{FF2B5EF4-FFF2-40B4-BE49-F238E27FC236}">
                <a16:creationId xmlns:a16="http://schemas.microsoft.com/office/drawing/2014/main" id="{E7EAF41A-10A8-4589-8753-EB87C8678FEE}"/>
              </a:ext>
            </a:extLst>
          </p:cNvPr>
          <p:cNvSpPr txBox="1">
            <a:spLocks noChangeArrowheads="1"/>
          </p:cNvSpPr>
          <p:nvPr/>
        </p:nvSpPr>
        <p:spPr bwMode="auto">
          <a:xfrm>
            <a:off x="6257396" y="5461000"/>
            <a:ext cx="2170787" cy="27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1167">
                <a:solidFill>
                  <a:srgbClr val="000000"/>
                </a:solidFill>
                <a:latin typeface="Times New Roman" panose="02020603050405020304" pitchFamily="18" charset="0"/>
              </a:rPr>
              <a:t>© 2002 The Paperless Hymnal™</a:t>
            </a:r>
          </a:p>
        </p:txBody>
      </p:sp>
      <p:sp>
        <p:nvSpPr>
          <p:cNvPr id="59399" name="Text Box 7">
            <a:extLst>
              <a:ext uri="{FF2B5EF4-FFF2-40B4-BE49-F238E27FC236}">
                <a16:creationId xmlns:a16="http://schemas.microsoft.com/office/drawing/2014/main" id="{0EE11E0E-ECF8-45F3-B882-E29FB0C111A3}"/>
              </a:ext>
            </a:extLst>
          </p:cNvPr>
          <p:cNvSpPr txBox="1">
            <a:spLocks noChangeArrowheads="1"/>
          </p:cNvSpPr>
          <p:nvPr/>
        </p:nvSpPr>
        <p:spPr bwMode="auto">
          <a:xfrm>
            <a:off x="7747000" y="63500"/>
            <a:ext cx="566181"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2667">
                <a:solidFill>
                  <a:srgbClr val="000000"/>
                </a:solidFill>
                <a:latin typeface="Arial" panose="020B0604020202020204" pitchFamily="34" charset="0"/>
              </a:rPr>
              <a:t>22</a:t>
            </a:r>
          </a:p>
        </p:txBody>
      </p:sp>
      <p:sp>
        <p:nvSpPr>
          <p:cNvPr id="59400" name="Text Box 8">
            <a:extLst>
              <a:ext uri="{FF2B5EF4-FFF2-40B4-BE49-F238E27FC236}">
                <a16:creationId xmlns:a16="http://schemas.microsoft.com/office/drawing/2014/main" id="{985EA35D-D140-4B47-BA8E-E136C922E05E}"/>
              </a:ext>
            </a:extLst>
          </p:cNvPr>
          <p:cNvSpPr txBox="1">
            <a:spLocks noChangeArrowheads="1"/>
          </p:cNvSpPr>
          <p:nvPr/>
        </p:nvSpPr>
        <p:spPr bwMode="auto">
          <a:xfrm>
            <a:off x="825500" y="5270500"/>
            <a:ext cx="143180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1000">
                <a:solidFill>
                  <a:srgbClr val="000000"/>
                </a:solidFill>
                <a:latin typeface="Times New Roman" panose="02020603050405020304" pitchFamily="18" charset="0"/>
              </a:rPr>
              <a:t>Words: Fanny J. Crosby</a:t>
            </a:r>
          </a:p>
          <a:p>
            <a:pPr defTabSz="761970" eaLnBrk="0" fontAlgn="base" hangingPunct="0">
              <a:spcBef>
                <a:spcPct val="0"/>
              </a:spcBef>
              <a:spcAft>
                <a:spcPct val="0"/>
              </a:spcAft>
            </a:pPr>
            <a:r>
              <a:rPr lang="en-US" altLang="en-US" sz="1000">
                <a:solidFill>
                  <a:srgbClr val="000000"/>
                </a:solidFill>
                <a:latin typeface="Times New Roman" panose="02020603050405020304" pitchFamily="18" charset="0"/>
              </a:rPr>
              <a:t>Music: Robert Lowry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AllTheWayMySaviorLeadsMe12">
            <a:extLst>
              <a:ext uri="{FF2B5EF4-FFF2-40B4-BE49-F238E27FC236}">
                <a16:creationId xmlns:a16="http://schemas.microsoft.com/office/drawing/2014/main" id="{FBE218B2-4B77-487A-99A8-36142C5C18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0418" name="Rectangle 2">
            <a:extLst>
              <a:ext uri="{FF2B5EF4-FFF2-40B4-BE49-F238E27FC236}">
                <a16:creationId xmlns:a16="http://schemas.microsoft.com/office/drawing/2014/main" id="{A64D0C6E-BFCA-4EF0-ACEB-A29A891A9141}"/>
              </a:ext>
            </a:extLst>
          </p:cNvPr>
          <p:cNvSpPr>
            <a:spLocks noGrp="1" noChangeArrowheads="1"/>
          </p:cNvSpPr>
          <p:nvPr>
            <p:ph type="title" idx="4294967295"/>
          </p:nvPr>
        </p:nvSpPr>
        <p:spPr>
          <a:xfrm>
            <a:off x="825500" y="127000"/>
            <a:ext cx="6477000" cy="254000"/>
          </a:xfrm>
        </p:spPr>
        <p:txBody>
          <a:bodyPr/>
          <a:lstStyle/>
          <a:p>
            <a:pPr algn="l"/>
            <a:r>
              <a:rPr lang="en-US" altLang="en-US" sz="2333">
                <a:solidFill>
                  <a:schemeClr val="tx1"/>
                </a:solidFill>
                <a:latin typeface="Arial" panose="020B0604020202020204" pitchFamily="34" charset="0"/>
              </a:rPr>
              <a:t>3 – All the Way My Savior Leads Me</a:t>
            </a:r>
          </a:p>
        </p:txBody>
      </p:sp>
      <p:sp>
        <p:nvSpPr>
          <p:cNvPr id="60419" name="Text Box 3">
            <a:extLst>
              <a:ext uri="{FF2B5EF4-FFF2-40B4-BE49-F238E27FC236}">
                <a16:creationId xmlns:a16="http://schemas.microsoft.com/office/drawing/2014/main" id="{F044016F-D4E8-4131-9DF9-2DD74A459ADB}"/>
              </a:ext>
            </a:extLst>
          </p:cNvPr>
          <p:cNvSpPr txBox="1">
            <a:spLocks noChangeArrowheads="1"/>
          </p:cNvSpPr>
          <p:nvPr/>
        </p:nvSpPr>
        <p:spPr bwMode="auto">
          <a:xfrm>
            <a:off x="6257396" y="5461000"/>
            <a:ext cx="2170787" cy="27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1167">
                <a:solidFill>
                  <a:srgbClr val="000000"/>
                </a:solidFill>
                <a:latin typeface="Times New Roman" panose="02020603050405020304" pitchFamily="18" charset="0"/>
              </a:rPr>
              <a:t>© 2002 The Paperless Hymnal™</a:t>
            </a:r>
          </a:p>
        </p:txBody>
      </p:sp>
      <p:sp>
        <p:nvSpPr>
          <p:cNvPr id="60421" name="Text Box 5">
            <a:extLst>
              <a:ext uri="{FF2B5EF4-FFF2-40B4-BE49-F238E27FC236}">
                <a16:creationId xmlns:a16="http://schemas.microsoft.com/office/drawing/2014/main" id="{29FB2586-0AD4-4AE2-9D73-B53C214CFA90}"/>
              </a:ext>
            </a:extLst>
          </p:cNvPr>
          <p:cNvSpPr txBox="1">
            <a:spLocks noChangeArrowheads="1"/>
          </p:cNvSpPr>
          <p:nvPr/>
        </p:nvSpPr>
        <p:spPr bwMode="auto">
          <a:xfrm>
            <a:off x="7747000" y="63500"/>
            <a:ext cx="566181"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2667">
                <a:solidFill>
                  <a:srgbClr val="000000"/>
                </a:solidFill>
                <a:latin typeface="Arial" panose="020B0604020202020204" pitchFamily="34" charset="0"/>
              </a:rPr>
              <a:t>22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AllTheWayMySaviorLeadsMe13">
            <a:extLst>
              <a:ext uri="{FF2B5EF4-FFF2-40B4-BE49-F238E27FC236}">
                <a16:creationId xmlns:a16="http://schemas.microsoft.com/office/drawing/2014/main" id="{E4CBC529-CF80-4CDE-B084-158DE47B1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1442" name="Rectangle 2">
            <a:extLst>
              <a:ext uri="{FF2B5EF4-FFF2-40B4-BE49-F238E27FC236}">
                <a16:creationId xmlns:a16="http://schemas.microsoft.com/office/drawing/2014/main" id="{F5E1B949-DE82-49E6-9F80-6464CCB028CC}"/>
              </a:ext>
            </a:extLst>
          </p:cNvPr>
          <p:cNvSpPr>
            <a:spLocks noGrp="1" noChangeArrowheads="1"/>
          </p:cNvSpPr>
          <p:nvPr>
            <p:ph type="title" idx="4294967295"/>
          </p:nvPr>
        </p:nvSpPr>
        <p:spPr>
          <a:xfrm>
            <a:off x="825500" y="127000"/>
            <a:ext cx="6477000" cy="254000"/>
          </a:xfrm>
        </p:spPr>
        <p:txBody>
          <a:bodyPr/>
          <a:lstStyle/>
          <a:p>
            <a:pPr algn="l"/>
            <a:r>
              <a:rPr lang="en-US" altLang="en-US" sz="2333">
                <a:solidFill>
                  <a:schemeClr val="tx1"/>
                </a:solidFill>
                <a:latin typeface="Arial" panose="020B0604020202020204" pitchFamily="34" charset="0"/>
              </a:rPr>
              <a:t>3 – All the Way My Savior Leads Me</a:t>
            </a:r>
          </a:p>
        </p:txBody>
      </p:sp>
      <p:sp>
        <p:nvSpPr>
          <p:cNvPr id="61443" name="Text Box 3">
            <a:extLst>
              <a:ext uri="{FF2B5EF4-FFF2-40B4-BE49-F238E27FC236}">
                <a16:creationId xmlns:a16="http://schemas.microsoft.com/office/drawing/2014/main" id="{4BF9CE29-FB2B-430F-A4F2-0C1AEAF65085}"/>
              </a:ext>
            </a:extLst>
          </p:cNvPr>
          <p:cNvSpPr txBox="1">
            <a:spLocks noChangeArrowheads="1"/>
          </p:cNvSpPr>
          <p:nvPr/>
        </p:nvSpPr>
        <p:spPr bwMode="auto">
          <a:xfrm>
            <a:off x="6257396" y="5461000"/>
            <a:ext cx="2170787" cy="27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1167">
                <a:solidFill>
                  <a:srgbClr val="000000"/>
                </a:solidFill>
                <a:latin typeface="Times New Roman" panose="02020603050405020304" pitchFamily="18" charset="0"/>
              </a:rPr>
              <a:t>© 2002 The Paperless Hymnal™</a:t>
            </a:r>
          </a:p>
        </p:txBody>
      </p:sp>
      <p:sp>
        <p:nvSpPr>
          <p:cNvPr id="61445" name="Text Box 5">
            <a:extLst>
              <a:ext uri="{FF2B5EF4-FFF2-40B4-BE49-F238E27FC236}">
                <a16:creationId xmlns:a16="http://schemas.microsoft.com/office/drawing/2014/main" id="{398DC2C9-4A62-45E2-951E-E6BBE02C8E47}"/>
              </a:ext>
            </a:extLst>
          </p:cNvPr>
          <p:cNvSpPr txBox="1">
            <a:spLocks noChangeArrowheads="1"/>
          </p:cNvSpPr>
          <p:nvPr/>
        </p:nvSpPr>
        <p:spPr bwMode="auto">
          <a:xfrm>
            <a:off x="7747000" y="63500"/>
            <a:ext cx="566181"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2667">
                <a:solidFill>
                  <a:srgbClr val="000000"/>
                </a:solidFill>
                <a:latin typeface="Arial" panose="020B0604020202020204" pitchFamily="34" charset="0"/>
              </a:rPr>
              <a:t>22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AllTheWayMySaviorLeadsMe14">
            <a:extLst>
              <a:ext uri="{FF2B5EF4-FFF2-40B4-BE49-F238E27FC236}">
                <a16:creationId xmlns:a16="http://schemas.microsoft.com/office/drawing/2014/main" id="{F20DB18F-B491-4C93-ABAC-38B688149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2466" name="Rectangle 2">
            <a:extLst>
              <a:ext uri="{FF2B5EF4-FFF2-40B4-BE49-F238E27FC236}">
                <a16:creationId xmlns:a16="http://schemas.microsoft.com/office/drawing/2014/main" id="{0C71017E-F52B-4771-B7F5-D1BFD4C4EC9C}"/>
              </a:ext>
            </a:extLst>
          </p:cNvPr>
          <p:cNvSpPr>
            <a:spLocks noGrp="1" noChangeArrowheads="1"/>
          </p:cNvSpPr>
          <p:nvPr>
            <p:ph type="title" idx="4294967295"/>
          </p:nvPr>
        </p:nvSpPr>
        <p:spPr>
          <a:xfrm>
            <a:off x="825500" y="127000"/>
            <a:ext cx="6477000" cy="254000"/>
          </a:xfrm>
        </p:spPr>
        <p:txBody>
          <a:bodyPr/>
          <a:lstStyle/>
          <a:p>
            <a:pPr algn="l"/>
            <a:r>
              <a:rPr lang="en-US" altLang="en-US" sz="2333">
                <a:solidFill>
                  <a:schemeClr val="tx1"/>
                </a:solidFill>
                <a:latin typeface="Arial" panose="020B0604020202020204" pitchFamily="34" charset="0"/>
              </a:rPr>
              <a:t>3 – All the Way My Savior Leads Me</a:t>
            </a:r>
          </a:p>
        </p:txBody>
      </p:sp>
      <p:sp>
        <p:nvSpPr>
          <p:cNvPr id="62467" name="Text Box 3">
            <a:extLst>
              <a:ext uri="{FF2B5EF4-FFF2-40B4-BE49-F238E27FC236}">
                <a16:creationId xmlns:a16="http://schemas.microsoft.com/office/drawing/2014/main" id="{049F2854-797D-425B-9495-B703DFD1E859}"/>
              </a:ext>
            </a:extLst>
          </p:cNvPr>
          <p:cNvSpPr txBox="1">
            <a:spLocks noChangeArrowheads="1"/>
          </p:cNvSpPr>
          <p:nvPr/>
        </p:nvSpPr>
        <p:spPr bwMode="auto">
          <a:xfrm>
            <a:off x="6257396" y="5461000"/>
            <a:ext cx="2170787" cy="27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1167">
                <a:solidFill>
                  <a:srgbClr val="000000"/>
                </a:solidFill>
                <a:latin typeface="Times New Roman" panose="02020603050405020304" pitchFamily="18" charset="0"/>
              </a:rPr>
              <a:t>© 2002 The Paperless Hymnal™</a:t>
            </a:r>
          </a:p>
        </p:txBody>
      </p:sp>
      <p:sp>
        <p:nvSpPr>
          <p:cNvPr id="62469" name="Text Box 5">
            <a:extLst>
              <a:ext uri="{FF2B5EF4-FFF2-40B4-BE49-F238E27FC236}">
                <a16:creationId xmlns:a16="http://schemas.microsoft.com/office/drawing/2014/main" id="{FEE8FCDB-B397-4DAD-A77C-F76DA83A9431}"/>
              </a:ext>
            </a:extLst>
          </p:cNvPr>
          <p:cNvSpPr txBox="1">
            <a:spLocks noChangeArrowheads="1"/>
          </p:cNvSpPr>
          <p:nvPr/>
        </p:nvSpPr>
        <p:spPr bwMode="auto">
          <a:xfrm>
            <a:off x="7747000" y="63500"/>
            <a:ext cx="566181"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2667">
                <a:solidFill>
                  <a:srgbClr val="000000"/>
                </a:solidFill>
                <a:latin typeface="Arial" panose="020B0604020202020204" pitchFamily="34" charset="0"/>
              </a:rPr>
              <a:t>22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descr="AllTheWayMySaviorLeadsMe15">
            <a:extLst>
              <a:ext uri="{FF2B5EF4-FFF2-40B4-BE49-F238E27FC236}">
                <a16:creationId xmlns:a16="http://schemas.microsoft.com/office/drawing/2014/main" id="{6F269A10-B790-4439-B166-C79F3CBBF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2">
            <a:extLst>
              <a:ext uri="{FF2B5EF4-FFF2-40B4-BE49-F238E27FC236}">
                <a16:creationId xmlns:a16="http://schemas.microsoft.com/office/drawing/2014/main" id="{F250C234-167D-420A-9E49-4F8C7804B2EB}"/>
              </a:ext>
            </a:extLst>
          </p:cNvPr>
          <p:cNvSpPr>
            <a:spLocks noGrp="1" noChangeArrowheads="1"/>
          </p:cNvSpPr>
          <p:nvPr>
            <p:ph type="title" idx="4294967295"/>
          </p:nvPr>
        </p:nvSpPr>
        <p:spPr>
          <a:xfrm>
            <a:off x="825500" y="127000"/>
            <a:ext cx="6477000" cy="254000"/>
          </a:xfrm>
        </p:spPr>
        <p:txBody>
          <a:bodyPr/>
          <a:lstStyle/>
          <a:p>
            <a:pPr algn="l"/>
            <a:r>
              <a:rPr lang="en-US" altLang="en-US" sz="2333">
                <a:solidFill>
                  <a:schemeClr val="tx1"/>
                </a:solidFill>
                <a:latin typeface="Arial" panose="020B0604020202020204" pitchFamily="34" charset="0"/>
              </a:rPr>
              <a:t>3 – All the Way My Savior Leads Me</a:t>
            </a:r>
          </a:p>
        </p:txBody>
      </p:sp>
      <p:sp>
        <p:nvSpPr>
          <p:cNvPr id="63491" name="Text Box 3">
            <a:extLst>
              <a:ext uri="{FF2B5EF4-FFF2-40B4-BE49-F238E27FC236}">
                <a16:creationId xmlns:a16="http://schemas.microsoft.com/office/drawing/2014/main" id="{8955CF15-8DFB-4669-B3AA-D7A2E88688E4}"/>
              </a:ext>
            </a:extLst>
          </p:cNvPr>
          <p:cNvSpPr txBox="1">
            <a:spLocks noChangeArrowheads="1"/>
          </p:cNvSpPr>
          <p:nvPr/>
        </p:nvSpPr>
        <p:spPr bwMode="auto">
          <a:xfrm>
            <a:off x="6257396" y="5461000"/>
            <a:ext cx="2170787" cy="27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1167">
                <a:solidFill>
                  <a:srgbClr val="000000"/>
                </a:solidFill>
                <a:latin typeface="Times New Roman" panose="02020603050405020304" pitchFamily="18" charset="0"/>
              </a:rPr>
              <a:t>© 2002 The Paperless Hymnal™</a:t>
            </a:r>
          </a:p>
        </p:txBody>
      </p:sp>
      <p:sp>
        <p:nvSpPr>
          <p:cNvPr id="63493" name="Text Box 5">
            <a:extLst>
              <a:ext uri="{FF2B5EF4-FFF2-40B4-BE49-F238E27FC236}">
                <a16:creationId xmlns:a16="http://schemas.microsoft.com/office/drawing/2014/main" id="{45FA2FC0-2F7F-42FC-9A8B-0F342CA11D55}"/>
              </a:ext>
            </a:extLst>
          </p:cNvPr>
          <p:cNvSpPr txBox="1">
            <a:spLocks noChangeArrowheads="1"/>
          </p:cNvSpPr>
          <p:nvPr/>
        </p:nvSpPr>
        <p:spPr bwMode="auto">
          <a:xfrm>
            <a:off x="7747000" y="63500"/>
            <a:ext cx="566181"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2667">
                <a:solidFill>
                  <a:srgbClr val="000000"/>
                </a:solidFill>
                <a:latin typeface="Arial" panose="020B0604020202020204" pitchFamily="34" charset="0"/>
              </a:rPr>
              <a:t>22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999153-D0DD-45B1-966B-D5FBBB453A09}"/>
              </a:ext>
            </a:extLst>
          </p:cNvPr>
          <p:cNvSpPr/>
          <p:nvPr/>
        </p:nvSpPr>
        <p:spPr bwMode="auto">
          <a:xfrm>
            <a:off x="0" y="0"/>
            <a:ext cx="9144000" cy="5715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3457653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some grass&#10;&#10;Description automatically generated">
            <a:extLst>
              <a:ext uri="{FF2B5EF4-FFF2-40B4-BE49-F238E27FC236}">
                <a16:creationId xmlns:a16="http://schemas.microsoft.com/office/drawing/2014/main" id="{5739BC55-1274-4346-8B15-16A4939BE60E}"/>
              </a:ext>
            </a:extLst>
          </p:cNvPr>
          <p:cNvPicPr>
            <a:picLocks noChangeAspect="1"/>
          </p:cNvPicPr>
          <p:nvPr/>
        </p:nvPicPr>
        <p:blipFill rotWithShape="1">
          <a:blip r:embed="rId3"/>
          <a:srcRect l="7422" t="14879" r="1669"/>
          <a:stretch/>
        </p:blipFill>
        <p:spPr>
          <a:xfrm>
            <a:off x="20" y="10"/>
            <a:ext cx="9143980" cy="5714990"/>
          </a:xfrm>
          <a:prstGeom prst="rect">
            <a:avLst/>
          </a:prstGeom>
        </p:spPr>
      </p:pic>
      <p:sp>
        <p:nvSpPr>
          <p:cNvPr id="10" name="Rectangle 9">
            <a:extLst>
              <a:ext uri="{FF2B5EF4-FFF2-40B4-BE49-F238E27FC236}">
                <a16:creationId xmlns:a16="http://schemas.microsoft.com/office/drawing/2014/main" id="{ED49FE6D-E54D-4A15-9572-966ED42F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2" y="3542907"/>
            <a:ext cx="9141618" cy="1731106"/>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B4E6A5-6360-BA47-9400-650553A63014}"/>
              </a:ext>
            </a:extLst>
          </p:cNvPr>
          <p:cNvSpPr>
            <a:spLocks noGrp="1"/>
          </p:cNvSpPr>
          <p:nvPr>
            <p:ph type="ctrTitle"/>
          </p:nvPr>
        </p:nvSpPr>
        <p:spPr>
          <a:xfrm>
            <a:off x="476538" y="3785690"/>
            <a:ext cx="8188542" cy="1106150"/>
          </a:xfrm>
        </p:spPr>
        <p:txBody>
          <a:bodyPr>
            <a:normAutofit/>
          </a:bodyPr>
          <a:lstStyle/>
          <a:p>
            <a:r>
              <a:rPr lang="en-US" sz="5400" dirty="0">
                <a:solidFill>
                  <a:srgbClr val="C00000"/>
                </a:solidFill>
                <a:latin typeface="Calisto MT" panose="02040603050505030304" pitchFamily="18" charset="77"/>
              </a:rPr>
              <a:t>A Fresh Look at Singleness</a:t>
            </a:r>
          </a:p>
        </p:txBody>
      </p:sp>
      <p:cxnSp>
        <p:nvCxnSpPr>
          <p:cNvPr id="12" name="Straight Connector 11">
            <a:extLst>
              <a:ext uri="{FF2B5EF4-FFF2-40B4-BE49-F238E27FC236}">
                <a16:creationId xmlns:a16="http://schemas.microsoft.com/office/drawing/2014/main" id="{EAFC8083-BBFA-464C-A805-4E844F66B2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3439026"/>
            <a:ext cx="9141618"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752BC6-CDD2-4020-8DCF-B5E813CD3A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5374105"/>
            <a:ext cx="9141618"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84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0E03B-79F7-3143-98BD-87DA9E6F4B4A}"/>
              </a:ext>
            </a:extLst>
          </p:cNvPr>
          <p:cNvSpPr>
            <a:spLocks noGrp="1"/>
          </p:cNvSpPr>
          <p:nvPr>
            <p:ph type="title"/>
          </p:nvPr>
        </p:nvSpPr>
        <p:spPr/>
        <p:txBody>
          <a:bodyPr/>
          <a:lstStyle/>
          <a:p>
            <a:r>
              <a:rPr lang="en-US" dirty="0"/>
              <a:t>Percentage of Americans ages 18 years old or older who were married:</a:t>
            </a:r>
          </a:p>
        </p:txBody>
      </p:sp>
      <p:graphicFrame>
        <p:nvGraphicFramePr>
          <p:cNvPr id="4" name="Content Placeholder 3">
            <a:extLst>
              <a:ext uri="{FF2B5EF4-FFF2-40B4-BE49-F238E27FC236}">
                <a16:creationId xmlns:a16="http://schemas.microsoft.com/office/drawing/2014/main" id="{1010E013-9680-1C48-909F-7BCF0EABA74B}"/>
              </a:ext>
            </a:extLst>
          </p:cNvPr>
          <p:cNvGraphicFramePr>
            <a:graphicFrameLocks noGrp="1"/>
          </p:cNvGraphicFramePr>
          <p:nvPr>
            <p:ph idx="1"/>
            <p:extLst>
              <p:ext uri="{D42A27DB-BD31-4B8C-83A1-F6EECF244321}">
                <p14:modId xmlns:p14="http://schemas.microsoft.com/office/powerpoint/2010/main" val="1695088179"/>
              </p:ext>
            </p:extLst>
          </p:nvPr>
        </p:nvGraphicFramePr>
        <p:xfrm>
          <a:off x="327709" y="1829288"/>
          <a:ext cx="4024373" cy="29490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3">
            <a:extLst>
              <a:ext uri="{FF2B5EF4-FFF2-40B4-BE49-F238E27FC236}">
                <a16:creationId xmlns:a16="http://schemas.microsoft.com/office/drawing/2014/main" id="{8B773503-2D17-8C44-BC27-1749B4B1D1B7}"/>
              </a:ext>
            </a:extLst>
          </p:cNvPr>
          <p:cNvGraphicFramePr>
            <a:graphicFrameLocks/>
          </p:cNvGraphicFramePr>
          <p:nvPr>
            <p:extLst>
              <p:ext uri="{D42A27DB-BD31-4B8C-83A1-F6EECF244321}">
                <p14:modId xmlns:p14="http://schemas.microsoft.com/office/powerpoint/2010/main" val="917497049"/>
              </p:ext>
            </p:extLst>
          </p:nvPr>
        </p:nvGraphicFramePr>
        <p:xfrm>
          <a:off x="4791920" y="1829288"/>
          <a:ext cx="4024373" cy="294907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E03501FF-4FE3-AC4D-B86D-82092621612D}"/>
              </a:ext>
            </a:extLst>
          </p:cNvPr>
          <p:cNvSpPr txBox="1"/>
          <p:nvPr/>
        </p:nvSpPr>
        <p:spPr>
          <a:xfrm>
            <a:off x="628650" y="5260181"/>
            <a:ext cx="4666790" cy="276999"/>
          </a:xfrm>
          <a:prstGeom prst="rect">
            <a:avLst/>
          </a:prstGeom>
          <a:noFill/>
        </p:spPr>
        <p:txBody>
          <a:bodyPr wrap="none" rtlCol="0">
            <a:spAutoFit/>
          </a:bodyPr>
          <a:lstStyle/>
          <a:p>
            <a:r>
              <a:rPr lang="en-US" sz="1200" dirty="0">
                <a:solidFill>
                  <a:schemeClr val="bg2">
                    <a:lumMod val="50000"/>
                  </a:schemeClr>
                </a:solidFill>
              </a:rPr>
              <a:t>Chart: The Pew Research Center using US Census Data, September 2017</a:t>
            </a:r>
          </a:p>
        </p:txBody>
      </p:sp>
    </p:spTree>
    <p:extLst>
      <p:ext uri="{BB962C8B-B14F-4D97-AF65-F5344CB8AC3E}">
        <p14:creationId xmlns:p14="http://schemas.microsoft.com/office/powerpoint/2010/main" val="249876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6"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6" name="Text Box 28">
            <a:extLst>
              <a:ext uri="{FF2B5EF4-FFF2-40B4-BE49-F238E27FC236}">
                <a16:creationId xmlns:a16="http://schemas.microsoft.com/office/drawing/2014/main" id="{F98D63ED-237D-4E0B-9152-CFF901EB3869}"/>
              </a:ext>
            </a:extLst>
          </p:cNvPr>
          <p:cNvSpPr txBox="1">
            <a:spLocks noChangeArrowheads="1"/>
          </p:cNvSpPr>
          <p:nvPr/>
        </p:nvSpPr>
        <p:spPr bwMode="auto">
          <a:xfrm>
            <a:off x="2032001" y="889001"/>
            <a:ext cx="4097597"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1.</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All the way my Savior leads me:</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What have I to ask beside?</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Can I doubt His tender mercy,</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Who through life has been my Guide?</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Heavenly peace, divinest comfort,</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Here by faith in Him to dwell!</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For I know, whatever befall me,</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Jesus doeth all things well;</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For I know, whatever befall me,</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Jesus do-eth all things well.</a:t>
            </a:r>
          </a:p>
        </p:txBody>
      </p:sp>
      <p:pic>
        <p:nvPicPr>
          <p:cNvPr id="2075" name="Picture 27" descr="alltheWayMySaviorLeadsMe1">
            <a:extLst>
              <a:ext uri="{FF2B5EF4-FFF2-40B4-BE49-F238E27FC236}">
                <a16:creationId xmlns:a16="http://schemas.microsoft.com/office/drawing/2014/main" id="{7441D058-0C4D-4375-A168-6D25B10BD3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053" name="Rectangle 5">
            <a:extLst>
              <a:ext uri="{FF2B5EF4-FFF2-40B4-BE49-F238E27FC236}">
                <a16:creationId xmlns:a16="http://schemas.microsoft.com/office/drawing/2014/main" id="{AB227BBC-D2F0-4D07-BCBE-C11FEE1C2C52}"/>
              </a:ext>
            </a:extLst>
          </p:cNvPr>
          <p:cNvSpPr>
            <a:spLocks noGrp="1" noChangeArrowheads="1"/>
          </p:cNvSpPr>
          <p:nvPr>
            <p:ph type="title" idx="4294967295"/>
          </p:nvPr>
        </p:nvSpPr>
        <p:spPr>
          <a:xfrm>
            <a:off x="825500" y="127000"/>
            <a:ext cx="6477000" cy="254000"/>
          </a:xfrm>
        </p:spPr>
        <p:txBody>
          <a:bodyPr/>
          <a:lstStyle/>
          <a:p>
            <a:pPr algn="l"/>
            <a:r>
              <a:rPr lang="en-US" altLang="en-US" sz="2333">
                <a:solidFill>
                  <a:schemeClr val="tx1"/>
                </a:solidFill>
                <a:latin typeface="Arial" panose="020B0604020202020204" pitchFamily="34" charset="0"/>
              </a:rPr>
              <a:t>1 – All the Way My Savior Leads Me</a:t>
            </a:r>
            <a:endParaRPr lang="en-US" altLang="en-US" sz="2333"/>
          </a:p>
        </p:txBody>
      </p:sp>
      <p:sp>
        <p:nvSpPr>
          <p:cNvPr id="2054" name="Text Box 6">
            <a:extLst>
              <a:ext uri="{FF2B5EF4-FFF2-40B4-BE49-F238E27FC236}">
                <a16:creationId xmlns:a16="http://schemas.microsoft.com/office/drawing/2014/main" id="{40132D3D-9F81-41A0-B192-32A426D8133F}"/>
              </a:ext>
            </a:extLst>
          </p:cNvPr>
          <p:cNvSpPr txBox="1">
            <a:spLocks noChangeArrowheads="1"/>
          </p:cNvSpPr>
          <p:nvPr/>
        </p:nvSpPr>
        <p:spPr bwMode="auto">
          <a:xfrm>
            <a:off x="825500" y="5270500"/>
            <a:ext cx="143180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1000">
                <a:solidFill>
                  <a:srgbClr val="000000"/>
                </a:solidFill>
                <a:latin typeface="Times New Roman" panose="02020603050405020304" pitchFamily="18" charset="0"/>
              </a:rPr>
              <a:t>Words: Fanny J. Crosby</a:t>
            </a:r>
          </a:p>
          <a:p>
            <a:pPr defTabSz="761970" eaLnBrk="0" fontAlgn="base" hangingPunct="0">
              <a:spcBef>
                <a:spcPct val="0"/>
              </a:spcBef>
              <a:spcAft>
                <a:spcPct val="0"/>
              </a:spcAft>
            </a:pPr>
            <a:r>
              <a:rPr lang="en-US" altLang="en-US" sz="1000">
                <a:solidFill>
                  <a:srgbClr val="000000"/>
                </a:solidFill>
                <a:latin typeface="Times New Roman" panose="02020603050405020304" pitchFamily="18" charset="0"/>
              </a:rPr>
              <a:t>Music: Robert Lowry</a:t>
            </a:r>
          </a:p>
        </p:txBody>
      </p:sp>
      <p:sp>
        <p:nvSpPr>
          <p:cNvPr id="2056" name="Text Box 8">
            <a:extLst>
              <a:ext uri="{FF2B5EF4-FFF2-40B4-BE49-F238E27FC236}">
                <a16:creationId xmlns:a16="http://schemas.microsoft.com/office/drawing/2014/main" id="{1BA22D41-2869-4AB4-AA02-F585560B2C55}"/>
              </a:ext>
            </a:extLst>
          </p:cNvPr>
          <p:cNvSpPr txBox="1">
            <a:spLocks noChangeArrowheads="1"/>
          </p:cNvSpPr>
          <p:nvPr/>
        </p:nvSpPr>
        <p:spPr bwMode="auto">
          <a:xfrm>
            <a:off x="6257396" y="5461000"/>
            <a:ext cx="2170787" cy="27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1167">
                <a:solidFill>
                  <a:srgbClr val="000000"/>
                </a:solidFill>
                <a:latin typeface="Times New Roman" panose="02020603050405020304" pitchFamily="18" charset="0"/>
              </a:rPr>
              <a:t>© 2002 The Paperless Hymnal™</a:t>
            </a:r>
          </a:p>
        </p:txBody>
      </p:sp>
      <p:sp>
        <p:nvSpPr>
          <p:cNvPr id="2077" name="Text Box 29">
            <a:extLst>
              <a:ext uri="{FF2B5EF4-FFF2-40B4-BE49-F238E27FC236}">
                <a16:creationId xmlns:a16="http://schemas.microsoft.com/office/drawing/2014/main" id="{AD88C2B3-E97A-431D-A886-323876B02BD6}"/>
              </a:ext>
            </a:extLst>
          </p:cNvPr>
          <p:cNvSpPr txBox="1">
            <a:spLocks noChangeArrowheads="1"/>
          </p:cNvSpPr>
          <p:nvPr/>
        </p:nvSpPr>
        <p:spPr bwMode="auto">
          <a:xfrm>
            <a:off x="7747000" y="63500"/>
            <a:ext cx="566181"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2667">
                <a:solidFill>
                  <a:srgbClr val="000000"/>
                </a:solidFill>
                <a:latin typeface="Arial" panose="020B0604020202020204" pitchFamily="34" charset="0"/>
              </a:rPr>
              <a:t>22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AEB9F-0661-9446-9DF3-98A96D070E49}"/>
              </a:ext>
            </a:extLst>
          </p:cNvPr>
          <p:cNvSpPr>
            <a:spLocks noGrp="1"/>
          </p:cNvSpPr>
          <p:nvPr>
            <p:ph type="title"/>
          </p:nvPr>
        </p:nvSpPr>
        <p:spPr/>
        <p:txBody>
          <a:bodyPr/>
          <a:lstStyle/>
          <a:p>
            <a:r>
              <a:rPr lang="en-US" dirty="0"/>
              <a:t>Percent of men and women ages 25 and older who have never been married.</a:t>
            </a:r>
          </a:p>
        </p:txBody>
      </p:sp>
      <p:graphicFrame>
        <p:nvGraphicFramePr>
          <p:cNvPr id="4" name="Content Placeholder 3">
            <a:extLst>
              <a:ext uri="{FF2B5EF4-FFF2-40B4-BE49-F238E27FC236}">
                <a16:creationId xmlns:a16="http://schemas.microsoft.com/office/drawing/2014/main" id="{4921C469-3BB2-ED45-9A1B-C56FC75BF24D}"/>
              </a:ext>
            </a:extLst>
          </p:cNvPr>
          <p:cNvGraphicFramePr>
            <a:graphicFrameLocks noGrp="1"/>
          </p:cNvGraphicFramePr>
          <p:nvPr>
            <p:ph idx="1"/>
            <p:extLst>
              <p:ext uri="{D42A27DB-BD31-4B8C-83A1-F6EECF244321}">
                <p14:modId xmlns:p14="http://schemas.microsoft.com/office/powerpoint/2010/main" val="694087347"/>
              </p:ext>
            </p:extLst>
          </p:nvPr>
        </p:nvGraphicFramePr>
        <p:xfrm>
          <a:off x="628650" y="1520825"/>
          <a:ext cx="7886700" cy="362743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3C870C49-5750-C047-8486-872CE334DEE5}"/>
              </a:ext>
            </a:extLst>
          </p:cNvPr>
          <p:cNvSpPr txBox="1"/>
          <p:nvPr/>
        </p:nvSpPr>
        <p:spPr>
          <a:xfrm>
            <a:off x="628650" y="5260181"/>
            <a:ext cx="4666790" cy="276999"/>
          </a:xfrm>
          <a:prstGeom prst="rect">
            <a:avLst/>
          </a:prstGeom>
          <a:noFill/>
        </p:spPr>
        <p:txBody>
          <a:bodyPr wrap="none" rtlCol="0">
            <a:spAutoFit/>
          </a:bodyPr>
          <a:lstStyle/>
          <a:p>
            <a:r>
              <a:rPr lang="en-US" sz="1200" dirty="0">
                <a:solidFill>
                  <a:schemeClr val="bg2">
                    <a:lumMod val="50000"/>
                  </a:schemeClr>
                </a:solidFill>
              </a:rPr>
              <a:t>Chart: The Pew Research Center using US Census Data, September 2014</a:t>
            </a:r>
          </a:p>
        </p:txBody>
      </p:sp>
    </p:spTree>
    <p:extLst>
      <p:ext uri="{BB962C8B-B14F-4D97-AF65-F5344CB8AC3E}">
        <p14:creationId xmlns:p14="http://schemas.microsoft.com/office/powerpoint/2010/main" val="168320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061FD-FF22-9044-8CEF-B9666CE6E6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9AD789-0959-854C-8079-EC74E5BF109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F8DA7FC-9C63-5440-9C3D-7E9060184C4B}"/>
              </a:ext>
            </a:extLst>
          </p:cNvPr>
          <p:cNvPicPr>
            <a:picLocks noChangeAspect="1"/>
          </p:cNvPicPr>
          <p:nvPr/>
        </p:nvPicPr>
        <p:blipFill>
          <a:blip r:embed="rId3"/>
          <a:stretch>
            <a:fillRect/>
          </a:stretch>
        </p:blipFill>
        <p:spPr>
          <a:xfrm>
            <a:off x="276029" y="61415"/>
            <a:ext cx="8591941" cy="5592169"/>
          </a:xfrm>
          <a:prstGeom prst="rect">
            <a:avLst/>
          </a:prstGeom>
        </p:spPr>
      </p:pic>
    </p:spTree>
    <p:extLst>
      <p:ext uri="{BB962C8B-B14F-4D97-AF65-F5344CB8AC3E}">
        <p14:creationId xmlns:p14="http://schemas.microsoft.com/office/powerpoint/2010/main" val="6496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3805DA-F0DB-EF43-BF2C-90E6CE607F59}"/>
              </a:ext>
            </a:extLst>
          </p:cNvPr>
          <p:cNvSpPr txBox="1"/>
          <p:nvPr/>
        </p:nvSpPr>
        <p:spPr>
          <a:xfrm>
            <a:off x="2954842" y="1317758"/>
            <a:ext cx="3503831" cy="2502801"/>
          </a:xfrm>
          <a:prstGeom prst="rect">
            <a:avLst/>
          </a:prstGeom>
          <a:noFill/>
        </p:spPr>
        <p:txBody>
          <a:bodyPr wrap="square" rtlCol="0">
            <a:spAutoFit/>
          </a:bodyPr>
          <a:lstStyle/>
          <a:p>
            <a:pPr>
              <a:lnSpc>
                <a:spcPct val="120000"/>
              </a:lnSpc>
            </a:pPr>
            <a:r>
              <a:rPr lang="en-US" sz="2200" dirty="0"/>
              <a:t>“Of all the many cultural shifts the church did not see coming down the pike – and possibly at the top of the list – may be the growth of singleness.” </a:t>
            </a:r>
          </a:p>
        </p:txBody>
      </p:sp>
      <p:pic>
        <p:nvPicPr>
          <p:cNvPr id="9" name="Picture 8">
            <a:extLst>
              <a:ext uri="{FF2B5EF4-FFF2-40B4-BE49-F238E27FC236}">
                <a16:creationId xmlns:a16="http://schemas.microsoft.com/office/drawing/2014/main" id="{1B66F8CE-E65F-6C40-B10D-1AF62A1739F1}"/>
              </a:ext>
            </a:extLst>
          </p:cNvPr>
          <p:cNvPicPr>
            <a:picLocks noChangeAspect="1"/>
          </p:cNvPicPr>
          <p:nvPr/>
        </p:nvPicPr>
        <p:blipFill>
          <a:blip r:embed="rId3"/>
          <a:stretch>
            <a:fillRect/>
          </a:stretch>
        </p:blipFill>
        <p:spPr>
          <a:xfrm>
            <a:off x="0" y="0"/>
            <a:ext cx="9144000" cy="5715000"/>
          </a:xfrm>
          <a:prstGeom prst="rect">
            <a:avLst/>
          </a:prstGeom>
        </p:spPr>
      </p:pic>
      <p:sp>
        <p:nvSpPr>
          <p:cNvPr id="2" name="TextBox 1">
            <a:extLst>
              <a:ext uri="{FF2B5EF4-FFF2-40B4-BE49-F238E27FC236}">
                <a16:creationId xmlns:a16="http://schemas.microsoft.com/office/drawing/2014/main" id="{8EE674D7-4C36-D24E-B8EA-D548488165FE}"/>
              </a:ext>
            </a:extLst>
          </p:cNvPr>
          <p:cNvSpPr txBox="1"/>
          <p:nvPr/>
        </p:nvSpPr>
        <p:spPr>
          <a:xfrm>
            <a:off x="4391890" y="3351174"/>
            <a:ext cx="2123569" cy="430887"/>
          </a:xfrm>
          <a:prstGeom prst="rect">
            <a:avLst/>
          </a:prstGeom>
          <a:noFill/>
        </p:spPr>
        <p:txBody>
          <a:bodyPr wrap="square" rtlCol="0">
            <a:spAutoFit/>
          </a:bodyPr>
          <a:lstStyle/>
          <a:p>
            <a:r>
              <a:rPr lang="en-US" sz="2200" b="1" dirty="0">
                <a:solidFill>
                  <a:schemeClr val="tx1">
                    <a:lumMod val="85000"/>
                    <a:lumOff val="15000"/>
                  </a:schemeClr>
                </a:solidFill>
              </a:rPr>
              <a:t>- Owen Strachan</a:t>
            </a:r>
          </a:p>
        </p:txBody>
      </p:sp>
    </p:spTree>
    <p:extLst>
      <p:ext uri="{BB962C8B-B14F-4D97-AF65-F5344CB8AC3E}">
        <p14:creationId xmlns:p14="http://schemas.microsoft.com/office/powerpoint/2010/main" val="256047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787C4"/>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7FE93E66-317C-674D-B3F1-9E58BD5E699B}"/>
              </a:ext>
            </a:extLst>
          </p:cNvPr>
          <p:cNvSpPr/>
          <p:nvPr/>
        </p:nvSpPr>
        <p:spPr>
          <a:xfrm>
            <a:off x="5036696" y="4857793"/>
            <a:ext cx="3875356" cy="717756"/>
          </a:xfrm>
          <a:prstGeom prst="rect">
            <a:avLst/>
          </a:prstGeom>
          <a:solidFill>
            <a:schemeClr val="bg1">
              <a:lumMod val="8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0879C95-581C-9D4B-93BF-91BB79B8195A}"/>
              </a:ext>
            </a:extLst>
          </p:cNvPr>
          <p:cNvSpPr/>
          <p:nvPr/>
        </p:nvSpPr>
        <p:spPr>
          <a:xfrm>
            <a:off x="5036695" y="4008508"/>
            <a:ext cx="3867903" cy="717757"/>
          </a:xfrm>
          <a:prstGeom prst="rect">
            <a:avLst/>
          </a:prstGeom>
          <a:solidFill>
            <a:schemeClr val="bg1">
              <a:lumMod val="8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BE5C7BA-1BA4-804A-99E3-5ED4DFE6E134}"/>
              </a:ext>
            </a:extLst>
          </p:cNvPr>
          <p:cNvSpPr/>
          <p:nvPr/>
        </p:nvSpPr>
        <p:spPr>
          <a:xfrm>
            <a:off x="4973856" y="3126545"/>
            <a:ext cx="3930743" cy="717757"/>
          </a:xfrm>
          <a:prstGeom prst="rect">
            <a:avLst/>
          </a:prstGeom>
          <a:solidFill>
            <a:schemeClr val="bg1">
              <a:lumMod val="8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05AF6AA-366C-D54B-885A-EEF054B3F96B}"/>
              </a:ext>
            </a:extLst>
          </p:cNvPr>
          <p:cNvSpPr/>
          <p:nvPr/>
        </p:nvSpPr>
        <p:spPr>
          <a:xfrm>
            <a:off x="4973857" y="2280060"/>
            <a:ext cx="3930742" cy="717518"/>
          </a:xfrm>
          <a:prstGeom prst="rect">
            <a:avLst/>
          </a:prstGeom>
          <a:solidFill>
            <a:schemeClr val="bg1">
              <a:lumMod val="8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7F1161B-FB0C-C848-993A-EB964D451CB7}"/>
              </a:ext>
            </a:extLst>
          </p:cNvPr>
          <p:cNvSpPr/>
          <p:nvPr/>
        </p:nvSpPr>
        <p:spPr>
          <a:xfrm>
            <a:off x="5090992" y="1553704"/>
            <a:ext cx="3813607" cy="571329"/>
          </a:xfrm>
          <a:prstGeom prst="rect">
            <a:avLst/>
          </a:prstGeom>
          <a:solidFill>
            <a:schemeClr val="bg1">
              <a:lumMod val="8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371B94-CA70-5544-BDFB-DC49E01F109E}"/>
              </a:ext>
            </a:extLst>
          </p:cNvPr>
          <p:cNvSpPr>
            <a:spLocks noGrp="1"/>
          </p:cNvSpPr>
          <p:nvPr>
            <p:ph type="title"/>
          </p:nvPr>
        </p:nvSpPr>
        <p:spPr>
          <a:xfrm>
            <a:off x="614545" y="269547"/>
            <a:ext cx="8029213" cy="752284"/>
          </a:xfrm>
        </p:spPr>
        <p:txBody>
          <a:bodyPr/>
          <a:lstStyle/>
          <a:p>
            <a:r>
              <a:rPr lang="en-US" b="1" dirty="0">
                <a:solidFill>
                  <a:schemeClr val="bg1"/>
                </a:solidFill>
                <a:latin typeface="+mn-lt"/>
              </a:rPr>
              <a:t>Let’s review some foundational, Bible truths:</a:t>
            </a:r>
          </a:p>
        </p:txBody>
      </p:sp>
      <p:sp>
        <p:nvSpPr>
          <p:cNvPr id="7" name="Pentagon 6">
            <a:extLst>
              <a:ext uri="{FF2B5EF4-FFF2-40B4-BE49-F238E27FC236}">
                <a16:creationId xmlns:a16="http://schemas.microsoft.com/office/drawing/2014/main" id="{9CEDF657-06CE-0E41-88F9-171FDE8FEA97}"/>
              </a:ext>
            </a:extLst>
          </p:cNvPr>
          <p:cNvSpPr/>
          <p:nvPr/>
        </p:nvSpPr>
        <p:spPr>
          <a:xfrm>
            <a:off x="195701" y="1556118"/>
            <a:ext cx="751268" cy="570364"/>
          </a:xfrm>
          <a:prstGeom prst="homePlate">
            <a:avLst/>
          </a:prstGeom>
          <a:solidFill>
            <a:srgbClr val="7030A0"/>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entagon 17">
            <a:extLst>
              <a:ext uri="{FF2B5EF4-FFF2-40B4-BE49-F238E27FC236}">
                <a16:creationId xmlns:a16="http://schemas.microsoft.com/office/drawing/2014/main" id="{C8DE6BE4-A433-E841-8677-B9ED75871874}"/>
              </a:ext>
            </a:extLst>
          </p:cNvPr>
          <p:cNvSpPr/>
          <p:nvPr/>
        </p:nvSpPr>
        <p:spPr>
          <a:xfrm>
            <a:off x="676155" y="1556358"/>
            <a:ext cx="4704931" cy="570364"/>
          </a:xfrm>
          <a:prstGeom prst="homePlate">
            <a:avLst/>
          </a:prstGeom>
          <a:solidFill>
            <a:srgbClr val="813ABC"/>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panose="02040603050505030304" pitchFamily="18" charset="77"/>
            </a:endParaRPr>
          </a:p>
        </p:txBody>
      </p:sp>
      <p:sp>
        <p:nvSpPr>
          <p:cNvPr id="21" name="Pentagon 20">
            <a:extLst>
              <a:ext uri="{FF2B5EF4-FFF2-40B4-BE49-F238E27FC236}">
                <a16:creationId xmlns:a16="http://schemas.microsoft.com/office/drawing/2014/main" id="{47D0FA20-96E5-0E4A-ACEF-2C376F5DF706}"/>
              </a:ext>
            </a:extLst>
          </p:cNvPr>
          <p:cNvSpPr/>
          <p:nvPr/>
        </p:nvSpPr>
        <p:spPr>
          <a:xfrm>
            <a:off x="195703" y="2280299"/>
            <a:ext cx="860723" cy="705391"/>
          </a:xfrm>
          <a:prstGeom prst="homePlate">
            <a:avLst/>
          </a:prstGeom>
          <a:solidFill>
            <a:srgbClr val="7030A0"/>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entagon 19">
            <a:extLst>
              <a:ext uri="{FF2B5EF4-FFF2-40B4-BE49-F238E27FC236}">
                <a16:creationId xmlns:a16="http://schemas.microsoft.com/office/drawing/2014/main" id="{2275B266-482B-4140-A9E6-25A23028ED71}"/>
              </a:ext>
            </a:extLst>
          </p:cNvPr>
          <p:cNvSpPr/>
          <p:nvPr/>
        </p:nvSpPr>
        <p:spPr>
          <a:xfrm>
            <a:off x="676158" y="2280540"/>
            <a:ext cx="4704931" cy="716799"/>
          </a:xfrm>
          <a:prstGeom prst="homePlate">
            <a:avLst/>
          </a:prstGeom>
          <a:solidFill>
            <a:srgbClr val="813ABC"/>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Calisto MT" panose="02040603050505030304" pitchFamily="18" charset="77"/>
            </a:endParaRPr>
          </a:p>
        </p:txBody>
      </p:sp>
      <p:sp>
        <p:nvSpPr>
          <p:cNvPr id="24" name="Pentagon 23">
            <a:extLst>
              <a:ext uri="{FF2B5EF4-FFF2-40B4-BE49-F238E27FC236}">
                <a16:creationId xmlns:a16="http://schemas.microsoft.com/office/drawing/2014/main" id="{BC7C496C-300E-0144-8C19-9AAE4F97E977}"/>
              </a:ext>
            </a:extLst>
          </p:cNvPr>
          <p:cNvSpPr/>
          <p:nvPr/>
        </p:nvSpPr>
        <p:spPr>
          <a:xfrm>
            <a:off x="194644" y="3126545"/>
            <a:ext cx="950664" cy="705390"/>
          </a:xfrm>
          <a:prstGeom prst="homePlate">
            <a:avLst/>
          </a:prstGeom>
          <a:solidFill>
            <a:srgbClr val="7030A0"/>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entagon 22">
            <a:extLst>
              <a:ext uri="{FF2B5EF4-FFF2-40B4-BE49-F238E27FC236}">
                <a16:creationId xmlns:a16="http://schemas.microsoft.com/office/drawing/2014/main" id="{6726375C-3256-EF41-9E6A-61B6E1F2FE7A}"/>
              </a:ext>
            </a:extLst>
          </p:cNvPr>
          <p:cNvSpPr/>
          <p:nvPr/>
        </p:nvSpPr>
        <p:spPr>
          <a:xfrm>
            <a:off x="675098" y="3126785"/>
            <a:ext cx="4704931" cy="717518"/>
          </a:xfrm>
          <a:prstGeom prst="homePlate">
            <a:avLst/>
          </a:prstGeom>
          <a:solidFill>
            <a:srgbClr val="813ABC"/>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Calisto MT" panose="02040603050505030304" pitchFamily="18" charset="77"/>
            </a:endParaRPr>
          </a:p>
        </p:txBody>
      </p:sp>
      <p:sp>
        <p:nvSpPr>
          <p:cNvPr id="27" name="Pentagon 26">
            <a:extLst>
              <a:ext uri="{FF2B5EF4-FFF2-40B4-BE49-F238E27FC236}">
                <a16:creationId xmlns:a16="http://schemas.microsoft.com/office/drawing/2014/main" id="{94E72072-CB51-1D43-AE97-CBF50B22F903}"/>
              </a:ext>
            </a:extLst>
          </p:cNvPr>
          <p:cNvSpPr/>
          <p:nvPr/>
        </p:nvSpPr>
        <p:spPr>
          <a:xfrm>
            <a:off x="195700" y="4008892"/>
            <a:ext cx="950664" cy="699207"/>
          </a:xfrm>
          <a:prstGeom prst="homePlate">
            <a:avLst/>
          </a:prstGeom>
          <a:solidFill>
            <a:srgbClr val="7030A0"/>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entagon 25">
            <a:extLst>
              <a:ext uri="{FF2B5EF4-FFF2-40B4-BE49-F238E27FC236}">
                <a16:creationId xmlns:a16="http://schemas.microsoft.com/office/drawing/2014/main" id="{A227FC22-4520-FA45-AB96-5B285A43CFE2}"/>
              </a:ext>
            </a:extLst>
          </p:cNvPr>
          <p:cNvSpPr/>
          <p:nvPr/>
        </p:nvSpPr>
        <p:spPr>
          <a:xfrm>
            <a:off x="676154" y="4009132"/>
            <a:ext cx="4704931" cy="711335"/>
          </a:xfrm>
          <a:prstGeom prst="homePlate">
            <a:avLst/>
          </a:prstGeom>
          <a:solidFill>
            <a:srgbClr val="813ABC"/>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Calisto MT" panose="02040603050505030304" pitchFamily="18" charset="77"/>
            </a:endParaRPr>
          </a:p>
        </p:txBody>
      </p:sp>
      <p:sp>
        <p:nvSpPr>
          <p:cNvPr id="30" name="Pentagon 29">
            <a:extLst>
              <a:ext uri="{FF2B5EF4-FFF2-40B4-BE49-F238E27FC236}">
                <a16:creationId xmlns:a16="http://schemas.microsoft.com/office/drawing/2014/main" id="{E5709752-87B0-B341-B846-02C409C0AB9D}"/>
              </a:ext>
            </a:extLst>
          </p:cNvPr>
          <p:cNvSpPr/>
          <p:nvPr/>
        </p:nvSpPr>
        <p:spPr>
          <a:xfrm>
            <a:off x="194644" y="4855856"/>
            <a:ext cx="950663" cy="711335"/>
          </a:xfrm>
          <a:prstGeom prst="homePlate">
            <a:avLst/>
          </a:prstGeom>
          <a:solidFill>
            <a:srgbClr val="7030A0"/>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entagon 28">
            <a:extLst>
              <a:ext uri="{FF2B5EF4-FFF2-40B4-BE49-F238E27FC236}">
                <a16:creationId xmlns:a16="http://schemas.microsoft.com/office/drawing/2014/main" id="{D7960F4A-A769-BF43-BE96-E6408CB8C2B4}"/>
              </a:ext>
            </a:extLst>
          </p:cNvPr>
          <p:cNvSpPr/>
          <p:nvPr/>
        </p:nvSpPr>
        <p:spPr>
          <a:xfrm>
            <a:off x="675099" y="4856096"/>
            <a:ext cx="4704931" cy="716799"/>
          </a:xfrm>
          <a:prstGeom prst="homePlate">
            <a:avLst/>
          </a:prstGeom>
          <a:solidFill>
            <a:srgbClr val="813ABC"/>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panose="02040603050505030304" pitchFamily="18" charset="77"/>
            </a:endParaRPr>
          </a:p>
        </p:txBody>
      </p:sp>
      <p:sp>
        <p:nvSpPr>
          <p:cNvPr id="33" name="TextBox 32">
            <a:extLst>
              <a:ext uri="{FF2B5EF4-FFF2-40B4-BE49-F238E27FC236}">
                <a16:creationId xmlns:a16="http://schemas.microsoft.com/office/drawing/2014/main" id="{2F1CCD11-8AE9-4847-8F2F-CF9BD49EFAB4}"/>
              </a:ext>
            </a:extLst>
          </p:cNvPr>
          <p:cNvSpPr txBox="1"/>
          <p:nvPr/>
        </p:nvSpPr>
        <p:spPr>
          <a:xfrm>
            <a:off x="1145307" y="993809"/>
            <a:ext cx="3297441" cy="461665"/>
          </a:xfrm>
          <a:prstGeom prst="rect">
            <a:avLst/>
          </a:prstGeom>
          <a:noFill/>
          <a:effectLst>
            <a:outerShdw blurRad="63500" sx="102000" sy="102000" algn="ctr" rotWithShape="0">
              <a:prstClr val="black">
                <a:alpha val="40000"/>
              </a:prstClr>
            </a:outerShdw>
          </a:effectLst>
        </p:spPr>
        <p:txBody>
          <a:bodyPr wrap="none" rtlCol="0">
            <a:spAutoFit/>
          </a:bodyPr>
          <a:lstStyle/>
          <a:p>
            <a:r>
              <a:rPr lang="en-US" sz="2400" dirty="0">
                <a:solidFill>
                  <a:srgbClr val="5C2984"/>
                </a:solidFill>
                <a:effectLst>
                  <a:outerShdw blurRad="50800" dist="38100" dir="8100000" algn="tr" rotWithShape="0">
                    <a:prstClr val="black">
                      <a:alpha val="40000"/>
                    </a:prstClr>
                  </a:outerShdw>
                </a:effectLst>
              </a:rPr>
              <a:t>REGARDING MARRIAGE:</a:t>
            </a:r>
          </a:p>
        </p:txBody>
      </p:sp>
      <p:sp>
        <p:nvSpPr>
          <p:cNvPr id="34" name="TextBox 33">
            <a:extLst>
              <a:ext uri="{FF2B5EF4-FFF2-40B4-BE49-F238E27FC236}">
                <a16:creationId xmlns:a16="http://schemas.microsoft.com/office/drawing/2014/main" id="{4135C21E-C169-814A-AEA9-6CD88AA329B7}"/>
              </a:ext>
            </a:extLst>
          </p:cNvPr>
          <p:cNvSpPr txBox="1"/>
          <p:nvPr/>
        </p:nvSpPr>
        <p:spPr>
          <a:xfrm>
            <a:off x="775590" y="3185604"/>
            <a:ext cx="3958939" cy="646331"/>
          </a:xfrm>
          <a:prstGeom prst="rect">
            <a:avLst/>
          </a:prstGeom>
          <a:noFill/>
        </p:spPr>
        <p:txBody>
          <a:bodyPr wrap="square" rtlCol="0">
            <a:spAutoFit/>
          </a:bodyPr>
          <a:lstStyle/>
          <a:p>
            <a:r>
              <a:rPr lang="en-US" b="1" dirty="0">
                <a:solidFill>
                  <a:schemeClr val="bg1"/>
                </a:solidFill>
                <a:latin typeface="Calisto MT" panose="02040603050505030304" pitchFamily="18" charset="77"/>
              </a:rPr>
              <a:t>Marriage should be a blessing to you and others.</a:t>
            </a:r>
          </a:p>
        </p:txBody>
      </p:sp>
      <p:sp>
        <p:nvSpPr>
          <p:cNvPr id="35" name="TextBox 34">
            <a:extLst>
              <a:ext uri="{FF2B5EF4-FFF2-40B4-BE49-F238E27FC236}">
                <a16:creationId xmlns:a16="http://schemas.microsoft.com/office/drawing/2014/main" id="{B2C47877-C68F-EA40-905E-1136E990A850}"/>
              </a:ext>
            </a:extLst>
          </p:cNvPr>
          <p:cNvSpPr txBox="1"/>
          <p:nvPr/>
        </p:nvSpPr>
        <p:spPr>
          <a:xfrm>
            <a:off x="776650" y="2337603"/>
            <a:ext cx="4333620" cy="646331"/>
          </a:xfrm>
          <a:prstGeom prst="rect">
            <a:avLst/>
          </a:prstGeom>
          <a:noFill/>
        </p:spPr>
        <p:txBody>
          <a:bodyPr wrap="square" rtlCol="0">
            <a:spAutoFit/>
          </a:bodyPr>
          <a:lstStyle/>
          <a:p>
            <a:r>
              <a:rPr lang="en-US" b="1" dirty="0">
                <a:solidFill>
                  <a:schemeClr val="bg1"/>
                </a:solidFill>
                <a:latin typeface="Calisto MT" panose="02040603050505030304" pitchFamily="18" charset="77"/>
              </a:rPr>
              <a:t>Marriage reflects a greater relationship, that of Christ with the church.</a:t>
            </a:r>
          </a:p>
        </p:txBody>
      </p:sp>
      <p:sp>
        <p:nvSpPr>
          <p:cNvPr id="36" name="TextBox 35">
            <a:extLst>
              <a:ext uri="{FF2B5EF4-FFF2-40B4-BE49-F238E27FC236}">
                <a16:creationId xmlns:a16="http://schemas.microsoft.com/office/drawing/2014/main" id="{C8231BFC-0252-B040-9EBC-8B1A61A81E26}"/>
              </a:ext>
            </a:extLst>
          </p:cNvPr>
          <p:cNvSpPr txBox="1"/>
          <p:nvPr/>
        </p:nvSpPr>
        <p:spPr>
          <a:xfrm>
            <a:off x="776646" y="4064819"/>
            <a:ext cx="4333624" cy="646331"/>
          </a:xfrm>
          <a:prstGeom prst="rect">
            <a:avLst/>
          </a:prstGeom>
          <a:noFill/>
        </p:spPr>
        <p:txBody>
          <a:bodyPr wrap="square" rtlCol="0">
            <a:spAutoFit/>
          </a:bodyPr>
          <a:lstStyle/>
          <a:p>
            <a:r>
              <a:rPr lang="en-US" b="1" dirty="0">
                <a:solidFill>
                  <a:schemeClr val="bg1"/>
                </a:solidFill>
                <a:latin typeface="Calisto MT" panose="02040603050505030304" pitchFamily="18" charset="77"/>
              </a:rPr>
              <a:t>Marriage can help guard against immorality, but requires self-control.</a:t>
            </a:r>
          </a:p>
        </p:txBody>
      </p:sp>
      <p:sp>
        <p:nvSpPr>
          <p:cNvPr id="37" name="TextBox 36">
            <a:extLst>
              <a:ext uri="{FF2B5EF4-FFF2-40B4-BE49-F238E27FC236}">
                <a16:creationId xmlns:a16="http://schemas.microsoft.com/office/drawing/2014/main" id="{5FB12348-825C-FE40-838B-D60504466757}"/>
              </a:ext>
            </a:extLst>
          </p:cNvPr>
          <p:cNvSpPr txBox="1"/>
          <p:nvPr/>
        </p:nvSpPr>
        <p:spPr>
          <a:xfrm>
            <a:off x="776647" y="1661578"/>
            <a:ext cx="3954801" cy="369332"/>
          </a:xfrm>
          <a:prstGeom prst="rect">
            <a:avLst/>
          </a:prstGeom>
          <a:noFill/>
        </p:spPr>
        <p:txBody>
          <a:bodyPr wrap="none" rtlCol="0">
            <a:spAutoFit/>
          </a:bodyPr>
          <a:lstStyle/>
          <a:p>
            <a:r>
              <a:rPr lang="en-US" b="1" dirty="0">
                <a:solidFill>
                  <a:schemeClr val="bg1"/>
                </a:solidFill>
                <a:latin typeface="Calisto MT" panose="02040603050505030304" pitchFamily="18" charset="77"/>
              </a:rPr>
              <a:t>God created marriage, and it is good!</a:t>
            </a:r>
          </a:p>
        </p:txBody>
      </p:sp>
      <p:sp>
        <p:nvSpPr>
          <p:cNvPr id="38" name="TextBox 37">
            <a:extLst>
              <a:ext uri="{FF2B5EF4-FFF2-40B4-BE49-F238E27FC236}">
                <a16:creationId xmlns:a16="http://schemas.microsoft.com/office/drawing/2014/main" id="{8BC05D04-F2FD-C045-9459-C32377FCF4D2}"/>
              </a:ext>
            </a:extLst>
          </p:cNvPr>
          <p:cNvSpPr txBox="1"/>
          <p:nvPr/>
        </p:nvSpPr>
        <p:spPr>
          <a:xfrm>
            <a:off x="707335" y="5016045"/>
            <a:ext cx="4334777" cy="369332"/>
          </a:xfrm>
          <a:prstGeom prst="rect">
            <a:avLst/>
          </a:prstGeom>
          <a:noFill/>
        </p:spPr>
        <p:txBody>
          <a:bodyPr wrap="none" rtlCol="0">
            <a:spAutoFit/>
          </a:bodyPr>
          <a:lstStyle/>
          <a:p>
            <a:pPr algn="ctr"/>
            <a:r>
              <a:rPr lang="en-US" b="1" dirty="0">
                <a:solidFill>
                  <a:schemeClr val="bg1"/>
                </a:solidFill>
                <a:latin typeface="Calisto MT" panose="02040603050505030304" pitchFamily="18" charset="77"/>
              </a:rPr>
              <a:t>Not everyone chooses or is free to marry!</a:t>
            </a:r>
          </a:p>
        </p:txBody>
      </p:sp>
      <p:sp>
        <p:nvSpPr>
          <p:cNvPr id="39" name="TextBox 38">
            <a:extLst>
              <a:ext uri="{FF2B5EF4-FFF2-40B4-BE49-F238E27FC236}">
                <a16:creationId xmlns:a16="http://schemas.microsoft.com/office/drawing/2014/main" id="{028F5137-6AC1-8841-8C1A-60B7E29F4665}"/>
              </a:ext>
            </a:extLst>
          </p:cNvPr>
          <p:cNvSpPr txBox="1"/>
          <p:nvPr/>
        </p:nvSpPr>
        <p:spPr>
          <a:xfrm>
            <a:off x="239400" y="1554669"/>
            <a:ext cx="393056"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1</a:t>
            </a:r>
          </a:p>
        </p:txBody>
      </p:sp>
      <p:sp>
        <p:nvSpPr>
          <p:cNvPr id="40" name="TextBox 39">
            <a:extLst>
              <a:ext uri="{FF2B5EF4-FFF2-40B4-BE49-F238E27FC236}">
                <a16:creationId xmlns:a16="http://schemas.microsoft.com/office/drawing/2014/main" id="{BFC07CE2-C5CC-E44B-B04C-04F992DB791A}"/>
              </a:ext>
            </a:extLst>
          </p:cNvPr>
          <p:cNvSpPr txBox="1"/>
          <p:nvPr/>
        </p:nvSpPr>
        <p:spPr>
          <a:xfrm>
            <a:off x="238601" y="2381025"/>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2</a:t>
            </a:r>
          </a:p>
        </p:txBody>
      </p:sp>
      <p:sp>
        <p:nvSpPr>
          <p:cNvPr id="42" name="TextBox 41">
            <a:extLst>
              <a:ext uri="{FF2B5EF4-FFF2-40B4-BE49-F238E27FC236}">
                <a16:creationId xmlns:a16="http://schemas.microsoft.com/office/drawing/2014/main" id="{AFD24AF7-97E4-D149-8486-1E87DF3E122F}"/>
              </a:ext>
            </a:extLst>
          </p:cNvPr>
          <p:cNvSpPr txBox="1"/>
          <p:nvPr/>
        </p:nvSpPr>
        <p:spPr>
          <a:xfrm>
            <a:off x="238343" y="3186852"/>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3</a:t>
            </a:r>
          </a:p>
        </p:txBody>
      </p:sp>
      <p:sp>
        <p:nvSpPr>
          <p:cNvPr id="43" name="TextBox 42">
            <a:extLst>
              <a:ext uri="{FF2B5EF4-FFF2-40B4-BE49-F238E27FC236}">
                <a16:creationId xmlns:a16="http://schemas.microsoft.com/office/drawing/2014/main" id="{1A5736FC-05C2-0F49-BECE-93D6DE10856B}"/>
              </a:ext>
            </a:extLst>
          </p:cNvPr>
          <p:cNvSpPr txBox="1"/>
          <p:nvPr/>
        </p:nvSpPr>
        <p:spPr>
          <a:xfrm>
            <a:off x="239399" y="4064819"/>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4</a:t>
            </a:r>
          </a:p>
        </p:txBody>
      </p:sp>
      <p:sp>
        <p:nvSpPr>
          <p:cNvPr id="44" name="TextBox 43">
            <a:extLst>
              <a:ext uri="{FF2B5EF4-FFF2-40B4-BE49-F238E27FC236}">
                <a16:creationId xmlns:a16="http://schemas.microsoft.com/office/drawing/2014/main" id="{3D2020F3-389D-F845-BD48-6E53ACC2EAD0}"/>
              </a:ext>
            </a:extLst>
          </p:cNvPr>
          <p:cNvSpPr txBox="1"/>
          <p:nvPr/>
        </p:nvSpPr>
        <p:spPr>
          <a:xfrm>
            <a:off x="231949" y="4919135"/>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5</a:t>
            </a:r>
          </a:p>
        </p:txBody>
      </p:sp>
      <p:sp>
        <p:nvSpPr>
          <p:cNvPr id="52" name="TextBox 51">
            <a:extLst>
              <a:ext uri="{FF2B5EF4-FFF2-40B4-BE49-F238E27FC236}">
                <a16:creationId xmlns:a16="http://schemas.microsoft.com/office/drawing/2014/main" id="{66BEE006-3C97-8D4A-AFBC-57462ABC1A01}"/>
              </a:ext>
            </a:extLst>
          </p:cNvPr>
          <p:cNvSpPr txBox="1"/>
          <p:nvPr/>
        </p:nvSpPr>
        <p:spPr>
          <a:xfrm>
            <a:off x="5454271" y="1523078"/>
            <a:ext cx="3377143" cy="646331"/>
          </a:xfrm>
          <a:prstGeom prst="rect">
            <a:avLst/>
          </a:prstGeom>
          <a:noFill/>
        </p:spPr>
        <p:txBody>
          <a:bodyPr wrap="none" rtlCol="0">
            <a:noAutofit/>
          </a:bodyPr>
          <a:lstStyle/>
          <a:p>
            <a:r>
              <a:rPr lang="en-US" b="1" i="1" dirty="0">
                <a:solidFill>
                  <a:srgbClr val="5C2984"/>
                </a:solidFill>
              </a:rPr>
              <a:t>Gen. 2:28</a:t>
            </a:r>
          </a:p>
          <a:p>
            <a:r>
              <a:rPr lang="en-US" dirty="0">
                <a:solidFill>
                  <a:srgbClr val="5C2984"/>
                </a:solidFill>
              </a:rPr>
              <a:t>It is not good for man to be alone.</a:t>
            </a:r>
          </a:p>
        </p:txBody>
      </p:sp>
      <p:sp>
        <p:nvSpPr>
          <p:cNvPr id="53" name="TextBox 52">
            <a:extLst>
              <a:ext uri="{FF2B5EF4-FFF2-40B4-BE49-F238E27FC236}">
                <a16:creationId xmlns:a16="http://schemas.microsoft.com/office/drawing/2014/main" id="{0EC52C56-AA2C-B34D-8A80-0388F4439C45}"/>
              </a:ext>
            </a:extLst>
          </p:cNvPr>
          <p:cNvSpPr txBox="1"/>
          <p:nvPr/>
        </p:nvSpPr>
        <p:spPr>
          <a:xfrm>
            <a:off x="5481581" y="2333740"/>
            <a:ext cx="3377143" cy="646331"/>
          </a:xfrm>
          <a:prstGeom prst="rect">
            <a:avLst/>
          </a:prstGeom>
          <a:noFill/>
        </p:spPr>
        <p:txBody>
          <a:bodyPr wrap="none" rtlCol="0">
            <a:noAutofit/>
          </a:bodyPr>
          <a:lstStyle/>
          <a:p>
            <a:r>
              <a:rPr lang="en-US" b="1" i="1" dirty="0">
                <a:solidFill>
                  <a:srgbClr val="5C2984"/>
                </a:solidFill>
              </a:rPr>
              <a:t>Eph. 5:22-33</a:t>
            </a:r>
          </a:p>
          <a:p>
            <a:r>
              <a:rPr lang="en-US" dirty="0">
                <a:solidFill>
                  <a:srgbClr val="5C2984"/>
                </a:solidFill>
              </a:rPr>
              <a:t>Marriage reveals a greater mystery</a:t>
            </a:r>
          </a:p>
        </p:txBody>
      </p:sp>
      <p:sp>
        <p:nvSpPr>
          <p:cNvPr id="54" name="TextBox 53">
            <a:extLst>
              <a:ext uri="{FF2B5EF4-FFF2-40B4-BE49-F238E27FC236}">
                <a16:creationId xmlns:a16="http://schemas.microsoft.com/office/drawing/2014/main" id="{77AB296B-30EA-7448-B2C7-1D36B7D69668}"/>
              </a:ext>
            </a:extLst>
          </p:cNvPr>
          <p:cNvSpPr txBox="1"/>
          <p:nvPr/>
        </p:nvSpPr>
        <p:spPr>
          <a:xfrm>
            <a:off x="5481581" y="3178597"/>
            <a:ext cx="3377143" cy="646331"/>
          </a:xfrm>
          <a:prstGeom prst="rect">
            <a:avLst/>
          </a:prstGeom>
          <a:noFill/>
        </p:spPr>
        <p:txBody>
          <a:bodyPr wrap="none" rtlCol="0">
            <a:noAutofit/>
          </a:bodyPr>
          <a:lstStyle/>
          <a:p>
            <a:r>
              <a:rPr lang="en-US" b="1" i="1" dirty="0">
                <a:solidFill>
                  <a:srgbClr val="5C2984"/>
                </a:solidFill>
              </a:rPr>
              <a:t>Gen. 1:28, 2:24</a:t>
            </a:r>
          </a:p>
          <a:p>
            <a:r>
              <a:rPr lang="en-US" dirty="0">
                <a:solidFill>
                  <a:srgbClr val="5C2984"/>
                </a:solidFill>
              </a:rPr>
              <a:t>There are blessings of marriage</a:t>
            </a:r>
          </a:p>
        </p:txBody>
      </p:sp>
      <p:sp>
        <p:nvSpPr>
          <p:cNvPr id="55" name="TextBox 54">
            <a:extLst>
              <a:ext uri="{FF2B5EF4-FFF2-40B4-BE49-F238E27FC236}">
                <a16:creationId xmlns:a16="http://schemas.microsoft.com/office/drawing/2014/main" id="{266E9A7C-6733-B842-B95E-838B2E737142}"/>
              </a:ext>
            </a:extLst>
          </p:cNvPr>
          <p:cNvSpPr txBox="1"/>
          <p:nvPr/>
        </p:nvSpPr>
        <p:spPr>
          <a:xfrm>
            <a:off x="5481577" y="4064819"/>
            <a:ext cx="3377143" cy="646331"/>
          </a:xfrm>
          <a:prstGeom prst="rect">
            <a:avLst/>
          </a:prstGeom>
          <a:noFill/>
        </p:spPr>
        <p:txBody>
          <a:bodyPr wrap="none" rtlCol="0">
            <a:noAutofit/>
          </a:bodyPr>
          <a:lstStyle/>
          <a:p>
            <a:r>
              <a:rPr lang="en-US" b="1" i="1" dirty="0">
                <a:solidFill>
                  <a:srgbClr val="5C2984"/>
                </a:solidFill>
              </a:rPr>
              <a:t>Heb. 13:4; 1 Cor. 7:1-5</a:t>
            </a:r>
          </a:p>
          <a:p>
            <a:r>
              <a:rPr lang="en-US" dirty="0">
                <a:solidFill>
                  <a:srgbClr val="5C2984"/>
                </a:solidFill>
              </a:rPr>
              <a:t>Physical intimacy is a blessing</a:t>
            </a:r>
          </a:p>
        </p:txBody>
      </p:sp>
      <p:sp>
        <p:nvSpPr>
          <p:cNvPr id="56" name="TextBox 55">
            <a:extLst>
              <a:ext uri="{FF2B5EF4-FFF2-40B4-BE49-F238E27FC236}">
                <a16:creationId xmlns:a16="http://schemas.microsoft.com/office/drawing/2014/main" id="{EB6376B1-6D10-594D-82A0-3BA2FF423AF3}"/>
              </a:ext>
            </a:extLst>
          </p:cNvPr>
          <p:cNvSpPr txBox="1"/>
          <p:nvPr/>
        </p:nvSpPr>
        <p:spPr>
          <a:xfrm>
            <a:off x="5481576" y="4902169"/>
            <a:ext cx="3377143" cy="646331"/>
          </a:xfrm>
          <a:prstGeom prst="rect">
            <a:avLst/>
          </a:prstGeom>
          <a:noFill/>
        </p:spPr>
        <p:txBody>
          <a:bodyPr wrap="none" rtlCol="0">
            <a:noAutofit/>
          </a:bodyPr>
          <a:lstStyle/>
          <a:p>
            <a:r>
              <a:rPr lang="en-US" b="1" i="1" dirty="0">
                <a:solidFill>
                  <a:srgbClr val="5C2984"/>
                </a:solidFill>
              </a:rPr>
              <a:t>Matt. 19:10-12</a:t>
            </a:r>
          </a:p>
          <a:p>
            <a:r>
              <a:rPr lang="en-US" dirty="0">
                <a:solidFill>
                  <a:srgbClr val="5C2984"/>
                </a:solidFill>
              </a:rPr>
              <a:t>Some chose singleness!</a:t>
            </a:r>
          </a:p>
        </p:txBody>
      </p:sp>
      <p:sp>
        <p:nvSpPr>
          <p:cNvPr id="41" name="Rectangle 40">
            <a:extLst>
              <a:ext uri="{FF2B5EF4-FFF2-40B4-BE49-F238E27FC236}">
                <a16:creationId xmlns:a16="http://schemas.microsoft.com/office/drawing/2014/main" id="{1FBEF1D6-F235-A144-9802-6FA032B36F10}"/>
              </a:ext>
            </a:extLst>
          </p:cNvPr>
          <p:cNvSpPr/>
          <p:nvPr/>
        </p:nvSpPr>
        <p:spPr>
          <a:xfrm>
            <a:off x="89137" y="1534801"/>
            <a:ext cx="8949356" cy="646331"/>
          </a:xfrm>
          <a:prstGeom prst="rect">
            <a:avLst/>
          </a:prstGeom>
          <a:solidFill>
            <a:srgbClr val="9787C5"/>
          </a:solidFill>
          <a:ln>
            <a:solidFill>
              <a:srgbClr val="97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4BFF9BB-6619-BB4E-955B-7611050F0557}"/>
              </a:ext>
            </a:extLst>
          </p:cNvPr>
          <p:cNvSpPr/>
          <p:nvPr/>
        </p:nvSpPr>
        <p:spPr>
          <a:xfrm>
            <a:off x="154473" y="2254000"/>
            <a:ext cx="8949356" cy="816446"/>
          </a:xfrm>
          <a:prstGeom prst="rect">
            <a:avLst/>
          </a:prstGeom>
          <a:solidFill>
            <a:srgbClr val="9787C5"/>
          </a:solidFill>
          <a:ln>
            <a:solidFill>
              <a:srgbClr val="97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D86BF4E-8815-0941-9AF7-A4B5F89D8F5D}"/>
              </a:ext>
            </a:extLst>
          </p:cNvPr>
          <p:cNvSpPr/>
          <p:nvPr/>
        </p:nvSpPr>
        <p:spPr>
          <a:xfrm>
            <a:off x="97322" y="3057646"/>
            <a:ext cx="8949356" cy="869145"/>
          </a:xfrm>
          <a:prstGeom prst="rect">
            <a:avLst/>
          </a:prstGeom>
          <a:solidFill>
            <a:srgbClr val="9787C5"/>
          </a:solidFill>
          <a:ln>
            <a:solidFill>
              <a:srgbClr val="97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DF62D173-15B6-2D4A-9268-453034B521E2}"/>
              </a:ext>
            </a:extLst>
          </p:cNvPr>
          <p:cNvSpPr/>
          <p:nvPr/>
        </p:nvSpPr>
        <p:spPr>
          <a:xfrm>
            <a:off x="89137" y="3926405"/>
            <a:ext cx="8949356" cy="881578"/>
          </a:xfrm>
          <a:prstGeom prst="rect">
            <a:avLst/>
          </a:prstGeom>
          <a:solidFill>
            <a:srgbClr val="9787C5"/>
          </a:solidFill>
          <a:ln>
            <a:solidFill>
              <a:srgbClr val="97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F495FD86-0607-DD4F-A1F3-8A667ECD7CE4}"/>
              </a:ext>
            </a:extLst>
          </p:cNvPr>
          <p:cNvSpPr/>
          <p:nvPr/>
        </p:nvSpPr>
        <p:spPr>
          <a:xfrm>
            <a:off x="89137" y="4815719"/>
            <a:ext cx="8949356" cy="845197"/>
          </a:xfrm>
          <a:prstGeom prst="rect">
            <a:avLst/>
          </a:prstGeom>
          <a:solidFill>
            <a:srgbClr val="9787C5"/>
          </a:solidFill>
          <a:ln>
            <a:solidFill>
              <a:srgbClr val="9787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573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41"/>
                                        </p:tgtEl>
                                      </p:cBhvr>
                                    </p:animEffect>
                                    <p:set>
                                      <p:cBhvr>
                                        <p:cTn id="7" dur="1" fill="hold">
                                          <p:stCondLst>
                                            <p:cond delay="999"/>
                                          </p:stCondLst>
                                        </p:cTn>
                                        <p:tgtEl>
                                          <p:spTgt spid="4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1000"/>
                                        <p:tgtEl>
                                          <p:spTgt spid="45"/>
                                        </p:tgtEl>
                                      </p:cBhvr>
                                    </p:animEffect>
                                    <p:set>
                                      <p:cBhvr>
                                        <p:cTn id="12" dur="1" fill="hold">
                                          <p:stCondLst>
                                            <p:cond delay="999"/>
                                          </p:stCondLst>
                                        </p:cTn>
                                        <p:tgtEl>
                                          <p:spTgt spid="4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1000"/>
                                        <p:tgtEl>
                                          <p:spTgt spid="46"/>
                                        </p:tgtEl>
                                      </p:cBhvr>
                                    </p:animEffect>
                                    <p:set>
                                      <p:cBhvr>
                                        <p:cTn id="17" dur="1" fill="hold">
                                          <p:stCondLst>
                                            <p:cond delay="999"/>
                                          </p:stCondLst>
                                        </p:cTn>
                                        <p:tgtEl>
                                          <p:spTgt spid="4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1000"/>
                                        <p:tgtEl>
                                          <p:spTgt spid="57"/>
                                        </p:tgtEl>
                                      </p:cBhvr>
                                    </p:animEffect>
                                    <p:set>
                                      <p:cBhvr>
                                        <p:cTn id="22" dur="1" fill="hold">
                                          <p:stCondLst>
                                            <p:cond delay="999"/>
                                          </p:stCondLst>
                                        </p:cTn>
                                        <p:tgtEl>
                                          <p:spTgt spid="5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1000"/>
                                        <p:tgtEl>
                                          <p:spTgt spid="58"/>
                                        </p:tgtEl>
                                      </p:cBhvr>
                                    </p:animEffect>
                                    <p:set>
                                      <p:cBhvr>
                                        <p:cTn id="27" dur="1" fill="hold">
                                          <p:stCondLst>
                                            <p:cond delay="9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57" grpId="0" animBg="1"/>
      <p:bldP spid="5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C987EF-5A40-6042-9A68-9D02BC38B157}"/>
              </a:ext>
            </a:extLst>
          </p:cNvPr>
          <p:cNvPicPr>
            <a:picLocks noChangeAspect="1"/>
          </p:cNvPicPr>
          <p:nvPr/>
        </p:nvPicPr>
        <p:blipFill>
          <a:blip r:embed="rId3"/>
          <a:stretch>
            <a:fillRect/>
          </a:stretch>
        </p:blipFill>
        <p:spPr>
          <a:xfrm>
            <a:off x="-468923" y="1134620"/>
            <a:ext cx="9825576" cy="4357643"/>
          </a:xfrm>
          <a:prstGeom prst="rect">
            <a:avLst/>
          </a:prstGeom>
        </p:spPr>
      </p:pic>
      <p:sp>
        <p:nvSpPr>
          <p:cNvPr id="4" name="TextBox 3">
            <a:extLst>
              <a:ext uri="{FF2B5EF4-FFF2-40B4-BE49-F238E27FC236}">
                <a16:creationId xmlns:a16="http://schemas.microsoft.com/office/drawing/2014/main" id="{875D1F67-B73D-3743-88F7-B9B8031AF52A}"/>
              </a:ext>
            </a:extLst>
          </p:cNvPr>
          <p:cNvSpPr txBox="1"/>
          <p:nvPr/>
        </p:nvSpPr>
        <p:spPr>
          <a:xfrm>
            <a:off x="164125" y="1746740"/>
            <a:ext cx="1523999" cy="584775"/>
          </a:xfrm>
          <a:prstGeom prst="rect">
            <a:avLst/>
          </a:prstGeom>
          <a:noFill/>
        </p:spPr>
        <p:txBody>
          <a:bodyPr wrap="square" rtlCol="0">
            <a:noAutofit/>
          </a:bodyPr>
          <a:lstStyle/>
          <a:p>
            <a:pPr algn="ctr"/>
            <a:r>
              <a:rPr lang="en-US" sz="1600" b="1" dirty="0">
                <a:solidFill>
                  <a:schemeClr val="bg1"/>
                </a:solidFill>
                <a:effectLst>
                  <a:outerShdw blurRad="50800" dist="38100" dir="8100000" algn="tr" rotWithShape="0">
                    <a:prstClr val="black">
                      <a:alpha val="40000"/>
                    </a:prstClr>
                  </a:outerShdw>
                </a:effectLst>
              </a:rPr>
              <a:t>“I don’t believe in marriage.”</a:t>
            </a:r>
          </a:p>
        </p:txBody>
      </p:sp>
      <p:sp>
        <p:nvSpPr>
          <p:cNvPr id="5" name="TextBox 4">
            <a:extLst>
              <a:ext uri="{FF2B5EF4-FFF2-40B4-BE49-F238E27FC236}">
                <a16:creationId xmlns:a16="http://schemas.microsoft.com/office/drawing/2014/main" id="{31ADCEB5-1E21-624D-A85C-09884F5D901C}"/>
              </a:ext>
            </a:extLst>
          </p:cNvPr>
          <p:cNvSpPr txBox="1"/>
          <p:nvPr/>
        </p:nvSpPr>
        <p:spPr>
          <a:xfrm>
            <a:off x="1981202" y="1746740"/>
            <a:ext cx="1607696" cy="584775"/>
          </a:xfrm>
          <a:prstGeom prst="rect">
            <a:avLst/>
          </a:prstGeom>
          <a:noFill/>
        </p:spPr>
        <p:txBody>
          <a:bodyPr wrap="square" rtlCol="0">
            <a:noAutofit/>
          </a:bodyPr>
          <a:lstStyle/>
          <a:p>
            <a:pPr algn="ctr"/>
            <a:r>
              <a:rPr lang="en-US" sz="1600" b="1" dirty="0">
                <a:solidFill>
                  <a:schemeClr val="bg1"/>
                </a:solidFill>
                <a:effectLst>
                  <a:outerShdw blurRad="50800" dist="38100" dir="8100000" algn="tr" rotWithShape="0">
                    <a:prstClr val="black">
                      <a:alpha val="40000"/>
                    </a:prstClr>
                  </a:outerShdw>
                </a:effectLst>
              </a:rPr>
              <a:t>“I want to live for myself first.”</a:t>
            </a:r>
          </a:p>
        </p:txBody>
      </p:sp>
      <p:sp>
        <p:nvSpPr>
          <p:cNvPr id="6" name="TextBox 5">
            <a:extLst>
              <a:ext uri="{FF2B5EF4-FFF2-40B4-BE49-F238E27FC236}">
                <a16:creationId xmlns:a16="http://schemas.microsoft.com/office/drawing/2014/main" id="{709B6A0C-48B7-0748-B64F-F7E5EE0F3CE1}"/>
              </a:ext>
            </a:extLst>
          </p:cNvPr>
          <p:cNvSpPr txBox="1"/>
          <p:nvPr/>
        </p:nvSpPr>
        <p:spPr>
          <a:xfrm>
            <a:off x="3851850" y="1746740"/>
            <a:ext cx="1523999" cy="584775"/>
          </a:xfrm>
          <a:prstGeom prst="rect">
            <a:avLst/>
          </a:prstGeom>
          <a:noFill/>
        </p:spPr>
        <p:txBody>
          <a:bodyPr wrap="square" rtlCol="0">
            <a:noAutofit/>
          </a:bodyPr>
          <a:lstStyle/>
          <a:p>
            <a:pPr algn="ctr"/>
            <a:r>
              <a:rPr lang="en-US" sz="1600" b="1" dirty="0">
                <a:solidFill>
                  <a:schemeClr val="bg1"/>
                </a:solidFill>
                <a:effectLst>
                  <a:outerShdw blurRad="50800" dist="38100" dir="8100000" algn="tr" rotWithShape="0">
                    <a:prstClr val="black">
                      <a:alpha val="40000"/>
                    </a:prstClr>
                  </a:outerShdw>
                </a:effectLst>
              </a:rPr>
              <a:t>“I’m not ready yet.”</a:t>
            </a:r>
          </a:p>
        </p:txBody>
      </p:sp>
      <p:sp>
        <p:nvSpPr>
          <p:cNvPr id="7" name="TextBox 6">
            <a:extLst>
              <a:ext uri="{FF2B5EF4-FFF2-40B4-BE49-F238E27FC236}">
                <a16:creationId xmlns:a16="http://schemas.microsoft.com/office/drawing/2014/main" id="{7E0A35CE-9EF2-4444-AA20-A9757103BC41}"/>
              </a:ext>
            </a:extLst>
          </p:cNvPr>
          <p:cNvSpPr txBox="1"/>
          <p:nvPr/>
        </p:nvSpPr>
        <p:spPr>
          <a:xfrm>
            <a:off x="5638801" y="1746740"/>
            <a:ext cx="1523999" cy="584775"/>
          </a:xfrm>
          <a:prstGeom prst="rect">
            <a:avLst/>
          </a:prstGeom>
          <a:noFill/>
        </p:spPr>
        <p:txBody>
          <a:bodyPr wrap="square" rtlCol="0">
            <a:noAutofit/>
          </a:bodyPr>
          <a:lstStyle/>
          <a:p>
            <a:pPr algn="ctr"/>
            <a:r>
              <a:rPr lang="en-US" sz="1600" b="1" dirty="0">
                <a:solidFill>
                  <a:schemeClr val="bg1"/>
                </a:solidFill>
                <a:effectLst>
                  <a:outerShdw blurRad="50800" dist="38100" dir="8100000" algn="tr" rotWithShape="0">
                    <a:prstClr val="black">
                      <a:alpha val="40000"/>
                    </a:prstClr>
                  </a:outerShdw>
                </a:effectLst>
              </a:rPr>
              <a:t>“It’s outside of my control.”</a:t>
            </a:r>
          </a:p>
        </p:txBody>
      </p:sp>
      <p:sp>
        <p:nvSpPr>
          <p:cNvPr id="8" name="TextBox 7">
            <a:extLst>
              <a:ext uri="{FF2B5EF4-FFF2-40B4-BE49-F238E27FC236}">
                <a16:creationId xmlns:a16="http://schemas.microsoft.com/office/drawing/2014/main" id="{7100D7FC-394A-3041-80A1-EB60B85E683D}"/>
              </a:ext>
            </a:extLst>
          </p:cNvPr>
          <p:cNvSpPr txBox="1"/>
          <p:nvPr/>
        </p:nvSpPr>
        <p:spPr>
          <a:xfrm>
            <a:off x="7455876" y="1746739"/>
            <a:ext cx="1523999" cy="584775"/>
          </a:xfrm>
          <a:prstGeom prst="rect">
            <a:avLst/>
          </a:prstGeom>
          <a:noFill/>
        </p:spPr>
        <p:txBody>
          <a:bodyPr wrap="square" rtlCol="0">
            <a:noAutofit/>
          </a:bodyPr>
          <a:lstStyle/>
          <a:p>
            <a:pPr algn="ctr"/>
            <a:r>
              <a:rPr lang="en-US" sz="1600" b="1" dirty="0">
                <a:solidFill>
                  <a:schemeClr val="bg1"/>
                </a:solidFill>
                <a:effectLst>
                  <a:outerShdw blurRad="50800" dist="38100" dir="8100000" algn="tr" rotWithShape="0">
                    <a:prstClr val="black">
                      <a:alpha val="40000"/>
                    </a:prstClr>
                  </a:outerShdw>
                </a:effectLst>
              </a:rPr>
              <a:t>“I want to please God.”</a:t>
            </a:r>
          </a:p>
        </p:txBody>
      </p:sp>
      <p:sp>
        <p:nvSpPr>
          <p:cNvPr id="9" name="TextBox 8">
            <a:extLst>
              <a:ext uri="{FF2B5EF4-FFF2-40B4-BE49-F238E27FC236}">
                <a16:creationId xmlns:a16="http://schemas.microsoft.com/office/drawing/2014/main" id="{E5E27A4E-0069-A345-B6DA-175181DEE84A}"/>
              </a:ext>
            </a:extLst>
          </p:cNvPr>
          <p:cNvSpPr txBox="1"/>
          <p:nvPr/>
        </p:nvSpPr>
        <p:spPr>
          <a:xfrm>
            <a:off x="229144" y="2938012"/>
            <a:ext cx="1353471" cy="1323439"/>
          </a:xfrm>
          <a:prstGeom prst="rect">
            <a:avLst/>
          </a:prstGeom>
          <a:noFill/>
        </p:spPr>
        <p:txBody>
          <a:bodyPr wrap="square" tIns="0" rtlCol="0">
            <a:noAutofit/>
          </a:bodyPr>
          <a:lstStyle/>
          <a:p>
            <a:r>
              <a:rPr lang="en-US" sz="1600" dirty="0">
                <a:latin typeface="Calisto MT" panose="02040603050505030304" pitchFamily="18" charset="77"/>
              </a:rPr>
              <a:t>Based on experience.</a:t>
            </a:r>
          </a:p>
          <a:p>
            <a:endParaRPr lang="en-US" sz="1600" dirty="0">
              <a:latin typeface="Calisto MT" panose="02040603050505030304" pitchFamily="18" charset="77"/>
            </a:endParaRPr>
          </a:p>
          <a:p>
            <a:r>
              <a:rPr lang="en-US" sz="1600" dirty="0">
                <a:latin typeface="Calisto MT" panose="02040603050505030304" pitchFamily="18" charset="77"/>
              </a:rPr>
              <a:t>Remember God’s standard.</a:t>
            </a:r>
          </a:p>
        </p:txBody>
      </p:sp>
      <p:sp>
        <p:nvSpPr>
          <p:cNvPr id="10" name="TextBox 9">
            <a:extLst>
              <a:ext uri="{FF2B5EF4-FFF2-40B4-BE49-F238E27FC236}">
                <a16:creationId xmlns:a16="http://schemas.microsoft.com/office/drawing/2014/main" id="{2F773DD2-DC0A-1144-8D24-941F8F77D66C}"/>
              </a:ext>
            </a:extLst>
          </p:cNvPr>
          <p:cNvSpPr txBox="1"/>
          <p:nvPr/>
        </p:nvSpPr>
        <p:spPr>
          <a:xfrm>
            <a:off x="2061422" y="2938011"/>
            <a:ext cx="1480584" cy="1880175"/>
          </a:xfrm>
          <a:prstGeom prst="rect">
            <a:avLst/>
          </a:prstGeom>
          <a:noFill/>
        </p:spPr>
        <p:txBody>
          <a:bodyPr wrap="square" tIns="0" rtlCol="0">
            <a:noAutofit/>
          </a:bodyPr>
          <a:lstStyle/>
          <a:p>
            <a:r>
              <a:rPr lang="en-US" sz="1600" dirty="0">
                <a:latin typeface="Calisto MT" panose="02040603050505030304" pitchFamily="18" charset="77"/>
              </a:rPr>
              <a:t>This can be a selfish approach.</a:t>
            </a:r>
          </a:p>
          <a:p>
            <a:endParaRPr lang="en-US" sz="1600" dirty="0">
              <a:latin typeface="Calisto MT" panose="02040603050505030304" pitchFamily="18" charset="77"/>
            </a:endParaRPr>
          </a:p>
          <a:p>
            <a:r>
              <a:rPr lang="en-US" sz="1600" dirty="0">
                <a:latin typeface="Calisto MT" panose="02040603050505030304" pitchFamily="18" charset="77"/>
              </a:rPr>
              <a:t>It can create habits.</a:t>
            </a:r>
          </a:p>
          <a:p>
            <a:endParaRPr lang="en-US" sz="1600" dirty="0">
              <a:latin typeface="Calisto MT" panose="02040603050505030304" pitchFamily="18" charset="77"/>
            </a:endParaRPr>
          </a:p>
          <a:p>
            <a:r>
              <a:rPr lang="en-US" sz="1600" dirty="0">
                <a:latin typeface="Calisto MT" panose="02040603050505030304" pitchFamily="18" charset="77"/>
              </a:rPr>
              <a:t>1 Cor. 6:19-20</a:t>
            </a:r>
          </a:p>
        </p:txBody>
      </p:sp>
      <p:sp>
        <p:nvSpPr>
          <p:cNvPr id="11" name="TextBox 10">
            <a:extLst>
              <a:ext uri="{FF2B5EF4-FFF2-40B4-BE49-F238E27FC236}">
                <a16:creationId xmlns:a16="http://schemas.microsoft.com/office/drawing/2014/main" id="{1E22CA91-1A2D-414D-8CED-29FDF91DDC5D}"/>
              </a:ext>
            </a:extLst>
          </p:cNvPr>
          <p:cNvSpPr txBox="1"/>
          <p:nvPr/>
        </p:nvSpPr>
        <p:spPr>
          <a:xfrm>
            <a:off x="3875296" y="2933528"/>
            <a:ext cx="1480584" cy="1880175"/>
          </a:xfrm>
          <a:prstGeom prst="rect">
            <a:avLst/>
          </a:prstGeom>
          <a:noFill/>
        </p:spPr>
        <p:txBody>
          <a:bodyPr wrap="square" tIns="0" rtlCol="0">
            <a:noAutofit/>
          </a:bodyPr>
          <a:lstStyle/>
          <a:p>
            <a:r>
              <a:rPr lang="en-US" sz="1600" dirty="0">
                <a:latin typeface="Calisto MT" panose="02040603050505030304" pitchFamily="18" charset="77"/>
              </a:rPr>
              <a:t>This may be legitimate.</a:t>
            </a:r>
          </a:p>
          <a:p>
            <a:endParaRPr lang="en-US" sz="1600" dirty="0">
              <a:latin typeface="Calisto MT" panose="02040603050505030304" pitchFamily="18" charset="77"/>
            </a:endParaRPr>
          </a:p>
          <a:p>
            <a:r>
              <a:rPr lang="en-US" sz="1600" dirty="0">
                <a:latin typeface="Calisto MT" panose="02040603050505030304" pitchFamily="18" charset="77"/>
              </a:rPr>
              <a:t>This could also be something else.</a:t>
            </a:r>
          </a:p>
        </p:txBody>
      </p:sp>
      <p:sp>
        <p:nvSpPr>
          <p:cNvPr id="12" name="TextBox 11">
            <a:extLst>
              <a:ext uri="{FF2B5EF4-FFF2-40B4-BE49-F238E27FC236}">
                <a16:creationId xmlns:a16="http://schemas.microsoft.com/office/drawing/2014/main" id="{64D61243-A1B8-7641-B6FA-911FDAECC6D5}"/>
              </a:ext>
            </a:extLst>
          </p:cNvPr>
          <p:cNvSpPr txBox="1"/>
          <p:nvPr/>
        </p:nvSpPr>
        <p:spPr>
          <a:xfrm>
            <a:off x="5732483" y="2933527"/>
            <a:ext cx="1480584" cy="1880175"/>
          </a:xfrm>
          <a:prstGeom prst="rect">
            <a:avLst/>
          </a:prstGeom>
          <a:noFill/>
        </p:spPr>
        <p:txBody>
          <a:bodyPr wrap="square" tIns="0" rtlCol="0">
            <a:noAutofit/>
          </a:bodyPr>
          <a:lstStyle/>
          <a:p>
            <a:r>
              <a:rPr lang="en-US" sz="1600" dirty="0">
                <a:latin typeface="Calisto MT" panose="02040603050505030304" pitchFamily="18" charset="77"/>
              </a:rPr>
              <a:t>Hasn’t found someone</a:t>
            </a:r>
          </a:p>
          <a:p>
            <a:endParaRPr lang="en-US" sz="1600" dirty="0">
              <a:latin typeface="Calisto MT" panose="02040603050505030304" pitchFamily="18" charset="77"/>
            </a:endParaRPr>
          </a:p>
          <a:p>
            <a:r>
              <a:rPr lang="en-US" sz="1600" dirty="0">
                <a:latin typeface="Calisto MT" panose="02040603050505030304" pitchFamily="18" charset="77"/>
              </a:rPr>
              <a:t>Divorcee</a:t>
            </a:r>
          </a:p>
          <a:p>
            <a:endParaRPr lang="en-US" sz="1600" dirty="0">
              <a:latin typeface="Calisto MT" panose="02040603050505030304" pitchFamily="18" charset="77"/>
            </a:endParaRPr>
          </a:p>
          <a:p>
            <a:r>
              <a:rPr lang="en-US" sz="1600" dirty="0">
                <a:latin typeface="Calisto MT" panose="02040603050505030304" pitchFamily="18" charset="77"/>
              </a:rPr>
              <a:t>Widowed</a:t>
            </a:r>
          </a:p>
        </p:txBody>
      </p:sp>
      <p:sp>
        <p:nvSpPr>
          <p:cNvPr id="13" name="TextBox 12">
            <a:extLst>
              <a:ext uri="{FF2B5EF4-FFF2-40B4-BE49-F238E27FC236}">
                <a16:creationId xmlns:a16="http://schemas.microsoft.com/office/drawing/2014/main" id="{B644F501-CD5E-AB44-B920-DA50904841A6}"/>
              </a:ext>
            </a:extLst>
          </p:cNvPr>
          <p:cNvSpPr txBox="1"/>
          <p:nvPr/>
        </p:nvSpPr>
        <p:spPr>
          <a:xfrm>
            <a:off x="7544568" y="2971801"/>
            <a:ext cx="1393734" cy="1880175"/>
          </a:xfrm>
          <a:prstGeom prst="rect">
            <a:avLst/>
          </a:prstGeom>
          <a:noFill/>
        </p:spPr>
        <p:txBody>
          <a:bodyPr wrap="square" tIns="0" rtlCol="0">
            <a:noAutofit/>
          </a:bodyPr>
          <a:lstStyle/>
          <a:p>
            <a:r>
              <a:rPr lang="en-US" sz="1600" dirty="0">
                <a:latin typeface="Calisto MT" panose="02040603050505030304" pitchFamily="18" charset="77"/>
              </a:rPr>
              <a:t>This should be every unmarried believer!!</a:t>
            </a:r>
          </a:p>
        </p:txBody>
      </p:sp>
      <p:sp>
        <p:nvSpPr>
          <p:cNvPr id="14" name="Title 1">
            <a:extLst>
              <a:ext uri="{FF2B5EF4-FFF2-40B4-BE49-F238E27FC236}">
                <a16:creationId xmlns:a16="http://schemas.microsoft.com/office/drawing/2014/main" id="{275BB22B-A72F-BE4A-B1E2-97CEB3F642CE}"/>
              </a:ext>
            </a:extLst>
          </p:cNvPr>
          <p:cNvSpPr txBox="1">
            <a:spLocks/>
          </p:cNvSpPr>
          <p:nvPr/>
        </p:nvSpPr>
        <p:spPr>
          <a:xfrm>
            <a:off x="784902" y="366757"/>
            <a:ext cx="8153400" cy="990600"/>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800" dirty="0">
                <a:effectLst>
                  <a:outerShdw blurRad="50800" dist="38100" dir="8100000" algn="tr" rotWithShape="0">
                    <a:prstClr val="black">
                      <a:alpha val="40000"/>
                    </a:prstClr>
                  </a:outerShdw>
                </a:effectLst>
                <a:latin typeface="Calisto MT" panose="02040603050505030304" pitchFamily="18" charset="77"/>
              </a:rPr>
              <a:t>Reasons some remain single:</a:t>
            </a:r>
          </a:p>
        </p:txBody>
      </p:sp>
    </p:spTree>
    <p:extLst>
      <p:ext uri="{BB962C8B-B14F-4D97-AF65-F5344CB8AC3E}">
        <p14:creationId xmlns:p14="http://schemas.microsoft.com/office/powerpoint/2010/main" val="40956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up)">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wipe(up)">
                                      <p:cBhvr>
                                        <p:cTn id="37" dur="500"/>
                                        <p:tgtEl>
                                          <p:spTgt spid="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up)">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wipe(up)">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0">
                                            <p:txEl>
                                              <p:pRg st="4" end="4"/>
                                            </p:txEl>
                                          </p:spTgt>
                                        </p:tgtEl>
                                        <p:attrNameLst>
                                          <p:attrName>style.visibility</p:attrName>
                                        </p:attrNameLst>
                                      </p:cBhvr>
                                      <p:to>
                                        <p:strVal val="visible"/>
                                      </p:to>
                                    </p:set>
                                    <p:animEffect transition="in" filter="wipe(up)">
                                      <p:cBhvr>
                                        <p:cTn id="52" dur="500"/>
                                        <p:tgtEl>
                                          <p:spTgt spid="10">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1">
                                            <p:txEl>
                                              <p:pRg st="0" end="0"/>
                                            </p:txEl>
                                          </p:spTgt>
                                        </p:tgtEl>
                                        <p:attrNameLst>
                                          <p:attrName>style.visibility</p:attrName>
                                        </p:attrNameLst>
                                      </p:cBhvr>
                                      <p:to>
                                        <p:strVal val="visible"/>
                                      </p:to>
                                    </p:set>
                                    <p:animEffect transition="in" filter="wipe(up)">
                                      <p:cBhvr>
                                        <p:cTn id="57" dur="500"/>
                                        <p:tgtEl>
                                          <p:spTgt spid="11">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1">
                                            <p:txEl>
                                              <p:pRg st="2" end="2"/>
                                            </p:txEl>
                                          </p:spTgt>
                                        </p:tgtEl>
                                        <p:attrNameLst>
                                          <p:attrName>style.visibility</p:attrName>
                                        </p:attrNameLst>
                                      </p:cBhvr>
                                      <p:to>
                                        <p:strVal val="visible"/>
                                      </p:to>
                                    </p:set>
                                    <p:animEffect transition="in" filter="wipe(up)">
                                      <p:cBhvr>
                                        <p:cTn id="62" dur="500"/>
                                        <p:tgtEl>
                                          <p:spTgt spid="11">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12">
                                            <p:txEl>
                                              <p:pRg st="0" end="0"/>
                                            </p:txEl>
                                          </p:spTgt>
                                        </p:tgtEl>
                                        <p:attrNameLst>
                                          <p:attrName>style.visibility</p:attrName>
                                        </p:attrNameLst>
                                      </p:cBhvr>
                                      <p:to>
                                        <p:strVal val="visible"/>
                                      </p:to>
                                    </p:set>
                                    <p:animEffect transition="in" filter="wipe(up)">
                                      <p:cBhvr>
                                        <p:cTn id="67" dur="500"/>
                                        <p:tgtEl>
                                          <p:spTgt spid="1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12">
                                            <p:txEl>
                                              <p:pRg st="2" end="2"/>
                                            </p:txEl>
                                          </p:spTgt>
                                        </p:tgtEl>
                                        <p:attrNameLst>
                                          <p:attrName>style.visibility</p:attrName>
                                        </p:attrNameLst>
                                      </p:cBhvr>
                                      <p:to>
                                        <p:strVal val="visible"/>
                                      </p:to>
                                    </p:set>
                                    <p:animEffect transition="in" filter="wipe(up)">
                                      <p:cBhvr>
                                        <p:cTn id="72" dur="500"/>
                                        <p:tgtEl>
                                          <p:spTgt spid="12">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12">
                                            <p:txEl>
                                              <p:pRg st="4" end="4"/>
                                            </p:txEl>
                                          </p:spTgt>
                                        </p:tgtEl>
                                        <p:attrNameLst>
                                          <p:attrName>style.visibility</p:attrName>
                                        </p:attrNameLst>
                                      </p:cBhvr>
                                      <p:to>
                                        <p:strVal val="visible"/>
                                      </p:to>
                                    </p:set>
                                    <p:animEffect transition="in" filter="wipe(up)">
                                      <p:cBhvr>
                                        <p:cTn id="77" dur="500"/>
                                        <p:tgtEl>
                                          <p:spTgt spid="12">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Effect transition="in" filter="fade">
                                      <p:cBhvr>
                                        <p:cTn id="8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ound, wooden, sitting, floor&#10;&#10;Description automatically generated">
            <a:extLst>
              <a:ext uri="{FF2B5EF4-FFF2-40B4-BE49-F238E27FC236}">
                <a16:creationId xmlns:a16="http://schemas.microsoft.com/office/drawing/2014/main" id="{7384481E-0066-0340-8D6F-279A72A6647B}"/>
              </a:ext>
            </a:extLst>
          </p:cNvPr>
          <p:cNvPicPr>
            <a:picLocks noChangeAspect="1"/>
          </p:cNvPicPr>
          <p:nvPr/>
        </p:nvPicPr>
        <p:blipFill>
          <a:blip r:embed="rId3"/>
          <a:stretch>
            <a:fillRect/>
          </a:stretch>
        </p:blipFill>
        <p:spPr>
          <a:xfrm>
            <a:off x="0" y="-381000"/>
            <a:ext cx="9144000" cy="6096000"/>
          </a:xfrm>
          <a:prstGeom prst="rect">
            <a:avLst/>
          </a:prstGeom>
        </p:spPr>
      </p:pic>
      <p:sp>
        <p:nvSpPr>
          <p:cNvPr id="9" name="Rectangle 8">
            <a:extLst>
              <a:ext uri="{FF2B5EF4-FFF2-40B4-BE49-F238E27FC236}">
                <a16:creationId xmlns:a16="http://schemas.microsoft.com/office/drawing/2014/main" id="{5BC66E4C-2B94-0F44-BC3A-430D132CA83D}"/>
              </a:ext>
            </a:extLst>
          </p:cNvPr>
          <p:cNvSpPr/>
          <p:nvPr/>
        </p:nvSpPr>
        <p:spPr>
          <a:xfrm>
            <a:off x="0" y="-11575"/>
            <a:ext cx="9144000" cy="5715000"/>
          </a:xfrm>
          <a:prstGeom prst="rect">
            <a:avLst/>
          </a:prstGeom>
          <a:solidFill>
            <a:schemeClr val="bg1">
              <a:lumMod val="85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2A5007-8F4A-E54F-BAAE-09D07FF19DFB}"/>
              </a:ext>
            </a:extLst>
          </p:cNvPr>
          <p:cNvSpPr>
            <a:spLocks noGrp="1"/>
          </p:cNvSpPr>
          <p:nvPr>
            <p:ph idx="1"/>
          </p:nvPr>
        </p:nvSpPr>
        <p:spPr>
          <a:xfrm>
            <a:off x="628649" y="173616"/>
            <a:ext cx="8133385" cy="4510861"/>
          </a:xfrm>
        </p:spPr>
        <p:txBody>
          <a:bodyPr>
            <a:normAutofit/>
          </a:bodyPr>
          <a:lstStyle/>
          <a:p>
            <a:pPr marL="0" indent="0" algn="ctr">
              <a:lnSpc>
                <a:spcPct val="120000"/>
              </a:lnSpc>
              <a:buNone/>
            </a:pPr>
            <a:r>
              <a:rPr lang="en-US" sz="3200" dirty="0">
                <a:effectLst>
                  <a:outerShdw blurRad="50800" dist="38100" dir="2700000" algn="tl" rotWithShape="0">
                    <a:prstClr val="black">
                      <a:alpha val="40000"/>
                    </a:prstClr>
                  </a:outerShdw>
                </a:effectLst>
                <a:latin typeface="Calisto MT" panose="02040603050505030304" pitchFamily="18" charset="77"/>
                <a:ea typeface="Book Antiqua" charset="0"/>
                <a:cs typeface="Book Antiqua" charset="0"/>
              </a:rPr>
              <a:t>“For there are eunuchs who have </a:t>
            </a:r>
            <a:r>
              <a:rPr lang="en-US" sz="3200" b="1" u="sng" dirty="0">
                <a:effectLst>
                  <a:outerShdw blurRad="50800" dist="38100" dir="2700000" algn="tl" rotWithShape="0">
                    <a:prstClr val="black">
                      <a:alpha val="40000"/>
                    </a:prstClr>
                  </a:outerShdw>
                </a:effectLst>
                <a:latin typeface="Calisto MT" panose="02040603050505030304" pitchFamily="18" charset="77"/>
                <a:ea typeface="Book Antiqua" charset="0"/>
                <a:cs typeface="Book Antiqua" charset="0"/>
              </a:rPr>
              <a:t>been so from birth</a:t>
            </a:r>
            <a:r>
              <a:rPr lang="en-US" sz="3200" dirty="0">
                <a:effectLst>
                  <a:outerShdw blurRad="50800" dist="38100" dir="2700000" algn="tl" rotWithShape="0">
                    <a:prstClr val="black">
                      <a:alpha val="40000"/>
                    </a:prstClr>
                  </a:outerShdw>
                </a:effectLst>
                <a:latin typeface="Calisto MT" panose="02040603050505030304" pitchFamily="18" charset="77"/>
                <a:ea typeface="Book Antiqua" charset="0"/>
                <a:cs typeface="Book Antiqua" charset="0"/>
              </a:rPr>
              <a:t>, and there are eunuchs who have been </a:t>
            </a:r>
            <a:r>
              <a:rPr lang="en-US" sz="3200" b="1" u="sng" dirty="0">
                <a:effectLst>
                  <a:outerShdw blurRad="50800" dist="38100" dir="2700000" algn="tl" rotWithShape="0">
                    <a:prstClr val="black">
                      <a:alpha val="40000"/>
                    </a:prstClr>
                  </a:outerShdw>
                </a:effectLst>
                <a:latin typeface="Calisto MT" panose="02040603050505030304" pitchFamily="18" charset="77"/>
                <a:ea typeface="Book Antiqua" charset="0"/>
                <a:cs typeface="Book Antiqua" charset="0"/>
              </a:rPr>
              <a:t>made eunuchs by men</a:t>
            </a:r>
            <a:r>
              <a:rPr lang="en-US" sz="3200" dirty="0">
                <a:effectLst>
                  <a:outerShdw blurRad="50800" dist="38100" dir="2700000" algn="tl" rotWithShape="0">
                    <a:prstClr val="black">
                      <a:alpha val="40000"/>
                    </a:prstClr>
                  </a:outerShdw>
                </a:effectLst>
                <a:latin typeface="Calisto MT" panose="02040603050505030304" pitchFamily="18" charset="77"/>
                <a:ea typeface="Book Antiqua" charset="0"/>
                <a:cs typeface="Book Antiqua" charset="0"/>
              </a:rPr>
              <a:t>, and there are eunuchs who have </a:t>
            </a:r>
            <a:r>
              <a:rPr lang="en-US" sz="3200" b="1" u="sng" dirty="0">
                <a:effectLst>
                  <a:outerShdw blurRad="50800" dist="38100" dir="2700000" algn="tl" rotWithShape="0">
                    <a:prstClr val="black">
                      <a:alpha val="40000"/>
                    </a:prstClr>
                  </a:outerShdw>
                </a:effectLst>
                <a:latin typeface="Calisto MT" panose="02040603050505030304" pitchFamily="18" charset="77"/>
                <a:ea typeface="Book Antiqua" charset="0"/>
                <a:cs typeface="Book Antiqua" charset="0"/>
              </a:rPr>
              <a:t>made themselves eunuchs for the sake of the kingdom of heaven</a:t>
            </a:r>
            <a:r>
              <a:rPr lang="en-US" sz="3200" dirty="0">
                <a:effectLst>
                  <a:outerShdw blurRad="50800" dist="38100" dir="2700000" algn="tl" rotWithShape="0">
                    <a:prstClr val="black">
                      <a:alpha val="40000"/>
                    </a:prstClr>
                  </a:outerShdw>
                </a:effectLst>
                <a:latin typeface="Calisto MT" panose="02040603050505030304" pitchFamily="18" charset="77"/>
                <a:ea typeface="Book Antiqua" charset="0"/>
                <a:cs typeface="Book Antiqua" charset="0"/>
              </a:rPr>
              <a:t>. Let the one who is able to receive this receive it.”</a:t>
            </a:r>
          </a:p>
        </p:txBody>
      </p:sp>
      <p:sp>
        <p:nvSpPr>
          <p:cNvPr id="10" name="Title 1">
            <a:extLst>
              <a:ext uri="{FF2B5EF4-FFF2-40B4-BE49-F238E27FC236}">
                <a16:creationId xmlns:a16="http://schemas.microsoft.com/office/drawing/2014/main" id="{41E3A819-B871-0C4A-9A56-5F12496C2376}"/>
              </a:ext>
            </a:extLst>
          </p:cNvPr>
          <p:cNvSpPr>
            <a:spLocks noGrp="1"/>
          </p:cNvSpPr>
          <p:nvPr>
            <p:ph type="title"/>
          </p:nvPr>
        </p:nvSpPr>
        <p:spPr>
          <a:xfrm>
            <a:off x="2307943" y="3578127"/>
            <a:ext cx="4774795" cy="990600"/>
          </a:xfrm>
        </p:spPr>
        <p:txBody>
          <a:bodyPr>
            <a:normAutofit/>
          </a:bodyPr>
          <a:lstStyle/>
          <a:p>
            <a:pPr algn="ctr"/>
            <a:r>
              <a:rPr lang="en-US" sz="3200" b="1" dirty="0">
                <a:effectLst>
                  <a:outerShdw blurRad="50800" dist="38100" dir="2700000" algn="tl" rotWithShape="0">
                    <a:prstClr val="black">
                      <a:alpha val="40000"/>
                    </a:prstClr>
                  </a:outerShdw>
                </a:effectLst>
                <a:latin typeface="Calisto MT" panose="02040603050505030304" pitchFamily="18" charset="77"/>
              </a:rPr>
              <a:t>Matt. 19:10-12 </a:t>
            </a:r>
            <a:r>
              <a:rPr lang="en-US" sz="3200" dirty="0">
                <a:effectLst>
                  <a:outerShdw blurRad="50800" dist="38100" dir="2700000" algn="tl" rotWithShape="0">
                    <a:prstClr val="black">
                      <a:alpha val="40000"/>
                    </a:prstClr>
                  </a:outerShdw>
                </a:effectLst>
                <a:latin typeface="Calisto MT" panose="02040603050505030304" pitchFamily="18" charset="77"/>
              </a:rPr>
              <a:t>- </a:t>
            </a:r>
            <a:r>
              <a:rPr lang="en-US" sz="3200" i="1" dirty="0">
                <a:effectLst>
                  <a:outerShdw blurRad="50800" dist="38100" dir="2700000" algn="tl" rotWithShape="0">
                    <a:prstClr val="black">
                      <a:alpha val="40000"/>
                    </a:prstClr>
                  </a:outerShdw>
                </a:effectLst>
                <a:latin typeface="Calisto MT" panose="02040603050505030304" pitchFamily="18" charset="77"/>
              </a:rPr>
              <a:t>NLT</a:t>
            </a:r>
          </a:p>
        </p:txBody>
      </p:sp>
    </p:spTree>
    <p:extLst>
      <p:ext uri="{BB962C8B-B14F-4D97-AF65-F5344CB8AC3E}">
        <p14:creationId xmlns:p14="http://schemas.microsoft.com/office/powerpoint/2010/main" val="10030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5BE5C7BA-1BA4-804A-99E3-5ED4DFE6E134}"/>
              </a:ext>
            </a:extLst>
          </p:cNvPr>
          <p:cNvSpPr/>
          <p:nvPr/>
        </p:nvSpPr>
        <p:spPr>
          <a:xfrm>
            <a:off x="4973856" y="3126545"/>
            <a:ext cx="3930743" cy="717757"/>
          </a:xfrm>
          <a:prstGeom prst="rect">
            <a:avLst/>
          </a:prstGeom>
          <a:solidFill>
            <a:schemeClr val="bg1">
              <a:lumMod val="85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05AF6AA-366C-D54B-885A-EEF054B3F96B}"/>
              </a:ext>
            </a:extLst>
          </p:cNvPr>
          <p:cNvSpPr/>
          <p:nvPr/>
        </p:nvSpPr>
        <p:spPr>
          <a:xfrm>
            <a:off x="4973857" y="2280060"/>
            <a:ext cx="3930742" cy="717518"/>
          </a:xfrm>
          <a:prstGeom prst="rect">
            <a:avLst/>
          </a:prstGeom>
          <a:solidFill>
            <a:schemeClr val="bg1">
              <a:lumMod val="85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7F1161B-FB0C-C848-993A-EB964D451CB7}"/>
              </a:ext>
            </a:extLst>
          </p:cNvPr>
          <p:cNvSpPr/>
          <p:nvPr/>
        </p:nvSpPr>
        <p:spPr>
          <a:xfrm>
            <a:off x="5090992" y="1553704"/>
            <a:ext cx="3813607" cy="571329"/>
          </a:xfrm>
          <a:prstGeom prst="rect">
            <a:avLst/>
          </a:prstGeom>
          <a:solidFill>
            <a:schemeClr val="bg1">
              <a:lumMod val="85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371B94-CA70-5544-BDFB-DC49E01F109E}"/>
              </a:ext>
            </a:extLst>
          </p:cNvPr>
          <p:cNvSpPr>
            <a:spLocks noGrp="1"/>
          </p:cNvSpPr>
          <p:nvPr>
            <p:ph type="title"/>
          </p:nvPr>
        </p:nvSpPr>
        <p:spPr>
          <a:xfrm>
            <a:off x="614545" y="269547"/>
            <a:ext cx="8029213" cy="752284"/>
          </a:xfrm>
        </p:spPr>
        <p:txBody>
          <a:bodyPr/>
          <a:lstStyle/>
          <a:p>
            <a:r>
              <a:rPr lang="en-US" b="1" dirty="0">
                <a:solidFill>
                  <a:schemeClr val="accent6">
                    <a:lumMod val="50000"/>
                  </a:schemeClr>
                </a:solidFill>
                <a:latin typeface="+mn-lt"/>
              </a:rPr>
              <a:t>Let’s review some foundational, Bible truths:</a:t>
            </a:r>
          </a:p>
        </p:txBody>
      </p:sp>
      <p:sp>
        <p:nvSpPr>
          <p:cNvPr id="7" name="Pentagon 6">
            <a:extLst>
              <a:ext uri="{FF2B5EF4-FFF2-40B4-BE49-F238E27FC236}">
                <a16:creationId xmlns:a16="http://schemas.microsoft.com/office/drawing/2014/main" id="{9CEDF657-06CE-0E41-88F9-171FDE8FEA97}"/>
              </a:ext>
            </a:extLst>
          </p:cNvPr>
          <p:cNvSpPr/>
          <p:nvPr/>
        </p:nvSpPr>
        <p:spPr>
          <a:xfrm>
            <a:off x="195701" y="1556118"/>
            <a:ext cx="751268" cy="570364"/>
          </a:xfrm>
          <a:prstGeom prst="homePlate">
            <a:avLst/>
          </a:prstGeom>
          <a:solidFill>
            <a:schemeClr val="accent6">
              <a:lumMod val="50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entagon 17">
            <a:extLst>
              <a:ext uri="{FF2B5EF4-FFF2-40B4-BE49-F238E27FC236}">
                <a16:creationId xmlns:a16="http://schemas.microsoft.com/office/drawing/2014/main" id="{C8DE6BE4-A433-E841-8677-B9ED75871874}"/>
              </a:ext>
            </a:extLst>
          </p:cNvPr>
          <p:cNvSpPr/>
          <p:nvPr/>
        </p:nvSpPr>
        <p:spPr>
          <a:xfrm>
            <a:off x="676155" y="1556358"/>
            <a:ext cx="4704931" cy="570364"/>
          </a:xfrm>
          <a:prstGeom prst="homePlate">
            <a:avLst/>
          </a:prstGeom>
          <a:solidFill>
            <a:srgbClr val="48702F"/>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panose="02040603050505030304" pitchFamily="18" charset="77"/>
            </a:endParaRPr>
          </a:p>
        </p:txBody>
      </p:sp>
      <p:sp>
        <p:nvSpPr>
          <p:cNvPr id="21" name="Pentagon 20">
            <a:extLst>
              <a:ext uri="{FF2B5EF4-FFF2-40B4-BE49-F238E27FC236}">
                <a16:creationId xmlns:a16="http://schemas.microsoft.com/office/drawing/2014/main" id="{47D0FA20-96E5-0E4A-ACEF-2C376F5DF706}"/>
              </a:ext>
            </a:extLst>
          </p:cNvPr>
          <p:cNvSpPr/>
          <p:nvPr/>
        </p:nvSpPr>
        <p:spPr>
          <a:xfrm>
            <a:off x="195703" y="2280299"/>
            <a:ext cx="860723" cy="705391"/>
          </a:xfrm>
          <a:prstGeom prst="homePlate">
            <a:avLst/>
          </a:prstGeom>
          <a:solidFill>
            <a:schemeClr val="accent6">
              <a:lumMod val="50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entagon 19">
            <a:extLst>
              <a:ext uri="{FF2B5EF4-FFF2-40B4-BE49-F238E27FC236}">
                <a16:creationId xmlns:a16="http://schemas.microsoft.com/office/drawing/2014/main" id="{2275B266-482B-4140-A9E6-25A23028ED71}"/>
              </a:ext>
            </a:extLst>
          </p:cNvPr>
          <p:cNvSpPr/>
          <p:nvPr/>
        </p:nvSpPr>
        <p:spPr>
          <a:xfrm>
            <a:off x="676158" y="2280540"/>
            <a:ext cx="4888900" cy="716799"/>
          </a:xfrm>
          <a:prstGeom prst="homePlate">
            <a:avLst/>
          </a:prstGeom>
          <a:solidFill>
            <a:srgbClr val="48702F"/>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Calisto MT" panose="02040603050505030304" pitchFamily="18" charset="77"/>
            </a:endParaRPr>
          </a:p>
        </p:txBody>
      </p:sp>
      <p:sp>
        <p:nvSpPr>
          <p:cNvPr id="24" name="Pentagon 23">
            <a:extLst>
              <a:ext uri="{FF2B5EF4-FFF2-40B4-BE49-F238E27FC236}">
                <a16:creationId xmlns:a16="http://schemas.microsoft.com/office/drawing/2014/main" id="{BC7C496C-300E-0144-8C19-9AAE4F97E977}"/>
              </a:ext>
            </a:extLst>
          </p:cNvPr>
          <p:cNvSpPr/>
          <p:nvPr/>
        </p:nvSpPr>
        <p:spPr>
          <a:xfrm>
            <a:off x="194644" y="3126545"/>
            <a:ext cx="950664" cy="705390"/>
          </a:xfrm>
          <a:prstGeom prst="homePlate">
            <a:avLst/>
          </a:prstGeom>
          <a:solidFill>
            <a:schemeClr val="accent6">
              <a:lumMod val="50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entagon 22">
            <a:extLst>
              <a:ext uri="{FF2B5EF4-FFF2-40B4-BE49-F238E27FC236}">
                <a16:creationId xmlns:a16="http://schemas.microsoft.com/office/drawing/2014/main" id="{6726375C-3256-EF41-9E6A-61B6E1F2FE7A}"/>
              </a:ext>
            </a:extLst>
          </p:cNvPr>
          <p:cNvSpPr/>
          <p:nvPr/>
        </p:nvSpPr>
        <p:spPr>
          <a:xfrm>
            <a:off x="675098" y="3126785"/>
            <a:ext cx="4704931" cy="717518"/>
          </a:xfrm>
          <a:prstGeom prst="homePlate">
            <a:avLst/>
          </a:prstGeom>
          <a:solidFill>
            <a:srgbClr val="48702F"/>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Calisto MT" panose="02040603050505030304" pitchFamily="18" charset="77"/>
            </a:endParaRPr>
          </a:p>
        </p:txBody>
      </p:sp>
      <p:sp>
        <p:nvSpPr>
          <p:cNvPr id="33" name="TextBox 32">
            <a:extLst>
              <a:ext uri="{FF2B5EF4-FFF2-40B4-BE49-F238E27FC236}">
                <a16:creationId xmlns:a16="http://schemas.microsoft.com/office/drawing/2014/main" id="{2F1CCD11-8AE9-4847-8F2F-CF9BD49EFAB4}"/>
              </a:ext>
            </a:extLst>
          </p:cNvPr>
          <p:cNvSpPr txBox="1"/>
          <p:nvPr/>
        </p:nvSpPr>
        <p:spPr>
          <a:xfrm>
            <a:off x="1056426" y="986386"/>
            <a:ext cx="3366434" cy="461665"/>
          </a:xfrm>
          <a:prstGeom prst="rect">
            <a:avLst/>
          </a:prstGeom>
          <a:noFill/>
          <a:effectLst>
            <a:outerShdw blurRad="63500" sx="102000" sy="102000" algn="ctr" rotWithShape="0">
              <a:prstClr val="black">
                <a:alpha val="40000"/>
              </a:prstClr>
            </a:outerShdw>
          </a:effectLst>
        </p:spPr>
        <p:txBody>
          <a:bodyPr wrap="none" rtlCol="0">
            <a:spAutoFit/>
          </a:bodyPr>
          <a:lstStyle/>
          <a:p>
            <a:r>
              <a:rPr lang="en-US" sz="2400" dirty="0">
                <a:solidFill>
                  <a:schemeClr val="accent6">
                    <a:lumMod val="50000"/>
                  </a:schemeClr>
                </a:solidFill>
                <a:effectLst>
                  <a:outerShdw blurRad="50800" dist="38100" dir="8100000" algn="tr" rotWithShape="0">
                    <a:prstClr val="black">
                      <a:alpha val="40000"/>
                    </a:prstClr>
                  </a:outerShdw>
                </a:effectLst>
              </a:rPr>
              <a:t>REGARDING SINGLENESS:</a:t>
            </a:r>
          </a:p>
        </p:txBody>
      </p:sp>
      <p:sp>
        <p:nvSpPr>
          <p:cNvPr id="34" name="TextBox 33">
            <a:extLst>
              <a:ext uri="{FF2B5EF4-FFF2-40B4-BE49-F238E27FC236}">
                <a16:creationId xmlns:a16="http://schemas.microsoft.com/office/drawing/2014/main" id="{4135C21E-C169-814A-AEA9-6CD88AA329B7}"/>
              </a:ext>
            </a:extLst>
          </p:cNvPr>
          <p:cNvSpPr txBox="1"/>
          <p:nvPr/>
        </p:nvSpPr>
        <p:spPr>
          <a:xfrm>
            <a:off x="736262" y="3185604"/>
            <a:ext cx="3958939" cy="646331"/>
          </a:xfrm>
          <a:prstGeom prst="rect">
            <a:avLst/>
          </a:prstGeom>
          <a:noFill/>
        </p:spPr>
        <p:txBody>
          <a:bodyPr wrap="square" rtlCol="0">
            <a:spAutoFit/>
          </a:bodyPr>
          <a:lstStyle/>
          <a:p>
            <a:r>
              <a:rPr lang="en-US" b="1" dirty="0">
                <a:solidFill>
                  <a:schemeClr val="bg1"/>
                </a:solidFill>
                <a:latin typeface="Calisto MT" panose="02040603050505030304" pitchFamily="18" charset="77"/>
              </a:rPr>
              <a:t>Being single should be a blessing to you and others.</a:t>
            </a:r>
          </a:p>
        </p:txBody>
      </p:sp>
      <p:sp>
        <p:nvSpPr>
          <p:cNvPr id="35" name="TextBox 34">
            <a:extLst>
              <a:ext uri="{FF2B5EF4-FFF2-40B4-BE49-F238E27FC236}">
                <a16:creationId xmlns:a16="http://schemas.microsoft.com/office/drawing/2014/main" id="{B2C47877-C68F-EA40-905E-1136E990A850}"/>
              </a:ext>
            </a:extLst>
          </p:cNvPr>
          <p:cNvSpPr txBox="1"/>
          <p:nvPr/>
        </p:nvSpPr>
        <p:spPr>
          <a:xfrm>
            <a:off x="727489" y="2337603"/>
            <a:ext cx="4677622" cy="646331"/>
          </a:xfrm>
          <a:prstGeom prst="rect">
            <a:avLst/>
          </a:prstGeom>
          <a:noFill/>
        </p:spPr>
        <p:txBody>
          <a:bodyPr wrap="square" rtlCol="0">
            <a:spAutoFit/>
          </a:bodyPr>
          <a:lstStyle/>
          <a:p>
            <a:r>
              <a:rPr lang="en-US" b="1" dirty="0">
                <a:solidFill>
                  <a:schemeClr val="bg1"/>
                </a:solidFill>
                <a:latin typeface="Calisto MT" panose="02040603050505030304" pitchFamily="18" charset="77"/>
              </a:rPr>
              <a:t>Every Christian is a part of the ultimate marriage as a member of the bride of Christ!</a:t>
            </a:r>
          </a:p>
        </p:txBody>
      </p:sp>
      <p:sp>
        <p:nvSpPr>
          <p:cNvPr id="37" name="TextBox 36">
            <a:extLst>
              <a:ext uri="{FF2B5EF4-FFF2-40B4-BE49-F238E27FC236}">
                <a16:creationId xmlns:a16="http://schemas.microsoft.com/office/drawing/2014/main" id="{5FB12348-825C-FE40-838B-D60504466757}"/>
              </a:ext>
            </a:extLst>
          </p:cNvPr>
          <p:cNvSpPr txBox="1"/>
          <p:nvPr/>
        </p:nvSpPr>
        <p:spPr>
          <a:xfrm>
            <a:off x="747151" y="1661578"/>
            <a:ext cx="2271776" cy="369332"/>
          </a:xfrm>
          <a:prstGeom prst="rect">
            <a:avLst/>
          </a:prstGeom>
          <a:noFill/>
        </p:spPr>
        <p:txBody>
          <a:bodyPr wrap="none" rtlCol="0">
            <a:spAutoFit/>
          </a:bodyPr>
          <a:lstStyle/>
          <a:p>
            <a:r>
              <a:rPr lang="en-US" b="1" dirty="0">
                <a:solidFill>
                  <a:schemeClr val="bg1"/>
                </a:solidFill>
                <a:latin typeface="Calisto MT" panose="02040603050505030304" pitchFamily="18" charset="77"/>
              </a:rPr>
              <a:t>Being single is good!</a:t>
            </a:r>
          </a:p>
        </p:txBody>
      </p:sp>
      <p:sp>
        <p:nvSpPr>
          <p:cNvPr id="39" name="TextBox 38">
            <a:extLst>
              <a:ext uri="{FF2B5EF4-FFF2-40B4-BE49-F238E27FC236}">
                <a16:creationId xmlns:a16="http://schemas.microsoft.com/office/drawing/2014/main" id="{028F5137-6AC1-8841-8C1A-60B7E29F4665}"/>
              </a:ext>
            </a:extLst>
          </p:cNvPr>
          <p:cNvSpPr txBox="1"/>
          <p:nvPr/>
        </p:nvSpPr>
        <p:spPr>
          <a:xfrm>
            <a:off x="239400" y="1554669"/>
            <a:ext cx="393056"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1</a:t>
            </a:r>
          </a:p>
        </p:txBody>
      </p:sp>
      <p:sp>
        <p:nvSpPr>
          <p:cNvPr id="40" name="TextBox 39">
            <a:extLst>
              <a:ext uri="{FF2B5EF4-FFF2-40B4-BE49-F238E27FC236}">
                <a16:creationId xmlns:a16="http://schemas.microsoft.com/office/drawing/2014/main" id="{BFC07CE2-C5CC-E44B-B04C-04F992DB791A}"/>
              </a:ext>
            </a:extLst>
          </p:cNvPr>
          <p:cNvSpPr txBox="1"/>
          <p:nvPr/>
        </p:nvSpPr>
        <p:spPr>
          <a:xfrm>
            <a:off x="238601" y="2381025"/>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2</a:t>
            </a:r>
          </a:p>
        </p:txBody>
      </p:sp>
      <p:sp>
        <p:nvSpPr>
          <p:cNvPr id="42" name="TextBox 41">
            <a:extLst>
              <a:ext uri="{FF2B5EF4-FFF2-40B4-BE49-F238E27FC236}">
                <a16:creationId xmlns:a16="http://schemas.microsoft.com/office/drawing/2014/main" id="{AFD24AF7-97E4-D149-8486-1E87DF3E122F}"/>
              </a:ext>
            </a:extLst>
          </p:cNvPr>
          <p:cNvSpPr txBox="1"/>
          <p:nvPr/>
        </p:nvSpPr>
        <p:spPr>
          <a:xfrm>
            <a:off x="238343" y="3186852"/>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3</a:t>
            </a:r>
          </a:p>
        </p:txBody>
      </p:sp>
      <p:sp>
        <p:nvSpPr>
          <p:cNvPr id="52" name="TextBox 51">
            <a:extLst>
              <a:ext uri="{FF2B5EF4-FFF2-40B4-BE49-F238E27FC236}">
                <a16:creationId xmlns:a16="http://schemas.microsoft.com/office/drawing/2014/main" id="{66BEE006-3C97-8D4A-AFBC-57462ABC1A01}"/>
              </a:ext>
            </a:extLst>
          </p:cNvPr>
          <p:cNvSpPr txBox="1"/>
          <p:nvPr/>
        </p:nvSpPr>
        <p:spPr>
          <a:xfrm>
            <a:off x="5454271" y="1523078"/>
            <a:ext cx="3377143" cy="646331"/>
          </a:xfrm>
          <a:prstGeom prst="rect">
            <a:avLst/>
          </a:prstGeom>
          <a:noFill/>
        </p:spPr>
        <p:txBody>
          <a:bodyPr wrap="none" rtlCol="0">
            <a:noAutofit/>
          </a:bodyPr>
          <a:lstStyle/>
          <a:p>
            <a:r>
              <a:rPr lang="en-US" b="1" i="1" dirty="0">
                <a:solidFill>
                  <a:schemeClr val="accent6">
                    <a:lumMod val="50000"/>
                  </a:schemeClr>
                </a:solidFill>
              </a:rPr>
              <a:t>1 Cor. 7:6-7</a:t>
            </a:r>
          </a:p>
          <a:p>
            <a:r>
              <a:rPr lang="en-US" dirty="0">
                <a:solidFill>
                  <a:schemeClr val="accent6">
                    <a:lumMod val="50000"/>
                  </a:schemeClr>
                </a:solidFill>
              </a:rPr>
              <a:t>Singleness is good &amp; glorifies God.</a:t>
            </a:r>
          </a:p>
        </p:txBody>
      </p:sp>
      <p:sp>
        <p:nvSpPr>
          <p:cNvPr id="53" name="TextBox 52">
            <a:extLst>
              <a:ext uri="{FF2B5EF4-FFF2-40B4-BE49-F238E27FC236}">
                <a16:creationId xmlns:a16="http://schemas.microsoft.com/office/drawing/2014/main" id="{0EC52C56-AA2C-B34D-8A80-0388F4439C45}"/>
              </a:ext>
            </a:extLst>
          </p:cNvPr>
          <p:cNvSpPr txBox="1"/>
          <p:nvPr/>
        </p:nvSpPr>
        <p:spPr>
          <a:xfrm>
            <a:off x="5481581" y="2333740"/>
            <a:ext cx="3377143" cy="646331"/>
          </a:xfrm>
          <a:prstGeom prst="rect">
            <a:avLst/>
          </a:prstGeom>
          <a:noFill/>
        </p:spPr>
        <p:txBody>
          <a:bodyPr wrap="none" rtlCol="0">
            <a:noAutofit/>
          </a:bodyPr>
          <a:lstStyle/>
          <a:p>
            <a:r>
              <a:rPr lang="en-US" b="1" i="1" dirty="0">
                <a:solidFill>
                  <a:schemeClr val="accent6">
                    <a:lumMod val="50000"/>
                  </a:schemeClr>
                </a:solidFill>
              </a:rPr>
              <a:t>Eph. 5:22-33</a:t>
            </a:r>
          </a:p>
          <a:p>
            <a:r>
              <a:rPr lang="en-US" dirty="0">
                <a:solidFill>
                  <a:schemeClr val="accent6">
                    <a:lumMod val="50000"/>
                  </a:schemeClr>
                </a:solidFill>
              </a:rPr>
              <a:t>Belong to the greater relationship</a:t>
            </a:r>
          </a:p>
        </p:txBody>
      </p:sp>
      <p:sp>
        <p:nvSpPr>
          <p:cNvPr id="54" name="TextBox 53">
            <a:extLst>
              <a:ext uri="{FF2B5EF4-FFF2-40B4-BE49-F238E27FC236}">
                <a16:creationId xmlns:a16="http://schemas.microsoft.com/office/drawing/2014/main" id="{77AB296B-30EA-7448-B2C7-1D36B7D69668}"/>
              </a:ext>
            </a:extLst>
          </p:cNvPr>
          <p:cNvSpPr txBox="1"/>
          <p:nvPr/>
        </p:nvSpPr>
        <p:spPr>
          <a:xfrm>
            <a:off x="5481581" y="3178597"/>
            <a:ext cx="3377143" cy="646331"/>
          </a:xfrm>
          <a:prstGeom prst="rect">
            <a:avLst/>
          </a:prstGeom>
          <a:noFill/>
        </p:spPr>
        <p:txBody>
          <a:bodyPr wrap="none" rtlCol="0">
            <a:noAutofit/>
          </a:bodyPr>
          <a:lstStyle/>
          <a:p>
            <a:r>
              <a:rPr lang="en-US" b="1" i="1" dirty="0">
                <a:solidFill>
                  <a:schemeClr val="accent6">
                    <a:lumMod val="50000"/>
                  </a:schemeClr>
                </a:solidFill>
              </a:rPr>
              <a:t>See the chart:</a:t>
            </a:r>
          </a:p>
          <a:p>
            <a:r>
              <a:rPr lang="en-US" dirty="0">
                <a:solidFill>
                  <a:schemeClr val="accent6">
                    <a:lumMod val="50000"/>
                  </a:schemeClr>
                </a:solidFill>
              </a:rPr>
              <a:t>God uses singles in the kingdom!</a:t>
            </a:r>
          </a:p>
        </p:txBody>
      </p:sp>
      <p:sp>
        <p:nvSpPr>
          <p:cNvPr id="3" name="Rectangle 2">
            <a:extLst>
              <a:ext uri="{FF2B5EF4-FFF2-40B4-BE49-F238E27FC236}">
                <a16:creationId xmlns:a16="http://schemas.microsoft.com/office/drawing/2014/main" id="{0FF42CC9-EBDD-CE48-8352-940827DD886B}"/>
              </a:ext>
            </a:extLst>
          </p:cNvPr>
          <p:cNvSpPr/>
          <p:nvPr/>
        </p:nvSpPr>
        <p:spPr>
          <a:xfrm>
            <a:off x="73890" y="1536933"/>
            <a:ext cx="8949356" cy="646331"/>
          </a:xfrm>
          <a:prstGeom prst="rect">
            <a:avLst/>
          </a:prstGeom>
          <a:solidFill>
            <a:srgbClr val="D1CECE"/>
          </a:solidFill>
          <a:ln>
            <a:solidFill>
              <a:srgbClr val="D1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38F33AB-F00F-C54E-A8CB-9A6C4D9CE091}"/>
              </a:ext>
            </a:extLst>
          </p:cNvPr>
          <p:cNvSpPr/>
          <p:nvPr/>
        </p:nvSpPr>
        <p:spPr>
          <a:xfrm>
            <a:off x="139226" y="2242277"/>
            <a:ext cx="8949356" cy="816446"/>
          </a:xfrm>
          <a:prstGeom prst="rect">
            <a:avLst/>
          </a:prstGeom>
          <a:solidFill>
            <a:srgbClr val="D1CECE"/>
          </a:solidFill>
          <a:ln>
            <a:solidFill>
              <a:srgbClr val="D1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10EFC32-8E77-5441-8578-62A114454E8B}"/>
              </a:ext>
            </a:extLst>
          </p:cNvPr>
          <p:cNvSpPr/>
          <p:nvPr/>
        </p:nvSpPr>
        <p:spPr>
          <a:xfrm>
            <a:off x="82075" y="3045923"/>
            <a:ext cx="8949356" cy="869145"/>
          </a:xfrm>
          <a:prstGeom prst="rect">
            <a:avLst/>
          </a:prstGeom>
          <a:solidFill>
            <a:srgbClr val="D1CECE"/>
          </a:solidFill>
          <a:ln>
            <a:solidFill>
              <a:srgbClr val="D1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036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1000"/>
                                        <p:tgtEl>
                                          <p:spTgt spid="41"/>
                                        </p:tgtEl>
                                      </p:cBhvr>
                                    </p:animEffect>
                                    <p:set>
                                      <p:cBhvr>
                                        <p:cTn id="12" dur="1" fill="hold">
                                          <p:stCondLst>
                                            <p:cond delay="999"/>
                                          </p:stCondLst>
                                        </p:cTn>
                                        <p:tgtEl>
                                          <p:spTgt spid="4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1000"/>
                                        <p:tgtEl>
                                          <p:spTgt spid="45"/>
                                        </p:tgtEl>
                                      </p:cBhvr>
                                    </p:animEffect>
                                    <p:set>
                                      <p:cBhvr>
                                        <p:cTn id="17" dur="1" fill="hold">
                                          <p:stCondLst>
                                            <p:cond delay="9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1" grpId="0" animBg="1"/>
      <p:bldP spid="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D3117-AF43-C24A-AF25-4375B16625A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E221FC5-7776-F544-897F-54E2A53DD1CE}"/>
              </a:ext>
            </a:extLst>
          </p:cNvPr>
          <p:cNvPicPr>
            <a:picLocks noGrp="1" noChangeAspect="1"/>
          </p:cNvPicPr>
          <p:nvPr>
            <p:ph idx="1"/>
          </p:nvPr>
        </p:nvPicPr>
        <p:blipFill>
          <a:blip r:embed="rId3"/>
          <a:stretch>
            <a:fillRect/>
          </a:stretch>
        </p:blipFill>
        <p:spPr>
          <a:xfrm>
            <a:off x="0" y="-3163093"/>
            <a:ext cx="9144000" cy="9144000"/>
          </a:xfrm>
        </p:spPr>
      </p:pic>
      <p:sp>
        <p:nvSpPr>
          <p:cNvPr id="6" name="Rectangle 5">
            <a:extLst>
              <a:ext uri="{FF2B5EF4-FFF2-40B4-BE49-F238E27FC236}">
                <a16:creationId xmlns:a16="http://schemas.microsoft.com/office/drawing/2014/main" id="{1575BA45-78AC-5C4A-A253-9E450257162F}"/>
              </a:ext>
            </a:extLst>
          </p:cNvPr>
          <p:cNvSpPr/>
          <p:nvPr/>
        </p:nvSpPr>
        <p:spPr>
          <a:xfrm>
            <a:off x="0" y="2743200"/>
            <a:ext cx="9144000" cy="2971800"/>
          </a:xfrm>
          <a:prstGeom prst="rect">
            <a:avLst/>
          </a:prstGeom>
          <a:solidFill>
            <a:srgbClr val="F7F9F8"/>
          </a:solidFill>
          <a:ln>
            <a:solidFill>
              <a:srgbClr val="F7F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A71E38-0B8A-A440-A600-06376572AA91}"/>
              </a:ext>
            </a:extLst>
          </p:cNvPr>
          <p:cNvSpPr txBox="1"/>
          <p:nvPr/>
        </p:nvSpPr>
        <p:spPr>
          <a:xfrm>
            <a:off x="628650" y="3452862"/>
            <a:ext cx="3572581" cy="2063835"/>
          </a:xfrm>
          <a:prstGeom prst="rect">
            <a:avLst/>
          </a:prstGeom>
          <a:noFill/>
        </p:spPr>
        <p:txBody>
          <a:bodyPr wrap="none" rtlCol="0">
            <a:spAutoFit/>
          </a:bodyPr>
          <a:lstStyle/>
          <a:p>
            <a:pPr marL="285750" indent="-285750">
              <a:lnSpc>
                <a:spcPct val="120000"/>
              </a:lnSpc>
              <a:spcBef>
                <a:spcPts val="300"/>
              </a:spcBef>
              <a:spcAft>
                <a:spcPts val="300"/>
              </a:spcAft>
              <a:buFont typeface="Arial" panose="020B0604020202020204" pitchFamily="34" charset="0"/>
              <a:buChar char="•"/>
            </a:pPr>
            <a:r>
              <a:rPr lang="en-US" sz="2400" dirty="0">
                <a:latin typeface="Calisto MT" panose="02040603050505030304" pitchFamily="18" charset="77"/>
                <a:ea typeface="Book Antiqua" charset="0"/>
                <a:cs typeface="Book Antiqua" charset="0"/>
              </a:rPr>
              <a:t>Joseph (</a:t>
            </a:r>
            <a:r>
              <a:rPr lang="en-US" sz="2400" i="1" dirty="0">
                <a:latin typeface="Calisto MT" panose="02040603050505030304" pitchFamily="18" charset="77"/>
                <a:ea typeface="Book Antiqua" charset="0"/>
                <a:cs typeface="Book Antiqua" charset="0"/>
              </a:rPr>
              <a:t>Gen. 39:9, 40:8</a:t>
            </a:r>
            <a:r>
              <a:rPr lang="en-US" sz="2400" dirty="0">
                <a:latin typeface="Calisto MT" panose="02040603050505030304" pitchFamily="18" charset="77"/>
                <a:ea typeface="Book Antiqua" charset="0"/>
                <a:cs typeface="Book Antiqua" charset="0"/>
              </a:rPr>
              <a:t>).</a:t>
            </a:r>
          </a:p>
          <a:p>
            <a:pPr marL="285750" indent="-285750">
              <a:lnSpc>
                <a:spcPct val="120000"/>
              </a:lnSpc>
              <a:spcBef>
                <a:spcPts val="300"/>
              </a:spcBef>
              <a:spcAft>
                <a:spcPts val="300"/>
              </a:spcAft>
              <a:buFont typeface="Arial" panose="020B0604020202020204" pitchFamily="34" charset="0"/>
              <a:buChar char="•"/>
            </a:pPr>
            <a:r>
              <a:rPr lang="en-US" sz="2400" dirty="0">
                <a:latin typeface="Calisto MT" panose="02040603050505030304" pitchFamily="18" charset="77"/>
                <a:ea typeface="Book Antiqua" charset="0"/>
                <a:cs typeface="Book Antiqua" charset="0"/>
              </a:rPr>
              <a:t>Ruth (</a:t>
            </a:r>
            <a:r>
              <a:rPr lang="en-US" sz="2400" i="1" dirty="0">
                <a:latin typeface="Calisto MT" panose="02040603050505030304" pitchFamily="18" charset="77"/>
                <a:ea typeface="Book Antiqua" charset="0"/>
                <a:cs typeface="Book Antiqua" charset="0"/>
              </a:rPr>
              <a:t>Ruth 1:16-18</a:t>
            </a:r>
            <a:r>
              <a:rPr lang="en-US" sz="2400" dirty="0">
                <a:latin typeface="Calisto MT" panose="02040603050505030304" pitchFamily="18" charset="77"/>
                <a:ea typeface="Book Antiqua" charset="0"/>
                <a:cs typeface="Book Antiqua" charset="0"/>
              </a:rPr>
              <a:t>).</a:t>
            </a:r>
          </a:p>
          <a:p>
            <a:pPr marL="285750" indent="-285750">
              <a:lnSpc>
                <a:spcPct val="120000"/>
              </a:lnSpc>
              <a:spcBef>
                <a:spcPts val="300"/>
              </a:spcBef>
              <a:spcAft>
                <a:spcPts val="300"/>
              </a:spcAft>
              <a:buFont typeface="Arial" panose="020B0604020202020204" pitchFamily="34" charset="0"/>
              <a:buChar char="•"/>
            </a:pPr>
            <a:r>
              <a:rPr lang="en-US" sz="2400" dirty="0">
                <a:latin typeface="Calisto MT" panose="02040603050505030304" pitchFamily="18" charset="77"/>
                <a:ea typeface="Book Antiqua" charset="0"/>
                <a:cs typeface="Book Antiqua" charset="0"/>
              </a:rPr>
              <a:t>Daniel (</a:t>
            </a:r>
            <a:r>
              <a:rPr lang="en-US" sz="2400" i="1" dirty="0">
                <a:latin typeface="Calisto MT" panose="02040603050505030304" pitchFamily="18" charset="77"/>
                <a:ea typeface="Book Antiqua" charset="0"/>
                <a:cs typeface="Book Antiqua" charset="0"/>
              </a:rPr>
              <a:t>Dan. 9:1-19</a:t>
            </a:r>
            <a:r>
              <a:rPr lang="en-US" sz="2400" dirty="0">
                <a:latin typeface="Calisto MT" panose="02040603050505030304" pitchFamily="18" charset="77"/>
                <a:ea typeface="Book Antiqua" charset="0"/>
                <a:cs typeface="Book Antiqua" charset="0"/>
              </a:rPr>
              <a:t>).</a:t>
            </a:r>
          </a:p>
          <a:p>
            <a:pPr marL="285750" indent="-285750">
              <a:lnSpc>
                <a:spcPct val="120000"/>
              </a:lnSpc>
              <a:spcBef>
                <a:spcPts val="300"/>
              </a:spcBef>
              <a:spcAft>
                <a:spcPts val="300"/>
              </a:spcAft>
              <a:buFont typeface="Arial" panose="020B0604020202020204" pitchFamily="34" charset="0"/>
              <a:buChar char="•"/>
            </a:pPr>
            <a:r>
              <a:rPr lang="en-US" sz="2400" dirty="0">
                <a:latin typeface="Calisto MT" panose="02040603050505030304" pitchFamily="18" charset="77"/>
                <a:ea typeface="Book Antiqua" charset="0"/>
                <a:cs typeface="Book Antiqua" charset="0"/>
              </a:rPr>
              <a:t>Nehemiah (</a:t>
            </a:r>
            <a:r>
              <a:rPr lang="en-US" sz="2400" i="1" dirty="0">
                <a:latin typeface="Calisto MT" panose="02040603050505030304" pitchFamily="18" charset="77"/>
                <a:ea typeface="Book Antiqua" charset="0"/>
                <a:cs typeface="Book Antiqua" charset="0"/>
              </a:rPr>
              <a:t>Nehemiah</a:t>
            </a:r>
            <a:r>
              <a:rPr lang="en-US" sz="2400" dirty="0">
                <a:latin typeface="Calisto MT" panose="02040603050505030304" pitchFamily="18" charset="77"/>
                <a:ea typeface="Book Antiqua" charset="0"/>
                <a:cs typeface="Book Antiqua" charset="0"/>
              </a:rPr>
              <a:t>).</a:t>
            </a:r>
          </a:p>
        </p:txBody>
      </p:sp>
      <p:sp>
        <p:nvSpPr>
          <p:cNvPr id="8" name="TextBox 7">
            <a:extLst>
              <a:ext uri="{FF2B5EF4-FFF2-40B4-BE49-F238E27FC236}">
                <a16:creationId xmlns:a16="http://schemas.microsoft.com/office/drawing/2014/main" id="{610B4D1B-DC92-C147-BFD3-2CFE0EB96BFD}"/>
              </a:ext>
            </a:extLst>
          </p:cNvPr>
          <p:cNvSpPr txBox="1"/>
          <p:nvPr/>
        </p:nvSpPr>
        <p:spPr>
          <a:xfrm>
            <a:off x="4572000" y="3455490"/>
            <a:ext cx="4260269" cy="2063898"/>
          </a:xfrm>
          <a:prstGeom prst="rect">
            <a:avLst/>
          </a:prstGeom>
          <a:noFill/>
        </p:spPr>
        <p:txBody>
          <a:bodyPr wrap="none" rtlCol="0">
            <a:spAutoFit/>
          </a:bodyPr>
          <a:lstStyle/>
          <a:p>
            <a:pPr marL="285750" indent="-285750">
              <a:lnSpc>
                <a:spcPct val="120000"/>
              </a:lnSpc>
              <a:spcBef>
                <a:spcPts val="300"/>
              </a:spcBef>
              <a:spcAft>
                <a:spcPts val="300"/>
              </a:spcAft>
              <a:buFont typeface="Arial" panose="020B0604020202020204" pitchFamily="34" charset="0"/>
              <a:buChar char="•"/>
            </a:pPr>
            <a:r>
              <a:rPr lang="en-US" sz="2400" dirty="0">
                <a:latin typeface="Calisto MT" panose="02040603050505030304" pitchFamily="18" charset="77"/>
                <a:ea typeface="Book Antiqua" charset="0"/>
                <a:cs typeface="Book Antiqua" charset="0"/>
              </a:rPr>
              <a:t>Anna (</a:t>
            </a:r>
            <a:r>
              <a:rPr lang="en-US" sz="2400" i="1" dirty="0">
                <a:latin typeface="Calisto MT" panose="02040603050505030304" pitchFamily="18" charset="77"/>
                <a:ea typeface="Book Antiqua" charset="0"/>
                <a:cs typeface="Book Antiqua" charset="0"/>
              </a:rPr>
              <a:t>Lk. 2:36-38</a:t>
            </a:r>
            <a:r>
              <a:rPr lang="en-US" sz="2400" dirty="0">
                <a:latin typeface="Calisto MT" panose="02040603050505030304" pitchFamily="18" charset="77"/>
                <a:ea typeface="Book Antiqua" charset="0"/>
                <a:cs typeface="Book Antiqua" charset="0"/>
              </a:rPr>
              <a:t>).</a:t>
            </a:r>
          </a:p>
          <a:p>
            <a:pPr marL="285750" indent="-285750">
              <a:lnSpc>
                <a:spcPct val="120000"/>
              </a:lnSpc>
              <a:spcBef>
                <a:spcPts val="300"/>
              </a:spcBef>
              <a:spcAft>
                <a:spcPts val="300"/>
              </a:spcAft>
              <a:buFont typeface="Arial" panose="020B0604020202020204" pitchFamily="34" charset="0"/>
              <a:buChar char="•"/>
            </a:pPr>
            <a:r>
              <a:rPr lang="en-US" sz="2400" dirty="0">
                <a:latin typeface="Calisto MT" panose="02040603050505030304" pitchFamily="18" charset="77"/>
                <a:ea typeface="Book Antiqua" charset="0"/>
                <a:cs typeface="Book Antiqua" charset="0"/>
              </a:rPr>
              <a:t>John the Baptist (</a:t>
            </a:r>
            <a:r>
              <a:rPr lang="en-US" sz="2400" i="1" dirty="0">
                <a:latin typeface="Calisto MT" panose="02040603050505030304" pitchFamily="18" charset="77"/>
                <a:ea typeface="Book Antiqua" charset="0"/>
                <a:cs typeface="Book Antiqua" charset="0"/>
              </a:rPr>
              <a:t>Jn. 3:22-30</a:t>
            </a:r>
            <a:r>
              <a:rPr lang="en-US" sz="2400" dirty="0">
                <a:latin typeface="Calisto MT" panose="02040603050505030304" pitchFamily="18" charset="77"/>
                <a:ea typeface="Book Antiqua" charset="0"/>
                <a:cs typeface="Book Antiqua" charset="0"/>
              </a:rPr>
              <a:t>).</a:t>
            </a:r>
          </a:p>
          <a:p>
            <a:pPr marL="285750" indent="-285750">
              <a:lnSpc>
                <a:spcPct val="120000"/>
              </a:lnSpc>
              <a:spcBef>
                <a:spcPts val="300"/>
              </a:spcBef>
              <a:spcAft>
                <a:spcPts val="300"/>
              </a:spcAft>
              <a:buFont typeface="Arial" panose="020B0604020202020204" pitchFamily="34" charset="0"/>
              <a:buChar char="•"/>
            </a:pPr>
            <a:r>
              <a:rPr lang="en-US" sz="2400" dirty="0">
                <a:latin typeface="Calisto MT" panose="02040603050505030304" pitchFamily="18" charset="77"/>
                <a:ea typeface="Book Antiqua" charset="0"/>
                <a:cs typeface="Book Antiqua" charset="0"/>
              </a:rPr>
              <a:t>Paul (</a:t>
            </a:r>
            <a:r>
              <a:rPr lang="en-US" sz="2400" i="1" dirty="0">
                <a:latin typeface="Calisto MT" panose="02040603050505030304" pitchFamily="18" charset="77"/>
                <a:ea typeface="Book Antiqua" charset="0"/>
                <a:cs typeface="Book Antiqua" charset="0"/>
              </a:rPr>
              <a:t>Phil. 1:12-14</a:t>
            </a:r>
            <a:r>
              <a:rPr lang="en-US" sz="2400" dirty="0">
                <a:latin typeface="Calisto MT" panose="02040603050505030304" pitchFamily="18" charset="77"/>
                <a:ea typeface="Book Antiqua" charset="0"/>
                <a:cs typeface="Book Antiqua" charset="0"/>
              </a:rPr>
              <a:t>).</a:t>
            </a:r>
          </a:p>
          <a:p>
            <a:pPr marL="285750" indent="-285750">
              <a:lnSpc>
                <a:spcPct val="120000"/>
              </a:lnSpc>
              <a:spcBef>
                <a:spcPts val="300"/>
              </a:spcBef>
              <a:spcAft>
                <a:spcPts val="300"/>
              </a:spcAft>
              <a:buFont typeface="Arial" panose="020B0604020202020204" pitchFamily="34" charset="0"/>
              <a:buChar char="•"/>
            </a:pPr>
            <a:r>
              <a:rPr lang="en-US" sz="2400" dirty="0">
                <a:latin typeface="Calisto MT" panose="02040603050505030304" pitchFamily="18" charset="77"/>
                <a:ea typeface="Book Antiqua" charset="0"/>
                <a:cs typeface="Book Antiqua" charset="0"/>
              </a:rPr>
              <a:t>Lydia (</a:t>
            </a:r>
            <a:r>
              <a:rPr lang="en-US" sz="2400" i="1" dirty="0">
                <a:latin typeface="Calisto MT" panose="02040603050505030304" pitchFamily="18" charset="77"/>
                <a:ea typeface="Book Antiqua" charset="0"/>
                <a:cs typeface="Book Antiqua" charset="0"/>
              </a:rPr>
              <a:t>Acts 16:15</a:t>
            </a:r>
            <a:r>
              <a:rPr lang="en-US" sz="2400" dirty="0">
                <a:latin typeface="Calisto MT" panose="02040603050505030304" pitchFamily="18" charset="77"/>
                <a:ea typeface="Book Antiqua" charset="0"/>
                <a:cs typeface="Book Antiqua" charset="0"/>
              </a:rPr>
              <a:t>).</a:t>
            </a:r>
          </a:p>
        </p:txBody>
      </p:sp>
      <p:sp>
        <p:nvSpPr>
          <p:cNvPr id="10" name="TextBox 9">
            <a:extLst>
              <a:ext uri="{FF2B5EF4-FFF2-40B4-BE49-F238E27FC236}">
                <a16:creationId xmlns:a16="http://schemas.microsoft.com/office/drawing/2014/main" id="{47339D27-3C37-3A4A-BDA0-E8C8F70A2127}"/>
              </a:ext>
            </a:extLst>
          </p:cNvPr>
          <p:cNvSpPr txBox="1"/>
          <p:nvPr/>
        </p:nvSpPr>
        <p:spPr>
          <a:xfrm>
            <a:off x="577286" y="2916115"/>
            <a:ext cx="8009821" cy="461665"/>
          </a:xfrm>
          <a:prstGeom prst="rect">
            <a:avLst/>
          </a:prstGeom>
          <a:noFill/>
        </p:spPr>
        <p:txBody>
          <a:bodyPr wrap="none" rtlCol="0">
            <a:spAutoFit/>
          </a:bodyPr>
          <a:lstStyle/>
          <a:p>
            <a:r>
              <a:rPr lang="en-US" sz="2400" b="1" dirty="0"/>
              <a:t>Single people can do incredible things in the kingdom of God!</a:t>
            </a:r>
          </a:p>
        </p:txBody>
      </p:sp>
    </p:spTree>
    <p:extLst>
      <p:ext uri="{BB962C8B-B14F-4D97-AF65-F5344CB8AC3E}">
        <p14:creationId xmlns:p14="http://schemas.microsoft.com/office/powerpoint/2010/main" val="386331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p:cTn id="28"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 calcmode="lin" valueType="num">
                                      <p:cBhvr>
                                        <p:cTn id="3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 calcmode="lin" valueType="num">
                                      <p:cBhvr>
                                        <p:cTn id="42"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43"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44" dur="500"/>
                                        <p:tgtEl>
                                          <p:spTgt spid="8">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8">
                                            <p:txEl>
                                              <p:pRg st="2" end="2"/>
                                            </p:txEl>
                                          </p:spTgt>
                                        </p:tgtEl>
                                        <p:attrNameLst>
                                          <p:attrName>style.visibility</p:attrName>
                                        </p:attrNameLst>
                                      </p:cBhvr>
                                      <p:to>
                                        <p:strVal val="visible"/>
                                      </p:to>
                                    </p:set>
                                    <p:anim calcmode="lin" valueType="num">
                                      <p:cBhvr>
                                        <p:cTn id="49"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50"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51" dur="500"/>
                                        <p:tgtEl>
                                          <p:spTgt spid="8">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8">
                                            <p:txEl>
                                              <p:pRg st="3" end="3"/>
                                            </p:txEl>
                                          </p:spTgt>
                                        </p:tgtEl>
                                        <p:attrNameLst>
                                          <p:attrName>style.visibility</p:attrName>
                                        </p:attrNameLst>
                                      </p:cBhvr>
                                      <p:to>
                                        <p:strVal val="visible"/>
                                      </p:to>
                                    </p:set>
                                    <p:anim calcmode="lin" valueType="num">
                                      <p:cBhvr>
                                        <p:cTn id="56"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57"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58"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2CECE"/>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7FE93E66-317C-674D-B3F1-9E58BD5E699B}"/>
              </a:ext>
            </a:extLst>
          </p:cNvPr>
          <p:cNvSpPr/>
          <p:nvPr/>
        </p:nvSpPr>
        <p:spPr>
          <a:xfrm>
            <a:off x="5036696" y="4857793"/>
            <a:ext cx="3875356" cy="717756"/>
          </a:xfrm>
          <a:prstGeom prst="rect">
            <a:avLst/>
          </a:prstGeom>
          <a:solidFill>
            <a:schemeClr val="bg1">
              <a:lumMod val="85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0879C95-581C-9D4B-93BF-91BB79B8195A}"/>
              </a:ext>
            </a:extLst>
          </p:cNvPr>
          <p:cNvSpPr/>
          <p:nvPr/>
        </p:nvSpPr>
        <p:spPr>
          <a:xfrm>
            <a:off x="5036695" y="4008508"/>
            <a:ext cx="3867903" cy="717757"/>
          </a:xfrm>
          <a:prstGeom prst="rect">
            <a:avLst/>
          </a:prstGeom>
          <a:solidFill>
            <a:schemeClr val="bg1">
              <a:lumMod val="85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BE5C7BA-1BA4-804A-99E3-5ED4DFE6E134}"/>
              </a:ext>
            </a:extLst>
          </p:cNvPr>
          <p:cNvSpPr/>
          <p:nvPr/>
        </p:nvSpPr>
        <p:spPr>
          <a:xfrm>
            <a:off x="4973856" y="3126545"/>
            <a:ext cx="3930743" cy="717757"/>
          </a:xfrm>
          <a:prstGeom prst="rect">
            <a:avLst/>
          </a:prstGeom>
          <a:solidFill>
            <a:schemeClr val="bg1">
              <a:lumMod val="85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05AF6AA-366C-D54B-885A-EEF054B3F96B}"/>
              </a:ext>
            </a:extLst>
          </p:cNvPr>
          <p:cNvSpPr/>
          <p:nvPr/>
        </p:nvSpPr>
        <p:spPr>
          <a:xfrm>
            <a:off x="4973857" y="2280060"/>
            <a:ext cx="3930742" cy="717518"/>
          </a:xfrm>
          <a:prstGeom prst="rect">
            <a:avLst/>
          </a:prstGeom>
          <a:solidFill>
            <a:schemeClr val="bg1">
              <a:lumMod val="85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7F1161B-FB0C-C848-993A-EB964D451CB7}"/>
              </a:ext>
            </a:extLst>
          </p:cNvPr>
          <p:cNvSpPr/>
          <p:nvPr/>
        </p:nvSpPr>
        <p:spPr>
          <a:xfrm>
            <a:off x="5090992" y="1553704"/>
            <a:ext cx="3813607" cy="571329"/>
          </a:xfrm>
          <a:prstGeom prst="rect">
            <a:avLst/>
          </a:prstGeom>
          <a:solidFill>
            <a:schemeClr val="bg1">
              <a:lumMod val="85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371B94-CA70-5544-BDFB-DC49E01F109E}"/>
              </a:ext>
            </a:extLst>
          </p:cNvPr>
          <p:cNvSpPr>
            <a:spLocks noGrp="1"/>
          </p:cNvSpPr>
          <p:nvPr>
            <p:ph type="title"/>
          </p:nvPr>
        </p:nvSpPr>
        <p:spPr>
          <a:xfrm>
            <a:off x="614545" y="269547"/>
            <a:ext cx="8029213" cy="752284"/>
          </a:xfrm>
        </p:spPr>
        <p:txBody>
          <a:bodyPr/>
          <a:lstStyle/>
          <a:p>
            <a:r>
              <a:rPr lang="en-US" b="1" dirty="0">
                <a:solidFill>
                  <a:schemeClr val="accent6">
                    <a:lumMod val="50000"/>
                  </a:schemeClr>
                </a:solidFill>
                <a:latin typeface="+mn-lt"/>
              </a:rPr>
              <a:t>Let’s review some foundational, Bible truths:</a:t>
            </a:r>
          </a:p>
        </p:txBody>
      </p:sp>
      <p:sp>
        <p:nvSpPr>
          <p:cNvPr id="7" name="Pentagon 6">
            <a:extLst>
              <a:ext uri="{FF2B5EF4-FFF2-40B4-BE49-F238E27FC236}">
                <a16:creationId xmlns:a16="http://schemas.microsoft.com/office/drawing/2014/main" id="{9CEDF657-06CE-0E41-88F9-171FDE8FEA97}"/>
              </a:ext>
            </a:extLst>
          </p:cNvPr>
          <p:cNvSpPr/>
          <p:nvPr/>
        </p:nvSpPr>
        <p:spPr>
          <a:xfrm>
            <a:off x="195701" y="1556118"/>
            <a:ext cx="751268" cy="570364"/>
          </a:xfrm>
          <a:prstGeom prst="homePlate">
            <a:avLst/>
          </a:prstGeom>
          <a:solidFill>
            <a:schemeClr val="accent6">
              <a:lumMod val="50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entagon 17">
            <a:extLst>
              <a:ext uri="{FF2B5EF4-FFF2-40B4-BE49-F238E27FC236}">
                <a16:creationId xmlns:a16="http://schemas.microsoft.com/office/drawing/2014/main" id="{C8DE6BE4-A433-E841-8677-B9ED75871874}"/>
              </a:ext>
            </a:extLst>
          </p:cNvPr>
          <p:cNvSpPr/>
          <p:nvPr/>
        </p:nvSpPr>
        <p:spPr>
          <a:xfrm>
            <a:off x="676155" y="1556358"/>
            <a:ext cx="4704931" cy="570364"/>
          </a:xfrm>
          <a:prstGeom prst="homePlate">
            <a:avLst/>
          </a:prstGeom>
          <a:solidFill>
            <a:srgbClr val="48702F"/>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panose="02040603050505030304" pitchFamily="18" charset="77"/>
            </a:endParaRPr>
          </a:p>
        </p:txBody>
      </p:sp>
      <p:sp>
        <p:nvSpPr>
          <p:cNvPr id="21" name="Pentagon 20">
            <a:extLst>
              <a:ext uri="{FF2B5EF4-FFF2-40B4-BE49-F238E27FC236}">
                <a16:creationId xmlns:a16="http://schemas.microsoft.com/office/drawing/2014/main" id="{47D0FA20-96E5-0E4A-ACEF-2C376F5DF706}"/>
              </a:ext>
            </a:extLst>
          </p:cNvPr>
          <p:cNvSpPr/>
          <p:nvPr/>
        </p:nvSpPr>
        <p:spPr>
          <a:xfrm>
            <a:off x="195703" y="2280299"/>
            <a:ext cx="860723" cy="705391"/>
          </a:xfrm>
          <a:prstGeom prst="homePlate">
            <a:avLst/>
          </a:prstGeom>
          <a:solidFill>
            <a:schemeClr val="accent6">
              <a:lumMod val="50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entagon 19">
            <a:extLst>
              <a:ext uri="{FF2B5EF4-FFF2-40B4-BE49-F238E27FC236}">
                <a16:creationId xmlns:a16="http://schemas.microsoft.com/office/drawing/2014/main" id="{2275B266-482B-4140-A9E6-25A23028ED71}"/>
              </a:ext>
            </a:extLst>
          </p:cNvPr>
          <p:cNvSpPr/>
          <p:nvPr/>
        </p:nvSpPr>
        <p:spPr>
          <a:xfrm>
            <a:off x="676158" y="2280540"/>
            <a:ext cx="4888900" cy="716799"/>
          </a:xfrm>
          <a:prstGeom prst="homePlate">
            <a:avLst/>
          </a:prstGeom>
          <a:solidFill>
            <a:srgbClr val="48702F"/>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Calisto MT" panose="02040603050505030304" pitchFamily="18" charset="77"/>
            </a:endParaRPr>
          </a:p>
        </p:txBody>
      </p:sp>
      <p:sp>
        <p:nvSpPr>
          <p:cNvPr id="24" name="Pentagon 23">
            <a:extLst>
              <a:ext uri="{FF2B5EF4-FFF2-40B4-BE49-F238E27FC236}">
                <a16:creationId xmlns:a16="http://schemas.microsoft.com/office/drawing/2014/main" id="{BC7C496C-300E-0144-8C19-9AAE4F97E977}"/>
              </a:ext>
            </a:extLst>
          </p:cNvPr>
          <p:cNvSpPr/>
          <p:nvPr/>
        </p:nvSpPr>
        <p:spPr>
          <a:xfrm>
            <a:off x="194644" y="3126545"/>
            <a:ext cx="950664" cy="705390"/>
          </a:xfrm>
          <a:prstGeom prst="homePlate">
            <a:avLst/>
          </a:prstGeom>
          <a:solidFill>
            <a:schemeClr val="accent6">
              <a:lumMod val="50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entagon 22">
            <a:extLst>
              <a:ext uri="{FF2B5EF4-FFF2-40B4-BE49-F238E27FC236}">
                <a16:creationId xmlns:a16="http://schemas.microsoft.com/office/drawing/2014/main" id="{6726375C-3256-EF41-9E6A-61B6E1F2FE7A}"/>
              </a:ext>
            </a:extLst>
          </p:cNvPr>
          <p:cNvSpPr/>
          <p:nvPr/>
        </p:nvSpPr>
        <p:spPr>
          <a:xfrm>
            <a:off x="675098" y="3126785"/>
            <a:ext cx="4704931" cy="717518"/>
          </a:xfrm>
          <a:prstGeom prst="homePlate">
            <a:avLst/>
          </a:prstGeom>
          <a:solidFill>
            <a:srgbClr val="48702F"/>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Calisto MT" panose="02040603050505030304" pitchFamily="18" charset="77"/>
            </a:endParaRPr>
          </a:p>
        </p:txBody>
      </p:sp>
      <p:sp>
        <p:nvSpPr>
          <p:cNvPr id="27" name="Pentagon 26">
            <a:extLst>
              <a:ext uri="{FF2B5EF4-FFF2-40B4-BE49-F238E27FC236}">
                <a16:creationId xmlns:a16="http://schemas.microsoft.com/office/drawing/2014/main" id="{94E72072-CB51-1D43-AE97-CBF50B22F903}"/>
              </a:ext>
            </a:extLst>
          </p:cNvPr>
          <p:cNvSpPr/>
          <p:nvPr/>
        </p:nvSpPr>
        <p:spPr>
          <a:xfrm>
            <a:off x="195700" y="4008892"/>
            <a:ext cx="950664" cy="699207"/>
          </a:xfrm>
          <a:prstGeom prst="homePlate">
            <a:avLst/>
          </a:prstGeom>
          <a:solidFill>
            <a:schemeClr val="accent6">
              <a:lumMod val="50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entagon 25">
            <a:extLst>
              <a:ext uri="{FF2B5EF4-FFF2-40B4-BE49-F238E27FC236}">
                <a16:creationId xmlns:a16="http://schemas.microsoft.com/office/drawing/2014/main" id="{A227FC22-4520-FA45-AB96-5B285A43CFE2}"/>
              </a:ext>
            </a:extLst>
          </p:cNvPr>
          <p:cNvSpPr/>
          <p:nvPr/>
        </p:nvSpPr>
        <p:spPr>
          <a:xfrm>
            <a:off x="676154" y="4009132"/>
            <a:ext cx="4704931" cy="711335"/>
          </a:xfrm>
          <a:prstGeom prst="homePlate">
            <a:avLst/>
          </a:prstGeom>
          <a:solidFill>
            <a:srgbClr val="48702F"/>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Calisto MT" panose="02040603050505030304" pitchFamily="18" charset="77"/>
            </a:endParaRPr>
          </a:p>
        </p:txBody>
      </p:sp>
      <p:sp>
        <p:nvSpPr>
          <p:cNvPr id="30" name="Pentagon 29">
            <a:extLst>
              <a:ext uri="{FF2B5EF4-FFF2-40B4-BE49-F238E27FC236}">
                <a16:creationId xmlns:a16="http://schemas.microsoft.com/office/drawing/2014/main" id="{E5709752-87B0-B341-B846-02C409C0AB9D}"/>
              </a:ext>
            </a:extLst>
          </p:cNvPr>
          <p:cNvSpPr/>
          <p:nvPr/>
        </p:nvSpPr>
        <p:spPr>
          <a:xfrm>
            <a:off x="194644" y="4855856"/>
            <a:ext cx="950663" cy="711335"/>
          </a:xfrm>
          <a:prstGeom prst="homePlate">
            <a:avLst/>
          </a:prstGeom>
          <a:solidFill>
            <a:schemeClr val="accent6">
              <a:lumMod val="50000"/>
            </a:schemeClr>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entagon 28">
            <a:extLst>
              <a:ext uri="{FF2B5EF4-FFF2-40B4-BE49-F238E27FC236}">
                <a16:creationId xmlns:a16="http://schemas.microsoft.com/office/drawing/2014/main" id="{D7960F4A-A769-BF43-BE96-E6408CB8C2B4}"/>
              </a:ext>
            </a:extLst>
          </p:cNvPr>
          <p:cNvSpPr/>
          <p:nvPr/>
        </p:nvSpPr>
        <p:spPr>
          <a:xfrm>
            <a:off x="675099" y="4856096"/>
            <a:ext cx="4704931" cy="716799"/>
          </a:xfrm>
          <a:prstGeom prst="homePlate">
            <a:avLst/>
          </a:prstGeom>
          <a:solidFill>
            <a:srgbClr val="48702F"/>
          </a:solidFill>
          <a:ln>
            <a:solidFill>
              <a:schemeClr val="accent6">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sto MT" panose="02040603050505030304" pitchFamily="18" charset="77"/>
            </a:endParaRPr>
          </a:p>
        </p:txBody>
      </p:sp>
      <p:sp>
        <p:nvSpPr>
          <p:cNvPr id="33" name="TextBox 32">
            <a:extLst>
              <a:ext uri="{FF2B5EF4-FFF2-40B4-BE49-F238E27FC236}">
                <a16:creationId xmlns:a16="http://schemas.microsoft.com/office/drawing/2014/main" id="{2F1CCD11-8AE9-4847-8F2F-CF9BD49EFAB4}"/>
              </a:ext>
            </a:extLst>
          </p:cNvPr>
          <p:cNvSpPr txBox="1"/>
          <p:nvPr/>
        </p:nvSpPr>
        <p:spPr>
          <a:xfrm>
            <a:off x="1056426" y="986386"/>
            <a:ext cx="3366434" cy="461665"/>
          </a:xfrm>
          <a:prstGeom prst="rect">
            <a:avLst/>
          </a:prstGeom>
          <a:noFill/>
          <a:effectLst>
            <a:outerShdw blurRad="63500" sx="102000" sy="102000" algn="ctr" rotWithShape="0">
              <a:prstClr val="black">
                <a:alpha val="40000"/>
              </a:prstClr>
            </a:outerShdw>
          </a:effectLst>
        </p:spPr>
        <p:txBody>
          <a:bodyPr wrap="none" rtlCol="0">
            <a:spAutoFit/>
          </a:bodyPr>
          <a:lstStyle/>
          <a:p>
            <a:r>
              <a:rPr lang="en-US" sz="2400" dirty="0">
                <a:solidFill>
                  <a:schemeClr val="accent6">
                    <a:lumMod val="50000"/>
                  </a:schemeClr>
                </a:solidFill>
                <a:effectLst>
                  <a:outerShdw blurRad="50800" dist="38100" dir="8100000" algn="tr" rotWithShape="0">
                    <a:prstClr val="black">
                      <a:alpha val="40000"/>
                    </a:prstClr>
                  </a:outerShdw>
                </a:effectLst>
              </a:rPr>
              <a:t>REGARDING SINGLENESS:</a:t>
            </a:r>
          </a:p>
        </p:txBody>
      </p:sp>
      <p:sp>
        <p:nvSpPr>
          <p:cNvPr id="34" name="TextBox 33">
            <a:extLst>
              <a:ext uri="{FF2B5EF4-FFF2-40B4-BE49-F238E27FC236}">
                <a16:creationId xmlns:a16="http://schemas.microsoft.com/office/drawing/2014/main" id="{4135C21E-C169-814A-AEA9-6CD88AA329B7}"/>
              </a:ext>
            </a:extLst>
          </p:cNvPr>
          <p:cNvSpPr txBox="1"/>
          <p:nvPr/>
        </p:nvSpPr>
        <p:spPr>
          <a:xfrm>
            <a:off x="736262" y="3185604"/>
            <a:ext cx="3958939" cy="646331"/>
          </a:xfrm>
          <a:prstGeom prst="rect">
            <a:avLst/>
          </a:prstGeom>
          <a:noFill/>
        </p:spPr>
        <p:txBody>
          <a:bodyPr wrap="square" rtlCol="0">
            <a:spAutoFit/>
          </a:bodyPr>
          <a:lstStyle/>
          <a:p>
            <a:r>
              <a:rPr lang="en-US" b="1" dirty="0">
                <a:solidFill>
                  <a:schemeClr val="bg1"/>
                </a:solidFill>
                <a:latin typeface="Calisto MT" panose="02040603050505030304" pitchFamily="18" charset="77"/>
              </a:rPr>
              <a:t>Being single should be a blessing to you and others.</a:t>
            </a:r>
          </a:p>
        </p:txBody>
      </p:sp>
      <p:sp>
        <p:nvSpPr>
          <p:cNvPr id="35" name="TextBox 34">
            <a:extLst>
              <a:ext uri="{FF2B5EF4-FFF2-40B4-BE49-F238E27FC236}">
                <a16:creationId xmlns:a16="http://schemas.microsoft.com/office/drawing/2014/main" id="{B2C47877-C68F-EA40-905E-1136E990A850}"/>
              </a:ext>
            </a:extLst>
          </p:cNvPr>
          <p:cNvSpPr txBox="1"/>
          <p:nvPr/>
        </p:nvSpPr>
        <p:spPr>
          <a:xfrm>
            <a:off x="727489" y="2337603"/>
            <a:ext cx="4677622" cy="646331"/>
          </a:xfrm>
          <a:prstGeom prst="rect">
            <a:avLst/>
          </a:prstGeom>
          <a:noFill/>
        </p:spPr>
        <p:txBody>
          <a:bodyPr wrap="square" rtlCol="0">
            <a:spAutoFit/>
          </a:bodyPr>
          <a:lstStyle/>
          <a:p>
            <a:r>
              <a:rPr lang="en-US" b="1" dirty="0">
                <a:solidFill>
                  <a:schemeClr val="bg1"/>
                </a:solidFill>
                <a:latin typeface="Calisto MT" panose="02040603050505030304" pitchFamily="18" charset="77"/>
              </a:rPr>
              <a:t>Every Christian is a part of the ultimate marriage as a member of the bride of Christ!</a:t>
            </a:r>
          </a:p>
        </p:txBody>
      </p:sp>
      <p:sp>
        <p:nvSpPr>
          <p:cNvPr id="36" name="TextBox 35">
            <a:extLst>
              <a:ext uri="{FF2B5EF4-FFF2-40B4-BE49-F238E27FC236}">
                <a16:creationId xmlns:a16="http://schemas.microsoft.com/office/drawing/2014/main" id="{C8231BFC-0252-B040-9EBC-8B1A61A81E26}"/>
              </a:ext>
            </a:extLst>
          </p:cNvPr>
          <p:cNvSpPr txBox="1"/>
          <p:nvPr/>
        </p:nvSpPr>
        <p:spPr>
          <a:xfrm>
            <a:off x="736262" y="4182990"/>
            <a:ext cx="4333624" cy="369332"/>
          </a:xfrm>
          <a:prstGeom prst="rect">
            <a:avLst/>
          </a:prstGeom>
          <a:noFill/>
        </p:spPr>
        <p:txBody>
          <a:bodyPr wrap="square" rtlCol="0">
            <a:spAutoFit/>
          </a:bodyPr>
          <a:lstStyle/>
          <a:p>
            <a:r>
              <a:rPr lang="en-US" b="1" dirty="0">
                <a:solidFill>
                  <a:schemeClr val="bg1"/>
                </a:solidFill>
                <a:latin typeface="Calisto MT" panose="02040603050505030304" pitchFamily="18" charset="77"/>
              </a:rPr>
              <a:t>Being single requires self-control.</a:t>
            </a:r>
          </a:p>
        </p:txBody>
      </p:sp>
      <p:sp>
        <p:nvSpPr>
          <p:cNvPr id="37" name="TextBox 36">
            <a:extLst>
              <a:ext uri="{FF2B5EF4-FFF2-40B4-BE49-F238E27FC236}">
                <a16:creationId xmlns:a16="http://schemas.microsoft.com/office/drawing/2014/main" id="{5FB12348-825C-FE40-838B-D60504466757}"/>
              </a:ext>
            </a:extLst>
          </p:cNvPr>
          <p:cNvSpPr txBox="1"/>
          <p:nvPr/>
        </p:nvSpPr>
        <p:spPr>
          <a:xfrm>
            <a:off x="747151" y="1661578"/>
            <a:ext cx="2271776" cy="369332"/>
          </a:xfrm>
          <a:prstGeom prst="rect">
            <a:avLst/>
          </a:prstGeom>
          <a:noFill/>
        </p:spPr>
        <p:txBody>
          <a:bodyPr wrap="none" rtlCol="0">
            <a:spAutoFit/>
          </a:bodyPr>
          <a:lstStyle/>
          <a:p>
            <a:r>
              <a:rPr lang="en-US" b="1" dirty="0">
                <a:solidFill>
                  <a:schemeClr val="bg1"/>
                </a:solidFill>
                <a:latin typeface="Calisto MT" panose="02040603050505030304" pitchFamily="18" charset="77"/>
              </a:rPr>
              <a:t>Being single is good!</a:t>
            </a:r>
          </a:p>
        </p:txBody>
      </p:sp>
      <p:sp>
        <p:nvSpPr>
          <p:cNvPr id="38" name="TextBox 37">
            <a:extLst>
              <a:ext uri="{FF2B5EF4-FFF2-40B4-BE49-F238E27FC236}">
                <a16:creationId xmlns:a16="http://schemas.microsoft.com/office/drawing/2014/main" id="{8BC05D04-F2FD-C045-9459-C32377FCF4D2}"/>
              </a:ext>
            </a:extLst>
          </p:cNvPr>
          <p:cNvSpPr txBox="1"/>
          <p:nvPr/>
        </p:nvSpPr>
        <p:spPr>
          <a:xfrm>
            <a:off x="698659" y="4919135"/>
            <a:ext cx="4276028" cy="646331"/>
          </a:xfrm>
          <a:prstGeom prst="rect">
            <a:avLst/>
          </a:prstGeom>
          <a:noFill/>
        </p:spPr>
        <p:txBody>
          <a:bodyPr wrap="square" rtlCol="0">
            <a:spAutoFit/>
          </a:bodyPr>
          <a:lstStyle/>
          <a:p>
            <a:r>
              <a:rPr lang="en-US" b="1" dirty="0">
                <a:solidFill>
                  <a:schemeClr val="bg1"/>
                </a:solidFill>
                <a:latin typeface="Calisto MT" panose="02040603050505030304" pitchFamily="18" charset="77"/>
              </a:rPr>
              <a:t>Those who choose singleness need to make sure it’s for the right reasons.</a:t>
            </a:r>
          </a:p>
        </p:txBody>
      </p:sp>
      <p:sp>
        <p:nvSpPr>
          <p:cNvPr id="39" name="TextBox 38">
            <a:extLst>
              <a:ext uri="{FF2B5EF4-FFF2-40B4-BE49-F238E27FC236}">
                <a16:creationId xmlns:a16="http://schemas.microsoft.com/office/drawing/2014/main" id="{028F5137-6AC1-8841-8C1A-60B7E29F4665}"/>
              </a:ext>
            </a:extLst>
          </p:cNvPr>
          <p:cNvSpPr txBox="1"/>
          <p:nvPr/>
        </p:nvSpPr>
        <p:spPr>
          <a:xfrm>
            <a:off x="239400" y="1554669"/>
            <a:ext cx="393056"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1</a:t>
            </a:r>
          </a:p>
        </p:txBody>
      </p:sp>
      <p:sp>
        <p:nvSpPr>
          <p:cNvPr id="40" name="TextBox 39">
            <a:extLst>
              <a:ext uri="{FF2B5EF4-FFF2-40B4-BE49-F238E27FC236}">
                <a16:creationId xmlns:a16="http://schemas.microsoft.com/office/drawing/2014/main" id="{BFC07CE2-C5CC-E44B-B04C-04F992DB791A}"/>
              </a:ext>
            </a:extLst>
          </p:cNvPr>
          <p:cNvSpPr txBox="1"/>
          <p:nvPr/>
        </p:nvSpPr>
        <p:spPr>
          <a:xfrm>
            <a:off x="238601" y="2381025"/>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2</a:t>
            </a:r>
          </a:p>
        </p:txBody>
      </p:sp>
      <p:sp>
        <p:nvSpPr>
          <p:cNvPr id="42" name="TextBox 41">
            <a:extLst>
              <a:ext uri="{FF2B5EF4-FFF2-40B4-BE49-F238E27FC236}">
                <a16:creationId xmlns:a16="http://schemas.microsoft.com/office/drawing/2014/main" id="{AFD24AF7-97E4-D149-8486-1E87DF3E122F}"/>
              </a:ext>
            </a:extLst>
          </p:cNvPr>
          <p:cNvSpPr txBox="1"/>
          <p:nvPr/>
        </p:nvSpPr>
        <p:spPr>
          <a:xfrm>
            <a:off x="238343" y="3186852"/>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3</a:t>
            </a:r>
          </a:p>
        </p:txBody>
      </p:sp>
      <p:sp>
        <p:nvSpPr>
          <p:cNvPr id="43" name="TextBox 42">
            <a:extLst>
              <a:ext uri="{FF2B5EF4-FFF2-40B4-BE49-F238E27FC236}">
                <a16:creationId xmlns:a16="http://schemas.microsoft.com/office/drawing/2014/main" id="{1A5736FC-05C2-0F49-BECE-93D6DE10856B}"/>
              </a:ext>
            </a:extLst>
          </p:cNvPr>
          <p:cNvSpPr txBox="1"/>
          <p:nvPr/>
        </p:nvSpPr>
        <p:spPr>
          <a:xfrm>
            <a:off x="239399" y="4064819"/>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4</a:t>
            </a:r>
          </a:p>
        </p:txBody>
      </p:sp>
      <p:sp>
        <p:nvSpPr>
          <p:cNvPr id="44" name="TextBox 43">
            <a:extLst>
              <a:ext uri="{FF2B5EF4-FFF2-40B4-BE49-F238E27FC236}">
                <a16:creationId xmlns:a16="http://schemas.microsoft.com/office/drawing/2014/main" id="{3D2020F3-389D-F845-BD48-6E53ACC2EAD0}"/>
              </a:ext>
            </a:extLst>
          </p:cNvPr>
          <p:cNvSpPr txBox="1"/>
          <p:nvPr/>
        </p:nvSpPr>
        <p:spPr>
          <a:xfrm>
            <a:off x="231949" y="4919135"/>
            <a:ext cx="394660" cy="584775"/>
          </a:xfrm>
          <a:prstGeom prst="rect">
            <a:avLst/>
          </a:prstGeom>
          <a:noFill/>
        </p:spPr>
        <p:txBody>
          <a:bodyPr wrap="none" rtlCol="0">
            <a:spAutoFit/>
          </a:bodyPr>
          <a:lstStyle/>
          <a:p>
            <a:r>
              <a:rPr lang="en-US" sz="3200" dirty="0">
                <a:solidFill>
                  <a:schemeClr val="bg1"/>
                </a:solidFill>
                <a:latin typeface="Calisto MT" panose="02040603050505030304" pitchFamily="18" charset="77"/>
              </a:rPr>
              <a:t>5</a:t>
            </a:r>
          </a:p>
        </p:txBody>
      </p:sp>
      <p:sp>
        <p:nvSpPr>
          <p:cNvPr id="52" name="TextBox 51">
            <a:extLst>
              <a:ext uri="{FF2B5EF4-FFF2-40B4-BE49-F238E27FC236}">
                <a16:creationId xmlns:a16="http://schemas.microsoft.com/office/drawing/2014/main" id="{66BEE006-3C97-8D4A-AFBC-57462ABC1A01}"/>
              </a:ext>
            </a:extLst>
          </p:cNvPr>
          <p:cNvSpPr txBox="1"/>
          <p:nvPr/>
        </p:nvSpPr>
        <p:spPr>
          <a:xfrm>
            <a:off x="5454271" y="1523078"/>
            <a:ext cx="3377143" cy="646331"/>
          </a:xfrm>
          <a:prstGeom prst="rect">
            <a:avLst/>
          </a:prstGeom>
          <a:noFill/>
        </p:spPr>
        <p:txBody>
          <a:bodyPr wrap="none" rtlCol="0">
            <a:noAutofit/>
          </a:bodyPr>
          <a:lstStyle/>
          <a:p>
            <a:r>
              <a:rPr lang="en-US" b="1" i="1" dirty="0">
                <a:solidFill>
                  <a:schemeClr val="accent6">
                    <a:lumMod val="50000"/>
                  </a:schemeClr>
                </a:solidFill>
              </a:rPr>
              <a:t>1 Cor. 7:6-7</a:t>
            </a:r>
          </a:p>
          <a:p>
            <a:r>
              <a:rPr lang="en-US" dirty="0">
                <a:solidFill>
                  <a:schemeClr val="accent6">
                    <a:lumMod val="50000"/>
                  </a:schemeClr>
                </a:solidFill>
              </a:rPr>
              <a:t>Singleness is good &amp; glorifies God.</a:t>
            </a:r>
          </a:p>
        </p:txBody>
      </p:sp>
      <p:sp>
        <p:nvSpPr>
          <p:cNvPr id="53" name="TextBox 52">
            <a:extLst>
              <a:ext uri="{FF2B5EF4-FFF2-40B4-BE49-F238E27FC236}">
                <a16:creationId xmlns:a16="http://schemas.microsoft.com/office/drawing/2014/main" id="{0EC52C56-AA2C-B34D-8A80-0388F4439C45}"/>
              </a:ext>
            </a:extLst>
          </p:cNvPr>
          <p:cNvSpPr txBox="1"/>
          <p:nvPr/>
        </p:nvSpPr>
        <p:spPr>
          <a:xfrm>
            <a:off x="5481581" y="2333740"/>
            <a:ext cx="3377143" cy="646331"/>
          </a:xfrm>
          <a:prstGeom prst="rect">
            <a:avLst/>
          </a:prstGeom>
          <a:noFill/>
        </p:spPr>
        <p:txBody>
          <a:bodyPr wrap="none" rtlCol="0">
            <a:noAutofit/>
          </a:bodyPr>
          <a:lstStyle/>
          <a:p>
            <a:r>
              <a:rPr lang="en-US" b="1" i="1" dirty="0">
                <a:solidFill>
                  <a:schemeClr val="accent6">
                    <a:lumMod val="50000"/>
                  </a:schemeClr>
                </a:solidFill>
              </a:rPr>
              <a:t>Eph. 5:22-33</a:t>
            </a:r>
          </a:p>
          <a:p>
            <a:r>
              <a:rPr lang="en-US" dirty="0">
                <a:solidFill>
                  <a:schemeClr val="accent6">
                    <a:lumMod val="50000"/>
                  </a:schemeClr>
                </a:solidFill>
              </a:rPr>
              <a:t>Belong to the greater relationship</a:t>
            </a:r>
          </a:p>
        </p:txBody>
      </p:sp>
      <p:sp>
        <p:nvSpPr>
          <p:cNvPr id="54" name="TextBox 53">
            <a:extLst>
              <a:ext uri="{FF2B5EF4-FFF2-40B4-BE49-F238E27FC236}">
                <a16:creationId xmlns:a16="http://schemas.microsoft.com/office/drawing/2014/main" id="{77AB296B-30EA-7448-B2C7-1D36B7D69668}"/>
              </a:ext>
            </a:extLst>
          </p:cNvPr>
          <p:cNvSpPr txBox="1"/>
          <p:nvPr/>
        </p:nvSpPr>
        <p:spPr>
          <a:xfrm>
            <a:off x="5481581" y="3178597"/>
            <a:ext cx="3377143" cy="646331"/>
          </a:xfrm>
          <a:prstGeom prst="rect">
            <a:avLst/>
          </a:prstGeom>
          <a:noFill/>
        </p:spPr>
        <p:txBody>
          <a:bodyPr wrap="none" rtlCol="0">
            <a:noAutofit/>
          </a:bodyPr>
          <a:lstStyle/>
          <a:p>
            <a:r>
              <a:rPr lang="en-US" b="1" i="1" dirty="0">
                <a:solidFill>
                  <a:schemeClr val="accent6">
                    <a:lumMod val="50000"/>
                  </a:schemeClr>
                </a:solidFill>
              </a:rPr>
              <a:t>See the chart:</a:t>
            </a:r>
          </a:p>
          <a:p>
            <a:r>
              <a:rPr lang="en-US" dirty="0">
                <a:solidFill>
                  <a:schemeClr val="accent6">
                    <a:lumMod val="50000"/>
                  </a:schemeClr>
                </a:solidFill>
              </a:rPr>
              <a:t>God uses singles in the kingdom!</a:t>
            </a:r>
          </a:p>
        </p:txBody>
      </p:sp>
      <p:sp>
        <p:nvSpPr>
          <p:cNvPr id="55" name="TextBox 54">
            <a:extLst>
              <a:ext uri="{FF2B5EF4-FFF2-40B4-BE49-F238E27FC236}">
                <a16:creationId xmlns:a16="http://schemas.microsoft.com/office/drawing/2014/main" id="{266E9A7C-6733-B842-B95E-838B2E737142}"/>
              </a:ext>
            </a:extLst>
          </p:cNvPr>
          <p:cNvSpPr txBox="1"/>
          <p:nvPr/>
        </p:nvSpPr>
        <p:spPr>
          <a:xfrm>
            <a:off x="5481577" y="4064819"/>
            <a:ext cx="3377143" cy="646331"/>
          </a:xfrm>
          <a:prstGeom prst="rect">
            <a:avLst/>
          </a:prstGeom>
          <a:noFill/>
        </p:spPr>
        <p:txBody>
          <a:bodyPr wrap="none" rtlCol="0">
            <a:noAutofit/>
          </a:bodyPr>
          <a:lstStyle/>
          <a:p>
            <a:r>
              <a:rPr lang="en-US" b="1" i="1" dirty="0">
                <a:solidFill>
                  <a:schemeClr val="accent6">
                    <a:lumMod val="50000"/>
                  </a:schemeClr>
                </a:solidFill>
              </a:rPr>
              <a:t>1 Cor. 7:36-38</a:t>
            </a:r>
          </a:p>
          <a:p>
            <a:r>
              <a:rPr lang="en-US" dirty="0">
                <a:solidFill>
                  <a:schemeClr val="accent6">
                    <a:lumMod val="50000"/>
                  </a:schemeClr>
                </a:solidFill>
              </a:rPr>
              <a:t>This is expected of every disciple</a:t>
            </a:r>
          </a:p>
        </p:txBody>
      </p:sp>
      <p:sp>
        <p:nvSpPr>
          <p:cNvPr id="56" name="TextBox 55">
            <a:extLst>
              <a:ext uri="{FF2B5EF4-FFF2-40B4-BE49-F238E27FC236}">
                <a16:creationId xmlns:a16="http://schemas.microsoft.com/office/drawing/2014/main" id="{EB6376B1-6D10-594D-82A0-3BA2FF423AF3}"/>
              </a:ext>
            </a:extLst>
          </p:cNvPr>
          <p:cNvSpPr txBox="1"/>
          <p:nvPr/>
        </p:nvSpPr>
        <p:spPr>
          <a:xfrm>
            <a:off x="5481576" y="4902169"/>
            <a:ext cx="3377143" cy="646331"/>
          </a:xfrm>
          <a:prstGeom prst="rect">
            <a:avLst/>
          </a:prstGeom>
          <a:noFill/>
        </p:spPr>
        <p:txBody>
          <a:bodyPr wrap="none" rtlCol="0">
            <a:noAutofit/>
          </a:bodyPr>
          <a:lstStyle/>
          <a:p>
            <a:r>
              <a:rPr lang="en-US" b="1" i="1" dirty="0">
                <a:solidFill>
                  <a:schemeClr val="accent6">
                    <a:lumMod val="50000"/>
                  </a:schemeClr>
                </a:solidFill>
              </a:rPr>
              <a:t>Matt. 19:10-12</a:t>
            </a:r>
          </a:p>
          <a:p>
            <a:r>
              <a:rPr lang="en-US" dirty="0">
                <a:solidFill>
                  <a:schemeClr val="accent6">
                    <a:lumMod val="50000"/>
                  </a:schemeClr>
                </a:solidFill>
              </a:rPr>
              <a:t>Own the decision to God’s glory!</a:t>
            </a:r>
          </a:p>
        </p:txBody>
      </p:sp>
      <p:sp>
        <p:nvSpPr>
          <p:cNvPr id="46" name="Rectangle 45">
            <a:extLst>
              <a:ext uri="{FF2B5EF4-FFF2-40B4-BE49-F238E27FC236}">
                <a16:creationId xmlns:a16="http://schemas.microsoft.com/office/drawing/2014/main" id="{CE99B5EF-8F0C-9C45-BD54-A2238B45C49E}"/>
              </a:ext>
            </a:extLst>
          </p:cNvPr>
          <p:cNvSpPr/>
          <p:nvPr/>
        </p:nvSpPr>
        <p:spPr>
          <a:xfrm>
            <a:off x="-1056" y="3949166"/>
            <a:ext cx="8949356" cy="881578"/>
          </a:xfrm>
          <a:prstGeom prst="rect">
            <a:avLst/>
          </a:prstGeom>
          <a:solidFill>
            <a:srgbClr val="D1CECE"/>
          </a:solidFill>
          <a:ln>
            <a:solidFill>
              <a:srgbClr val="D1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B21D3575-B137-F74C-9AE4-F03A5C1699B4}"/>
              </a:ext>
            </a:extLst>
          </p:cNvPr>
          <p:cNvSpPr/>
          <p:nvPr/>
        </p:nvSpPr>
        <p:spPr>
          <a:xfrm>
            <a:off x="97322" y="4780068"/>
            <a:ext cx="8949356" cy="845197"/>
          </a:xfrm>
          <a:prstGeom prst="rect">
            <a:avLst/>
          </a:prstGeom>
          <a:solidFill>
            <a:srgbClr val="D1CECE"/>
          </a:solidFill>
          <a:ln>
            <a:solidFill>
              <a:srgbClr val="D1CE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21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46"/>
                                        </p:tgtEl>
                                      </p:cBhvr>
                                    </p:animEffect>
                                    <p:set>
                                      <p:cBhvr>
                                        <p:cTn id="7" dur="1" fill="hold">
                                          <p:stCondLst>
                                            <p:cond delay="999"/>
                                          </p:stCondLst>
                                        </p:cTn>
                                        <p:tgtEl>
                                          <p:spTgt spid="4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1000"/>
                                        <p:tgtEl>
                                          <p:spTgt spid="57"/>
                                        </p:tgtEl>
                                      </p:cBhvr>
                                    </p:animEffect>
                                    <p:set>
                                      <p:cBhvr>
                                        <p:cTn id="12" dur="1" fill="hold">
                                          <p:stCondLst>
                                            <p:cond delay="9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6" name="Picture 14" descr="AllTheWayMySaviorLeadsMe2">
            <a:extLst>
              <a:ext uri="{FF2B5EF4-FFF2-40B4-BE49-F238E27FC236}">
                <a16:creationId xmlns:a16="http://schemas.microsoft.com/office/drawing/2014/main" id="{7525FC66-DA27-4004-BAE7-E8527460AC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3554" name="Rectangle 2">
            <a:extLst>
              <a:ext uri="{FF2B5EF4-FFF2-40B4-BE49-F238E27FC236}">
                <a16:creationId xmlns:a16="http://schemas.microsoft.com/office/drawing/2014/main" id="{BD5CD400-912C-4664-A26B-D3C80CB5DBEE}"/>
              </a:ext>
            </a:extLst>
          </p:cNvPr>
          <p:cNvSpPr>
            <a:spLocks noGrp="1" noChangeArrowheads="1"/>
          </p:cNvSpPr>
          <p:nvPr>
            <p:ph type="title" idx="4294967295"/>
          </p:nvPr>
        </p:nvSpPr>
        <p:spPr>
          <a:xfrm>
            <a:off x="825500" y="127000"/>
            <a:ext cx="6477000" cy="254000"/>
          </a:xfrm>
        </p:spPr>
        <p:txBody>
          <a:bodyPr/>
          <a:lstStyle/>
          <a:p>
            <a:pPr algn="l"/>
            <a:r>
              <a:rPr lang="en-US" altLang="en-US" sz="2333">
                <a:solidFill>
                  <a:schemeClr val="tx1"/>
                </a:solidFill>
                <a:latin typeface="Arial" panose="020B0604020202020204" pitchFamily="34" charset="0"/>
              </a:rPr>
              <a:t>1 – All the Way My Savior Leads Me</a:t>
            </a:r>
          </a:p>
        </p:txBody>
      </p:sp>
      <p:sp>
        <p:nvSpPr>
          <p:cNvPr id="23556" name="Text Box 4">
            <a:extLst>
              <a:ext uri="{FF2B5EF4-FFF2-40B4-BE49-F238E27FC236}">
                <a16:creationId xmlns:a16="http://schemas.microsoft.com/office/drawing/2014/main" id="{F0313B24-3719-4757-9F69-6C8CE6F8B5EF}"/>
              </a:ext>
            </a:extLst>
          </p:cNvPr>
          <p:cNvSpPr txBox="1">
            <a:spLocks noChangeArrowheads="1"/>
          </p:cNvSpPr>
          <p:nvPr/>
        </p:nvSpPr>
        <p:spPr bwMode="auto">
          <a:xfrm>
            <a:off x="6257396" y="5461000"/>
            <a:ext cx="2170787" cy="27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1167">
                <a:solidFill>
                  <a:srgbClr val="000000"/>
                </a:solidFill>
                <a:latin typeface="Times New Roman" panose="02020603050405020304" pitchFamily="18" charset="0"/>
              </a:rPr>
              <a:t>© 2002 The Paperless Hymnal™</a:t>
            </a:r>
          </a:p>
        </p:txBody>
      </p:sp>
      <p:sp>
        <p:nvSpPr>
          <p:cNvPr id="23567" name="Text Box 15">
            <a:extLst>
              <a:ext uri="{FF2B5EF4-FFF2-40B4-BE49-F238E27FC236}">
                <a16:creationId xmlns:a16="http://schemas.microsoft.com/office/drawing/2014/main" id="{CE69CDD2-267C-4584-BE48-7E0FA291C8FB}"/>
              </a:ext>
            </a:extLst>
          </p:cNvPr>
          <p:cNvSpPr txBox="1">
            <a:spLocks noChangeArrowheads="1"/>
          </p:cNvSpPr>
          <p:nvPr/>
        </p:nvSpPr>
        <p:spPr bwMode="auto">
          <a:xfrm>
            <a:off x="7747000" y="63500"/>
            <a:ext cx="566181"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2667">
                <a:solidFill>
                  <a:srgbClr val="000000"/>
                </a:solidFill>
                <a:latin typeface="Arial" panose="020B0604020202020204" pitchFamily="34" charset="0"/>
              </a:rPr>
              <a:t>22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AllTheWayMySaviorLeadsMe3">
            <a:extLst>
              <a:ext uri="{FF2B5EF4-FFF2-40B4-BE49-F238E27FC236}">
                <a16:creationId xmlns:a16="http://schemas.microsoft.com/office/drawing/2014/main" id="{90788247-8E80-4A47-AF28-D325FAB45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1202" name="Rectangle 2">
            <a:extLst>
              <a:ext uri="{FF2B5EF4-FFF2-40B4-BE49-F238E27FC236}">
                <a16:creationId xmlns:a16="http://schemas.microsoft.com/office/drawing/2014/main" id="{283B35F5-1AD8-442C-BD96-9AFC4EDDF73E}"/>
              </a:ext>
            </a:extLst>
          </p:cNvPr>
          <p:cNvSpPr>
            <a:spLocks noGrp="1" noChangeArrowheads="1"/>
          </p:cNvSpPr>
          <p:nvPr>
            <p:ph type="title" idx="4294967295"/>
          </p:nvPr>
        </p:nvSpPr>
        <p:spPr>
          <a:xfrm>
            <a:off x="825500" y="127000"/>
            <a:ext cx="6477000" cy="254000"/>
          </a:xfrm>
        </p:spPr>
        <p:txBody>
          <a:bodyPr/>
          <a:lstStyle/>
          <a:p>
            <a:pPr algn="l"/>
            <a:r>
              <a:rPr lang="en-US" altLang="en-US" sz="2333">
                <a:solidFill>
                  <a:schemeClr val="tx1"/>
                </a:solidFill>
                <a:latin typeface="Arial" panose="020B0604020202020204" pitchFamily="34" charset="0"/>
              </a:rPr>
              <a:t>1 – All the Way My Savior Leads Me</a:t>
            </a:r>
          </a:p>
        </p:txBody>
      </p:sp>
      <p:sp>
        <p:nvSpPr>
          <p:cNvPr id="51203" name="Text Box 3">
            <a:extLst>
              <a:ext uri="{FF2B5EF4-FFF2-40B4-BE49-F238E27FC236}">
                <a16:creationId xmlns:a16="http://schemas.microsoft.com/office/drawing/2014/main" id="{FDF42B95-6EF2-46FD-8CCB-B64445B34938}"/>
              </a:ext>
            </a:extLst>
          </p:cNvPr>
          <p:cNvSpPr txBox="1">
            <a:spLocks noChangeArrowheads="1"/>
          </p:cNvSpPr>
          <p:nvPr/>
        </p:nvSpPr>
        <p:spPr bwMode="auto">
          <a:xfrm>
            <a:off x="6257396" y="5461000"/>
            <a:ext cx="2170787" cy="27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1167">
                <a:solidFill>
                  <a:srgbClr val="000000"/>
                </a:solidFill>
                <a:latin typeface="Times New Roman" panose="02020603050405020304" pitchFamily="18" charset="0"/>
              </a:rPr>
              <a:t>© 2002 The Paperless Hymnal™</a:t>
            </a:r>
          </a:p>
        </p:txBody>
      </p:sp>
      <p:sp>
        <p:nvSpPr>
          <p:cNvPr id="51205" name="Text Box 5">
            <a:extLst>
              <a:ext uri="{FF2B5EF4-FFF2-40B4-BE49-F238E27FC236}">
                <a16:creationId xmlns:a16="http://schemas.microsoft.com/office/drawing/2014/main" id="{4EF393C0-EA59-4AC9-9CBE-ABD63D0825BA}"/>
              </a:ext>
            </a:extLst>
          </p:cNvPr>
          <p:cNvSpPr txBox="1">
            <a:spLocks noChangeArrowheads="1"/>
          </p:cNvSpPr>
          <p:nvPr/>
        </p:nvSpPr>
        <p:spPr bwMode="auto">
          <a:xfrm>
            <a:off x="7747000" y="63500"/>
            <a:ext cx="566181"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2667">
                <a:solidFill>
                  <a:srgbClr val="000000"/>
                </a:solidFill>
                <a:latin typeface="Arial" panose="020B0604020202020204" pitchFamily="34" charset="0"/>
              </a:rPr>
              <a:t>22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AllTheWayMySaviorLeadsMe4">
            <a:extLst>
              <a:ext uri="{FF2B5EF4-FFF2-40B4-BE49-F238E27FC236}">
                <a16:creationId xmlns:a16="http://schemas.microsoft.com/office/drawing/2014/main" id="{7081BB35-C6E4-44F8-8C4F-BBCB2D922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2226" name="Rectangle 2">
            <a:extLst>
              <a:ext uri="{FF2B5EF4-FFF2-40B4-BE49-F238E27FC236}">
                <a16:creationId xmlns:a16="http://schemas.microsoft.com/office/drawing/2014/main" id="{F4032D26-482A-4F3C-9EBF-8557C4B1EAEA}"/>
              </a:ext>
            </a:extLst>
          </p:cNvPr>
          <p:cNvSpPr>
            <a:spLocks noGrp="1" noChangeArrowheads="1"/>
          </p:cNvSpPr>
          <p:nvPr>
            <p:ph type="title" idx="4294967295"/>
          </p:nvPr>
        </p:nvSpPr>
        <p:spPr>
          <a:xfrm>
            <a:off x="825500" y="127000"/>
            <a:ext cx="6477000" cy="254000"/>
          </a:xfrm>
        </p:spPr>
        <p:txBody>
          <a:bodyPr/>
          <a:lstStyle/>
          <a:p>
            <a:pPr algn="l"/>
            <a:r>
              <a:rPr lang="en-US" altLang="en-US" sz="2333">
                <a:solidFill>
                  <a:schemeClr val="tx1"/>
                </a:solidFill>
                <a:latin typeface="Arial" panose="020B0604020202020204" pitchFamily="34" charset="0"/>
              </a:rPr>
              <a:t>1 – All the Way My Savior Leads Me</a:t>
            </a:r>
          </a:p>
        </p:txBody>
      </p:sp>
      <p:sp>
        <p:nvSpPr>
          <p:cNvPr id="52227" name="Text Box 3">
            <a:extLst>
              <a:ext uri="{FF2B5EF4-FFF2-40B4-BE49-F238E27FC236}">
                <a16:creationId xmlns:a16="http://schemas.microsoft.com/office/drawing/2014/main" id="{81182782-E0BA-4C01-8151-F155CA1966C5}"/>
              </a:ext>
            </a:extLst>
          </p:cNvPr>
          <p:cNvSpPr txBox="1">
            <a:spLocks noChangeArrowheads="1"/>
          </p:cNvSpPr>
          <p:nvPr/>
        </p:nvSpPr>
        <p:spPr bwMode="auto">
          <a:xfrm>
            <a:off x="6257396" y="5461000"/>
            <a:ext cx="2170787" cy="27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1167">
                <a:solidFill>
                  <a:srgbClr val="000000"/>
                </a:solidFill>
                <a:latin typeface="Times New Roman" panose="02020603050405020304" pitchFamily="18" charset="0"/>
              </a:rPr>
              <a:t>© 2002 The Paperless Hymnal™</a:t>
            </a:r>
          </a:p>
        </p:txBody>
      </p:sp>
      <p:sp>
        <p:nvSpPr>
          <p:cNvPr id="52229" name="Text Box 5">
            <a:extLst>
              <a:ext uri="{FF2B5EF4-FFF2-40B4-BE49-F238E27FC236}">
                <a16:creationId xmlns:a16="http://schemas.microsoft.com/office/drawing/2014/main" id="{762BDBE5-7B32-4C00-90DB-E5092B2B13E2}"/>
              </a:ext>
            </a:extLst>
          </p:cNvPr>
          <p:cNvSpPr txBox="1">
            <a:spLocks noChangeArrowheads="1"/>
          </p:cNvSpPr>
          <p:nvPr/>
        </p:nvSpPr>
        <p:spPr bwMode="auto">
          <a:xfrm>
            <a:off x="7747000" y="63500"/>
            <a:ext cx="566181"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2667">
                <a:solidFill>
                  <a:srgbClr val="000000"/>
                </a:solidFill>
                <a:latin typeface="Arial" panose="020B0604020202020204" pitchFamily="34" charset="0"/>
              </a:rPr>
              <a:t>22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AllTheWayMySaviorLeadsMe5">
            <a:extLst>
              <a:ext uri="{FF2B5EF4-FFF2-40B4-BE49-F238E27FC236}">
                <a16:creationId xmlns:a16="http://schemas.microsoft.com/office/drawing/2014/main" id="{343A527A-7290-4D3C-BD6E-747E2FB97C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3250" name="Rectangle 2">
            <a:extLst>
              <a:ext uri="{FF2B5EF4-FFF2-40B4-BE49-F238E27FC236}">
                <a16:creationId xmlns:a16="http://schemas.microsoft.com/office/drawing/2014/main" id="{E53F9048-074B-4ABB-8B0E-537AB6AF61E8}"/>
              </a:ext>
            </a:extLst>
          </p:cNvPr>
          <p:cNvSpPr>
            <a:spLocks noGrp="1" noChangeArrowheads="1"/>
          </p:cNvSpPr>
          <p:nvPr>
            <p:ph type="title" idx="4294967295"/>
          </p:nvPr>
        </p:nvSpPr>
        <p:spPr>
          <a:xfrm>
            <a:off x="825500" y="127000"/>
            <a:ext cx="6477000" cy="254000"/>
          </a:xfrm>
        </p:spPr>
        <p:txBody>
          <a:bodyPr/>
          <a:lstStyle/>
          <a:p>
            <a:pPr algn="l"/>
            <a:r>
              <a:rPr lang="en-US" altLang="en-US" sz="2333">
                <a:solidFill>
                  <a:schemeClr val="tx1"/>
                </a:solidFill>
                <a:latin typeface="Arial" panose="020B0604020202020204" pitchFamily="34" charset="0"/>
              </a:rPr>
              <a:t>1 – All the Way My Savior Leads Me</a:t>
            </a:r>
          </a:p>
        </p:txBody>
      </p:sp>
      <p:sp>
        <p:nvSpPr>
          <p:cNvPr id="53251" name="Text Box 3">
            <a:extLst>
              <a:ext uri="{FF2B5EF4-FFF2-40B4-BE49-F238E27FC236}">
                <a16:creationId xmlns:a16="http://schemas.microsoft.com/office/drawing/2014/main" id="{448F054F-42EC-4335-9DB4-07FF23BBE900}"/>
              </a:ext>
            </a:extLst>
          </p:cNvPr>
          <p:cNvSpPr txBox="1">
            <a:spLocks noChangeArrowheads="1"/>
          </p:cNvSpPr>
          <p:nvPr/>
        </p:nvSpPr>
        <p:spPr bwMode="auto">
          <a:xfrm>
            <a:off x="6257396" y="5461000"/>
            <a:ext cx="2170787" cy="27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1167">
                <a:solidFill>
                  <a:srgbClr val="000000"/>
                </a:solidFill>
                <a:latin typeface="Times New Roman" panose="02020603050405020304" pitchFamily="18" charset="0"/>
              </a:rPr>
              <a:t>© 2002 The Paperless Hymnal™</a:t>
            </a:r>
          </a:p>
        </p:txBody>
      </p:sp>
      <p:sp>
        <p:nvSpPr>
          <p:cNvPr id="53253" name="Text Box 5">
            <a:extLst>
              <a:ext uri="{FF2B5EF4-FFF2-40B4-BE49-F238E27FC236}">
                <a16:creationId xmlns:a16="http://schemas.microsoft.com/office/drawing/2014/main" id="{85624AD0-B416-4E91-9E23-D9EFBC0137B4}"/>
              </a:ext>
            </a:extLst>
          </p:cNvPr>
          <p:cNvSpPr txBox="1">
            <a:spLocks noChangeArrowheads="1"/>
          </p:cNvSpPr>
          <p:nvPr/>
        </p:nvSpPr>
        <p:spPr bwMode="auto">
          <a:xfrm>
            <a:off x="7747000" y="63500"/>
            <a:ext cx="566181"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2667">
                <a:solidFill>
                  <a:srgbClr val="000000"/>
                </a:solidFill>
                <a:latin typeface="Arial" panose="020B0604020202020204" pitchFamily="34" charset="0"/>
              </a:rPr>
              <a:t>22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Text Box 5">
            <a:extLst>
              <a:ext uri="{FF2B5EF4-FFF2-40B4-BE49-F238E27FC236}">
                <a16:creationId xmlns:a16="http://schemas.microsoft.com/office/drawing/2014/main" id="{FDF1BD10-8D96-4EC2-8992-BFD882A3492A}"/>
              </a:ext>
            </a:extLst>
          </p:cNvPr>
          <p:cNvSpPr txBox="1">
            <a:spLocks noChangeArrowheads="1"/>
          </p:cNvSpPr>
          <p:nvPr/>
        </p:nvSpPr>
        <p:spPr bwMode="auto">
          <a:xfrm>
            <a:off x="1129771" y="1240896"/>
            <a:ext cx="3802003"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2.</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All the way my Savior leads me,</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Cheers each winding path I tread,</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Gives me grace for every trial,</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Feeds me with the living bread;</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Though my weary steps may falter,</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And my soul athirst may be,</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Gushing from the Rock before me,</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Lo! A spring of joy I see;</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Gushing from the Rock before me,</a:t>
            </a:r>
          </a:p>
          <a:p>
            <a:pPr defTabSz="761970" eaLnBrk="0" fontAlgn="base" hangingPunct="0">
              <a:spcBef>
                <a:spcPct val="0"/>
              </a:spcBef>
              <a:spcAft>
                <a:spcPct val="0"/>
              </a:spcAft>
            </a:pPr>
            <a:r>
              <a:rPr lang="en-US" altLang="en-US" sz="2000">
                <a:solidFill>
                  <a:srgbClr val="000000"/>
                </a:solidFill>
                <a:latin typeface="Times New Roman" panose="02020603050405020304" pitchFamily="18" charset="0"/>
              </a:rPr>
              <a:t>Lo! A spring of joy I see.</a:t>
            </a:r>
          </a:p>
        </p:txBody>
      </p:sp>
      <p:pic>
        <p:nvPicPr>
          <p:cNvPr id="54278" name="Picture 6" descr="AllTheWayMySaviorLeadsMe6">
            <a:extLst>
              <a:ext uri="{FF2B5EF4-FFF2-40B4-BE49-F238E27FC236}">
                <a16:creationId xmlns:a16="http://schemas.microsoft.com/office/drawing/2014/main" id="{10A93C7A-6561-40F4-B59A-599ABD540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4274" name="Rectangle 2">
            <a:extLst>
              <a:ext uri="{FF2B5EF4-FFF2-40B4-BE49-F238E27FC236}">
                <a16:creationId xmlns:a16="http://schemas.microsoft.com/office/drawing/2014/main" id="{71D3DDF7-900E-4FBE-B066-C65C5BB52110}"/>
              </a:ext>
            </a:extLst>
          </p:cNvPr>
          <p:cNvSpPr>
            <a:spLocks noGrp="1" noChangeArrowheads="1"/>
          </p:cNvSpPr>
          <p:nvPr>
            <p:ph type="title" idx="4294967295"/>
          </p:nvPr>
        </p:nvSpPr>
        <p:spPr>
          <a:xfrm>
            <a:off x="825500" y="127000"/>
            <a:ext cx="6477000" cy="254000"/>
          </a:xfrm>
        </p:spPr>
        <p:txBody>
          <a:bodyPr/>
          <a:lstStyle/>
          <a:p>
            <a:pPr algn="l"/>
            <a:r>
              <a:rPr lang="en-US" altLang="en-US" sz="2333">
                <a:solidFill>
                  <a:schemeClr val="tx1"/>
                </a:solidFill>
                <a:latin typeface="Arial" panose="020B0604020202020204" pitchFamily="34" charset="0"/>
              </a:rPr>
              <a:t>2 – All the Way My Savior Leads Me</a:t>
            </a:r>
            <a:endParaRPr lang="en-US" altLang="en-US" sz="2333"/>
          </a:p>
        </p:txBody>
      </p:sp>
      <p:sp>
        <p:nvSpPr>
          <p:cNvPr id="54276" name="Text Box 4">
            <a:extLst>
              <a:ext uri="{FF2B5EF4-FFF2-40B4-BE49-F238E27FC236}">
                <a16:creationId xmlns:a16="http://schemas.microsoft.com/office/drawing/2014/main" id="{99EE54C8-AB2E-46B1-A6B3-A48FBF142D8A}"/>
              </a:ext>
            </a:extLst>
          </p:cNvPr>
          <p:cNvSpPr txBox="1">
            <a:spLocks noChangeArrowheads="1"/>
          </p:cNvSpPr>
          <p:nvPr/>
        </p:nvSpPr>
        <p:spPr bwMode="auto">
          <a:xfrm>
            <a:off x="6257396" y="5461000"/>
            <a:ext cx="2170787" cy="27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1167">
                <a:solidFill>
                  <a:srgbClr val="000000"/>
                </a:solidFill>
                <a:latin typeface="Times New Roman" panose="02020603050405020304" pitchFamily="18" charset="0"/>
              </a:rPr>
              <a:t>© 2002 The Paperless Hymnal™</a:t>
            </a:r>
          </a:p>
        </p:txBody>
      </p:sp>
      <p:sp>
        <p:nvSpPr>
          <p:cNvPr id="54279" name="Text Box 7">
            <a:extLst>
              <a:ext uri="{FF2B5EF4-FFF2-40B4-BE49-F238E27FC236}">
                <a16:creationId xmlns:a16="http://schemas.microsoft.com/office/drawing/2014/main" id="{7B852C89-014B-4B01-A7F2-9C47187E0553}"/>
              </a:ext>
            </a:extLst>
          </p:cNvPr>
          <p:cNvSpPr txBox="1">
            <a:spLocks noChangeArrowheads="1"/>
          </p:cNvSpPr>
          <p:nvPr/>
        </p:nvSpPr>
        <p:spPr bwMode="auto">
          <a:xfrm>
            <a:off x="7747000" y="63500"/>
            <a:ext cx="566181"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2667">
                <a:solidFill>
                  <a:srgbClr val="000000"/>
                </a:solidFill>
                <a:latin typeface="Arial" panose="020B0604020202020204" pitchFamily="34" charset="0"/>
              </a:rPr>
              <a:t>22</a:t>
            </a:r>
          </a:p>
        </p:txBody>
      </p:sp>
      <p:sp>
        <p:nvSpPr>
          <p:cNvPr id="54280" name="Text Box 8">
            <a:extLst>
              <a:ext uri="{FF2B5EF4-FFF2-40B4-BE49-F238E27FC236}">
                <a16:creationId xmlns:a16="http://schemas.microsoft.com/office/drawing/2014/main" id="{4214D1E1-05B0-4DED-9F4C-EE8ACC1A4D5A}"/>
              </a:ext>
            </a:extLst>
          </p:cNvPr>
          <p:cNvSpPr txBox="1">
            <a:spLocks noChangeArrowheads="1"/>
          </p:cNvSpPr>
          <p:nvPr/>
        </p:nvSpPr>
        <p:spPr bwMode="auto">
          <a:xfrm>
            <a:off x="825500" y="5270500"/>
            <a:ext cx="143180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1000">
                <a:solidFill>
                  <a:srgbClr val="000000"/>
                </a:solidFill>
                <a:latin typeface="Times New Roman" panose="02020603050405020304" pitchFamily="18" charset="0"/>
              </a:rPr>
              <a:t>Words: Fanny J. Crosby</a:t>
            </a:r>
          </a:p>
          <a:p>
            <a:pPr defTabSz="761970" eaLnBrk="0" fontAlgn="base" hangingPunct="0">
              <a:spcBef>
                <a:spcPct val="0"/>
              </a:spcBef>
              <a:spcAft>
                <a:spcPct val="0"/>
              </a:spcAft>
            </a:pPr>
            <a:r>
              <a:rPr lang="en-US" altLang="en-US" sz="1000">
                <a:solidFill>
                  <a:srgbClr val="000000"/>
                </a:solidFill>
                <a:latin typeface="Times New Roman" panose="02020603050405020304" pitchFamily="18" charset="0"/>
              </a:rPr>
              <a:t>Music: Robert Lowry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descr="AllTheWayMySaviorLeadsMe7">
            <a:extLst>
              <a:ext uri="{FF2B5EF4-FFF2-40B4-BE49-F238E27FC236}">
                <a16:creationId xmlns:a16="http://schemas.microsoft.com/office/drawing/2014/main" id="{870F4FC9-179C-40D5-8697-A1B5A131C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5298" name="Rectangle 2">
            <a:extLst>
              <a:ext uri="{FF2B5EF4-FFF2-40B4-BE49-F238E27FC236}">
                <a16:creationId xmlns:a16="http://schemas.microsoft.com/office/drawing/2014/main" id="{97FC57E9-CB04-4226-A618-1F29BB7B4D29}"/>
              </a:ext>
            </a:extLst>
          </p:cNvPr>
          <p:cNvSpPr>
            <a:spLocks noGrp="1" noChangeArrowheads="1"/>
          </p:cNvSpPr>
          <p:nvPr>
            <p:ph type="title" idx="4294967295"/>
          </p:nvPr>
        </p:nvSpPr>
        <p:spPr>
          <a:xfrm>
            <a:off x="825500" y="127000"/>
            <a:ext cx="6477000" cy="254000"/>
          </a:xfrm>
        </p:spPr>
        <p:txBody>
          <a:bodyPr/>
          <a:lstStyle/>
          <a:p>
            <a:pPr algn="l"/>
            <a:r>
              <a:rPr lang="en-US" altLang="en-US" sz="2333">
                <a:solidFill>
                  <a:schemeClr val="tx1"/>
                </a:solidFill>
                <a:latin typeface="Arial" panose="020B0604020202020204" pitchFamily="34" charset="0"/>
              </a:rPr>
              <a:t>2 – All the Way My Savior Leads Me</a:t>
            </a:r>
          </a:p>
        </p:txBody>
      </p:sp>
      <p:sp>
        <p:nvSpPr>
          <p:cNvPr id="55299" name="Text Box 3">
            <a:extLst>
              <a:ext uri="{FF2B5EF4-FFF2-40B4-BE49-F238E27FC236}">
                <a16:creationId xmlns:a16="http://schemas.microsoft.com/office/drawing/2014/main" id="{95B93985-482A-4C97-9D95-7E15773FC5CC}"/>
              </a:ext>
            </a:extLst>
          </p:cNvPr>
          <p:cNvSpPr txBox="1">
            <a:spLocks noChangeArrowheads="1"/>
          </p:cNvSpPr>
          <p:nvPr/>
        </p:nvSpPr>
        <p:spPr bwMode="auto">
          <a:xfrm>
            <a:off x="6257396" y="5461000"/>
            <a:ext cx="2170787" cy="27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1167">
                <a:solidFill>
                  <a:srgbClr val="000000"/>
                </a:solidFill>
                <a:latin typeface="Times New Roman" panose="02020603050405020304" pitchFamily="18" charset="0"/>
              </a:rPr>
              <a:t>© 2002 The Paperless Hymnal™</a:t>
            </a:r>
          </a:p>
        </p:txBody>
      </p:sp>
      <p:sp>
        <p:nvSpPr>
          <p:cNvPr id="55302" name="Text Box 6">
            <a:extLst>
              <a:ext uri="{FF2B5EF4-FFF2-40B4-BE49-F238E27FC236}">
                <a16:creationId xmlns:a16="http://schemas.microsoft.com/office/drawing/2014/main" id="{43CB8732-C4B4-4FF3-BD24-AA189236278B}"/>
              </a:ext>
            </a:extLst>
          </p:cNvPr>
          <p:cNvSpPr txBox="1">
            <a:spLocks noChangeArrowheads="1"/>
          </p:cNvSpPr>
          <p:nvPr/>
        </p:nvSpPr>
        <p:spPr bwMode="auto">
          <a:xfrm>
            <a:off x="7747000" y="63500"/>
            <a:ext cx="566181"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2667">
                <a:solidFill>
                  <a:srgbClr val="000000"/>
                </a:solidFill>
                <a:latin typeface="Arial" panose="020B0604020202020204" pitchFamily="34" charset="0"/>
              </a:rPr>
              <a:t>22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5" name="Picture 5" descr="AllTheWayMySaviorLeadsMe8">
            <a:extLst>
              <a:ext uri="{FF2B5EF4-FFF2-40B4-BE49-F238E27FC236}">
                <a16:creationId xmlns:a16="http://schemas.microsoft.com/office/drawing/2014/main" id="{D768BA99-CF5A-4CD0-BC62-B0CFF97C9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6322" name="Rectangle 2">
            <a:extLst>
              <a:ext uri="{FF2B5EF4-FFF2-40B4-BE49-F238E27FC236}">
                <a16:creationId xmlns:a16="http://schemas.microsoft.com/office/drawing/2014/main" id="{54D13130-748C-4B08-9FED-2DE8FB92E00E}"/>
              </a:ext>
            </a:extLst>
          </p:cNvPr>
          <p:cNvSpPr>
            <a:spLocks noGrp="1" noChangeArrowheads="1"/>
          </p:cNvSpPr>
          <p:nvPr>
            <p:ph type="title" idx="4294967295"/>
          </p:nvPr>
        </p:nvSpPr>
        <p:spPr>
          <a:xfrm>
            <a:off x="825500" y="127000"/>
            <a:ext cx="6477000" cy="254000"/>
          </a:xfrm>
        </p:spPr>
        <p:txBody>
          <a:bodyPr/>
          <a:lstStyle/>
          <a:p>
            <a:pPr algn="l"/>
            <a:r>
              <a:rPr lang="en-US" altLang="en-US" sz="2333">
                <a:solidFill>
                  <a:schemeClr val="tx1"/>
                </a:solidFill>
                <a:latin typeface="Arial" panose="020B0604020202020204" pitchFamily="34" charset="0"/>
              </a:rPr>
              <a:t>2 – All the Way My Savior Leads Me</a:t>
            </a:r>
          </a:p>
        </p:txBody>
      </p:sp>
      <p:sp>
        <p:nvSpPr>
          <p:cNvPr id="56323" name="Text Box 3">
            <a:extLst>
              <a:ext uri="{FF2B5EF4-FFF2-40B4-BE49-F238E27FC236}">
                <a16:creationId xmlns:a16="http://schemas.microsoft.com/office/drawing/2014/main" id="{4C48B8EF-68F4-4375-9C26-3C61185E7BB0}"/>
              </a:ext>
            </a:extLst>
          </p:cNvPr>
          <p:cNvSpPr txBox="1">
            <a:spLocks noChangeArrowheads="1"/>
          </p:cNvSpPr>
          <p:nvPr/>
        </p:nvSpPr>
        <p:spPr bwMode="auto">
          <a:xfrm>
            <a:off x="6257396" y="5461000"/>
            <a:ext cx="2170787" cy="27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1167">
                <a:solidFill>
                  <a:srgbClr val="000000"/>
                </a:solidFill>
                <a:latin typeface="Times New Roman" panose="02020603050405020304" pitchFamily="18" charset="0"/>
              </a:rPr>
              <a:t>© 2002 The Paperless Hymnal™</a:t>
            </a:r>
          </a:p>
        </p:txBody>
      </p:sp>
      <p:sp>
        <p:nvSpPr>
          <p:cNvPr id="56326" name="Text Box 6">
            <a:extLst>
              <a:ext uri="{FF2B5EF4-FFF2-40B4-BE49-F238E27FC236}">
                <a16:creationId xmlns:a16="http://schemas.microsoft.com/office/drawing/2014/main" id="{CFA36448-45AB-4435-8C42-D88FF0F3621C}"/>
              </a:ext>
            </a:extLst>
          </p:cNvPr>
          <p:cNvSpPr txBox="1">
            <a:spLocks noChangeArrowheads="1"/>
          </p:cNvSpPr>
          <p:nvPr/>
        </p:nvSpPr>
        <p:spPr bwMode="auto">
          <a:xfrm>
            <a:off x="7747000" y="63500"/>
            <a:ext cx="566181"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761970" eaLnBrk="0" fontAlgn="base" hangingPunct="0">
              <a:spcBef>
                <a:spcPct val="0"/>
              </a:spcBef>
              <a:spcAft>
                <a:spcPct val="0"/>
              </a:spcAft>
            </a:pPr>
            <a:r>
              <a:rPr lang="en-US" altLang="en-US" sz="2667">
                <a:solidFill>
                  <a:srgbClr val="000000"/>
                </a:solidFill>
                <a:latin typeface="Arial" panose="020B0604020202020204" pitchFamily="34" charset="0"/>
              </a:rPr>
              <a:t>22</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2150</TotalTime>
  <Words>2713</Words>
  <Application>Microsoft Office PowerPoint</Application>
  <PresentationFormat>On-screen Show (16:10)</PresentationFormat>
  <Paragraphs>276</Paragraphs>
  <Slides>28</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Arial</vt:lpstr>
      <vt:lpstr>Baskerville</vt:lpstr>
      <vt:lpstr>Book Antiqua</vt:lpstr>
      <vt:lpstr>Calibri</vt:lpstr>
      <vt:lpstr>Calibri Light</vt:lpstr>
      <vt:lpstr>Calisto MT</vt:lpstr>
      <vt:lpstr>Times New Roman</vt:lpstr>
      <vt:lpstr>Office Theme</vt:lpstr>
      <vt:lpstr>Default Design</vt:lpstr>
      <vt:lpstr>Welcome  Please Sit In The Middle Two Sections</vt:lpstr>
      <vt:lpstr>1 – All the Way My Savior Leads Me</vt:lpstr>
      <vt:lpstr>1 – All the Way My Savior Leads Me</vt:lpstr>
      <vt:lpstr>1 – All the Way My Savior Leads Me</vt:lpstr>
      <vt:lpstr>1 – All the Way My Savior Leads Me</vt:lpstr>
      <vt:lpstr>1 – All the Way My Savior Leads Me</vt:lpstr>
      <vt:lpstr>2 – All the Way My Savior Leads Me</vt:lpstr>
      <vt:lpstr>2 – All the Way My Savior Leads Me</vt:lpstr>
      <vt:lpstr>2 – All the Way My Savior Leads Me</vt:lpstr>
      <vt:lpstr>2 – All the Way My Savior Leads Me</vt:lpstr>
      <vt:lpstr>2 – All the Way My Savior Leads Me</vt:lpstr>
      <vt:lpstr>3 – All the Way My Savior Leads Me</vt:lpstr>
      <vt:lpstr>3 – All the Way My Savior Leads Me</vt:lpstr>
      <vt:lpstr>3 – All the Way My Savior Leads Me</vt:lpstr>
      <vt:lpstr>3 – All the Way My Savior Leads Me</vt:lpstr>
      <vt:lpstr>3 – All the Way My Savior Leads Me</vt:lpstr>
      <vt:lpstr>PowerPoint Presentation</vt:lpstr>
      <vt:lpstr>A Fresh Look at Singleness</vt:lpstr>
      <vt:lpstr>Percentage of Americans ages 18 years old or older who were married:</vt:lpstr>
      <vt:lpstr>Percent of men and women ages 25 and older who have never been married.</vt:lpstr>
      <vt:lpstr>PowerPoint Presentation</vt:lpstr>
      <vt:lpstr>PowerPoint Presentation</vt:lpstr>
      <vt:lpstr>Let’s review some foundational, Bible truths:</vt:lpstr>
      <vt:lpstr>PowerPoint Presentation</vt:lpstr>
      <vt:lpstr>Matt. 19:10-12 - NLT</vt:lpstr>
      <vt:lpstr>Let’s review some foundational, Bible truths:</vt:lpstr>
      <vt:lpstr>PowerPoint Presentation</vt:lpstr>
      <vt:lpstr>Let’s review some foundational, Bible truths: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Fresh Look at Singleness</dc:title>
  <dc:creator>Jeremy Dehut</dc:creator>
  <cp:lastModifiedBy>Brad Beutjer</cp:lastModifiedBy>
  <cp:revision>75</cp:revision>
  <cp:lastPrinted>2019-09-13T21:44:34Z</cp:lastPrinted>
  <dcterms:created xsi:type="dcterms:W3CDTF">2019-09-11T21:47:04Z</dcterms:created>
  <dcterms:modified xsi:type="dcterms:W3CDTF">2019-09-13T23:21:48Z</dcterms:modified>
</cp:coreProperties>
</file>