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4.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5.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6.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7.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8.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9.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10.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81" r:id="rId2"/>
    <p:sldMasterId id="2147483683" r:id="rId3"/>
    <p:sldMasterId id="2147483685" r:id="rId4"/>
    <p:sldMasterId id="2147483687" r:id="rId5"/>
    <p:sldMasterId id="2147483695" r:id="rId6"/>
    <p:sldMasterId id="2147483698" r:id="rId7"/>
    <p:sldMasterId id="2147483701" r:id="rId8"/>
    <p:sldMasterId id="2147483716" r:id="rId9"/>
    <p:sldMasterId id="2147483729" r:id="rId10"/>
  </p:sld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 id="291" r:id="rId46"/>
    <p:sldId id="292" r:id="rId47"/>
    <p:sldId id="293" r:id="rId48"/>
    <p:sldId id="294" r:id="rId49"/>
    <p:sldId id="295" r:id="rId50"/>
    <p:sldId id="296" r:id="rId51"/>
    <p:sldId id="297" r:id="rId52"/>
    <p:sldId id="298" r:id="rId53"/>
    <p:sldId id="299" r:id="rId54"/>
    <p:sldId id="300" r:id="rId55"/>
    <p:sldId id="301" r:id="rId56"/>
    <p:sldId id="1150" r:id="rId57"/>
    <p:sldId id="1151" r:id="rId58"/>
    <p:sldId id="1152" r:id="rId59"/>
    <p:sldId id="1153" r:id="rId60"/>
    <p:sldId id="1154" r:id="rId61"/>
    <p:sldId id="1155" r:id="rId62"/>
    <p:sldId id="1156" r:id="rId63"/>
    <p:sldId id="302" r:id="rId64"/>
    <p:sldId id="320" r:id="rId65"/>
    <p:sldId id="303" r:id="rId66"/>
    <p:sldId id="304" r:id="rId67"/>
    <p:sldId id="305" r:id="rId68"/>
    <p:sldId id="306" r:id="rId69"/>
    <p:sldId id="307" r:id="rId70"/>
    <p:sldId id="308" r:id="rId71"/>
    <p:sldId id="309" r:id="rId72"/>
    <p:sldId id="310" r:id="rId73"/>
    <p:sldId id="311" r:id="rId74"/>
    <p:sldId id="1149" r:id="rId75"/>
    <p:sldId id="312" r:id="rId76"/>
    <p:sldId id="313" r:id="rId77"/>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180AC"/>
    <a:srgbClr val="5A7B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08FC36-15FE-4DAB-9079-6A17740333B4}" v="4" dt="2019-10-20T15:23:58.7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26" d="100"/>
          <a:sy n="126" d="100"/>
        </p:scale>
        <p:origin x="1092" y="114"/>
      </p:cViewPr>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slide" Target="slides/slide58.xml"/><Relationship Id="rId76" Type="http://schemas.openxmlformats.org/officeDocument/2006/relationships/slide" Target="slides/slide66.xml"/><Relationship Id="rId7" Type="http://schemas.openxmlformats.org/officeDocument/2006/relationships/slideMaster" Target="slideMasters/slideMaster7.xml"/><Relationship Id="rId71" Type="http://schemas.openxmlformats.org/officeDocument/2006/relationships/slide" Target="slides/slide61.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slide" Target="slides/slide64.xml"/><Relationship Id="rId79"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1.xml"/><Relationship Id="rId82" Type="http://schemas.microsoft.com/office/2015/10/relationships/revisionInfo" Target="revisionInfo.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8E23D8-38CA-E947-B0FF-6949663D0B61}" type="doc">
      <dgm:prSet loTypeId="urn:microsoft.com/office/officeart/2005/8/layout/matrix1" loCatId="" qsTypeId="urn:microsoft.com/office/officeart/2005/8/quickstyle/3d4" qsCatId="3D" csTypeId="urn:microsoft.com/office/officeart/2005/8/colors/accent1_2" csCatId="accent1" phldr="1"/>
      <dgm:spPr/>
      <dgm:t>
        <a:bodyPr/>
        <a:lstStyle/>
        <a:p>
          <a:endParaRPr lang="en-US"/>
        </a:p>
      </dgm:t>
    </dgm:pt>
    <dgm:pt modelId="{9D66B120-4A1B-814E-AF8C-A4DDF08A1C3A}">
      <dgm:prSet phldrT="[Text]" custT="1"/>
      <dgm:spPr/>
      <dgm:t>
        <a:bodyPr/>
        <a:lstStyle/>
        <a:p>
          <a:r>
            <a:rPr lang="en-US" sz="3500" b="1" dirty="0"/>
            <a:t>Absolute Trust</a:t>
          </a:r>
        </a:p>
      </dgm:t>
    </dgm:pt>
    <dgm:pt modelId="{CECAD660-A2E6-2841-B2F1-555AFB0CEF75}" type="parTrans" cxnId="{E0732825-6D64-E247-98F6-5DA72F18EB05}">
      <dgm:prSet/>
      <dgm:spPr/>
      <dgm:t>
        <a:bodyPr/>
        <a:lstStyle/>
        <a:p>
          <a:endParaRPr lang="en-US"/>
        </a:p>
      </dgm:t>
    </dgm:pt>
    <dgm:pt modelId="{766592A3-381B-6D46-BB45-5D21406C06CC}" type="sibTrans" cxnId="{E0732825-6D64-E247-98F6-5DA72F18EB05}">
      <dgm:prSet/>
      <dgm:spPr/>
      <dgm:t>
        <a:bodyPr/>
        <a:lstStyle/>
        <a:p>
          <a:endParaRPr lang="en-US"/>
        </a:p>
      </dgm:t>
    </dgm:pt>
    <dgm:pt modelId="{6017DA60-CBB8-CC4C-8FBF-B52EC228F612}">
      <dgm:prSet phldrT="[Text]"/>
      <dgm:spPr/>
      <dgm:t>
        <a:bodyPr/>
        <a:lstStyle/>
        <a:p>
          <a:r>
            <a:rPr lang="en-US" dirty="0"/>
            <a:t>“Keep” Commands</a:t>
          </a:r>
        </a:p>
      </dgm:t>
    </dgm:pt>
    <dgm:pt modelId="{62DA16B9-7215-4C41-A1DA-CA30307371E4}" type="parTrans" cxnId="{1C2DCC5B-09C0-A14D-89C5-584F42E9D4B7}">
      <dgm:prSet/>
      <dgm:spPr/>
      <dgm:t>
        <a:bodyPr/>
        <a:lstStyle/>
        <a:p>
          <a:endParaRPr lang="en-US"/>
        </a:p>
      </dgm:t>
    </dgm:pt>
    <dgm:pt modelId="{DD76E5B2-979C-1443-A872-DD0735C09CB9}" type="sibTrans" cxnId="{1C2DCC5B-09C0-A14D-89C5-584F42E9D4B7}">
      <dgm:prSet/>
      <dgm:spPr/>
      <dgm:t>
        <a:bodyPr/>
        <a:lstStyle/>
        <a:p>
          <a:endParaRPr lang="en-US"/>
        </a:p>
      </dgm:t>
    </dgm:pt>
    <dgm:pt modelId="{2712F442-7DC5-6E46-83F1-CC3916EE2259}">
      <dgm:prSet phldrT="[Text]"/>
      <dgm:spPr/>
      <dgm:t>
        <a:bodyPr/>
        <a:lstStyle/>
        <a:p>
          <a:r>
            <a:rPr lang="en-US" dirty="0"/>
            <a:t>Covenantal Kindness</a:t>
          </a:r>
        </a:p>
      </dgm:t>
    </dgm:pt>
    <dgm:pt modelId="{8B3F4BDE-5BD5-F441-B8F3-7E0BE05B74F4}" type="parTrans" cxnId="{5A57B487-D6FF-2F41-829E-311F9B4D7967}">
      <dgm:prSet/>
      <dgm:spPr/>
      <dgm:t>
        <a:bodyPr/>
        <a:lstStyle/>
        <a:p>
          <a:endParaRPr lang="en-US"/>
        </a:p>
      </dgm:t>
    </dgm:pt>
    <dgm:pt modelId="{8CD16351-D20C-D24A-858D-C9EAFA3598A7}" type="sibTrans" cxnId="{5A57B487-D6FF-2F41-829E-311F9B4D7967}">
      <dgm:prSet/>
      <dgm:spPr/>
      <dgm:t>
        <a:bodyPr/>
        <a:lstStyle/>
        <a:p>
          <a:endParaRPr lang="en-US"/>
        </a:p>
      </dgm:t>
    </dgm:pt>
    <dgm:pt modelId="{C4286EF6-D30F-5B4A-939A-ED5E8BF2B3B4}">
      <dgm:prSet phldrT="[Text]"/>
      <dgm:spPr/>
      <dgm:t>
        <a:bodyPr/>
        <a:lstStyle/>
        <a:p>
          <a:r>
            <a:rPr lang="en-US" dirty="0"/>
            <a:t>God-Fearing Humility</a:t>
          </a:r>
        </a:p>
      </dgm:t>
    </dgm:pt>
    <dgm:pt modelId="{B41F95A9-57D1-E646-BBBD-209F6357DB47}" type="parTrans" cxnId="{1AFBD8FB-B2A0-C848-891D-7A8A3A84A2B7}">
      <dgm:prSet/>
      <dgm:spPr/>
      <dgm:t>
        <a:bodyPr/>
        <a:lstStyle/>
        <a:p>
          <a:endParaRPr lang="en-US"/>
        </a:p>
      </dgm:t>
    </dgm:pt>
    <dgm:pt modelId="{5259B851-BA8E-FB44-9A0E-CDA85FB47876}" type="sibTrans" cxnId="{1AFBD8FB-B2A0-C848-891D-7A8A3A84A2B7}">
      <dgm:prSet/>
      <dgm:spPr/>
      <dgm:t>
        <a:bodyPr/>
        <a:lstStyle/>
        <a:p>
          <a:endParaRPr lang="en-US"/>
        </a:p>
      </dgm:t>
    </dgm:pt>
    <dgm:pt modelId="{6AFEDCF9-930C-AA4B-8F0D-509A3DCE741D}">
      <dgm:prSet phldrT="[Text]"/>
      <dgm:spPr/>
      <dgm:t>
        <a:bodyPr/>
        <a:lstStyle/>
        <a:p>
          <a:r>
            <a:rPr lang="en-US" dirty="0"/>
            <a:t>Offer the “</a:t>
          </a:r>
          <a:r>
            <a:rPr lang="en-US" dirty="0" err="1"/>
            <a:t>Firstfruits</a:t>
          </a:r>
          <a:r>
            <a:rPr lang="en-US" dirty="0"/>
            <a:t>”</a:t>
          </a:r>
        </a:p>
      </dgm:t>
    </dgm:pt>
    <dgm:pt modelId="{ACDD67E9-AD99-DC43-B3E6-5759822B79EF}" type="parTrans" cxnId="{010835F2-9BA8-A246-8792-022F96FF8604}">
      <dgm:prSet/>
      <dgm:spPr/>
      <dgm:t>
        <a:bodyPr/>
        <a:lstStyle/>
        <a:p>
          <a:endParaRPr lang="en-US"/>
        </a:p>
      </dgm:t>
    </dgm:pt>
    <dgm:pt modelId="{27649861-FA37-F04F-A862-952EF172F88C}" type="sibTrans" cxnId="{010835F2-9BA8-A246-8792-022F96FF8604}">
      <dgm:prSet/>
      <dgm:spPr/>
      <dgm:t>
        <a:bodyPr/>
        <a:lstStyle/>
        <a:p>
          <a:endParaRPr lang="en-US"/>
        </a:p>
      </dgm:t>
    </dgm:pt>
    <dgm:pt modelId="{CB142599-7A80-284E-B073-737D1CCF4C11}" type="pres">
      <dgm:prSet presAssocID="{A08E23D8-38CA-E947-B0FF-6949663D0B61}" presName="diagram" presStyleCnt="0">
        <dgm:presLayoutVars>
          <dgm:chMax val="1"/>
          <dgm:dir/>
          <dgm:animLvl val="ctr"/>
          <dgm:resizeHandles val="exact"/>
        </dgm:presLayoutVars>
      </dgm:prSet>
      <dgm:spPr/>
    </dgm:pt>
    <dgm:pt modelId="{5F0BC276-DBC8-C84D-B0C0-D7A46E518BA5}" type="pres">
      <dgm:prSet presAssocID="{A08E23D8-38CA-E947-B0FF-6949663D0B61}" presName="matrix" presStyleCnt="0"/>
      <dgm:spPr/>
    </dgm:pt>
    <dgm:pt modelId="{E49C64B9-5458-3A41-BB10-DC6B282515B8}" type="pres">
      <dgm:prSet presAssocID="{A08E23D8-38CA-E947-B0FF-6949663D0B61}" presName="tile1" presStyleLbl="node1" presStyleIdx="0" presStyleCnt="4"/>
      <dgm:spPr/>
    </dgm:pt>
    <dgm:pt modelId="{31B131A6-D8E4-BE49-B31C-81EBEB01BA86}" type="pres">
      <dgm:prSet presAssocID="{A08E23D8-38CA-E947-B0FF-6949663D0B61}" presName="tile1text" presStyleLbl="node1" presStyleIdx="0" presStyleCnt="4">
        <dgm:presLayoutVars>
          <dgm:chMax val="0"/>
          <dgm:chPref val="0"/>
          <dgm:bulletEnabled val="1"/>
        </dgm:presLayoutVars>
      </dgm:prSet>
      <dgm:spPr/>
    </dgm:pt>
    <dgm:pt modelId="{6B8E52FA-8D67-6F49-BC8E-1F8627A6B471}" type="pres">
      <dgm:prSet presAssocID="{A08E23D8-38CA-E947-B0FF-6949663D0B61}" presName="tile2" presStyleLbl="node1" presStyleIdx="1" presStyleCnt="4"/>
      <dgm:spPr/>
    </dgm:pt>
    <dgm:pt modelId="{77C077C2-D9C5-FB44-A690-10F7F0BA09F7}" type="pres">
      <dgm:prSet presAssocID="{A08E23D8-38CA-E947-B0FF-6949663D0B61}" presName="tile2text" presStyleLbl="node1" presStyleIdx="1" presStyleCnt="4">
        <dgm:presLayoutVars>
          <dgm:chMax val="0"/>
          <dgm:chPref val="0"/>
          <dgm:bulletEnabled val="1"/>
        </dgm:presLayoutVars>
      </dgm:prSet>
      <dgm:spPr/>
    </dgm:pt>
    <dgm:pt modelId="{AC5613DD-54D2-AD40-AD90-3680D1C05A5A}" type="pres">
      <dgm:prSet presAssocID="{A08E23D8-38CA-E947-B0FF-6949663D0B61}" presName="tile3" presStyleLbl="node1" presStyleIdx="2" presStyleCnt="4"/>
      <dgm:spPr/>
    </dgm:pt>
    <dgm:pt modelId="{AA51BAD5-428F-764A-9E0D-43F85B65BDBE}" type="pres">
      <dgm:prSet presAssocID="{A08E23D8-38CA-E947-B0FF-6949663D0B61}" presName="tile3text" presStyleLbl="node1" presStyleIdx="2" presStyleCnt="4">
        <dgm:presLayoutVars>
          <dgm:chMax val="0"/>
          <dgm:chPref val="0"/>
          <dgm:bulletEnabled val="1"/>
        </dgm:presLayoutVars>
      </dgm:prSet>
      <dgm:spPr/>
    </dgm:pt>
    <dgm:pt modelId="{012378EC-507C-B744-8A94-1CAD61008EF9}" type="pres">
      <dgm:prSet presAssocID="{A08E23D8-38CA-E947-B0FF-6949663D0B61}" presName="tile4" presStyleLbl="node1" presStyleIdx="3" presStyleCnt="4"/>
      <dgm:spPr/>
    </dgm:pt>
    <dgm:pt modelId="{DFFBC4CA-127C-1142-B956-CE5708670A8F}" type="pres">
      <dgm:prSet presAssocID="{A08E23D8-38CA-E947-B0FF-6949663D0B61}" presName="tile4text" presStyleLbl="node1" presStyleIdx="3" presStyleCnt="4">
        <dgm:presLayoutVars>
          <dgm:chMax val="0"/>
          <dgm:chPref val="0"/>
          <dgm:bulletEnabled val="1"/>
        </dgm:presLayoutVars>
      </dgm:prSet>
      <dgm:spPr/>
    </dgm:pt>
    <dgm:pt modelId="{07F4310E-5331-4141-8802-13BFF9CE86EF}" type="pres">
      <dgm:prSet presAssocID="{A08E23D8-38CA-E947-B0FF-6949663D0B61}" presName="centerTile" presStyleLbl="fgShp" presStyleIdx="0" presStyleCnt="1" custScaleX="133721" custScaleY="140087">
        <dgm:presLayoutVars>
          <dgm:chMax val="0"/>
          <dgm:chPref val="0"/>
        </dgm:presLayoutVars>
      </dgm:prSet>
      <dgm:spPr/>
    </dgm:pt>
  </dgm:ptLst>
  <dgm:cxnLst>
    <dgm:cxn modelId="{19C6440A-B7CE-834F-9273-9815830E96AB}" type="presOf" srcId="{6017DA60-CBB8-CC4C-8FBF-B52EC228F612}" destId="{31B131A6-D8E4-BE49-B31C-81EBEB01BA86}" srcOrd="1" destOrd="0" presId="urn:microsoft.com/office/officeart/2005/8/layout/matrix1"/>
    <dgm:cxn modelId="{7CB0F71D-A8B6-CB4E-A4D9-FA0B64A4DF41}" type="presOf" srcId="{9D66B120-4A1B-814E-AF8C-A4DDF08A1C3A}" destId="{07F4310E-5331-4141-8802-13BFF9CE86EF}" srcOrd="0" destOrd="0" presId="urn:microsoft.com/office/officeart/2005/8/layout/matrix1"/>
    <dgm:cxn modelId="{E0732825-6D64-E247-98F6-5DA72F18EB05}" srcId="{A08E23D8-38CA-E947-B0FF-6949663D0B61}" destId="{9D66B120-4A1B-814E-AF8C-A4DDF08A1C3A}" srcOrd="0" destOrd="0" parTransId="{CECAD660-A2E6-2841-B2F1-555AFB0CEF75}" sibTransId="{766592A3-381B-6D46-BB45-5D21406C06CC}"/>
    <dgm:cxn modelId="{1C2DCC5B-09C0-A14D-89C5-584F42E9D4B7}" srcId="{9D66B120-4A1B-814E-AF8C-A4DDF08A1C3A}" destId="{6017DA60-CBB8-CC4C-8FBF-B52EC228F612}" srcOrd="0" destOrd="0" parTransId="{62DA16B9-7215-4C41-A1DA-CA30307371E4}" sibTransId="{DD76E5B2-979C-1443-A872-DD0735C09CB9}"/>
    <dgm:cxn modelId="{7111E04B-6A3C-9243-A873-1CF3400092D3}" type="presOf" srcId="{C4286EF6-D30F-5B4A-939A-ED5E8BF2B3B4}" destId="{AC5613DD-54D2-AD40-AD90-3680D1C05A5A}" srcOrd="0" destOrd="0" presId="urn:microsoft.com/office/officeart/2005/8/layout/matrix1"/>
    <dgm:cxn modelId="{8F81834D-4A85-0841-A50B-CAB3C09E3F8A}" type="presOf" srcId="{6AFEDCF9-930C-AA4B-8F0D-509A3DCE741D}" destId="{DFFBC4CA-127C-1142-B956-CE5708670A8F}" srcOrd="1" destOrd="0" presId="urn:microsoft.com/office/officeart/2005/8/layout/matrix1"/>
    <dgm:cxn modelId="{8DACD455-9BC6-3548-B3EB-5B198E39E338}" type="presOf" srcId="{6017DA60-CBB8-CC4C-8FBF-B52EC228F612}" destId="{E49C64B9-5458-3A41-BB10-DC6B282515B8}" srcOrd="0" destOrd="0" presId="urn:microsoft.com/office/officeart/2005/8/layout/matrix1"/>
    <dgm:cxn modelId="{9C5F6758-D3A3-B447-B8C5-721DF54E3C9D}" type="presOf" srcId="{2712F442-7DC5-6E46-83F1-CC3916EE2259}" destId="{6B8E52FA-8D67-6F49-BC8E-1F8627A6B471}" srcOrd="0" destOrd="0" presId="urn:microsoft.com/office/officeart/2005/8/layout/matrix1"/>
    <dgm:cxn modelId="{5A57B487-D6FF-2F41-829E-311F9B4D7967}" srcId="{9D66B120-4A1B-814E-AF8C-A4DDF08A1C3A}" destId="{2712F442-7DC5-6E46-83F1-CC3916EE2259}" srcOrd="1" destOrd="0" parTransId="{8B3F4BDE-5BD5-F441-B8F3-7E0BE05B74F4}" sibTransId="{8CD16351-D20C-D24A-858D-C9EAFA3598A7}"/>
    <dgm:cxn modelId="{6416CF88-819B-5A4F-B058-05FEEB992244}" type="presOf" srcId="{C4286EF6-D30F-5B4A-939A-ED5E8BF2B3B4}" destId="{AA51BAD5-428F-764A-9E0D-43F85B65BDBE}" srcOrd="1" destOrd="0" presId="urn:microsoft.com/office/officeart/2005/8/layout/matrix1"/>
    <dgm:cxn modelId="{B0942AA4-4CA3-7849-A1DB-27436871C194}" type="presOf" srcId="{6AFEDCF9-930C-AA4B-8F0D-509A3DCE741D}" destId="{012378EC-507C-B744-8A94-1CAD61008EF9}" srcOrd="0" destOrd="0" presId="urn:microsoft.com/office/officeart/2005/8/layout/matrix1"/>
    <dgm:cxn modelId="{E37F26BE-EB58-4147-9B52-BF0B2F66BA12}" type="presOf" srcId="{A08E23D8-38CA-E947-B0FF-6949663D0B61}" destId="{CB142599-7A80-284E-B073-737D1CCF4C11}" srcOrd="0" destOrd="0" presId="urn:microsoft.com/office/officeart/2005/8/layout/matrix1"/>
    <dgm:cxn modelId="{2D3586F0-06EF-DB4A-A66D-EB5512D9E95D}" type="presOf" srcId="{2712F442-7DC5-6E46-83F1-CC3916EE2259}" destId="{77C077C2-D9C5-FB44-A690-10F7F0BA09F7}" srcOrd="1" destOrd="0" presId="urn:microsoft.com/office/officeart/2005/8/layout/matrix1"/>
    <dgm:cxn modelId="{010835F2-9BA8-A246-8792-022F96FF8604}" srcId="{9D66B120-4A1B-814E-AF8C-A4DDF08A1C3A}" destId="{6AFEDCF9-930C-AA4B-8F0D-509A3DCE741D}" srcOrd="3" destOrd="0" parTransId="{ACDD67E9-AD99-DC43-B3E6-5759822B79EF}" sibTransId="{27649861-FA37-F04F-A862-952EF172F88C}"/>
    <dgm:cxn modelId="{1AFBD8FB-B2A0-C848-891D-7A8A3A84A2B7}" srcId="{9D66B120-4A1B-814E-AF8C-A4DDF08A1C3A}" destId="{C4286EF6-D30F-5B4A-939A-ED5E8BF2B3B4}" srcOrd="2" destOrd="0" parTransId="{B41F95A9-57D1-E646-BBBD-209F6357DB47}" sibTransId="{5259B851-BA8E-FB44-9A0E-CDA85FB47876}"/>
    <dgm:cxn modelId="{029FE97B-BC08-474E-A053-514BEC191DE0}" type="presParOf" srcId="{CB142599-7A80-284E-B073-737D1CCF4C11}" destId="{5F0BC276-DBC8-C84D-B0C0-D7A46E518BA5}" srcOrd="0" destOrd="0" presId="urn:microsoft.com/office/officeart/2005/8/layout/matrix1"/>
    <dgm:cxn modelId="{DC07ECF4-A76B-7F42-97C9-34951BF6A6CC}" type="presParOf" srcId="{5F0BC276-DBC8-C84D-B0C0-D7A46E518BA5}" destId="{E49C64B9-5458-3A41-BB10-DC6B282515B8}" srcOrd="0" destOrd="0" presId="urn:microsoft.com/office/officeart/2005/8/layout/matrix1"/>
    <dgm:cxn modelId="{7AA849F1-DB9D-4B42-B257-5B792A62E5C4}" type="presParOf" srcId="{5F0BC276-DBC8-C84D-B0C0-D7A46E518BA5}" destId="{31B131A6-D8E4-BE49-B31C-81EBEB01BA86}" srcOrd="1" destOrd="0" presId="urn:microsoft.com/office/officeart/2005/8/layout/matrix1"/>
    <dgm:cxn modelId="{E6C2A76B-81DE-EF42-96B1-AB8CBA2E0B90}" type="presParOf" srcId="{5F0BC276-DBC8-C84D-B0C0-D7A46E518BA5}" destId="{6B8E52FA-8D67-6F49-BC8E-1F8627A6B471}" srcOrd="2" destOrd="0" presId="urn:microsoft.com/office/officeart/2005/8/layout/matrix1"/>
    <dgm:cxn modelId="{12936AD4-ECB4-A242-8479-F4FE1591F343}" type="presParOf" srcId="{5F0BC276-DBC8-C84D-B0C0-D7A46E518BA5}" destId="{77C077C2-D9C5-FB44-A690-10F7F0BA09F7}" srcOrd="3" destOrd="0" presId="urn:microsoft.com/office/officeart/2005/8/layout/matrix1"/>
    <dgm:cxn modelId="{78F43DD0-BD72-144A-8D3C-2D9B03BB2AFD}" type="presParOf" srcId="{5F0BC276-DBC8-C84D-B0C0-D7A46E518BA5}" destId="{AC5613DD-54D2-AD40-AD90-3680D1C05A5A}" srcOrd="4" destOrd="0" presId="urn:microsoft.com/office/officeart/2005/8/layout/matrix1"/>
    <dgm:cxn modelId="{06B42612-E522-E84F-A389-5E3C4D00247B}" type="presParOf" srcId="{5F0BC276-DBC8-C84D-B0C0-D7A46E518BA5}" destId="{AA51BAD5-428F-764A-9E0D-43F85B65BDBE}" srcOrd="5" destOrd="0" presId="urn:microsoft.com/office/officeart/2005/8/layout/matrix1"/>
    <dgm:cxn modelId="{009C0016-F959-4540-986F-9359B0BC3C60}" type="presParOf" srcId="{5F0BC276-DBC8-C84D-B0C0-D7A46E518BA5}" destId="{012378EC-507C-B744-8A94-1CAD61008EF9}" srcOrd="6" destOrd="0" presId="urn:microsoft.com/office/officeart/2005/8/layout/matrix1"/>
    <dgm:cxn modelId="{2793CBB7-2554-C543-8CFC-190BA4835F2E}" type="presParOf" srcId="{5F0BC276-DBC8-C84D-B0C0-D7A46E518BA5}" destId="{DFFBC4CA-127C-1142-B956-CE5708670A8F}" srcOrd="7" destOrd="0" presId="urn:microsoft.com/office/officeart/2005/8/layout/matrix1"/>
    <dgm:cxn modelId="{D52612E4-CDD8-9D45-B858-3C27D2041AFD}" type="presParOf" srcId="{CB142599-7A80-284E-B073-737D1CCF4C11}" destId="{07F4310E-5331-4141-8802-13BFF9CE86EF}"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8E23D8-38CA-E947-B0FF-6949663D0B61}" type="doc">
      <dgm:prSet loTypeId="urn:microsoft.com/office/officeart/2005/8/layout/matrix1" loCatId="" qsTypeId="urn:microsoft.com/office/officeart/2005/8/quickstyle/3d4" qsCatId="3D" csTypeId="urn:microsoft.com/office/officeart/2005/8/colors/accent1_2" csCatId="accent1" phldr="1"/>
      <dgm:spPr/>
      <dgm:t>
        <a:bodyPr/>
        <a:lstStyle/>
        <a:p>
          <a:endParaRPr lang="en-US"/>
        </a:p>
      </dgm:t>
    </dgm:pt>
    <dgm:pt modelId="{9D66B120-4A1B-814E-AF8C-A4DDF08A1C3A}">
      <dgm:prSet phldrT="[Text]" custT="1"/>
      <dgm:spPr/>
      <dgm:t>
        <a:bodyPr/>
        <a:lstStyle/>
        <a:p>
          <a:r>
            <a:rPr lang="en-US" sz="3500" b="1" dirty="0" err="1"/>
            <a:t>Fíate</a:t>
          </a:r>
          <a:r>
            <a:rPr lang="en-US" sz="3500" b="1" dirty="0"/>
            <a:t> Total</a:t>
          </a:r>
        </a:p>
      </dgm:t>
    </dgm:pt>
    <dgm:pt modelId="{CECAD660-A2E6-2841-B2F1-555AFB0CEF75}" type="parTrans" cxnId="{E0732825-6D64-E247-98F6-5DA72F18EB05}">
      <dgm:prSet/>
      <dgm:spPr/>
      <dgm:t>
        <a:bodyPr/>
        <a:lstStyle/>
        <a:p>
          <a:endParaRPr lang="en-US"/>
        </a:p>
      </dgm:t>
    </dgm:pt>
    <dgm:pt modelId="{766592A3-381B-6D46-BB45-5D21406C06CC}" type="sibTrans" cxnId="{E0732825-6D64-E247-98F6-5DA72F18EB05}">
      <dgm:prSet/>
      <dgm:spPr/>
      <dgm:t>
        <a:bodyPr/>
        <a:lstStyle/>
        <a:p>
          <a:endParaRPr lang="en-US"/>
        </a:p>
      </dgm:t>
    </dgm:pt>
    <dgm:pt modelId="{6017DA60-CBB8-CC4C-8FBF-B52EC228F612}">
      <dgm:prSet phldrT="[Text]"/>
      <dgm:spPr/>
      <dgm:t>
        <a:bodyPr/>
        <a:lstStyle/>
        <a:p>
          <a:r>
            <a:rPr lang="en-US" dirty="0"/>
            <a:t>“</a:t>
          </a:r>
          <a:r>
            <a:rPr lang="en-US" dirty="0" err="1"/>
            <a:t>Guarde</a:t>
          </a:r>
          <a:r>
            <a:rPr lang="en-US" dirty="0"/>
            <a:t>” los </a:t>
          </a:r>
          <a:r>
            <a:rPr lang="en-US" dirty="0" err="1"/>
            <a:t>Mandamientos</a:t>
          </a:r>
          <a:endParaRPr lang="en-US" dirty="0"/>
        </a:p>
      </dgm:t>
    </dgm:pt>
    <dgm:pt modelId="{62DA16B9-7215-4C41-A1DA-CA30307371E4}" type="parTrans" cxnId="{1C2DCC5B-09C0-A14D-89C5-584F42E9D4B7}">
      <dgm:prSet/>
      <dgm:spPr/>
      <dgm:t>
        <a:bodyPr/>
        <a:lstStyle/>
        <a:p>
          <a:endParaRPr lang="en-US"/>
        </a:p>
      </dgm:t>
    </dgm:pt>
    <dgm:pt modelId="{DD76E5B2-979C-1443-A872-DD0735C09CB9}" type="sibTrans" cxnId="{1C2DCC5B-09C0-A14D-89C5-584F42E9D4B7}">
      <dgm:prSet/>
      <dgm:spPr/>
      <dgm:t>
        <a:bodyPr/>
        <a:lstStyle/>
        <a:p>
          <a:endParaRPr lang="en-US"/>
        </a:p>
      </dgm:t>
    </dgm:pt>
    <dgm:pt modelId="{2712F442-7DC5-6E46-83F1-CC3916EE2259}">
      <dgm:prSet phldrT="[Text]"/>
      <dgm:spPr/>
      <dgm:t>
        <a:bodyPr/>
        <a:lstStyle/>
        <a:p>
          <a:r>
            <a:rPr lang="en-US" dirty="0"/>
            <a:t>La Misericordia de </a:t>
          </a:r>
          <a:r>
            <a:rPr lang="en-US" dirty="0" err="1"/>
            <a:t>Pacto</a:t>
          </a:r>
          <a:endParaRPr lang="en-US" dirty="0"/>
        </a:p>
      </dgm:t>
    </dgm:pt>
    <dgm:pt modelId="{8B3F4BDE-5BD5-F441-B8F3-7E0BE05B74F4}" type="parTrans" cxnId="{5A57B487-D6FF-2F41-829E-311F9B4D7967}">
      <dgm:prSet/>
      <dgm:spPr/>
      <dgm:t>
        <a:bodyPr/>
        <a:lstStyle/>
        <a:p>
          <a:endParaRPr lang="en-US"/>
        </a:p>
      </dgm:t>
    </dgm:pt>
    <dgm:pt modelId="{8CD16351-D20C-D24A-858D-C9EAFA3598A7}" type="sibTrans" cxnId="{5A57B487-D6FF-2F41-829E-311F9B4D7967}">
      <dgm:prSet/>
      <dgm:spPr/>
      <dgm:t>
        <a:bodyPr/>
        <a:lstStyle/>
        <a:p>
          <a:endParaRPr lang="en-US"/>
        </a:p>
      </dgm:t>
    </dgm:pt>
    <dgm:pt modelId="{C4286EF6-D30F-5B4A-939A-ED5E8BF2B3B4}">
      <dgm:prSet phldrT="[Text]"/>
      <dgm:spPr/>
      <dgm:t>
        <a:bodyPr/>
        <a:lstStyle/>
        <a:p>
          <a:r>
            <a:rPr lang="en-US" dirty="0" err="1"/>
            <a:t>Humildad</a:t>
          </a:r>
          <a:r>
            <a:rPr lang="en-US" dirty="0"/>
            <a:t> de </a:t>
          </a:r>
          <a:r>
            <a:rPr lang="en-US" dirty="0" err="1"/>
            <a:t>Teme</a:t>
          </a:r>
          <a:r>
            <a:rPr lang="en-US" dirty="0"/>
            <a:t> a Dios</a:t>
          </a:r>
        </a:p>
      </dgm:t>
    </dgm:pt>
    <dgm:pt modelId="{B41F95A9-57D1-E646-BBBD-209F6357DB47}" type="parTrans" cxnId="{1AFBD8FB-B2A0-C848-891D-7A8A3A84A2B7}">
      <dgm:prSet/>
      <dgm:spPr/>
      <dgm:t>
        <a:bodyPr/>
        <a:lstStyle/>
        <a:p>
          <a:endParaRPr lang="en-US"/>
        </a:p>
      </dgm:t>
    </dgm:pt>
    <dgm:pt modelId="{5259B851-BA8E-FB44-9A0E-CDA85FB47876}" type="sibTrans" cxnId="{1AFBD8FB-B2A0-C848-891D-7A8A3A84A2B7}">
      <dgm:prSet/>
      <dgm:spPr/>
      <dgm:t>
        <a:bodyPr/>
        <a:lstStyle/>
        <a:p>
          <a:endParaRPr lang="en-US"/>
        </a:p>
      </dgm:t>
    </dgm:pt>
    <dgm:pt modelId="{6AFEDCF9-930C-AA4B-8F0D-509A3DCE741D}">
      <dgm:prSet phldrT="[Text]"/>
      <dgm:spPr/>
      <dgm:t>
        <a:bodyPr/>
        <a:lstStyle/>
        <a:p>
          <a:r>
            <a:rPr lang="en-US" dirty="0" err="1"/>
            <a:t>Ofrece</a:t>
          </a:r>
          <a:r>
            <a:rPr lang="en-US" dirty="0"/>
            <a:t> los “</a:t>
          </a:r>
          <a:r>
            <a:rPr lang="en-US" dirty="0" err="1"/>
            <a:t>Frutos</a:t>
          </a:r>
          <a:r>
            <a:rPr lang="en-US" dirty="0"/>
            <a:t> </a:t>
          </a:r>
          <a:r>
            <a:rPr lang="en-US" dirty="0" err="1"/>
            <a:t>Primeros</a:t>
          </a:r>
          <a:r>
            <a:rPr lang="en-US" dirty="0"/>
            <a:t>”</a:t>
          </a:r>
        </a:p>
      </dgm:t>
    </dgm:pt>
    <dgm:pt modelId="{ACDD67E9-AD99-DC43-B3E6-5759822B79EF}" type="parTrans" cxnId="{010835F2-9BA8-A246-8792-022F96FF8604}">
      <dgm:prSet/>
      <dgm:spPr/>
      <dgm:t>
        <a:bodyPr/>
        <a:lstStyle/>
        <a:p>
          <a:endParaRPr lang="en-US"/>
        </a:p>
      </dgm:t>
    </dgm:pt>
    <dgm:pt modelId="{27649861-FA37-F04F-A862-952EF172F88C}" type="sibTrans" cxnId="{010835F2-9BA8-A246-8792-022F96FF8604}">
      <dgm:prSet/>
      <dgm:spPr/>
      <dgm:t>
        <a:bodyPr/>
        <a:lstStyle/>
        <a:p>
          <a:endParaRPr lang="en-US"/>
        </a:p>
      </dgm:t>
    </dgm:pt>
    <dgm:pt modelId="{CB142599-7A80-284E-B073-737D1CCF4C11}" type="pres">
      <dgm:prSet presAssocID="{A08E23D8-38CA-E947-B0FF-6949663D0B61}" presName="diagram" presStyleCnt="0">
        <dgm:presLayoutVars>
          <dgm:chMax val="1"/>
          <dgm:dir/>
          <dgm:animLvl val="ctr"/>
          <dgm:resizeHandles val="exact"/>
        </dgm:presLayoutVars>
      </dgm:prSet>
      <dgm:spPr/>
    </dgm:pt>
    <dgm:pt modelId="{5F0BC276-DBC8-C84D-B0C0-D7A46E518BA5}" type="pres">
      <dgm:prSet presAssocID="{A08E23D8-38CA-E947-B0FF-6949663D0B61}" presName="matrix" presStyleCnt="0"/>
      <dgm:spPr/>
    </dgm:pt>
    <dgm:pt modelId="{E49C64B9-5458-3A41-BB10-DC6B282515B8}" type="pres">
      <dgm:prSet presAssocID="{A08E23D8-38CA-E947-B0FF-6949663D0B61}" presName="tile1" presStyleLbl="node1" presStyleIdx="0" presStyleCnt="4"/>
      <dgm:spPr/>
    </dgm:pt>
    <dgm:pt modelId="{31B131A6-D8E4-BE49-B31C-81EBEB01BA86}" type="pres">
      <dgm:prSet presAssocID="{A08E23D8-38CA-E947-B0FF-6949663D0B61}" presName="tile1text" presStyleLbl="node1" presStyleIdx="0" presStyleCnt="4">
        <dgm:presLayoutVars>
          <dgm:chMax val="0"/>
          <dgm:chPref val="0"/>
          <dgm:bulletEnabled val="1"/>
        </dgm:presLayoutVars>
      </dgm:prSet>
      <dgm:spPr/>
    </dgm:pt>
    <dgm:pt modelId="{6B8E52FA-8D67-6F49-BC8E-1F8627A6B471}" type="pres">
      <dgm:prSet presAssocID="{A08E23D8-38CA-E947-B0FF-6949663D0B61}" presName="tile2" presStyleLbl="node1" presStyleIdx="1" presStyleCnt="4"/>
      <dgm:spPr/>
    </dgm:pt>
    <dgm:pt modelId="{77C077C2-D9C5-FB44-A690-10F7F0BA09F7}" type="pres">
      <dgm:prSet presAssocID="{A08E23D8-38CA-E947-B0FF-6949663D0B61}" presName="tile2text" presStyleLbl="node1" presStyleIdx="1" presStyleCnt="4">
        <dgm:presLayoutVars>
          <dgm:chMax val="0"/>
          <dgm:chPref val="0"/>
          <dgm:bulletEnabled val="1"/>
        </dgm:presLayoutVars>
      </dgm:prSet>
      <dgm:spPr/>
    </dgm:pt>
    <dgm:pt modelId="{AC5613DD-54D2-AD40-AD90-3680D1C05A5A}" type="pres">
      <dgm:prSet presAssocID="{A08E23D8-38CA-E947-B0FF-6949663D0B61}" presName="tile3" presStyleLbl="node1" presStyleIdx="2" presStyleCnt="4"/>
      <dgm:spPr/>
    </dgm:pt>
    <dgm:pt modelId="{AA51BAD5-428F-764A-9E0D-43F85B65BDBE}" type="pres">
      <dgm:prSet presAssocID="{A08E23D8-38CA-E947-B0FF-6949663D0B61}" presName="tile3text" presStyleLbl="node1" presStyleIdx="2" presStyleCnt="4">
        <dgm:presLayoutVars>
          <dgm:chMax val="0"/>
          <dgm:chPref val="0"/>
          <dgm:bulletEnabled val="1"/>
        </dgm:presLayoutVars>
      </dgm:prSet>
      <dgm:spPr/>
    </dgm:pt>
    <dgm:pt modelId="{012378EC-507C-B744-8A94-1CAD61008EF9}" type="pres">
      <dgm:prSet presAssocID="{A08E23D8-38CA-E947-B0FF-6949663D0B61}" presName="tile4" presStyleLbl="node1" presStyleIdx="3" presStyleCnt="4"/>
      <dgm:spPr/>
    </dgm:pt>
    <dgm:pt modelId="{DFFBC4CA-127C-1142-B956-CE5708670A8F}" type="pres">
      <dgm:prSet presAssocID="{A08E23D8-38CA-E947-B0FF-6949663D0B61}" presName="tile4text" presStyleLbl="node1" presStyleIdx="3" presStyleCnt="4">
        <dgm:presLayoutVars>
          <dgm:chMax val="0"/>
          <dgm:chPref val="0"/>
          <dgm:bulletEnabled val="1"/>
        </dgm:presLayoutVars>
      </dgm:prSet>
      <dgm:spPr/>
    </dgm:pt>
    <dgm:pt modelId="{07F4310E-5331-4141-8802-13BFF9CE86EF}" type="pres">
      <dgm:prSet presAssocID="{A08E23D8-38CA-E947-B0FF-6949663D0B61}" presName="centerTile" presStyleLbl="fgShp" presStyleIdx="0" presStyleCnt="1" custScaleX="133721" custScaleY="140087">
        <dgm:presLayoutVars>
          <dgm:chMax val="0"/>
          <dgm:chPref val="0"/>
        </dgm:presLayoutVars>
      </dgm:prSet>
      <dgm:spPr/>
    </dgm:pt>
  </dgm:ptLst>
  <dgm:cxnLst>
    <dgm:cxn modelId="{19C6440A-B7CE-834F-9273-9815830E96AB}" type="presOf" srcId="{6017DA60-CBB8-CC4C-8FBF-B52EC228F612}" destId="{31B131A6-D8E4-BE49-B31C-81EBEB01BA86}" srcOrd="1" destOrd="0" presId="urn:microsoft.com/office/officeart/2005/8/layout/matrix1"/>
    <dgm:cxn modelId="{7CB0F71D-A8B6-CB4E-A4D9-FA0B64A4DF41}" type="presOf" srcId="{9D66B120-4A1B-814E-AF8C-A4DDF08A1C3A}" destId="{07F4310E-5331-4141-8802-13BFF9CE86EF}" srcOrd="0" destOrd="0" presId="urn:microsoft.com/office/officeart/2005/8/layout/matrix1"/>
    <dgm:cxn modelId="{E0732825-6D64-E247-98F6-5DA72F18EB05}" srcId="{A08E23D8-38CA-E947-B0FF-6949663D0B61}" destId="{9D66B120-4A1B-814E-AF8C-A4DDF08A1C3A}" srcOrd="0" destOrd="0" parTransId="{CECAD660-A2E6-2841-B2F1-555AFB0CEF75}" sibTransId="{766592A3-381B-6D46-BB45-5D21406C06CC}"/>
    <dgm:cxn modelId="{1C2DCC5B-09C0-A14D-89C5-584F42E9D4B7}" srcId="{9D66B120-4A1B-814E-AF8C-A4DDF08A1C3A}" destId="{6017DA60-CBB8-CC4C-8FBF-B52EC228F612}" srcOrd="0" destOrd="0" parTransId="{62DA16B9-7215-4C41-A1DA-CA30307371E4}" sibTransId="{DD76E5B2-979C-1443-A872-DD0735C09CB9}"/>
    <dgm:cxn modelId="{7111E04B-6A3C-9243-A873-1CF3400092D3}" type="presOf" srcId="{C4286EF6-D30F-5B4A-939A-ED5E8BF2B3B4}" destId="{AC5613DD-54D2-AD40-AD90-3680D1C05A5A}" srcOrd="0" destOrd="0" presId="urn:microsoft.com/office/officeart/2005/8/layout/matrix1"/>
    <dgm:cxn modelId="{8F81834D-4A85-0841-A50B-CAB3C09E3F8A}" type="presOf" srcId="{6AFEDCF9-930C-AA4B-8F0D-509A3DCE741D}" destId="{DFFBC4CA-127C-1142-B956-CE5708670A8F}" srcOrd="1" destOrd="0" presId="urn:microsoft.com/office/officeart/2005/8/layout/matrix1"/>
    <dgm:cxn modelId="{8DACD455-9BC6-3548-B3EB-5B198E39E338}" type="presOf" srcId="{6017DA60-CBB8-CC4C-8FBF-B52EC228F612}" destId="{E49C64B9-5458-3A41-BB10-DC6B282515B8}" srcOrd="0" destOrd="0" presId="urn:microsoft.com/office/officeart/2005/8/layout/matrix1"/>
    <dgm:cxn modelId="{9C5F6758-D3A3-B447-B8C5-721DF54E3C9D}" type="presOf" srcId="{2712F442-7DC5-6E46-83F1-CC3916EE2259}" destId="{6B8E52FA-8D67-6F49-BC8E-1F8627A6B471}" srcOrd="0" destOrd="0" presId="urn:microsoft.com/office/officeart/2005/8/layout/matrix1"/>
    <dgm:cxn modelId="{5A57B487-D6FF-2F41-829E-311F9B4D7967}" srcId="{9D66B120-4A1B-814E-AF8C-A4DDF08A1C3A}" destId="{2712F442-7DC5-6E46-83F1-CC3916EE2259}" srcOrd="1" destOrd="0" parTransId="{8B3F4BDE-5BD5-F441-B8F3-7E0BE05B74F4}" sibTransId="{8CD16351-D20C-D24A-858D-C9EAFA3598A7}"/>
    <dgm:cxn modelId="{6416CF88-819B-5A4F-B058-05FEEB992244}" type="presOf" srcId="{C4286EF6-D30F-5B4A-939A-ED5E8BF2B3B4}" destId="{AA51BAD5-428F-764A-9E0D-43F85B65BDBE}" srcOrd="1" destOrd="0" presId="urn:microsoft.com/office/officeart/2005/8/layout/matrix1"/>
    <dgm:cxn modelId="{B0942AA4-4CA3-7849-A1DB-27436871C194}" type="presOf" srcId="{6AFEDCF9-930C-AA4B-8F0D-509A3DCE741D}" destId="{012378EC-507C-B744-8A94-1CAD61008EF9}" srcOrd="0" destOrd="0" presId="urn:microsoft.com/office/officeart/2005/8/layout/matrix1"/>
    <dgm:cxn modelId="{E37F26BE-EB58-4147-9B52-BF0B2F66BA12}" type="presOf" srcId="{A08E23D8-38CA-E947-B0FF-6949663D0B61}" destId="{CB142599-7A80-284E-B073-737D1CCF4C11}" srcOrd="0" destOrd="0" presId="urn:microsoft.com/office/officeart/2005/8/layout/matrix1"/>
    <dgm:cxn modelId="{2D3586F0-06EF-DB4A-A66D-EB5512D9E95D}" type="presOf" srcId="{2712F442-7DC5-6E46-83F1-CC3916EE2259}" destId="{77C077C2-D9C5-FB44-A690-10F7F0BA09F7}" srcOrd="1" destOrd="0" presId="urn:microsoft.com/office/officeart/2005/8/layout/matrix1"/>
    <dgm:cxn modelId="{010835F2-9BA8-A246-8792-022F96FF8604}" srcId="{9D66B120-4A1B-814E-AF8C-A4DDF08A1C3A}" destId="{6AFEDCF9-930C-AA4B-8F0D-509A3DCE741D}" srcOrd="3" destOrd="0" parTransId="{ACDD67E9-AD99-DC43-B3E6-5759822B79EF}" sibTransId="{27649861-FA37-F04F-A862-952EF172F88C}"/>
    <dgm:cxn modelId="{1AFBD8FB-B2A0-C848-891D-7A8A3A84A2B7}" srcId="{9D66B120-4A1B-814E-AF8C-A4DDF08A1C3A}" destId="{C4286EF6-D30F-5B4A-939A-ED5E8BF2B3B4}" srcOrd="2" destOrd="0" parTransId="{B41F95A9-57D1-E646-BBBD-209F6357DB47}" sibTransId="{5259B851-BA8E-FB44-9A0E-CDA85FB47876}"/>
    <dgm:cxn modelId="{029FE97B-BC08-474E-A053-514BEC191DE0}" type="presParOf" srcId="{CB142599-7A80-284E-B073-737D1CCF4C11}" destId="{5F0BC276-DBC8-C84D-B0C0-D7A46E518BA5}" srcOrd="0" destOrd="0" presId="urn:microsoft.com/office/officeart/2005/8/layout/matrix1"/>
    <dgm:cxn modelId="{DC07ECF4-A76B-7F42-97C9-34951BF6A6CC}" type="presParOf" srcId="{5F0BC276-DBC8-C84D-B0C0-D7A46E518BA5}" destId="{E49C64B9-5458-3A41-BB10-DC6B282515B8}" srcOrd="0" destOrd="0" presId="urn:microsoft.com/office/officeart/2005/8/layout/matrix1"/>
    <dgm:cxn modelId="{7AA849F1-DB9D-4B42-B257-5B792A62E5C4}" type="presParOf" srcId="{5F0BC276-DBC8-C84D-B0C0-D7A46E518BA5}" destId="{31B131A6-D8E4-BE49-B31C-81EBEB01BA86}" srcOrd="1" destOrd="0" presId="urn:microsoft.com/office/officeart/2005/8/layout/matrix1"/>
    <dgm:cxn modelId="{E6C2A76B-81DE-EF42-96B1-AB8CBA2E0B90}" type="presParOf" srcId="{5F0BC276-DBC8-C84D-B0C0-D7A46E518BA5}" destId="{6B8E52FA-8D67-6F49-BC8E-1F8627A6B471}" srcOrd="2" destOrd="0" presId="urn:microsoft.com/office/officeart/2005/8/layout/matrix1"/>
    <dgm:cxn modelId="{12936AD4-ECB4-A242-8479-F4FE1591F343}" type="presParOf" srcId="{5F0BC276-DBC8-C84D-B0C0-D7A46E518BA5}" destId="{77C077C2-D9C5-FB44-A690-10F7F0BA09F7}" srcOrd="3" destOrd="0" presId="urn:microsoft.com/office/officeart/2005/8/layout/matrix1"/>
    <dgm:cxn modelId="{78F43DD0-BD72-144A-8D3C-2D9B03BB2AFD}" type="presParOf" srcId="{5F0BC276-DBC8-C84D-B0C0-D7A46E518BA5}" destId="{AC5613DD-54D2-AD40-AD90-3680D1C05A5A}" srcOrd="4" destOrd="0" presId="urn:microsoft.com/office/officeart/2005/8/layout/matrix1"/>
    <dgm:cxn modelId="{06B42612-E522-E84F-A389-5E3C4D00247B}" type="presParOf" srcId="{5F0BC276-DBC8-C84D-B0C0-D7A46E518BA5}" destId="{AA51BAD5-428F-764A-9E0D-43F85B65BDBE}" srcOrd="5" destOrd="0" presId="urn:microsoft.com/office/officeart/2005/8/layout/matrix1"/>
    <dgm:cxn modelId="{009C0016-F959-4540-986F-9359B0BC3C60}" type="presParOf" srcId="{5F0BC276-DBC8-C84D-B0C0-D7A46E518BA5}" destId="{012378EC-507C-B744-8A94-1CAD61008EF9}" srcOrd="6" destOrd="0" presId="urn:microsoft.com/office/officeart/2005/8/layout/matrix1"/>
    <dgm:cxn modelId="{2793CBB7-2554-C543-8CFC-190BA4835F2E}" type="presParOf" srcId="{5F0BC276-DBC8-C84D-B0C0-D7A46E518BA5}" destId="{DFFBC4CA-127C-1142-B956-CE5708670A8F}" srcOrd="7" destOrd="0" presId="urn:microsoft.com/office/officeart/2005/8/layout/matrix1"/>
    <dgm:cxn modelId="{D52612E4-CDD8-9D45-B858-3C27D2041AFD}" type="presParOf" srcId="{CB142599-7A80-284E-B073-737D1CCF4C11}" destId="{07F4310E-5331-4141-8802-13BFF9CE86EF}"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9C64B9-5458-3A41-BB10-DC6B282515B8}">
      <dsp:nvSpPr>
        <dsp:cNvPr id="0" name=""/>
        <dsp:cNvSpPr/>
      </dsp:nvSpPr>
      <dsp:spPr>
        <a:xfrm rot="16200000">
          <a:off x="508000" y="-508000"/>
          <a:ext cx="2032000" cy="3048000"/>
        </a:xfrm>
        <a:prstGeom prst="round1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63144" tIns="263144" rIns="263144" bIns="263144" numCol="1" spcCol="1270" anchor="ctr" anchorCtr="0">
          <a:noAutofit/>
        </a:bodyPr>
        <a:lstStyle/>
        <a:p>
          <a:pPr marL="0" lvl="0" indent="0" algn="ctr" defTabSz="1644650">
            <a:lnSpc>
              <a:spcPct val="90000"/>
            </a:lnSpc>
            <a:spcBef>
              <a:spcPct val="0"/>
            </a:spcBef>
            <a:spcAft>
              <a:spcPct val="35000"/>
            </a:spcAft>
            <a:buNone/>
          </a:pPr>
          <a:r>
            <a:rPr lang="en-US" sz="3700" kern="1200" dirty="0"/>
            <a:t>“Keep” Commands</a:t>
          </a:r>
        </a:p>
      </dsp:txBody>
      <dsp:txXfrm rot="5400000">
        <a:off x="0" y="0"/>
        <a:ext cx="3048000" cy="1524000"/>
      </dsp:txXfrm>
    </dsp:sp>
    <dsp:sp modelId="{6B8E52FA-8D67-6F49-BC8E-1F8627A6B471}">
      <dsp:nvSpPr>
        <dsp:cNvPr id="0" name=""/>
        <dsp:cNvSpPr/>
      </dsp:nvSpPr>
      <dsp:spPr>
        <a:xfrm>
          <a:off x="3048000" y="0"/>
          <a:ext cx="3048000" cy="2032000"/>
        </a:xfrm>
        <a:prstGeom prst="round1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63144" tIns="263144" rIns="263144" bIns="263144" numCol="1" spcCol="1270" anchor="ctr" anchorCtr="0">
          <a:noAutofit/>
        </a:bodyPr>
        <a:lstStyle/>
        <a:p>
          <a:pPr marL="0" lvl="0" indent="0" algn="ctr" defTabSz="1644650">
            <a:lnSpc>
              <a:spcPct val="90000"/>
            </a:lnSpc>
            <a:spcBef>
              <a:spcPct val="0"/>
            </a:spcBef>
            <a:spcAft>
              <a:spcPct val="35000"/>
            </a:spcAft>
            <a:buNone/>
          </a:pPr>
          <a:r>
            <a:rPr lang="en-US" sz="3700" kern="1200" dirty="0"/>
            <a:t>Covenantal Kindness</a:t>
          </a:r>
        </a:p>
      </dsp:txBody>
      <dsp:txXfrm>
        <a:off x="3048000" y="0"/>
        <a:ext cx="3048000" cy="1524000"/>
      </dsp:txXfrm>
    </dsp:sp>
    <dsp:sp modelId="{AC5613DD-54D2-AD40-AD90-3680D1C05A5A}">
      <dsp:nvSpPr>
        <dsp:cNvPr id="0" name=""/>
        <dsp:cNvSpPr/>
      </dsp:nvSpPr>
      <dsp:spPr>
        <a:xfrm rot="10800000">
          <a:off x="0" y="2032000"/>
          <a:ext cx="3048000" cy="2032000"/>
        </a:xfrm>
        <a:prstGeom prst="round1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63144" tIns="263144" rIns="263144" bIns="263144" numCol="1" spcCol="1270" anchor="ctr" anchorCtr="0">
          <a:noAutofit/>
        </a:bodyPr>
        <a:lstStyle/>
        <a:p>
          <a:pPr marL="0" lvl="0" indent="0" algn="ctr" defTabSz="1644650">
            <a:lnSpc>
              <a:spcPct val="90000"/>
            </a:lnSpc>
            <a:spcBef>
              <a:spcPct val="0"/>
            </a:spcBef>
            <a:spcAft>
              <a:spcPct val="35000"/>
            </a:spcAft>
            <a:buNone/>
          </a:pPr>
          <a:r>
            <a:rPr lang="en-US" sz="3700" kern="1200" dirty="0"/>
            <a:t>God-Fearing Humility</a:t>
          </a:r>
        </a:p>
      </dsp:txBody>
      <dsp:txXfrm rot="10800000">
        <a:off x="0" y="2539999"/>
        <a:ext cx="3048000" cy="1524000"/>
      </dsp:txXfrm>
    </dsp:sp>
    <dsp:sp modelId="{012378EC-507C-B744-8A94-1CAD61008EF9}">
      <dsp:nvSpPr>
        <dsp:cNvPr id="0" name=""/>
        <dsp:cNvSpPr/>
      </dsp:nvSpPr>
      <dsp:spPr>
        <a:xfrm rot="5400000">
          <a:off x="3556000" y="1523999"/>
          <a:ext cx="2032000" cy="3048000"/>
        </a:xfrm>
        <a:prstGeom prst="round1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63144" tIns="263144" rIns="263144" bIns="263144" numCol="1" spcCol="1270" anchor="ctr" anchorCtr="0">
          <a:noAutofit/>
        </a:bodyPr>
        <a:lstStyle/>
        <a:p>
          <a:pPr marL="0" lvl="0" indent="0" algn="ctr" defTabSz="1644650">
            <a:lnSpc>
              <a:spcPct val="90000"/>
            </a:lnSpc>
            <a:spcBef>
              <a:spcPct val="0"/>
            </a:spcBef>
            <a:spcAft>
              <a:spcPct val="35000"/>
            </a:spcAft>
            <a:buNone/>
          </a:pPr>
          <a:r>
            <a:rPr lang="en-US" sz="3700" kern="1200" dirty="0"/>
            <a:t>Offer the “</a:t>
          </a:r>
          <a:r>
            <a:rPr lang="en-US" sz="3700" kern="1200" dirty="0" err="1"/>
            <a:t>Firstfruits</a:t>
          </a:r>
          <a:r>
            <a:rPr lang="en-US" sz="3700" kern="1200" dirty="0"/>
            <a:t>”</a:t>
          </a:r>
        </a:p>
      </dsp:txBody>
      <dsp:txXfrm rot="-5400000">
        <a:off x="3048000" y="2539999"/>
        <a:ext cx="3048000" cy="1524000"/>
      </dsp:txXfrm>
    </dsp:sp>
    <dsp:sp modelId="{07F4310E-5331-4141-8802-13BFF9CE86EF}">
      <dsp:nvSpPr>
        <dsp:cNvPr id="0" name=""/>
        <dsp:cNvSpPr/>
      </dsp:nvSpPr>
      <dsp:spPr>
        <a:xfrm>
          <a:off x="1825255" y="1320358"/>
          <a:ext cx="2445489" cy="1423283"/>
        </a:xfrm>
        <a:prstGeom prst="roundRect">
          <a:avLst/>
        </a:prstGeom>
        <a:solidFill>
          <a:schemeClr val="accent1">
            <a:tint val="60000"/>
            <a:hueOff val="0"/>
            <a:satOff val="0"/>
            <a:lumOff val="0"/>
            <a:alphaOff val="0"/>
          </a:schemeClr>
        </a:solidFill>
        <a:ln>
          <a:noFill/>
        </a:ln>
        <a:effectLst/>
        <a:scene3d>
          <a:camera prst="orthographicFront"/>
          <a:lightRig rig="chilly" dir="t"/>
        </a:scene3d>
        <a:sp3d z="12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b="1" kern="1200" dirty="0"/>
            <a:t>Absolute Trust</a:t>
          </a:r>
        </a:p>
      </dsp:txBody>
      <dsp:txXfrm>
        <a:off x="1894734" y="1389837"/>
        <a:ext cx="2306531" cy="12843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9C64B9-5458-3A41-BB10-DC6B282515B8}">
      <dsp:nvSpPr>
        <dsp:cNvPr id="0" name=""/>
        <dsp:cNvSpPr/>
      </dsp:nvSpPr>
      <dsp:spPr>
        <a:xfrm rot="16200000">
          <a:off x="508000" y="-508000"/>
          <a:ext cx="2032000" cy="3048000"/>
        </a:xfrm>
        <a:prstGeom prst="round1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kern="1200" dirty="0"/>
            <a:t>“</a:t>
          </a:r>
          <a:r>
            <a:rPr lang="en-US" sz="3000" kern="1200" dirty="0" err="1"/>
            <a:t>Guarde</a:t>
          </a:r>
          <a:r>
            <a:rPr lang="en-US" sz="3000" kern="1200" dirty="0"/>
            <a:t>” los </a:t>
          </a:r>
          <a:r>
            <a:rPr lang="en-US" sz="3000" kern="1200" dirty="0" err="1"/>
            <a:t>Mandamientos</a:t>
          </a:r>
          <a:endParaRPr lang="en-US" sz="3000" kern="1200" dirty="0"/>
        </a:p>
      </dsp:txBody>
      <dsp:txXfrm rot="5400000">
        <a:off x="0" y="0"/>
        <a:ext cx="3048000" cy="1524000"/>
      </dsp:txXfrm>
    </dsp:sp>
    <dsp:sp modelId="{6B8E52FA-8D67-6F49-BC8E-1F8627A6B471}">
      <dsp:nvSpPr>
        <dsp:cNvPr id="0" name=""/>
        <dsp:cNvSpPr/>
      </dsp:nvSpPr>
      <dsp:spPr>
        <a:xfrm>
          <a:off x="3048000" y="0"/>
          <a:ext cx="3048000" cy="2032000"/>
        </a:xfrm>
        <a:prstGeom prst="round1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kern="1200" dirty="0"/>
            <a:t>La Misericordia de </a:t>
          </a:r>
          <a:r>
            <a:rPr lang="en-US" sz="3000" kern="1200" dirty="0" err="1"/>
            <a:t>Pacto</a:t>
          </a:r>
          <a:endParaRPr lang="en-US" sz="3000" kern="1200" dirty="0"/>
        </a:p>
      </dsp:txBody>
      <dsp:txXfrm>
        <a:off x="3048000" y="0"/>
        <a:ext cx="3048000" cy="1524000"/>
      </dsp:txXfrm>
    </dsp:sp>
    <dsp:sp modelId="{AC5613DD-54D2-AD40-AD90-3680D1C05A5A}">
      <dsp:nvSpPr>
        <dsp:cNvPr id="0" name=""/>
        <dsp:cNvSpPr/>
      </dsp:nvSpPr>
      <dsp:spPr>
        <a:xfrm rot="10800000">
          <a:off x="0" y="2032000"/>
          <a:ext cx="3048000" cy="2032000"/>
        </a:xfrm>
        <a:prstGeom prst="round1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kern="1200" dirty="0" err="1"/>
            <a:t>Humildad</a:t>
          </a:r>
          <a:r>
            <a:rPr lang="en-US" sz="3000" kern="1200" dirty="0"/>
            <a:t> de </a:t>
          </a:r>
          <a:r>
            <a:rPr lang="en-US" sz="3000" kern="1200" dirty="0" err="1"/>
            <a:t>Teme</a:t>
          </a:r>
          <a:r>
            <a:rPr lang="en-US" sz="3000" kern="1200" dirty="0"/>
            <a:t> a Dios</a:t>
          </a:r>
        </a:p>
      </dsp:txBody>
      <dsp:txXfrm rot="10800000">
        <a:off x="0" y="2539999"/>
        <a:ext cx="3048000" cy="1524000"/>
      </dsp:txXfrm>
    </dsp:sp>
    <dsp:sp modelId="{012378EC-507C-B744-8A94-1CAD61008EF9}">
      <dsp:nvSpPr>
        <dsp:cNvPr id="0" name=""/>
        <dsp:cNvSpPr/>
      </dsp:nvSpPr>
      <dsp:spPr>
        <a:xfrm rot="5400000">
          <a:off x="3556000" y="1523999"/>
          <a:ext cx="2032000" cy="3048000"/>
        </a:xfrm>
        <a:prstGeom prst="round1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kern="1200" dirty="0" err="1"/>
            <a:t>Ofrece</a:t>
          </a:r>
          <a:r>
            <a:rPr lang="en-US" sz="3000" kern="1200" dirty="0"/>
            <a:t> los “</a:t>
          </a:r>
          <a:r>
            <a:rPr lang="en-US" sz="3000" kern="1200" dirty="0" err="1"/>
            <a:t>Frutos</a:t>
          </a:r>
          <a:r>
            <a:rPr lang="en-US" sz="3000" kern="1200" dirty="0"/>
            <a:t> </a:t>
          </a:r>
          <a:r>
            <a:rPr lang="en-US" sz="3000" kern="1200" dirty="0" err="1"/>
            <a:t>Primeros</a:t>
          </a:r>
          <a:r>
            <a:rPr lang="en-US" sz="3000" kern="1200" dirty="0"/>
            <a:t>”</a:t>
          </a:r>
        </a:p>
      </dsp:txBody>
      <dsp:txXfrm rot="-5400000">
        <a:off x="3048000" y="2539999"/>
        <a:ext cx="3048000" cy="1524000"/>
      </dsp:txXfrm>
    </dsp:sp>
    <dsp:sp modelId="{07F4310E-5331-4141-8802-13BFF9CE86EF}">
      <dsp:nvSpPr>
        <dsp:cNvPr id="0" name=""/>
        <dsp:cNvSpPr/>
      </dsp:nvSpPr>
      <dsp:spPr>
        <a:xfrm>
          <a:off x="1825255" y="1320358"/>
          <a:ext cx="2445489" cy="1423283"/>
        </a:xfrm>
        <a:prstGeom prst="roundRect">
          <a:avLst/>
        </a:prstGeom>
        <a:solidFill>
          <a:schemeClr val="accent1">
            <a:tint val="60000"/>
            <a:hueOff val="0"/>
            <a:satOff val="0"/>
            <a:lumOff val="0"/>
            <a:alphaOff val="0"/>
          </a:schemeClr>
        </a:solidFill>
        <a:ln>
          <a:noFill/>
        </a:ln>
        <a:effectLst/>
        <a:scene3d>
          <a:camera prst="orthographicFront"/>
          <a:lightRig rig="chilly" dir="t"/>
        </a:scene3d>
        <a:sp3d z="12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b="1" kern="1200" dirty="0" err="1"/>
            <a:t>Fíate</a:t>
          </a:r>
          <a:r>
            <a:rPr lang="en-US" sz="3500" b="1" kern="1200" dirty="0"/>
            <a:t> Total</a:t>
          </a:r>
        </a:p>
      </dsp:txBody>
      <dsp:txXfrm>
        <a:off x="1894734" y="1389837"/>
        <a:ext cx="2306531" cy="1284325"/>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21354279-87D9-485B-9ABA-0AF4C24DD155}"/>
              </a:ext>
            </a:extLst>
          </p:cNvPr>
          <p:cNvSpPr>
            <a:spLocks noGrp="1"/>
          </p:cNvSpPr>
          <p:nvPr>
            <p:ph sz="quarter" idx="10" hasCustomPrompt="1"/>
          </p:nvPr>
        </p:nvSpPr>
        <p:spPr>
          <a:xfrm>
            <a:off x="1824311" y="1073160"/>
            <a:ext cx="1907627" cy="978119"/>
          </a:xfrm>
          <a:prstGeom prst="rect">
            <a:avLst/>
          </a:prstGeom>
        </p:spPr>
        <p:txBody>
          <a:bodyPr/>
          <a:lstStyle>
            <a:lvl1pPr marL="0" indent="0" algn="ctr">
              <a:buNone/>
              <a:defRPr sz="7200" b="1">
                <a:solidFill>
                  <a:schemeClr val="bg1"/>
                </a:solidFill>
                <a:effectLst>
                  <a:outerShdw blurRad="38100" dist="38100" dir="2700000" algn="tl">
                    <a:srgbClr val="000000">
                      <a:alpha val="43137"/>
                    </a:srgbClr>
                  </a:outerShdw>
                </a:effectLst>
                <a:latin typeface="Century Gothic" panose="020B0502020202020204" pitchFamily="34" charset="0"/>
              </a:defRPr>
            </a:lvl1pPr>
          </a:lstStyle>
          <a:p>
            <a:pPr lvl="0"/>
            <a:r>
              <a:rPr lang="en-US" dirty="0"/>
              <a:t>123</a:t>
            </a:r>
          </a:p>
        </p:txBody>
      </p:sp>
      <p:sp>
        <p:nvSpPr>
          <p:cNvPr id="19" name="Text Placeholder 18">
            <a:extLst>
              <a:ext uri="{FF2B5EF4-FFF2-40B4-BE49-F238E27FC236}">
                <a16:creationId xmlns:a16="http://schemas.microsoft.com/office/drawing/2014/main" id="{B4718F87-8734-4596-936B-E0B4DC623319}"/>
              </a:ext>
            </a:extLst>
          </p:cNvPr>
          <p:cNvSpPr>
            <a:spLocks noGrp="1"/>
          </p:cNvSpPr>
          <p:nvPr>
            <p:ph type="body" sz="quarter" idx="11" hasCustomPrompt="1"/>
          </p:nvPr>
        </p:nvSpPr>
        <p:spPr>
          <a:xfrm>
            <a:off x="678656" y="2051571"/>
            <a:ext cx="4200525" cy="2004200"/>
          </a:xfrm>
          <a:prstGeom prst="rect">
            <a:avLst/>
          </a:prstGeom>
        </p:spPr>
        <p:txBody>
          <a:bodyPr anchor="ctr">
            <a:normAutofit/>
          </a:bodyPr>
          <a:lstStyle>
            <a:lvl1pPr marL="0" indent="0" algn="ctr">
              <a:buNone/>
              <a:defRPr sz="6000" b="0">
                <a:solidFill>
                  <a:schemeClr val="bg1"/>
                </a:solidFill>
                <a:effectLst>
                  <a:outerShdw blurRad="38100" dist="38100" dir="2700000" algn="tl">
                    <a:srgbClr val="000000">
                      <a:alpha val="43137"/>
                    </a:srgbClr>
                  </a:outerShdw>
                </a:effectLst>
                <a:latin typeface="Century Gothic" panose="020B0502020202020204" pitchFamily="34" charset="0"/>
              </a:defRPr>
            </a:lvl1pPr>
          </a:lstStyle>
          <a:p>
            <a:pPr lvl="0"/>
            <a:r>
              <a:rPr lang="en-US" dirty="0"/>
              <a:t>Song Title</a:t>
            </a:r>
          </a:p>
        </p:txBody>
      </p:sp>
      <p:sp>
        <p:nvSpPr>
          <p:cNvPr id="25" name="Text Placeholder 24">
            <a:extLst>
              <a:ext uri="{FF2B5EF4-FFF2-40B4-BE49-F238E27FC236}">
                <a16:creationId xmlns:a16="http://schemas.microsoft.com/office/drawing/2014/main" id="{E400018B-C257-4647-B749-1339B8CE06A3}"/>
              </a:ext>
            </a:extLst>
          </p:cNvPr>
          <p:cNvSpPr>
            <a:spLocks noGrp="1"/>
          </p:cNvSpPr>
          <p:nvPr>
            <p:ph type="body" sz="quarter" idx="12" hasCustomPrompt="1"/>
          </p:nvPr>
        </p:nvSpPr>
        <p:spPr>
          <a:xfrm>
            <a:off x="5724525" y="2111178"/>
            <a:ext cx="3271429" cy="3166216"/>
          </a:xfrm>
          <a:prstGeom prst="rect">
            <a:avLst/>
          </a:prstGeom>
        </p:spPr>
        <p:txBody>
          <a:bodyPr tIns="91440" bIns="91440" anchor="ctr"/>
          <a:lstStyle>
            <a:lvl1pPr marL="0" indent="0" algn="ctr" defTabSz="914400">
              <a:buNone/>
              <a:defRPr sz="1600">
                <a:solidFill>
                  <a:schemeClr val="bg1"/>
                </a:solidFill>
                <a:effectLst>
                  <a:outerShdw blurRad="38100" dist="38100" dir="2700000" algn="tl">
                    <a:srgbClr val="000000">
                      <a:alpha val="43137"/>
                    </a:srgbClr>
                  </a:outerShdw>
                </a:effectLst>
                <a:latin typeface="Century Gothic" panose="020B0502020202020204" pitchFamily="34" charset="0"/>
              </a:defRPr>
            </a:lvl1pPr>
          </a:lstStyle>
          <a:p>
            <a:pPr lvl="0"/>
            <a:r>
              <a:rPr lang="en-US" dirty="0"/>
              <a:t>Credits</a:t>
            </a:r>
          </a:p>
        </p:txBody>
      </p:sp>
      <p:sp>
        <p:nvSpPr>
          <p:cNvPr id="28" name="Text Placeholder 27">
            <a:extLst>
              <a:ext uri="{FF2B5EF4-FFF2-40B4-BE49-F238E27FC236}">
                <a16:creationId xmlns:a16="http://schemas.microsoft.com/office/drawing/2014/main" id="{5488F34F-244E-40D9-97F0-DDAEE142C2DA}"/>
              </a:ext>
            </a:extLst>
          </p:cNvPr>
          <p:cNvSpPr>
            <a:spLocks noGrp="1"/>
          </p:cNvSpPr>
          <p:nvPr>
            <p:ph type="body" sz="quarter" idx="13" hasCustomPrompt="1"/>
          </p:nvPr>
        </p:nvSpPr>
        <p:spPr>
          <a:xfrm>
            <a:off x="677863" y="4229099"/>
            <a:ext cx="4200525" cy="657225"/>
          </a:xfrm>
          <a:prstGeom prst="roundRect">
            <a:avLst>
              <a:gd name="adj" fmla="val 50000"/>
            </a:avLst>
          </a:prstGeom>
          <a:solidFill>
            <a:srgbClr val="5A7BA4">
              <a:alpha val="9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lvl1pPr marL="0" indent="0" algn="ctr">
              <a:buFontTx/>
              <a:buNone/>
              <a:defRPr kumimoji="0" lang="en-US" b="0" i="0" u="none" strike="noStrike" cap="none" spc="0" normalizeH="0" baseline="0" dirty="0">
                <a:ln>
                  <a:noFill/>
                </a:ln>
                <a:solidFill>
                  <a:prstClr val="white"/>
                </a:solidFill>
                <a:effectLst/>
                <a:uLnTx/>
                <a:uFillTx/>
                <a:latin typeface="Calibri"/>
              </a:defRPr>
            </a:lvl1pPr>
          </a:lstStyle>
          <a:p>
            <a:pPr marL="228600" marR="0" lvl="0" indent="-228600" algn="ctr" fontAlgn="auto">
              <a:lnSpc>
                <a:spcPct val="100000"/>
              </a:lnSpc>
              <a:spcBef>
                <a:spcPts val="0"/>
              </a:spcBef>
              <a:spcAft>
                <a:spcPts val="0"/>
              </a:spcAft>
              <a:buClrTx/>
              <a:buSzTx/>
              <a:tabLst/>
            </a:pPr>
            <a:r>
              <a:rPr lang="en-US" dirty="0"/>
              <a:t>Verse Info</a:t>
            </a:r>
          </a:p>
        </p:txBody>
      </p:sp>
      <p:sp>
        <p:nvSpPr>
          <p:cNvPr id="3" name="Picture Placeholder 2">
            <a:extLst>
              <a:ext uri="{FF2B5EF4-FFF2-40B4-BE49-F238E27FC236}">
                <a16:creationId xmlns:a16="http://schemas.microsoft.com/office/drawing/2014/main" id="{BBA6DE2D-705B-4516-88C5-BC34E926807B}"/>
              </a:ext>
            </a:extLst>
          </p:cNvPr>
          <p:cNvSpPr>
            <a:spLocks noGrp="1"/>
          </p:cNvSpPr>
          <p:nvPr>
            <p:ph type="pic" sz="quarter" idx="14" hasCustomPrompt="1"/>
          </p:nvPr>
        </p:nvSpPr>
        <p:spPr>
          <a:xfrm>
            <a:off x="5832270" y="1041519"/>
            <a:ext cx="3055938" cy="1041400"/>
          </a:xfrm>
          <a:prstGeom prst="roundRect">
            <a:avLst>
              <a:gd name="adj" fmla="val 50000"/>
            </a:avLst>
          </a:prstGeom>
        </p:spPr>
        <p:txBody>
          <a:bodyPr/>
          <a:lstStyle>
            <a:lvl1pPr>
              <a:defRPr/>
            </a:lvl1pPr>
          </a:lstStyle>
          <a:p>
            <a:r>
              <a:rPr lang="en-US" dirty="0"/>
              <a:t>Songbook</a:t>
            </a:r>
          </a:p>
        </p:txBody>
      </p:sp>
      <p:sp>
        <p:nvSpPr>
          <p:cNvPr id="8" name="Text Placeholder 7">
            <a:extLst>
              <a:ext uri="{FF2B5EF4-FFF2-40B4-BE49-F238E27FC236}">
                <a16:creationId xmlns:a16="http://schemas.microsoft.com/office/drawing/2014/main" id="{5925C3AC-BB59-4D94-9E32-C88081C6CE92}"/>
              </a:ext>
            </a:extLst>
          </p:cNvPr>
          <p:cNvSpPr>
            <a:spLocks noGrp="1"/>
          </p:cNvSpPr>
          <p:nvPr>
            <p:ph type="body" sz="quarter" idx="15" hasCustomPrompt="1"/>
          </p:nvPr>
        </p:nvSpPr>
        <p:spPr>
          <a:xfrm>
            <a:off x="347472" y="457200"/>
            <a:ext cx="4800600" cy="4800600"/>
          </a:xfrm>
          <a:prstGeom prst="ellipse">
            <a:avLst/>
          </a:prstGeom>
          <a:solidFill>
            <a:srgbClr val="5A7BA4">
              <a:alpha val="9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lvl1pPr marL="0" indent="0" algn="ctr">
              <a:buFontTx/>
              <a:buNone/>
              <a:defRPr kumimoji="0" lang="en-US" sz="6000" b="0" i="0" u="none" strike="noStrike" cap="none" spc="0" normalizeH="0" baseline="0" dirty="0">
                <a:ln>
                  <a:noFill/>
                </a:ln>
                <a:solidFill>
                  <a:prstClr val="white"/>
                </a:solidFill>
                <a:effectLst/>
                <a:uLnTx/>
                <a:uFillTx/>
                <a:latin typeface="Calibri"/>
              </a:defRPr>
            </a:lvl1pPr>
          </a:lstStyle>
          <a:p>
            <a:pPr marL="228600" marR="0" lvl="0" indent="-228600" algn="ctr" fontAlgn="auto">
              <a:lnSpc>
                <a:spcPct val="100000"/>
              </a:lnSpc>
              <a:spcBef>
                <a:spcPts val="0"/>
              </a:spcBef>
              <a:spcAft>
                <a:spcPts val="0"/>
              </a:spcAft>
              <a:buClrTx/>
              <a:buSzTx/>
              <a:tabLst/>
            </a:pPr>
            <a:r>
              <a:rPr lang="en-US" dirty="0"/>
              <a:t>Invitation Song</a:t>
            </a:r>
          </a:p>
        </p:txBody>
      </p:sp>
    </p:spTree>
    <p:extLst>
      <p:ext uri="{BB962C8B-B14F-4D97-AF65-F5344CB8AC3E}">
        <p14:creationId xmlns:p14="http://schemas.microsoft.com/office/powerpoint/2010/main" val="590718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2" nodeType="with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fade">
                                      <p:cBhvr>
                                        <p:cTn id="7" dur="900"/>
                                        <p:tgtEl>
                                          <p:spTgt spid="8">
                                            <p:bg/>
                                          </p:spTgt>
                                        </p:tgtEl>
                                      </p:cBhvr>
                                    </p:animEffect>
                                  </p:childTnLst>
                                </p:cTn>
                              </p:par>
                              <p:par>
                                <p:cTn id="8" presetID="10" presetClass="entr" presetSubtype="0" fill="hold" grpId="2"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500"/>
                                        <p:tgtEl>
                                          <p:spTgt spid="8">
                                            <p:txEl>
                                              <p:pRg st="0" end="0"/>
                                            </p:txEl>
                                          </p:spTgt>
                                        </p:tgtEl>
                                      </p:cBhvr>
                                    </p:animEffect>
                                  </p:childTnLst>
                                </p:cTn>
                              </p:par>
                            </p:childTnLst>
                          </p:cTn>
                        </p:par>
                        <p:par>
                          <p:cTn id="11" fill="hold">
                            <p:stCondLst>
                              <p:cond delay="900"/>
                            </p:stCondLst>
                            <p:childTnLst>
                              <p:par>
                                <p:cTn id="12" presetID="6" presetClass="emph" presetSubtype="0" fill="hold" grpId="0" nodeType="afterEffect">
                                  <p:stCondLst>
                                    <p:cond delay="0"/>
                                  </p:stCondLst>
                                  <p:childTnLst>
                                    <p:animScale>
                                      <p:cBhvr>
                                        <p:cTn id="13" dur="2000" fill="hold"/>
                                        <p:tgtEl>
                                          <p:spTgt spid="8">
                                            <p:bg/>
                                          </p:spTgt>
                                        </p:tgtEl>
                                      </p:cBhvr>
                                      <p:by x="33000" y="33000"/>
                                    </p:animScale>
                                  </p:childTnLst>
                                </p:cTn>
                              </p:par>
                              <p:par>
                                <p:cTn id="14" presetID="6" presetClass="emph" presetSubtype="0" fill="hold" grpId="0" nodeType="withEffect">
                                  <p:stCondLst>
                                    <p:cond delay="0"/>
                                  </p:stCondLst>
                                  <p:childTnLst>
                                    <p:animScale>
                                      <p:cBhvr>
                                        <p:cTn id="15" dur="2000" fill="hold"/>
                                        <p:tgtEl>
                                          <p:spTgt spid="8">
                                            <p:txEl>
                                              <p:pRg st="0" end="0"/>
                                            </p:txEl>
                                          </p:spTgt>
                                        </p:tgtEl>
                                      </p:cBhvr>
                                      <p:by x="33000" y="33000"/>
                                    </p:animScale>
                                  </p:childTnLst>
                                </p:cTn>
                              </p:par>
                              <p:par>
                                <p:cTn id="16" presetID="42" presetClass="path" presetSubtype="0" accel="50000" decel="50000" fill="hold" grpId="1" nodeType="withEffect">
                                  <p:stCondLst>
                                    <p:cond delay="0"/>
                                  </p:stCondLst>
                                  <p:childTnLst>
                                    <p:animMotion origin="layout" path="M -0.01233 -2.22222E-6 L -0.17969 -0.29139 " pathEditMode="relative" rAng="0" ptsTypes="AA">
                                      <p:cBhvr>
                                        <p:cTn id="17" dur="2000" fill="hold"/>
                                        <p:tgtEl>
                                          <p:spTgt spid="8">
                                            <p:bg/>
                                          </p:spTgt>
                                        </p:tgtEl>
                                        <p:attrNameLst>
                                          <p:attrName>ppt_x</p:attrName>
                                          <p:attrName>ppt_y</p:attrName>
                                        </p:attrNameLst>
                                      </p:cBhvr>
                                      <p:rCtr x="-8368" y="-14583"/>
                                    </p:animMotion>
                                  </p:childTnLst>
                                </p:cTn>
                              </p:par>
                              <p:par>
                                <p:cTn id="18" presetID="42" presetClass="path" presetSubtype="0" accel="50000" decel="50000" fill="hold" grpId="1" nodeType="withEffect">
                                  <p:stCondLst>
                                    <p:cond delay="0"/>
                                  </p:stCondLst>
                                  <p:childTnLst>
                                    <p:animMotion origin="layout" path="M -0.01233 -3.33333E-6 L -0.18542 -0.29944 " pathEditMode="relative" rAng="0" ptsTypes="AA">
                                      <p:cBhvr>
                                        <p:cTn id="19" dur="2000" fill="hold"/>
                                        <p:tgtEl>
                                          <p:spTgt spid="8">
                                            <p:txEl>
                                              <p:pRg st="0" end="0"/>
                                            </p:txEl>
                                          </p:spTgt>
                                        </p:tgtEl>
                                        <p:attrNameLst>
                                          <p:attrName>ppt_x</p:attrName>
                                          <p:attrName>ppt_y</p:attrName>
                                        </p:attrNameLst>
                                      </p:cBhvr>
                                      <p:rCtr x="-8663" y="-14972"/>
                                    </p:animMotion>
                                  </p:childTnLst>
                                </p:cTn>
                              </p:par>
                              <p:par>
                                <p:cTn id="20" presetID="42" presetClass="entr" presetSubtype="0" fill="hold" grpId="0" nodeType="with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Effect transition="in" filter="fade">
                                      <p:cBhvr>
                                        <p:cTn id="22" dur="1000"/>
                                        <p:tgtEl>
                                          <p:spTgt spid="15">
                                            <p:txEl>
                                              <p:pRg st="0" end="0"/>
                                            </p:txEl>
                                          </p:spTgt>
                                        </p:tgtEl>
                                      </p:cBhvr>
                                    </p:animEffect>
                                    <p:anim calcmode="lin" valueType="num">
                                      <p:cBhvr>
                                        <p:cTn id="23"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15">
                                            <p:txEl>
                                              <p:pRg st="0" end="0"/>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9">
                                            <p:txEl>
                                              <p:pRg st="0" end="0"/>
                                            </p:txEl>
                                          </p:spTgt>
                                        </p:tgtEl>
                                        <p:attrNameLst>
                                          <p:attrName>style.visibility</p:attrName>
                                        </p:attrNameLst>
                                      </p:cBhvr>
                                      <p:to>
                                        <p:strVal val="visible"/>
                                      </p:to>
                                    </p:set>
                                    <p:animEffect transition="in" filter="fade">
                                      <p:cBhvr>
                                        <p:cTn id="27" dur="1000"/>
                                        <p:tgtEl>
                                          <p:spTgt spid="19">
                                            <p:txEl>
                                              <p:pRg st="0" end="0"/>
                                            </p:txEl>
                                          </p:spTgt>
                                        </p:tgtEl>
                                      </p:cBhvr>
                                    </p:animEffect>
                                    <p:anim calcmode="lin" valueType="num">
                                      <p:cBhvr>
                                        <p:cTn id="28"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19">
                                            <p:txEl>
                                              <p:pRg st="0" end="0"/>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5">
                                            <p:txEl>
                                              <p:pRg st="0" end="0"/>
                                            </p:txEl>
                                          </p:spTgt>
                                        </p:tgtEl>
                                        <p:attrNameLst>
                                          <p:attrName>style.visibility</p:attrName>
                                        </p:attrNameLst>
                                      </p:cBhvr>
                                      <p:to>
                                        <p:strVal val="visible"/>
                                      </p:to>
                                    </p:set>
                                    <p:animEffect transition="in" filter="fade">
                                      <p:cBhvr>
                                        <p:cTn id="37" dur="1000"/>
                                        <p:tgtEl>
                                          <p:spTgt spid="25">
                                            <p:txEl>
                                              <p:pRg st="0" end="0"/>
                                            </p:txEl>
                                          </p:spTgt>
                                        </p:tgtEl>
                                      </p:cBhvr>
                                    </p:animEffect>
                                    <p:anim calcmode="lin" valueType="num">
                                      <p:cBhvr>
                                        <p:cTn id="38"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39" dur="10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par>
                          <p:cTn id="40" fill="hold">
                            <p:stCondLst>
                              <p:cond delay="2900"/>
                            </p:stCondLst>
                            <p:childTnLst>
                              <p:par>
                                <p:cTn id="41" presetID="10" presetClass="entr" presetSubtype="0" fill="hold" grpId="0" nodeType="afterEffect">
                                  <p:stCondLst>
                                    <p:cond delay="0"/>
                                  </p:stCondLst>
                                  <p:childTnLst>
                                    <p:set>
                                      <p:cBhvr>
                                        <p:cTn id="42" dur="1" fill="hold">
                                          <p:stCondLst>
                                            <p:cond delay="0"/>
                                          </p:stCondLst>
                                        </p:cTn>
                                        <p:tgtEl>
                                          <p:spTgt spid="28">
                                            <p:bg/>
                                          </p:spTgt>
                                        </p:tgtEl>
                                        <p:attrNameLst>
                                          <p:attrName>style.visibility</p:attrName>
                                        </p:attrNameLst>
                                      </p:cBhvr>
                                      <p:to>
                                        <p:strVal val="visible"/>
                                      </p:to>
                                    </p:set>
                                    <p:animEffect transition="in" filter="fade">
                                      <p:cBhvr>
                                        <p:cTn id="43" dur="1000"/>
                                        <p:tgtEl>
                                          <p:spTgt spid="28">
                                            <p:bg/>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8">
                                            <p:txEl>
                                              <p:pRg st="0" end="0"/>
                                            </p:txEl>
                                          </p:spTgt>
                                        </p:tgtEl>
                                        <p:attrNameLst>
                                          <p:attrName>style.visibility</p:attrName>
                                        </p:attrNameLst>
                                      </p:cBhvr>
                                      <p:to>
                                        <p:strVal val="visible"/>
                                      </p:to>
                                    </p:set>
                                    <p:animEffect transition="in" filter="fade">
                                      <p:cBhvr>
                                        <p:cTn id="46" dur="10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tmplLst>
          <p:tmpl lvl="1">
            <p:tnLst>
              <p:par>
                <p:cTn presetID="42"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1000"/>
                        <p:tgtEl>
                          <p:spTgt spid="15"/>
                        </p:tgtEl>
                      </p:cBhvr>
                    </p:animEffect>
                    <p:anim calcmode="lin" valueType="num">
                      <p:cBhvr>
                        <p:cTn dur="1000" fill="hold"/>
                        <p:tgtEl>
                          <p:spTgt spid="15"/>
                        </p:tgtEl>
                        <p:attrNameLst>
                          <p:attrName>ppt_x</p:attrName>
                        </p:attrNameLst>
                      </p:cBhvr>
                      <p:tavLst>
                        <p:tav tm="0">
                          <p:val>
                            <p:strVal val="#ppt_x"/>
                          </p:val>
                        </p:tav>
                        <p:tav tm="100000">
                          <p:val>
                            <p:strVal val="#ppt_x"/>
                          </p:val>
                        </p:tav>
                      </p:tavLst>
                    </p:anim>
                    <p:anim calcmode="lin" valueType="num">
                      <p:cBhvr>
                        <p:cTn dur="1000" fill="hold"/>
                        <p:tgtEl>
                          <p:spTgt spid="15"/>
                        </p:tgtEl>
                        <p:attrNameLst>
                          <p:attrName>ppt_y</p:attrName>
                        </p:attrNameLst>
                      </p:cBhvr>
                      <p:tavLst>
                        <p:tav tm="0">
                          <p:val>
                            <p:strVal val="#ppt_y+.1"/>
                          </p:val>
                        </p:tav>
                        <p:tav tm="100000">
                          <p:val>
                            <p:strVal val="#ppt_y"/>
                          </p:val>
                        </p:tav>
                      </p:tavLst>
                    </p:anim>
                  </p:childTnLst>
                </p:cTn>
              </p:par>
            </p:tnLst>
          </p:tmpl>
        </p:tmplLst>
      </p:bldP>
      <p:bldP spid="19" grpId="0" build="p">
        <p:tmplLst>
          <p:tmpl lvl="1">
            <p:tnLst>
              <p:par>
                <p:cTn presetID="42"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1000"/>
                        <p:tgtEl>
                          <p:spTgt spid="19"/>
                        </p:tgtEl>
                      </p:cBhvr>
                    </p:animEffect>
                    <p:anim calcmode="lin" valueType="num">
                      <p:cBhvr>
                        <p:cTn dur="1000" fill="hold"/>
                        <p:tgtEl>
                          <p:spTgt spid="19"/>
                        </p:tgtEl>
                        <p:attrNameLst>
                          <p:attrName>ppt_x</p:attrName>
                        </p:attrNameLst>
                      </p:cBhvr>
                      <p:tavLst>
                        <p:tav tm="0">
                          <p:val>
                            <p:strVal val="#ppt_x"/>
                          </p:val>
                        </p:tav>
                        <p:tav tm="100000">
                          <p:val>
                            <p:strVal val="#ppt_x"/>
                          </p:val>
                        </p:tav>
                      </p:tavLst>
                    </p:anim>
                    <p:anim calcmode="lin" valueType="num">
                      <p:cBhvr>
                        <p:cTn dur="1000" fill="hold"/>
                        <p:tgtEl>
                          <p:spTgt spid="19"/>
                        </p:tgtEl>
                        <p:attrNameLst>
                          <p:attrName>ppt_y</p:attrName>
                        </p:attrNameLst>
                      </p:cBhvr>
                      <p:tavLst>
                        <p:tav tm="0">
                          <p:val>
                            <p:strVal val="#ppt_y+.1"/>
                          </p:val>
                        </p:tav>
                        <p:tav tm="100000">
                          <p:val>
                            <p:strVal val="#ppt_y"/>
                          </p:val>
                        </p:tav>
                      </p:tavLst>
                    </p:anim>
                  </p:childTnLst>
                </p:cTn>
              </p:par>
            </p:tnLst>
          </p:tmpl>
        </p:tmplLst>
      </p:bldP>
      <p:bldP spid="25" grpId="0" build="p">
        <p:tmplLst>
          <p:tmpl lvl="1">
            <p:tnLst>
              <p:par>
                <p:cTn presetID="42"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1000"/>
                        <p:tgtEl>
                          <p:spTgt spid="25"/>
                        </p:tgtEl>
                      </p:cBhvr>
                    </p:animEffect>
                    <p:anim calcmode="lin" valueType="num">
                      <p:cBhvr>
                        <p:cTn dur="1000" fill="hold"/>
                        <p:tgtEl>
                          <p:spTgt spid="25"/>
                        </p:tgtEl>
                        <p:attrNameLst>
                          <p:attrName>ppt_x</p:attrName>
                        </p:attrNameLst>
                      </p:cBhvr>
                      <p:tavLst>
                        <p:tav tm="0">
                          <p:val>
                            <p:strVal val="#ppt_x"/>
                          </p:val>
                        </p:tav>
                        <p:tav tm="100000">
                          <p:val>
                            <p:strVal val="#ppt_x"/>
                          </p:val>
                        </p:tav>
                      </p:tavLst>
                    </p:anim>
                    <p:anim calcmode="lin" valueType="num">
                      <p:cBhvr>
                        <p:cTn dur="1000" fill="hold"/>
                        <p:tgtEl>
                          <p:spTgt spid="25"/>
                        </p:tgtEl>
                        <p:attrNameLst>
                          <p:attrName>ppt_y</p:attrName>
                        </p:attrNameLst>
                      </p:cBhvr>
                      <p:tavLst>
                        <p:tav tm="0">
                          <p:val>
                            <p:strVal val="#ppt_y+.1"/>
                          </p:val>
                        </p:tav>
                        <p:tav tm="100000">
                          <p:val>
                            <p:strVal val="#ppt_y"/>
                          </p:val>
                        </p:tav>
                      </p:tavLst>
                    </p:anim>
                  </p:childTnLst>
                </p:cTn>
              </p:par>
            </p:tnLst>
          </p:tmpl>
        </p:tmplLst>
      </p:bldP>
      <p:bldP spid="28" grpId="0" uiExpand="1" build="p" animBg="1">
        <p:tmplLst>
          <p:tmpl>
            <p:tnLst>
              <p:par>
                <p:cTn presetID="10" presetClass="entr" presetSubtype="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1000"/>
                        <p:tgtEl>
                          <p:spTgt spid="28"/>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1000"/>
                        <p:tgtEl>
                          <p:spTgt spid="28"/>
                        </p:tgtEl>
                      </p:cBhvr>
                    </p:animEffect>
                  </p:childTnLst>
                </p:cTn>
              </p:par>
            </p:tnLst>
          </p:tmpl>
        </p:tmplLst>
      </p:bldP>
      <p:bldP spid="3" grpId="0"/>
      <p:bldP spid="8" grpId="0" uiExpand="1" build="p" animBg="1">
        <p:tmplLst>
          <p:tmpl>
            <p:tnLst>
              <p:par>
                <p:cTn presetID="6" presetClass="emph" presetSubtype="0" fill="hold" nodeType="afterEffect">
                  <p:stCondLst>
                    <p:cond delay="0"/>
                  </p:stCondLst>
                  <p:childTnLst>
                    <p:animScale>
                      <p:cBhvr>
                        <p:cTn dur="2000" fill="hold"/>
                        <p:tgtEl>
                          <p:spTgt spid="8"/>
                        </p:tgtEl>
                      </p:cBhvr>
                      <p:by x="33000" y="33000"/>
                    </p:animScale>
                  </p:childTnLst>
                </p:cTn>
              </p:par>
            </p:tnLst>
          </p:tmpl>
          <p:tmpl lvl="1">
            <p:tnLst>
              <p:par>
                <p:cTn presetID="6" presetClass="emph" presetSubtype="0" fill="hold" nodeType="withEffect">
                  <p:stCondLst>
                    <p:cond delay="0"/>
                  </p:stCondLst>
                  <p:childTnLst>
                    <p:animScale>
                      <p:cBhvr>
                        <p:cTn dur="2000" fill="hold"/>
                        <p:tgtEl>
                          <p:spTgt spid="8"/>
                        </p:tgtEl>
                      </p:cBhvr>
                      <p:by x="33000" y="33000"/>
                    </p:animScale>
                  </p:childTnLst>
                </p:cTn>
              </p:par>
            </p:tnLst>
          </p:tmpl>
        </p:tmplLst>
      </p:bldP>
      <p:bldP spid="8" grpId="1" uiExpand="1" build="p" animBg="1">
        <p:tmplLst>
          <p:tmpl>
            <p:tnLst>
              <p:par>
                <p:cTn presetID="42" presetClass="path" presetSubtype="0" accel="50000" decel="50000" fill="hold" nodeType="withEffect">
                  <p:stCondLst>
                    <p:cond delay="0"/>
                  </p:stCondLst>
                  <p:childTnLst>
                    <p:animMotion origin="layout" path="M -0.01233 -2.22222E-6 L -0.17969 -0.29139 " pathEditMode="relative" rAng="0" ptsTypes="AA">
                      <p:cBhvr>
                        <p:cTn dur="2000" fill="hold"/>
                        <p:tgtEl>
                          <p:spTgt spid="8"/>
                        </p:tgtEl>
                        <p:attrNameLst>
                          <p:attrName>ppt_x</p:attrName>
                          <p:attrName>ppt_y</p:attrName>
                        </p:attrNameLst>
                      </p:cBhvr>
                      <p:rCtr x="-8368" y="-14583"/>
                    </p:animMotion>
                  </p:childTnLst>
                </p:cTn>
              </p:par>
            </p:tnLst>
          </p:tmpl>
          <p:tmpl lvl="1">
            <p:tnLst>
              <p:par>
                <p:cTn presetID="42" presetClass="path" presetSubtype="0" accel="50000" decel="50000" fill="hold" nodeType="withEffect">
                  <p:stCondLst>
                    <p:cond delay="0"/>
                  </p:stCondLst>
                  <p:childTnLst>
                    <p:animMotion origin="layout" path="M -0.01233 -3.33333E-6 L -0.18542 -0.29944 " pathEditMode="relative" rAng="0" ptsTypes="AA">
                      <p:cBhvr>
                        <p:cTn dur="2000" fill="hold"/>
                        <p:tgtEl>
                          <p:spTgt spid="8"/>
                        </p:tgtEl>
                        <p:attrNameLst>
                          <p:attrName>ppt_x</p:attrName>
                          <p:attrName>ppt_y</p:attrName>
                        </p:attrNameLst>
                      </p:cBhvr>
                      <p:rCtr x="-8663" y="-14972"/>
                    </p:animMotion>
                  </p:childTnLst>
                </p:cTn>
              </p:par>
            </p:tnLst>
          </p:tmpl>
        </p:tmplLst>
      </p:bldP>
      <p:bldP spid="8" grpId="2" build="p" animBg="1">
        <p:tmplLst>
          <p:tmpl>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900"/>
                        <p:tgtEl>
                          <p:spTgt spid="8"/>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2" name="Text Placeholder 10">
            <a:extLst>
              <a:ext uri="{FF2B5EF4-FFF2-40B4-BE49-F238E27FC236}">
                <a16:creationId xmlns:a16="http://schemas.microsoft.com/office/drawing/2014/main" id="{E8801CDF-2457-49F4-8B32-2421C3275724}"/>
              </a:ext>
            </a:extLst>
          </p:cNvPr>
          <p:cNvSpPr>
            <a:spLocks noGrp="1"/>
          </p:cNvSpPr>
          <p:nvPr>
            <p:ph type="body" sz="quarter" idx="19"/>
          </p:nvPr>
        </p:nvSpPr>
        <p:spPr>
          <a:xfrm>
            <a:off x="6932024" y="457201"/>
            <a:ext cx="2093104" cy="4846320"/>
          </a:xfrm>
          <a:prstGeom prst="roundRect">
            <a:avLst>
              <a:gd name="adj" fmla="val 15852"/>
            </a:avLst>
          </a:prstGeom>
          <a:solidFill>
            <a:schemeClr val="bg1">
              <a:lumMod val="50000"/>
              <a:alpha val="50000"/>
            </a:schemeClr>
          </a:solidFill>
        </p:spPr>
        <p:txBody>
          <a:bodyPr/>
          <a:lstStyle>
            <a:lvl1pPr marL="0" indent="0">
              <a:buFont typeface="Arial" panose="020B0604020202020204" pitchFamily="34" charset="0"/>
              <a:buNone/>
              <a:defRPr lang="en-US" sz="1400" b="0" kern="1200" dirty="0">
                <a:solidFill>
                  <a:schemeClr val="bg1"/>
                </a:solidFill>
                <a:latin typeface="+mn-lt"/>
                <a:ea typeface="+mn-ea"/>
                <a:cs typeface="+mn-cs"/>
              </a:defRPr>
            </a:lvl1pPr>
          </a:lstStyle>
          <a:p>
            <a:pPr lvl="0"/>
            <a:endParaRPr lang="en-US" dirty="0"/>
          </a:p>
        </p:txBody>
      </p:sp>
      <p:sp>
        <p:nvSpPr>
          <p:cNvPr id="6" name="Picture Placeholder 2">
            <a:extLst>
              <a:ext uri="{FF2B5EF4-FFF2-40B4-BE49-F238E27FC236}">
                <a16:creationId xmlns:a16="http://schemas.microsoft.com/office/drawing/2014/main" id="{137C8DEF-D234-4CF7-B2B7-D99941A16A38}"/>
              </a:ext>
            </a:extLst>
          </p:cNvPr>
          <p:cNvSpPr>
            <a:spLocks noGrp="1"/>
          </p:cNvSpPr>
          <p:nvPr>
            <p:ph type="pic" sz="quarter" idx="14" hasCustomPrompt="1"/>
          </p:nvPr>
        </p:nvSpPr>
        <p:spPr>
          <a:xfrm>
            <a:off x="7681386" y="562509"/>
            <a:ext cx="365760" cy="361915"/>
          </a:xfrm>
          <a:prstGeom prst="roundRect">
            <a:avLst>
              <a:gd name="adj" fmla="val 50000"/>
            </a:avLst>
          </a:prstGeom>
        </p:spPr>
        <p:txBody>
          <a:bodyPr/>
          <a:lstStyle>
            <a:lvl1pPr marL="0" indent="0" algn="ctr">
              <a:buNone/>
              <a:defRPr sz="1400"/>
            </a:lvl1pPr>
          </a:lstStyle>
          <a:p>
            <a:r>
              <a:rPr lang="en-US" dirty="0"/>
              <a:t>Songbook</a:t>
            </a:r>
          </a:p>
        </p:txBody>
      </p:sp>
      <p:sp>
        <p:nvSpPr>
          <p:cNvPr id="3" name="song_number">
            <a:extLst>
              <a:ext uri="{FF2B5EF4-FFF2-40B4-BE49-F238E27FC236}">
                <a16:creationId xmlns:a16="http://schemas.microsoft.com/office/drawing/2014/main" id="{E1887CE4-DD4C-4587-8EC3-4DC394CD174A}"/>
              </a:ext>
            </a:extLst>
          </p:cNvPr>
          <p:cNvSpPr>
            <a:spLocks noGrp="1"/>
          </p:cNvSpPr>
          <p:nvPr>
            <p:ph type="body" sz="quarter" idx="15" hasCustomPrompt="1"/>
          </p:nvPr>
        </p:nvSpPr>
        <p:spPr>
          <a:xfrm>
            <a:off x="7681386" y="1024154"/>
            <a:ext cx="365760" cy="365760"/>
          </a:xfrm>
          <a:prstGeom prst="roundRect">
            <a:avLst>
              <a:gd name="adj" fmla="val 50000"/>
            </a:avLst>
          </a:prstGeom>
          <a:solidFill>
            <a:schemeClr val="bg2">
              <a:lumMod val="50000"/>
            </a:schemeClr>
          </a:solidFill>
        </p:spPr>
        <p:txBody>
          <a:bodyPr lIns="0" tIns="0" rIns="0" bIns="0" anchor="ctr"/>
          <a:lstStyle>
            <a:lvl1pPr marL="0" indent="0" algn="ctr">
              <a:buNone/>
              <a:defRPr sz="1200" b="1">
                <a:solidFill>
                  <a:schemeClr val="bg1"/>
                </a:solidFill>
                <a:latin typeface="Century Gothic" panose="020B0502020202020204" pitchFamily="34" charset="0"/>
              </a:defRPr>
            </a:lvl1pPr>
            <a:lvl2pPr marL="457200" indent="0">
              <a:buNone/>
              <a:defRPr sz="1050"/>
            </a:lvl2pPr>
            <a:lvl3pPr marL="914400" indent="0">
              <a:buNone/>
              <a:defRPr sz="1000"/>
            </a:lvl3pPr>
            <a:lvl4pPr marL="1371600" indent="0">
              <a:buNone/>
              <a:defRPr sz="900"/>
            </a:lvl4pPr>
            <a:lvl5pPr marL="1828800" indent="0" algn="l">
              <a:buNone/>
              <a:defRPr sz="900"/>
            </a:lvl5pPr>
          </a:lstStyle>
          <a:p>
            <a:pPr lvl="0"/>
            <a:r>
              <a:rPr lang="en-US" dirty="0"/>
              <a:t>123</a:t>
            </a:r>
          </a:p>
        </p:txBody>
      </p:sp>
      <p:sp>
        <p:nvSpPr>
          <p:cNvPr id="5" name="Text Placeholder 4">
            <a:extLst>
              <a:ext uri="{FF2B5EF4-FFF2-40B4-BE49-F238E27FC236}">
                <a16:creationId xmlns:a16="http://schemas.microsoft.com/office/drawing/2014/main" id="{A604A485-3738-4C04-81B8-D532D3482A4B}"/>
              </a:ext>
            </a:extLst>
          </p:cNvPr>
          <p:cNvSpPr>
            <a:spLocks noGrp="1"/>
          </p:cNvSpPr>
          <p:nvPr>
            <p:ph type="body" sz="quarter" idx="16" hasCustomPrompt="1"/>
          </p:nvPr>
        </p:nvSpPr>
        <p:spPr>
          <a:xfrm>
            <a:off x="7679775" y="1543662"/>
            <a:ext cx="1213847" cy="1164831"/>
          </a:xfrm>
          <a:prstGeom prst="rect">
            <a:avLst/>
          </a:prstGeom>
        </p:spPr>
        <p:txBody>
          <a:bodyPr lIns="0" tIns="0" rIns="0" bIns="0" anchor="t"/>
          <a:lstStyle>
            <a:lvl1pPr marL="0" indent="0">
              <a:lnSpc>
                <a:spcPct val="90000"/>
              </a:lnSpc>
              <a:spcBef>
                <a:spcPts val="0"/>
              </a:spcBef>
              <a:buNone/>
              <a:defRPr sz="2000">
                <a:solidFill>
                  <a:schemeClr val="bg1"/>
                </a:solidFill>
                <a:effectLst>
                  <a:outerShdw blurRad="38100" dist="38100" dir="2700000" algn="tl">
                    <a:srgbClr val="000000">
                      <a:alpha val="43137"/>
                    </a:srgbClr>
                  </a:outerShdw>
                </a:effectLst>
              </a:defRPr>
            </a:lvl1pPr>
          </a:lstStyle>
          <a:p>
            <a:pPr lvl="0"/>
            <a:r>
              <a:rPr lang="en-US" sz="1600" dirty="0"/>
              <a:t>Song Title</a:t>
            </a:r>
            <a:endParaRPr lang="en-US" dirty="0"/>
          </a:p>
        </p:txBody>
      </p:sp>
      <p:sp>
        <p:nvSpPr>
          <p:cNvPr id="8" name="Text Placeholder 7">
            <a:extLst>
              <a:ext uri="{FF2B5EF4-FFF2-40B4-BE49-F238E27FC236}">
                <a16:creationId xmlns:a16="http://schemas.microsoft.com/office/drawing/2014/main" id="{E50B753F-E541-4C9F-B669-A910A156CE6D}"/>
              </a:ext>
            </a:extLst>
          </p:cNvPr>
          <p:cNvSpPr>
            <a:spLocks noGrp="1"/>
          </p:cNvSpPr>
          <p:nvPr>
            <p:ph type="body" sz="quarter" idx="17" hasCustomPrompt="1"/>
          </p:nvPr>
        </p:nvSpPr>
        <p:spPr>
          <a:xfrm>
            <a:off x="7679775" y="4422523"/>
            <a:ext cx="1213399" cy="365760"/>
          </a:xfrm>
          <a:prstGeom prst="rect">
            <a:avLst/>
          </a:prstGeom>
        </p:spPr>
        <p:txBody>
          <a:bodyPr lIns="0" tIns="0" rIns="0" bIns="0" anchor="t"/>
          <a:lstStyle>
            <a:lvl1pPr marL="0" indent="0">
              <a:buNone/>
              <a:defRPr sz="900">
                <a:solidFill>
                  <a:schemeClr val="bg1"/>
                </a:solidFill>
                <a:effectLst>
                  <a:outerShdw blurRad="38100" dist="38100" dir="2700000" algn="tl">
                    <a:srgbClr val="000000">
                      <a:alpha val="43137"/>
                    </a:srgbClr>
                  </a:outerShdw>
                </a:effectLst>
              </a:defRPr>
            </a:lvl1pPr>
          </a:lstStyle>
          <a:p>
            <a:pPr lvl="0"/>
            <a:r>
              <a:rPr lang="en-US" sz="700" dirty="0"/>
              <a:t>Copyright</a:t>
            </a:r>
            <a:endParaRPr lang="en-US" dirty="0"/>
          </a:p>
        </p:txBody>
      </p:sp>
      <p:sp>
        <p:nvSpPr>
          <p:cNvPr id="11" name="Content Placeholder 6">
            <a:extLst>
              <a:ext uri="{FF2B5EF4-FFF2-40B4-BE49-F238E27FC236}">
                <a16:creationId xmlns:a16="http://schemas.microsoft.com/office/drawing/2014/main" id="{699063FC-9632-4D6F-B1DE-EF002F6A361D}"/>
              </a:ext>
            </a:extLst>
          </p:cNvPr>
          <p:cNvSpPr>
            <a:spLocks noGrp="1"/>
          </p:cNvSpPr>
          <p:nvPr>
            <p:ph sz="quarter" idx="18"/>
          </p:nvPr>
        </p:nvSpPr>
        <p:spPr>
          <a:xfrm>
            <a:off x="118872" y="457200"/>
            <a:ext cx="914400" cy="4297680"/>
          </a:xfrm>
          <a:prstGeom prst="roundRect">
            <a:avLst>
              <a:gd name="adj" fmla="val 28004"/>
            </a:avLst>
          </a:prstGeom>
          <a:solidFill>
            <a:schemeClr val="bg1">
              <a:lumMod val="50000"/>
              <a:alpha val="50000"/>
            </a:schemeClr>
          </a:solidFill>
          <a:ln w="6350" cap="flat" cmpd="sng" algn="ctr">
            <a:noFill/>
            <a:prstDash val="solid"/>
            <a:miter lim="800000"/>
          </a:ln>
          <a:effectLst/>
        </p:spPr>
        <p:txBody>
          <a:bodyPr vert="horz" lIns="91440" tIns="45720" rIns="91440" bIns="45720" rtlCol="0" anchor="ctr">
            <a:noAutofit/>
          </a:bodyPr>
          <a:lstStyle>
            <a:lvl1pPr marL="0" indent="0">
              <a:buFontTx/>
              <a:buNone/>
              <a:defRPr lang="en-US" sz="1400" b="0" dirty="0">
                <a:solidFill>
                  <a:schemeClr val="bg1"/>
                </a:solidFill>
              </a:defRPr>
            </a:lvl1pPr>
          </a:lstStyle>
          <a:p>
            <a:pPr marL="228600" lvl="0" indent="-228600" algn="ctr" defTabSz="685800">
              <a:spcBef>
                <a:spcPts val="750"/>
              </a:spcBef>
            </a:pPr>
            <a:endParaRPr lang="en-US" dirty="0"/>
          </a:p>
        </p:txBody>
      </p:sp>
      <p:sp>
        <p:nvSpPr>
          <p:cNvPr id="10" name="Picture Placeholder 9">
            <a:extLst>
              <a:ext uri="{FF2B5EF4-FFF2-40B4-BE49-F238E27FC236}">
                <a16:creationId xmlns:a16="http://schemas.microsoft.com/office/drawing/2014/main" id="{D0E80279-BD62-43D8-9181-D59FD7657BAC}"/>
              </a:ext>
            </a:extLst>
          </p:cNvPr>
          <p:cNvSpPr>
            <a:spLocks noGrp="1"/>
          </p:cNvSpPr>
          <p:nvPr>
            <p:ph type="pic" sz="quarter" idx="10"/>
          </p:nvPr>
        </p:nvSpPr>
        <p:spPr>
          <a:xfrm>
            <a:off x="731520" y="137160"/>
            <a:ext cx="6858000" cy="5486400"/>
          </a:xfrm>
          <a:prstGeom prst="roundRect">
            <a:avLst>
              <a:gd name="adj" fmla="val 4465"/>
            </a:avLst>
          </a:prstGeom>
          <a:effectLst>
            <a:outerShdw blurRad="127000" sx="101000" sy="101000" algn="ctr" rotWithShape="0">
              <a:prstClr val="black">
                <a:alpha val="40000"/>
              </a:prstClr>
            </a:outerShdw>
          </a:effectLst>
        </p:spPr>
        <p:txBody>
          <a:bodyPr/>
          <a:lstStyle/>
          <a:p>
            <a:endParaRPr lang="en-US" dirty="0"/>
          </a:p>
        </p:txBody>
      </p:sp>
      <p:sp>
        <p:nvSpPr>
          <p:cNvPr id="15" name="Picture Placeholder 17">
            <a:extLst>
              <a:ext uri="{FF2B5EF4-FFF2-40B4-BE49-F238E27FC236}">
                <a16:creationId xmlns:a16="http://schemas.microsoft.com/office/drawing/2014/main" id="{02E7528C-D042-4C00-8262-48D39802E0FD}"/>
              </a:ext>
            </a:extLst>
          </p:cNvPr>
          <p:cNvSpPr>
            <a:spLocks noGrp="1" noChangeAspect="1"/>
          </p:cNvSpPr>
          <p:nvPr>
            <p:ph type="pic" sz="quarter" idx="20"/>
          </p:nvPr>
        </p:nvSpPr>
        <p:spPr>
          <a:xfrm>
            <a:off x="7679775" y="4831811"/>
            <a:ext cx="367371" cy="365760"/>
          </a:xfrm>
          <a:prstGeom prst="ellipse">
            <a:avLst/>
          </a:prstGeom>
        </p:spPr>
        <p:txBody>
          <a:bodyPr/>
          <a:lstStyle/>
          <a:p>
            <a:endParaRPr lang="en-US" dirty="0"/>
          </a:p>
        </p:txBody>
      </p:sp>
      <p:sp>
        <p:nvSpPr>
          <p:cNvPr id="4" name="Text Placeholder 3">
            <a:extLst>
              <a:ext uri="{FF2B5EF4-FFF2-40B4-BE49-F238E27FC236}">
                <a16:creationId xmlns:a16="http://schemas.microsoft.com/office/drawing/2014/main" id="{09FF209F-6325-4F89-AF15-E9902E6E1854}"/>
              </a:ext>
            </a:extLst>
          </p:cNvPr>
          <p:cNvSpPr>
            <a:spLocks noGrp="1"/>
          </p:cNvSpPr>
          <p:nvPr>
            <p:ph type="body" sz="quarter" idx="21" hasCustomPrompt="1"/>
          </p:nvPr>
        </p:nvSpPr>
        <p:spPr>
          <a:xfrm>
            <a:off x="7679328" y="2790825"/>
            <a:ext cx="1213847" cy="1165225"/>
          </a:xfrm>
          <a:prstGeom prst="rect">
            <a:avLst/>
          </a:prstGeom>
        </p:spPr>
        <p:txBody>
          <a:bodyPr lIns="0" tIns="0" rIns="0" bIns="0"/>
          <a:lstStyle>
            <a:lvl1pPr marL="0" indent="0">
              <a:spcBef>
                <a:spcPts val="0"/>
              </a:spcBef>
              <a:buNone/>
              <a:defRPr sz="1600">
                <a:solidFill>
                  <a:schemeClr val="bg1"/>
                </a:solidFill>
                <a:effectLst>
                  <a:outerShdw blurRad="38100" dist="38100" dir="2700000" algn="tl">
                    <a:srgbClr val="000000">
                      <a:alpha val="43137"/>
                    </a:srgbClr>
                  </a:outerShdw>
                </a:effectLst>
                <a:latin typeface="Alegreya Sans Medium" panose="00000600000000000000" pitchFamily="50" charset="0"/>
              </a:defRPr>
            </a:lvl1pPr>
          </a:lstStyle>
          <a:p>
            <a:pPr lvl="0"/>
            <a:r>
              <a:rPr lang="en-US" dirty="0"/>
              <a:t>Song Title</a:t>
            </a:r>
          </a:p>
        </p:txBody>
      </p:sp>
      <p:sp>
        <p:nvSpPr>
          <p:cNvPr id="9" name="Text Placeholder 8">
            <a:extLst>
              <a:ext uri="{FF2B5EF4-FFF2-40B4-BE49-F238E27FC236}">
                <a16:creationId xmlns:a16="http://schemas.microsoft.com/office/drawing/2014/main" id="{3BEE7DFD-75AB-4A06-A88A-D17B96DFDA49}"/>
              </a:ext>
            </a:extLst>
          </p:cNvPr>
          <p:cNvSpPr>
            <a:spLocks noGrp="1"/>
          </p:cNvSpPr>
          <p:nvPr>
            <p:ph type="body" sz="quarter" idx="22" hasCustomPrompt="1"/>
          </p:nvPr>
        </p:nvSpPr>
        <p:spPr>
          <a:xfrm>
            <a:off x="7679327" y="4009512"/>
            <a:ext cx="1213847" cy="365125"/>
          </a:xfrm>
          <a:prstGeom prst="rect">
            <a:avLst/>
          </a:prstGeom>
        </p:spPr>
        <p:txBody>
          <a:bodyPr lIns="0" tIns="0" rIns="0" bIns="0"/>
          <a:lstStyle>
            <a:lvl1pPr marL="0" indent="0">
              <a:buNone/>
              <a:defRPr sz="900">
                <a:solidFill>
                  <a:schemeClr val="bg1"/>
                </a:solidFill>
                <a:effectLst>
                  <a:outerShdw blurRad="38100" dist="38100" dir="2700000" algn="tl">
                    <a:srgbClr val="000000">
                      <a:alpha val="43137"/>
                    </a:srgbClr>
                  </a:outerShdw>
                </a:effectLst>
                <a:latin typeface="Alegreya Sans Medium" panose="00000600000000000000" pitchFamily="50" charset="0"/>
              </a:defRPr>
            </a:lvl1pPr>
          </a:lstStyle>
          <a:p>
            <a:pPr lvl="0"/>
            <a:r>
              <a:rPr lang="en-US" dirty="0"/>
              <a:t>Translation</a:t>
            </a:r>
          </a:p>
        </p:txBody>
      </p:sp>
    </p:spTree>
    <p:extLst>
      <p:ext uri="{BB962C8B-B14F-4D97-AF65-F5344CB8AC3E}">
        <p14:creationId xmlns:p14="http://schemas.microsoft.com/office/powerpoint/2010/main" val="35682012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6EE5E541-0B4C-4026-A54E-B6945EDC064F}"/>
              </a:ext>
            </a:extLst>
          </p:cNvPr>
          <p:cNvSpPr>
            <a:spLocks noGrp="1"/>
          </p:cNvSpPr>
          <p:nvPr>
            <p:ph type="body" sz="quarter" idx="19"/>
          </p:nvPr>
        </p:nvSpPr>
        <p:spPr>
          <a:xfrm>
            <a:off x="1033272" y="4687707"/>
            <a:ext cx="7638587" cy="914400"/>
          </a:xfrm>
          <a:prstGeom prst="roundRect">
            <a:avLst>
              <a:gd name="adj" fmla="val 32078"/>
            </a:avLst>
          </a:prstGeom>
          <a:solidFill>
            <a:schemeClr val="bg1">
              <a:lumMod val="50000"/>
              <a:alpha val="50000"/>
            </a:schemeClr>
          </a:solidFill>
        </p:spPr>
        <p:txBody>
          <a:bodyPr/>
          <a:lstStyle>
            <a:lvl1pPr marL="0" indent="0">
              <a:buFont typeface="Arial" panose="020B0604020202020204" pitchFamily="34" charset="0"/>
              <a:buNone/>
              <a:defRPr lang="en-US" sz="1400" b="0" kern="1200" dirty="0">
                <a:solidFill>
                  <a:schemeClr val="bg1"/>
                </a:solidFill>
                <a:latin typeface="+mn-lt"/>
                <a:ea typeface="+mn-ea"/>
                <a:cs typeface="+mn-cs"/>
              </a:defRPr>
            </a:lvl1pPr>
          </a:lstStyle>
          <a:p>
            <a:pPr lvl="0"/>
            <a:endParaRPr lang="en-US" dirty="0"/>
          </a:p>
        </p:txBody>
      </p:sp>
      <p:sp>
        <p:nvSpPr>
          <p:cNvPr id="6" name="Picture Placeholder 2">
            <a:extLst>
              <a:ext uri="{FF2B5EF4-FFF2-40B4-BE49-F238E27FC236}">
                <a16:creationId xmlns:a16="http://schemas.microsoft.com/office/drawing/2014/main" id="{137C8DEF-D234-4CF7-B2B7-D99941A16A38}"/>
              </a:ext>
            </a:extLst>
          </p:cNvPr>
          <p:cNvSpPr>
            <a:spLocks noGrp="1"/>
          </p:cNvSpPr>
          <p:nvPr>
            <p:ph type="pic" sz="quarter" idx="14" hasCustomPrompt="1"/>
          </p:nvPr>
        </p:nvSpPr>
        <p:spPr>
          <a:xfrm>
            <a:off x="1178574" y="5151082"/>
            <a:ext cx="365760" cy="361915"/>
          </a:xfrm>
          <a:prstGeom prst="roundRect">
            <a:avLst>
              <a:gd name="adj" fmla="val 50000"/>
            </a:avLst>
          </a:prstGeom>
        </p:spPr>
        <p:txBody>
          <a:bodyPr/>
          <a:lstStyle>
            <a:lvl1pPr marL="0" indent="0" algn="ctr">
              <a:buNone/>
              <a:defRPr sz="1400"/>
            </a:lvl1pPr>
          </a:lstStyle>
          <a:p>
            <a:r>
              <a:rPr lang="en-US" dirty="0"/>
              <a:t>Songbook</a:t>
            </a:r>
          </a:p>
        </p:txBody>
      </p:sp>
      <p:sp>
        <p:nvSpPr>
          <p:cNvPr id="3" name="song_number">
            <a:extLst>
              <a:ext uri="{FF2B5EF4-FFF2-40B4-BE49-F238E27FC236}">
                <a16:creationId xmlns:a16="http://schemas.microsoft.com/office/drawing/2014/main" id="{E1887CE4-DD4C-4587-8EC3-4DC394CD174A}"/>
              </a:ext>
            </a:extLst>
          </p:cNvPr>
          <p:cNvSpPr>
            <a:spLocks noGrp="1"/>
          </p:cNvSpPr>
          <p:nvPr>
            <p:ph type="body" sz="quarter" idx="15" hasCustomPrompt="1"/>
          </p:nvPr>
        </p:nvSpPr>
        <p:spPr>
          <a:xfrm>
            <a:off x="1632987" y="5144907"/>
            <a:ext cx="365760" cy="365760"/>
          </a:xfrm>
          <a:prstGeom prst="roundRect">
            <a:avLst>
              <a:gd name="adj" fmla="val 50000"/>
            </a:avLst>
          </a:prstGeom>
          <a:solidFill>
            <a:schemeClr val="bg2">
              <a:lumMod val="50000"/>
            </a:schemeClr>
          </a:solidFill>
        </p:spPr>
        <p:txBody>
          <a:bodyPr lIns="0" tIns="0" rIns="0" bIns="0" anchor="ctr"/>
          <a:lstStyle>
            <a:lvl1pPr marL="0" indent="0" algn="ctr">
              <a:buNone/>
              <a:defRPr sz="1200" b="1">
                <a:solidFill>
                  <a:schemeClr val="bg1"/>
                </a:solidFill>
                <a:latin typeface="Century Gothic" panose="020B0502020202020204" pitchFamily="34" charset="0"/>
              </a:defRPr>
            </a:lvl1pPr>
            <a:lvl2pPr marL="457200" indent="0">
              <a:buNone/>
              <a:defRPr sz="1050"/>
            </a:lvl2pPr>
            <a:lvl3pPr marL="914400" indent="0">
              <a:buNone/>
              <a:defRPr sz="1000"/>
            </a:lvl3pPr>
            <a:lvl4pPr marL="1371600" indent="0">
              <a:buNone/>
              <a:defRPr sz="900"/>
            </a:lvl4pPr>
            <a:lvl5pPr marL="1828800" indent="0" algn="l">
              <a:buNone/>
              <a:defRPr sz="900"/>
            </a:lvl5pPr>
          </a:lstStyle>
          <a:p>
            <a:pPr lvl="0"/>
            <a:r>
              <a:rPr lang="en-US" dirty="0"/>
              <a:t>123</a:t>
            </a:r>
          </a:p>
        </p:txBody>
      </p:sp>
      <p:sp>
        <p:nvSpPr>
          <p:cNvPr id="5" name="Text Placeholder 4">
            <a:extLst>
              <a:ext uri="{FF2B5EF4-FFF2-40B4-BE49-F238E27FC236}">
                <a16:creationId xmlns:a16="http://schemas.microsoft.com/office/drawing/2014/main" id="{A604A485-3738-4C04-81B8-D532D3482A4B}"/>
              </a:ext>
            </a:extLst>
          </p:cNvPr>
          <p:cNvSpPr>
            <a:spLocks noGrp="1"/>
          </p:cNvSpPr>
          <p:nvPr>
            <p:ph type="body" sz="quarter" idx="16" hasCustomPrompt="1"/>
          </p:nvPr>
        </p:nvSpPr>
        <p:spPr>
          <a:xfrm>
            <a:off x="2087400" y="5097592"/>
            <a:ext cx="2951596" cy="361915"/>
          </a:xfrm>
          <a:prstGeom prst="rect">
            <a:avLst/>
          </a:prstGeom>
        </p:spPr>
        <p:txBody>
          <a:bodyPr wrap="none" lIns="0" tIns="0" rIns="0" bIns="0" anchor="ctr"/>
          <a:lstStyle>
            <a:lvl1pPr marL="0" indent="0">
              <a:lnSpc>
                <a:spcPts val="1600"/>
              </a:lnSpc>
              <a:spcBef>
                <a:spcPts val="0"/>
              </a:spcBef>
              <a:buNone/>
              <a:defRPr sz="2000">
                <a:solidFill>
                  <a:schemeClr val="bg1"/>
                </a:solidFill>
                <a:effectLst>
                  <a:outerShdw blurRad="38100" dist="38100" dir="2700000" algn="tl">
                    <a:srgbClr val="000000">
                      <a:alpha val="43137"/>
                    </a:srgbClr>
                  </a:outerShdw>
                </a:effectLst>
              </a:defRPr>
            </a:lvl1pPr>
          </a:lstStyle>
          <a:p>
            <a:pPr lvl="0"/>
            <a:r>
              <a:rPr lang="en-US" sz="1600" dirty="0"/>
              <a:t>Song Title</a:t>
            </a:r>
            <a:endParaRPr lang="en-US" dirty="0"/>
          </a:p>
        </p:txBody>
      </p:sp>
      <p:sp>
        <p:nvSpPr>
          <p:cNvPr id="8" name="Text Placeholder 7">
            <a:extLst>
              <a:ext uri="{FF2B5EF4-FFF2-40B4-BE49-F238E27FC236}">
                <a16:creationId xmlns:a16="http://schemas.microsoft.com/office/drawing/2014/main" id="{E50B753F-E541-4C9F-B669-A910A156CE6D}"/>
              </a:ext>
            </a:extLst>
          </p:cNvPr>
          <p:cNvSpPr>
            <a:spLocks noGrp="1"/>
          </p:cNvSpPr>
          <p:nvPr>
            <p:ph type="body" sz="quarter" idx="17" hasCustomPrompt="1"/>
          </p:nvPr>
        </p:nvSpPr>
        <p:spPr>
          <a:xfrm>
            <a:off x="2087400" y="5369019"/>
            <a:ext cx="2951596" cy="180975"/>
          </a:xfrm>
          <a:prstGeom prst="rect">
            <a:avLst/>
          </a:prstGeom>
        </p:spPr>
        <p:txBody>
          <a:bodyPr anchor="ctr"/>
          <a:lstStyle>
            <a:lvl1pPr marL="0" indent="0">
              <a:buNone/>
              <a:defRPr sz="900">
                <a:solidFill>
                  <a:schemeClr val="bg1"/>
                </a:solidFill>
                <a:effectLst>
                  <a:outerShdw blurRad="38100" dist="38100" dir="2700000" algn="tl">
                    <a:srgbClr val="000000">
                      <a:alpha val="43137"/>
                    </a:srgbClr>
                  </a:outerShdw>
                </a:effectLst>
              </a:defRPr>
            </a:lvl1pPr>
          </a:lstStyle>
          <a:p>
            <a:pPr lvl="0"/>
            <a:r>
              <a:rPr lang="en-US" sz="700" dirty="0"/>
              <a:t>Copyright</a:t>
            </a:r>
            <a:endParaRPr lang="en-US" dirty="0"/>
          </a:p>
        </p:txBody>
      </p:sp>
      <p:sp>
        <p:nvSpPr>
          <p:cNvPr id="7" name="Content Placeholder 6">
            <a:extLst>
              <a:ext uri="{FF2B5EF4-FFF2-40B4-BE49-F238E27FC236}">
                <a16:creationId xmlns:a16="http://schemas.microsoft.com/office/drawing/2014/main" id="{2F0ED832-0344-4740-AF3C-8E33EC7E5375}"/>
              </a:ext>
            </a:extLst>
          </p:cNvPr>
          <p:cNvSpPr>
            <a:spLocks noGrp="1"/>
          </p:cNvSpPr>
          <p:nvPr>
            <p:ph sz="quarter" idx="18"/>
          </p:nvPr>
        </p:nvSpPr>
        <p:spPr>
          <a:xfrm>
            <a:off x="118872" y="457200"/>
            <a:ext cx="914400" cy="4297680"/>
          </a:xfrm>
          <a:prstGeom prst="roundRect">
            <a:avLst>
              <a:gd name="adj" fmla="val 28004"/>
            </a:avLst>
          </a:prstGeom>
          <a:solidFill>
            <a:schemeClr val="bg1">
              <a:lumMod val="50000"/>
              <a:alpha val="50000"/>
            </a:schemeClr>
          </a:solidFill>
          <a:ln w="6350" cap="flat" cmpd="sng" algn="ctr">
            <a:noFill/>
            <a:prstDash val="solid"/>
            <a:miter lim="800000"/>
          </a:ln>
          <a:effectLst/>
        </p:spPr>
        <p:txBody>
          <a:bodyPr vert="horz" lIns="91440" tIns="45720" rIns="91440" bIns="45720" rtlCol="0" anchor="ctr">
            <a:noAutofit/>
          </a:bodyPr>
          <a:lstStyle>
            <a:lvl1pPr marL="0" indent="0">
              <a:buFontTx/>
              <a:buNone/>
              <a:defRPr lang="en-US" sz="1400" b="0" dirty="0">
                <a:solidFill>
                  <a:schemeClr val="bg1"/>
                </a:solidFill>
              </a:defRPr>
            </a:lvl1pPr>
          </a:lstStyle>
          <a:p>
            <a:pPr marL="228600" lvl="0" indent="-228600" algn="ctr" defTabSz="685800">
              <a:spcBef>
                <a:spcPts val="750"/>
              </a:spcBef>
            </a:pPr>
            <a:endParaRPr lang="en-US" dirty="0"/>
          </a:p>
        </p:txBody>
      </p:sp>
      <p:sp>
        <p:nvSpPr>
          <p:cNvPr id="10" name="Picture Placeholder 9">
            <a:extLst>
              <a:ext uri="{FF2B5EF4-FFF2-40B4-BE49-F238E27FC236}">
                <a16:creationId xmlns:a16="http://schemas.microsoft.com/office/drawing/2014/main" id="{D0E80279-BD62-43D8-9181-D59FD7657BAC}"/>
              </a:ext>
            </a:extLst>
          </p:cNvPr>
          <p:cNvSpPr>
            <a:spLocks noGrp="1"/>
          </p:cNvSpPr>
          <p:nvPr>
            <p:ph type="pic" sz="quarter" idx="10"/>
          </p:nvPr>
        </p:nvSpPr>
        <p:spPr>
          <a:xfrm>
            <a:off x="731520" y="118872"/>
            <a:ext cx="8229600" cy="4937760"/>
          </a:xfrm>
          <a:prstGeom prst="roundRect">
            <a:avLst>
              <a:gd name="adj" fmla="val 4465"/>
            </a:avLst>
          </a:prstGeom>
          <a:effectLst>
            <a:outerShdw blurRad="127000" sx="101000" sy="101000" algn="ctr" rotWithShape="0">
              <a:prstClr val="black">
                <a:alpha val="40000"/>
              </a:prstClr>
            </a:outerShdw>
          </a:effectLst>
        </p:spPr>
        <p:txBody>
          <a:bodyPr/>
          <a:lstStyle/>
          <a:p>
            <a:endParaRPr lang="en-US" dirty="0"/>
          </a:p>
        </p:txBody>
      </p:sp>
      <p:sp>
        <p:nvSpPr>
          <p:cNvPr id="18" name="Picture Placeholder 17">
            <a:extLst>
              <a:ext uri="{FF2B5EF4-FFF2-40B4-BE49-F238E27FC236}">
                <a16:creationId xmlns:a16="http://schemas.microsoft.com/office/drawing/2014/main" id="{DA5B166A-A382-4219-AA09-0C1C23FB1184}"/>
              </a:ext>
            </a:extLst>
          </p:cNvPr>
          <p:cNvSpPr>
            <a:spLocks noGrp="1" noChangeAspect="1"/>
          </p:cNvSpPr>
          <p:nvPr>
            <p:ph type="pic" sz="quarter" idx="20"/>
          </p:nvPr>
        </p:nvSpPr>
        <p:spPr>
          <a:xfrm>
            <a:off x="8157642" y="5144907"/>
            <a:ext cx="367371" cy="365760"/>
          </a:xfrm>
          <a:prstGeom prst="ellipse">
            <a:avLst/>
          </a:prstGeom>
        </p:spPr>
        <p:txBody>
          <a:bodyPr/>
          <a:lstStyle/>
          <a:p>
            <a:endParaRPr lang="en-US" dirty="0"/>
          </a:p>
        </p:txBody>
      </p:sp>
      <p:sp>
        <p:nvSpPr>
          <p:cNvPr id="20" name="Text Placeholder 19">
            <a:extLst>
              <a:ext uri="{FF2B5EF4-FFF2-40B4-BE49-F238E27FC236}">
                <a16:creationId xmlns:a16="http://schemas.microsoft.com/office/drawing/2014/main" id="{B8B0EA83-2871-4B3A-BFBF-045B9CAC9BD1}"/>
              </a:ext>
            </a:extLst>
          </p:cNvPr>
          <p:cNvSpPr>
            <a:spLocks noGrp="1"/>
          </p:cNvSpPr>
          <p:nvPr>
            <p:ph type="body" sz="quarter" idx="21" hasCustomPrompt="1"/>
          </p:nvPr>
        </p:nvSpPr>
        <p:spPr>
          <a:xfrm>
            <a:off x="5117393" y="5102352"/>
            <a:ext cx="2951596" cy="361950"/>
          </a:xfrm>
          <a:prstGeom prst="rect">
            <a:avLst/>
          </a:prstGeom>
        </p:spPr>
        <p:txBody>
          <a:bodyPr lIns="0" tIns="0" rIns="0" bIns="0" anchor="ctr"/>
          <a:lstStyle>
            <a:lvl1pPr marL="0" indent="0" algn="r">
              <a:lnSpc>
                <a:spcPts val="1600"/>
              </a:lnSpc>
              <a:spcBef>
                <a:spcPts val="0"/>
              </a:spcBef>
              <a:buNone/>
              <a:defRPr sz="1600">
                <a:solidFill>
                  <a:schemeClr val="bg1"/>
                </a:solidFill>
                <a:effectLst>
                  <a:outerShdw blurRad="38100" dist="38100" dir="2700000" algn="tl">
                    <a:srgbClr val="000000">
                      <a:alpha val="43137"/>
                    </a:srgbClr>
                  </a:outerShdw>
                </a:effectLst>
                <a:latin typeface="Alegreya Sans Medium" panose="00000600000000000000" pitchFamily="50" charset="0"/>
              </a:defRPr>
            </a:lvl1pPr>
          </a:lstStyle>
          <a:p>
            <a:pPr lvl="0"/>
            <a:r>
              <a:rPr lang="en-US" dirty="0">
                <a:latin typeface="Alegreya Sans Medium" panose="00000600000000000000" pitchFamily="50" charset="0"/>
              </a:rPr>
              <a:t>Song Title</a:t>
            </a:r>
            <a:endParaRPr lang="en-US" dirty="0"/>
          </a:p>
        </p:txBody>
      </p:sp>
      <p:sp>
        <p:nvSpPr>
          <p:cNvPr id="4" name="Text Placeholder 3">
            <a:extLst>
              <a:ext uri="{FF2B5EF4-FFF2-40B4-BE49-F238E27FC236}">
                <a16:creationId xmlns:a16="http://schemas.microsoft.com/office/drawing/2014/main" id="{8A54F2E3-7906-407E-A077-833997EA9730}"/>
              </a:ext>
            </a:extLst>
          </p:cNvPr>
          <p:cNvSpPr>
            <a:spLocks noGrp="1"/>
          </p:cNvSpPr>
          <p:nvPr>
            <p:ph type="body" sz="quarter" idx="22" hasCustomPrompt="1"/>
          </p:nvPr>
        </p:nvSpPr>
        <p:spPr>
          <a:xfrm>
            <a:off x="5117393" y="5369020"/>
            <a:ext cx="2893403" cy="180974"/>
          </a:xfrm>
          <a:prstGeom prst="rect">
            <a:avLst/>
          </a:prstGeom>
        </p:spPr>
        <p:txBody>
          <a:bodyPr lIns="0" tIns="0" rIns="0" bIns="0" anchor="ctr"/>
          <a:lstStyle>
            <a:lvl1pPr marL="0" indent="0" algn="r">
              <a:buFont typeface="Arial" panose="020B0604020202020204" pitchFamily="34" charset="0"/>
              <a:buNone/>
              <a:defRPr sz="900">
                <a:solidFill>
                  <a:schemeClr val="bg1"/>
                </a:solidFill>
                <a:effectLst>
                  <a:outerShdw blurRad="38100" dist="38100" dir="2700000" algn="tl">
                    <a:srgbClr val="000000">
                      <a:alpha val="43137"/>
                    </a:srgbClr>
                  </a:outerShdw>
                </a:effectLst>
                <a:latin typeface="Alegreya Sans Medium" panose="00000600000000000000" pitchFamily="50" charset="0"/>
              </a:defRPr>
            </a:lvl1pPr>
          </a:lstStyle>
          <a:p>
            <a:pPr lvl="0"/>
            <a:r>
              <a:rPr lang="en-US" dirty="0"/>
              <a:t>Translation</a:t>
            </a:r>
          </a:p>
        </p:txBody>
      </p:sp>
    </p:spTree>
    <p:extLst>
      <p:ext uri="{BB962C8B-B14F-4D97-AF65-F5344CB8AC3E}">
        <p14:creationId xmlns:p14="http://schemas.microsoft.com/office/powerpoint/2010/main" val="2353061281"/>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12" name="Text Placeholder 10">
            <a:extLst>
              <a:ext uri="{FF2B5EF4-FFF2-40B4-BE49-F238E27FC236}">
                <a16:creationId xmlns:a16="http://schemas.microsoft.com/office/drawing/2014/main" id="{E8801CDF-2457-49F4-8B32-2421C3275724}"/>
              </a:ext>
            </a:extLst>
          </p:cNvPr>
          <p:cNvSpPr>
            <a:spLocks noGrp="1"/>
          </p:cNvSpPr>
          <p:nvPr>
            <p:ph type="body" sz="quarter" idx="19"/>
          </p:nvPr>
        </p:nvSpPr>
        <p:spPr>
          <a:xfrm>
            <a:off x="6932024" y="457201"/>
            <a:ext cx="2093104" cy="4846320"/>
          </a:xfrm>
          <a:prstGeom prst="roundRect">
            <a:avLst>
              <a:gd name="adj" fmla="val 15852"/>
            </a:avLst>
          </a:prstGeom>
          <a:solidFill>
            <a:schemeClr val="bg1">
              <a:lumMod val="50000"/>
              <a:alpha val="50000"/>
            </a:schemeClr>
          </a:solidFill>
        </p:spPr>
        <p:txBody>
          <a:bodyPr/>
          <a:lstStyle>
            <a:lvl1pPr marL="0" indent="0">
              <a:buFont typeface="Arial" panose="020B0604020202020204" pitchFamily="34" charset="0"/>
              <a:buNone/>
              <a:defRPr lang="en-US" sz="1400" b="0" kern="1200" dirty="0">
                <a:solidFill>
                  <a:schemeClr val="bg1"/>
                </a:solidFill>
                <a:latin typeface="+mn-lt"/>
                <a:ea typeface="+mn-ea"/>
                <a:cs typeface="+mn-cs"/>
              </a:defRPr>
            </a:lvl1pPr>
          </a:lstStyle>
          <a:p>
            <a:pPr lvl="0"/>
            <a:endParaRPr lang="en-US" dirty="0"/>
          </a:p>
        </p:txBody>
      </p:sp>
      <p:sp>
        <p:nvSpPr>
          <p:cNvPr id="6" name="Picture Placeholder 2">
            <a:extLst>
              <a:ext uri="{FF2B5EF4-FFF2-40B4-BE49-F238E27FC236}">
                <a16:creationId xmlns:a16="http://schemas.microsoft.com/office/drawing/2014/main" id="{137C8DEF-D234-4CF7-B2B7-D99941A16A38}"/>
              </a:ext>
            </a:extLst>
          </p:cNvPr>
          <p:cNvSpPr>
            <a:spLocks noGrp="1"/>
          </p:cNvSpPr>
          <p:nvPr>
            <p:ph type="pic" sz="quarter" idx="14" hasCustomPrompt="1"/>
          </p:nvPr>
        </p:nvSpPr>
        <p:spPr>
          <a:xfrm>
            <a:off x="7681386" y="562509"/>
            <a:ext cx="365760" cy="361915"/>
          </a:xfrm>
          <a:prstGeom prst="roundRect">
            <a:avLst>
              <a:gd name="adj" fmla="val 50000"/>
            </a:avLst>
          </a:prstGeom>
        </p:spPr>
        <p:txBody>
          <a:bodyPr/>
          <a:lstStyle>
            <a:lvl1pPr marL="0" indent="0" algn="ctr">
              <a:buNone/>
              <a:defRPr sz="1400"/>
            </a:lvl1pPr>
          </a:lstStyle>
          <a:p>
            <a:r>
              <a:rPr lang="en-US" dirty="0"/>
              <a:t>Songbook</a:t>
            </a:r>
          </a:p>
        </p:txBody>
      </p:sp>
      <p:sp>
        <p:nvSpPr>
          <p:cNvPr id="3" name="song_number">
            <a:extLst>
              <a:ext uri="{FF2B5EF4-FFF2-40B4-BE49-F238E27FC236}">
                <a16:creationId xmlns:a16="http://schemas.microsoft.com/office/drawing/2014/main" id="{E1887CE4-DD4C-4587-8EC3-4DC394CD174A}"/>
              </a:ext>
            </a:extLst>
          </p:cNvPr>
          <p:cNvSpPr>
            <a:spLocks noGrp="1"/>
          </p:cNvSpPr>
          <p:nvPr>
            <p:ph type="body" sz="quarter" idx="15" hasCustomPrompt="1"/>
          </p:nvPr>
        </p:nvSpPr>
        <p:spPr>
          <a:xfrm>
            <a:off x="7681386" y="1024154"/>
            <a:ext cx="365760" cy="365760"/>
          </a:xfrm>
          <a:prstGeom prst="roundRect">
            <a:avLst>
              <a:gd name="adj" fmla="val 50000"/>
            </a:avLst>
          </a:prstGeom>
          <a:solidFill>
            <a:schemeClr val="bg2">
              <a:lumMod val="50000"/>
            </a:schemeClr>
          </a:solidFill>
        </p:spPr>
        <p:txBody>
          <a:bodyPr lIns="0" tIns="0" rIns="0" bIns="0" anchor="ctr"/>
          <a:lstStyle>
            <a:lvl1pPr marL="0" indent="0" algn="ctr">
              <a:buNone/>
              <a:defRPr sz="1200" b="1">
                <a:solidFill>
                  <a:schemeClr val="bg1"/>
                </a:solidFill>
                <a:latin typeface="Century Gothic" panose="020B0502020202020204" pitchFamily="34" charset="0"/>
              </a:defRPr>
            </a:lvl1pPr>
            <a:lvl2pPr marL="457200" indent="0">
              <a:buNone/>
              <a:defRPr sz="1050"/>
            </a:lvl2pPr>
            <a:lvl3pPr marL="914400" indent="0">
              <a:buNone/>
              <a:defRPr sz="1000"/>
            </a:lvl3pPr>
            <a:lvl4pPr marL="1371600" indent="0">
              <a:buNone/>
              <a:defRPr sz="900"/>
            </a:lvl4pPr>
            <a:lvl5pPr marL="1828800" indent="0" algn="l">
              <a:buNone/>
              <a:defRPr sz="900"/>
            </a:lvl5pPr>
          </a:lstStyle>
          <a:p>
            <a:pPr lvl="0"/>
            <a:r>
              <a:rPr lang="en-US" dirty="0"/>
              <a:t>123</a:t>
            </a:r>
          </a:p>
        </p:txBody>
      </p:sp>
      <p:sp>
        <p:nvSpPr>
          <p:cNvPr id="5" name="Text Placeholder 4">
            <a:extLst>
              <a:ext uri="{FF2B5EF4-FFF2-40B4-BE49-F238E27FC236}">
                <a16:creationId xmlns:a16="http://schemas.microsoft.com/office/drawing/2014/main" id="{A604A485-3738-4C04-81B8-D532D3482A4B}"/>
              </a:ext>
            </a:extLst>
          </p:cNvPr>
          <p:cNvSpPr>
            <a:spLocks noGrp="1"/>
          </p:cNvSpPr>
          <p:nvPr>
            <p:ph type="body" sz="quarter" idx="16" hasCustomPrompt="1"/>
          </p:nvPr>
        </p:nvSpPr>
        <p:spPr>
          <a:xfrm>
            <a:off x="7679775" y="1543662"/>
            <a:ext cx="1213847" cy="1164831"/>
          </a:xfrm>
          <a:prstGeom prst="rect">
            <a:avLst/>
          </a:prstGeom>
        </p:spPr>
        <p:txBody>
          <a:bodyPr lIns="0" tIns="0" rIns="0" bIns="0" anchor="t"/>
          <a:lstStyle>
            <a:lvl1pPr marL="0" indent="0">
              <a:lnSpc>
                <a:spcPct val="90000"/>
              </a:lnSpc>
              <a:spcBef>
                <a:spcPts val="0"/>
              </a:spcBef>
              <a:buNone/>
              <a:defRPr sz="2000">
                <a:solidFill>
                  <a:schemeClr val="bg1"/>
                </a:solidFill>
                <a:effectLst>
                  <a:outerShdw blurRad="38100" dist="38100" dir="2700000" algn="tl">
                    <a:srgbClr val="000000">
                      <a:alpha val="43137"/>
                    </a:srgbClr>
                  </a:outerShdw>
                </a:effectLst>
              </a:defRPr>
            </a:lvl1pPr>
          </a:lstStyle>
          <a:p>
            <a:pPr lvl="0"/>
            <a:r>
              <a:rPr lang="en-US" sz="1600" dirty="0"/>
              <a:t>Song Title</a:t>
            </a:r>
            <a:endParaRPr lang="en-US" dirty="0"/>
          </a:p>
        </p:txBody>
      </p:sp>
      <p:sp>
        <p:nvSpPr>
          <p:cNvPr id="8" name="Text Placeholder 7">
            <a:extLst>
              <a:ext uri="{FF2B5EF4-FFF2-40B4-BE49-F238E27FC236}">
                <a16:creationId xmlns:a16="http://schemas.microsoft.com/office/drawing/2014/main" id="{E50B753F-E541-4C9F-B669-A910A156CE6D}"/>
              </a:ext>
            </a:extLst>
          </p:cNvPr>
          <p:cNvSpPr>
            <a:spLocks noGrp="1"/>
          </p:cNvSpPr>
          <p:nvPr>
            <p:ph type="body" sz="quarter" idx="17" hasCustomPrompt="1"/>
          </p:nvPr>
        </p:nvSpPr>
        <p:spPr>
          <a:xfrm>
            <a:off x="7679775" y="4422523"/>
            <a:ext cx="1213399" cy="365760"/>
          </a:xfrm>
          <a:prstGeom prst="rect">
            <a:avLst/>
          </a:prstGeom>
        </p:spPr>
        <p:txBody>
          <a:bodyPr lIns="0" tIns="0" rIns="0" bIns="0" anchor="t"/>
          <a:lstStyle>
            <a:lvl1pPr marL="0" indent="0">
              <a:buNone/>
              <a:defRPr sz="900">
                <a:solidFill>
                  <a:schemeClr val="bg1"/>
                </a:solidFill>
                <a:effectLst>
                  <a:outerShdw blurRad="38100" dist="38100" dir="2700000" algn="tl">
                    <a:srgbClr val="000000">
                      <a:alpha val="43137"/>
                    </a:srgbClr>
                  </a:outerShdw>
                </a:effectLst>
              </a:defRPr>
            </a:lvl1pPr>
          </a:lstStyle>
          <a:p>
            <a:pPr lvl="0"/>
            <a:r>
              <a:rPr lang="en-US" sz="700" dirty="0"/>
              <a:t>Copyright</a:t>
            </a:r>
            <a:endParaRPr lang="en-US" dirty="0"/>
          </a:p>
        </p:txBody>
      </p:sp>
      <p:sp>
        <p:nvSpPr>
          <p:cNvPr id="11" name="Content Placeholder 6">
            <a:extLst>
              <a:ext uri="{FF2B5EF4-FFF2-40B4-BE49-F238E27FC236}">
                <a16:creationId xmlns:a16="http://schemas.microsoft.com/office/drawing/2014/main" id="{699063FC-9632-4D6F-B1DE-EF002F6A361D}"/>
              </a:ext>
            </a:extLst>
          </p:cNvPr>
          <p:cNvSpPr>
            <a:spLocks noGrp="1"/>
          </p:cNvSpPr>
          <p:nvPr>
            <p:ph sz="quarter" idx="18"/>
          </p:nvPr>
        </p:nvSpPr>
        <p:spPr>
          <a:xfrm>
            <a:off x="118872" y="457200"/>
            <a:ext cx="914400" cy="4297680"/>
          </a:xfrm>
          <a:prstGeom prst="roundRect">
            <a:avLst>
              <a:gd name="adj" fmla="val 28004"/>
            </a:avLst>
          </a:prstGeom>
          <a:solidFill>
            <a:schemeClr val="bg1">
              <a:lumMod val="50000"/>
              <a:alpha val="50000"/>
            </a:schemeClr>
          </a:solidFill>
          <a:ln w="6350" cap="flat" cmpd="sng" algn="ctr">
            <a:noFill/>
            <a:prstDash val="solid"/>
            <a:miter lim="800000"/>
          </a:ln>
          <a:effectLst/>
        </p:spPr>
        <p:txBody>
          <a:bodyPr vert="horz" lIns="91440" tIns="45720" rIns="91440" bIns="45720" rtlCol="0" anchor="ctr">
            <a:noAutofit/>
          </a:bodyPr>
          <a:lstStyle>
            <a:lvl1pPr marL="0" indent="0">
              <a:buFontTx/>
              <a:buNone/>
              <a:defRPr lang="en-US" sz="1400" b="0" dirty="0">
                <a:solidFill>
                  <a:schemeClr val="bg1"/>
                </a:solidFill>
              </a:defRPr>
            </a:lvl1pPr>
          </a:lstStyle>
          <a:p>
            <a:pPr marL="228600" lvl="0" indent="-228600" algn="ctr" defTabSz="685800">
              <a:spcBef>
                <a:spcPts val="750"/>
              </a:spcBef>
            </a:pPr>
            <a:endParaRPr lang="en-US" dirty="0"/>
          </a:p>
        </p:txBody>
      </p:sp>
      <p:sp>
        <p:nvSpPr>
          <p:cNvPr id="10" name="Picture Placeholder 9">
            <a:extLst>
              <a:ext uri="{FF2B5EF4-FFF2-40B4-BE49-F238E27FC236}">
                <a16:creationId xmlns:a16="http://schemas.microsoft.com/office/drawing/2014/main" id="{D0E80279-BD62-43D8-9181-D59FD7657BAC}"/>
              </a:ext>
            </a:extLst>
          </p:cNvPr>
          <p:cNvSpPr>
            <a:spLocks noGrp="1"/>
          </p:cNvSpPr>
          <p:nvPr>
            <p:ph type="pic" sz="quarter" idx="10"/>
          </p:nvPr>
        </p:nvSpPr>
        <p:spPr>
          <a:xfrm>
            <a:off x="731520" y="137160"/>
            <a:ext cx="6858000" cy="5486400"/>
          </a:xfrm>
          <a:prstGeom prst="roundRect">
            <a:avLst>
              <a:gd name="adj" fmla="val 4465"/>
            </a:avLst>
          </a:prstGeom>
          <a:effectLst>
            <a:outerShdw blurRad="127000" sx="101000" sy="101000" algn="ctr" rotWithShape="0">
              <a:prstClr val="black">
                <a:alpha val="40000"/>
              </a:prstClr>
            </a:outerShdw>
          </a:effectLst>
        </p:spPr>
        <p:txBody>
          <a:bodyPr/>
          <a:lstStyle/>
          <a:p>
            <a:endParaRPr lang="en-US" dirty="0"/>
          </a:p>
        </p:txBody>
      </p:sp>
      <p:sp>
        <p:nvSpPr>
          <p:cNvPr id="15" name="Picture Placeholder 17">
            <a:extLst>
              <a:ext uri="{FF2B5EF4-FFF2-40B4-BE49-F238E27FC236}">
                <a16:creationId xmlns:a16="http://schemas.microsoft.com/office/drawing/2014/main" id="{02E7528C-D042-4C00-8262-48D39802E0FD}"/>
              </a:ext>
            </a:extLst>
          </p:cNvPr>
          <p:cNvSpPr>
            <a:spLocks noGrp="1" noChangeAspect="1"/>
          </p:cNvSpPr>
          <p:nvPr>
            <p:ph type="pic" sz="quarter" idx="20"/>
          </p:nvPr>
        </p:nvSpPr>
        <p:spPr>
          <a:xfrm>
            <a:off x="7679775" y="4831811"/>
            <a:ext cx="367371" cy="365760"/>
          </a:xfrm>
          <a:prstGeom prst="ellipse">
            <a:avLst/>
          </a:prstGeom>
        </p:spPr>
        <p:txBody>
          <a:bodyPr/>
          <a:lstStyle/>
          <a:p>
            <a:endParaRPr lang="en-US" dirty="0"/>
          </a:p>
        </p:txBody>
      </p:sp>
      <p:sp>
        <p:nvSpPr>
          <p:cNvPr id="4" name="Text Placeholder 3">
            <a:extLst>
              <a:ext uri="{FF2B5EF4-FFF2-40B4-BE49-F238E27FC236}">
                <a16:creationId xmlns:a16="http://schemas.microsoft.com/office/drawing/2014/main" id="{09FF209F-6325-4F89-AF15-E9902E6E1854}"/>
              </a:ext>
            </a:extLst>
          </p:cNvPr>
          <p:cNvSpPr>
            <a:spLocks noGrp="1"/>
          </p:cNvSpPr>
          <p:nvPr>
            <p:ph type="body" sz="quarter" idx="21" hasCustomPrompt="1"/>
          </p:nvPr>
        </p:nvSpPr>
        <p:spPr>
          <a:xfrm>
            <a:off x="7679328" y="2790825"/>
            <a:ext cx="1213847" cy="1165225"/>
          </a:xfrm>
          <a:prstGeom prst="rect">
            <a:avLst/>
          </a:prstGeom>
        </p:spPr>
        <p:txBody>
          <a:bodyPr lIns="0" tIns="0" rIns="0" bIns="0"/>
          <a:lstStyle>
            <a:lvl1pPr marL="0" indent="0">
              <a:spcBef>
                <a:spcPts val="0"/>
              </a:spcBef>
              <a:buNone/>
              <a:defRPr sz="1600">
                <a:solidFill>
                  <a:schemeClr val="bg1"/>
                </a:solidFill>
                <a:effectLst>
                  <a:outerShdw blurRad="38100" dist="38100" dir="2700000" algn="tl">
                    <a:srgbClr val="000000">
                      <a:alpha val="43137"/>
                    </a:srgbClr>
                  </a:outerShdw>
                </a:effectLst>
                <a:latin typeface="Alegreya Sans Medium" panose="00000600000000000000" pitchFamily="50" charset="0"/>
              </a:defRPr>
            </a:lvl1pPr>
          </a:lstStyle>
          <a:p>
            <a:pPr lvl="0"/>
            <a:r>
              <a:rPr lang="en-US" dirty="0"/>
              <a:t>Song Title</a:t>
            </a:r>
          </a:p>
        </p:txBody>
      </p:sp>
      <p:sp>
        <p:nvSpPr>
          <p:cNvPr id="9" name="Text Placeholder 8">
            <a:extLst>
              <a:ext uri="{FF2B5EF4-FFF2-40B4-BE49-F238E27FC236}">
                <a16:creationId xmlns:a16="http://schemas.microsoft.com/office/drawing/2014/main" id="{3BEE7DFD-75AB-4A06-A88A-D17B96DFDA49}"/>
              </a:ext>
            </a:extLst>
          </p:cNvPr>
          <p:cNvSpPr>
            <a:spLocks noGrp="1"/>
          </p:cNvSpPr>
          <p:nvPr>
            <p:ph type="body" sz="quarter" idx="22" hasCustomPrompt="1"/>
          </p:nvPr>
        </p:nvSpPr>
        <p:spPr>
          <a:xfrm>
            <a:off x="7679327" y="4009512"/>
            <a:ext cx="1213847" cy="365125"/>
          </a:xfrm>
          <a:prstGeom prst="rect">
            <a:avLst/>
          </a:prstGeom>
        </p:spPr>
        <p:txBody>
          <a:bodyPr lIns="0" tIns="0" rIns="0" bIns="0"/>
          <a:lstStyle>
            <a:lvl1pPr marL="0" indent="0">
              <a:buNone/>
              <a:defRPr sz="900">
                <a:solidFill>
                  <a:schemeClr val="bg1"/>
                </a:solidFill>
                <a:effectLst>
                  <a:outerShdw blurRad="38100" dist="38100" dir="2700000" algn="tl">
                    <a:srgbClr val="000000">
                      <a:alpha val="43137"/>
                    </a:srgbClr>
                  </a:outerShdw>
                </a:effectLst>
                <a:latin typeface="Alegreya Sans Medium" panose="00000600000000000000" pitchFamily="50" charset="0"/>
              </a:defRPr>
            </a:lvl1pPr>
          </a:lstStyle>
          <a:p>
            <a:pPr lvl="0"/>
            <a:r>
              <a:rPr lang="en-US" dirty="0"/>
              <a:t>Translation</a:t>
            </a:r>
          </a:p>
        </p:txBody>
      </p:sp>
    </p:spTree>
    <p:extLst>
      <p:ext uri="{BB962C8B-B14F-4D97-AF65-F5344CB8AC3E}">
        <p14:creationId xmlns:p14="http://schemas.microsoft.com/office/powerpoint/2010/main" val="3404966945"/>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A close up of text on a white background&#10;&#10;Description automatically generated">
            <a:extLst>
              <a:ext uri="{FF2B5EF4-FFF2-40B4-BE49-F238E27FC236}">
                <a16:creationId xmlns:a16="http://schemas.microsoft.com/office/drawing/2014/main" id="{A1A85FA3-5848-4373-B6D8-392F4C9916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4" name="Rectangle: Rounded Corners 3">
            <a:extLst>
              <a:ext uri="{FF2B5EF4-FFF2-40B4-BE49-F238E27FC236}">
                <a16:creationId xmlns:a16="http://schemas.microsoft.com/office/drawing/2014/main" id="{95529F06-736E-4BFB-B16E-7F73FD8319DA}"/>
              </a:ext>
            </a:extLst>
          </p:cNvPr>
          <p:cNvSpPr/>
          <p:nvPr userDrawn="1"/>
        </p:nvSpPr>
        <p:spPr>
          <a:xfrm>
            <a:off x="7319688" y="93600"/>
            <a:ext cx="2165623" cy="5522400"/>
          </a:xfrm>
          <a:prstGeom prst="roundRect">
            <a:avLst>
              <a:gd name="adj" fmla="val 9197"/>
            </a:avLst>
          </a:prstGeom>
          <a:solidFill>
            <a:schemeClr val="bg1">
              <a:lumMod val="50000"/>
              <a:alpha val="6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a:ln>
                <a:noFill/>
              </a:ln>
              <a:solidFill>
                <a:prstClr val="white"/>
              </a:solidFill>
              <a:effectLst/>
              <a:uLnTx/>
              <a:uFillTx/>
              <a:latin typeface="Calibri"/>
              <a:ea typeface="+mn-ea"/>
              <a:cs typeface="+mn-cs"/>
            </a:endParaRPr>
          </a:p>
        </p:txBody>
      </p:sp>
      <p:sp>
        <p:nvSpPr>
          <p:cNvPr id="5" name="Oval 4">
            <a:extLst>
              <a:ext uri="{FF2B5EF4-FFF2-40B4-BE49-F238E27FC236}">
                <a16:creationId xmlns:a16="http://schemas.microsoft.com/office/drawing/2014/main" id="{9E0F68E9-2DB5-48BE-AA90-BCFC508DF7E3}"/>
              </a:ext>
            </a:extLst>
          </p:cNvPr>
          <p:cNvSpPr/>
          <p:nvPr userDrawn="1"/>
        </p:nvSpPr>
        <p:spPr>
          <a:xfrm>
            <a:off x="2171700" y="456261"/>
            <a:ext cx="4800600" cy="4802478"/>
          </a:xfrm>
          <a:prstGeom prst="ellipse">
            <a:avLst/>
          </a:prstGeom>
          <a:solidFill>
            <a:schemeClr val="bg1">
              <a:lumMod val="50000"/>
              <a:alpha val="68000"/>
            </a:schemeClr>
          </a:solidFill>
          <a:ln>
            <a:noFill/>
          </a:ln>
        </p:spPr>
        <p:style>
          <a:lnRef idx="1">
            <a:schemeClr val="accent1"/>
          </a:lnRef>
          <a:fillRef idx="3">
            <a:schemeClr val="accent1"/>
          </a:fillRef>
          <a:effectRef idx="2">
            <a:schemeClr val="accent1"/>
          </a:effectRef>
          <a:fontRef idx="minor">
            <a:schemeClr val="lt1"/>
          </a:fontRef>
        </p:style>
        <p:txBody>
          <a:bodyPr lIns="90102" tIns="45031" rIns="90102" bIns="4503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ectangle: Rounded Corners 6">
            <a:extLst>
              <a:ext uri="{FF2B5EF4-FFF2-40B4-BE49-F238E27FC236}">
                <a16:creationId xmlns:a16="http://schemas.microsoft.com/office/drawing/2014/main" id="{AB894783-F693-4D2E-8A1B-FA967788E219}"/>
              </a:ext>
            </a:extLst>
          </p:cNvPr>
          <p:cNvSpPr/>
          <p:nvPr/>
        </p:nvSpPr>
        <p:spPr>
          <a:xfrm>
            <a:off x="6810375" y="218772"/>
            <a:ext cx="3048000" cy="547119"/>
          </a:xfrm>
          <a:prstGeom prst="roundRect">
            <a:avLst>
              <a:gd name="adj" fmla="val 50000"/>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a:ln>
                <a:noFill/>
              </a:ln>
              <a:solidFill>
                <a:prstClr val="white"/>
              </a:solidFill>
              <a:effectLst/>
              <a:uLnTx/>
              <a:uFillTx/>
              <a:latin typeface="Calibri"/>
              <a:ea typeface="+mn-ea"/>
              <a:cs typeface="+mn-cs"/>
            </a:endParaRPr>
          </a:p>
        </p:txBody>
      </p:sp>
      <p:sp>
        <p:nvSpPr>
          <p:cNvPr id="9" name="Content Placeholder 14">
            <a:extLst>
              <a:ext uri="{FF2B5EF4-FFF2-40B4-BE49-F238E27FC236}">
                <a16:creationId xmlns:a16="http://schemas.microsoft.com/office/drawing/2014/main" id="{34CE8C7E-CA53-42EE-8BFA-DC58A9464CE1}"/>
              </a:ext>
            </a:extLst>
          </p:cNvPr>
          <p:cNvSpPr>
            <a:spLocks noGrp="1"/>
          </p:cNvSpPr>
          <p:nvPr userDrawn="1">
            <p:ph sz="quarter" idx="10" hasCustomPrompt="1"/>
          </p:nvPr>
        </p:nvSpPr>
        <p:spPr>
          <a:xfrm>
            <a:off x="3605332" y="1073846"/>
            <a:ext cx="1907627" cy="978119"/>
          </a:xfrm>
          <a:prstGeom prst="rect">
            <a:avLst/>
          </a:prstGeom>
        </p:spPr>
        <p:txBody>
          <a:bodyPr/>
          <a:lstStyle>
            <a:lvl1pPr marL="0" indent="0" algn="ctr">
              <a:buNone/>
              <a:defRPr sz="7200" b="1">
                <a:solidFill>
                  <a:schemeClr val="bg1"/>
                </a:solidFill>
                <a:effectLst>
                  <a:outerShdw blurRad="38100" dist="38100" dir="2700000" algn="tl">
                    <a:srgbClr val="000000">
                      <a:alpha val="43137"/>
                    </a:srgbClr>
                  </a:outerShdw>
                </a:effectLst>
                <a:latin typeface="Century Gothic" panose="020B0502020202020204" pitchFamily="34" charset="0"/>
              </a:defRPr>
            </a:lvl1pPr>
          </a:lstStyle>
          <a:p>
            <a:pPr lvl="0"/>
            <a:r>
              <a:rPr lang="en-US" dirty="0"/>
              <a:t>123</a:t>
            </a:r>
          </a:p>
        </p:txBody>
      </p:sp>
      <p:sp>
        <p:nvSpPr>
          <p:cNvPr id="10" name="Text Placeholder 18">
            <a:extLst>
              <a:ext uri="{FF2B5EF4-FFF2-40B4-BE49-F238E27FC236}">
                <a16:creationId xmlns:a16="http://schemas.microsoft.com/office/drawing/2014/main" id="{6D0F4AE8-8A19-4D36-8F60-2F19803DC92A}"/>
              </a:ext>
            </a:extLst>
          </p:cNvPr>
          <p:cNvSpPr>
            <a:spLocks noGrp="1"/>
          </p:cNvSpPr>
          <p:nvPr userDrawn="1">
            <p:ph type="body" sz="quarter" idx="11" hasCustomPrompt="1"/>
          </p:nvPr>
        </p:nvSpPr>
        <p:spPr>
          <a:xfrm>
            <a:off x="2407651" y="2126643"/>
            <a:ext cx="4328699" cy="2004200"/>
          </a:xfrm>
          <a:prstGeom prst="rect">
            <a:avLst/>
          </a:prstGeom>
        </p:spPr>
        <p:txBody>
          <a:bodyPr anchor="ctr">
            <a:normAutofit/>
          </a:bodyPr>
          <a:lstStyle>
            <a:lvl1pPr marL="0" indent="0" algn="ctr">
              <a:buNone/>
              <a:defRPr sz="6000" b="0">
                <a:solidFill>
                  <a:schemeClr val="bg1"/>
                </a:solidFill>
                <a:effectLst>
                  <a:outerShdw blurRad="38100" dist="38100" dir="2700000" algn="tl">
                    <a:srgbClr val="000000">
                      <a:alpha val="43137"/>
                    </a:srgbClr>
                  </a:outerShdw>
                </a:effectLst>
                <a:latin typeface="Century Gothic" panose="020B0502020202020204" pitchFamily="34" charset="0"/>
              </a:defRPr>
            </a:lvl1pPr>
          </a:lstStyle>
          <a:p>
            <a:pPr lvl="0"/>
            <a:r>
              <a:rPr lang="en-US" dirty="0"/>
              <a:t>Song Title</a:t>
            </a:r>
          </a:p>
        </p:txBody>
      </p:sp>
      <p:sp>
        <p:nvSpPr>
          <p:cNvPr id="11" name="Text Placeholder 24">
            <a:extLst>
              <a:ext uri="{FF2B5EF4-FFF2-40B4-BE49-F238E27FC236}">
                <a16:creationId xmlns:a16="http://schemas.microsoft.com/office/drawing/2014/main" id="{A7BCE0CD-B25C-4D83-A7A7-3860687B5A8A}"/>
              </a:ext>
            </a:extLst>
          </p:cNvPr>
          <p:cNvSpPr>
            <a:spLocks noGrp="1"/>
          </p:cNvSpPr>
          <p:nvPr userDrawn="1">
            <p:ph type="body" sz="quarter" idx="12" hasCustomPrompt="1"/>
          </p:nvPr>
        </p:nvSpPr>
        <p:spPr>
          <a:xfrm>
            <a:off x="7423368" y="1662212"/>
            <a:ext cx="1618488" cy="3615182"/>
          </a:xfrm>
          <a:prstGeom prst="rect">
            <a:avLst/>
          </a:prstGeom>
        </p:spPr>
        <p:txBody>
          <a:bodyPr tIns="91440" bIns="91440" anchor="ctr"/>
          <a:lstStyle>
            <a:lvl1pPr marL="0" indent="0" algn="ctr" defTabSz="914400">
              <a:buNone/>
              <a:defRPr sz="1600">
                <a:solidFill>
                  <a:schemeClr val="bg1"/>
                </a:solidFill>
                <a:effectLst>
                  <a:outerShdw blurRad="38100" dist="38100" dir="2700000" algn="tl">
                    <a:srgbClr val="000000">
                      <a:alpha val="43137"/>
                    </a:srgbClr>
                  </a:outerShdw>
                </a:effectLst>
                <a:latin typeface="Century Gothic" panose="020B0502020202020204" pitchFamily="34" charset="0"/>
              </a:defRPr>
            </a:lvl1pPr>
          </a:lstStyle>
          <a:p>
            <a:pPr lvl="0"/>
            <a:r>
              <a:rPr lang="en-US" dirty="0"/>
              <a:t>Credits</a:t>
            </a:r>
          </a:p>
        </p:txBody>
      </p:sp>
      <p:sp>
        <p:nvSpPr>
          <p:cNvPr id="13" name="Picture Placeholder 2">
            <a:extLst>
              <a:ext uri="{FF2B5EF4-FFF2-40B4-BE49-F238E27FC236}">
                <a16:creationId xmlns:a16="http://schemas.microsoft.com/office/drawing/2014/main" id="{3CC10419-886C-44EC-8B14-D3DE5367482C}"/>
              </a:ext>
            </a:extLst>
          </p:cNvPr>
          <p:cNvSpPr>
            <a:spLocks noGrp="1" noChangeAspect="1"/>
          </p:cNvSpPr>
          <p:nvPr userDrawn="1">
            <p:ph type="pic" sz="quarter" idx="14" hasCustomPrompt="1"/>
          </p:nvPr>
        </p:nvSpPr>
        <p:spPr>
          <a:xfrm>
            <a:off x="7423368" y="1001684"/>
            <a:ext cx="1663632" cy="566928"/>
          </a:xfrm>
          <a:prstGeom prst="roundRect">
            <a:avLst>
              <a:gd name="adj" fmla="val 50000"/>
            </a:avLst>
          </a:prstGeom>
        </p:spPr>
        <p:txBody>
          <a:bodyPr/>
          <a:lstStyle>
            <a:lvl1pPr>
              <a:defRPr sz="1800"/>
            </a:lvl1pPr>
          </a:lstStyle>
          <a:p>
            <a:r>
              <a:rPr lang="en-US" dirty="0"/>
              <a:t>Songbook</a:t>
            </a:r>
          </a:p>
        </p:txBody>
      </p:sp>
      <p:pic>
        <p:nvPicPr>
          <p:cNvPr id="17" name="Logo English" descr="A picture containing drawing&#10;&#10;Description automatically generated">
            <a:extLst>
              <a:ext uri="{FF2B5EF4-FFF2-40B4-BE49-F238E27FC236}">
                <a16:creationId xmlns:a16="http://schemas.microsoft.com/office/drawing/2014/main" id="{5F04EE8A-BBA3-457C-AD98-DFC699D7862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11511" y="286591"/>
            <a:ext cx="2056384" cy="420624"/>
          </a:xfrm>
          <a:prstGeom prst="rect">
            <a:avLst/>
          </a:prstGeom>
        </p:spPr>
      </p:pic>
      <p:sp>
        <p:nvSpPr>
          <p:cNvPr id="15" name="Text Placeholder 14">
            <a:extLst>
              <a:ext uri="{FF2B5EF4-FFF2-40B4-BE49-F238E27FC236}">
                <a16:creationId xmlns:a16="http://schemas.microsoft.com/office/drawing/2014/main" id="{7E1CA150-462D-40F4-877B-E6F047850847}"/>
              </a:ext>
            </a:extLst>
          </p:cNvPr>
          <p:cNvSpPr>
            <a:spLocks noGrp="1"/>
          </p:cNvSpPr>
          <p:nvPr>
            <p:ph type="body" sz="quarter" idx="16" hasCustomPrompt="1"/>
          </p:nvPr>
        </p:nvSpPr>
        <p:spPr>
          <a:xfrm>
            <a:off x="2177123" y="4130675"/>
            <a:ext cx="4733925" cy="800100"/>
          </a:xfrm>
          <a:prstGeom prst="roundRect">
            <a:avLst>
              <a:gd name="adj" fmla="val 50000"/>
            </a:avLst>
          </a:prstGeom>
          <a:solidFill>
            <a:srgbClr val="5180AC">
              <a:alpha val="90000"/>
            </a:srgbClr>
          </a:solidFill>
        </p:spPr>
        <p:txBody>
          <a:bodyPr anchor="ctr"/>
          <a:lstStyle>
            <a:lvl1pPr marL="0" indent="0" algn="ctr">
              <a:buNone/>
              <a:defRPr>
                <a:solidFill>
                  <a:schemeClr val="bg1"/>
                </a:solidFill>
              </a:defRPr>
            </a:lvl1pPr>
          </a:lstStyle>
          <a:p>
            <a:pPr lvl="0"/>
            <a:r>
              <a:rPr lang="en-US" dirty="0"/>
              <a:t> </a:t>
            </a:r>
          </a:p>
        </p:txBody>
      </p:sp>
      <p:sp>
        <p:nvSpPr>
          <p:cNvPr id="20" name="Text Placeholder 19">
            <a:extLst>
              <a:ext uri="{FF2B5EF4-FFF2-40B4-BE49-F238E27FC236}">
                <a16:creationId xmlns:a16="http://schemas.microsoft.com/office/drawing/2014/main" id="{E9362476-5008-472B-A5AA-3340F3A6A214}"/>
              </a:ext>
            </a:extLst>
          </p:cNvPr>
          <p:cNvSpPr>
            <a:spLocks noGrp="1"/>
          </p:cNvSpPr>
          <p:nvPr>
            <p:ph type="body" sz="quarter" idx="18" hasCustomPrompt="1"/>
          </p:nvPr>
        </p:nvSpPr>
        <p:spPr>
          <a:xfrm>
            <a:off x="2470811" y="4130675"/>
            <a:ext cx="4133850" cy="800100"/>
          </a:xfrm>
          <a:prstGeom prst="rect">
            <a:avLst/>
          </a:prstGeom>
        </p:spPr>
        <p:txBody>
          <a:bodyPr lIns="0" tIns="0" rIns="0" bIns="0" anchor="ctr"/>
          <a:lstStyle>
            <a:lvl1pPr marL="0" indent="0" algn="ctr">
              <a:buNone/>
              <a:defRPr>
                <a:solidFill>
                  <a:schemeClr val="bg1"/>
                </a:solidFill>
              </a:defRPr>
            </a:lvl1pPr>
          </a:lstStyle>
          <a:p>
            <a:pPr lvl="0"/>
            <a:r>
              <a:rPr lang="en-US" dirty="0"/>
              <a:t>Verse Info</a:t>
            </a:r>
          </a:p>
        </p:txBody>
      </p:sp>
      <p:sp>
        <p:nvSpPr>
          <p:cNvPr id="6" name="Text Placeholder 5">
            <a:extLst>
              <a:ext uri="{FF2B5EF4-FFF2-40B4-BE49-F238E27FC236}">
                <a16:creationId xmlns:a16="http://schemas.microsoft.com/office/drawing/2014/main" id="{A80B3498-92B3-4058-8B80-28350351B33B}"/>
              </a:ext>
            </a:extLst>
          </p:cNvPr>
          <p:cNvSpPr>
            <a:spLocks noGrp="1"/>
          </p:cNvSpPr>
          <p:nvPr>
            <p:ph type="body" sz="quarter" idx="15" hasCustomPrompt="1"/>
          </p:nvPr>
        </p:nvSpPr>
        <p:spPr>
          <a:xfrm>
            <a:off x="1708494" y="413912"/>
            <a:ext cx="1737360" cy="1737360"/>
          </a:xfrm>
          <a:prstGeom prst="ellipse">
            <a:avLst/>
          </a:prstGeom>
          <a:solidFill>
            <a:srgbClr val="5180AC">
              <a:alpha val="90000"/>
            </a:srgbClr>
          </a:solidFill>
        </p:spPr>
        <p:txBody>
          <a:bodyPr lIns="0" tIns="0" rIns="0" bIns="0" anchor="ctr"/>
          <a:lstStyle>
            <a:lvl1pPr marL="0" indent="0" algn="ctr">
              <a:buNone/>
              <a:defRPr>
                <a:solidFill>
                  <a:schemeClr val="bg1"/>
                </a:solidFill>
              </a:defRPr>
            </a:lvl1pPr>
          </a:lstStyle>
          <a:p>
            <a:pPr lvl="0"/>
            <a:r>
              <a:rPr lang="en-US" dirty="0"/>
              <a:t> </a:t>
            </a:r>
          </a:p>
        </p:txBody>
      </p:sp>
      <p:sp>
        <p:nvSpPr>
          <p:cNvPr id="18" name="Text Placeholder 17">
            <a:extLst>
              <a:ext uri="{FF2B5EF4-FFF2-40B4-BE49-F238E27FC236}">
                <a16:creationId xmlns:a16="http://schemas.microsoft.com/office/drawing/2014/main" id="{FBB38883-2B26-4066-A249-2965348004C4}"/>
              </a:ext>
            </a:extLst>
          </p:cNvPr>
          <p:cNvSpPr>
            <a:spLocks noGrp="1"/>
          </p:cNvSpPr>
          <p:nvPr>
            <p:ph type="body" sz="quarter" idx="17" hasCustomPrompt="1"/>
          </p:nvPr>
        </p:nvSpPr>
        <p:spPr>
          <a:xfrm>
            <a:off x="1708176" y="413703"/>
            <a:ext cx="1737360" cy="1713107"/>
          </a:xfrm>
          <a:prstGeom prst="rect">
            <a:avLst/>
          </a:prstGeom>
        </p:spPr>
        <p:txBody>
          <a:bodyPr lIns="0" tIns="0" rIns="0" bIns="0" anchor="ctr"/>
          <a:lstStyle>
            <a:lvl1pPr marL="0" indent="0" algn="ctr">
              <a:buNone/>
              <a:defRPr>
                <a:solidFill>
                  <a:schemeClr val="bg1"/>
                </a:solidFill>
              </a:defRPr>
            </a:lvl1pPr>
          </a:lstStyle>
          <a:p>
            <a:pPr lvl="0"/>
            <a:r>
              <a:rPr lang="en-US" dirty="0"/>
              <a:t>Bubble</a:t>
            </a:r>
          </a:p>
        </p:txBody>
      </p:sp>
    </p:spTree>
    <p:extLst>
      <p:ext uri="{BB962C8B-B14F-4D97-AF65-F5344CB8AC3E}">
        <p14:creationId xmlns:p14="http://schemas.microsoft.com/office/powerpoint/2010/main" val="25990019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descr="A close up of text on a white background&#10;&#10;Description automatically generated">
            <a:extLst>
              <a:ext uri="{FF2B5EF4-FFF2-40B4-BE49-F238E27FC236}">
                <a16:creationId xmlns:a16="http://schemas.microsoft.com/office/drawing/2014/main" id="{A1A85FA3-5848-4373-B6D8-392F4C9916A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4" name="Rectangle: Rounded Corners 3">
            <a:extLst>
              <a:ext uri="{FF2B5EF4-FFF2-40B4-BE49-F238E27FC236}">
                <a16:creationId xmlns:a16="http://schemas.microsoft.com/office/drawing/2014/main" id="{95529F06-736E-4BFB-B16E-7F73FD8319DA}"/>
              </a:ext>
            </a:extLst>
          </p:cNvPr>
          <p:cNvSpPr/>
          <p:nvPr userDrawn="1"/>
        </p:nvSpPr>
        <p:spPr>
          <a:xfrm>
            <a:off x="7319688" y="93600"/>
            <a:ext cx="2165623" cy="5522400"/>
          </a:xfrm>
          <a:prstGeom prst="roundRect">
            <a:avLst>
              <a:gd name="adj" fmla="val 9197"/>
            </a:avLst>
          </a:prstGeom>
          <a:solidFill>
            <a:schemeClr val="bg1">
              <a:lumMod val="50000"/>
              <a:alpha val="6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a:ln>
                <a:noFill/>
              </a:ln>
              <a:solidFill>
                <a:prstClr val="white"/>
              </a:solidFill>
              <a:effectLst/>
              <a:uLnTx/>
              <a:uFillTx/>
              <a:latin typeface="Calibri"/>
              <a:ea typeface="+mn-ea"/>
              <a:cs typeface="+mn-cs"/>
            </a:endParaRPr>
          </a:p>
        </p:txBody>
      </p:sp>
      <p:sp>
        <p:nvSpPr>
          <p:cNvPr id="5" name="Oval 4">
            <a:extLst>
              <a:ext uri="{FF2B5EF4-FFF2-40B4-BE49-F238E27FC236}">
                <a16:creationId xmlns:a16="http://schemas.microsoft.com/office/drawing/2014/main" id="{9E0F68E9-2DB5-48BE-AA90-BCFC508DF7E3}"/>
              </a:ext>
            </a:extLst>
          </p:cNvPr>
          <p:cNvSpPr/>
          <p:nvPr userDrawn="1"/>
        </p:nvSpPr>
        <p:spPr>
          <a:xfrm>
            <a:off x="2171700" y="456261"/>
            <a:ext cx="4800600" cy="4802478"/>
          </a:xfrm>
          <a:prstGeom prst="ellipse">
            <a:avLst/>
          </a:prstGeom>
          <a:solidFill>
            <a:schemeClr val="bg1">
              <a:lumMod val="50000"/>
              <a:alpha val="68000"/>
            </a:schemeClr>
          </a:solidFill>
          <a:ln>
            <a:noFill/>
          </a:ln>
        </p:spPr>
        <p:style>
          <a:lnRef idx="1">
            <a:schemeClr val="accent1"/>
          </a:lnRef>
          <a:fillRef idx="3">
            <a:schemeClr val="accent1"/>
          </a:fillRef>
          <a:effectRef idx="2">
            <a:schemeClr val="accent1"/>
          </a:effectRef>
          <a:fontRef idx="minor">
            <a:schemeClr val="lt1"/>
          </a:fontRef>
        </p:style>
        <p:txBody>
          <a:bodyPr lIns="90102" tIns="45031" rIns="90102" bIns="4503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ectangle: Rounded Corners 6">
            <a:extLst>
              <a:ext uri="{FF2B5EF4-FFF2-40B4-BE49-F238E27FC236}">
                <a16:creationId xmlns:a16="http://schemas.microsoft.com/office/drawing/2014/main" id="{AB894783-F693-4D2E-8A1B-FA967788E219}"/>
              </a:ext>
            </a:extLst>
          </p:cNvPr>
          <p:cNvSpPr/>
          <p:nvPr/>
        </p:nvSpPr>
        <p:spPr>
          <a:xfrm>
            <a:off x="6810375" y="218772"/>
            <a:ext cx="3048000" cy="547119"/>
          </a:xfrm>
          <a:prstGeom prst="roundRect">
            <a:avLst>
              <a:gd name="adj" fmla="val 50000"/>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a:ln>
                <a:noFill/>
              </a:ln>
              <a:solidFill>
                <a:prstClr val="white"/>
              </a:solidFill>
              <a:effectLst/>
              <a:uLnTx/>
              <a:uFillTx/>
              <a:latin typeface="Calibri"/>
              <a:ea typeface="+mn-ea"/>
              <a:cs typeface="+mn-cs"/>
            </a:endParaRPr>
          </a:p>
        </p:txBody>
      </p:sp>
      <p:sp>
        <p:nvSpPr>
          <p:cNvPr id="9" name="Content Placeholder 14">
            <a:extLst>
              <a:ext uri="{FF2B5EF4-FFF2-40B4-BE49-F238E27FC236}">
                <a16:creationId xmlns:a16="http://schemas.microsoft.com/office/drawing/2014/main" id="{34CE8C7E-CA53-42EE-8BFA-DC58A9464CE1}"/>
              </a:ext>
            </a:extLst>
          </p:cNvPr>
          <p:cNvSpPr>
            <a:spLocks noGrp="1"/>
          </p:cNvSpPr>
          <p:nvPr userDrawn="1">
            <p:ph sz="quarter" idx="10" hasCustomPrompt="1"/>
          </p:nvPr>
        </p:nvSpPr>
        <p:spPr>
          <a:xfrm>
            <a:off x="3606165" y="1073846"/>
            <a:ext cx="1907627" cy="978119"/>
          </a:xfrm>
          <a:prstGeom prst="rect">
            <a:avLst/>
          </a:prstGeom>
        </p:spPr>
        <p:txBody>
          <a:bodyPr/>
          <a:lstStyle>
            <a:lvl1pPr marL="0" indent="0" algn="ctr">
              <a:buNone/>
              <a:defRPr sz="7200" b="1">
                <a:solidFill>
                  <a:schemeClr val="bg1"/>
                </a:solidFill>
                <a:effectLst>
                  <a:outerShdw blurRad="38100" dist="38100" dir="2700000" algn="tl">
                    <a:srgbClr val="000000">
                      <a:alpha val="43137"/>
                    </a:srgbClr>
                  </a:outerShdw>
                </a:effectLst>
                <a:latin typeface="Century Gothic" panose="020B0502020202020204" pitchFamily="34" charset="0"/>
              </a:defRPr>
            </a:lvl1pPr>
          </a:lstStyle>
          <a:p>
            <a:pPr lvl="0"/>
            <a:r>
              <a:rPr lang="en-US" dirty="0"/>
              <a:t>123</a:t>
            </a:r>
          </a:p>
        </p:txBody>
      </p:sp>
      <p:sp>
        <p:nvSpPr>
          <p:cNvPr id="10" name="Text Placeholder 18">
            <a:extLst>
              <a:ext uri="{FF2B5EF4-FFF2-40B4-BE49-F238E27FC236}">
                <a16:creationId xmlns:a16="http://schemas.microsoft.com/office/drawing/2014/main" id="{6D0F4AE8-8A19-4D36-8F60-2F19803DC92A}"/>
              </a:ext>
            </a:extLst>
          </p:cNvPr>
          <p:cNvSpPr>
            <a:spLocks noGrp="1"/>
          </p:cNvSpPr>
          <p:nvPr userDrawn="1">
            <p:ph type="body" sz="quarter" idx="11" hasCustomPrompt="1"/>
          </p:nvPr>
        </p:nvSpPr>
        <p:spPr>
          <a:xfrm>
            <a:off x="2471738" y="2126810"/>
            <a:ext cx="4200525" cy="2004200"/>
          </a:xfrm>
          <a:prstGeom prst="rect">
            <a:avLst/>
          </a:prstGeom>
        </p:spPr>
        <p:txBody>
          <a:bodyPr anchor="ctr">
            <a:normAutofit/>
          </a:bodyPr>
          <a:lstStyle>
            <a:lvl1pPr marL="0" indent="0" algn="ctr">
              <a:buNone/>
              <a:defRPr sz="6000" b="0">
                <a:solidFill>
                  <a:schemeClr val="bg1"/>
                </a:solidFill>
                <a:effectLst>
                  <a:outerShdw blurRad="38100" dist="38100" dir="2700000" algn="tl">
                    <a:srgbClr val="000000">
                      <a:alpha val="43137"/>
                    </a:srgbClr>
                  </a:outerShdw>
                </a:effectLst>
                <a:latin typeface="Century Gothic" panose="020B0502020202020204" pitchFamily="34" charset="0"/>
              </a:defRPr>
            </a:lvl1pPr>
          </a:lstStyle>
          <a:p>
            <a:pPr lvl="0"/>
            <a:r>
              <a:rPr lang="en-US" dirty="0"/>
              <a:t>Song Title</a:t>
            </a:r>
          </a:p>
        </p:txBody>
      </p:sp>
      <p:sp>
        <p:nvSpPr>
          <p:cNvPr id="11" name="Text Placeholder 24">
            <a:extLst>
              <a:ext uri="{FF2B5EF4-FFF2-40B4-BE49-F238E27FC236}">
                <a16:creationId xmlns:a16="http://schemas.microsoft.com/office/drawing/2014/main" id="{A7BCE0CD-B25C-4D83-A7A7-3860687B5A8A}"/>
              </a:ext>
            </a:extLst>
          </p:cNvPr>
          <p:cNvSpPr>
            <a:spLocks noGrp="1"/>
          </p:cNvSpPr>
          <p:nvPr userDrawn="1">
            <p:ph type="body" sz="quarter" idx="12" hasCustomPrompt="1"/>
          </p:nvPr>
        </p:nvSpPr>
        <p:spPr>
          <a:xfrm>
            <a:off x="7423368" y="1662212"/>
            <a:ext cx="1618488" cy="3615182"/>
          </a:xfrm>
          <a:prstGeom prst="rect">
            <a:avLst/>
          </a:prstGeom>
        </p:spPr>
        <p:txBody>
          <a:bodyPr tIns="91440" bIns="91440" anchor="ctr"/>
          <a:lstStyle>
            <a:lvl1pPr marL="0" indent="0" algn="ctr" defTabSz="914400">
              <a:buNone/>
              <a:defRPr sz="1600">
                <a:solidFill>
                  <a:schemeClr val="bg1"/>
                </a:solidFill>
                <a:effectLst>
                  <a:outerShdw blurRad="38100" dist="38100" dir="2700000" algn="tl">
                    <a:srgbClr val="000000">
                      <a:alpha val="43137"/>
                    </a:srgbClr>
                  </a:outerShdw>
                </a:effectLst>
                <a:latin typeface="Century Gothic" panose="020B0502020202020204" pitchFamily="34" charset="0"/>
              </a:defRPr>
            </a:lvl1pPr>
          </a:lstStyle>
          <a:p>
            <a:pPr lvl="0"/>
            <a:r>
              <a:rPr lang="en-US" dirty="0"/>
              <a:t>Credits</a:t>
            </a:r>
          </a:p>
        </p:txBody>
      </p:sp>
      <p:sp>
        <p:nvSpPr>
          <p:cNvPr id="13" name="Picture Placeholder 2">
            <a:extLst>
              <a:ext uri="{FF2B5EF4-FFF2-40B4-BE49-F238E27FC236}">
                <a16:creationId xmlns:a16="http://schemas.microsoft.com/office/drawing/2014/main" id="{3CC10419-886C-44EC-8B14-D3DE5367482C}"/>
              </a:ext>
            </a:extLst>
          </p:cNvPr>
          <p:cNvSpPr>
            <a:spLocks noGrp="1" noChangeAspect="1"/>
          </p:cNvSpPr>
          <p:nvPr userDrawn="1">
            <p:ph type="pic" sz="quarter" idx="14" hasCustomPrompt="1"/>
          </p:nvPr>
        </p:nvSpPr>
        <p:spPr>
          <a:xfrm>
            <a:off x="7423368" y="1001684"/>
            <a:ext cx="1663632" cy="566928"/>
          </a:xfrm>
          <a:prstGeom prst="roundRect">
            <a:avLst>
              <a:gd name="adj" fmla="val 50000"/>
            </a:avLst>
          </a:prstGeom>
        </p:spPr>
        <p:txBody>
          <a:bodyPr/>
          <a:lstStyle>
            <a:lvl1pPr>
              <a:defRPr sz="1800"/>
            </a:lvl1pPr>
          </a:lstStyle>
          <a:p>
            <a:r>
              <a:rPr lang="en-US" dirty="0"/>
              <a:t>Songbook</a:t>
            </a:r>
          </a:p>
        </p:txBody>
      </p:sp>
      <p:pic>
        <p:nvPicPr>
          <p:cNvPr id="17" name="Logo English" descr="A picture containing drawing&#10;&#10;Description automatically generated">
            <a:extLst>
              <a:ext uri="{FF2B5EF4-FFF2-40B4-BE49-F238E27FC236}">
                <a16:creationId xmlns:a16="http://schemas.microsoft.com/office/drawing/2014/main" id="{5F04EE8A-BBA3-457C-AD98-DFC699D7862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011511" y="286591"/>
            <a:ext cx="2056384" cy="420624"/>
          </a:xfrm>
          <a:prstGeom prst="rect">
            <a:avLst/>
          </a:prstGeom>
        </p:spPr>
      </p:pic>
      <p:sp>
        <p:nvSpPr>
          <p:cNvPr id="15" name="Text Placeholder 14">
            <a:extLst>
              <a:ext uri="{FF2B5EF4-FFF2-40B4-BE49-F238E27FC236}">
                <a16:creationId xmlns:a16="http://schemas.microsoft.com/office/drawing/2014/main" id="{7E1CA150-462D-40F4-877B-E6F047850847}"/>
              </a:ext>
            </a:extLst>
          </p:cNvPr>
          <p:cNvSpPr>
            <a:spLocks noGrp="1"/>
          </p:cNvSpPr>
          <p:nvPr>
            <p:ph type="body" sz="quarter" idx="16" hasCustomPrompt="1"/>
          </p:nvPr>
        </p:nvSpPr>
        <p:spPr>
          <a:xfrm>
            <a:off x="2177956" y="4130675"/>
            <a:ext cx="4733925" cy="800100"/>
          </a:xfrm>
          <a:prstGeom prst="roundRect">
            <a:avLst>
              <a:gd name="adj" fmla="val 50000"/>
            </a:avLst>
          </a:prstGeom>
          <a:solidFill>
            <a:srgbClr val="5180AC">
              <a:alpha val="90000"/>
            </a:srgbClr>
          </a:solidFill>
        </p:spPr>
        <p:txBody>
          <a:bodyPr anchor="ctr"/>
          <a:lstStyle>
            <a:lvl1pPr marL="0" indent="0" algn="ctr">
              <a:buNone/>
              <a:defRPr>
                <a:solidFill>
                  <a:schemeClr val="bg1"/>
                </a:solidFill>
              </a:defRPr>
            </a:lvl1pPr>
          </a:lstStyle>
          <a:p>
            <a:pPr lvl="0"/>
            <a:r>
              <a:rPr lang="en-US" dirty="0"/>
              <a:t> </a:t>
            </a:r>
          </a:p>
        </p:txBody>
      </p:sp>
      <p:sp>
        <p:nvSpPr>
          <p:cNvPr id="20" name="Text Placeholder 19">
            <a:extLst>
              <a:ext uri="{FF2B5EF4-FFF2-40B4-BE49-F238E27FC236}">
                <a16:creationId xmlns:a16="http://schemas.microsoft.com/office/drawing/2014/main" id="{E9362476-5008-472B-A5AA-3340F3A6A214}"/>
              </a:ext>
            </a:extLst>
          </p:cNvPr>
          <p:cNvSpPr>
            <a:spLocks noGrp="1"/>
          </p:cNvSpPr>
          <p:nvPr>
            <p:ph type="body" sz="quarter" idx="18" hasCustomPrompt="1"/>
          </p:nvPr>
        </p:nvSpPr>
        <p:spPr>
          <a:xfrm>
            <a:off x="2471644" y="4130675"/>
            <a:ext cx="4133850" cy="800100"/>
          </a:xfrm>
          <a:prstGeom prst="rect">
            <a:avLst/>
          </a:prstGeom>
        </p:spPr>
        <p:txBody>
          <a:bodyPr lIns="0" tIns="0" rIns="0" bIns="0" anchor="ctr"/>
          <a:lstStyle>
            <a:lvl1pPr marL="0" indent="0" algn="ctr">
              <a:buNone/>
              <a:defRPr>
                <a:solidFill>
                  <a:schemeClr val="bg1"/>
                </a:solidFill>
              </a:defRPr>
            </a:lvl1pPr>
          </a:lstStyle>
          <a:p>
            <a:pPr lvl="0"/>
            <a:r>
              <a:rPr lang="en-US" dirty="0"/>
              <a:t>Verse Info</a:t>
            </a:r>
          </a:p>
        </p:txBody>
      </p:sp>
      <p:sp>
        <p:nvSpPr>
          <p:cNvPr id="6" name="Text Placeholder 5">
            <a:extLst>
              <a:ext uri="{FF2B5EF4-FFF2-40B4-BE49-F238E27FC236}">
                <a16:creationId xmlns:a16="http://schemas.microsoft.com/office/drawing/2014/main" id="{A80B3498-92B3-4058-8B80-28350351B33B}"/>
              </a:ext>
            </a:extLst>
          </p:cNvPr>
          <p:cNvSpPr>
            <a:spLocks noGrp="1"/>
          </p:cNvSpPr>
          <p:nvPr>
            <p:ph type="body" sz="quarter" idx="15" hasCustomPrompt="1"/>
          </p:nvPr>
        </p:nvSpPr>
        <p:spPr>
          <a:xfrm>
            <a:off x="1709327" y="413912"/>
            <a:ext cx="1737360" cy="1737360"/>
          </a:xfrm>
          <a:prstGeom prst="ellipse">
            <a:avLst/>
          </a:prstGeom>
          <a:solidFill>
            <a:srgbClr val="5180AC">
              <a:alpha val="90000"/>
            </a:srgbClr>
          </a:solidFill>
        </p:spPr>
        <p:txBody>
          <a:bodyPr lIns="0" tIns="0" rIns="0" bIns="0" anchor="ctr"/>
          <a:lstStyle>
            <a:lvl1pPr marL="0" indent="0" algn="ctr">
              <a:buNone/>
              <a:defRPr>
                <a:solidFill>
                  <a:schemeClr val="bg1"/>
                </a:solidFill>
              </a:defRPr>
            </a:lvl1pPr>
          </a:lstStyle>
          <a:p>
            <a:pPr lvl="0"/>
            <a:r>
              <a:rPr lang="en-US" dirty="0"/>
              <a:t> </a:t>
            </a:r>
          </a:p>
        </p:txBody>
      </p:sp>
      <p:sp>
        <p:nvSpPr>
          <p:cNvPr id="18" name="Text Placeholder 17">
            <a:extLst>
              <a:ext uri="{FF2B5EF4-FFF2-40B4-BE49-F238E27FC236}">
                <a16:creationId xmlns:a16="http://schemas.microsoft.com/office/drawing/2014/main" id="{FBB38883-2B26-4066-A249-2965348004C4}"/>
              </a:ext>
            </a:extLst>
          </p:cNvPr>
          <p:cNvSpPr>
            <a:spLocks noGrp="1"/>
          </p:cNvSpPr>
          <p:nvPr>
            <p:ph type="body" sz="quarter" idx="17" hasCustomPrompt="1"/>
          </p:nvPr>
        </p:nvSpPr>
        <p:spPr>
          <a:xfrm>
            <a:off x="1709009" y="413703"/>
            <a:ext cx="1737360" cy="1713107"/>
          </a:xfrm>
          <a:prstGeom prst="rect">
            <a:avLst/>
          </a:prstGeom>
        </p:spPr>
        <p:txBody>
          <a:bodyPr lIns="0" tIns="0" rIns="0" bIns="0" anchor="ctr"/>
          <a:lstStyle>
            <a:lvl1pPr marL="0" indent="0" algn="ctr">
              <a:buNone/>
              <a:defRPr>
                <a:solidFill>
                  <a:schemeClr val="bg1"/>
                </a:solidFill>
              </a:defRPr>
            </a:lvl1pPr>
          </a:lstStyle>
          <a:p>
            <a:pPr lvl="0"/>
            <a:r>
              <a:rPr lang="en-US" dirty="0"/>
              <a:t>Bubble</a:t>
            </a:r>
          </a:p>
        </p:txBody>
      </p:sp>
      <p:sp>
        <p:nvSpPr>
          <p:cNvPr id="16" name="Spanish Song Title">
            <a:extLst>
              <a:ext uri="{FF2B5EF4-FFF2-40B4-BE49-F238E27FC236}">
                <a16:creationId xmlns:a16="http://schemas.microsoft.com/office/drawing/2014/main" id="{8D76D5C2-4349-449E-9822-63CBEA493D4D}"/>
              </a:ext>
            </a:extLst>
          </p:cNvPr>
          <p:cNvSpPr>
            <a:spLocks noGrp="1"/>
          </p:cNvSpPr>
          <p:nvPr>
            <p:ph type="body" sz="quarter" idx="19" hasCustomPrompt="1"/>
          </p:nvPr>
        </p:nvSpPr>
        <p:spPr>
          <a:xfrm>
            <a:off x="2471738" y="2126810"/>
            <a:ext cx="4200525" cy="2004200"/>
          </a:xfrm>
          <a:prstGeom prst="rect">
            <a:avLst/>
          </a:prstGeom>
        </p:spPr>
        <p:txBody>
          <a:bodyPr anchor="ctr">
            <a:normAutofit/>
          </a:bodyPr>
          <a:lstStyle>
            <a:lvl1pPr marL="0" indent="0" algn="ctr">
              <a:buNone/>
              <a:defRPr sz="6000" b="0">
                <a:solidFill>
                  <a:schemeClr val="bg1"/>
                </a:solidFill>
                <a:effectLst>
                  <a:outerShdw blurRad="38100" dist="38100" dir="2700000" algn="tl">
                    <a:srgbClr val="000000">
                      <a:alpha val="43137"/>
                    </a:srgbClr>
                  </a:outerShdw>
                </a:effectLst>
                <a:latin typeface="Alegreya Sans Medium" panose="00000600000000000000" pitchFamily="50" charset="0"/>
              </a:defRPr>
            </a:lvl1pPr>
          </a:lstStyle>
          <a:p>
            <a:pPr lvl="0"/>
            <a:r>
              <a:rPr lang="en-US" dirty="0"/>
              <a:t>Song Title</a:t>
            </a:r>
          </a:p>
        </p:txBody>
      </p:sp>
      <p:sp>
        <p:nvSpPr>
          <p:cNvPr id="19" name="Spanish Credits">
            <a:extLst>
              <a:ext uri="{FF2B5EF4-FFF2-40B4-BE49-F238E27FC236}">
                <a16:creationId xmlns:a16="http://schemas.microsoft.com/office/drawing/2014/main" id="{21B48B08-B8D3-4A9E-9425-A65019C11707}"/>
              </a:ext>
            </a:extLst>
          </p:cNvPr>
          <p:cNvSpPr>
            <a:spLocks noGrp="1"/>
          </p:cNvSpPr>
          <p:nvPr>
            <p:ph type="body" sz="quarter" idx="20" hasCustomPrompt="1"/>
          </p:nvPr>
        </p:nvSpPr>
        <p:spPr>
          <a:xfrm>
            <a:off x="7423368" y="1662212"/>
            <a:ext cx="1618488" cy="3615182"/>
          </a:xfrm>
          <a:prstGeom prst="rect">
            <a:avLst/>
          </a:prstGeom>
        </p:spPr>
        <p:txBody>
          <a:bodyPr tIns="91440" bIns="91440" anchor="ctr"/>
          <a:lstStyle>
            <a:lvl1pPr marL="0" indent="0" algn="ctr" defTabSz="914400">
              <a:buNone/>
              <a:defRPr sz="1600">
                <a:solidFill>
                  <a:schemeClr val="bg1"/>
                </a:solidFill>
                <a:effectLst>
                  <a:outerShdw blurRad="38100" dist="38100" dir="2700000" algn="tl">
                    <a:srgbClr val="000000">
                      <a:alpha val="43137"/>
                    </a:srgbClr>
                  </a:outerShdw>
                </a:effectLst>
                <a:latin typeface="Alegreya Sans Light" panose="00000400000000000000" pitchFamily="50" charset="0"/>
              </a:defRPr>
            </a:lvl1pPr>
          </a:lstStyle>
          <a:p>
            <a:pPr lvl="0"/>
            <a:r>
              <a:rPr lang="en-US" dirty="0"/>
              <a:t>Credits</a:t>
            </a:r>
          </a:p>
        </p:txBody>
      </p:sp>
      <p:sp>
        <p:nvSpPr>
          <p:cNvPr id="21" name="Spanish Verse Info">
            <a:extLst>
              <a:ext uri="{FF2B5EF4-FFF2-40B4-BE49-F238E27FC236}">
                <a16:creationId xmlns:a16="http://schemas.microsoft.com/office/drawing/2014/main" id="{9B2A02D9-3B2E-481C-9E8A-A2FE16737286}"/>
              </a:ext>
            </a:extLst>
          </p:cNvPr>
          <p:cNvSpPr>
            <a:spLocks noGrp="1"/>
          </p:cNvSpPr>
          <p:nvPr>
            <p:ph type="body" sz="quarter" idx="21" hasCustomPrompt="1"/>
          </p:nvPr>
        </p:nvSpPr>
        <p:spPr>
          <a:xfrm>
            <a:off x="2471644" y="4130675"/>
            <a:ext cx="4133850" cy="800100"/>
          </a:xfrm>
          <a:prstGeom prst="rect">
            <a:avLst/>
          </a:prstGeom>
        </p:spPr>
        <p:txBody>
          <a:bodyPr lIns="0" tIns="0" rIns="0" bIns="0" anchor="ctr"/>
          <a:lstStyle>
            <a:lvl1pPr marL="0" indent="0" algn="ctr">
              <a:buNone/>
              <a:defRPr>
                <a:solidFill>
                  <a:schemeClr val="bg1"/>
                </a:solidFill>
                <a:latin typeface="Alegreya Sans Medium" panose="00000600000000000000" pitchFamily="50" charset="0"/>
              </a:defRPr>
            </a:lvl1pPr>
          </a:lstStyle>
          <a:p>
            <a:pPr lvl="0"/>
            <a:r>
              <a:rPr lang="en-US" dirty="0"/>
              <a:t>Verse Info</a:t>
            </a:r>
          </a:p>
        </p:txBody>
      </p:sp>
      <p:sp>
        <p:nvSpPr>
          <p:cNvPr id="22" name="Spanish Bubble">
            <a:extLst>
              <a:ext uri="{FF2B5EF4-FFF2-40B4-BE49-F238E27FC236}">
                <a16:creationId xmlns:a16="http://schemas.microsoft.com/office/drawing/2014/main" id="{FD9EB966-00B1-4525-BA7C-755489B63AAC}"/>
              </a:ext>
            </a:extLst>
          </p:cNvPr>
          <p:cNvSpPr>
            <a:spLocks noGrp="1"/>
          </p:cNvSpPr>
          <p:nvPr>
            <p:ph type="body" sz="quarter" idx="22" hasCustomPrompt="1"/>
          </p:nvPr>
        </p:nvSpPr>
        <p:spPr>
          <a:xfrm>
            <a:off x="1709009" y="413703"/>
            <a:ext cx="1737360" cy="1713107"/>
          </a:xfrm>
          <a:prstGeom prst="rect">
            <a:avLst/>
          </a:prstGeom>
        </p:spPr>
        <p:txBody>
          <a:bodyPr lIns="0" tIns="0" rIns="0" bIns="0" anchor="ctr"/>
          <a:lstStyle>
            <a:lvl1pPr marL="0" indent="0" algn="ctr">
              <a:buNone/>
              <a:defRPr>
                <a:solidFill>
                  <a:schemeClr val="bg1"/>
                </a:solidFill>
                <a:latin typeface="Alegreya Sans Medium" panose="00000600000000000000" pitchFamily="50" charset="0"/>
              </a:defRPr>
            </a:lvl1pPr>
          </a:lstStyle>
          <a:p>
            <a:pPr lvl="0"/>
            <a:r>
              <a:rPr lang="en-US" dirty="0"/>
              <a:t>Bubble</a:t>
            </a:r>
          </a:p>
        </p:txBody>
      </p:sp>
      <p:pic>
        <p:nvPicPr>
          <p:cNvPr id="8" name="Spanish Logo" descr="A picture containing window&#10;&#10;Description automatically generated">
            <a:extLst>
              <a:ext uri="{FF2B5EF4-FFF2-40B4-BE49-F238E27FC236}">
                <a16:creationId xmlns:a16="http://schemas.microsoft.com/office/drawing/2014/main" id="{CFEC77F2-AB56-4FCB-B825-7105F5DABAE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011511" y="288684"/>
            <a:ext cx="2056384" cy="420624"/>
          </a:xfrm>
          <a:prstGeom prst="rect">
            <a:avLst/>
          </a:prstGeom>
        </p:spPr>
      </p:pic>
      <p:pic>
        <p:nvPicPr>
          <p:cNvPr id="12" name="silence-10s">
            <a:hlinkClick r:id="" action="ppaction://media"/>
            <a:extLst>
              <a:ext uri="{FF2B5EF4-FFF2-40B4-BE49-F238E27FC236}">
                <a16:creationId xmlns:a16="http://schemas.microsoft.com/office/drawing/2014/main" id="{7A991DD0-CA10-4371-BD94-D3CD5DEFE12E}"/>
              </a:ext>
            </a:extLst>
          </p:cNvPr>
          <p:cNvPicPr>
            <a:picLocks noChangeAspect="1"/>
          </p:cNvPicPr>
          <p:nvPr userDrawn="1">
            <a:audioFile r:link="rId2"/>
            <p:extLst>
              <p:ext uri="{DAA4B4D4-6D71-4841-9C94-3DE7FCFB9230}">
                <p14:media xmlns:p14="http://schemas.microsoft.com/office/powerpoint/2010/main" r:embed="rId1">
                  <p14:bmkLst>
                    <p14:bmk name="Bookmark 1" time="5015.5102"/>
                    <p14:bmk name="Bookmark 2" time="10031.0204"/>
                  </p14:bmkLst>
                </p14:media>
              </p:ext>
            </p:extLst>
          </p:nvPr>
        </p:nvPicPr>
        <p:blipFill>
          <a:blip r:embed="rId7"/>
          <a:stretch>
            <a:fillRect/>
          </a:stretch>
        </p:blipFill>
        <p:spPr>
          <a:xfrm>
            <a:off x="6667500" y="4655772"/>
            <a:ext cx="609600" cy="609600"/>
          </a:xfrm>
          <a:prstGeom prst="rect">
            <a:avLst/>
          </a:prstGeom>
        </p:spPr>
      </p:pic>
    </p:spTree>
    <p:extLst>
      <p:ext uri="{BB962C8B-B14F-4D97-AF65-F5344CB8AC3E}">
        <p14:creationId xmlns:p14="http://schemas.microsoft.com/office/powerpoint/2010/main" val="19436785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mute="1" showWhenStopped="0">
                    <p:cTn id="7" repeatCount="indefinite" fill="hold" display="0">
                      <p:stCondLst>
                        <p:cond delay="indefinite"/>
                      </p:stCondLst>
                      <p:endCondLst>
                        <p:cond evt="onStopAudio" delay="0">
                          <p:tgtEl>
                            <p:sldTgt/>
                          </p:tgtEl>
                        </p:cond>
                      </p:endCondLst>
                    </p:cTn>
                    <p:tgtEl>
                      <p:spTgt spid="12"/>
                    </p:tgtEl>
                  </p:cMediaNode>
                </p:audio>
                <p:seq concurrent="1" nextAc="seek">
                  <p:cTn id="8" restart="whenNotActive" fill="hold" evtFilter="cancelBubble" nodeType="interactiveSeq">
                    <p:stCondLst>
                      <p:cond evt="onMediaBookmark" delay="0">
                        <p:tgtEl>
                          <p14:bmkTgt spid="12" bmkName="Bookmark 1"/>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xEl>
                                                  <p:pRg st="0" end="0"/>
                                                </p:txEl>
                                              </p:spTgt>
                                            </p:tgtEl>
                                            <p:attrNameLst>
                                              <p:attrName>style.visibility</p:attrName>
                                            </p:attrNameLst>
                                          </p:cBhvr>
                                          <p:to>
                                            <p:strVal val="visible"/>
                                          </p:to>
                                        </p:set>
                                        <p:animEffect transition="in" filter="fade">
                                          <p:cBhvr>
                                            <p:cTn id="16" dur="1000"/>
                                            <p:tgtEl>
                                              <p:spTgt spid="22">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1">
                                                <p:txEl>
                                                  <p:pRg st="0" end="0"/>
                                                </p:txEl>
                                              </p:spTgt>
                                            </p:tgtEl>
                                            <p:attrNameLst>
                                              <p:attrName>style.visibility</p:attrName>
                                            </p:attrNameLst>
                                          </p:cBhvr>
                                          <p:to>
                                            <p:strVal val="visible"/>
                                          </p:to>
                                        </p:set>
                                        <p:animEffect transition="in" filter="fade">
                                          <p:cBhvr>
                                            <p:cTn id="19" dur="1000"/>
                                            <p:tgtEl>
                                              <p:spTgt spid="21">
                                                <p:txEl>
                                                  <p:pRg st="0" end="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9">
                                                <p:txEl>
                                                  <p:pRg st="0" end="0"/>
                                                </p:txEl>
                                              </p:spTgt>
                                            </p:tgtEl>
                                            <p:attrNameLst>
                                              <p:attrName>style.visibility</p:attrName>
                                            </p:attrNameLst>
                                          </p:cBhvr>
                                          <p:to>
                                            <p:strVal val="visible"/>
                                          </p:to>
                                        </p:set>
                                        <p:animEffect transition="in" filter="fade">
                                          <p:cBhvr>
                                            <p:cTn id="22" dur="1000"/>
                                            <p:tgtEl>
                                              <p:spTgt spid="19">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xEl>
                                                  <p:pRg st="0" end="0"/>
                                                </p:txEl>
                                              </p:spTgt>
                                            </p:tgtEl>
                                            <p:attrNameLst>
                                              <p:attrName>style.visibility</p:attrName>
                                            </p:attrNameLst>
                                          </p:cBhvr>
                                          <p:to>
                                            <p:strVal val="visible"/>
                                          </p:to>
                                        </p:set>
                                        <p:animEffect transition="in" filter="fade">
                                          <p:cBhvr>
                                            <p:cTn id="25" dur="1000"/>
                                            <p:tgtEl>
                                              <p:spTgt spid="16">
                                                <p:txEl>
                                                  <p:pRg st="0" end="0"/>
                                                </p:txEl>
                                              </p:spTgt>
                                            </p:tgtEl>
                                          </p:cBhvr>
                                        </p:animEffect>
                                      </p:childTnLst>
                                    </p:cTn>
                                  </p:par>
                                  <p:par>
                                    <p:cTn id="26" presetID="10" presetClass="exit" presetSubtype="0" fill="hold" grpId="0" nodeType="withEffect">
                                      <p:stCondLst>
                                        <p:cond delay="0"/>
                                      </p:stCondLst>
                                      <p:childTnLst>
                                        <p:animEffect transition="out" filter="fade">
                                          <p:cBhvr>
                                            <p:cTn id="27" dur="1000"/>
                                            <p:tgtEl>
                                              <p:spTgt spid="18">
                                                <p:txEl>
                                                  <p:pRg st="0" end="0"/>
                                                </p:txEl>
                                              </p:spTgt>
                                            </p:tgtEl>
                                          </p:cBhvr>
                                        </p:animEffect>
                                        <p:set>
                                          <p:cBhvr>
                                            <p:cTn id="28" dur="1" fill="hold">
                                              <p:stCondLst>
                                                <p:cond delay="999"/>
                                              </p:stCondLst>
                                            </p:cTn>
                                            <p:tgtEl>
                                              <p:spTgt spid="18">
                                                <p:txEl>
                                                  <p:pRg st="0" end="0"/>
                                                </p:txEl>
                                              </p:spTgt>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1000"/>
                                            <p:tgtEl>
                                              <p:spTgt spid="20">
                                                <p:txEl>
                                                  <p:pRg st="0" end="0"/>
                                                </p:txEl>
                                              </p:spTgt>
                                            </p:tgtEl>
                                          </p:cBhvr>
                                        </p:animEffect>
                                        <p:set>
                                          <p:cBhvr>
                                            <p:cTn id="31" dur="1" fill="hold">
                                              <p:stCondLst>
                                                <p:cond delay="999"/>
                                              </p:stCondLst>
                                            </p:cTn>
                                            <p:tgtEl>
                                              <p:spTgt spid="20">
                                                <p:txEl>
                                                  <p:pRg st="0" end="0"/>
                                                </p:txEl>
                                              </p:spTgt>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1000"/>
                                            <p:tgtEl>
                                              <p:spTgt spid="17"/>
                                            </p:tgtEl>
                                          </p:cBhvr>
                                        </p:animEffect>
                                        <p:set>
                                          <p:cBhvr>
                                            <p:cTn id="34" dur="1" fill="hold">
                                              <p:stCondLst>
                                                <p:cond delay="999"/>
                                              </p:stCondLst>
                                            </p:cTn>
                                            <p:tgtEl>
                                              <p:spTgt spid="17"/>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1000"/>
                                            <p:tgtEl>
                                              <p:spTgt spid="11">
                                                <p:txEl>
                                                  <p:pRg st="0" end="0"/>
                                                </p:txEl>
                                              </p:spTgt>
                                            </p:tgtEl>
                                          </p:cBhvr>
                                        </p:animEffect>
                                        <p:set>
                                          <p:cBhvr>
                                            <p:cTn id="37" dur="1" fill="hold">
                                              <p:stCondLst>
                                                <p:cond delay="999"/>
                                              </p:stCondLst>
                                            </p:cTn>
                                            <p:tgtEl>
                                              <p:spTgt spid="11">
                                                <p:txEl>
                                                  <p:pRg st="0" end="0"/>
                                                </p:txEl>
                                              </p:spTgt>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1000"/>
                                            <p:tgtEl>
                                              <p:spTgt spid="10">
                                                <p:txEl>
                                                  <p:pRg st="0" end="0"/>
                                                </p:txEl>
                                              </p:spTgt>
                                            </p:tgtEl>
                                          </p:cBhvr>
                                        </p:animEffect>
                                        <p:set>
                                          <p:cBhvr>
                                            <p:cTn id="40" dur="1" fill="hold">
                                              <p:stCondLst>
                                                <p:cond delay="999"/>
                                              </p:stCondLst>
                                            </p:cTn>
                                            <p:tgtEl>
                                              <p:spTgt spid="10">
                                                <p:txEl>
                                                  <p:pRg st="0" end="0"/>
                                                </p:txEl>
                                              </p:spTgt>
                                            </p:tgtEl>
                                            <p:attrNameLst>
                                              <p:attrName>style.visibility</p:attrName>
                                            </p:attrNameLst>
                                          </p:cBhvr>
                                          <p:to>
                                            <p:strVal val="hidden"/>
                                          </p:to>
                                        </p:set>
                                      </p:childTnLst>
                                    </p:cTn>
                                  </p:par>
                                </p:childTnLst>
                              </p:cTn>
                            </p:par>
                          </p:childTnLst>
                        </p:cTn>
                      </p:par>
                    </p:childTnLst>
                  </p:cTn>
                  <p:nextCondLst>
                    <p:cond evt="onMediaBookmark" delay="0">
                      <p:tgtEl>
                        <p14:bmkTgt spid="12" bmkName="Bookmark 1"/>
                      </p:tgtEl>
                    </p:cond>
                  </p:nextCondLst>
                </p:seq>
                <p:seq concurrent="1" nextAc="seek">
                  <p:cTn id="41" restart="whenNotActive" fill="hold" evtFilter="cancelBubble" nodeType="interactiveSeq">
                    <p:stCondLst>
                      <p:cond evt="onMediaBookmark" delay="0">
                        <p:tgtEl>
                          <p14:bmkTgt spid="12" bmkName="Bookmark 2"/>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1000"/>
                                            <p:tgtEl>
                                              <p:spTgt spid="8"/>
                                            </p:tgtEl>
                                          </p:cBhvr>
                                        </p:animEffect>
                                        <p:set>
                                          <p:cBhvr>
                                            <p:cTn id="46" dur="1" fill="hold">
                                              <p:stCondLst>
                                                <p:cond delay="999"/>
                                              </p:stCondLst>
                                            </p:cTn>
                                            <p:tgtEl>
                                              <p:spTgt spid="8"/>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1000"/>
                                            <p:tgtEl>
                                              <p:spTgt spid="22">
                                                <p:txEl>
                                                  <p:pRg st="0" end="0"/>
                                                </p:txEl>
                                              </p:spTgt>
                                            </p:tgtEl>
                                          </p:cBhvr>
                                        </p:animEffect>
                                        <p:set>
                                          <p:cBhvr>
                                            <p:cTn id="49" dur="1" fill="hold">
                                              <p:stCondLst>
                                                <p:cond delay="999"/>
                                              </p:stCondLst>
                                            </p:cTn>
                                            <p:tgtEl>
                                              <p:spTgt spid="22">
                                                <p:txEl>
                                                  <p:pRg st="0" end="0"/>
                                                </p:txEl>
                                              </p:spTgt>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1000"/>
                                            <p:tgtEl>
                                              <p:spTgt spid="21">
                                                <p:txEl>
                                                  <p:pRg st="0" end="0"/>
                                                </p:txEl>
                                              </p:spTgt>
                                            </p:tgtEl>
                                          </p:cBhvr>
                                        </p:animEffect>
                                        <p:set>
                                          <p:cBhvr>
                                            <p:cTn id="52" dur="1" fill="hold">
                                              <p:stCondLst>
                                                <p:cond delay="999"/>
                                              </p:stCondLst>
                                            </p:cTn>
                                            <p:tgtEl>
                                              <p:spTgt spid="21">
                                                <p:txEl>
                                                  <p:pRg st="0" end="0"/>
                                                </p:txEl>
                                              </p:spTgt>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1000"/>
                                            <p:tgtEl>
                                              <p:spTgt spid="19">
                                                <p:txEl>
                                                  <p:pRg st="0" end="0"/>
                                                </p:txEl>
                                              </p:spTgt>
                                            </p:tgtEl>
                                          </p:cBhvr>
                                        </p:animEffect>
                                        <p:set>
                                          <p:cBhvr>
                                            <p:cTn id="55" dur="1" fill="hold">
                                              <p:stCondLst>
                                                <p:cond delay="999"/>
                                              </p:stCondLst>
                                            </p:cTn>
                                            <p:tgtEl>
                                              <p:spTgt spid="19">
                                                <p:txEl>
                                                  <p:pRg st="0" end="0"/>
                                                </p:txEl>
                                              </p:spTgt>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1000"/>
                                            <p:tgtEl>
                                              <p:spTgt spid="16">
                                                <p:txEl>
                                                  <p:pRg st="0" end="0"/>
                                                </p:txEl>
                                              </p:spTgt>
                                            </p:tgtEl>
                                          </p:cBhvr>
                                        </p:animEffect>
                                        <p:set>
                                          <p:cBhvr>
                                            <p:cTn id="58" dur="1" fill="hold">
                                              <p:stCondLst>
                                                <p:cond delay="999"/>
                                              </p:stCondLst>
                                            </p:cTn>
                                            <p:tgtEl>
                                              <p:spTgt spid="16">
                                                <p:txEl>
                                                  <p:pRg st="0" end="0"/>
                                                </p:txEl>
                                              </p:spTgt>
                                            </p:tgtEl>
                                            <p:attrNameLst>
                                              <p:attrName>style.visibility</p:attrName>
                                            </p:attrNameLst>
                                          </p:cBhvr>
                                          <p:to>
                                            <p:strVal val="hidden"/>
                                          </p:to>
                                        </p:set>
                                      </p:childTnLst>
                                    </p:cTn>
                                  </p:par>
                                  <p:par>
                                    <p:cTn id="59" presetID="10" presetClass="entr" presetSubtype="0" fill="hold" grpId="1" nodeType="withEffect">
                                      <p:stCondLst>
                                        <p:cond delay="0"/>
                                      </p:stCondLst>
                                      <p:childTnLst>
                                        <p:set>
                                          <p:cBhvr>
                                            <p:cTn id="60" dur="1" fill="hold">
                                              <p:stCondLst>
                                                <p:cond delay="0"/>
                                              </p:stCondLst>
                                            </p:cTn>
                                            <p:tgtEl>
                                              <p:spTgt spid="18">
                                                <p:txEl>
                                                  <p:pRg st="0" end="0"/>
                                                </p:txEl>
                                              </p:spTgt>
                                            </p:tgtEl>
                                            <p:attrNameLst>
                                              <p:attrName>style.visibility</p:attrName>
                                            </p:attrNameLst>
                                          </p:cBhvr>
                                          <p:to>
                                            <p:strVal val="visible"/>
                                          </p:to>
                                        </p:set>
                                        <p:animEffect transition="in" filter="fade">
                                          <p:cBhvr>
                                            <p:cTn id="61" dur="1000"/>
                                            <p:tgtEl>
                                              <p:spTgt spid="18">
                                                <p:txEl>
                                                  <p:pRg st="0" end="0"/>
                                                </p:txEl>
                                              </p:spTgt>
                                            </p:tgtEl>
                                          </p:cBhvr>
                                        </p:animEffect>
                                      </p:childTnLst>
                                    </p:cTn>
                                  </p:par>
                                  <p:par>
                                    <p:cTn id="62" presetID="10" presetClass="entr" presetSubtype="0" fill="hold" grpId="1" nodeType="withEffect">
                                      <p:stCondLst>
                                        <p:cond delay="0"/>
                                      </p:stCondLst>
                                      <p:childTnLst>
                                        <p:set>
                                          <p:cBhvr>
                                            <p:cTn id="63" dur="1" fill="hold">
                                              <p:stCondLst>
                                                <p:cond delay="0"/>
                                              </p:stCondLst>
                                            </p:cTn>
                                            <p:tgtEl>
                                              <p:spTgt spid="20">
                                                <p:txEl>
                                                  <p:pRg st="0" end="0"/>
                                                </p:txEl>
                                              </p:spTgt>
                                            </p:tgtEl>
                                            <p:attrNameLst>
                                              <p:attrName>style.visibility</p:attrName>
                                            </p:attrNameLst>
                                          </p:cBhvr>
                                          <p:to>
                                            <p:strVal val="visible"/>
                                          </p:to>
                                        </p:set>
                                        <p:animEffect transition="in" filter="fade">
                                          <p:cBhvr>
                                            <p:cTn id="64" dur="1000"/>
                                            <p:tgtEl>
                                              <p:spTgt spid="20">
                                                <p:txEl>
                                                  <p:pRg st="0" end="0"/>
                                                </p:txEl>
                                              </p:spTgt>
                                            </p:tgtEl>
                                          </p:cBhvr>
                                        </p:animEffect>
                                      </p:childTnLst>
                                    </p:cTn>
                                  </p:par>
                                  <p:par>
                                    <p:cTn id="65" presetID="10" presetClass="entr" presetSubtype="0" fill="hold" nodeType="with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1000"/>
                                            <p:tgtEl>
                                              <p:spTgt spid="17"/>
                                            </p:tgtEl>
                                          </p:cBhvr>
                                        </p:animEffect>
                                      </p:childTnLst>
                                    </p:cTn>
                                  </p:par>
                                  <p:par>
                                    <p:cTn id="68" presetID="10" presetClass="entr" presetSubtype="0" fill="hold" grpId="1" nodeType="withEffect">
                                      <p:stCondLst>
                                        <p:cond delay="0"/>
                                      </p:stCondLst>
                                      <p:childTnLst>
                                        <p:set>
                                          <p:cBhvr>
                                            <p:cTn id="69" dur="1" fill="hold">
                                              <p:stCondLst>
                                                <p:cond delay="0"/>
                                              </p:stCondLst>
                                            </p:cTn>
                                            <p:tgtEl>
                                              <p:spTgt spid="11">
                                                <p:txEl>
                                                  <p:pRg st="0" end="0"/>
                                                </p:txEl>
                                              </p:spTgt>
                                            </p:tgtEl>
                                            <p:attrNameLst>
                                              <p:attrName>style.visibility</p:attrName>
                                            </p:attrNameLst>
                                          </p:cBhvr>
                                          <p:to>
                                            <p:strVal val="visible"/>
                                          </p:to>
                                        </p:set>
                                        <p:animEffect transition="in" filter="fade">
                                          <p:cBhvr>
                                            <p:cTn id="70" dur="1000"/>
                                            <p:tgtEl>
                                              <p:spTgt spid="11">
                                                <p:txEl>
                                                  <p:pRg st="0" end="0"/>
                                                </p:txEl>
                                              </p:spTgt>
                                            </p:tgtEl>
                                          </p:cBhvr>
                                        </p:animEffect>
                                      </p:childTnLst>
                                    </p:cTn>
                                  </p:par>
                                  <p:par>
                                    <p:cTn id="71" presetID="10" presetClass="entr" presetSubtype="0" fill="hold" grpId="1" nodeType="withEffect">
                                      <p:stCondLst>
                                        <p:cond delay="0"/>
                                      </p:stCondLst>
                                      <p:childTnLst>
                                        <p:set>
                                          <p:cBhvr>
                                            <p:cTn id="72" dur="1" fill="hold">
                                              <p:stCondLst>
                                                <p:cond delay="0"/>
                                              </p:stCondLst>
                                            </p:cTn>
                                            <p:tgtEl>
                                              <p:spTgt spid="10">
                                                <p:txEl>
                                                  <p:pRg st="0" end="0"/>
                                                </p:txEl>
                                              </p:spTgt>
                                            </p:tgtEl>
                                            <p:attrNameLst>
                                              <p:attrName>style.visibility</p:attrName>
                                            </p:attrNameLst>
                                          </p:cBhvr>
                                          <p:to>
                                            <p:strVal val="visible"/>
                                          </p:to>
                                        </p:set>
                                        <p:animEffect transition="in" filter="fade">
                                          <p:cBhvr>
                                            <p:cTn id="73" dur="1000"/>
                                            <p:tgtEl>
                                              <p:spTgt spid="10">
                                                <p:txEl>
                                                  <p:pRg st="0" end="0"/>
                                                </p:txEl>
                                              </p:spTgt>
                                            </p:tgtEl>
                                          </p:cBhvr>
                                        </p:animEffect>
                                      </p:childTnLst>
                                    </p:cTn>
                                  </p:par>
                                </p:childTnLst>
                              </p:cTn>
                            </p:par>
                          </p:childTnLst>
                        </p:cTn>
                      </p:par>
                    </p:childTnLst>
                  </p:cTn>
                  <p:nextCondLst>
                    <p:cond evt="onMediaBookmark" delay="0">
                      <p:tgtEl>
                        <p14:bmkTgt spid="12" bmkName="Bookmark 2"/>
                      </p:tgtEl>
                    </p:cond>
                  </p:nextCondLst>
                </p:seq>
              </p:childTnLst>
            </p:cTn>
          </p:par>
        </p:tnLst>
        <p:bldLst>
          <p:bldP spid="10" grpId="0" build="p">
            <p:tmplLst>
              <p:tmpl lvl="1">
                <p:tnLst>
                  <p:par>
                    <p:cTn presetID="10" presetClass="exit" presetSubtype="0" fill="hold" nodeType="withEffect">
                      <p:stCondLst>
                        <p:cond delay="0"/>
                      </p:stCondLst>
                      <p:childTnLst>
                        <p:animEffect transition="out" filter="fade">
                          <p:cBhvr>
                            <p:cTn dur="1000"/>
                            <p:tgtEl>
                              <p:spTgt spid="10"/>
                            </p:tgtEl>
                          </p:cBhvr>
                        </p:animEffect>
                        <p:set>
                          <p:cBhvr>
                            <p:cTn dur="1" fill="hold">
                              <p:stCondLst>
                                <p:cond delay="999"/>
                              </p:stCondLst>
                            </p:cTn>
                            <p:tgtEl>
                              <p:spTgt spid="10"/>
                            </p:tgtEl>
                            <p:attrNameLst>
                              <p:attrName>style.visibility</p:attrName>
                            </p:attrNameLst>
                          </p:cBhvr>
                          <p:to>
                            <p:strVal val="hidden"/>
                          </p:to>
                        </p:set>
                      </p:childTnLst>
                    </p:cTn>
                  </p:par>
                </p:tnLst>
              </p:tmpl>
            </p:tmplLst>
          </p:bldP>
          <p:bldP spid="10" grpId="1" build="p">
            <p:tmplLst>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000"/>
                            <p:tgtEl>
                              <p:spTgt spid="10"/>
                            </p:tgtEl>
                          </p:cBhvr>
                        </p:animEffect>
                      </p:childTnLst>
                    </p:cTn>
                  </p:par>
                </p:tnLst>
              </p:tmpl>
            </p:tmplLst>
          </p:bldP>
          <p:bldP spid="11" grpId="0" build="p">
            <p:tmplLst>
              <p:tmpl lvl="1">
                <p:tnLst>
                  <p:par>
                    <p:cTn presetID="10" presetClass="exit" presetSubtype="0" fill="hold" nodeType="withEffect">
                      <p:stCondLst>
                        <p:cond delay="0"/>
                      </p:stCondLst>
                      <p:childTnLst>
                        <p:animEffect transition="out" filter="fade">
                          <p:cBhvr>
                            <p:cTn dur="1000"/>
                            <p:tgtEl>
                              <p:spTgt spid="11"/>
                            </p:tgtEl>
                          </p:cBhvr>
                        </p:animEffect>
                        <p:set>
                          <p:cBhvr>
                            <p:cTn dur="1" fill="hold">
                              <p:stCondLst>
                                <p:cond delay="999"/>
                              </p:stCondLst>
                            </p:cTn>
                            <p:tgtEl>
                              <p:spTgt spid="11"/>
                            </p:tgtEl>
                            <p:attrNameLst>
                              <p:attrName>style.visibility</p:attrName>
                            </p:attrNameLst>
                          </p:cBhvr>
                          <p:to>
                            <p:strVal val="hidden"/>
                          </p:to>
                        </p:set>
                      </p:childTnLst>
                    </p:cTn>
                  </p:par>
                </p:tnLst>
              </p:tmpl>
            </p:tmplLst>
          </p:bldP>
          <p:bldP spid="11" grpId="1"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1000"/>
                            <p:tgtEl>
                              <p:spTgt spid="11"/>
                            </p:tgtEl>
                          </p:cBhvr>
                        </p:animEffect>
                      </p:childTnLst>
                    </p:cTn>
                  </p:par>
                </p:tnLst>
              </p:tmpl>
            </p:tmplLst>
          </p:bldP>
          <p:bldP spid="20" grpId="0" build="p">
            <p:tmplLst>
              <p:tmpl lvl="1">
                <p:tnLst>
                  <p:par>
                    <p:cTn presetID="10" presetClass="exit" presetSubtype="0" fill="hold" nodeType="withEffect">
                      <p:stCondLst>
                        <p:cond delay="0"/>
                      </p:stCondLst>
                      <p:childTnLst>
                        <p:animEffect transition="out" filter="fade">
                          <p:cBhvr>
                            <p:cTn dur="1000"/>
                            <p:tgtEl>
                              <p:spTgt spid="20"/>
                            </p:tgtEl>
                          </p:cBhvr>
                        </p:animEffect>
                        <p:set>
                          <p:cBhvr>
                            <p:cTn dur="1" fill="hold">
                              <p:stCondLst>
                                <p:cond delay="999"/>
                              </p:stCondLst>
                            </p:cTn>
                            <p:tgtEl>
                              <p:spTgt spid="20"/>
                            </p:tgtEl>
                            <p:attrNameLst>
                              <p:attrName>style.visibility</p:attrName>
                            </p:attrNameLst>
                          </p:cBhvr>
                          <p:to>
                            <p:strVal val="hidden"/>
                          </p:to>
                        </p:set>
                      </p:childTnLst>
                    </p:cTn>
                  </p:par>
                </p:tnLst>
              </p:tmpl>
            </p:tmplLst>
          </p:bldP>
          <p:bldP spid="20" grpId="1" build="p">
            <p:tmplLst>
              <p:tmpl lvl="1">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1000"/>
                            <p:tgtEl>
                              <p:spTgt spid="20"/>
                            </p:tgtEl>
                          </p:cBhvr>
                        </p:animEffect>
                      </p:childTnLst>
                    </p:cTn>
                  </p:par>
                </p:tnLst>
              </p:tmpl>
            </p:tmplLst>
          </p:bldP>
          <p:bldP spid="18" grpId="0" build="p">
            <p:tmplLst>
              <p:tmpl lvl="1">
                <p:tnLst>
                  <p:par>
                    <p:cTn presetID="10" presetClass="exit" presetSubtype="0" fill="hold" nodeType="withEffect">
                      <p:stCondLst>
                        <p:cond delay="0"/>
                      </p:stCondLst>
                      <p:childTnLst>
                        <p:animEffect transition="out" filter="fade">
                          <p:cBhvr>
                            <p:cTn dur="1000"/>
                            <p:tgtEl>
                              <p:spTgt spid="18"/>
                            </p:tgtEl>
                          </p:cBhvr>
                        </p:animEffect>
                        <p:set>
                          <p:cBhvr>
                            <p:cTn dur="1" fill="hold">
                              <p:stCondLst>
                                <p:cond delay="999"/>
                              </p:stCondLst>
                            </p:cTn>
                            <p:tgtEl>
                              <p:spTgt spid="18"/>
                            </p:tgtEl>
                            <p:attrNameLst>
                              <p:attrName>style.visibility</p:attrName>
                            </p:attrNameLst>
                          </p:cBhvr>
                          <p:to>
                            <p:strVal val="hidden"/>
                          </p:to>
                        </p:set>
                      </p:childTnLst>
                    </p:cTn>
                  </p:par>
                </p:tnLst>
              </p:tmpl>
            </p:tmplLst>
          </p:bldP>
          <p:bldP spid="18" grpId="1" build="p">
            <p:tmplLst>
              <p:tmpl lvl="1">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1000"/>
                            <p:tgtEl>
                              <p:spTgt spid="18"/>
                            </p:tgtEl>
                          </p:cBhvr>
                        </p:animEffect>
                      </p:childTnLst>
                    </p:cTn>
                  </p:par>
                </p:tnLst>
              </p:tmpl>
            </p:tmplLst>
          </p:bldP>
          <p:bldP spid="16" grpId="0" build="p">
            <p:tmplLst>
              <p:tmpl lvl="1">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1000"/>
                            <p:tgtEl>
                              <p:spTgt spid="16"/>
                            </p:tgtEl>
                          </p:cBhvr>
                        </p:animEffect>
                      </p:childTnLst>
                    </p:cTn>
                  </p:par>
                </p:tnLst>
              </p:tmpl>
            </p:tmplLst>
          </p:bldP>
          <p:bldP spid="16" grpId="1" build="p">
            <p:tmplLst>
              <p:tmpl lvl="1">
                <p:tnLst>
                  <p:par>
                    <p:cTn presetID="10" presetClass="exit" presetSubtype="0" fill="hold" nodeType="withEffect">
                      <p:stCondLst>
                        <p:cond delay="0"/>
                      </p:stCondLst>
                      <p:childTnLst>
                        <p:animEffect transition="out" filter="fade">
                          <p:cBhvr>
                            <p:cTn dur="1000"/>
                            <p:tgtEl>
                              <p:spTgt spid="16"/>
                            </p:tgtEl>
                          </p:cBhvr>
                        </p:animEffect>
                        <p:set>
                          <p:cBhvr>
                            <p:cTn dur="1" fill="hold">
                              <p:stCondLst>
                                <p:cond delay="999"/>
                              </p:stCondLst>
                            </p:cTn>
                            <p:tgtEl>
                              <p:spTgt spid="16"/>
                            </p:tgtEl>
                            <p:attrNameLst>
                              <p:attrName>style.visibility</p:attrName>
                            </p:attrNameLst>
                          </p:cBhvr>
                          <p:to>
                            <p:strVal val="hidden"/>
                          </p:to>
                        </p:set>
                      </p:childTnLst>
                    </p:cTn>
                  </p:par>
                </p:tnLst>
              </p:tmpl>
            </p:tmplLst>
          </p:bldP>
          <p:bldP spid="19" grpId="0" build="p">
            <p:tmplLst>
              <p:tmpl lvl="1">
                <p:tnLst>
                  <p:par>
                    <p:cTn presetID="10"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1000"/>
                            <p:tgtEl>
                              <p:spTgt spid="19"/>
                            </p:tgtEl>
                          </p:cBhvr>
                        </p:animEffect>
                      </p:childTnLst>
                    </p:cTn>
                  </p:par>
                </p:tnLst>
              </p:tmpl>
            </p:tmplLst>
          </p:bldP>
          <p:bldP spid="19" grpId="1" build="p">
            <p:tmplLst>
              <p:tmpl lvl="1">
                <p:tnLst>
                  <p:par>
                    <p:cTn presetID="10" presetClass="exit" presetSubtype="0" fill="hold" nodeType="withEffect">
                      <p:stCondLst>
                        <p:cond delay="0"/>
                      </p:stCondLst>
                      <p:childTnLst>
                        <p:animEffect transition="out" filter="fade">
                          <p:cBhvr>
                            <p:cTn dur="1000"/>
                            <p:tgtEl>
                              <p:spTgt spid="19"/>
                            </p:tgtEl>
                          </p:cBhvr>
                        </p:animEffect>
                        <p:set>
                          <p:cBhvr>
                            <p:cTn dur="1" fill="hold">
                              <p:stCondLst>
                                <p:cond delay="999"/>
                              </p:stCondLst>
                            </p:cTn>
                            <p:tgtEl>
                              <p:spTgt spid="19"/>
                            </p:tgtEl>
                            <p:attrNameLst>
                              <p:attrName>style.visibility</p:attrName>
                            </p:attrNameLst>
                          </p:cBhvr>
                          <p:to>
                            <p:strVal val="hidden"/>
                          </p:to>
                        </p:set>
                      </p:childTnLst>
                    </p:cTn>
                  </p:par>
                </p:tnLst>
              </p:tmpl>
            </p:tmplLst>
          </p:bldP>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1000"/>
                            <p:tgtEl>
                              <p:spTgt spid="21"/>
                            </p:tgtEl>
                          </p:cBhvr>
                        </p:animEffect>
                      </p:childTnLst>
                    </p:cTn>
                  </p:par>
                </p:tnLst>
              </p:tmpl>
            </p:tmplLst>
          </p:bldP>
          <p:bldP spid="21" grpId="1" build="p">
            <p:tmplLst>
              <p:tmpl lvl="1">
                <p:tnLst>
                  <p:par>
                    <p:cTn presetID="10" presetClass="exit" presetSubtype="0" fill="hold" nodeType="withEffect">
                      <p:stCondLst>
                        <p:cond delay="0"/>
                      </p:stCondLst>
                      <p:childTnLst>
                        <p:animEffect transition="out" filter="fade">
                          <p:cBhvr>
                            <p:cTn dur="1000"/>
                            <p:tgtEl>
                              <p:spTgt spid="21"/>
                            </p:tgtEl>
                          </p:cBhvr>
                        </p:animEffect>
                        <p:set>
                          <p:cBhvr>
                            <p:cTn dur="1" fill="hold">
                              <p:stCondLst>
                                <p:cond delay="999"/>
                              </p:stCondLst>
                            </p:cTn>
                            <p:tgtEl>
                              <p:spTgt spid="21"/>
                            </p:tgtEl>
                            <p:attrNameLst>
                              <p:attrName>style.visibility</p:attrName>
                            </p:attrNameLst>
                          </p:cBhvr>
                          <p:to>
                            <p:strVal val="hidden"/>
                          </p:to>
                        </p:set>
                      </p:childTnLst>
                    </p:cTn>
                  </p:par>
                </p:tnLst>
              </p:tmpl>
            </p:tmplLst>
          </p:bldP>
          <p:bldP spid="22" grpId="0" build="p">
            <p:tmplLst>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1000"/>
                            <p:tgtEl>
                              <p:spTgt spid="22"/>
                            </p:tgtEl>
                          </p:cBhvr>
                        </p:animEffect>
                      </p:childTnLst>
                    </p:cTn>
                  </p:par>
                </p:tnLst>
              </p:tmpl>
            </p:tmplLst>
          </p:bldP>
          <p:bldP spid="22" grpId="1" build="p">
            <p:tmplLst>
              <p:tmpl lvl="1">
                <p:tnLst>
                  <p:par>
                    <p:cTn presetID="10" presetClass="exit" presetSubtype="0" fill="hold" nodeType="withEffect">
                      <p:stCondLst>
                        <p:cond delay="0"/>
                      </p:stCondLst>
                      <p:childTnLst>
                        <p:animEffect transition="out" filter="fade">
                          <p:cBhvr>
                            <p:cTn dur="1000"/>
                            <p:tgtEl>
                              <p:spTgt spid="22"/>
                            </p:tgtEl>
                          </p:cBhvr>
                        </p:animEffect>
                        <p:set>
                          <p:cBhvr>
                            <p:cTn dur="1" fill="hold">
                              <p:stCondLst>
                                <p:cond delay="999"/>
                              </p:stCondLst>
                            </p:cTn>
                            <p:tgtEl>
                              <p:spTgt spid="22"/>
                            </p:tgtEl>
                            <p:attrNameLst>
                              <p:attrName>style.visibility</p:attrName>
                            </p:attrNameLst>
                          </p:cBhvr>
                          <p:to>
                            <p:strVal val="hidden"/>
                          </p:to>
                        </p:set>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mute="1" showWhenStopped="0">
                    <p:cTn id="7" repeatCount="indefinite" fill="hold" display="0">
                      <p:stCondLst>
                        <p:cond delay="indefinite"/>
                      </p:stCondLst>
                      <p:endCondLst>
                        <p:cond evt="onStopAudio" delay="0">
                          <p:tgtEl>
                            <p:sldTgt/>
                          </p:tgtEl>
                        </p:cond>
                      </p:endCondLst>
                    </p:cTn>
                    <p:tgtEl>
                      <p:spTgt spid="12"/>
                    </p:tgtEl>
                  </p:cMediaNode>
                </p:audio>
              </p:childTnLst>
            </p:cTn>
          </p:par>
        </p:tnLst>
      </p:timing>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F7305E38-FFBE-4EDD-AB1D-613AA030C97C}"/>
              </a:ext>
            </a:extLst>
          </p:cNvPr>
          <p:cNvSpPr/>
          <p:nvPr userDrawn="1"/>
        </p:nvSpPr>
        <p:spPr>
          <a:xfrm>
            <a:off x="558042" y="456261"/>
            <a:ext cx="4892015" cy="4802478"/>
          </a:xfrm>
          <a:prstGeom prst="ellipse">
            <a:avLst/>
          </a:prstGeom>
          <a:solidFill>
            <a:schemeClr val="bg1">
              <a:lumMod val="50000"/>
              <a:alpha val="50000"/>
            </a:schemeClr>
          </a:solidFill>
          <a:ln>
            <a:noFill/>
          </a:ln>
        </p:spPr>
        <p:style>
          <a:lnRef idx="1">
            <a:schemeClr val="accent1"/>
          </a:lnRef>
          <a:fillRef idx="3">
            <a:schemeClr val="accent1"/>
          </a:fillRef>
          <a:effectRef idx="2">
            <a:schemeClr val="accent1"/>
          </a:effectRef>
          <a:fontRef idx="minor">
            <a:schemeClr val="lt1"/>
          </a:fontRef>
        </p:style>
        <p:txBody>
          <a:bodyPr lIns="90102" tIns="45031" rIns="90102" bIns="4503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7ED01A7A-8EE8-43AF-910B-BC21707E7AE5}"/>
              </a:ext>
            </a:extLst>
          </p:cNvPr>
          <p:cNvSpPr txBox="1"/>
          <p:nvPr userDrawn="1"/>
        </p:nvSpPr>
        <p:spPr>
          <a:xfrm>
            <a:off x="818061" y="1703338"/>
            <a:ext cx="4371975" cy="2308324"/>
          </a:xfrm>
          <a:prstGeom prst="rect">
            <a:avLst/>
          </a:prstGeom>
          <a:noFill/>
        </p:spPr>
        <p:txBody>
          <a:bodyPr wrap="square" rtlCol="0">
            <a:spAutoFit/>
          </a:bodyPr>
          <a:lstStyle/>
          <a:p>
            <a:pPr algn="ctr"/>
            <a:r>
              <a:rPr lang="en-US" sz="7200" b="1" dirty="0">
                <a:solidFill>
                  <a:schemeClr val="bg1"/>
                </a:solidFill>
                <a:effectLst>
                  <a:outerShdw blurRad="38100" dist="38100" dir="2700000" algn="tl">
                    <a:srgbClr val="000000">
                      <a:alpha val="43137"/>
                    </a:srgbClr>
                  </a:outerShdw>
                </a:effectLst>
                <a:latin typeface="Century Gothic" panose="020B0502020202020204" pitchFamily="34" charset="0"/>
              </a:rPr>
              <a:t>Lord’s Supper</a:t>
            </a:r>
          </a:p>
        </p:txBody>
      </p:sp>
    </p:spTree>
    <p:extLst>
      <p:ext uri="{BB962C8B-B14F-4D97-AF65-F5344CB8AC3E}">
        <p14:creationId xmlns:p14="http://schemas.microsoft.com/office/powerpoint/2010/main" val="1469473658"/>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1BADB28-4B68-4DF7-AE1F-C4F162DC46EC}"/>
              </a:ext>
            </a:extLst>
          </p:cNvPr>
          <p:cNvSpPr>
            <a:spLocks noGrp="1"/>
          </p:cNvSpPr>
          <p:nvPr>
            <p:ph type="body" sz="quarter" idx="10" hasCustomPrompt="1"/>
          </p:nvPr>
        </p:nvSpPr>
        <p:spPr>
          <a:xfrm>
            <a:off x="371475" y="342900"/>
            <a:ext cx="5638800" cy="4762500"/>
          </a:xfrm>
          <a:prstGeom prst="roundRect">
            <a:avLst>
              <a:gd name="adj" fmla="val 10467"/>
            </a:avLst>
          </a:prstGeom>
          <a:solidFill>
            <a:schemeClr val="bg2">
              <a:lumMod val="50000"/>
              <a:alpha val="70000"/>
            </a:schemeClr>
          </a:solidFill>
        </p:spPr>
        <p:txBody>
          <a:bodyPr anchor="ctr"/>
          <a:lstStyle>
            <a:lvl1pPr marL="0" indent="0" algn="ctr">
              <a:buNone/>
              <a:defRPr>
                <a:solidFill>
                  <a:schemeClr val="bg1"/>
                </a:solidFill>
                <a:effectLst>
                  <a:outerShdw blurRad="38100" dist="38100" dir="2700000" algn="tl">
                    <a:srgbClr val="000000">
                      <a:alpha val="43137"/>
                    </a:srgbClr>
                  </a:outerShdw>
                </a:effectLst>
              </a:defRPr>
            </a:lvl1pPr>
          </a:lstStyle>
          <a:p>
            <a:pPr lvl="0"/>
            <a:r>
              <a:rPr lang="en-US" dirty="0"/>
              <a:t>Lord’s Supper Text</a:t>
            </a:r>
          </a:p>
        </p:txBody>
      </p:sp>
      <p:sp>
        <p:nvSpPr>
          <p:cNvPr id="7" name="Text Placeholder 6">
            <a:extLst>
              <a:ext uri="{FF2B5EF4-FFF2-40B4-BE49-F238E27FC236}">
                <a16:creationId xmlns:a16="http://schemas.microsoft.com/office/drawing/2014/main" id="{A0E2083C-EF28-40B1-ACC6-0E72BDA32F6E}"/>
              </a:ext>
            </a:extLst>
          </p:cNvPr>
          <p:cNvSpPr>
            <a:spLocks noGrp="1"/>
          </p:cNvSpPr>
          <p:nvPr>
            <p:ph type="body" sz="quarter" idx="11" hasCustomPrompt="1"/>
          </p:nvPr>
        </p:nvSpPr>
        <p:spPr>
          <a:xfrm>
            <a:off x="2019300" y="4733925"/>
            <a:ext cx="2343150" cy="638175"/>
          </a:xfrm>
          <a:prstGeom prst="roundRect">
            <a:avLst>
              <a:gd name="adj" fmla="val 50000"/>
            </a:avLst>
          </a:prstGeom>
          <a:solidFill>
            <a:srgbClr val="5180AC">
              <a:alpha val="90000"/>
            </a:srgbClr>
          </a:solidFill>
        </p:spPr>
        <p:txBody>
          <a:bodyPr anchor="ctr"/>
          <a:lstStyle>
            <a:lvl1pPr marL="0" indent="0" algn="ctr">
              <a:buNone/>
              <a:defRPr sz="2000">
                <a:solidFill>
                  <a:schemeClr val="bg1"/>
                </a:solidFill>
              </a:defRPr>
            </a:lvl1pPr>
          </a:lstStyle>
          <a:p>
            <a:pPr lvl="0"/>
            <a:r>
              <a:rPr lang="en-US" dirty="0"/>
              <a:t>Reference</a:t>
            </a:r>
          </a:p>
        </p:txBody>
      </p:sp>
    </p:spTree>
    <p:extLst>
      <p:ext uri="{BB962C8B-B14F-4D97-AF65-F5344CB8AC3E}">
        <p14:creationId xmlns:p14="http://schemas.microsoft.com/office/powerpoint/2010/main" val="803584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F7305E38-FFBE-4EDD-AB1D-613AA030C97C}"/>
              </a:ext>
            </a:extLst>
          </p:cNvPr>
          <p:cNvSpPr/>
          <p:nvPr userDrawn="1"/>
        </p:nvSpPr>
        <p:spPr>
          <a:xfrm>
            <a:off x="2125992" y="456261"/>
            <a:ext cx="4892015" cy="4802478"/>
          </a:xfrm>
          <a:prstGeom prst="ellipse">
            <a:avLst/>
          </a:prstGeom>
          <a:solidFill>
            <a:schemeClr val="bg1">
              <a:lumMod val="50000"/>
              <a:alpha val="50000"/>
            </a:schemeClr>
          </a:solidFill>
          <a:ln>
            <a:noFill/>
          </a:ln>
        </p:spPr>
        <p:style>
          <a:lnRef idx="1">
            <a:schemeClr val="accent1"/>
          </a:lnRef>
          <a:fillRef idx="3">
            <a:schemeClr val="accent1"/>
          </a:fillRef>
          <a:effectRef idx="2">
            <a:schemeClr val="accent1"/>
          </a:effectRef>
          <a:fontRef idx="minor">
            <a:schemeClr val="lt1"/>
          </a:fontRef>
        </p:style>
        <p:txBody>
          <a:bodyPr lIns="90102" tIns="45031" rIns="90102" bIns="4503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7ED01A7A-8EE8-43AF-910B-BC21707E7AE5}"/>
              </a:ext>
            </a:extLst>
          </p:cNvPr>
          <p:cNvSpPr txBox="1"/>
          <p:nvPr userDrawn="1"/>
        </p:nvSpPr>
        <p:spPr>
          <a:xfrm>
            <a:off x="2386011" y="1426339"/>
            <a:ext cx="4371975" cy="2862322"/>
          </a:xfrm>
          <a:prstGeom prst="rect">
            <a:avLst/>
          </a:prstGeom>
          <a:noFill/>
        </p:spPr>
        <p:txBody>
          <a:bodyPr wrap="square" rtlCol="0">
            <a:spAutoFit/>
          </a:bodyPr>
          <a:lstStyle/>
          <a:p>
            <a:pPr algn="ctr"/>
            <a:r>
              <a:rPr lang="en-US" sz="6000" b="1" dirty="0">
                <a:solidFill>
                  <a:schemeClr val="bg1"/>
                </a:solidFill>
                <a:effectLst>
                  <a:outerShdw blurRad="38100" dist="38100" dir="2700000" algn="tl">
                    <a:srgbClr val="000000">
                      <a:alpha val="43137"/>
                    </a:srgbClr>
                  </a:outerShdw>
                </a:effectLst>
                <a:latin typeface="Century Gothic" panose="020B0502020202020204" pitchFamily="34" charset="0"/>
              </a:rPr>
              <a:t>Collection from Members</a:t>
            </a:r>
          </a:p>
        </p:txBody>
      </p:sp>
    </p:spTree>
    <p:extLst>
      <p:ext uri="{BB962C8B-B14F-4D97-AF65-F5344CB8AC3E}">
        <p14:creationId xmlns:p14="http://schemas.microsoft.com/office/powerpoint/2010/main" val="966546872"/>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1BADB28-4B68-4DF7-AE1F-C4F162DC46EC}"/>
              </a:ext>
            </a:extLst>
          </p:cNvPr>
          <p:cNvSpPr>
            <a:spLocks noGrp="1"/>
          </p:cNvSpPr>
          <p:nvPr>
            <p:ph type="body" sz="quarter" idx="10" hasCustomPrompt="1"/>
          </p:nvPr>
        </p:nvSpPr>
        <p:spPr>
          <a:xfrm>
            <a:off x="581025" y="942975"/>
            <a:ext cx="8105775" cy="4114800"/>
          </a:xfrm>
          <a:prstGeom prst="roundRect">
            <a:avLst>
              <a:gd name="adj" fmla="val 10467"/>
            </a:avLst>
          </a:prstGeom>
          <a:solidFill>
            <a:schemeClr val="bg2">
              <a:lumMod val="50000"/>
              <a:alpha val="70000"/>
            </a:schemeClr>
          </a:solidFill>
        </p:spPr>
        <p:txBody>
          <a:bodyPr anchor="ctr"/>
          <a:lstStyle>
            <a:lvl1pPr marL="0" indent="0" algn="ctr">
              <a:buNone/>
              <a:defRPr>
                <a:solidFill>
                  <a:schemeClr val="bg1"/>
                </a:solidFill>
                <a:effectLst>
                  <a:outerShdw blurRad="38100" dist="38100" dir="2700000" algn="tl">
                    <a:srgbClr val="000000">
                      <a:alpha val="43137"/>
                    </a:srgbClr>
                  </a:outerShdw>
                </a:effectLst>
              </a:defRPr>
            </a:lvl1pPr>
          </a:lstStyle>
          <a:p>
            <a:pPr lvl="0"/>
            <a:r>
              <a:rPr lang="en-US" dirty="0"/>
              <a:t>Collection Text</a:t>
            </a:r>
          </a:p>
        </p:txBody>
      </p:sp>
      <p:sp>
        <p:nvSpPr>
          <p:cNvPr id="7" name="Text Placeholder 6">
            <a:extLst>
              <a:ext uri="{FF2B5EF4-FFF2-40B4-BE49-F238E27FC236}">
                <a16:creationId xmlns:a16="http://schemas.microsoft.com/office/drawing/2014/main" id="{A0E2083C-EF28-40B1-ACC6-0E72BDA32F6E}"/>
              </a:ext>
            </a:extLst>
          </p:cNvPr>
          <p:cNvSpPr>
            <a:spLocks noGrp="1"/>
          </p:cNvSpPr>
          <p:nvPr>
            <p:ph type="body" sz="quarter" idx="11" hasCustomPrompt="1"/>
          </p:nvPr>
        </p:nvSpPr>
        <p:spPr>
          <a:xfrm>
            <a:off x="3462337" y="4772025"/>
            <a:ext cx="2343150" cy="638175"/>
          </a:xfrm>
          <a:prstGeom prst="roundRect">
            <a:avLst>
              <a:gd name="adj" fmla="val 50000"/>
            </a:avLst>
          </a:prstGeom>
          <a:solidFill>
            <a:srgbClr val="5180AC">
              <a:alpha val="90000"/>
            </a:srgbClr>
          </a:solidFill>
        </p:spPr>
        <p:txBody>
          <a:bodyPr anchor="ctr"/>
          <a:lstStyle>
            <a:lvl1pPr marL="0" indent="0" algn="ctr">
              <a:buNone/>
              <a:defRPr sz="2000">
                <a:solidFill>
                  <a:schemeClr val="bg1"/>
                </a:solidFill>
              </a:defRPr>
            </a:lvl1pPr>
          </a:lstStyle>
          <a:p>
            <a:pPr lvl="0"/>
            <a:r>
              <a:rPr lang="en-US" dirty="0"/>
              <a:t>Reference</a:t>
            </a:r>
          </a:p>
        </p:txBody>
      </p:sp>
    </p:spTree>
    <p:extLst>
      <p:ext uri="{BB962C8B-B14F-4D97-AF65-F5344CB8AC3E}">
        <p14:creationId xmlns:p14="http://schemas.microsoft.com/office/powerpoint/2010/main" val="3813851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A field of grass with trees in the background&#10;&#10;Description automatically generated">
            <a:extLst>
              <a:ext uri="{FF2B5EF4-FFF2-40B4-BE49-F238E27FC236}">
                <a16:creationId xmlns:a16="http://schemas.microsoft.com/office/drawing/2014/main" id="{4296EF3B-86DC-4D12-9A9D-E6A40A1C806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8048"/>
          </a:xfrm>
          <a:prstGeom prst="rect">
            <a:avLst/>
          </a:prstGeom>
        </p:spPr>
      </p:pic>
      <p:sp>
        <p:nvSpPr>
          <p:cNvPr id="4" name="Oval 3">
            <a:extLst>
              <a:ext uri="{FF2B5EF4-FFF2-40B4-BE49-F238E27FC236}">
                <a16:creationId xmlns:a16="http://schemas.microsoft.com/office/drawing/2014/main" id="{120AC850-BFDE-4F9D-8A53-20C7E2BB2084}"/>
              </a:ext>
            </a:extLst>
          </p:cNvPr>
          <p:cNvSpPr/>
          <p:nvPr userDrawn="1"/>
        </p:nvSpPr>
        <p:spPr>
          <a:xfrm>
            <a:off x="2171700" y="456261"/>
            <a:ext cx="4800600" cy="4802478"/>
          </a:xfrm>
          <a:prstGeom prst="ellipse">
            <a:avLst/>
          </a:prstGeom>
          <a:solidFill>
            <a:schemeClr val="bg1">
              <a:lumMod val="50000"/>
              <a:alpha val="68000"/>
            </a:schemeClr>
          </a:solidFill>
          <a:ln>
            <a:noFill/>
          </a:ln>
        </p:spPr>
        <p:style>
          <a:lnRef idx="1">
            <a:schemeClr val="accent1"/>
          </a:lnRef>
          <a:fillRef idx="3">
            <a:schemeClr val="accent1"/>
          </a:fillRef>
          <a:effectRef idx="2">
            <a:schemeClr val="accent1"/>
          </a:effectRef>
          <a:fontRef idx="minor">
            <a:schemeClr val="lt1"/>
          </a:fontRef>
        </p:style>
        <p:txBody>
          <a:bodyPr lIns="0" tIns="45031" rIns="0" bIns="4503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rPr>
              <a:t>Invitation</a:t>
            </a:r>
          </a:p>
        </p:txBody>
      </p:sp>
      <p:grpSp>
        <p:nvGrpSpPr>
          <p:cNvPr id="6" name="Group 5">
            <a:extLst>
              <a:ext uri="{FF2B5EF4-FFF2-40B4-BE49-F238E27FC236}">
                <a16:creationId xmlns:a16="http://schemas.microsoft.com/office/drawing/2014/main" id="{5B322026-93A3-4BCD-B71B-F509241943B9}"/>
              </a:ext>
            </a:extLst>
          </p:cNvPr>
          <p:cNvGrpSpPr/>
          <p:nvPr userDrawn="1"/>
        </p:nvGrpSpPr>
        <p:grpSpPr>
          <a:xfrm>
            <a:off x="6810375" y="218772"/>
            <a:ext cx="3048000" cy="547119"/>
            <a:chOff x="6810375" y="218772"/>
            <a:chExt cx="3048000" cy="547119"/>
          </a:xfrm>
        </p:grpSpPr>
        <p:sp>
          <p:nvSpPr>
            <p:cNvPr id="7" name="Rectangle: Rounded Corners 6">
              <a:extLst>
                <a:ext uri="{FF2B5EF4-FFF2-40B4-BE49-F238E27FC236}">
                  <a16:creationId xmlns:a16="http://schemas.microsoft.com/office/drawing/2014/main" id="{03205694-6F5E-40C0-A361-EFFCC9885042}"/>
                </a:ext>
              </a:extLst>
            </p:cNvPr>
            <p:cNvSpPr/>
            <p:nvPr/>
          </p:nvSpPr>
          <p:spPr>
            <a:xfrm>
              <a:off x="6810375" y="218772"/>
              <a:ext cx="3048000" cy="547119"/>
            </a:xfrm>
            <a:prstGeom prst="roundRect">
              <a:avLst>
                <a:gd name="adj" fmla="val 50000"/>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7" descr="A picture containing clipart&#10;&#10;Description automatically generated">
              <a:extLst>
                <a:ext uri="{FF2B5EF4-FFF2-40B4-BE49-F238E27FC236}">
                  <a16:creationId xmlns:a16="http://schemas.microsoft.com/office/drawing/2014/main" id="{C3B885D6-1467-47BE-BAD3-EAAFF5AAE52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70071" y="280127"/>
              <a:ext cx="2071785" cy="424408"/>
            </a:xfrm>
            <a:prstGeom prst="rect">
              <a:avLst/>
            </a:prstGeom>
          </p:spPr>
        </p:pic>
      </p:grpSp>
    </p:spTree>
    <p:extLst>
      <p:ext uri="{BB962C8B-B14F-4D97-AF65-F5344CB8AC3E}">
        <p14:creationId xmlns:p14="http://schemas.microsoft.com/office/powerpoint/2010/main" val="658054744"/>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0ECBE7D6-7458-4D04-B9B3-460DCB5819C7}"/>
              </a:ext>
            </a:extLst>
          </p:cNvPr>
          <p:cNvSpPr/>
          <p:nvPr userDrawn="1"/>
        </p:nvSpPr>
        <p:spPr>
          <a:xfrm>
            <a:off x="2120142" y="456261"/>
            <a:ext cx="4892015" cy="4802478"/>
          </a:xfrm>
          <a:prstGeom prst="ellipse">
            <a:avLst/>
          </a:prstGeom>
          <a:solidFill>
            <a:schemeClr val="bg1">
              <a:lumMod val="50000"/>
              <a:alpha val="68000"/>
            </a:schemeClr>
          </a:solidFill>
          <a:ln>
            <a:noFill/>
          </a:ln>
        </p:spPr>
        <p:style>
          <a:lnRef idx="1">
            <a:schemeClr val="accent1"/>
          </a:lnRef>
          <a:fillRef idx="3">
            <a:schemeClr val="accent1"/>
          </a:fillRef>
          <a:effectRef idx="2">
            <a:schemeClr val="accent1"/>
          </a:effectRef>
          <a:fontRef idx="minor">
            <a:schemeClr val="lt1"/>
          </a:fontRef>
        </p:style>
        <p:txBody>
          <a:bodyPr lIns="90102" tIns="45031" rIns="90102" bIns="4503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ectangle: Rounded Corners 6">
            <a:extLst>
              <a:ext uri="{FF2B5EF4-FFF2-40B4-BE49-F238E27FC236}">
                <a16:creationId xmlns:a16="http://schemas.microsoft.com/office/drawing/2014/main" id="{214E6DAE-E0B6-4C1F-B8CB-896F19BDF050}"/>
              </a:ext>
            </a:extLst>
          </p:cNvPr>
          <p:cNvSpPr/>
          <p:nvPr/>
        </p:nvSpPr>
        <p:spPr>
          <a:xfrm>
            <a:off x="6810375" y="218772"/>
            <a:ext cx="3048000" cy="547119"/>
          </a:xfrm>
          <a:prstGeom prst="roundRect">
            <a:avLst>
              <a:gd name="adj" fmla="val 50000"/>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a:ln>
                <a:noFill/>
              </a:ln>
              <a:solidFill>
                <a:prstClr val="white"/>
              </a:solidFill>
              <a:effectLst/>
              <a:uLnTx/>
              <a:uFillTx/>
              <a:latin typeface="Calibri"/>
              <a:ea typeface="+mn-ea"/>
              <a:cs typeface="+mn-cs"/>
            </a:endParaRPr>
          </a:p>
        </p:txBody>
      </p:sp>
      <p:pic>
        <p:nvPicPr>
          <p:cNvPr id="9" name="Logo English" descr="A picture containing drawing&#10;&#10;Description automatically generated">
            <a:extLst>
              <a:ext uri="{FF2B5EF4-FFF2-40B4-BE49-F238E27FC236}">
                <a16:creationId xmlns:a16="http://schemas.microsoft.com/office/drawing/2014/main" id="{217A2C7A-D8B9-40F0-ABF5-0AA4058A20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11511" y="286591"/>
            <a:ext cx="2056384" cy="420624"/>
          </a:xfrm>
          <a:prstGeom prst="rect">
            <a:avLst/>
          </a:prstGeom>
        </p:spPr>
      </p:pic>
      <p:sp>
        <p:nvSpPr>
          <p:cNvPr id="10" name="Text Placeholder 2">
            <a:extLst>
              <a:ext uri="{FF2B5EF4-FFF2-40B4-BE49-F238E27FC236}">
                <a16:creationId xmlns:a16="http://schemas.microsoft.com/office/drawing/2014/main" id="{CC5C3585-C28D-488C-B183-8FEB3C6545C0}"/>
              </a:ext>
            </a:extLst>
          </p:cNvPr>
          <p:cNvSpPr>
            <a:spLocks noGrp="1"/>
          </p:cNvSpPr>
          <p:nvPr>
            <p:ph type="body" sz="quarter" idx="10" hasCustomPrompt="1"/>
          </p:nvPr>
        </p:nvSpPr>
        <p:spPr>
          <a:xfrm>
            <a:off x="2389238" y="1698625"/>
            <a:ext cx="4358149" cy="2319338"/>
          </a:xfrm>
          <a:prstGeom prst="rect">
            <a:avLst/>
          </a:prstGeom>
        </p:spPr>
        <p:txBody>
          <a:bodyPr anchor="ctr"/>
          <a:lstStyle>
            <a:lvl1pPr marL="0" indent="0" algn="ctr">
              <a:buNone/>
              <a:defRPr kumimoji="0" lang="en-US" sz="9600" b="1" i="0" u="none" strike="noStrike" kern="1200" cap="none" spc="0" normalizeH="0" baseline="0" dirty="0">
                <a:ln>
                  <a:noFill/>
                </a:ln>
                <a:solidFill>
                  <a:prstClr val="white"/>
                </a:solidFill>
                <a:effectLst>
                  <a:outerShdw blurRad="38100" dist="38100" dir="2700000" algn="tl">
                    <a:srgbClr val="000000">
                      <a:alpha val="43137"/>
                    </a:srgbClr>
                  </a:outerShdw>
                </a:effectLst>
                <a:uLnTx/>
                <a:uFillTx/>
                <a:latin typeface="Century Gothic" charset="0"/>
                <a:ea typeface="Century Gothic" charset="0"/>
                <a:cs typeface="Century Gothic" charset="0"/>
              </a:defRPr>
            </a:lvl1pPr>
          </a:lstStyle>
          <a:p>
            <a:pPr lvl="0"/>
            <a:r>
              <a:rPr lang="en-US" dirty="0"/>
              <a:t>Prayer</a:t>
            </a:r>
          </a:p>
        </p:txBody>
      </p:sp>
    </p:spTree>
    <p:extLst>
      <p:ext uri="{BB962C8B-B14F-4D97-AF65-F5344CB8AC3E}">
        <p14:creationId xmlns:p14="http://schemas.microsoft.com/office/powerpoint/2010/main" val="2616603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78CD1A-F0B8-4482-ADFA-04E9A09E2385}"/>
              </a:ext>
            </a:extLst>
          </p:cNvPr>
          <p:cNvPicPr>
            <a:picLocks noChangeAspect="1"/>
          </p:cNvPicPr>
          <p:nvPr userDrawn="1"/>
        </p:nvPicPr>
        <p:blipFill>
          <a:blip r:embed="rId2"/>
          <a:stretch>
            <a:fillRect/>
          </a:stretch>
        </p:blipFill>
        <p:spPr>
          <a:xfrm>
            <a:off x="0" y="0"/>
            <a:ext cx="9144000" cy="5715000"/>
          </a:xfrm>
          <a:prstGeom prst="rect">
            <a:avLst/>
          </a:prstGeom>
        </p:spPr>
      </p:pic>
      <p:pic>
        <p:nvPicPr>
          <p:cNvPr id="4" name="Picture 3" descr="A drawing of a face&#10;&#10;Description automatically generated">
            <a:extLst>
              <a:ext uri="{FF2B5EF4-FFF2-40B4-BE49-F238E27FC236}">
                <a16:creationId xmlns:a16="http://schemas.microsoft.com/office/drawing/2014/main" id="{A945F061-02DC-453B-81E4-C48A61A959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79124" y="912264"/>
            <a:ext cx="3785751" cy="3785751"/>
          </a:xfrm>
          <a:prstGeom prst="rect">
            <a:avLst/>
          </a:prstGeom>
        </p:spPr>
      </p:pic>
    </p:spTree>
    <p:extLst>
      <p:ext uri="{BB962C8B-B14F-4D97-AF65-F5344CB8AC3E}">
        <p14:creationId xmlns:p14="http://schemas.microsoft.com/office/powerpoint/2010/main" val="1619499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descr="A picture containing indoor, table, sitting, paper&#10;&#10;Description automatically generated">
            <a:extLst>
              <a:ext uri="{FF2B5EF4-FFF2-40B4-BE49-F238E27FC236}">
                <a16:creationId xmlns:a16="http://schemas.microsoft.com/office/drawing/2014/main" id="{39B35DE4-926F-4673-8006-BBEBE2D76F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39126" cy="5715000"/>
          </a:xfrm>
          <a:prstGeom prst="rect">
            <a:avLst/>
          </a:prstGeom>
        </p:spPr>
      </p:pic>
      <p:sp>
        <p:nvSpPr>
          <p:cNvPr id="5" name="Rectangle: Rounded Corners 4">
            <a:extLst>
              <a:ext uri="{FF2B5EF4-FFF2-40B4-BE49-F238E27FC236}">
                <a16:creationId xmlns:a16="http://schemas.microsoft.com/office/drawing/2014/main" id="{C9E087E3-7321-48B0-AE6A-5BE1E35A979E}"/>
              </a:ext>
            </a:extLst>
          </p:cNvPr>
          <p:cNvSpPr/>
          <p:nvPr userDrawn="1"/>
        </p:nvSpPr>
        <p:spPr>
          <a:xfrm>
            <a:off x="5216122" y="1578922"/>
            <a:ext cx="3633275" cy="1226142"/>
          </a:xfrm>
          <a:prstGeom prst="roundRect">
            <a:avLst>
              <a:gd name="adj" fmla="val 50000"/>
            </a:avLst>
          </a:prstGeom>
          <a:solidFill>
            <a:schemeClr val="bg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D05751B2-9DAE-4F05-9F58-579C980FFBB1}"/>
              </a:ext>
            </a:extLst>
          </p:cNvPr>
          <p:cNvSpPr/>
          <p:nvPr userDrawn="1"/>
        </p:nvSpPr>
        <p:spPr>
          <a:xfrm>
            <a:off x="5351821" y="1684407"/>
            <a:ext cx="1022287" cy="1003576"/>
          </a:xfrm>
          <a:prstGeom prst="ellipse">
            <a:avLst/>
          </a:prstGeom>
          <a:solidFill>
            <a:srgbClr val="5A7BA4">
              <a:alpha val="90000"/>
            </a:srgb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am</a:t>
            </a:r>
            <a:endPar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Oval 6">
            <a:extLst>
              <a:ext uri="{FF2B5EF4-FFF2-40B4-BE49-F238E27FC236}">
                <a16:creationId xmlns:a16="http://schemas.microsoft.com/office/drawing/2014/main" id="{2744B33B-593B-4162-89DC-67A6C58C3C02}"/>
              </a:ext>
            </a:extLst>
          </p:cNvPr>
          <p:cNvSpPr/>
          <p:nvPr userDrawn="1"/>
        </p:nvSpPr>
        <p:spPr>
          <a:xfrm>
            <a:off x="392119" y="218772"/>
            <a:ext cx="4417883" cy="4417883"/>
          </a:xfrm>
          <a:prstGeom prst="ellipse">
            <a:avLst/>
          </a:prstGeom>
          <a:solidFill>
            <a:schemeClr val="bg1">
              <a:lumMod val="50000"/>
              <a:alpha val="90000"/>
            </a:schemeClr>
          </a:solidFill>
          <a:ln>
            <a:noFill/>
          </a:ln>
        </p:spPr>
        <p:style>
          <a:lnRef idx="1">
            <a:schemeClr val="accent1"/>
          </a:lnRef>
          <a:fillRef idx="3">
            <a:schemeClr val="accent1"/>
          </a:fillRef>
          <a:effectRef idx="2">
            <a:schemeClr val="accent1"/>
          </a:effectRef>
          <a:fontRef idx="minor">
            <a:schemeClr val="lt1"/>
          </a:fontRef>
        </p:style>
        <p:txBody>
          <a:bodyPr lIns="91440" tIns="91440" r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Thanks for being with us tonight.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Please join us again this Sunday!</a:t>
            </a: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BBC45F36-3824-4155-9DCB-0578ACCD3867}"/>
              </a:ext>
            </a:extLst>
          </p:cNvPr>
          <p:cNvSpPr txBox="1"/>
          <p:nvPr userDrawn="1"/>
        </p:nvSpPr>
        <p:spPr>
          <a:xfrm>
            <a:off x="6430854" y="1726603"/>
            <a:ext cx="2321024" cy="1035668"/>
          </a:xfrm>
          <a:prstGeom prst="rect">
            <a:avLst/>
          </a:prstGeom>
          <a:noFill/>
        </p:spPr>
        <p:txBody>
          <a:bodyPr wrap="square" rtlCol="0">
            <a:spAutoFit/>
          </a:bodyPr>
          <a:lstStyle/>
          <a:p>
            <a:pPr marL="0" marR="0" lvl="0" indent="0" algn="l" defTabSz="457200" rtl="0" eaLnBrk="1" fontAlgn="auto" latinLnBrk="0" hangingPunct="1">
              <a:lnSpc>
                <a:spcPts val="36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Bible</a:t>
            </a:r>
          </a:p>
          <a:p>
            <a:pPr marL="0" marR="0" lvl="0" indent="0" algn="l" defTabSz="457200" rtl="0" eaLnBrk="1" fontAlgn="auto" latinLnBrk="0" hangingPunct="1">
              <a:lnSpc>
                <a:spcPts val="36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Classes</a:t>
            </a:r>
          </a:p>
        </p:txBody>
      </p:sp>
      <p:sp>
        <p:nvSpPr>
          <p:cNvPr id="10" name="Rectangle: Rounded Corners 9">
            <a:extLst>
              <a:ext uri="{FF2B5EF4-FFF2-40B4-BE49-F238E27FC236}">
                <a16:creationId xmlns:a16="http://schemas.microsoft.com/office/drawing/2014/main" id="{AEBEFA6F-B836-4445-857E-DC29CC15D67F}"/>
              </a:ext>
            </a:extLst>
          </p:cNvPr>
          <p:cNvSpPr/>
          <p:nvPr userDrawn="1"/>
        </p:nvSpPr>
        <p:spPr>
          <a:xfrm>
            <a:off x="5216122" y="2924504"/>
            <a:ext cx="3633275" cy="1226142"/>
          </a:xfrm>
          <a:prstGeom prst="roundRect">
            <a:avLst>
              <a:gd name="adj" fmla="val 50000"/>
            </a:avLst>
          </a:prstGeom>
          <a:solidFill>
            <a:schemeClr val="bg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73A4FD39-9662-44A8-A861-33633C62064D}"/>
              </a:ext>
            </a:extLst>
          </p:cNvPr>
          <p:cNvSpPr/>
          <p:nvPr userDrawn="1"/>
        </p:nvSpPr>
        <p:spPr>
          <a:xfrm>
            <a:off x="5351821" y="3029989"/>
            <a:ext cx="1022287" cy="1003576"/>
          </a:xfrm>
          <a:prstGeom prst="ellipse">
            <a:avLst/>
          </a:prstGeom>
          <a:solidFill>
            <a:srgbClr val="5A7BA4">
              <a:alpha val="90000"/>
            </a:srgb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am</a:t>
            </a:r>
            <a:endPar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Rectangle: Rounded Corners 11">
            <a:extLst>
              <a:ext uri="{FF2B5EF4-FFF2-40B4-BE49-F238E27FC236}">
                <a16:creationId xmlns:a16="http://schemas.microsoft.com/office/drawing/2014/main" id="{9458BF84-EC4E-4552-A68D-3CC0F1E630D0}"/>
              </a:ext>
            </a:extLst>
          </p:cNvPr>
          <p:cNvSpPr/>
          <p:nvPr userDrawn="1"/>
        </p:nvSpPr>
        <p:spPr>
          <a:xfrm>
            <a:off x="5216122" y="4270086"/>
            <a:ext cx="3633275" cy="1226142"/>
          </a:xfrm>
          <a:prstGeom prst="roundRect">
            <a:avLst>
              <a:gd name="adj" fmla="val 50000"/>
            </a:avLst>
          </a:prstGeom>
          <a:solidFill>
            <a:schemeClr val="bg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49B321D7-6A67-4641-B151-90AC7C8B1268}"/>
              </a:ext>
            </a:extLst>
          </p:cNvPr>
          <p:cNvSpPr/>
          <p:nvPr userDrawn="1"/>
        </p:nvSpPr>
        <p:spPr>
          <a:xfrm>
            <a:off x="5351821" y="4375571"/>
            <a:ext cx="1022287" cy="1003576"/>
          </a:xfrm>
          <a:prstGeom prst="ellipse">
            <a:avLst/>
          </a:prstGeom>
          <a:solidFill>
            <a:srgbClr val="5A7BA4">
              <a:alpha val="90000"/>
            </a:srgb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pm</a:t>
            </a:r>
            <a:endPar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1620BADE-102C-49F8-A035-C0C5F95E9961}"/>
              </a:ext>
            </a:extLst>
          </p:cNvPr>
          <p:cNvSpPr txBox="1"/>
          <p:nvPr userDrawn="1"/>
        </p:nvSpPr>
        <p:spPr>
          <a:xfrm>
            <a:off x="6430854" y="3029989"/>
            <a:ext cx="2418543" cy="1035668"/>
          </a:xfrm>
          <a:prstGeom prst="rect">
            <a:avLst/>
          </a:prstGeom>
          <a:noFill/>
        </p:spPr>
        <p:txBody>
          <a:bodyPr wrap="square" rtlCol="0">
            <a:spAutoFit/>
          </a:bodyPr>
          <a:lstStyle/>
          <a:p>
            <a:pPr marL="0" marR="0" lvl="0" indent="0" algn="l" defTabSz="457200" rtl="0" eaLnBrk="1" fontAlgn="auto" latinLnBrk="0" hangingPunct="1">
              <a:lnSpc>
                <a:spcPts val="36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Morning</a:t>
            </a:r>
          </a:p>
          <a:p>
            <a:pPr marL="0" marR="0" lvl="0" indent="0" algn="l" defTabSz="457200" rtl="0" eaLnBrk="1" fontAlgn="auto" latinLnBrk="0" hangingPunct="1">
              <a:lnSpc>
                <a:spcPts val="36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Worship</a:t>
            </a:r>
          </a:p>
        </p:txBody>
      </p:sp>
      <p:sp>
        <p:nvSpPr>
          <p:cNvPr id="15" name="TextBox 14">
            <a:extLst>
              <a:ext uri="{FF2B5EF4-FFF2-40B4-BE49-F238E27FC236}">
                <a16:creationId xmlns:a16="http://schemas.microsoft.com/office/drawing/2014/main" id="{BFA05A34-1396-4D13-99B6-EA9354295241}"/>
              </a:ext>
            </a:extLst>
          </p:cNvPr>
          <p:cNvSpPr txBox="1"/>
          <p:nvPr userDrawn="1"/>
        </p:nvSpPr>
        <p:spPr>
          <a:xfrm>
            <a:off x="6430854" y="4383986"/>
            <a:ext cx="2377772" cy="1035668"/>
          </a:xfrm>
          <a:prstGeom prst="rect">
            <a:avLst/>
          </a:prstGeom>
          <a:noFill/>
        </p:spPr>
        <p:txBody>
          <a:bodyPr wrap="square" rtlCol="0">
            <a:spAutoFit/>
          </a:bodyPr>
          <a:lstStyle/>
          <a:p>
            <a:pPr marL="0" marR="0" lvl="0" indent="0" algn="l" defTabSz="457200" rtl="0" eaLnBrk="1" fontAlgn="auto" latinLnBrk="0" hangingPunct="1">
              <a:lnSpc>
                <a:spcPts val="36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Evening</a:t>
            </a:r>
          </a:p>
          <a:p>
            <a:pPr marL="0" marR="0" lvl="0" indent="0" algn="l" defTabSz="457200" rtl="0" eaLnBrk="1" fontAlgn="auto" latinLnBrk="0" hangingPunct="1">
              <a:lnSpc>
                <a:spcPts val="36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Worship</a:t>
            </a:r>
          </a:p>
        </p:txBody>
      </p:sp>
      <p:grpSp>
        <p:nvGrpSpPr>
          <p:cNvPr id="16" name="Group 15">
            <a:extLst>
              <a:ext uri="{FF2B5EF4-FFF2-40B4-BE49-F238E27FC236}">
                <a16:creationId xmlns:a16="http://schemas.microsoft.com/office/drawing/2014/main" id="{6D7C1D0F-410E-4754-9D75-F70681E68200}"/>
              </a:ext>
            </a:extLst>
          </p:cNvPr>
          <p:cNvGrpSpPr/>
          <p:nvPr userDrawn="1"/>
        </p:nvGrpSpPr>
        <p:grpSpPr>
          <a:xfrm>
            <a:off x="6810375" y="218772"/>
            <a:ext cx="3048000" cy="547119"/>
            <a:chOff x="6810375" y="218772"/>
            <a:chExt cx="3048000" cy="547119"/>
          </a:xfrm>
        </p:grpSpPr>
        <p:sp>
          <p:nvSpPr>
            <p:cNvPr id="17" name="Rectangle: Rounded Corners 16">
              <a:extLst>
                <a:ext uri="{FF2B5EF4-FFF2-40B4-BE49-F238E27FC236}">
                  <a16:creationId xmlns:a16="http://schemas.microsoft.com/office/drawing/2014/main" id="{FA034591-9BBC-4255-A9B8-55A5B8B5F380}"/>
                </a:ext>
              </a:extLst>
            </p:cNvPr>
            <p:cNvSpPr/>
            <p:nvPr/>
          </p:nvSpPr>
          <p:spPr>
            <a:xfrm>
              <a:off x="6810375" y="218772"/>
              <a:ext cx="3048000" cy="547119"/>
            </a:xfrm>
            <a:prstGeom prst="roundRect">
              <a:avLst>
                <a:gd name="adj" fmla="val 50000"/>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a:ln>
                  <a:noFill/>
                </a:ln>
                <a:solidFill>
                  <a:prstClr val="white"/>
                </a:solidFill>
                <a:effectLst/>
                <a:uLnTx/>
                <a:uFillTx/>
                <a:latin typeface="Calibri"/>
                <a:ea typeface="+mn-ea"/>
                <a:cs typeface="+mn-cs"/>
              </a:endParaRPr>
            </a:p>
          </p:txBody>
        </p:sp>
        <p:pic>
          <p:nvPicPr>
            <p:cNvPr id="18" name="Picture 17" descr="A picture containing clipart&#10;&#10;Description automatically generated">
              <a:extLst>
                <a:ext uri="{FF2B5EF4-FFF2-40B4-BE49-F238E27FC236}">
                  <a16:creationId xmlns:a16="http://schemas.microsoft.com/office/drawing/2014/main" id="{15FB5808-09F3-4E57-AB30-0905797A5A9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70071" y="280127"/>
              <a:ext cx="2071785" cy="424408"/>
            </a:xfrm>
            <a:prstGeom prst="rect">
              <a:avLst/>
            </a:prstGeom>
          </p:spPr>
        </p:pic>
      </p:grpSp>
    </p:spTree>
    <p:extLst>
      <p:ext uri="{BB962C8B-B14F-4D97-AF65-F5344CB8AC3E}">
        <p14:creationId xmlns:p14="http://schemas.microsoft.com/office/powerpoint/2010/main" val="661855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Custom Layout">
    <p:bg>
      <p:bgPr>
        <a:gradFill flip="none" rotWithShape="1">
          <a:gsLst>
            <a:gs pos="0">
              <a:schemeClr val="accent1">
                <a:lumMod val="40000"/>
                <a:lumOff val="60000"/>
              </a:schemeClr>
            </a:gs>
            <a:gs pos="46000">
              <a:srgbClr val="5180AC"/>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3" name="Picture 2" descr="A drawing of a face&#10;&#10;Description automatically generated">
            <a:extLst>
              <a:ext uri="{FF2B5EF4-FFF2-40B4-BE49-F238E27FC236}">
                <a16:creationId xmlns:a16="http://schemas.microsoft.com/office/drawing/2014/main" id="{526BF870-3C21-4FE5-8BED-CB2A3F215D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79124" y="498607"/>
            <a:ext cx="3785751" cy="3785751"/>
          </a:xfrm>
          <a:prstGeom prst="rect">
            <a:avLst/>
          </a:prstGeom>
        </p:spPr>
      </p:pic>
      <p:sp>
        <p:nvSpPr>
          <p:cNvPr id="4" name="TextBox 3">
            <a:extLst>
              <a:ext uri="{FF2B5EF4-FFF2-40B4-BE49-F238E27FC236}">
                <a16:creationId xmlns:a16="http://schemas.microsoft.com/office/drawing/2014/main" id="{9FD85100-DB93-4854-90DD-5B690740542D}"/>
              </a:ext>
            </a:extLst>
          </p:cNvPr>
          <p:cNvSpPr txBox="1"/>
          <p:nvPr userDrawn="1"/>
        </p:nvSpPr>
        <p:spPr>
          <a:xfrm>
            <a:off x="2006599" y="4521199"/>
            <a:ext cx="5130800" cy="769441"/>
          </a:xfrm>
          <a:prstGeom prst="rect">
            <a:avLst/>
          </a:prstGeom>
          <a:noFill/>
        </p:spPr>
        <p:txBody>
          <a:bodyPr wrap="square" rtlCol="0">
            <a:spAutoFit/>
          </a:bodyPr>
          <a:lstStyle/>
          <a:p>
            <a:pPr algn="ctr"/>
            <a:r>
              <a:rPr lang="en-US" sz="4400" dirty="0">
                <a:solidFill>
                  <a:schemeClr val="bg1"/>
                </a:solidFill>
                <a:effectLst>
                  <a:outerShdw blurRad="38100" dist="38100" dir="2700000" algn="tl">
                    <a:srgbClr val="000000">
                      <a:alpha val="43137"/>
                    </a:srgbClr>
                  </a:outerShdw>
                </a:effectLst>
                <a:latin typeface="Century Gothic" panose="020B0502020202020204" pitchFamily="34" charset="0"/>
              </a:rPr>
              <a:t>embryhills.com</a:t>
            </a:r>
          </a:p>
        </p:txBody>
      </p:sp>
    </p:spTree>
    <p:extLst>
      <p:ext uri="{BB962C8B-B14F-4D97-AF65-F5344CB8AC3E}">
        <p14:creationId xmlns:p14="http://schemas.microsoft.com/office/powerpoint/2010/main" val="1976200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312552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A59C7BC-E488-44F5-B3A9-8814D3B051FD}" type="datetimeFigureOut">
              <a:rPr lang="en-US" smtClean="0"/>
              <a:t>10/20/2019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ECCBF-5F5B-4BE9-AAD8-8DCE8837B41A}" type="slidenum">
              <a:rPr lang="en-US" smtClean="0"/>
              <a:t>‹#›</a:t>
            </a:fld>
            <a:endParaRPr lang="en-US"/>
          </a:p>
        </p:txBody>
      </p:sp>
    </p:spTree>
    <p:extLst>
      <p:ext uri="{BB962C8B-B14F-4D97-AF65-F5344CB8AC3E}">
        <p14:creationId xmlns:p14="http://schemas.microsoft.com/office/powerpoint/2010/main" val="39005485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A59C7BC-E488-44F5-B3A9-8814D3B051FD}" type="datetimeFigureOut">
              <a:rPr lang="en-US" smtClean="0"/>
              <a:t>10/20/2019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ECCBF-5F5B-4BE9-AAD8-8DCE8837B41A}" type="slidenum">
              <a:rPr lang="en-US" smtClean="0"/>
              <a:t>‹#›</a:t>
            </a:fld>
            <a:endParaRPr lang="en-US"/>
          </a:p>
        </p:txBody>
      </p:sp>
    </p:spTree>
    <p:extLst>
      <p:ext uri="{BB962C8B-B14F-4D97-AF65-F5344CB8AC3E}">
        <p14:creationId xmlns:p14="http://schemas.microsoft.com/office/powerpoint/2010/main" val="39112128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2"/>
            <a:ext cx="7886700" cy="2377281"/>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A59C7BC-E488-44F5-B3A9-8814D3B051FD}" type="datetimeFigureOut">
              <a:rPr lang="en-US" smtClean="0"/>
              <a:t>10/20/2019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ECCBF-5F5B-4BE9-AAD8-8DCE8837B41A}" type="slidenum">
              <a:rPr lang="en-US" smtClean="0"/>
              <a:t>‹#›</a:t>
            </a:fld>
            <a:endParaRPr lang="en-US"/>
          </a:p>
        </p:txBody>
      </p:sp>
    </p:spTree>
    <p:extLst>
      <p:ext uri="{BB962C8B-B14F-4D97-AF65-F5344CB8AC3E}">
        <p14:creationId xmlns:p14="http://schemas.microsoft.com/office/powerpoint/2010/main" val="231694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A59C7BC-E488-44F5-B3A9-8814D3B051FD}" type="datetimeFigureOut">
              <a:rPr lang="en-US" smtClean="0"/>
              <a:t>10/20/2019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BECCBF-5F5B-4BE9-AAD8-8DCE8837B41A}" type="slidenum">
              <a:rPr lang="en-US" smtClean="0"/>
              <a:t>‹#›</a:t>
            </a:fld>
            <a:endParaRPr lang="en-US"/>
          </a:p>
        </p:txBody>
      </p:sp>
    </p:spTree>
    <p:extLst>
      <p:ext uri="{BB962C8B-B14F-4D97-AF65-F5344CB8AC3E}">
        <p14:creationId xmlns:p14="http://schemas.microsoft.com/office/powerpoint/2010/main" val="7166848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1"/>
            <a:ext cx="7886700" cy="1104636"/>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087563"/>
            <a:ext cx="3887391"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A59C7BC-E488-44F5-B3A9-8814D3B051FD}" type="datetimeFigureOut">
              <a:rPr lang="en-US" smtClean="0"/>
              <a:t>10/20/2019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BECCBF-5F5B-4BE9-AAD8-8DCE8837B41A}" type="slidenum">
              <a:rPr lang="en-US" smtClean="0"/>
              <a:t>‹#›</a:t>
            </a:fld>
            <a:endParaRPr lang="en-US"/>
          </a:p>
        </p:txBody>
      </p:sp>
    </p:spTree>
    <p:extLst>
      <p:ext uri="{BB962C8B-B14F-4D97-AF65-F5344CB8AC3E}">
        <p14:creationId xmlns:p14="http://schemas.microsoft.com/office/powerpoint/2010/main" val="41503555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A59C7BC-E488-44F5-B3A9-8814D3B051FD}" type="datetimeFigureOut">
              <a:rPr lang="en-US" smtClean="0"/>
              <a:t>10/20/2019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BECCBF-5F5B-4BE9-AAD8-8DCE8837B41A}" type="slidenum">
              <a:rPr lang="en-US" smtClean="0"/>
              <a:t>‹#›</a:t>
            </a:fld>
            <a:endParaRPr lang="en-US"/>
          </a:p>
        </p:txBody>
      </p:sp>
    </p:spTree>
    <p:extLst>
      <p:ext uri="{BB962C8B-B14F-4D97-AF65-F5344CB8AC3E}">
        <p14:creationId xmlns:p14="http://schemas.microsoft.com/office/powerpoint/2010/main" val="3797370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0ECBE7D6-7458-4D04-B9B3-460DCB5819C7}"/>
              </a:ext>
            </a:extLst>
          </p:cNvPr>
          <p:cNvSpPr/>
          <p:nvPr userDrawn="1"/>
        </p:nvSpPr>
        <p:spPr>
          <a:xfrm>
            <a:off x="2120142" y="456261"/>
            <a:ext cx="4892015" cy="4802478"/>
          </a:xfrm>
          <a:prstGeom prst="ellipse">
            <a:avLst/>
          </a:prstGeom>
          <a:solidFill>
            <a:schemeClr val="bg1">
              <a:lumMod val="50000"/>
              <a:alpha val="68000"/>
            </a:schemeClr>
          </a:solidFill>
          <a:ln>
            <a:noFill/>
          </a:ln>
        </p:spPr>
        <p:style>
          <a:lnRef idx="1">
            <a:schemeClr val="accent1"/>
          </a:lnRef>
          <a:fillRef idx="3">
            <a:schemeClr val="accent1"/>
          </a:fillRef>
          <a:effectRef idx="2">
            <a:schemeClr val="accent1"/>
          </a:effectRef>
          <a:fontRef idx="minor">
            <a:schemeClr val="lt1"/>
          </a:fontRef>
        </p:style>
        <p:txBody>
          <a:bodyPr lIns="90102" tIns="45031" rIns="90102" bIns="4503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ectangle: Rounded Corners 6">
            <a:extLst>
              <a:ext uri="{FF2B5EF4-FFF2-40B4-BE49-F238E27FC236}">
                <a16:creationId xmlns:a16="http://schemas.microsoft.com/office/drawing/2014/main" id="{214E6DAE-E0B6-4C1F-B8CB-896F19BDF050}"/>
              </a:ext>
            </a:extLst>
          </p:cNvPr>
          <p:cNvSpPr/>
          <p:nvPr/>
        </p:nvSpPr>
        <p:spPr>
          <a:xfrm>
            <a:off x="6810375" y="218772"/>
            <a:ext cx="3048000" cy="547119"/>
          </a:xfrm>
          <a:prstGeom prst="roundRect">
            <a:avLst>
              <a:gd name="adj" fmla="val 50000"/>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a:ln>
                <a:noFill/>
              </a:ln>
              <a:solidFill>
                <a:prstClr val="white"/>
              </a:solidFill>
              <a:effectLst/>
              <a:uLnTx/>
              <a:uFillTx/>
              <a:latin typeface="Calibri"/>
              <a:ea typeface="+mn-ea"/>
              <a:cs typeface="+mn-cs"/>
            </a:endParaRPr>
          </a:p>
        </p:txBody>
      </p:sp>
      <p:pic>
        <p:nvPicPr>
          <p:cNvPr id="6" name="Spanish Logo" descr="A picture containing window&#10;&#10;Description automatically generated">
            <a:extLst>
              <a:ext uri="{FF2B5EF4-FFF2-40B4-BE49-F238E27FC236}">
                <a16:creationId xmlns:a16="http://schemas.microsoft.com/office/drawing/2014/main" id="{A52EFFE9-C96C-4213-9ECB-F3B27401177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11511" y="288684"/>
            <a:ext cx="2056384" cy="420624"/>
          </a:xfrm>
          <a:prstGeom prst="rect">
            <a:avLst/>
          </a:prstGeom>
        </p:spPr>
      </p:pic>
      <p:pic>
        <p:nvPicPr>
          <p:cNvPr id="8" name="Logo English" descr="A picture containing drawing&#10;&#10;Description automatically generated">
            <a:extLst>
              <a:ext uri="{FF2B5EF4-FFF2-40B4-BE49-F238E27FC236}">
                <a16:creationId xmlns:a16="http://schemas.microsoft.com/office/drawing/2014/main" id="{672BFEEF-BCCD-410E-BF32-2EF6B3AC676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011511" y="288684"/>
            <a:ext cx="2056384" cy="420624"/>
          </a:xfrm>
          <a:prstGeom prst="rect">
            <a:avLst/>
          </a:prstGeom>
        </p:spPr>
      </p:pic>
      <p:sp>
        <p:nvSpPr>
          <p:cNvPr id="10" name="English Text">
            <a:extLst>
              <a:ext uri="{FF2B5EF4-FFF2-40B4-BE49-F238E27FC236}">
                <a16:creationId xmlns:a16="http://schemas.microsoft.com/office/drawing/2014/main" id="{5A0EF9FF-75F4-4BC0-B7C4-B88F7428D776}"/>
              </a:ext>
            </a:extLst>
          </p:cNvPr>
          <p:cNvSpPr>
            <a:spLocks noGrp="1"/>
          </p:cNvSpPr>
          <p:nvPr>
            <p:ph type="body" sz="quarter" idx="10" hasCustomPrompt="1"/>
          </p:nvPr>
        </p:nvSpPr>
        <p:spPr>
          <a:xfrm>
            <a:off x="2389238" y="1698625"/>
            <a:ext cx="4358149" cy="2319338"/>
          </a:xfrm>
          <a:prstGeom prst="rect">
            <a:avLst/>
          </a:prstGeom>
        </p:spPr>
        <p:txBody>
          <a:bodyPr anchor="ctr"/>
          <a:lstStyle>
            <a:lvl1pPr marL="0" indent="0" algn="ctr">
              <a:buNone/>
              <a:defRPr kumimoji="0" lang="en-US" sz="9600" b="1" i="0" u="none" strike="noStrike" kern="1200" cap="none" spc="0" normalizeH="0" baseline="0" dirty="0">
                <a:ln>
                  <a:noFill/>
                </a:ln>
                <a:solidFill>
                  <a:prstClr val="white"/>
                </a:solidFill>
                <a:effectLst>
                  <a:outerShdw blurRad="38100" dist="38100" dir="2700000" algn="tl">
                    <a:srgbClr val="000000">
                      <a:alpha val="43137"/>
                    </a:srgbClr>
                  </a:outerShdw>
                </a:effectLst>
                <a:uLnTx/>
                <a:uFillTx/>
                <a:latin typeface="Century Gothic" charset="0"/>
                <a:ea typeface="Century Gothic" charset="0"/>
                <a:cs typeface="Century Gothic" charset="0"/>
              </a:defRPr>
            </a:lvl1pPr>
          </a:lstStyle>
          <a:p>
            <a:pPr lvl="0"/>
            <a:r>
              <a:rPr lang="en-US" dirty="0"/>
              <a:t>Prayer</a:t>
            </a:r>
          </a:p>
        </p:txBody>
      </p:sp>
      <p:sp>
        <p:nvSpPr>
          <p:cNvPr id="11" name="Spanish Text">
            <a:extLst>
              <a:ext uri="{FF2B5EF4-FFF2-40B4-BE49-F238E27FC236}">
                <a16:creationId xmlns:a16="http://schemas.microsoft.com/office/drawing/2014/main" id="{45C2D233-F577-46D2-98A3-3677A588C796}"/>
              </a:ext>
            </a:extLst>
          </p:cNvPr>
          <p:cNvSpPr>
            <a:spLocks noGrp="1"/>
          </p:cNvSpPr>
          <p:nvPr>
            <p:ph type="body" sz="quarter" idx="11" hasCustomPrompt="1"/>
          </p:nvPr>
        </p:nvSpPr>
        <p:spPr>
          <a:xfrm>
            <a:off x="2387074" y="1698625"/>
            <a:ext cx="4358149" cy="2319338"/>
          </a:xfrm>
          <a:prstGeom prst="rect">
            <a:avLst/>
          </a:prstGeom>
        </p:spPr>
        <p:txBody>
          <a:bodyPr anchor="ctr"/>
          <a:lstStyle>
            <a:lvl1pPr marL="0" indent="0" algn="ctr">
              <a:buNone/>
              <a:defRPr kumimoji="0" lang="en-US" sz="9600" b="1" i="0" u="none" strike="noStrike" kern="1200" cap="none" spc="0" normalizeH="0" baseline="0" dirty="0">
                <a:ln>
                  <a:noFill/>
                </a:ln>
                <a:solidFill>
                  <a:prstClr val="white"/>
                </a:solidFill>
                <a:effectLst>
                  <a:outerShdw blurRad="38100" dist="38100" dir="2700000" algn="tl">
                    <a:srgbClr val="000000">
                      <a:alpha val="43137"/>
                    </a:srgbClr>
                  </a:outerShdw>
                </a:effectLst>
                <a:uLnTx/>
                <a:uFillTx/>
                <a:latin typeface="Alegreya Sans Medium" panose="00000600000000000000" pitchFamily="50" charset="0"/>
                <a:ea typeface="Alegreya Sans Medium" panose="00000600000000000000" pitchFamily="50" charset="0"/>
                <a:cs typeface="Alegreya Sans Medium" panose="00000600000000000000" pitchFamily="50" charset="0"/>
              </a:defRPr>
            </a:lvl1pPr>
          </a:lstStyle>
          <a:p>
            <a:pPr lvl="0"/>
            <a:r>
              <a:rPr lang="en-US" dirty="0" err="1"/>
              <a:t>Oración</a:t>
            </a:r>
            <a:endParaRPr lang="en-US" dirty="0"/>
          </a:p>
        </p:txBody>
      </p:sp>
      <p:pic>
        <p:nvPicPr>
          <p:cNvPr id="2" name="silence-10s">
            <a:hlinkClick r:id="" action="ppaction://media"/>
            <a:extLst>
              <a:ext uri="{FF2B5EF4-FFF2-40B4-BE49-F238E27FC236}">
                <a16:creationId xmlns:a16="http://schemas.microsoft.com/office/drawing/2014/main" id="{B6D5994B-54E5-4456-946F-375E8A512CC2}"/>
              </a:ext>
            </a:extLst>
          </p:cNvPr>
          <p:cNvPicPr>
            <a:picLocks noChangeAspect="1"/>
          </p:cNvPicPr>
          <p:nvPr userDrawn="1">
            <a:audioFile r:link="rId2"/>
            <p:extLst>
              <p:ext uri="{DAA4B4D4-6D71-4841-9C94-3DE7FCFB9230}">
                <p14:media xmlns:p14="http://schemas.microsoft.com/office/powerpoint/2010/main" r:embed="rId1">
                  <p14:bmkLst>
                    <p14:bmk name="Bookmark 1" time="5015.5102"/>
                    <p14:bmk name="Bookmark 2" time="10031.0204"/>
                  </p14:bmkLst>
                </p14:media>
              </p:ext>
            </p:extLst>
          </p:nvPr>
        </p:nvPicPr>
        <p:blipFill>
          <a:blip r:embed="rId6"/>
          <a:stretch>
            <a:fillRect/>
          </a:stretch>
        </p:blipFill>
        <p:spPr>
          <a:xfrm>
            <a:off x="7735226" y="4121524"/>
            <a:ext cx="609600" cy="609600"/>
          </a:xfrm>
          <a:prstGeom prst="rect">
            <a:avLst/>
          </a:prstGeom>
        </p:spPr>
      </p:pic>
    </p:spTree>
    <p:extLst>
      <p:ext uri="{BB962C8B-B14F-4D97-AF65-F5344CB8AC3E}">
        <p14:creationId xmlns:p14="http://schemas.microsoft.com/office/powerpoint/2010/main" val="860637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mute="1" showWhenStopped="0">
                    <p:cTn id="7" repeatCount="indefinite"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MediaBookmark" delay="0">
                        <p:tgtEl>
                          <p14:bmkTgt spid="2" bmkName="Bookmark 1"/>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childTnLst>
                                    </p:cTn>
                                  </p:par>
                                  <p:par>
                                    <p:cTn id="14" presetID="10" presetClass="exit" presetSubtype="0" fill="hold" nodeType="withEffect">
                                      <p:stCondLst>
                                        <p:cond delay="0"/>
                                      </p:stCondLst>
                                      <p:childTnLst>
                                        <p:animEffect transition="out" filter="fade">
                                          <p:cBhvr>
                                            <p:cTn id="15" dur="1000"/>
                                            <p:tgtEl>
                                              <p:spTgt spid="8"/>
                                            </p:tgtEl>
                                          </p:cBhvr>
                                        </p:animEffect>
                                        <p:set>
                                          <p:cBhvr>
                                            <p:cTn id="16" dur="1" fill="hold">
                                              <p:stCondLst>
                                                <p:cond delay="999"/>
                                              </p:stCondLst>
                                            </p:cTn>
                                            <p:tgtEl>
                                              <p:spTgt spid="8"/>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fade">
                                          <p:cBhvr>
                                            <p:cTn id="19" dur="1000"/>
                                            <p:tgtEl>
                                              <p:spTgt spid="11">
                                                <p:txEl>
                                                  <p:pRg st="0" end="0"/>
                                                </p:txEl>
                                              </p:spTgt>
                                            </p:tgtEl>
                                          </p:cBhvr>
                                        </p:animEffect>
                                      </p:childTnLst>
                                    </p:cTn>
                                  </p:par>
                                  <p:par>
                                    <p:cTn id="20" presetID="10" presetClass="exit" presetSubtype="0" fill="hold" grpId="0" nodeType="withEffect">
                                      <p:stCondLst>
                                        <p:cond delay="0"/>
                                      </p:stCondLst>
                                      <p:childTnLst>
                                        <p:animEffect transition="out" filter="fade">
                                          <p:cBhvr>
                                            <p:cTn id="21" dur="1000"/>
                                            <p:tgtEl>
                                              <p:spTgt spid="10">
                                                <p:txEl>
                                                  <p:pRg st="0" end="0"/>
                                                </p:txEl>
                                              </p:spTgt>
                                            </p:tgtEl>
                                          </p:cBhvr>
                                        </p:animEffect>
                                        <p:set>
                                          <p:cBhvr>
                                            <p:cTn id="22" dur="1" fill="hold">
                                              <p:stCondLst>
                                                <p:cond delay="999"/>
                                              </p:stCondLst>
                                            </p:cTn>
                                            <p:tgtEl>
                                              <p:spTgt spid="10">
                                                <p:txEl>
                                                  <p:pRg st="0" end="0"/>
                                                </p:txEl>
                                              </p:spTgt>
                                            </p:tgtEl>
                                            <p:attrNameLst>
                                              <p:attrName>style.visibility</p:attrName>
                                            </p:attrNameLst>
                                          </p:cBhvr>
                                          <p:to>
                                            <p:strVal val="hidden"/>
                                          </p:to>
                                        </p:set>
                                      </p:childTnLst>
                                    </p:cTn>
                                  </p:par>
                                </p:childTnLst>
                              </p:cTn>
                            </p:par>
                          </p:childTnLst>
                        </p:cTn>
                      </p:par>
                    </p:childTnLst>
                  </p:cTn>
                  <p:nextCondLst>
                    <p:cond evt="onMediaBookmark" delay="0">
                      <p:tgtEl>
                        <p14:bmkTgt spid="2" bmkName="Bookmark 1"/>
                      </p:tgtEl>
                    </p:cond>
                  </p:nextCondLst>
                </p:seq>
                <p:seq concurrent="1" nextAc="seek">
                  <p:cTn id="23" restart="whenNotActive" fill="hold" evtFilter="cancelBubble" nodeType="interactiveSeq">
                    <p:stCondLst>
                      <p:cond evt="onMediaBookmark" delay="0">
                        <p:tgtEl>
                          <p14:bmkTgt spid="2" bmkName="Bookmark 2"/>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withEffect">
                                      <p:stCondLst>
                                        <p:cond delay="0"/>
                                      </p:stCondLst>
                                      <p:childTnLst>
                                        <p:animEffect transition="out" filter="fade">
                                          <p:cBhvr>
                                            <p:cTn id="27" dur="1000"/>
                                            <p:tgtEl>
                                              <p:spTgt spid="6"/>
                                            </p:tgtEl>
                                          </p:cBhvr>
                                        </p:animEffect>
                                        <p:set>
                                          <p:cBhvr>
                                            <p:cTn id="28" dur="1" fill="hold">
                                              <p:stCondLst>
                                                <p:cond delay="999"/>
                                              </p:stCondLst>
                                            </p:cTn>
                                            <p:tgtEl>
                                              <p:spTgt spid="6"/>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childTnLst>
                                    </p:cTn>
                                  </p:par>
                                  <p:par>
                                    <p:cTn id="32" presetID="10" presetClass="exit" presetSubtype="0" fill="hold" grpId="1" nodeType="withEffect">
                                      <p:stCondLst>
                                        <p:cond delay="0"/>
                                      </p:stCondLst>
                                      <p:childTnLst>
                                        <p:animEffect transition="out" filter="fade">
                                          <p:cBhvr>
                                            <p:cTn id="33" dur="1000"/>
                                            <p:tgtEl>
                                              <p:spTgt spid="11">
                                                <p:txEl>
                                                  <p:pRg st="0" end="0"/>
                                                </p:txEl>
                                              </p:spTgt>
                                            </p:tgtEl>
                                          </p:cBhvr>
                                        </p:animEffect>
                                        <p:set>
                                          <p:cBhvr>
                                            <p:cTn id="34" dur="1" fill="hold">
                                              <p:stCondLst>
                                                <p:cond delay="999"/>
                                              </p:stCondLst>
                                            </p:cTn>
                                            <p:tgtEl>
                                              <p:spTgt spid="11">
                                                <p:txEl>
                                                  <p:pRg st="0" end="0"/>
                                                </p:txEl>
                                              </p:spTgt>
                                            </p:tgtEl>
                                            <p:attrNameLst>
                                              <p:attrName>style.visibility</p:attrName>
                                            </p:attrNameLst>
                                          </p:cBhvr>
                                          <p:to>
                                            <p:strVal val="hidden"/>
                                          </p:to>
                                        </p:set>
                                      </p:childTnLst>
                                    </p:cTn>
                                  </p:par>
                                  <p:par>
                                    <p:cTn id="35" presetID="10" presetClass="entr" presetSubtype="0" fill="hold" grpId="1" nodeType="with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animEffect transition="in" filter="fade">
                                          <p:cBhvr>
                                            <p:cTn id="37" dur="1000"/>
                                            <p:tgtEl>
                                              <p:spTgt spid="10">
                                                <p:txEl>
                                                  <p:pRg st="0" end="0"/>
                                                </p:txEl>
                                              </p:spTgt>
                                            </p:tgtEl>
                                          </p:cBhvr>
                                        </p:animEffect>
                                      </p:childTnLst>
                                    </p:cTn>
                                  </p:par>
                                </p:childTnLst>
                              </p:cTn>
                            </p:par>
                          </p:childTnLst>
                        </p:cTn>
                      </p:par>
                    </p:childTnLst>
                  </p:cTn>
                  <p:nextCondLst>
                    <p:cond evt="onMediaBookmark" delay="0">
                      <p:tgtEl>
                        <p14:bmkTgt spid="2" bmkName="Bookmark 2"/>
                      </p:tgtEl>
                    </p:cond>
                  </p:nextCondLst>
                </p:seq>
              </p:childTnLst>
            </p:cTn>
          </p:par>
        </p:tnLst>
        <p:bldLst>
          <p:bldP spid="10" grpId="0" build="p">
            <p:tmplLst>
              <p:tmpl lvl="1">
                <p:tnLst>
                  <p:par>
                    <p:cTn presetID="10" presetClass="exit" presetSubtype="0" fill="hold" nodeType="withEffect">
                      <p:stCondLst>
                        <p:cond delay="0"/>
                      </p:stCondLst>
                      <p:childTnLst>
                        <p:animEffect transition="out" filter="fade">
                          <p:cBhvr>
                            <p:cTn dur="1000"/>
                            <p:tgtEl>
                              <p:spTgt spid="10"/>
                            </p:tgtEl>
                          </p:cBhvr>
                        </p:animEffect>
                        <p:set>
                          <p:cBhvr>
                            <p:cTn dur="1" fill="hold">
                              <p:stCondLst>
                                <p:cond delay="999"/>
                              </p:stCondLst>
                            </p:cTn>
                            <p:tgtEl>
                              <p:spTgt spid="10"/>
                            </p:tgtEl>
                            <p:attrNameLst>
                              <p:attrName>style.visibility</p:attrName>
                            </p:attrNameLst>
                          </p:cBhvr>
                          <p:to>
                            <p:strVal val="hidden"/>
                          </p:to>
                        </p:set>
                      </p:childTnLst>
                    </p:cTn>
                  </p:par>
                </p:tnLst>
              </p:tmpl>
            </p:tmplLst>
          </p:bldP>
          <p:bldP spid="10" grpId="1" build="p">
            <p:tmplLst>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000"/>
                            <p:tgtEl>
                              <p:spTgt spid="10"/>
                            </p:tgtEl>
                          </p:cBhvr>
                        </p:animEffect>
                      </p:childTnLst>
                    </p:cTn>
                  </p:par>
                </p:tnLst>
              </p:tmpl>
            </p:tmplLst>
          </p:bldP>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1000"/>
                            <p:tgtEl>
                              <p:spTgt spid="11"/>
                            </p:tgtEl>
                          </p:cBhvr>
                        </p:animEffect>
                      </p:childTnLst>
                    </p:cTn>
                  </p:par>
                </p:tnLst>
              </p:tmpl>
            </p:tmplLst>
          </p:bldP>
          <p:bldP spid="11" grpId="1" build="p">
            <p:tmplLst>
              <p:tmpl lvl="1">
                <p:tnLst>
                  <p:par>
                    <p:cTn presetID="10" presetClass="exit" presetSubtype="0" fill="hold" nodeType="withEffect">
                      <p:stCondLst>
                        <p:cond delay="0"/>
                      </p:stCondLst>
                      <p:childTnLst>
                        <p:animEffect transition="out" filter="fade">
                          <p:cBhvr>
                            <p:cTn dur="1000"/>
                            <p:tgtEl>
                              <p:spTgt spid="11"/>
                            </p:tgtEl>
                          </p:cBhvr>
                        </p:animEffect>
                        <p:set>
                          <p:cBhvr>
                            <p:cTn dur="1" fill="hold">
                              <p:stCondLst>
                                <p:cond delay="999"/>
                              </p:stCondLst>
                            </p:cTn>
                            <p:tgtEl>
                              <p:spTgt spid="11"/>
                            </p:tgtEl>
                            <p:attrNameLst>
                              <p:attrName>style.visibility</p:attrName>
                            </p:attrNameLst>
                          </p:cBhvr>
                          <p:to>
                            <p:strVal val="hidden"/>
                          </p:to>
                        </p:set>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mute="1" showWhenStopped="0">
                    <p:cTn id="7" repeatCount="indefinite" fill="hold" display="0">
                      <p:stCondLst>
                        <p:cond delay="indefinite"/>
                      </p:stCondLst>
                      <p:endCondLst>
                        <p:cond evt="onStopAudio" delay="0">
                          <p:tgtEl>
                            <p:sldTgt/>
                          </p:tgtEl>
                        </p:cond>
                      </p:endCondLst>
                    </p:cTn>
                    <p:tgtEl>
                      <p:spTgt spid="2"/>
                    </p:tgtEl>
                  </p:cMediaNode>
                </p:audio>
              </p:childTnLst>
            </p:cTn>
          </p:par>
        </p:tnLst>
      </p:timing>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59C7BC-E488-44F5-B3A9-8814D3B051FD}" type="datetimeFigureOut">
              <a:rPr lang="en-US" smtClean="0"/>
              <a:t>10/20/2019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BECCBF-5F5B-4BE9-AAD8-8DCE8837B41A}" type="slidenum">
              <a:rPr lang="en-US" smtClean="0"/>
              <a:t>‹#›</a:t>
            </a:fld>
            <a:endParaRPr lang="en-US"/>
          </a:p>
        </p:txBody>
      </p:sp>
    </p:spTree>
    <p:extLst>
      <p:ext uri="{BB962C8B-B14F-4D97-AF65-F5344CB8AC3E}">
        <p14:creationId xmlns:p14="http://schemas.microsoft.com/office/powerpoint/2010/main" val="12773620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A59C7BC-E488-44F5-B3A9-8814D3B051FD}" type="datetimeFigureOut">
              <a:rPr lang="en-US" smtClean="0"/>
              <a:t>10/20/2019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BECCBF-5F5B-4BE9-AAD8-8DCE8837B41A}" type="slidenum">
              <a:rPr lang="en-US" smtClean="0"/>
              <a:t>‹#›</a:t>
            </a:fld>
            <a:endParaRPr lang="en-US"/>
          </a:p>
        </p:txBody>
      </p:sp>
    </p:spTree>
    <p:extLst>
      <p:ext uri="{BB962C8B-B14F-4D97-AF65-F5344CB8AC3E}">
        <p14:creationId xmlns:p14="http://schemas.microsoft.com/office/powerpoint/2010/main" val="40384459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822855"/>
            <a:ext cx="4629150" cy="4061354"/>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A59C7BC-E488-44F5-B3A9-8814D3B051FD}" type="datetimeFigureOut">
              <a:rPr lang="en-US" smtClean="0"/>
              <a:t>10/20/2019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BECCBF-5F5B-4BE9-AAD8-8DCE8837B41A}" type="slidenum">
              <a:rPr lang="en-US" smtClean="0"/>
              <a:t>‹#›</a:t>
            </a:fld>
            <a:endParaRPr lang="en-US"/>
          </a:p>
        </p:txBody>
      </p:sp>
    </p:spTree>
    <p:extLst>
      <p:ext uri="{BB962C8B-B14F-4D97-AF65-F5344CB8AC3E}">
        <p14:creationId xmlns:p14="http://schemas.microsoft.com/office/powerpoint/2010/main" val="6582256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A59C7BC-E488-44F5-B3A9-8814D3B051FD}" type="datetimeFigureOut">
              <a:rPr lang="en-US" smtClean="0"/>
              <a:t>10/20/2019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ECCBF-5F5B-4BE9-AAD8-8DCE8837B41A}" type="slidenum">
              <a:rPr lang="en-US" smtClean="0"/>
              <a:t>‹#›</a:t>
            </a:fld>
            <a:endParaRPr lang="en-US"/>
          </a:p>
        </p:txBody>
      </p:sp>
    </p:spTree>
    <p:extLst>
      <p:ext uri="{BB962C8B-B14F-4D97-AF65-F5344CB8AC3E}">
        <p14:creationId xmlns:p14="http://schemas.microsoft.com/office/powerpoint/2010/main" val="5700028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04271"/>
            <a:ext cx="1971675" cy="48431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04271"/>
            <a:ext cx="5800725" cy="484319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A59C7BC-E488-44F5-B3A9-8814D3B051FD}" type="datetimeFigureOut">
              <a:rPr lang="en-US" smtClean="0"/>
              <a:t>10/20/2019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ECCBF-5F5B-4BE9-AAD8-8DCE8837B41A}" type="slidenum">
              <a:rPr lang="en-US" smtClean="0"/>
              <a:t>‹#›</a:t>
            </a:fld>
            <a:endParaRPr lang="en-US"/>
          </a:p>
        </p:txBody>
      </p:sp>
    </p:spTree>
    <p:extLst>
      <p:ext uri="{BB962C8B-B14F-4D97-AF65-F5344CB8AC3E}">
        <p14:creationId xmlns:p14="http://schemas.microsoft.com/office/powerpoint/2010/main" val="32350372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ong Music">
    <p:spTree>
      <p:nvGrpSpPr>
        <p:cNvPr id="1" name=""/>
        <p:cNvGrpSpPr/>
        <p:nvPr/>
      </p:nvGrpSpPr>
      <p:grpSpPr>
        <a:xfrm>
          <a:off x="0" y="0"/>
          <a:ext cx="0" cy="0"/>
          <a:chOff x="0" y="0"/>
          <a:chExt cx="0" cy="0"/>
        </a:xfrm>
      </p:grpSpPr>
      <p:sp>
        <p:nvSpPr>
          <p:cNvPr id="7" name="song_picture">
            <a:extLst>
              <a:ext uri="{FF2B5EF4-FFF2-40B4-BE49-F238E27FC236}">
                <a16:creationId xmlns:a16="http://schemas.microsoft.com/office/drawing/2014/main" id="{54860AB3-1E71-4710-8173-1C46088A2800}"/>
              </a:ext>
            </a:extLst>
          </p:cNvPr>
          <p:cNvSpPr>
            <a:spLocks noGrp="1"/>
          </p:cNvSpPr>
          <p:nvPr>
            <p:ph type="pic" sz="quarter" idx="13"/>
          </p:nvPr>
        </p:nvSpPr>
        <p:spPr>
          <a:xfrm>
            <a:off x="0" y="0"/>
            <a:ext cx="9144000" cy="5715000"/>
          </a:xfrm>
        </p:spPr>
        <p:txBody>
          <a:bodyPr/>
          <a:lstStyle/>
          <a:p>
            <a:endParaRPr lang="en-US" dirty="0"/>
          </a:p>
        </p:txBody>
      </p:sp>
      <p:sp>
        <p:nvSpPr>
          <p:cNvPr id="3" name="verse_number">
            <a:extLst>
              <a:ext uri="{FF2B5EF4-FFF2-40B4-BE49-F238E27FC236}">
                <a16:creationId xmlns:a16="http://schemas.microsoft.com/office/drawing/2014/main" id="{BE2CA239-9575-452A-B9F4-A12C26E1808A}"/>
              </a:ext>
            </a:extLst>
          </p:cNvPr>
          <p:cNvSpPr>
            <a:spLocks noGrp="1"/>
          </p:cNvSpPr>
          <p:nvPr>
            <p:ph sz="quarter" idx="17" hasCustomPrompt="1"/>
          </p:nvPr>
        </p:nvSpPr>
        <p:spPr>
          <a:xfrm>
            <a:off x="403445" y="5279278"/>
            <a:ext cx="793421" cy="255231"/>
          </a:xfrm>
          <a:prstGeom prst="roundRect">
            <a:avLst>
              <a:gd name="adj" fmla="val 50000"/>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lvl1pPr marL="0" indent="0" algn="ctr">
              <a:buNone/>
              <a:defRPr lang="en-US" sz="1100" b="1" dirty="0">
                <a:solidFill>
                  <a:schemeClr val="tx1"/>
                </a:solidFill>
              </a:defRPr>
            </a:lvl1pPr>
          </a:lstStyle>
          <a:p>
            <a:pPr marL="0" lvl="0" algn="ctr" defTabSz="457200"/>
            <a:r>
              <a:rPr lang="en-US" dirty="0"/>
              <a:t>Verse 1</a:t>
            </a:r>
          </a:p>
        </p:txBody>
      </p:sp>
      <p:sp>
        <p:nvSpPr>
          <p:cNvPr id="11" name="copyright">
            <a:extLst>
              <a:ext uri="{FF2B5EF4-FFF2-40B4-BE49-F238E27FC236}">
                <a16:creationId xmlns:a16="http://schemas.microsoft.com/office/drawing/2014/main" id="{12515E3D-FE22-4F0B-B913-74A78D9D9DFA}"/>
              </a:ext>
            </a:extLst>
          </p:cNvPr>
          <p:cNvSpPr>
            <a:spLocks noGrp="1"/>
          </p:cNvSpPr>
          <p:nvPr>
            <p:ph sz="quarter" idx="19"/>
          </p:nvPr>
        </p:nvSpPr>
        <p:spPr>
          <a:xfrm>
            <a:off x="3362763" y="5279278"/>
            <a:ext cx="2418474" cy="255231"/>
          </a:xfrm>
        </p:spPr>
        <p:txBody>
          <a:bodyPr anchor="ctr">
            <a:noAutofit/>
          </a:bodyPr>
          <a:lstStyle>
            <a:lvl1pPr marL="0" indent="0" algn="ctr">
              <a:buNone/>
              <a:defRPr sz="1100" b="0">
                <a:solidFill>
                  <a:schemeClr val="bg1">
                    <a:lumMod val="65000"/>
                  </a:schemeClr>
                </a:solidFill>
              </a:defRPr>
            </a:lvl1pPr>
          </a:lstStyle>
          <a:p>
            <a:pPr lvl="0"/>
            <a:r>
              <a:rPr lang="en-US" dirty="0"/>
              <a:t>Click to edit Master text styles</a:t>
            </a:r>
          </a:p>
        </p:txBody>
      </p:sp>
      <p:sp>
        <p:nvSpPr>
          <p:cNvPr id="6" name="End">
            <a:extLst>
              <a:ext uri="{FF2B5EF4-FFF2-40B4-BE49-F238E27FC236}">
                <a16:creationId xmlns:a16="http://schemas.microsoft.com/office/drawing/2014/main" id="{08492754-5486-4B78-977F-1C81E91334AA}"/>
              </a:ext>
            </a:extLst>
          </p:cNvPr>
          <p:cNvSpPr>
            <a:spLocks noGrp="1"/>
          </p:cNvSpPr>
          <p:nvPr>
            <p:ph sz="quarter" idx="20" hasCustomPrompt="1"/>
          </p:nvPr>
        </p:nvSpPr>
        <p:spPr>
          <a:xfrm>
            <a:off x="7947134" y="5279278"/>
            <a:ext cx="555407" cy="255231"/>
          </a:xfrm>
          <a:prstGeom prst="roundRect">
            <a:avLst>
              <a:gd name="adj" fmla="val 50000"/>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lvl1pPr marL="0" indent="0" algn="ctr">
              <a:buFontTx/>
              <a:buNone/>
              <a:defRPr kumimoji="0" lang="en-US" sz="1100" b="1" i="0" u="none" strike="noStrike" cap="none" spc="0" normalizeH="0" baseline="0" dirty="0">
                <a:ln>
                  <a:noFill/>
                </a:ln>
                <a:solidFill>
                  <a:prstClr val="white"/>
                </a:solidFill>
                <a:effectLst/>
                <a:uLnTx/>
                <a:uFillTx/>
                <a:latin typeface="Calibri"/>
              </a:defRPr>
            </a:lvl1pPr>
          </a:lstStyle>
          <a:p>
            <a:pPr marL="171450" marR="0" lvl="0" indent="-171450" algn="ctr" defTabSz="914400" fontAlgn="auto">
              <a:lnSpc>
                <a:spcPct val="100000"/>
              </a:lnSpc>
              <a:spcBef>
                <a:spcPts val="0"/>
              </a:spcBef>
              <a:spcAft>
                <a:spcPts val="0"/>
              </a:spcAft>
              <a:buClrTx/>
              <a:buSzTx/>
              <a:tabLst/>
            </a:pPr>
            <a:r>
              <a:rPr lang="en-US" dirty="0"/>
              <a:t>End</a:t>
            </a:r>
          </a:p>
        </p:txBody>
      </p:sp>
      <p:sp>
        <p:nvSpPr>
          <p:cNvPr id="15" name="arrow">
            <a:extLst>
              <a:ext uri="{FF2B5EF4-FFF2-40B4-BE49-F238E27FC236}">
                <a16:creationId xmlns:a16="http://schemas.microsoft.com/office/drawing/2014/main" id="{6F199F54-4A95-4564-830C-7EC21B7CBC30}"/>
              </a:ext>
            </a:extLst>
          </p:cNvPr>
          <p:cNvSpPr>
            <a:spLocks noGrp="1"/>
          </p:cNvSpPr>
          <p:nvPr>
            <p:ph sz="quarter" idx="22"/>
          </p:nvPr>
        </p:nvSpPr>
        <p:spPr>
          <a:xfrm>
            <a:off x="8396075" y="5311334"/>
            <a:ext cx="427195" cy="191116"/>
          </a:xfrm>
          <a:prstGeom prst="rightArrow">
            <a:avLst/>
          </a:prstGeom>
          <a:solidFill>
            <a:schemeClr val="accent5">
              <a:lumMod val="75000"/>
            </a:schemeClr>
          </a:solidFill>
          <a:ln>
            <a:noFill/>
          </a:ln>
        </p:spPr>
        <p:txBody>
          <a:bodyPr/>
          <a:lstStyle>
            <a:lvl1pPr marL="0" indent="0" algn="ctr">
              <a:buNone/>
              <a:defRPr/>
            </a:lvl1pPr>
          </a:lstStyle>
          <a:p>
            <a:pPr lvl="0"/>
            <a:endParaRPr lang="en-US" dirty="0"/>
          </a:p>
        </p:txBody>
      </p:sp>
      <p:sp>
        <p:nvSpPr>
          <p:cNvPr id="13" name="next_verse">
            <a:extLst>
              <a:ext uri="{FF2B5EF4-FFF2-40B4-BE49-F238E27FC236}">
                <a16:creationId xmlns:a16="http://schemas.microsoft.com/office/drawing/2014/main" id="{C471D373-0D65-4A13-82F0-32B509F4E13D}"/>
              </a:ext>
            </a:extLst>
          </p:cNvPr>
          <p:cNvSpPr>
            <a:spLocks noGrp="1"/>
          </p:cNvSpPr>
          <p:nvPr>
            <p:ph sz="quarter" idx="21" hasCustomPrompt="1"/>
          </p:nvPr>
        </p:nvSpPr>
        <p:spPr>
          <a:xfrm>
            <a:off x="7709120" y="5279277"/>
            <a:ext cx="793421" cy="255231"/>
          </a:xfrm>
          <a:prstGeom prst="roundRect">
            <a:avLst>
              <a:gd name="adj" fmla="val 50000"/>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marL="0" indent="0" algn="ctr">
              <a:buNone/>
              <a:defRPr lang="en-US" sz="1100" b="1" dirty="0">
                <a:solidFill>
                  <a:schemeClr val="bg1"/>
                </a:solidFill>
              </a:defRPr>
            </a:lvl1pPr>
          </a:lstStyle>
          <a:p>
            <a:pPr marL="0" lvl="0" algn="ctr" defTabSz="457200"/>
            <a:r>
              <a:rPr lang="en-US" dirty="0"/>
              <a:t>Verse 1</a:t>
            </a:r>
          </a:p>
        </p:txBody>
      </p:sp>
    </p:spTree>
    <p:extLst>
      <p:ext uri="{BB962C8B-B14F-4D97-AF65-F5344CB8AC3E}">
        <p14:creationId xmlns:p14="http://schemas.microsoft.com/office/powerpoint/2010/main" val="27836886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C995047-32C6-AC40-8472-8B99904AA7F5}" type="datetimeFigureOut">
              <a:rPr lang="en-US" smtClean="0"/>
              <a:t>10/20/2019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C6DE1F-F3F6-C342-8EB2-ED228D07CE5B}" type="slidenum">
              <a:rPr lang="en-US" smtClean="0"/>
              <a:t>‹#›</a:t>
            </a:fld>
            <a:endParaRPr lang="en-US"/>
          </a:p>
        </p:txBody>
      </p:sp>
    </p:spTree>
    <p:extLst>
      <p:ext uri="{BB962C8B-B14F-4D97-AF65-F5344CB8AC3E}">
        <p14:creationId xmlns:p14="http://schemas.microsoft.com/office/powerpoint/2010/main" val="413088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995047-32C6-AC40-8472-8B99904AA7F5}" type="datetimeFigureOut">
              <a:rPr lang="en-US" smtClean="0"/>
              <a:t>10/20/2019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C6DE1F-F3F6-C342-8EB2-ED228D07CE5B}" type="slidenum">
              <a:rPr lang="en-US" smtClean="0"/>
              <a:t>‹#›</a:t>
            </a:fld>
            <a:endParaRPr lang="en-US"/>
          </a:p>
        </p:txBody>
      </p:sp>
    </p:spTree>
    <p:extLst>
      <p:ext uri="{BB962C8B-B14F-4D97-AF65-F5344CB8AC3E}">
        <p14:creationId xmlns:p14="http://schemas.microsoft.com/office/powerpoint/2010/main" val="3962555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2"/>
            <a:ext cx="7886700" cy="2377281"/>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995047-32C6-AC40-8472-8B99904AA7F5}" type="datetimeFigureOut">
              <a:rPr lang="en-US" smtClean="0"/>
              <a:t>10/20/2019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C6DE1F-F3F6-C342-8EB2-ED228D07CE5B}" type="slidenum">
              <a:rPr lang="en-US" smtClean="0"/>
              <a:t>‹#›</a:t>
            </a:fld>
            <a:endParaRPr lang="en-US"/>
          </a:p>
        </p:txBody>
      </p:sp>
    </p:spTree>
    <p:extLst>
      <p:ext uri="{BB962C8B-B14F-4D97-AF65-F5344CB8AC3E}">
        <p14:creationId xmlns:p14="http://schemas.microsoft.com/office/powerpoint/2010/main" val="1400016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C995047-32C6-AC40-8472-8B99904AA7F5}" type="datetimeFigureOut">
              <a:rPr lang="en-US" smtClean="0"/>
              <a:t>10/20/2019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C6DE1F-F3F6-C342-8EB2-ED228D07CE5B}" type="slidenum">
              <a:rPr lang="en-US" smtClean="0"/>
              <a:t>‹#›</a:t>
            </a:fld>
            <a:endParaRPr lang="en-US"/>
          </a:p>
        </p:txBody>
      </p:sp>
    </p:spTree>
    <p:extLst>
      <p:ext uri="{BB962C8B-B14F-4D97-AF65-F5344CB8AC3E}">
        <p14:creationId xmlns:p14="http://schemas.microsoft.com/office/powerpoint/2010/main" val="2064411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F9EC4B3-1B94-410E-9640-2B9975377EAB}"/>
              </a:ext>
            </a:extLst>
          </p:cNvPr>
          <p:cNvSpPr>
            <a:spLocks noGrp="1"/>
          </p:cNvSpPr>
          <p:nvPr>
            <p:ph type="body" sz="quarter" idx="10" hasCustomPrompt="1"/>
          </p:nvPr>
        </p:nvSpPr>
        <p:spPr>
          <a:xfrm>
            <a:off x="6739025" y="901700"/>
            <a:ext cx="2340681" cy="804863"/>
          </a:xfrm>
          <a:prstGeom prst="rect">
            <a:avLst/>
          </a:prstGeom>
        </p:spPr>
        <p:txBody>
          <a:bodyPr anchor="ctr"/>
          <a:lstStyle>
            <a:lvl1pPr marL="0" indent="0" algn="ctr">
              <a:buNone/>
              <a:defRPr sz="2000" b="1">
                <a:solidFill>
                  <a:schemeClr val="bg1"/>
                </a:solidFill>
                <a:effectLst>
                  <a:outerShdw blurRad="38100" dist="38100" dir="2700000" algn="tl">
                    <a:srgbClr val="000000">
                      <a:alpha val="43137"/>
                    </a:srgbClr>
                  </a:outerShdw>
                </a:effectLst>
              </a:defRPr>
            </a:lvl1pPr>
          </a:lstStyle>
          <a:p>
            <a:pPr lvl="0"/>
            <a:r>
              <a:rPr lang="en-US" dirty="0"/>
              <a:t>Service</a:t>
            </a:r>
          </a:p>
          <a:p>
            <a:pPr lvl="0"/>
            <a:r>
              <a:rPr lang="en-US" dirty="0"/>
              <a:t>Date</a:t>
            </a:r>
          </a:p>
        </p:txBody>
      </p:sp>
      <p:sp>
        <p:nvSpPr>
          <p:cNvPr id="4" name="Text Placeholder 3">
            <a:extLst>
              <a:ext uri="{FF2B5EF4-FFF2-40B4-BE49-F238E27FC236}">
                <a16:creationId xmlns:a16="http://schemas.microsoft.com/office/drawing/2014/main" id="{383C7C44-FF96-4041-A375-AA0A4397D0F9}"/>
              </a:ext>
            </a:extLst>
          </p:cNvPr>
          <p:cNvSpPr>
            <a:spLocks noGrp="1"/>
          </p:cNvSpPr>
          <p:nvPr>
            <p:ph type="body" sz="quarter" idx="11" hasCustomPrompt="1"/>
          </p:nvPr>
        </p:nvSpPr>
        <p:spPr>
          <a:xfrm>
            <a:off x="173038" y="0"/>
            <a:ext cx="6869112" cy="5715000"/>
          </a:xfrm>
          <a:prstGeom prst="rect">
            <a:avLst/>
          </a:prstGeom>
        </p:spPr>
        <p:txBody>
          <a:bodyPr anchor="ctr"/>
          <a:lstStyle>
            <a:lvl1pPr marL="228600" indent="-228600">
              <a:buFont typeface="Wingdings" panose="05000000000000000000" pitchFamily="2" charset="2"/>
              <a:buChar char="v"/>
              <a:defRPr kumimoji="0" lang="en-US" sz="2800" b="1" i="0" u="none" strike="noStrike" kern="1200" cap="none" spc="0" normalizeH="0" baseline="0" dirty="0" smtClean="0">
                <a:ln>
                  <a:noFill/>
                </a:ln>
                <a:solidFill>
                  <a:prstClr val="white"/>
                </a:solidFill>
                <a:effectLst>
                  <a:outerShdw blurRad="38100" dist="38100" dir="2700000" algn="tl">
                    <a:srgbClr val="000000">
                      <a:alpha val="43137"/>
                    </a:srgbClr>
                  </a:outerShdw>
                </a:effectLst>
                <a:uLnTx/>
                <a:uFillTx/>
                <a:latin typeface="Calibri"/>
                <a:ea typeface="+mn-ea"/>
                <a:cs typeface="+mn-cs"/>
              </a:defRPr>
            </a:lvl1pPr>
          </a:lstStyle>
          <a:p>
            <a:pPr marL="457200" marR="0" lvl="0" indent="-457200" algn="l" defTabSz="713203" rtl="0" eaLnBrk="1" fontAlgn="auto" latinLnBrk="0" hangingPunct="1">
              <a:lnSpc>
                <a:spcPts val="3600"/>
              </a:lnSpc>
              <a:spcBef>
                <a:spcPts val="0"/>
              </a:spcBef>
              <a:spcAft>
                <a:spcPts val="0"/>
              </a:spcAft>
              <a:buClrTx/>
              <a:buSzTx/>
              <a:buFont typeface="Wingdings" panose="05000000000000000000" pitchFamily="2" charset="2"/>
              <a:buChar char="v"/>
              <a:tabLst/>
              <a:defRPr/>
            </a:pPr>
            <a:r>
              <a:rPr lang="en-US" dirty="0"/>
              <a:t>Order of Worship</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Oval 5">
            <a:extLst>
              <a:ext uri="{FF2B5EF4-FFF2-40B4-BE49-F238E27FC236}">
                <a16:creationId xmlns:a16="http://schemas.microsoft.com/office/drawing/2014/main" id="{68CD7C37-1750-4BFC-80AB-5711735DDACE}"/>
              </a:ext>
            </a:extLst>
          </p:cNvPr>
          <p:cNvSpPr/>
          <p:nvPr userDrawn="1"/>
        </p:nvSpPr>
        <p:spPr>
          <a:xfrm>
            <a:off x="6819159" y="1795407"/>
            <a:ext cx="2151928" cy="2112542"/>
          </a:xfrm>
          <a:prstGeom prst="ellipse">
            <a:avLst/>
          </a:prstGeom>
          <a:solidFill>
            <a:srgbClr val="5180AC">
              <a:alpha val="71000"/>
            </a:srgbClr>
          </a:solidFill>
          <a:ln>
            <a:noFill/>
          </a:ln>
        </p:spPr>
        <p:style>
          <a:lnRef idx="1">
            <a:schemeClr val="accent1"/>
          </a:lnRef>
          <a:fillRef idx="3">
            <a:schemeClr val="accent1"/>
          </a:fillRef>
          <a:effectRef idx="2">
            <a:schemeClr val="accent1"/>
          </a:effectRef>
          <a:fontRef idx="minor">
            <a:schemeClr val="lt1"/>
          </a:fontRef>
        </p:style>
        <p:txBody>
          <a:bodyPr lIns="90102" tIns="45031" rIns="90102" bIns="4503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itle 1">
            <a:extLst>
              <a:ext uri="{FF2B5EF4-FFF2-40B4-BE49-F238E27FC236}">
                <a16:creationId xmlns:a16="http://schemas.microsoft.com/office/drawing/2014/main" id="{BC3AD914-BE18-441B-821B-E09DCCD8EE3B}"/>
              </a:ext>
            </a:extLst>
          </p:cNvPr>
          <p:cNvSpPr txBox="1">
            <a:spLocks/>
          </p:cNvSpPr>
          <p:nvPr userDrawn="1"/>
        </p:nvSpPr>
        <p:spPr>
          <a:xfrm>
            <a:off x="6939823" y="2117201"/>
            <a:ext cx="1910600" cy="1656892"/>
          </a:xfrm>
          <a:prstGeom prst="rect">
            <a:avLst/>
          </a:prstGeom>
        </p:spPr>
        <p:txBody>
          <a:bodyPr lIns="90102" tIns="45031" rIns="90102" bIns="45031">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charset="0"/>
                <a:ea typeface="Century Gothic" charset="0"/>
                <a:cs typeface="Century Gothic" charset="0"/>
              </a:rPr>
              <a:t>Welcome</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entury Gothic" charset="0"/>
                <a:ea typeface="Century Gothic" charset="0"/>
                <a:cs typeface="Century Gothic" charset="0"/>
              </a:rPr>
              <a:t>Please silence any mobile devices before we begin</a:t>
            </a:r>
            <a:endParaRPr kumimoji="0" lang="en-US" sz="1100" b="0" i="0" u="none" strike="noStrike" kern="1200" cap="none" spc="0" normalizeH="0" baseline="0" noProof="0" dirty="0">
              <a:ln>
                <a:noFill/>
              </a:ln>
              <a:solidFill>
                <a:prstClr val="white"/>
              </a:solidFill>
              <a:effectLst/>
              <a:uLnTx/>
              <a:uFillTx/>
              <a:latin typeface="Century Gothic" charset="0"/>
              <a:ea typeface="Century Gothic" charset="0"/>
              <a:cs typeface="Century Gothic"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entury Gothic" charset="0"/>
              <a:ea typeface="Century Gothic" charset="0"/>
              <a:cs typeface="Century Gothic" charset="0"/>
            </a:endParaRPr>
          </a:p>
        </p:txBody>
      </p:sp>
      <p:sp>
        <p:nvSpPr>
          <p:cNvPr id="8" name="Rectangle: Rounded Corners 7">
            <a:extLst>
              <a:ext uri="{FF2B5EF4-FFF2-40B4-BE49-F238E27FC236}">
                <a16:creationId xmlns:a16="http://schemas.microsoft.com/office/drawing/2014/main" id="{938CBCED-04BB-4FE2-964D-AEBB6A00D0DE}"/>
              </a:ext>
            </a:extLst>
          </p:cNvPr>
          <p:cNvSpPr/>
          <p:nvPr userDrawn="1"/>
        </p:nvSpPr>
        <p:spPr>
          <a:xfrm>
            <a:off x="6810375" y="218772"/>
            <a:ext cx="3048000" cy="547119"/>
          </a:xfrm>
          <a:prstGeom prst="roundRect">
            <a:avLst>
              <a:gd name="adj" fmla="val 50000"/>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a:ln>
                <a:noFill/>
              </a:ln>
              <a:solidFill>
                <a:prstClr val="white"/>
              </a:solidFill>
              <a:effectLst/>
              <a:uLnTx/>
              <a:uFillTx/>
              <a:latin typeface="Calibri"/>
              <a:ea typeface="+mn-ea"/>
              <a:cs typeface="+mn-cs"/>
            </a:endParaRPr>
          </a:p>
        </p:txBody>
      </p:sp>
      <p:pic>
        <p:nvPicPr>
          <p:cNvPr id="9" name="Logo English" descr="A picture containing drawing&#10;&#10;Description automatically generated">
            <a:extLst>
              <a:ext uri="{FF2B5EF4-FFF2-40B4-BE49-F238E27FC236}">
                <a16:creationId xmlns:a16="http://schemas.microsoft.com/office/drawing/2014/main" id="{1D815D35-F510-45C4-9DCA-7968526B91E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11511" y="286591"/>
            <a:ext cx="2056384" cy="420624"/>
          </a:xfrm>
          <a:prstGeom prst="rect">
            <a:avLst/>
          </a:prstGeom>
        </p:spPr>
      </p:pic>
    </p:spTree>
    <p:extLst>
      <p:ext uri="{BB962C8B-B14F-4D97-AF65-F5344CB8AC3E}">
        <p14:creationId xmlns:p14="http://schemas.microsoft.com/office/powerpoint/2010/main" val="4249651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par>
                          <p:cTn id="13" fill="hold">
                            <p:stCondLst>
                              <p:cond delay="1000"/>
                            </p:stCondLst>
                            <p:childTnLst>
                              <p:par>
                                <p:cTn id="14" presetID="42" presetClass="path" presetSubtype="0" repeatCount="indefinite" accel="10000" decel="10000" autoRev="1" fill="hold" grpId="1" nodeType="afterEffect">
                                  <p:stCondLst>
                                    <p:cond delay="0"/>
                                  </p:stCondLst>
                                  <p:endCondLst>
                                    <p:cond evt="onNext" delay="0">
                                      <p:tgtEl>
                                        <p:sldTgt/>
                                      </p:tgtEl>
                                    </p:cond>
                                  </p:endCondLst>
                                  <p:childTnLst>
                                    <p:animMotion origin="layout" path="M 1.94444E-6 2.22222E-6 L 1.94444E-6 0.25 " pathEditMode="relative" rAng="0" ptsTypes="AA">
                                      <p:cBhvr>
                                        <p:cTn id="15" dur="20000" fill="hold"/>
                                        <p:tgtEl>
                                          <p:spTgt spid="7"/>
                                        </p:tgtEl>
                                        <p:attrNameLst>
                                          <p:attrName>ppt_x</p:attrName>
                                          <p:attrName>ppt_y</p:attrName>
                                        </p:attrNameLst>
                                      </p:cBhvr>
                                      <p:rCtr x="0" y="12500"/>
                                    </p:animMotion>
                                  </p:childTnLst>
                                </p:cTn>
                              </p:par>
                              <p:par>
                                <p:cTn id="16" presetID="42" presetClass="path" presetSubtype="0" repeatCount="indefinite" accel="10000" decel="10000" autoRev="1" fill="hold" grpId="1" nodeType="withEffect">
                                  <p:stCondLst>
                                    <p:cond delay="0"/>
                                  </p:stCondLst>
                                  <p:endCondLst>
                                    <p:cond evt="onNext" delay="0">
                                      <p:tgtEl>
                                        <p:sldTgt/>
                                      </p:tgtEl>
                                    </p:cond>
                                  </p:endCondLst>
                                  <p:childTnLst>
                                    <p:animMotion origin="layout" path="M 1.94444E-6 1.11111E-6 L 1.94444E-6 0.25 " pathEditMode="relative" rAng="0" ptsTypes="AA">
                                      <p:cBhvr>
                                        <p:cTn id="17" dur="20000" fill="hold"/>
                                        <p:tgtEl>
                                          <p:spTgt spid="6"/>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p:bldP spid="7" grpId="1"/>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1"/>
            <a:ext cx="7886700" cy="1104636"/>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087563"/>
            <a:ext cx="3887391"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C995047-32C6-AC40-8472-8B99904AA7F5}" type="datetimeFigureOut">
              <a:rPr lang="en-US" smtClean="0"/>
              <a:t>10/20/2019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C6DE1F-F3F6-C342-8EB2-ED228D07CE5B}" type="slidenum">
              <a:rPr lang="en-US" smtClean="0"/>
              <a:t>‹#›</a:t>
            </a:fld>
            <a:endParaRPr lang="en-US"/>
          </a:p>
        </p:txBody>
      </p:sp>
    </p:spTree>
    <p:extLst>
      <p:ext uri="{BB962C8B-B14F-4D97-AF65-F5344CB8AC3E}">
        <p14:creationId xmlns:p14="http://schemas.microsoft.com/office/powerpoint/2010/main" val="20928888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C995047-32C6-AC40-8472-8B99904AA7F5}" type="datetimeFigureOut">
              <a:rPr lang="en-US" smtClean="0"/>
              <a:t>10/20/2019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C6DE1F-F3F6-C342-8EB2-ED228D07CE5B}" type="slidenum">
              <a:rPr lang="en-US" smtClean="0"/>
              <a:t>‹#›</a:t>
            </a:fld>
            <a:endParaRPr lang="en-US"/>
          </a:p>
        </p:txBody>
      </p:sp>
    </p:spTree>
    <p:extLst>
      <p:ext uri="{BB962C8B-B14F-4D97-AF65-F5344CB8AC3E}">
        <p14:creationId xmlns:p14="http://schemas.microsoft.com/office/powerpoint/2010/main" val="2811884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995047-32C6-AC40-8472-8B99904AA7F5}" type="datetimeFigureOut">
              <a:rPr lang="en-US" smtClean="0"/>
              <a:t>10/20/2019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C6DE1F-F3F6-C342-8EB2-ED228D07CE5B}" type="slidenum">
              <a:rPr lang="en-US" smtClean="0"/>
              <a:t>‹#›</a:t>
            </a:fld>
            <a:endParaRPr lang="en-US"/>
          </a:p>
        </p:txBody>
      </p:sp>
    </p:spTree>
    <p:extLst>
      <p:ext uri="{BB962C8B-B14F-4D97-AF65-F5344CB8AC3E}">
        <p14:creationId xmlns:p14="http://schemas.microsoft.com/office/powerpoint/2010/main" val="14162644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C995047-32C6-AC40-8472-8B99904AA7F5}" type="datetimeFigureOut">
              <a:rPr lang="en-US" smtClean="0"/>
              <a:t>10/20/2019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C6DE1F-F3F6-C342-8EB2-ED228D07CE5B}" type="slidenum">
              <a:rPr lang="en-US" smtClean="0"/>
              <a:t>‹#›</a:t>
            </a:fld>
            <a:endParaRPr lang="en-US"/>
          </a:p>
        </p:txBody>
      </p:sp>
    </p:spTree>
    <p:extLst>
      <p:ext uri="{BB962C8B-B14F-4D97-AF65-F5344CB8AC3E}">
        <p14:creationId xmlns:p14="http://schemas.microsoft.com/office/powerpoint/2010/main" val="29971457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822855"/>
            <a:ext cx="4629150" cy="4061354"/>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C995047-32C6-AC40-8472-8B99904AA7F5}" type="datetimeFigureOut">
              <a:rPr lang="en-US" smtClean="0"/>
              <a:t>10/20/2019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C6DE1F-F3F6-C342-8EB2-ED228D07CE5B}" type="slidenum">
              <a:rPr lang="en-US" smtClean="0"/>
              <a:t>‹#›</a:t>
            </a:fld>
            <a:endParaRPr lang="en-US"/>
          </a:p>
        </p:txBody>
      </p:sp>
    </p:spTree>
    <p:extLst>
      <p:ext uri="{BB962C8B-B14F-4D97-AF65-F5344CB8AC3E}">
        <p14:creationId xmlns:p14="http://schemas.microsoft.com/office/powerpoint/2010/main" val="1704917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995047-32C6-AC40-8472-8B99904AA7F5}" type="datetimeFigureOut">
              <a:rPr lang="en-US" smtClean="0"/>
              <a:t>10/20/2019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C6DE1F-F3F6-C342-8EB2-ED228D07CE5B}" type="slidenum">
              <a:rPr lang="en-US" smtClean="0"/>
              <a:t>‹#›</a:t>
            </a:fld>
            <a:endParaRPr lang="en-US"/>
          </a:p>
        </p:txBody>
      </p:sp>
    </p:spTree>
    <p:extLst>
      <p:ext uri="{BB962C8B-B14F-4D97-AF65-F5344CB8AC3E}">
        <p14:creationId xmlns:p14="http://schemas.microsoft.com/office/powerpoint/2010/main" val="26344207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04271"/>
            <a:ext cx="1971675" cy="48431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04271"/>
            <a:ext cx="5800725" cy="484319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995047-32C6-AC40-8472-8B99904AA7F5}" type="datetimeFigureOut">
              <a:rPr lang="en-US" smtClean="0"/>
              <a:t>10/20/2019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C6DE1F-F3F6-C342-8EB2-ED228D07CE5B}" type="slidenum">
              <a:rPr lang="en-US" smtClean="0"/>
              <a:t>‹#›</a:t>
            </a:fld>
            <a:endParaRPr lang="en-US"/>
          </a:p>
        </p:txBody>
      </p:sp>
    </p:spTree>
    <p:extLst>
      <p:ext uri="{BB962C8B-B14F-4D97-AF65-F5344CB8AC3E}">
        <p14:creationId xmlns:p14="http://schemas.microsoft.com/office/powerpoint/2010/main" val="4233134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English Circle">
            <a:extLst>
              <a:ext uri="{FF2B5EF4-FFF2-40B4-BE49-F238E27FC236}">
                <a16:creationId xmlns:a16="http://schemas.microsoft.com/office/drawing/2014/main" id="{68CD7C37-1750-4BFC-80AB-5711735DDACE}"/>
              </a:ext>
            </a:extLst>
          </p:cNvPr>
          <p:cNvSpPr/>
          <p:nvPr userDrawn="1"/>
        </p:nvSpPr>
        <p:spPr>
          <a:xfrm>
            <a:off x="6819159" y="1795407"/>
            <a:ext cx="2151928" cy="2112542"/>
          </a:xfrm>
          <a:prstGeom prst="ellipse">
            <a:avLst/>
          </a:prstGeom>
          <a:solidFill>
            <a:srgbClr val="5180AC">
              <a:alpha val="71000"/>
            </a:srgbClr>
          </a:solidFill>
          <a:ln>
            <a:noFill/>
          </a:ln>
        </p:spPr>
        <p:style>
          <a:lnRef idx="1">
            <a:schemeClr val="accent1"/>
          </a:lnRef>
          <a:fillRef idx="3">
            <a:schemeClr val="accent1"/>
          </a:fillRef>
          <a:effectRef idx="2">
            <a:schemeClr val="accent1"/>
          </a:effectRef>
          <a:fontRef idx="minor">
            <a:schemeClr val="lt1"/>
          </a:fontRef>
        </p:style>
        <p:txBody>
          <a:bodyPr lIns="90102" tIns="45031" rIns="90102" bIns="4503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English Slience">
            <a:extLst>
              <a:ext uri="{FF2B5EF4-FFF2-40B4-BE49-F238E27FC236}">
                <a16:creationId xmlns:a16="http://schemas.microsoft.com/office/drawing/2014/main" id="{BC3AD914-BE18-441B-821B-E09DCCD8EE3B}"/>
              </a:ext>
            </a:extLst>
          </p:cNvPr>
          <p:cNvSpPr txBox="1">
            <a:spLocks/>
          </p:cNvSpPr>
          <p:nvPr userDrawn="1"/>
        </p:nvSpPr>
        <p:spPr>
          <a:xfrm>
            <a:off x="6939823" y="2117201"/>
            <a:ext cx="1910600" cy="1656892"/>
          </a:xfrm>
          <a:prstGeom prst="rect">
            <a:avLst/>
          </a:prstGeom>
        </p:spPr>
        <p:txBody>
          <a:bodyPr lIns="90102" tIns="45031" rIns="90102" bIns="45031">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charset="0"/>
                <a:ea typeface="Century Gothic" charset="0"/>
                <a:cs typeface="Century Gothic" charset="0"/>
              </a:rPr>
              <a:t>Welcome</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entury Gothic" charset="0"/>
                <a:ea typeface="Century Gothic" charset="0"/>
                <a:cs typeface="Century Gothic" charset="0"/>
              </a:rPr>
              <a:t>Please silence any mobile devices before we begin</a:t>
            </a:r>
            <a:endParaRPr kumimoji="0" lang="en-US" sz="1100" b="0" i="0" u="none" strike="noStrike" kern="1200" cap="none" spc="0" normalizeH="0" baseline="0" noProof="0" dirty="0">
              <a:ln>
                <a:noFill/>
              </a:ln>
              <a:solidFill>
                <a:prstClr val="white"/>
              </a:solidFill>
              <a:effectLst/>
              <a:uLnTx/>
              <a:uFillTx/>
              <a:latin typeface="Century Gothic" charset="0"/>
              <a:ea typeface="Century Gothic" charset="0"/>
              <a:cs typeface="Century Gothic"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entury Gothic" charset="0"/>
              <a:ea typeface="Century Gothic" charset="0"/>
              <a:cs typeface="Century Gothic" charset="0"/>
            </a:endParaRPr>
          </a:p>
        </p:txBody>
      </p:sp>
      <p:sp>
        <p:nvSpPr>
          <p:cNvPr id="8" name="Rectangle: Rounded Corners 7">
            <a:extLst>
              <a:ext uri="{FF2B5EF4-FFF2-40B4-BE49-F238E27FC236}">
                <a16:creationId xmlns:a16="http://schemas.microsoft.com/office/drawing/2014/main" id="{938CBCED-04BB-4FE2-964D-AEBB6A00D0DE}"/>
              </a:ext>
            </a:extLst>
          </p:cNvPr>
          <p:cNvSpPr/>
          <p:nvPr userDrawn="1"/>
        </p:nvSpPr>
        <p:spPr>
          <a:xfrm>
            <a:off x="6810375" y="218772"/>
            <a:ext cx="3048000" cy="547119"/>
          </a:xfrm>
          <a:prstGeom prst="roundRect">
            <a:avLst>
              <a:gd name="adj" fmla="val 50000"/>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a:ln>
                <a:noFill/>
              </a:ln>
              <a:solidFill>
                <a:prstClr val="white"/>
              </a:solidFill>
              <a:effectLst/>
              <a:uLnTx/>
              <a:uFillTx/>
              <a:latin typeface="Calibri"/>
              <a:ea typeface="+mn-ea"/>
              <a:cs typeface="+mn-cs"/>
            </a:endParaRPr>
          </a:p>
        </p:txBody>
      </p:sp>
      <p:pic>
        <p:nvPicPr>
          <p:cNvPr id="10" name="Spanish Logo" descr="A picture containing window&#10;&#10;Description automatically generated">
            <a:extLst>
              <a:ext uri="{FF2B5EF4-FFF2-40B4-BE49-F238E27FC236}">
                <a16:creationId xmlns:a16="http://schemas.microsoft.com/office/drawing/2014/main" id="{555969FE-C24B-462F-B730-C1FA942C1E7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11511" y="288684"/>
            <a:ext cx="2056384" cy="420624"/>
          </a:xfrm>
          <a:prstGeom prst="rect">
            <a:avLst/>
          </a:prstGeom>
        </p:spPr>
      </p:pic>
      <p:pic>
        <p:nvPicPr>
          <p:cNvPr id="11" name="Logo English" descr="A picture containing drawing&#10;&#10;Description automatically generated">
            <a:extLst>
              <a:ext uri="{FF2B5EF4-FFF2-40B4-BE49-F238E27FC236}">
                <a16:creationId xmlns:a16="http://schemas.microsoft.com/office/drawing/2014/main" id="{DA18DE38-5338-4098-AB98-1A1405C800C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011511" y="288684"/>
            <a:ext cx="2056384" cy="420624"/>
          </a:xfrm>
          <a:prstGeom prst="rect">
            <a:avLst/>
          </a:prstGeom>
        </p:spPr>
      </p:pic>
      <p:sp>
        <p:nvSpPr>
          <p:cNvPr id="14" name="Spanish Circle">
            <a:extLst>
              <a:ext uri="{FF2B5EF4-FFF2-40B4-BE49-F238E27FC236}">
                <a16:creationId xmlns:a16="http://schemas.microsoft.com/office/drawing/2014/main" id="{6818C2F8-C3E7-462D-BA30-11657B8E50FE}"/>
              </a:ext>
            </a:extLst>
          </p:cNvPr>
          <p:cNvSpPr/>
          <p:nvPr userDrawn="1"/>
        </p:nvSpPr>
        <p:spPr>
          <a:xfrm>
            <a:off x="6819159" y="1795407"/>
            <a:ext cx="2151928" cy="2112542"/>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90102" tIns="45031" rIns="90102" bIns="4503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Spanish Slience">
            <a:extLst>
              <a:ext uri="{FF2B5EF4-FFF2-40B4-BE49-F238E27FC236}">
                <a16:creationId xmlns:a16="http://schemas.microsoft.com/office/drawing/2014/main" id="{6E4E3606-D808-4AC9-A88E-921FD6C035B4}"/>
              </a:ext>
            </a:extLst>
          </p:cNvPr>
          <p:cNvSpPr txBox="1">
            <a:spLocks/>
          </p:cNvSpPr>
          <p:nvPr userDrawn="1"/>
        </p:nvSpPr>
        <p:spPr>
          <a:xfrm>
            <a:off x="6970461" y="2023232"/>
            <a:ext cx="1879962" cy="1656892"/>
          </a:xfrm>
          <a:prstGeom prst="rect">
            <a:avLst/>
          </a:prstGeom>
        </p:spPr>
        <p:txBody>
          <a:bodyPr lIns="90102" tIns="45031" rIns="90102" bIns="45031"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err="1">
                <a:ln>
                  <a:noFill/>
                </a:ln>
                <a:solidFill>
                  <a:srgbClr val="5180AC"/>
                </a:solidFill>
                <a:effectLst/>
                <a:uLnTx/>
                <a:uFillTx/>
                <a:latin typeface="Alegreya Sans Medium" panose="00000600000000000000" pitchFamily="50" charset="0"/>
                <a:ea typeface="Century Gothic" charset="0"/>
                <a:cs typeface="Century Gothic" charset="0"/>
              </a:rPr>
              <a:t>Bienvenido</a:t>
            </a:r>
            <a:endParaRPr kumimoji="0" lang="en-US" sz="2000" b="1" i="0" u="none" strike="noStrike" kern="1200" cap="none" spc="0" normalizeH="0" baseline="0" noProof="0" dirty="0">
              <a:ln>
                <a:noFill/>
              </a:ln>
              <a:solidFill>
                <a:srgbClr val="5180AC"/>
              </a:solidFill>
              <a:effectLst/>
              <a:uLnTx/>
              <a:uFillTx/>
              <a:latin typeface="Alegreya Sans Medium" panose="00000600000000000000" pitchFamily="50" charset="0"/>
              <a:ea typeface="Century Gothic" charset="0"/>
              <a:cs typeface="Century Gothic"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s-ES" sz="1600" b="0" i="0" u="none" strike="noStrike" kern="1200" cap="none" spc="0" normalizeH="0" baseline="0" noProof="0" dirty="0">
                <a:ln>
                  <a:noFill/>
                </a:ln>
                <a:solidFill>
                  <a:srgbClr val="5180AC"/>
                </a:solidFill>
                <a:effectLst/>
                <a:uLnTx/>
                <a:uFillTx/>
                <a:latin typeface="Alegreya Sans Medium" panose="00000600000000000000" pitchFamily="50" charset="0"/>
                <a:ea typeface="Century Gothic" charset="0"/>
                <a:cs typeface="Century Gothic" charset="0"/>
              </a:rPr>
              <a:t>Silencie cualquier dispositivo móvil antes de comenzar</a:t>
            </a:r>
          </a:p>
        </p:txBody>
      </p:sp>
      <p:sp>
        <p:nvSpPr>
          <p:cNvPr id="5" name="English Service/Date">
            <a:extLst>
              <a:ext uri="{FF2B5EF4-FFF2-40B4-BE49-F238E27FC236}">
                <a16:creationId xmlns:a16="http://schemas.microsoft.com/office/drawing/2014/main" id="{1F9EC4B3-1B94-410E-9640-2B9975377EAB}"/>
              </a:ext>
            </a:extLst>
          </p:cNvPr>
          <p:cNvSpPr>
            <a:spLocks noGrp="1"/>
          </p:cNvSpPr>
          <p:nvPr>
            <p:ph type="body" sz="quarter" idx="10" hasCustomPrompt="1"/>
          </p:nvPr>
        </p:nvSpPr>
        <p:spPr>
          <a:xfrm>
            <a:off x="6739025" y="901700"/>
            <a:ext cx="2340681" cy="804863"/>
          </a:xfrm>
          <a:prstGeom prst="rect">
            <a:avLst/>
          </a:prstGeom>
        </p:spPr>
        <p:txBody>
          <a:bodyPr anchor="ctr"/>
          <a:lstStyle>
            <a:lvl1pPr marL="0" indent="0" algn="ctr">
              <a:buNone/>
              <a:defRPr sz="2000" b="1">
                <a:solidFill>
                  <a:schemeClr val="bg1"/>
                </a:solidFill>
                <a:effectLst>
                  <a:outerShdw blurRad="38100" dist="38100" dir="2700000" algn="tl">
                    <a:srgbClr val="000000">
                      <a:alpha val="43137"/>
                    </a:srgbClr>
                  </a:outerShdw>
                </a:effectLst>
              </a:defRPr>
            </a:lvl1pPr>
          </a:lstStyle>
          <a:p>
            <a:pPr lvl="0"/>
            <a:r>
              <a:rPr lang="en-US" dirty="0"/>
              <a:t>Service</a:t>
            </a:r>
          </a:p>
          <a:p>
            <a:pPr lvl="0"/>
            <a:r>
              <a:rPr lang="en-US" dirty="0"/>
              <a:t>Date</a:t>
            </a:r>
          </a:p>
        </p:txBody>
      </p:sp>
      <p:sp>
        <p:nvSpPr>
          <p:cNvPr id="4" name="English Order">
            <a:extLst>
              <a:ext uri="{FF2B5EF4-FFF2-40B4-BE49-F238E27FC236}">
                <a16:creationId xmlns:a16="http://schemas.microsoft.com/office/drawing/2014/main" id="{383C7C44-FF96-4041-A375-AA0A4397D0F9}"/>
              </a:ext>
            </a:extLst>
          </p:cNvPr>
          <p:cNvSpPr>
            <a:spLocks noGrp="1"/>
          </p:cNvSpPr>
          <p:nvPr>
            <p:ph type="body" sz="quarter" idx="11" hasCustomPrompt="1"/>
          </p:nvPr>
        </p:nvSpPr>
        <p:spPr>
          <a:xfrm>
            <a:off x="173038" y="0"/>
            <a:ext cx="6869112" cy="5715000"/>
          </a:xfrm>
          <a:prstGeom prst="rect">
            <a:avLst/>
          </a:prstGeom>
        </p:spPr>
        <p:txBody>
          <a:bodyPr anchor="ctr"/>
          <a:lstStyle>
            <a:lvl1pPr marL="228600" indent="-228600">
              <a:buFont typeface="Wingdings" panose="05000000000000000000" pitchFamily="2" charset="2"/>
              <a:buChar char="v"/>
              <a:defRPr kumimoji="0" lang="en-US" sz="2800" b="1" i="0" u="none" strike="noStrike" kern="1200" cap="none" spc="0" normalizeH="0" baseline="0" dirty="0" smtClean="0">
                <a:ln>
                  <a:noFill/>
                </a:ln>
                <a:solidFill>
                  <a:prstClr val="white"/>
                </a:solidFill>
                <a:effectLst>
                  <a:outerShdw blurRad="38100" dist="38100" dir="2700000" algn="tl">
                    <a:srgbClr val="000000">
                      <a:alpha val="43137"/>
                    </a:srgbClr>
                  </a:outerShdw>
                </a:effectLst>
                <a:uLnTx/>
                <a:uFillTx/>
                <a:latin typeface="Calibri"/>
                <a:ea typeface="+mn-ea"/>
                <a:cs typeface="+mn-cs"/>
              </a:defRPr>
            </a:lvl1pPr>
          </a:lstStyle>
          <a:p>
            <a:pPr marL="457200" marR="0" lvl="0" indent="-457200" algn="l" defTabSz="713203" rtl="0" eaLnBrk="1" fontAlgn="auto" latinLnBrk="0" hangingPunct="1">
              <a:lnSpc>
                <a:spcPts val="3600"/>
              </a:lnSpc>
              <a:spcBef>
                <a:spcPts val="0"/>
              </a:spcBef>
              <a:spcAft>
                <a:spcPts val="0"/>
              </a:spcAft>
              <a:buClrTx/>
              <a:buSzTx/>
              <a:buFont typeface="Wingdings" panose="05000000000000000000" pitchFamily="2" charset="2"/>
              <a:buChar char="v"/>
              <a:tabLst/>
              <a:defRPr/>
            </a:pPr>
            <a:r>
              <a:rPr lang="en-US" dirty="0"/>
              <a:t>Order of Worship</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panish Service/Date">
            <a:extLst>
              <a:ext uri="{FF2B5EF4-FFF2-40B4-BE49-F238E27FC236}">
                <a16:creationId xmlns:a16="http://schemas.microsoft.com/office/drawing/2014/main" id="{F76DA1D6-7BD8-4405-948A-48FF1AB68BF8}"/>
              </a:ext>
            </a:extLst>
          </p:cNvPr>
          <p:cNvSpPr>
            <a:spLocks noGrp="1"/>
          </p:cNvSpPr>
          <p:nvPr>
            <p:ph type="body" sz="quarter" idx="13" hasCustomPrompt="1"/>
          </p:nvPr>
        </p:nvSpPr>
        <p:spPr>
          <a:xfrm>
            <a:off x="6739025" y="901700"/>
            <a:ext cx="2340681" cy="804863"/>
          </a:xfrm>
          <a:prstGeom prst="rect">
            <a:avLst/>
          </a:prstGeom>
        </p:spPr>
        <p:txBody>
          <a:bodyPr anchor="ctr"/>
          <a:lstStyle>
            <a:lvl1pPr marL="0" indent="0" algn="ctr">
              <a:buNone/>
              <a:defRPr sz="2000" b="1">
                <a:solidFill>
                  <a:schemeClr val="bg1"/>
                </a:solidFill>
                <a:effectLst>
                  <a:outerShdw blurRad="38100" dist="38100" dir="2700000" algn="tl">
                    <a:srgbClr val="000000">
                      <a:alpha val="43137"/>
                    </a:srgbClr>
                  </a:outerShdw>
                </a:effectLst>
                <a:latin typeface="Alegreya Sans Medium" panose="00000600000000000000" pitchFamily="50" charset="0"/>
              </a:defRPr>
            </a:lvl1pPr>
          </a:lstStyle>
          <a:p>
            <a:pPr lvl="0"/>
            <a:r>
              <a:rPr lang="en-US" dirty="0"/>
              <a:t>Service</a:t>
            </a:r>
          </a:p>
          <a:p>
            <a:pPr lvl="0"/>
            <a:r>
              <a:rPr lang="en-US" dirty="0"/>
              <a:t>Date</a:t>
            </a:r>
          </a:p>
        </p:txBody>
      </p:sp>
      <p:sp>
        <p:nvSpPr>
          <p:cNvPr id="12" name="Spanish Order">
            <a:extLst>
              <a:ext uri="{FF2B5EF4-FFF2-40B4-BE49-F238E27FC236}">
                <a16:creationId xmlns:a16="http://schemas.microsoft.com/office/drawing/2014/main" id="{226ECA04-16A7-4DBC-8C02-462181A9E7CD}"/>
              </a:ext>
            </a:extLst>
          </p:cNvPr>
          <p:cNvSpPr>
            <a:spLocks noGrp="1"/>
          </p:cNvSpPr>
          <p:nvPr>
            <p:ph type="body" sz="quarter" idx="12" hasCustomPrompt="1"/>
          </p:nvPr>
        </p:nvSpPr>
        <p:spPr>
          <a:xfrm>
            <a:off x="173038" y="-5822"/>
            <a:ext cx="6869112" cy="5715000"/>
          </a:xfrm>
          <a:prstGeom prst="rect">
            <a:avLst/>
          </a:prstGeom>
        </p:spPr>
        <p:txBody>
          <a:bodyPr anchor="ctr"/>
          <a:lstStyle>
            <a:lvl1pPr marL="228600" indent="-228600">
              <a:buFont typeface="Wingdings" panose="05000000000000000000" pitchFamily="2" charset="2"/>
              <a:buChar char="v"/>
              <a:defRPr kumimoji="0" lang="en-US" sz="2800" b="1" i="0" u="none" strike="noStrike" kern="1200" cap="none" spc="0" normalizeH="0" baseline="0" dirty="0" smtClean="0">
                <a:ln>
                  <a:noFill/>
                </a:ln>
                <a:solidFill>
                  <a:prstClr val="white"/>
                </a:solidFill>
                <a:effectLst>
                  <a:outerShdw blurRad="38100" dist="38100" dir="2700000" algn="tl">
                    <a:srgbClr val="000000">
                      <a:alpha val="43137"/>
                    </a:srgbClr>
                  </a:outerShdw>
                </a:effectLst>
                <a:uLnTx/>
                <a:uFillTx/>
                <a:latin typeface="Alegreya Sans Medium" panose="00000600000000000000" pitchFamily="50" charset="0"/>
                <a:ea typeface="+mn-ea"/>
                <a:cs typeface="+mn-cs"/>
              </a:defRPr>
            </a:lvl1pPr>
            <a:lvl2pPr>
              <a:defRPr>
                <a:latin typeface="Alegreya Sans Medium" panose="00000600000000000000" pitchFamily="50" charset="0"/>
              </a:defRPr>
            </a:lvl2pPr>
            <a:lvl3pPr>
              <a:defRPr>
                <a:latin typeface="Alegreya Sans Medium" panose="00000600000000000000" pitchFamily="50" charset="0"/>
              </a:defRPr>
            </a:lvl3pPr>
            <a:lvl4pPr>
              <a:defRPr>
                <a:latin typeface="Alegreya Sans Medium" panose="00000600000000000000" pitchFamily="50" charset="0"/>
              </a:defRPr>
            </a:lvl4pPr>
            <a:lvl5pPr>
              <a:defRPr>
                <a:latin typeface="Alegreya Sans Medium" panose="00000600000000000000" pitchFamily="50" charset="0"/>
              </a:defRPr>
            </a:lvl5pPr>
          </a:lstStyle>
          <a:p>
            <a:pPr marL="457200" marR="0" lvl="0" indent="-457200" algn="l" defTabSz="713203" rtl="0" eaLnBrk="1" fontAlgn="auto" latinLnBrk="0" hangingPunct="1">
              <a:lnSpc>
                <a:spcPts val="3600"/>
              </a:lnSpc>
              <a:spcBef>
                <a:spcPts val="0"/>
              </a:spcBef>
              <a:spcAft>
                <a:spcPts val="0"/>
              </a:spcAft>
              <a:buClrTx/>
              <a:buSzTx/>
              <a:buFont typeface="Wingdings" panose="05000000000000000000" pitchFamily="2" charset="2"/>
              <a:buChar char="v"/>
              <a:tabLst/>
              <a:defRPr/>
            </a:pPr>
            <a:r>
              <a:rPr lang="en-US" dirty="0"/>
              <a:t>Order of Worship</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silence-40s">
            <a:hlinkClick r:id="" action="ppaction://media"/>
            <a:extLst>
              <a:ext uri="{FF2B5EF4-FFF2-40B4-BE49-F238E27FC236}">
                <a16:creationId xmlns:a16="http://schemas.microsoft.com/office/drawing/2014/main" id="{7E5779AC-563F-4184-B667-26057B1B1B75}"/>
              </a:ext>
            </a:extLst>
          </p:cNvPr>
          <p:cNvPicPr>
            <a:picLocks noChangeAspect="1"/>
          </p:cNvPicPr>
          <p:nvPr userDrawn="1">
            <a:audioFile r:link="rId2"/>
            <p:extLst>
              <p:ext uri="{DAA4B4D4-6D71-4841-9C94-3DE7FCFB9230}">
                <p14:media xmlns:p14="http://schemas.microsoft.com/office/powerpoint/2010/main" r:embed="rId1">
                  <p14:bmkLst>
                    <p14:bmk name="Bookmark 1" time="20022.8571"/>
                    <p14:bmk name="Bookmark 2" time="40045.7142"/>
                  </p14:bmkLst>
                </p14:media>
              </p:ext>
            </p:extLst>
          </p:nvPr>
        </p:nvPicPr>
        <p:blipFill>
          <a:blip r:embed="rId6"/>
          <a:stretch>
            <a:fillRect/>
          </a:stretch>
        </p:blipFill>
        <p:spPr>
          <a:xfrm>
            <a:off x="8361362" y="4896494"/>
            <a:ext cx="609600" cy="609600"/>
          </a:xfrm>
          <a:prstGeom prst="rect">
            <a:avLst/>
          </a:prstGeom>
        </p:spPr>
      </p:pic>
    </p:spTree>
    <p:extLst>
      <p:ext uri="{BB962C8B-B14F-4D97-AF65-F5344CB8AC3E}">
        <p14:creationId xmlns:p14="http://schemas.microsoft.com/office/powerpoint/2010/main" val="257978196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10000" decel="10000" autoRev="1" fill="hold" grpId="0" nodeType="afterEffect">
                                      <p:stCondLst>
                                        <p:cond delay="0"/>
                                      </p:stCondLst>
                                      <p:childTnLst>
                                        <p:animMotion origin="layout" path="M 1.94444E-6 2.22222E-6 L 1.94444E-6 0.25 " pathEditMode="relative" rAng="0" ptsTypes="AA">
                                          <p:cBhvr>
                                            <p:cTn id="6" dur="10000" fill="hold"/>
                                            <p:tgtEl>
                                              <p:spTgt spid="7"/>
                                            </p:tgtEl>
                                            <p:attrNameLst>
                                              <p:attrName>ppt_x</p:attrName>
                                              <p:attrName>ppt_y</p:attrName>
                                            </p:attrNameLst>
                                          </p:cBhvr>
                                          <p:rCtr x="0" y="12500"/>
                                        </p:animMotion>
                                      </p:childTnLst>
                                    </p:cTn>
                                  </p:par>
                                  <p:par>
                                    <p:cTn id="7" presetID="42" presetClass="path" presetSubtype="0" accel="10000" decel="10000" autoRev="1" fill="hold" grpId="0" nodeType="withEffect">
                                      <p:stCondLst>
                                        <p:cond delay="0"/>
                                      </p:stCondLst>
                                      <p:childTnLst>
                                        <p:animMotion origin="layout" path="M 1.94444E-6 1.11111E-6 L 1.94444E-6 0.25 " pathEditMode="relative" rAng="0" ptsTypes="AA">
                                          <p:cBhvr>
                                            <p:cTn id="8" dur="10000" fill="hold"/>
                                            <p:tgtEl>
                                              <p:spTgt spid="6"/>
                                            </p:tgtEl>
                                            <p:attrNameLst>
                                              <p:attrName>ppt_x</p:attrName>
                                              <p:attrName>ppt_y</p:attrName>
                                            </p:attrNameLst>
                                          </p:cBhvr>
                                          <p:rCtr x="0" y="12500"/>
                                        </p:animMotion>
                                      </p:childTnLst>
                                    </p:cTn>
                                  </p:par>
                                  <p:par>
                                    <p:cTn id="9" presetID="1" presetClass="mediacall" presetSubtype="0" fill="hold" nodeType="withEffect">
                                      <p:stCondLst>
                                        <p:cond delay="0"/>
                                      </p:stCondLst>
                                      <p:childTnLst>
                                        <p:cmd type="call" cmd="playFrom(0.0)">
                                          <p:cBhvr>
                                            <p:cTn id="10" dur="400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mute="1" showWhenStopped="0">
                    <p:cTn id="11" repeatCount="indefinite" fill="hold" display="0">
                      <p:stCondLst>
                        <p:cond delay="indefinite"/>
                      </p:stCondLst>
                      <p:endCondLst>
                        <p:cond evt="onStopAudio" delay="0">
                          <p:tgtEl>
                            <p:sldTgt/>
                          </p:tgtEl>
                        </p:cond>
                      </p:endCondLst>
                    </p:cTn>
                    <p:tgtEl>
                      <p:spTgt spid="3"/>
                    </p:tgtEl>
                  </p:cMediaNode>
                </p:audio>
                <p:seq concurrent="1" nextAc="seek">
                  <p:cTn id="12" restart="whenNotActive" fill="hold" evtFilter="cancelBubble" nodeType="interactiveSeq">
                    <p:stCondLst>
                      <p:cond evt="onMediaBookmark" delay="0">
                        <p:tgtEl>
                          <p14:bmkTgt spid="3" bmkName="Bookmark 1"/>
                        </p:tgtEl>
                      </p:cond>
                    </p:stCondLst>
                    <p:endSync evt="end" delay="0">
                      <p:rtn val="all"/>
                    </p:endSync>
                    <p:childTnLst>
                      <p:par>
                        <p:cTn id="13" fill="hold">
                          <p:stCondLst>
                            <p:cond delay="0"/>
                          </p:stCondLst>
                          <p:childTnLst>
                            <p:par>
                              <p:cTn id="14" fill="hold">
                                <p:stCondLst>
                                  <p:cond delay="0"/>
                                </p:stCondLst>
                                <p:childTnLst>
                                  <p:par>
                                    <p:cTn id="15" presetID="10" presetClass="exit" presetSubtype="0" fill="hold" nodeType="withEffect">
                                      <p:stCondLst>
                                        <p:cond delay="0"/>
                                      </p:stCondLst>
                                      <p:childTnLst>
                                        <p:animEffect transition="out" filter="fade">
                                          <p:cBhvr>
                                            <p:cTn id="16" dur="1000"/>
                                            <p:tgtEl>
                                              <p:spTgt spid="11"/>
                                            </p:tgtEl>
                                          </p:cBhvr>
                                        </p:animEffect>
                                        <p:set>
                                          <p:cBhvr>
                                            <p:cTn id="17" dur="1" fill="hold">
                                              <p:stCondLst>
                                                <p:cond delay="999"/>
                                              </p:stCondLst>
                                            </p:cTn>
                                            <p:tgtEl>
                                              <p:spTgt spid="11"/>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1000"/>
                                            <p:tgtEl>
                                              <p:spTgt spid="7"/>
                                            </p:tgtEl>
                                          </p:cBhvr>
                                        </p:animEffect>
                                        <p:set>
                                          <p:cBhvr>
                                            <p:cTn id="20" dur="1" fill="hold">
                                              <p:stCondLst>
                                                <p:cond delay="999"/>
                                              </p:stCondLst>
                                            </p:cTn>
                                            <p:tgtEl>
                                              <p:spTgt spid="7"/>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1000"/>
                                            <p:tgtEl>
                                              <p:spTgt spid="6"/>
                                            </p:tgtEl>
                                          </p:cBhvr>
                                        </p:animEffect>
                                        <p:set>
                                          <p:cBhvr>
                                            <p:cTn id="23" dur="1" fill="hold">
                                              <p:stCondLst>
                                                <p:cond delay="999"/>
                                              </p:stCondLst>
                                            </p:cTn>
                                            <p:tgtEl>
                                              <p:spTgt spid="6"/>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childTnLst>
                                    </p:cTn>
                                  </p:par>
                                  <p:par>
                                    <p:cTn id="33" presetID="10" presetClass="exit" presetSubtype="0" fill="hold" grpId="0" nodeType="withEffect">
                                      <p:stCondLst>
                                        <p:cond delay="0"/>
                                      </p:stCondLst>
                                      <p:childTnLst>
                                        <p:animEffect transition="out" filter="fade">
                                          <p:cBhvr>
                                            <p:cTn id="34" dur="1000"/>
                                            <p:tgtEl>
                                              <p:spTgt spid="4">
                                                <p:txEl>
                                                  <p:pRg st="0" end="0"/>
                                                </p:txEl>
                                              </p:spTgt>
                                            </p:tgtEl>
                                          </p:cBhvr>
                                        </p:animEffect>
                                        <p:set>
                                          <p:cBhvr>
                                            <p:cTn id="35" dur="1" fill="hold">
                                              <p:stCondLst>
                                                <p:cond delay="999"/>
                                              </p:stCondLst>
                                            </p:cTn>
                                            <p:tgtEl>
                                              <p:spTgt spid="4">
                                                <p:txEl>
                                                  <p:pRg st="0" end="0"/>
                                                </p:txEl>
                                              </p:spTgt>
                                            </p:tgtEl>
                                            <p:attrNameLst>
                                              <p:attrName>style.visibility</p:attrName>
                                            </p:attrNameLst>
                                          </p:cBhvr>
                                          <p:to>
                                            <p:strVal val="hidden"/>
                                          </p:to>
                                        </p:set>
                                      </p:childTnLst>
                                    </p:cTn>
                                  </p:par>
                                  <p:par>
                                    <p:cTn id="36" presetID="10" presetClass="exit" presetSubtype="0" fill="hold" grpId="0" nodeType="withEffect">
                                      <p:stCondLst>
                                        <p:cond delay="0"/>
                                      </p:stCondLst>
                                      <p:childTnLst>
                                        <p:animEffect transition="out" filter="fade">
                                          <p:cBhvr>
                                            <p:cTn id="37" dur="1000"/>
                                            <p:tgtEl>
                                              <p:spTgt spid="4">
                                                <p:txEl>
                                                  <p:pRg st="1" end="1"/>
                                                </p:txEl>
                                              </p:spTgt>
                                            </p:tgtEl>
                                          </p:cBhvr>
                                        </p:animEffect>
                                        <p:set>
                                          <p:cBhvr>
                                            <p:cTn id="38" dur="1" fill="hold">
                                              <p:stCondLst>
                                                <p:cond delay="999"/>
                                              </p:stCondLst>
                                            </p:cTn>
                                            <p:tgtEl>
                                              <p:spTgt spid="4">
                                                <p:txEl>
                                                  <p:pRg st="1" end="1"/>
                                                </p:txEl>
                                              </p:spTgt>
                                            </p:tgtEl>
                                            <p:attrNameLst>
                                              <p:attrName>style.visibility</p:attrName>
                                            </p:attrNameLst>
                                          </p:cBhvr>
                                          <p:to>
                                            <p:strVal val="hidden"/>
                                          </p:to>
                                        </p:set>
                                      </p:childTnLst>
                                    </p:cTn>
                                  </p:par>
                                  <p:par>
                                    <p:cTn id="39" presetID="10" presetClass="exit" presetSubtype="0" fill="hold" grpId="0" nodeType="withEffect">
                                      <p:stCondLst>
                                        <p:cond delay="0"/>
                                      </p:stCondLst>
                                      <p:childTnLst>
                                        <p:animEffect transition="out" filter="fade">
                                          <p:cBhvr>
                                            <p:cTn id="40" dur="1000"/>
                                            <p:tgtEl>
                                              <p:spTgt spid="4">
                                                <p:txEl>
                                                  <p:pRg st="2" end="2"/>
                                                </p:txEl>
                                              </p:spTgt>
                                            </p:tgtEl>
                                          </p:cBhvr>
                                        </p:animEffect>
                                        <p:set>
                                          <p:cBhvr>
                                            <p:cTn id="41" dur="1" fill="hold">
                                              <p:stCondLst>
                                                <p:cond delay="999"/>
                                              </p:stCondLst>
                                            </p:cTn>
                                            <p:tgtEl>
                                              <p:spTgt spid="4">
                                                <p:txEl>
                                                  <p:pRg st="2" end="2"/>
                                                </p:txEl>
                                              </p:spTgt>
                                            </p:tgtEl>
                                            <p:attrNameLst>
                                              <p:attrName>style.visibility</p:attrName>
                                            </p:attrNameLst>
                                          </p:cBhvr>
                                          <p:to>
                                            <p:strVal val="hidden"/>
                                          </p:to>
                                        </p:set>
                                      </p:childTnLst>
                                    </p:cTn>
                                  </p:par>
                                  <p:par>
                                    <p:cTn id="42" presetID="10" presetClass="exit" presetSubtype="0" fill="hold" grpId="0" nodeType="withEffect">
                                      <p:stCondLst>
                                        <p:cond delay="0"/>
                                      </p:stCondLst>
                                      <p:childTnLst>
                                        <p:animEffect transition="out" filter="fade">
                                          <p:cBhvr>
                                            <p:cTn id="43" dur="1000"/>
                                            <p:tgtEl>
                                              <p:spTgt spid="4">
                                                <p:txEl>
                                                  <p:pRg st="3" end="3"/>
                                                </p:txEl>
                                              </p:spTgt>
                                            </p:tgtEl>
                                          </p:cBhvr>
                                        </p:animEffect>
                                        <p:set>
                                          <p:cBhvr>
                                            <p:cTn id="44" dur="1" fill="hold">
                                              <p:stCondLst>
                                                <p:cond delay="999"/>
                                              </p:stCondLst>
                                            </p:cTn>
                                            <p:tgtEl>
                                              <p:spTgt spid="4">
                                                <p:txEl>
                                                  <p:pRg st="3" end="3"/>
                                                </p:txEl>
                                              </p:spTgt>
                                            </p:tgtEl>
                                            <p:attrNameLst>
                                              <p:attrName>style.visibility</p:attrName>
                                            </p:attrNameLst>
                                          </p:cBhvr>
                                          <p:to>
                                            <p:strVal val="hidden"/>
                                          </p:to>
                                        </p:set>
                                      </p:childTnLst>
                                    </p:cTn>
                                  </p:par>
                                  <p:par>
                                    <p:cTn id="45" presetID="10" presetClass="exit" presetSubtype="0" fill="hold" grpId="0" nodeType="withEffect">
                                      <p:stCondLst>
                                        <p:cond delay="0"/>
                                      </p:stCondLst>
                                      <p:childTnLst>
                                        <p:animEffect transition="out" filter="fade">
                                          <p:cBhvr>
                                            <p:cTn id="46" dur="1000"/>
                                            <p:tgtEl>
                                              <p:spTgt spid="4">
                                                <p:txEl>
                                                  <p:pRg st="4" end="4"/>
                                                </p:txEl>
                                              </p:spTgt>
                                            </p:tgtEl>
                                          </p:cBhvr>
                                        </p:animEffect>
                                        <p:set>
                                          <p:cBhvr>
                                            <p:cTn id="47" dur="1" fill="hold">
                                              <p:stCondLst>
                                                <p:cond delay="999"/>
                                              </p:stCondLst>
                                            </p:cTn>
                                            <p:tgtEl>
                                              <p:spTgt spid="4">
                                                <p:txEl>
                                                  <p:pRg st="4" end="4"/>
                                                </p:txEl>
                                              </p:spTgt>
                                            </p:tgtEl>
                                            <p:attrNameLst>
                                              <p:attrName>style.visibility</p:attrName>
                                            </p:attrNameLst>
                                          </p:cBhvr>
                                          <p:to>
                                            <p:strVal val="hidden"/>
                                          </p:to>
                                        </p:set>
                                      </p:childTnLst>
                                    </p:cTn>
                                  </p:par>
                                  <p:par>
                                    <p:cTn id="48" presetID="10" presetClass="entr" presetSubtype="0" fill="hold" grpId="0" nodeType="withEffect">
                                      <p:stCondLst>
                                        <p:cond delay="0"/>
                                      </p:stCondLst>
                                      <p:childTnLst>
                                        <p:set>
                                          <p:cBhvr>
                                            <p:cTn id="49" dur="1" fill="hold">
                                              <p:stCondLst>
                                                <p:cond delay="0"/>
                                              </p:stCondLst>
                                            </p:cTn>
                                            <p:tgtEl>
                                              <p:spTgt spid="12">
                                                <p:txEl>
                                                  <p:pRg st="0" end="0"/>
                                                </p:txEl>
                                              </p:spTgt>
                                            </p:tgtEl>
                                            <p:attrNameLst>
                                              <p:attrName>style.visibility</p:attrName>
                                            </p:attrNameLst>
                                          </p:cBhvr>
                                          <p:to>
                                            <p:strVal val="visible"/>
                                          </p:to>
                                        </p:set>
                                        <p:animEffect transition="in" filter="fade">
                                          <p:cBhvr>
                                            <p:cTn id="50" dur="1000"/>
                                            <p:tgtEl>
                                              <p:spTgt spid="12">
                                                <p:txEl>
                                                  <p:pRg st="0" end="0"/>
                                                </p:tx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2">
                                                <p:txEl>
                                                  <p:pRg st="1" end="1"/>
                                                </p:txEl>
                                              </p:spTgt>
                                            </p:tgtEl>
                                            <p:attrNameLst>
                                              <p:attrName>style.visibility</p:attrName>
                                            </p:attrNameLst>
                                          </p:cBhvr>
                                          <p:to>
                                            <p:strVal val="visible"/>
                                          </p:to>
                                        </p:set>
                                        <p:animEffect transition="in" filter="fade">
                                          <p:cBhvr>
                                            <p:cTn id="53" dur="1000"/>
                                            <p:tgtEl>
                                              <p:spTgt spid="12">
                                                <p:txEl>
                                                  <p:pRg st="1" end="1"/>
                                                </p:txEl>
                                              </p:spTgt>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2">
                                                <p:txEl>
                                                  <p:pRg st="2" end="2"/>
                                                </p:txEl>
                                              </p:spTgt>
                                            </p:tgtEl>
                                            <p:attrNameLst>
                                              <p:attrName>style.visibility</p:attrName>
                                            </p:attrNameLst>
                                          </p:cBhvr>
                                          <p:to>
                                            <p:strVal val="visible"/>
                                          </p:to>
                                        </p:set>
                                        <p:animEffect transition="in" filter="fade">
                                          <p:cBhvr>
                                            <p:cTn id="56" dur="1000"/>
                                            <p:tgtEl>
                                              <p:spTgt spid="12">
                                                <p:txEl>
                                                  <p:pRg st="2" end="2"/>
                                                </p:txEl>
                                              </p:spTgt>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2">
                                                <p:txEl>
                                                  <p:pRg st="3" end="3"/>
                                                </p:txEl>
                                              </p:spTgt>
                                            </p:tgtEl>
                                            <p:attrNameLst>
                                              <p:attrName>style.visibility</p:attrName>
                                            </p:attrNameLst>
                                          </p:cBhvr>
                                          <p:to>
                                            <p:strVal val="visible"/>
                                          </p:to>
                                        </p:set>
                                        <p:animEffect transition="in" filter="fade">
                                          <p:cBhvr>
                                            <p:cTn id="59" dur="1000"/>
                                            <p:tgtEl>
                                              <p:spTgt spid="12">
                                                <p:txEl>
                                                  <p:pRg st="3" end="3"/>
                                                </p:txEl>
                                              </p:spTgt>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2">
                                                <p:txEl>
                                                  <p:pRg st="4" end="4"/>
                                                </p:txEl>
                                              </p:spTgt>
                                            </p:tgtEl>
                                            <p:attrNameLst>
                                              <p:attrName>style.visibility</p:attrName>
                                            </p:attrNameLst>
                                          </p:cBhvr>
                                          <p:to>
                                            <p:strVal val="visible"/>
                                          </p:to>
                                        </p:set>
                                        <p:animEffect transition="in" filter="fade">
                                          <p:cBhvr>
                                            <p:cTn id="62" dur="1000"/>
                                            <p:tgtEl>
                                              <p:spTgt spid="12">
                                                <p:txEl>
                                                  <p:pRg st="4" end="4"/>
                                                </p:txEl>
                                              </p:spTgt>
                                            </p:tgtEl>
                                          </p:cBhvr>
                                        </p:animEffect>
                                      </p:childTnLst>
                                    </p:cTn>
                                  </p:par>
                                  <p:par>
                                    <p:cTn id="63" presetID="42" presetClass="path" presetSubtype="0" accel="10000" decel="10000" autoRev="1" fill="hold" grpId="0" nodeType="withEffect">
                                      <p:stCondLst>
                                        <p:cond delay="0"/>
                                      </p:stCondLst>
                                      <p:childTnLst>
                                        <p:animMotion origin="layout" path="M 1.94444E-6 2.22222E-6 L 1.94444E-6 0.25 " pathEditMode="relative" rAng="0" ptsTypes="AA">
                                          <p:cBhvr>
                                            <p:cTn id="64" dur="10000" fill="hold"/>
                                            <p:tgtEl>
                                              <p:spTgt spid="15"/>
                                            </p:tgtEl>
                                            <p:attrNameLst>
                                              <p:attrName>ppt_x</p:attrName>
                                              <p:attrName>ppt_y</p:attrName>
                                            </p:attrNameLst>
                                          </p:cBhvr>
                                          <p:rCtr x="0" y="12500"/>
                                        </p:animMotion>
                                      </p:childTnLst>
                                    </p:cTn>
                                  </p:par>
                                  <p:par>
                                    <p:cTn id="65" presetID="42" presetClass="path" presetSubtype="0" accel="10000" decel="10000" autoRev="1" fill="hold" grpId="1" nodeType="withEffect">
                                      <p:stCondLst>
                                        <p:cond delay="0"/>
                                      </p:stCondLst>
                                      <p:childTnLst>
                                        <p:animMotion origin="layout" path="M 1.94444E-6 1.11111E-6 L 1.94444E-6 0.25 " pathEditMode="relative" rAng="0" ptsTypes="AA">
                                          <p:cBhvr>
                                            <p:cTn id="66" dur="10000" fill="hold"/>
                                            <p:tgtEl>
                                              <p:spTgt spid="14"/>
                                            </p:tgtEl>
                                            <p:attrNameLst>
                                              <p:attrName>ppt_x</p:attrName>
                                              <p:attrName>ppt_y</p:attrName>
                                            </p:attrNameLst>
                                          </p:cBhvr>
                                          <p:rCtr x="0" y="12500"/>
                                        </p:animMotion>
                                      </p:childTnLst>
                                    </p:cTn>
                                  </p:par>
                                  <p:par>
                                    <p:cTn id="67" presetID="10" presetClass="exit" presetSubtype="0" fill="hold" grpId="0" nodeType="withEffect">
                                      <p:stCondLst>
                                        <p:cond delay="0"/>
                                      </p:stCondLst>
                                      <p:childTnLst>
                                        <p:animEffect transition="out" filter="fade">
                                          <p:cBhvr>
                                            <p:cTn id="68" dur="1000"/>
                                            <p:tgtEl>
                                              <p:spTgt spid="5">
                                                <p:txEl>
                                                  <p:pRg st="0" end="0"/>
                                                </p:txEl>
                                              </p:spTgt>
                                            </p:tgtEl>
                                          </p:cBhvr>
                                        </p:animEffect>
                                        <p:set>
                                          <p:cBhvr>
                                            <p:cTn id="69" dur="1" fill="hold">
                                              <p:stCondLst>
                                                <p:cond delay="999"/>
                                              </p:stCondLst>
                                            </p:cTn>
                                            <p:tgtEl>
                                              <p:spTgt spid="5">
                                                <p:txEl>
                                                  <p:pRg st="0" end="0"/>
                                                </p:txEl>
                                              </p:spTgt>
                                            </p:tgtEl>
                                            <p:attrNameLst>
                                              <p:attrName>style.visibility</p:attrName>
                                            </p:attrNameLst>
                                          </p:cBhvr>
                                          <p:to>
                                            <p:strVal val="hidden"/>
                                          </p:to>
                                        </p:set>
                                      </p:childTnLst>
                                    </p:cTn>
                                  </p:par>
                                  <p:par>
                                    <p:cTn id="70" presetID="10" presetClass="exit" presetSubtype="0" fill="hold" grpId="0" nodeType="withEffect">
                                      <p:stCondLst>
                                        <p:cond delay="0"/>
                                      </p:stCondLst>
                                      <p:childTnLst>
                                        <p:animEffect transition="out" filter="fade">
                                          <p:cBhvr>
                                            <p:cTn id="71" dur="1000"/>
                                            <p:tgtEl>
                                              <p:spTgt spid="5">
                                                <p:txEl>
                                                  <p:pRg st="1" end="1"/>
                                                </p:txEl>
                                              </p:spTgt>
                                            </p:tgtEl>
                                          </p:cBhvr>
                                        </p:animEffect>
                                        <p:set>
                                          <p:cBhvr>
                                            <p:cTn id="72" dur="1" fill="hold">
                                              <p:stCondLst>
                                                <p:cond delay="999"/>
                                              </p:stCondLst>
                                            </p:cTn>
                                            <p:tgtEl>
                                              <p:spTgt spid="5">
                                                <p:txEl>
                                                  <p:pRg st="1" end="1"/>
                                                </p:txEl>
                                              </p:spTgt>
                                            </p:tgtEl>
                                            <p:attrNameLst>
                                              <p:attrName>style.visibility</p:attrName>
                                            </p:attrNameLst>
                                          </p:cBhvr>
                                          <p:to>
                                            <p:strVal val="hidden"/>
                                          </p:to>
                                        </p:set>
                                      </p:childTnLst>
                                    </p:cTn>
                                  </p:par>
                                  <p:par>
                                    <p:cTn id="73" presetID="10" presetClass="entr" presetSubtype="0" fill="hold" grpId="0" nodeType="withEffect">
                                      <p:stCondLst>
                                        <p:cond delay="0"/>
                                      </p:stCondLst>
                                      <p:childTnLst>
                                        <p:set>
                                          <p:cBhvr>
                                            <p:cTn id="74" dur="1" fill="hold">
                                              <p:stCondLst>
                                                <p:cond delay="0"/>
                                              </p:stCondLst>
                                            </p:cTn>
                                            <p:tgtEl>
                                              <p:spTgt spid="13">
                                                <p:txEl>
                                                  <p:pRg st="0" end="0"/>
                                                </p:txEl>
                                              </p:spTgt>
                                            </p:tgtEl>
                                            <p:attrNameLst>
                                              <p:attrName>style.visibility</p:attrName>
                                            </p:attrNameLst>
                                          </p:cBhvr>
                                          <p:to>
                                            <p:strVal val="visible"/>
                                          </p:to>
                                        </p:set>
                                        <p:animEffect transition="in" filter="fade">
                                          <p:cBhvr>
                                            <p:cTn id="75" dur="1000"/>
                                            <p:tgtEl>
                                              <p:spTgt spid="13">
                                                <p:txEl>
                                                  <p:pRg st="0" end="0"/>
                                                </p:txEl>
                                              </p:spTgt>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3">
                                                <p:txEl>
                                                  <p:pRg st="1" end="1"/>
                                                </p:txEl>
                                              </p:spTgt>
                                            </p:tgtEl>
                                            <p:attrNameLst>
                                              <p:attrName>style.visibility</p:attrName>
                                            </p:attrNameLst>
                                          </p:cBhvr>
                                          <p:to>
                                            <p:strVal val="visible"/>
                                          </p:to>
                                        </p:set>
                                        <p:animEffect transition="in" filter="fade">
                                          <p:cBhvr>
                                            <p:cTn id="78" dur="1000"/>
                                            <p:tgtEl>
                                              <p:spTgt spid="13">
                                                <p:txEl>
                                                  <p:pRg st="1" end="1"/>
                                                </p:txEl>
                                              </p:spTgt>
                                            </p:tgtEl>
                                          </p:cBhvr>
                                        </p:animEffect>
                                      </p:childTnLst>
                                    </p:cTn>
                                  </p:par>
                                </p:childTnLst>
                              </p:cTn>
                            </p:par>
                          </p:childTnLst>
                        </p:cTn>
                      </p:par>
                    </p:childTnLst>
                  </p:cTn>
                  <p:nextCondLst>
                    <p:cond evt="onMediaBookmark" delay="0">
                      <p:tgtEl>
                        <p14:bmkTgt spid="3" bmkName="Bookmark 1"/>
                      </p:tgtEl>
                    </p:cond>
                  </p:nextCondLst>
                </p:seq>
                <p:seq concurrent="1" nextAc="seek">
                  <p:cTn id="79" restart="whenNotActive" fill="hold" evtFilter="cancelBubble" nodeType="interactiveSeq">
                    <p:stCondLst>
                      <p:cond evt="onMediaBookmark" delay="0">
                        <p:tgtEl>
                          <p14:bmkTgt spid="3" bmkName="Bookmark 2"/>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withEffect">
                                      <p:stCondLst>
                                        <p:cond delay="0"/>
                                      </p:stCondLst>
                                      <p:childTnLst>
                                        <p:animEffect transition="out" filter="fade">
                                          <p:cBhvr>
                                            <p:cTn id="83" dur="1000"/>
                                            <p:tgtEl>
                                              <p:spTgt spid="10"/>
                                            </p:tgtEl>
                                          </p:cBhvr>
                                        </p:animEffect>
                                        <p:set>
                                          <p:cBhvr>
                                            <p:cTn id="84" dur="1" fill="hold">
                                              <p:stCondLst>
                                                <p:cond delay="999"/>
                                              </p:stCondLst>
                                            </p:cTn>
                                            <p:tgtEl>
                                              <p:spTgt spid="10"/>
                                            </p:tgtEl>
                                            <p:attrNameLst>
                                              <p:attrName>style.visibility</p:attrName>
                                            </p:attrNameLst>
                                          </p:cBhvr>
                                          <p:to>
                                            <p:strVal val="hidden"/>
                                          </p:to>
                                        </p:set>
                                      </p:childTnLst>
                                    </p:cTn>
                                  </p:par>
                                  <p:par>
                                    <p:cTn id="85" presetID="10" presetClass="entr" presetSubtype="0" fill="hold" nodeType="withEffect">
                                      <p:stCondLst>
                                        <p:cond delay="0"/>
                                      </p:stCondLst>
                                      <p:childTnLst>
                                        <p:set>
                                          <p:cBhvr>
                                            <p:cTn id="86" dur="1" fill="hold">
                                              <p:stCondLst>
                                                <p:cond delay="0"/>
                                              </p:stCondLst>
                                            </p:cTn>
                                            <p:tgtEl>
                                              <p:spTgt spid="11"/>
                                            </p:tgtEl>
                                            <p:attrNameLst>
                                              <p:attrName>style.visibility</p:attrName>
                                            </p:attrNameLst>
                                          </p:cBhvr>
                                          <p:to>
                                            <p:strVal val="visible"/>
                                          </p:to>
                                        </p:set>
                                        <p:animEffect transition="in" filter="fade">
                                          <p:cBhvr>
                                            <p:cTn id="87" dur="1000"/>
                                            <p:tgtEl>
                                              <p:spTgt spid="11"/>
                                            </p:tgtEl>
                                          </p:cBhvr>
                                        </p:animEffect>
                                      </p:childTnLst>
                                    </p:cTn>
                                  </p:par>
                                  <p:par>
                                    <p:cTn id="88" presetID="10" presetClass="entr" presetSubtype="0" fill="hold" grpId="2" nodeType="withEffect">
                                      <p:stCondLst>
                                        <p:cond delay="0"/>
                                      </p:stCondLst>
                                      <p:childTnLst>
                                        <p:set>
                                          <p:cBhvr>
                                            <p:cTn id="89" dur="1" fill="hold">
                                              <p:stCondLst>
                                                <p:cond delay="0"/>
                                              </p:stCondLst>
                                            </p:cTn>
                                            <p:tgtEl>
                                              <p:spTgt spid="7"/>
                                            </p:tgtEl>
                                            <p:attrNameLst>
                                              <p:attrName>style.visibility</p:attrName>
                                            </p:attrNameLst>
                                          </p:cBhvr>
                                          <p:to>
                                            <p:strVal val="visible"/>
                                          </p:to>
                                        </p:set>
                                        <p:animEffect transition="in" filter="fade">
                                          <p:cBhvr>
                                            <p:cTn id="90" dur="1000"/>
                                            <p:tgtEl>
                                              <p:spTgt spid="7"/>
                                            </p:tgtEl>
                                          </p:cBhvr>
                                        </p:animEffect>
                                      </p:childTnLst>
                                    </p:cTn>
                                  </p:par>
                                  <p:par>
                                    <p:cTn id="91" presetID="10" presetClass="entr" presetSubtype="0" fill="hold" grpId="2" nodeType="withEffect">
                                      <p:stCondLst>
                                        <p:cond delay="0"/>
                                      </p:stCondLst>
                                      <p:childTnLst>
                                        <p:set>
                                          <p:cBhvr>
                                            <p:cTn id="92" dur="1" fill="hold">
                                              <p:stCondLst>
                                                <p:cond delay="0"/>
                                              </p:stCondLst>
                                            </p:cTn>
                                            <p:tgtEl>
                                              <p:spTgt spid="6"/>
                                            </p:tgtEl>
                                            <p:attrNameLst>
                                              <p:attrName>style.visibility</p:attrName>
                                            </p:attrNameLst>
                                          </p:cBhvr>
                                          <p:to>
                                            <p:strVal val="visible"/>
                                          </p:to>
                                        </p:set>
                                        <p:animEffect transition="in" filter="fade">
                                          <p:cBhvr>
                                            <p:cTn id="93" dur="1000"/>
                                            <p:tgtEl>
                                              <p:spTgt spid="6"/>
                                            </p:tgtEl>
                                          </p:cBhvr>
                                        </p:animEffect>
                                      </p:childTnLst>
                                    </p:cTn>
                                  </p:par>
                                  <p:par>
                                    <p:cTn id="94" presetID="10" presetClass="entr" presetSubtype="0" fill="hold" grpId="1" nodeType="withEffect">
                                      <p:stCondLst>
                                        <p:cond delay="0"/>
                                      </p:stCondLst>
                                      <p:childTnLst>
                                        <p:set>
                                          <p:cBhvr>
                                            <p:cTn id="95" dur="1" fill="hold">
                                              <p:stCondLst>
                                                <p:cond delay="0"/>
                                              </p:stCondLst>
                                            </p:cTn>
                                            <p:tgtEl>
                                              <p:spTgt spid="4">
                                                <p:txEl>
                                                  <p:pRg st="0" end="0"/>
                                                </p:txEl>
                                              </p:spTgt>
                                            </p:tgtEl>
                                            <p:attrNameLst>
                                              <p:attrName>style.visibility</p:attrName>
                                            </p:attrNameLst>
                                          </p:cBhvr>
                                          <p:to>
                                            <p:strVal val="visible"/>
                                          </p:to>
                                        </p:set>
                                        <p:animEffect transition="in" filter="fade">
                                          <p:cBhvr>
                                            <p:cTn id="96" dur="1000"/>
                                            <p:tgtEl>
                                              <p:spTgt spid="4">
                                                <p:txEl>
                                                  <p:pRg st="0" end="0"/>
                                                </p:txEl>
                                              </p:spTgt>
                                            </p:tgtEl>
                                          </p:cBhvr>
                                        </p:animEffect>
                                      </p:childTnLst>
                                    </p:cTn>
                                  </p:par>
                                  <p:par>
                                    <p:cTn id="97" presetID="10" presetClass="entr" presetSubtype="0" fill="hold" grpId="1" nodeType="withEffect">
                                      <p:stCondLst>
                                        <p:cond delay="0"/>
                                      </p:stCondLst>
                                      <p:childTnLst>
                                        <p:set>
                                          <p:cBhvr>
                                            <p:cTn id="98" dur="1" fill="hold">
                                              <p:stCondLst>
                                                <p:cond delay="0"/>
                                              </p:stCondLst>
                                            </p:cTn>
                                            <p:tgtEl>
                                              <p:spTgt spid="4">
                                                <p:txEl>
                                                  <p:pRg st="1" end="1"/>
                                                </p:txEl>
                                              </p:spTgt>
                                            </p:tgtEl>
                                            <p:attrNameLst>
                                              <p:attrName>style.visibility</p:attrName>
                                            </p:attrNameLst>
                                          </p:cBhvr>
                                          <p:to>
                                            <p:strVal val="visible"/>
                                          </p:to>
                                        </p:set>
                                        <p:animEffect transition="in" filter="fade">
                                          <p:cBhvr>
                                            <p:cTn id="99" dur="1000"/>
                                            <p:tgtEl>
                                              <p:spTgt spid="4">
                                                <p:txEl>
                                                  <p:pRg st="1" end="1"/>
                                                </p:txEl>
                                              </p:spTgt>
                                            </p:tgtEl>
                                          </p:cBhvr>
                                        </p:animEffect>
                                      </p:childTnLst>
                                    </p:cTn>
                                  </p:par>
                                  <p:par>
                                    <p:cTn id="100" presetID="10" presetClass="entr" presetSubtype="0" fill="hold" grpId="1" nodeType="withEffect">
                                      <p:stCondLst>
                                        <p:cond delay="0"/>
                                      </p:stCondLst>
                                      <p:childTnLst>
                                        <p:set>
                                          <p:cBhvr>
                                            <p:cTn id="101" dur="1" fill="hold">
                                              <p:stCondLst>
                                                <p:cond delay="0"/>
                                              </p:stCondLst>
                                            </p:cTn>
                                            <p:tgtEl>
                                              <p:spTgt spid="4">
                                                <p:txEl>
                                                  <p:pRg st="2" end="2"/>
                                                </p:txEl>
                                              </p:spTgt>
                                            </p:tgtEl>
                                            <p:attrNameLst>
                                              <p:attrName>style.visibility</p:attrName>
                                            </p:attrNameLst>
                                          </p:cBhvr>
                                          <p:to>
                                            <p:strVal val="visible"/>
                                          </p:to>
                                        </p:set>
                                        <p:animEffect transition="in" filter="fade">
                                          <p:cBhvr>
                                            <p:cTn id="102" dur="1000"/>
                                            <p:tgtEl>
                                              <p:spTgt spid="4">
                                                <p:txEl>
                                                  <p:pRg st="2" end="2"/>
                                                </p:txEl>
                                              </p:spTgt>
                                            </p:tgtEl>
                                          </p:cBhvr>
                                        </p:animEffect>
                                      </p:childTnLst>
                                    </p:cTn>
                                  </p:par>
                                  <p:par>
                                    <p:cTn id="103" presetID="10" presetClass="entr" presetSubtype="0" fill="hold" grpId="1" nodeType="withEffect">
                                      <p:stCondLst>
                                        <p:cond delay="0"/>
                                      </p:stCondLst>
                                      <p:childTnLst>
                                        <p:set>
                                          <p:cBhvr>
                                            <p:cTn id="104" dur="1" fill="hold">
                                              <p:stCondLst>
                                                <p:cond delay="0"/>
                                              </p:stCondLst>
                                            </p:cTn>
                                            <p:tgtEl>
                                              <p:spTgt spid="4">
                                                <p:txEl>
                                                  <p:pRg st="3" end="3"/>
                                                </p:txEl>
                                              </p:spTgt>
                                            </p:tgtEl>
                                            <p:attrNameLst>
                                              <p:attrName>style.visibility</p:attrName>
                                            </p:attrNameLst>
                                          </p:cBhvr>
                                          <p:to>
                                            <p:strVal val="visible"/>
                                          </p:to>
                                        </p:set>
                                        <p:animEffect transition="in" filter="fade">
                                          <p:cBhvr>
                                            <p:cTn id="105" dur="1000"/>
                                            <p:tgtEl>
                                              <p:spTgt spid="4">
                                                <p:txEl>
                                                  <p:pRg st="3" end="3"/>
                                                </p:txEl>
                                              </p:spTgt>
                                            </p:tgtEl>
                                          </p:cBhvr>
                                        </p:animEffect>
                                      </p:childTnLst>
                                    </p:cTn>
                                  </p:par>
                                  <p:par>
                                    <p:cTn id="106" presetID="10" presetClass="entr" presetSubtype="0" fill="hold" grpId="1" nodeType="withEffect">
                                      <p:stCondLst>
                                        <p:cond delay="0"/>
                                      </p:stCondLst>
                                      <p:childTnLst>
                                        <p:set>
                                          <p:cBhvr>
                                            <p:cTn id="107" dur="1" fill="hold">
                                              <p:stCondLst>
                                                <p:cond delay="0"/>
                                              </p:stCondLst>
                                            </p:cTn>
                                            <p:tgtEl>
                                              <p:spTgt spid="4">
                                                <p:txEl>
                                                  <p:pRg st="4" end="4"/>
                                                </p:txEl>
                                              </p:spTgt>
                                            </p:tgtEl>
                                            <p:attrNameLst>
                                              <p:attrName>style.visibility</p:attrName>
                                            </p:attrNameLst>
                                          </p:cBhvr>
                                          <p:to>
                                            <p:strVal val="visible"/>
                                          </p:to>
                                        </p:set>
                                        <p:animEffect transition="in" filter="fade">
                                          <p:cBhvr>
                                            <p:cTn id="108" dur="1000"/>
                                            <p:tgtEl>
                                              <p:spTgt spid="4">
                                                <p:txEl>
                                                  <p:pRg st="4" end="4"/>
                                                </p:txEl>
                                              </p:spTgt>
                                            </p:tgtEl>
                                          </p:cBhvr>
                                        </p:animEffect>
                                      </p:childTnLst>
                                    </p:cTn>
                                  </p:par>
                                  <p:par>
                                    <p:cTn id="109" presetID="10" presetClass="entr" presetSubtype="0" fill="hold" grpId="1" nodeType="withEffect">
                                      <p:stCondLst>
                                        <p:cond delay="0"/>
                                      </p:stCondLst>
                                      <p:childTnLst>
                                        <p:set>
                                          <p:cBhvr>
                                            <p:cTn id="110" dur="1" fill="hold">
                                              <p:stCondLst>
                                                <p:cond delay="0"/>
                                              </p:stCondLst>
                                            </p:cTn>
                                            <p:tgtEl>
                                              <p:spTgt spid="5">
                                                <p:txEl>
                                                  <p:pRg st="0" end="0"/>
                                                </p:txEl>
                                              </p:spTgt>
                                            </p:tgtEl>
                                            <p:attrNameLst>
                                              <p:attrName>style.visibility</p:attrName>
                                            </p:attrNameLst>
                                          </p:cBhvr>
                                          <p:to>
                                            <p:strVal val="visible"/>
                                          </p:to>
                                        </p:set>
                                        <p:animEffect transition="in" filter="fade">
                                          <p:cBhvr>
                                            <p:cTn id="111" dur="1000"/>
                                            <p:tgtEl>
                                              <p:spTgt spid="5">
                                                <p:txEl>
                                                  <p:pRg st="0" end="0"/>
                                                </p:txEl>
                                              </p:spTgt>
                                            </p:tgtEl>
                                          </p:cBhvr>
                                        </p:animEffect>
                                      </p:childTnLst>
                                    </p:cTn>
                                  </p:par>
                                  <p:par>
                                    <p:cTn id="112" presetID="10" presetClass="entr" presetSubtype="0" fill="hold" grpId="1" nodeType="withEffect">
                                      <p:stCondLst>
                                        <p:cond delay="0"/>
                                      </p:stCondLst>
                                      <p:childTnLst>
                                        <p:set>
                                          <p:cBhvr>
                                            <p:cTn id="113" dur="1" fill="hold">
                                              <p:stCondLst>
                                                <p:cond delay="0"/>
                                              </p:stCondLst>
                                            </p:cTn>
                                            <p:tgtEl>
                                              <p:spTgt spid="5">
                                                <p:txEl>
                                                  <p:pRg st="1" end="1"/>
                                                </p:txEl>
                                              </p:spTgt>
                                            </p:tgtEl>
                                            <p:attrNameLst>
                                              <p:attrName>style.visibility</p:attrName>
                                            </p:attrNameLst>
                                          </p:cBhvr>
                                          <p:to>
                                            <p:strVal val="visible"/>
                                          </p:to>
                                        </p:set>
                                        <p:animEffect transition="in" filter="fade">
                                          <p:cBhvr>
                                            <p:cTn id="114" dur="1000"/>
                                            <p:tgtEl>
                                              <p:spTgt spid="5">
                                                <p:txEl>
                                                  <p:pRg st="1" end="1"/>
                                                </p:txEl>
                                              </p:spTgt>
                                            </p:tgtEl>
                                          </p:cBhvr>
                                        </p:animEffect>
                                      </p:childTnLst>
                                    </p:cTn>
                                  </p:par>
                                  <p:par>
                                    <p:cTn id="115" presetID="10" presetClass="exit" presetSubtype="0" fill="hold" grpId="2" nodeType="withEffect">
                                      <p:stCondLst>
                                        <p:cond delay="0"/>
                                      </p:stCondLst>
                                      <p:childTnLst>
                                        <p:animEffect transition="out" filter="fade">
                                          <p:cBhvr>
                                            <p:cTn id="116" dur="1000"/>
                                            <p:tgtEl>
                                              <p:spTgt spid="14"/>
                                            </p:tgtEl>
                                          </p:cBhvr>
                                        </p:animEffect>
                                        <p:set>
                                          <p:cBhvr>
                                            <p:cTn id="117" dur="1" fill="hold">
                                              <p:stCondLst>
                                                <p:cond delay="999"/>
                                              </p:stCondLst>
                                            </p:cTn>
                                            <p:tgtEl>
                                              <p:spTgt spid="14"/>
                                            </p:tgtEl>
                                            <p:attrNameLst>
                                              <p:attrName>style.visibility</p:attrName>
                                            </p:attrNameLst>
                                          </p:cBhvr>
                                          <p:to>
                                            <p:strVal val="hidden"/>
                                          </p:to>
                                        </p:set>
                                      </p:childTnLst>
                                    </p:cTn>
                                  </p:par>
                                  <p:par>
                                    <p:cTn id="118" presetID="10" presetClass="exit" presetSubtype="0" fill="hold" grpId="2" nodeType="withEffect">
                                      <p:stCondLst>
                                        <p:cond delay="0"/>
                                      </p:stCondLst>
                                      <p:childTnLst>
                                        <p:animEffect transition="out" filter="fade">
                                          <p:cBhvr>
                                            <p:cTn id="119" dur="1000"/>
                                            <p:tgtEl>
                                              <p:spTgt spid="15"/>
                                            </p:tgtEl>
                                          </p:cBhvr>
                                        </p:animEffect>
                                        <p:set>
                                          <p:cBhvr>
                                            <p:cTn id="120" dur="1" fill="hold">
                                              <p:stCondLst>
                                                <p:cond delay="999"/>
                                              </p:stCondLst>
                                            </p:cTn>
                                            <p:tgtEl>
                                              <p:spTgt spid="15"/>
                                            </p:tgtEl>
                                            <p:attrNameLst>
                                              <p:attrName>style.visibility</p:attrName>
                                            </p:attrNameLst>
                                          </p:cBhvr>
                                          <p:to>
                                            <p:strVal val="hidden"/>
                                          </p:to>
                                        </p:set>
                                      </p:childTnLst>
                                    </p:cTn>
                                  </p:par>
                                  <p:par>
                                    <p:cTn id="121" presetID="10" presetClass="exit" presetSubtype="0" fill="hold" grpId="1" nodeType="withEffect">
                                      <p:stCondLst>
                                        <p:cond delay="0"/>
                                      </p:stCondLst>
                                      <p:childTnLst>
                                        <p:animEffect transition="out" filter="fade">
                                          <p:cBhvr>
                                            <p:cTn id="122" dur="1000"/>
                                            <p:tgtEl>
                                              <p:spTgt spid="12">
                                                <p:txEl>
                                                  <p:pRg st="0" end="0"/>
                                                </p:txEl>
                                              </p:spTgt>
                                            </p:tgtEl>
                                          </p:cBhvr>
                                        </p:animEffect>
                                        <p:set>
                                          <p:cBhvr>
                                            <p:cTn id="123" dur="1" fill="hold">
                                              <p:stCondLst>
                                                <p:cond delay="999"/>
                                              </p:stCondLst>
                                            </p:cTn>
                                            <p:tgtEl>
                                              <p:spTgt spid="12">
                                                <p:txEl>
                                                  <p:pRg st="0" end="0"/>
                                                </p:txEl>
                                              </p:spTgt>
                                            </p:tgtEl>
                                            <p:attrNameLst>
                                              <p:attrName>style.visibility</p:attrName>
                                            </p:attrNameLst>
                                          </p:cBhvr>
                                          <p:to>
                                            <p:strVal val="hidden"/>
                                          </p:to>
                                        </p:set>
                                      </p:childTnLst>
                                    </p:cTn>
                                  </p:par>
                                  <p:par>
                                    <p:cTn id="124" presetID="10" presetClass="exit" presetSubtype="0" fill="hold" grpId="1" nodeType="withEffect">
                                      <p:stCondLst>
                                        <p:cond delay="0"/>
                                      </p:stCondLst>
                                      <p:childTnLst>
                                        <p:animEffect transition="out" filter="fade">
                                          <p:cBhvr>
                                            <p:cTn id="125" dur="1000"/>
                                            <p:tgtEl>
                                              <p:spTgt spid="12">
                                                <p:txEl>
                                                  <p:pRg st="1" end="1"/>
                                                </p:txEl>
                                              </p:spTgt>
                                            </p:tgtEl>
                                          </p:cBhvr>
                                        </p:animEffect>
                                        <p:set>
                                          <p:cBhvr>
                                            <p:cTn id="126" dur="1" fill="hold">
                                              <p:stCondLst>
                                                <p:cond delay="999"/>
                                              </p:stCondLst>
                                            </p:cTn>
                                            <p:tgtEl>
                                              <p:spTgt spid="12">
                                                <p:txEl>
                                                  <p:pRg st="1" end="1"/>
                                                </p:txEl>
                                              </p:spTgt>
                                            </p:tgtEl>
                                            <p:attrNameLst>
                                              <p:attrName>style.visibility</p:attrName>
                                            </p:attrNameLst>
                                          </p:cBhvr>
                                          <p:to>
                                            <p:strVal val="hidden"/>
                                          </p:to>
                                        </p:set>
                                      </p:childTnLst>
                                    </p:cTn>
                                  </p:par>
                                  <p:par>
                                    <p:cTn id="127" presetID="10" presetClass="exit" presetSubtype="0" fill="hold" grpId="1" nodeType="withEffect">
                                      <p:stCondLst>
                                        <p:cond delay="0"/>
                                      </p:stCondLst>
                                      <p:childTnLst>
                                        <p:animEffect transition="out" filter="fade">
                                          <p:cBhvr>
                                            <p:cTn id="128" dur="1000"/>
                                            <p:tgtEl>
                                              <p:spTgt spid="12">
                                                <p:txEl>
                                                  <p:pRg st="2" end="2"/>
                                                </p:txEl>
                                              </p:spTgt>
                                            </p:tgtEl>
                                          </p:cBhvr>
                                        </p:animEffect>
                                        <p:set>
                                          <p:cBhvr>
                                            <p:cTn id="129" dur="1" fill="hold">
                                              <p:stCondLst>
                                                <p:cond delay="999"/>
                                              </p:stCondLst>
                                            </p:cTn>
                                            <p:tgtEl>
                                              <p:spTgt spid="12">
                                                <p:txEl>
                                                  <p:pRg st="2" end="2"/>
                                                </p:txEl>
                                              </p:spTgt>
                                            </p:tgtEl>
                                            <p:attrNameLst>
                                              <p:attrName>style.visibility</p:attrName>
                                            </p:attrNameLst>
                                          </p:cBhvr>
                                          <p:to>
                                            <p:strVal val="hidden"/>
                                          </p:to>
                                        </p:set>
                                      </p:childTnLst>
                                    </p:cTn>
                                  </p:par>
                                  <p:par>
                                    <p:cTn id="130" presetID="10" presetClass="exit" presetSubtype="0" fill="hold" grpId="1" nodeType="withEffect">
                                      <p:stCondLst>
                                        <p:cond delay="0"/>
                                      </p:stCondLst>
                                      <p:childTnLst>
                                        <p:animEffect transition="out" filter="fade">
                                          <p:cBhvr>
                                            <p:cTn id="131" dur="1000"/>
                                            <p:tgtEl>
                                              <p:spTgt spid="12">
                                                <p:txEl>
                                                  <p:pRg st="3" end="3"/>
                                                </p:txEl>
                                              </p:spTgt>
                                            </p:tgtEl>
                                          </p:cBhvr>
                                        </p:animEffect>
                                        <p:set>
                                          <p:cBhvr>
                                            <p:cTn id="132" dur="1" fill="hold">
                                              <p:stCondLst>
                                                <p:cond delay="999"/>
                                              </p:stCondLst>
                                            </p:cTn>
                                            <p:tgtEl>
                                              <p:spTgt spid="12">
                                                <p:txEl>
                                                  <p:pRg st="3" end="3"/>
                                                </p:txEl>
                                              </p:spTgt>
                                            </p:tgtEl>
                                            <p:attrNameLst>
                                              <p:attrName>style.visibility</p:attrName>
                                            </p:attrNameLst>
                                          </p:cBhvr>
                                          <p:to>
                                            <p:strVal val="hidden"/>
                                          </p:to>
                                        </p:set>
                                      </p:childTnLst>
                                    </p:cTn>
                                  </p:par>
                                  <p:par>
                                    <p:cTn id="133" presetID="10" presetClass="exit" presetSubtype="0" fill="hold" grpId="1" nodeType="withEffect">
                                      <p:stCondLst>
                                        <p:cond delay="0"/>
                                      </p:stCondLst>
                                      <p:childTnLst>
                                        <p:animEffect transition="out" filter="fade">
                                          <p:cBhvr>
                                            <p:cTn id="134" dur="1000"/>
                                            <p:tgtEl>
                                              <p:spTgt spid="12">
                                                <p:txEl>
                                                  <p:pRg st="4" end="4"/>
                                                </p:txEl>
                                              </p:spTgt>
                                            </p:tgtEl>
                                          </p:cBhvr>
                                        </p:animEffect>
                                        <p:set>
                                          <p:cBhvr>
                                            <p:cTn id="135" dur="1" fill="hold">
                                              <p:stCondLst>
                                                <p:cond delay="999"/>
                                              </p:stCondLst>
                                            </p:cTn>
                                            <p:tgtEl>
                                              <p:spTgt spid="12">
                                                <p:txEl>
                                                  <p:pRg st="4" end="4"/>
                                                </p:txEl>
                                              </p:spTgt>
                                            </p:tgtEl>
                                            <p:attrNameLst>
                                              <p:attrName>style.visibility</p:attrName>
                                            </p:attrNameLst>
                                          </p:cBhvr>
                                          <p:to>
                                            <p:strVal val="hidden"/>
                                          </p:to>
                                        </p:set>
                                      </p:childTnLst>
                                    </p:cTn>
                                  </p:par>
                                  <p:par>
                                    <p:cTn id="136" presetID="10" presetClass="exit" presetSubtype="0" fill="hold" grpId="1" nodeType="withEffect">
                                      <p:stCondLst>
                                        <p:cond delay="0"/>
                                      </p:stCondLst>
                                      <p:childTnLst>
                                        <p:animEffect transition="out" filter="fade">
                                          <p:cBhvr>
                                            <p:cTn id="137" dur="1000"/>
                                            <p:tgtEl>
                                              <p:spTgt spid="13">
                                                <p:txEl>
                                                  <p:pRg st="0" end="0"/>
                                                </p:txEl>
                                              </p:spTgt>
                                            </p:tgtEl>
                                          </p:cBhvr>
                                        </p:animEffect>
                                        <p:set>
                                          <p:cBhvr>
                                            <p:cTn id="138" dur="1" fill="hold">
                                              <p:stCondLst>
                                                <p:cond delay="999"/>
                                              </p:stCondLst>
                                            </p:cTn>
                                            <p:tgtEl>
                                              <p:spTgt spid="13">
                                                <p:txEl>
                                                  <p:pRg st="0" end="0"/>
                                                </p:txEl>
                                              </p:spTgt>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1000"/>
                                            <p:tgtEl>
                                              <p:spTgt spid="13">
                                                <p:txEl>
                                                  <p:pRg st="1" end="1"/>
                                                </p:txEl>
                                              </p:spTgt>
                                            </p:tgtEl>
                                          </p:cBhvr>
                                        </p:animEffect>
                                        <p:set>
                                          <p:cBhvr>
                                            <p:cTn id="141" dur="1" fill="hold">
                                              <p:stCondLst>
                                                <p:cond delay="999"/>
                                              </p:stCondLst>
                                            </p:cTn>
                                            <p:tgtEl>
                                              <p:spTgt spid="13">
                                                <p:txEl>
                                                  <p:pRg st="1" end="1"/>
                                                </p:txEl>
                                              </p:spTgt>
                                            </p:tgtEl>
                                            <p:attrNameLst>
                                              <p:attrName>style.visibility</p:attrName>
                                            </p:attrNameLst>
                                          </p:cBhvr>
                                          <p:to>
                                            <p:strVal val="hidden"/>
                                          </p:to>
                                        </p:set>
                                      </p:childTnLst>
                                    </p:cTn>
                                  </p:par>
                                  <p:par>
                                    <p:cTn id="142" presetID="42" presetClass="path" presetSubtype="0" accel="50000" decel="50000" autoRev="1" fill="hold" grpId="3" nodeType="withEffect">
                                      <p:stCondLst>
                                        <p:cond delay="0"/>
                                      </p:stCondLst>
                                      <p:childTnLst>
                                        <p:animMotion origin="layout" path="M 0 0 L 0 0.25 E" pathEditMode="relative" ptsTypes="">
                                          <p:cBhvr>
                                            <p:cTn id="143" dur="10000" fill="hold"/>
                                            <p:tgtEl>
                                              <p:spTgt spid="7"/>
                                            </p:tgtEl>
                                            <p:attrNameLst>
                                              <p:attrName>ppt_x</p:attrName>
                                              <p:attrName>ppt_y</p:attrName>
                                            </p:attrNameLst>
                                          </p:cBhvr>
                                        </p:animMotion>
                                      </p:childTnLst>
                                    </p:cTn>
                                  </p:par>
                                  <p:par>
                                    <p:cTn id="144" presetID="42" presetClass="path" presetSubtype="0" accel="50000" decel="50000" autoRev="1" fill="hold" grpId="3" nodeType="withEffect">
                                      <p:stCondLst>
                                        <p:cond delay="0"/>
                                      </p:stCondLst>
                                      <p:childTnLst>
                                        <p:animMotion origin="layout" path="M 0 0 L 0 0.25 E" pathEditMode="relative" ptsTypes="">
                                          <p:cBhvr>
                                            <p:cTn id="145" dur="10000" fill="hold"/>
                                            <p:tgtEl>
                                              <p:spTgt spid="6"/>
                                            </p:tgtEl>
                                            <p:attrNameLst>
                                              <p:attrName>ppt_x</p:attrName>
                                              <p:attrName>ppt_y</p:attrName>
                                            </p:attrNameLst>
                                          </p:cBhvr>
                                        </p:animMotion>
                                      </p:childTnLst>
                                    </p:cTn>
                                  </p:par>
                                </p:childTnLst>
                              </p:cTn>
                            </p:par>
                          </p:childTnLst>
                        </p:cTn>
                      </p:par>
                    </p:childTnLst>
                  </p:cTn>
                  <p:nextCondLst>
                    <p:cond evt="onMediaBookmark" delay="0">
                      <p:tgtEl>
                        <p14:bmkTgt spid="3" bmkName="Bookmark 2"/>
                      </p:tgtEl>
                    </p:cond>
                  </p:nextCondLst>
                </p:seq>
              </p:childTnLst>
            </p:cTn>
          </p:par>
        </p:tnLst>
        <p:bldLst>
          <p:bldP spid="6" grpId="0" animBg="1"/>
          <p:bldP spid="6" grpId="1" animBg="1"/>
          <p:bldP spid="6" grpId="2" animBg="1"/>
          <p:bldP spid="6" grpId="3" animBg="1"/>
          <p:bldP spid="7" grpId="0"/>
          <p:bldP spid="7" grpId="1"/>
          <p:bldP spid="7" grpId="2"/>
          <p:bldP spid="7" grpId="3"/>
          <p:bldP spid="14" grpId="0" animBg="1"/>
          <p:bldP spid="14" grpId="1" animBg="1"/>
          <p:bldP spid="14" grpId="2" animBg="1"/>
          <p:bldP spid="15" grpId="0"/>
          <p:bldP spid="15" grpId="1"/>
          <p:bldP spid="15" grpId="2"/>
          <p:bldP spid="5" grpId="0" build="p">
            <p:tmplLst>
              <p:tmpl lvl="1">
                <p:tnLst>
                  <p:par>
                    <p:cTn presetID="10" presetClass="exit" presetSubtype="0" fill="hold" nodeType="withEffect">
                      <p:stCondLst>
                        <p:cond delay="0"/>
                      </p:stCondLst>
                      <p:childTnLst>
                        <p:animEffect transition="out" filter="fade">
                          <p:cBhvr>
                            <p:cTn dur="1000"/>
                            <p:tgtEl>
                              <p:spTgt spid="5"/>
                            </p:tgtEl>
                          </p:cBhvr>
                        </p:animEffect>
                        <p:set>
                          <p:cBhvr>
                            <p:cTn dur="1" fill="hold">
                              <p:stCondLst>
                                <p:cond delay="999"/>
                              </p:stCondLst>
                            </p:cTn>
                            <p:tgtEl>
                              <p:spTgt spid="5"/>
                            </p:tgtEl>
                            <p:attrNameLst>
                              <p:attrName>style.visibility</p:attrName>
                            </p:attrNameLst>
                          </p:cBhvr>
                          <p:to>
                            <p:strVal val="hidden"/>
                          </p:to>
                        </p:set>
                      </p:childTnLst>
                    </p:cTn>
                  </p:par>
                </p:tnLst>
              </p:tmpl>
            </p:tmplLst>
          </p:bldP>
          <p:bldP spid="5" grpId="1" build="p">
            <p:tmplLst>
              <p:tmpl lvl="1">
                <p:tnLst>
                  <p:par>
                    <p:cTn presetID="10"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000"/>
                            <p:tgtEl>
                              <p:spTgt spid="5"/>
                            </p:tgtEl>
                          </p:cBhvr>
                        </p:animEffect>
                      </p:childTnLst>
                    </p:cTn>
                  </p:par>
                </p:tnLst>
              </p:tmpl>
            </p:tmplLst>
          </p:bldP>
          <p:bldP spid="4" grpId="0" build="p">
            <p:tmplLst>
              <p:tmpl lvl="1">
                <p:tnLst>
                  <p:par>
                    <p:cTn presetID="10" presetClass="exit" presetSubtype="0" fill="hold" nodeType="withEffect">
                      <p:stCondLst>
                        <p:cond delay="0"/>
                      </p:stCondLst>
                      <p:childTnLst>
                        <p:animEffect transition="out" filter="fade">
                          <p:cBhvr>
                            <p:cTn dur="1000"/>
                            <p:tgtEl>
                              <p:spTgt spid="4"/>
                            </p:tgtEl>
                          </p:cBhvr>
                        </p:animEffect>
                        <p:set>
                          <p:cBhvr>
                            <p:cTn dur="1" fill="hold">
                              <p:stCondLst>
                                <p:cond delay="999"/>
                              </p:stCondLst>
                            </p:cTn>
                            <p:tgtEl>
                              <p:spTgt spid="4"/>
                            </p:tgtEl>
                            <p:attrNameLst>
                              <p:attrName>style.visibility</p:attrName>
                            </p:attrNameLst>
                          </p:cBhvr>
                          <p:to>
                            <p:strVal val="hidden"/>
                          </p:to>
                        </p:set>
                      </p:childTnLst>
                    </p:cTn>
                  </p:par>
                </p:tnLst>
              </p:tmpl>
              <p:tmpl lvl="2">
                <p:tnLst>
                  <p:par>
                    <p:cTn presetID="10" presetClass="exit" presetSubtype="0" fill="hold" nodeType="withEffect">
                      <p:stCondLst>
                        <p:cond delay="0"/>
                      </p:stCondLst>
                      <p:childTnLst>
                        <p:animEffect transition="out" filter="fade">
                          <p:cBhvr>
                            <p:cTn dur="1000"/>
                            <p:tgtEl>
                              <p:spTgt spid="4"/>
                            </p:tgtEl>
                          </p:cBhvr>
                        </p:animEffect>
                        <p:set>
                          <p:cBhvr>
                            <p:cTn dur="1" fill="hold">
                              <p:stCondLst>
                                <p:cond delay="999"/>
                              </p:stCondLst>
                            </p:cTn>
                            <p:tgtEl>
                              <p:spTgt spid="4"/>
                            </p:tgtEl>
                            <p:attrNameLst>
                              <p:attrName>style.visibility</p:attrName>
                            </p:attrNameLst>
                          </p:cBhvr>
                          <p:to>
                            <p:strVal val="hidden"/>
                          </p:to>
                        </p:set>
                      </p:childTnLst>
                    </p:cTn>
                  </p:par>
                </p:tnLst>
              </p:tmpl>
              <p:tmpl lvl="3">
                <p:tnLst>
                  <p:par>
                    <p:cTn presetID="10" presetClass="exit" presetSubtype="0" fill="hold" nodeType="withEffect">
                      <p:stCondLst>
                        <p:cond delay="0"/>
                      </p:stCondLst>
                      <p:childTnLst>
                        <p:animEffect transition="out" filter="fade">
                          <p:cBhvr>
                            <p:cTn dur="1000"/>
                            <p:tgtEl>
                              <p:spTgt spid="4"/>
                            </p:tgtEl>
                          </p:cBhvr>
                        </p:animEffect>
                        <p:set>
                          <p:cBhvr>
                            <p:cTn dur="1" fill="hold">
                              <p:stCondLst>
                                <p:cond delay="999"/>
                              </p:stCondLst>
                            </p:cTn>
                            <p:tgtEl>
                              <p:spTgt spid="4"/>
                            </p:tgtEl>
                            <p:attrNameLst>
                              <p:attrName>style.visibility</p:attrName>
                            </p:attrNameLst>
                          </p:cBhvr>
                          <p:to>
                            <p:strVal val="hidden"/>
                          </p:to>
                        </p:set>
                      </p:childTnLst>
                    </p:cTn>
                  </p:par>
                </p:tnLst>
              </p:tmpl>
              <p:tmpl lvl="4">
                <p:tnLst>
                  <p:par>
                    <p:cTn presetID="10" presetClass="exit" presetSubtype="0" fill="hold" nodeType="withEffect">
                      <p:stCondLst>
                        <p:cond delay="0"/>
                      </p:stCondLst>
                      <p:childTnLst>
                        <p:animEffect transition="out" filter="fade">
                          <p:cBhvr>
                            <p:cTn dur="1000"/>
                            <p:tgtEl>
                              <p:spTgt spid="4"/>
                            </p:tgtEl>
                          </p:cBhvr>
                        </p:animEffect>
                        <p:set>
                          <p:cBhvr>
                            <p:cTn dur="1" fill="hold">
                              <p:stCondLst>
                                <p:cond delay="999"/>
                              </p:stCondLst>
                            </p:cTn>
                            <p:tgtEl>
                              <p:spTgt spid="4"/>
                            </p:tgtEl>
                            <p:attrNameLst>
                              <p:attrName>style.visibility</p:attrName>
                            </p:attrNameLst>
                          </p:cBhvr>
                          <p:to>
                            <p:strVal val="hidden"/>
                          </p:to>
                        </p:set>
                      </p:childTnLst>
                    </p:cTn>
                  </p:par>
                </p:tnLst>
              </p:tmpl>
              <p:tmpl lvl="5">
                <p:tnLst>
                  <p:par>
                    <p:cTn presetID="10" presetClass="exit" presetSubtype="0" fill="hold" nodeType="withEffect">
                      <p:stCondLst>
                        <p:cond delay="0"/>
                      </p:stCondLst>
                      <p:childTnLst>
                        <p:animEffect transition="out" filter="fade">
                          <p:cBhvr>
                            <p:cTn dur="1000"/>
                            <p:tgtEl>
                              <p:spTgt spid="4"/>
                            </p:tgtEl>
                          </p:cBhvr>
                        </p:animEffect>
                        <p:set>
                          <p:cBhvr>
                            <p:cTn dur="1" fill="hold">
                              <p:stCondLst>
                                <p:cond delay="999"/>
                              </p:stCondLst>
                            </p:cTn>
                            <p:tgtEl>
                              <p:spTgt spid="4"/>
                            </p:tgtEl>
                            <p:attrNameLst>
                              <p:attrName>style.visibility</p:attrName>
                            </p:attrNameLst>
                          </p:cBhvr>
                          <p:to>
                            <p:strVal val="hidden"/>
                          </p:to>
                        </p:set>
                      </p:childTnLst>
                    </p:cTn>
                  </p:par>
                </p:tnLst>
              </p:tmpl>
            </p:tmplLst>
          </p:bldP>
          <p:bldP spid="4" grpId="1" build="p">
            <p:tmplLst>
              <p:tmpl lvl="1">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Lst>
          </p:bldP>
          <p:bldP spid="13" grpId="0" build="p">
            <p:tmplLst>
              <p:tmpl lvl="1">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childTnLst>
                    </p:cTn>
                  </p:par>
                </p:tnLst>
              </p:tmpl>
            </p:tmplLst>
          </p:bldP>
          <p:bldP spid="13" grpId="1" build="p">
            <p:tmplLst>
              <p:tmpl lvl="1">
                <p:tnLst>
                  <p:par>
                    <p:cTn presetID="10" presetClass="exit" presetSubtype="0" fill="hold" nodeType="withEffect">
                      <p:stCondLst>
                        <p:cond delay="0"/>
                      </p:stCondLst>
                      <p:childTnLst>
                        <p:animEffect transition="out" filter="fade">
                          <p:cBhvr>
                            <p:cTn dur="1000"/>
                            <p:tgtEl>
                              <p:spTgt spid="13"/>
                            </p:tgtEl>
                          </p:cBhvr>
                        </p:animEffect>
                        <p:set>
                          <p:cBhvr>
                            <p:cTn dur="1" fill="hold">
                              <p:stCondLst>
                                <p:cond delay="999"/>
                              </p:stCondLst>
                            </p:cTn>
                            <p:tgtEl>
                              <p:spTgt spid="13"/>
                            </p:tgtEl>
                            <p:attrNameLst>
                              <p:attrName>style.visibility</p:attrName>
                            </p:attrNameLst>
                          </p:cBhvr>
                          <p:to>
                            <p:strVal val="hidden"/>
                          </p:to>
                        </p:set>
                      </p:childTnLst>
                    </p:cTn>
                  </p:par>
                </p:tnLst>
              </p:tmpl>
            </p:tmplLst>
          </p:bldP>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Lst>
          </p:bldP>
          <p:bldP spid="12" grpId="1" build="p">
            <p:tmplLst>
              <p:tmpl lvl="1">
                <p:tnLst>
                  <p:par>
                    <p:cTn presetID="10" presetClass="exit" presetSubtype="0" fill="hold" nodeType="withEffect">
                      <p:stCondLst>
                        <p:cond delay="0"/>
                      </p:stCondLst>
                      <p:childTnLst>
                        <p:animEffect transition="out" filter="fade">
                          <p:cBhvr>
                            <p:cTn dur="1000"/>
                            <p:tgtEl>
                              <p:spTgt spid="12"/>
                            </p:tgtEl>
                          </p:cBhvr>
                        </p:animEffect>
                        <p:set>
                          <p:cBhvr>
                            <p:cTn dur="1" fill="hold">
                              <p:stCondLst>
                                <p:cond delay="999"/>
                              </p:stCondLst>
                            </p:cTn>
                            <p:tgtEl>
                              <p:spTgt spid="12"/>
                            </p:tgtEl>
                            <p:attrNameLst>
                              <p:attrName>style.visibility</p:attrName>
                            </p:attrNameLst>
                          </p:cBhvr>
                          <p:to>
                            <p:strVal val="hidden"/>
                          </p:to>
                        </p:set>
                      </p:childTnLst>
                    </p:cTn>
                  </p:par>
                </p:tnLst>
              </p:tmpl>
              <p:tmpl lvl="2">
                <p:tnLst>
                  <p:par>
                    <p:cTn presetID="10" presetClass="exit" presetSubtype="0" fill="hold" nodeType="withEffect">
                      <p:stCondLst>
                        <p:cond delay="0"/>
                      </p:stCondLst>
                      <p:childTnLst>
                        <p:animEffect transition="out" filter="fade">
                          <p:cBhvr>
                            <p:cTn dur="1000"/>
                            <p:tgtEl>
                              <p:spTgt spid="12"/>
                            </p:tgtEl>
                          </p:cBhvr>
                        </p:animEffect>
                        <p:set>
                          <p:cBhvr>
                            <p:cTn dur="1" fill="hold">
                              <p:stCondLst>
                                <p:cond delay="999"/>
                              </p:stCondLst>
                            </p:cTn>
                            <p:tgtEl>
                              <p:spTgt spid="12"/>
                            </p:tgtEl>
                            <p:attrNameLst>
                              <p:attrName>style.visibility</p:attrName>
                            </p:attrNameLst>
                          </p:cBhvr>
                          <p:to>
                            <p:strVal val="hidden"/>
                          </p:to>
                        </p:set>
                      </p:childTnLst>
                    </p:cTn>
                  </p:par>
                </p:tnLst>
              </p:tmpl>
              <p:tmpl lvl="3">
                <p:tnLst>
                  <p:par>
                    <p:cTn presetID="10" presetClass="exit" presetSubtype="0" fill="hold" nodeType="withEffect">
                      <p:stCondLst>
                        <p:cond delay="0"/>
                      </p:stCondLst>
                      <p:childTnLst>
                        <p:animEffect transition="out" filter="fade">
                          <p:cBhvr>
                            <p:cTn dur="1000"/>
                            <p:tgtEl>
                              <p:spTgt spid="12"/>
                            </p:tgtEl>
                          </p:cBhvr>
                        </p:animEffect>
                        <p:set>
                          <p:cBhvr>
                            <p:cTn dur="1" fill="hold">
                              <p:stCondLst>
                                <p:cond delay="999"/>
                              </p:stCondLst>
                            </p:cTn>
                            <p:tgtEl>
                              <p:spTgt spid="12"/>
                            </p:tgtEl>
                            <p:attrNameLst>
                              <p:attrName>style.visibility</p:attrName>
                            </p:attrNameLst>
                          </p:cBhvr>
                          <p:to>
                            <p:strVal val="hidden"/>
                          </p:to>
                        </p:set>
                      </p:childTnLst>
                    </p:cTn>
                  </p:par>
                </p:tnLst>
              </p:tmpl>
              <p:tmpl lvl="4">
                <p:tnLst>
                  <p:par>
                    <p:cTn presetID="10" presetClass="exit" presetSubtype="0" fill="hold" nodeType="withEffect">
                      <p:stCondLst>
                        <p:cond delay="0"/>
                      </p:stCondLst>
                      <p:childTnLst>
                        <p:animEffect transition="out" filter="fade">
                          <p:cBhvr>
                            <p:cTn dur="1000"/>
                            <p:tgtEl>
                              <p:spTgt spid="12"/>
                            </p:tgtEl>
                          </p:cBhvr>
                        </p:animEffect>
                        <p:set>
                          <p:cBhvr>
                            <p:cTn dur="1" fill="hold">
                              <p:stCondLst>
                                <p:cond delay="999"/>
                              </p:stCondLst>
                            </p:cTn>
                            <p:tgtEl>
                              <p:spTgt spid="12"/>
                            </p:tgtEl>
                            <p:attrNameLst>
                              <p:attrName>style.visibility</p:attrName>
                            </p:attrNameLst>
                          </p:cBhvr>
                          <p:to>
                            <p:strVal val="hidden"/>
                          </p:to>
                        </p:set>
                      </p:childTnLst>
                    </p:cTn>
                  </p:par>
                </p:tnLst>
              </p:tmpl>
              <p:tmpl lvl="5">
                <p:tnLst>
                  <p:par>
                    <p:cTn presetID="10" presetClass="exit" presetSubtype="0" fill="hold" nodeType="withEffect">
                      <p:stCondLst>
                        <p:cond delay="0"/>
                      </p:stCondLst>
                      <p:childTnLst>
                        <p:animEffect transition="out" filter="fade">
                          <p:cBhvr>
                            <p:cTn dur="1000"/>
                            <p:tgtEl>
                              <p:spTgt spid="12"/>
                            </p:tgtEl>
                          </p:cBhvr>
                        </p:animEffect>
                        <p:set>
                          <p:cBhvr>
                            <p:cTn dur="1" fill="hold">
                              <p:stCondLst>
                                <p:cond delay="999"/>
                              </p:stCondLst>
                            </p:cTn>
                            <p:tgtEl>
                              <p:spTgt spid="12"/>
                            </p:tgtEl>
                            <p:attrNameLst>
                              <p:attrName>style.visibility</p:attrName>
                            </p:attrNameLst>
                          </p:cBhvr>
                          <p:to>
                            <p:strVal val="hidden"/>
                          </p:to>
                        </p:set>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10000" decel="10000" autoRev="1" fill="hold" grpId="1" nodeType="afterEffect">
                                      <p:stCondLst>
                                        <p:cond delay="0"/>
                                      </p:stCondLst>
                                      <p:childTnLst>
                                        <p:animMotion origin="layout" path="M 1.94444E-6 2.22222E-6 L 1.94444E-6 0.25 " pathEditMode="relative" rAng="0" ptsTypes="AA">
                                          <p:cBhvr>
                                            <p:cTn id="6" dur="10000" fill="hold"/>
                                            <p:tgtEl>
                                              <p:spTgt spid="7"/>
                                            </p:tgtEl>
                                            <p:attrNameLst>
                                              <p:attrName>ppt_x</p:attrName>
                                              <p:attrName>ppt_y</p:attrName>
                                            </p:attrNameLst>
                                          </p:cBhvr>
                                          <p:rCtr x="0" y="12500"/>
                                        </p:animMotion>
                                      </p:childTnLst>
                                    </p:cTn>
                                  </p:par>
                                  <p:par>
                                    <p:cTn id="7" presetID="42" presetClass="path" presetSubtype="0" accel="10000" decel="10000" autoRev="1" fill="hold" grpId="1" nodeType="withEffect">
                                      <p:stCondLst>
                                        <p:cond delay="0"/>
                                      </p:stCondLst>
                                      <p:childTnLst>
                                        <p:animMotion origin="layout" path="M 1.94444E-6 1.11111E-6 L 1.94444E-6 0.25 " pathEditMode="relative" rAng="0" ptsTypes="AA">
                                          <p:cBhvr>
                                            <p:cTn id="8" dur="10000" fill="hold"/>
                                            <p:tgtEl>
                                              <p:spTgt spid="6"/>
                                            </p:tgtEl>
                                            <p:attrNameLst>
                                              <p:attrName>ppt_x</p:attrName>
                                              <p:attrName>ppt_y</p:attrName>
                                            </p:attrNameLst>
                                          </p:cBhvr>
                                          <p:rCtr x="0" y="12500"/>
                                        </p:animMotion>
                                      </p:childTnLst>
                                    </p:cTn>
                                  </p:par>
                                  <p:par>
                                    <p:cTn id="9" presetID="1" presetClass="mediacall" presetSubtype="0" fill="hold" nodeType="withEffect">
                                      <p:stCondLst>
                                        <p:cond delay="0"/>
                                      </p:stCondLst>
                                      <p:childTnLst>
                                        <p:cmd type="call" cmd="playFrom(0.0)">
                                          <p:cBhvr>
                                            <p:cTn id="10" dur="400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mute="1" showWhenStopped="0">
                    <p:cTn id="11" repeatCount="indefinite" fill="hold" display="0">
                      <p:stCondLst>
                        <p:cond delay="indefinite"/>
                      </p:stCondLst>
                      <p:endCondLst>
                        <p:cond evt="onStopAudio" delay="0">
                          <p:tgtEl>
                            <p:sldTgt/>
                          </p:tgtEl>
                        </p:cond>
                      </p:endCondLst>
                    </p:cTn>
                    <p:tgtEl>
                      <p:spTgt spid="3"/>
                    </p:tgtEl>
                  </p:cMediaNode>
                </p:audio>
              </p:childTnLst>
            </p:cTn>
          </p:par>
        </p:tnLst>
        <p:bldLst>
          <p:bldP spid="6" grpId="1" animBg="1"/>
          <p:bldP spid="7" grpId="1"/>
        </p:bldLst>
      </p:timing>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237A1DF-32CE-49F2-A750-7CF38E9D9F81}"/>
              </a:ext>
            </a:extLst>
          </p:cNvPr>
          <p:cNvSpPr txBox="1">
            <a:spLocks/>
          </p:cNvSpPr>
          <p:nvPr userDrawn="1"/>
        </p:nvSpPr>
        <p:spPr>
          <a:xfrm>
            <a:off x="2678399" y="1068149"/>
            <a:ext cx="3765601" cy="544651"/>
          </a:xfrm>
          <a:prstGeom prst="rect">
            <a:avLst/>
          </a:prstGeom>
        </p:spPr>
        <p:txBody>
          <a:bodyPr lIns="90102" tIns="45031" rIns="90102" bIns="45031">
            <a:normAutofit fontScale="8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z="2600" b="1" dirty="0">
                <a:solidFill>
                  <a:prstClr val="white"/>
                </a:solidFill>
                <a:effectLst>
                  <a:outerShdw blurRad="38100" dist="38100" dir="2700000" algn="tl">
                    <a:srgbClr val="000000">
                      <a:alpha val="43137"/>
                    </a:srgbClr>
                  </a:outerShdw>
                </a:effectLst>
                <a:latin typeface="Century Gothic" charset="0"/>
                <a:ea typeface="Century Gothic" charset="0"/>
                <a:cs typeface="Century Gothic" charset="0"/>
              </a:rPr>
              <a:t>Scripture Reading</a:t>
            </a:r>
          </a:p>
          <a:p>
            <a:pPr>
              <a:defRPr/>
            </a:pPr>
            <a:r>
              <a:rPr lang="en-US" sz="1600" b="1" dirty="0">
                <a:solidFill>
                  <a:prstClr val="white"/>
                </a:solidFill>
                <a:effectLst>
                  <a:outerShdw blurRad="38100" dist="38100" dir="2700000" algn="tl">
                    <a:srgbClr val="000000">
                      <a:alpha val="43137"/>
                    </a:srgbClr>
                  </a:outerShdw>
                </a:effectLst>
                <a:latin typeface="Century Gothic" charset="0"/>
                <a:ea typeface="Century Gothic" charset="0"/>
                <a:cs typeface="Century Gothic" charset="0"/>
              </a:rPr>
              <a:t> </a:t>
            </a:r>
            <a:endParaRPr lang="en-US" sz="2200" b="1" dirty="0">
              <a:solidFill>
                <a:prstClr val="white"/>
              </a:solidFill>
              <a:effectLst>
                <a:outerShdw blurRad="38100" dist="38100" dir="2700000" algn="tl">
                  <a:srgbClr val="000000">
                    <a:alpha val="43137"/>
                  </a:srgbClr>
                </a:outerShdw>
              </a:effectLst>
              <a:latin typeface="Century Gothic" charset="0"/>
              <a:ea typeface="Century Gothic" charset="0"/>
              <a:cs typeface="Century Gothic" charset="0"/>
            </a:endParaRPr>
          </a:p>
          <a:p>
            <a:pPr>
              <a:defRPr/>
            </a:pPr>
            <a:endParaRPr lang="en-US" sz="7200" dirty="0">
              <a:solidFill>
                <a:prstClr val="black"/>
              </a:solidFill>
              <a:effectLst>
                <a:outerShdw blurRad="38100" dist="38100" dir="2700000" algn="tl">
                  <a:srgbClr val="000000">
                    <a:alpha val="43137"/>
                  </a:srgbClr>
                </a:outerShdw>
              </a:effectLst>
              <a:latin typeface="Century Gothic" charset="0"/>
              <a:ea typeface="Century Gothic" charset="0"/>
              <a:cs typeface="Century Gothic" charset="0"/>
            </a:endParaRPr>
          </a:p>
        </p:txBody>
      </p:sp>
      <p:sp>
        <p:nvSpPr>
          <p:cNvPr id="3" name="Text Placeholder 2">
            <a:extLst>
              <a:ext uri="{FF2B5EF4-FFF2-40B4-BE49-F238E27FC236}">
                <a16:creationId xmlns:a16="http://schemas.microsoft.com/office/drawing/2014/main" id="{39A421B8-9EF2-42B7-AF61-AB47D94B5065}"/>
              </a:ext>
            </a:extLst>
          </p:cNvPr>
          <p:cNvSpPr>
            <a:spLocks noGrp="1"/>
          </p:cNvSpPr>
          <p:nvPr>
            <p:ph type="body" sz="quarter" idx="10" hasCustomPrompt="1"/>
          </p:nvPr>
        </p:nvSpPr>
        <p:spPr>
          <a:xfrm>
            <a:off x="2389238" y="1698625"/>
            <a:ext cx="4358149" cy="2319338"/>
          </a:xfrm>
          <a:prstGeom prst="rect">
            <a:avLst/>
          </a:prstGeom>
        </p:spPr>
        <p:txBody>
          <a:bodyPr anchor="ctr"/>
          <a:lstStyle>
            <a:lvl1pPr marL="0" indent="0" algn="ctr">
              <a:buNone/>
              <a:defRPr kumimoji="0" lang="en-US" sz="5400" b="1" i="0" u="none" strike="noStrike" kern="1200" cap="none" spc="0" normalizeH="0" baseline="0" dirty="0">
                <a:ln>
                  <a:noFill/>
                </a:ln>
                <a:solidFill>
                  <a:prstClr val="white"/>
                </a:solidFill>
                <a:effectLst>
                  <a:outerShdw blurRad="38100" dist="38100" dir="2700000" algn="tl">
                    <a:srgbClr val="000000">
                      <a:alpha val="43137"/>
                    </a:srgbClr>
                  </a:outerShdw>
                </a:effectLst>
                <a:uLnTx/>
                <a:uFillTx/>
                <a:latin typeface="Century Gothic" charset="0"/>
                <a:ea typeface="Century Gothic" charset="0"/>
                <a:cs typeface="Century Gothic" charset="0"/>
              </a:defRPr>
            </a:lvl1pPr>
          </a:lstStyle>
          <a:p>
            <a:pPr lvl="0"/>
            <a:r>
              <a:rPr lang="en-US" dirty="0"/>
              <a:t>Passage</a:t>
            </a:r>
          </a:p>
        </p:txBody>
      </p:sp>
      <p:pic>
        <p:nvPicPr>
          <p:cNvPr id="6" name="Logo English" descr="A picture containing drawing&#10;&#10;Description automatically generated">
            <a:extLst>
              <a:ext uri="{FF2B5EF4-FFF2-40B4-BE49-F238E27FC236}">
                <a16:creationId xmlns:a16="http://schemas.microsoft.com/office/drawing/2014/main" id="{0CFDA610-DF89-495C-9160-5AE9748CAE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11511" y="286591"/>
            <a:ext cx="2056384" cy="420624"/>
          </a:xfrm>
          <a:prstGeom prst="rect">
            <a:avLst/>
          </a:prstGeom>
        </p:spPr>
      </p:pic>
      <p:sp>
        <p:nvSpPr>
          <p:cNvPr id="7" name="Subtitle Background">
            <a:extLst>
              <a:ext uri="{FF2B5EF4-FFF2-40B4-BE49-F238E27FC236}">
                <a16:creationId xmlns:a16="http://schemas.microsoft.com/office/drawing/2014/main" id="{1D727A55-9D35-4561-8BEE-36D56DF474E2}"/>
              </a:ext>
            </a:extLst>
          </p:cNvPr>
          <p:cNvSpPr>
            <a:spLocks noGrp="1"/>
          </p:cNvSpPr>
          <p:nvPr>
            <p:ph type="body" sz="quarter" idx="16"/>
          </p:nvPr>
        </p:nvSpPr>
        <p:spPr>
          <a:xfrm>
            <a:off x="1650486" y="4103788"/>
            <a:ext cx="5835650" cy="798513"/>
          </a:xfrm>
          <a:prstGeom prst="roundRect">
            <a:avLst>
              <a:gd name="adj" fmla="val 50000"/>
            </a:avLst>
          </a:prstGeom>
          <a:solidFill>
            <a:srgbClr val="5A7BA4">
              <a:alpha val="90000"/>
            </a:srgbClr>
          </a:solidFill>
        </p:spPr>
        <p:txBody>
          <a:bodyPr anchor="ctr"/>
          <a:lstStyle>
            <a:lvl1pPr marL="0" indent="0" algn="ctr">
              <a:buNone/>
              <a:defRPr>
                <a:solidFill>
                  <a:schemeClr val="bg1"/>
                </a:solidFill>
              </a:defRPr>
            </a:lvl1pPr>
          </a:lstStyle>
          <a:p>
            <a:pPr lvl="0"/>
            <a:endParaRPr lang="en-US" dirty="0"/>
          </a:p>
        </p:txBody>
      </p:sp>
      <p:sp>
        <p:nvSpPr>
          <p:cNvPr id="11" name="English Subtitle">
            <a:extLst>
              <a:ext uri="{FF2B5EF4-FFF2-40B4-BE49-F238E27FC236}">
                <a16:creationId xmlns:a16="http://schemas.microsoft.com/office/drawing/2014/main" id="{8A8EDD1D-3D5F-470B-90BC-984AD5464613}"/>
              </a:ext>
            </a:extLst>
          </p:cNvPr>
          <p:cNvSpPr>
            <a:spLocks noGrp="1"/>
          </p:cNvSpPr>
          <p:nvPr>
            <p:ph type="body" sz="quarter" idx="17"/>
          </p:nvPr>
        </p:nvSpPr>
        <p:spPr>
          <a:xfrm>
            <a:off x="1991005" y="4103688"/>
            <a:ext cx="5154612" cy="800100"/>
          </a:xfrm>
          <a:prstGeom prst="rect">
            <a:avLst/>
          </a:prstGeom>
        </p:spPr>
        <p:txBody>
          <a:bodyPr anchor="ctr"/>
          <a:lstStyle>
            <a:lvl1pPr marL="0" indent="0" algn="ctr">
              <a:buNone/>
              <a:defRPr>
                <a:solidFill>
                  <a:schemeClr val="bg1"/>
                </a:solidFill>
              </a:defRPr>
            </a:lvl1pPr>
          </a:lstStyle>
          <a:p>
            <a:pPr lvl="0"/>
            <a:endParaRPr lang="en-US" dirty="0"/>
          </a:p>
        </p:txBody>
      </p:sp>
    </p:spTree>
    <p:extLst>
      <p:ext uri="{BB962C8B-B14F-4D97-AF65-F5344CB8AC3E}">
        <p14:creationId xmlns:p14="http://schemas.microsoft.com/office/powerpoint/2010/main" val="1688957434"/>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8" name="English Title">
            <a:extLst>
              <a:ext uri="{FF2B5EF4-FFF2-40B4-BE49-F238E27FC236}">
                <a16:creationId xmlns:a16="http://schemas.microsoft.com/office/drawing/2014/main" id="{F237A1DF-32CE-49F2-A750-7CF38E9D9F81}"/>
              </a:ext>
            </a:extLst>
          </p:cNvPr>
          <p:cNvSpPr txBox="1">
            <a:spLocks/>
          </p:cNvSpPr>
          <p:nvPr userDrawn="1"/>
        </p:nvSpPr>
        <p:spPr>
          <a:xfrm>
            <a:off x="2678399" y="1068149"/>
            <a:ext cx="3765601" cy="544651"/>
          </a:xfrm>
          <a:prstGeom prst="rect">
            <a:avLst/>
          </a:prstGeom>
        </p:spPr>
        <p:txBody>
          <a:bodyPr lIns="90102" tIns="45031" rIns="90102" bIns="45031">
            <a:normAutofit fontScale="8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z="2600" b="1" dirty="0">
                <a:solidFill>
                  <a:prstClr val="white"/>
                </a:solidFill>
                <a:effectLst>
                  <a:outerShdw blurRad="38100" dist="38100" dir="2700000" algn="tl">
                    <a:srgbClr val="000000">
                      <a:alpha val="43137"/>
                    </a:srgbClr>
                  </a:outerShdw>
                </a:effectLst>
                <a:latin typeface="Century Gothic" charset="0"/>
                <a:ea typeface="Century Gothic" charset="0"/>
                <a:cs typeface="Century Gothic" charset="0"/>
              </a:rPr>
              <a:t>Scripture Reading</a:t>
            </a:r>
          </a:p>
          <a:p>
            <a:pPr>
              <a:defRPr/>
            </a:pPr>
            <a:r>
              <a:rPr lang="en-US" sz="1600" b="1" dirty="0">
                <a:solidFill>
                  <a:prstClr val="white"/>
                </a:solidFill>
                <a:effectLst>
                  <a:outerShdw blurRad="38100" dist="38100" dir="2700000" algn="tl">
                    <a:srgbClr val="000000">
                      <a:alpha val="43137"/>
                    </a:srgbClr>
                  </a:outerShdw>
                </a:effectLst>
                <a:latin typeface="Century Gothic" charset="0"/>
                <a:ea typeface="Century Gothic" charset="0"/>
                <a:cs typeface="Century Gothic" charset="0"/>
              </a:rPr>
              <a:t> </a:t>
            </a:r>
            <a:endParaRPr lang="en-US" sz="2200" b="1" dirty="0">
              <a:solidFill>
                <a:prstClr val="white"/>
              </a:solidFill>
              <a:effectLst>
                <a:outerShdw blurRad="38100" dist="38100" dir="2700000" algn="tl">
                  <a:srgbClr val="000000">
                    <a:alpha val="43137"/>
                  </a:srgbClr>
                </a:outerShdw>
              </a:effectLst>
              <a:latin typeface="Century Gothic" charset="0"/>
              <a:ea typeface="Century Gothic" charset="0"/>
              <a:cs typeface="Century Gothic" charset="0"/>
            </a:endParaRPr>
          </a:p>
          <a:p>
            <a:pPr>
              <a:defRPr/>
            </a:pPr>
            <a:endParaRPr lang="en-US" sz="7200" dirty="0">
              <a:solidFill>
                <a:prstClr val="black"/>
              </a:solidFill>
              <a:effectLst>
                <a:outerShdw blurRad="38100" dist="38100" dir="2700000" algn="tl">
                  <a:srgbClr val="000000">
                    <a:alpha val="43137"/>
                  </a:srgbClr>
                </a:outerShdw>
              </a:effectLst>
              <a:latin typeface="Century Gothic" charset="0"/>
              <a:ea typeface="Century Gothic" charset="0"/>
              <a:cs typeface="Century Gothic" charset="0"/>
            </a:endParaRPr>
          </a:p>
        </p:txBody>
      </p:sp>
      <p:sp>
        <p:nvSpPr>
          <p:cNvPr id="3" name="English Text">
            <a:extLst>
              <a:ext uri="{FF2B5EF4-FFF2-40B4-BE49-F238E27FC236}">
                <a16:creationId xmlns:a16="http://schemas.microsoft.com/office/drawing/2014/main" id="{39A421B8-9EF2-42B7-AF61-AB47D94B5065}"/>
              </a:ext>
            </a:extLst>
          </p:cNvPr>
          <p:cNvSpPr>
            <a:spLocks noGrp="1"/>
          </p:cNvSpPr>
          <p:nvPr>
            <p:ph type="body" sz="quarter" idx="10" hasCustomPrompt="1"/>
          </p:nvPr>
        </p:nvSpPr>
        <p:spPr>
          <a:xfrm>
            <a:off x="2389238" y="1698625"/>
            <a:ext cx="4358149" cy="2319338"/>
          </a:xfrm>
          <a:prstGeom prst="rect">
            <a:avLst/>
          </a:prstGeom>
        </p:spPr>
        <p:txBody>
          <a:bodyPr anchor="ctr"/>
          <a:lstStyle>
            <a:lvl1pPr marL="0" indent="0" algn="ctr">
              <a:buNone/>
              <a:defRPr kumimoji="0" lang="en-US" sz="5400" b="1" i="0" u="none" strike="noStrike" kern="1200" cap="none" spc="0" normalizeH="0" baseline="0" dirty="0">
                <a:ln>
                  <a:noFill/>
                </a:ln>
                <a:solidFill>
                  <a:prstClr val="white"/>
                </a:solidFill>
                <a:effectLst>
                  <a:outerShdw blurRad="38100" dist="38100" dir="2700000" algn="tl">
                    <a:srgbClr val="000000">
                      <a:alpha val="43137"/>
                    </a:srgbClr>
                  </a:outerShdw>
                </a:effectLst>
                <a:uLnTx/>
                <a:uFillTx/>
                <a:latin typeface="Century Gothic" charset="0"/>
                <a:ea typeface="Century Gothic" charset="0"/>
                <a:cs typeface="Century Gothic" charset="0"/>
              </a:defRPr>
            </a:lvl1pPr>
          </a:lstStyle>
          <a:p>
            <a:pPr lvl="0"/>
            <a:r>
              <a:rPr lang="en-US" dirty="0"/>
              <a:t>Passage</a:t>
            </a:r>
          </a:p>
        </p:txBody>
      </p:sp>
      <p:sp>
        <p:nvSpPr>
          <p:cNvPr id="7" name="Spanish Title">
            <a:extLst>
              <a:ext uri="{FF2B5EF4-FFF2-40B4-BE49-F238E27FC236}">
                <a16:creationId xmlns:a16="http://schemas.microsoft.com/office/drawing/2014/main" id="{4A44BC82-379B-4384-9B8E-54E679DE41FD}"/>
              </a:ext>
            </a:extLst>
          </p:cNvPr>
          <p:cNvSpPr txBox="1">
            <a:spLocks/>
          </p:cNvSpPr>
          <p:nvPr userDrawn="1"/>
        </p:nvSpPr>
        <p:spPr>
          <a:xfrm>
            <a:off x="2685511" y="1068149"/>
            <a:ext cx="3765601" cy="544651"/>
          </a:xfrm>
          <a:prstGeom prst="rect">
            <a:avLst/>
          </a:prstGeom>
        </p:spPr>
        <p:txBody>
          <a:bodyPr lIns="90102" tIns="45031" rIns="90102" bIns="45031">
            <a:normAutofit fontScale="5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rtl="0"/>
            <a:r>
              <a:rPr lang="es-ES" sz="4400" b="0" i="0" kern="1200" dirty="0">
                <a:solidFill>
                  <a:schemeClr val="bg1"/>
                </a:solidFill>
                <a:effectLst/>
                <a:latin typeface="Alegreya Sans Medium" panose="00000600000000000000" pitchFamily="50" charset="0"/>
                <a:ea typeface="+mj-ea"/>
                <a:cs typeface="+mj-cs"/>
              </a:rPr>
              <a:t>Lectura de las Escrituras</a:t>
            </a:r>
          </a:p>
          <a:p>
            <a:pPr>
              <a:defRPr/>
            </a:pPr>
            <a:r>
              <a:rPr lang="en-US" sz="1600" b="1" dirty="0">
                <a:solidFill>
                  <a:schemeClr val="bg1"/>
                </a:solidFill>
                <a:effectLst>
                  <a:outerShdw blurRad="38100" dist="38100" dir="2700000" algn="tl">
                    <a:srgbClr val="000000">
                      <a:alpha val="43137"/>
                    </a:srgbClr>
                  </a:outerShdw>
                </a:effectLst>
                <a:latin typeface="Alegreya Sans Medium" panose="00000600000000000000" pitchFamily="50" charset="0"/>
                <a:ea typeface="Century Gothic" charset="0"/>
                <a:cs typeface="Century Gothic" charset="0"/>
              </a:rPr>
              <a:t> </a:t>
            </a:r>
            <a:endParaRPr lang="en-US" sz="2200" b="1" dirty="0">
              <a:solidFill>
                <a:schemeClr val="bg1"/>
              </a:solidFill>
              <a:effectLst>
                <a:outerShdw blurRad="38100" dist="38100" dir="2700000" algn="tl">
                  <a:srgbClr val="000000">
                    <a:alpha val="43137"/>
                  </a:srgbClr>
                </a:outerShdw>
              </a:effectLst>
              <a:latin typeface="Alegreya Sans Medium" panose="00000600000000000000" pitchFamily="50" charset="0"/>
              <a:ea typeface="Century Gothic" charset="0"/>
              <a:cs typeface="Century Gothic" charset="0"/>
            </a:endParaRPr>
          </a:p>
          <a:p>
            <a:pPr>
              <a:defRPr/>
            </a:pPr>
            <a:endParaRPr lang="en-US" sz="7200" dirty="0">
              <a:solidFill>
                <a:schemeClr val="bg1"/>
              </a:solidFill>
              <a:effectLst>
                <a:outerShdw blurRad="38100" dist="38100" dir="2700000" algn="tl">
                  <a:srgbClr val="000000">
                    <a:alpha val="43137"/>
                  </a:srgbClr>
                </a:outerShdw>
              </a:effectLst>
              <a:latin typeface="Alegreya Sans Medium" panose="00000600000000000000" pitchFamily="50" charset="0"/>
              <a:ea typeface="Century Gothic" charset="0"/>
              <a:cs typeface="Century Gothic" charset="0"/>
            </a:endParaRPr>
          </a:p>
        </p:txBody>
      </p:sp>
      <p:sp>
        <p:nvSpPr>
          <p:cNvPr id="11" name="Spanish Text">
            <a:extLst>
              <a:ext uri="{FF2B5EF4-FFF2-40B4-BE49-F238E27FC236}">
                <a16:creationId xmlns:a16="http://schemas.microsoft.com/office/drawing/2014/main" id="{D7327975-D9AA-40B4-91F1-024F63789980}"/>
              </a:ext>
            </a:extLst>
          </p:cNvPr>
          <p:cNvSpPr>
            <a:spLocks noGrp="1"/>
          </p:cNvSpPr>
          <p:nvPr>
            <p:ph type="body" sz="quarter" idx="15" hasCustomPrompt="1"/>
          </p:nvPr>
        </p:nvSpPr>
        <p:spPr>
          <a:xfrm>
            <a:off x="2382122" y="1698625"/>
            <a:ext cx="4358149" cy="2319338"/>
          </a:xfrm>
          <a:prstGeom prst="rect">
            <a:avLst/>
          </a:prstGeom>
        </p:spPr>
        <p:txBody>
          <a:bodyPr anchor="ctr"/>
          <a:lstStyle>
            <a:lvl1pPr marL="0" indent="0" algn="ctr">
              <a:buNone/>
              <a:defRPr kumimoji="0" lang="en-US" sz="5400" b="1" i="0" u="none" strike="noStrike" kern="1200" cap="none" spc="0" normalizeH="0" baseline="0" dirty="0">
                <a:ln>
                  <a:noFill/>
                </a:ln>
                <a:solidFill>
                  <a:prstClr val="white"/>
                </a:solidFill>
                <a:effectLst>
                  <a:outerShdw blurRad="38100" dist="38100" dir="2700000" algn="tl">
                    <a:srgbClr val="000000">
                      <a:alpha val="43137"/>
                    </a:srgbClr>
                  </a:outerShdw>
                </a:effectLst>
                <a:uLnTx/>
                <a:uFillTx/>
                <a:latin typeface="Alegreya Sans Medium" panose="00000600000000000000" pitchFamily="50" charset="0"/>
                <a:ea typeface="Alegreya Sans Medium" panose="00000600000000000000" pitchFamily="50" charset="0"/>
                <a:cs typeface="Alegreya Sans Medium" panose="00000600000000000000" pitchFamily="50" charset="0"/>
              </a:defRPr>
            </a:lvl1pPr>
          </a:lstStyle>
          <a:p>
            <a:pPr lvl="0"/>
            <a:r>
              <a:rPr lang="en-US" dirty="0"/>
              <a:t>Spanish</a:t>
            </a:r>
          </a:p>
        </p:txBody>
      </p:sp>
      <p:pic>
        <p:nvPicPr>
          <p:cNvPr id="14" name="Spanish Logo" descr="A picture containing window&#10;&#10;Description automatically generated">
            <a:extLst>
              <a:ext uri="{FF2B5EF4-FFF2-40B4-BE49-F238E27FC236}">
                <a16:creationId xmlns:a16="http://schemas.microsoft.com/office/drawing/2014/main" id="{0EE380A6-0427-4B8E-BAB8-8A691EAFFF8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11511" y="288684"/>
            <a:ext cx="2056384" cy="420624"/>
          </a:xfrm>
          <a:prstGeom prst="rect">
            <a:avLst/>
          </a:prstGeom>
        </p:spPr>
      </p:pic>
      <p:pic>
        <p:nvPicPr>
          <p:cNvPr id="15" name="Logo English" descr="A picture containing drawing&#10;&#10;Description automatically generated">
            <a:extLst>
              <a:ext uri="{FF2B5EF4-FFF2-40B4-BE49-F238E27FC236}">
                <a16:creationId xmlns:a16="http://schemas.microsoft.com/office/drawing/2014/main" id="{AF520154-4062-4D8A-89B1-61FF5334297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011511" y="288684"/>
            <a:ext cx="2056384" cy="420624"/>
          </a:xfrm>
          <a:prstGeom prst="rect">
            <a:avLst/>
          </a:prstGeom>
        </p:spPr>
      </p:pic>
      <p:pic>
        <p:nvPicPr>
          <p:cNvPr id="2" name="silence-10s">
            <a:hlinkClick r:id="" action="ppaction://media"/>
            <a:extLst>
              <a:ext uri="{FF2B5EF4-FFF2-40B4-BE49-F238E27FC236}">
                <a16:creationId xmlns:a16="http://schemas.microsoft.com/office/drawing/2014/main" id="{D73A6B7A-3103-480F-BDAF-404B627BE996}"/>
              </a:ext>
            </a:extLst>
          </p:cNvPr>
          <p:cNvPicPr>
            <a:picLocks noChangeAspect="1"/>
          </p:cNvPicPr>
          <p:nvPr userDrawn="1">
            <a:audioFile r:link="rId2"/>
            <p:extLst>
              <p:ext uri="{DAA4B4D4-6D71-4841-9C94-3DE7FCFB9230}">
                <p14:media xmlns:p14="http://schemas.microsoft.com/office/powerpoint/2010/main" r:embed="rId1">
                  <p14:bmkLst>
                    <p14:bmk name="Bookmark 1" time="5015.5102"/>
                    <p14:bmk name="Bookmark 2" time="10031.0204"/>
                  </p14:bmkLst>
                </p14:media>
              </p:ext>
            </p:extLst>
          </p:nvPr>
        </p:nvPicPr>
        <p:blipFill>
          <a:blip r:embed="rId6"/>
          <a:stretch>
            <a:fillRect/>
          </a:stretch>
        </p:blipFill>
        <p:spPr>
          <a:xfrm>
            <a:off x="7734903" y="1599684"/>
            <a:ext cx="609600" cy="609600"/>
          </a:xfrm>
          <a:prstGeom prst="rect">
            <a:avLst/>
          </a:prstGeom>
        </p:spPr>
      </p:pic>
      <p:sp>
        <p:nvSpPr>
          <p:cNvPr id="5" name="Subtitle Background">
            <a:extLst>
              <a:ext uri="{FF2B5EF4-FFF2-40B4-BE49-F238E27FC236}">
                <a16:creationId xmlns:a16="http://schemas.microsoft.com/office/drawing/2014/main" id="{6C2459A5-5AAE-44C9-AFEA-F14BE8EAF23E}"/>
              </a:ext>
            </a:extLst>
          </p:cNvPr>
          <p:cNvSpPr>
            <a:spLocks noGrp="1"/>
          </p:cNvSpPr>
          <p:nvPr>
            <p:ph type="body" sz="quarter" idx="16"/>
          </p:nvPr>
        </p:nvSpPr>
        <p:spPr>
          <a:xfrm>
            <a:off x="1650486" y="4103788"/>
            <a:ext cx="5835650" cy="798513"/>
          </a:xfrm>
          <a:prstGeom prst="roundRect">
            <a:avLst>
              <a:gd name="adj" fmla="val 50000"/>
            </a:avLst>
          </a:prstGeom>
          <a:solidFill>
            <a:srgbClr val="5A7BA4">
              <a:alpha val="90000"/>
            </a:srgbClr>
          </a:solidFill>
        </p:spPr>
        <p:txBody>
          <a:bodyPr anchor="ctr"/>
          <a:lstStyle>
            <a:lvl1pPr marL="0" indent="0" algn="ctr">
              <a:buNone/>
              <a:defRPr>
                <a:solidFill>
                  <a:schemeClr val="bg1"/>
                </a:solidFill>
              </a:defRPr>
            </a:lvl1pPr>
          </a:lstStyle>
          <a:p>
            <a:pPr lvl="0"/>
            <a:endParaRPr lang="en-US" dirty="0"/>
          </a:p>
        </p:txBody>
      </p:sp>
      <p:sp>
        <p:nvSpPr>
          <p:cNvPr id="16" name="English Subtitle">
            <a:extLst>
              <a:ext uri="{FF2B5EF4-FFF2-40B4-BE49-F238E27FC236}">
                <a16:creationId xmlns:a16="http://schemas.microsoft.com/office/drawing/2014/main" id="{51D181A5-1259-4595-9614-2BE1F94F11D9}"/>
              </a:ext>
            </a:extLst>
          </p:cNvPr>
          <p:cNvSpPr>
            <a:spLocks noGrp="1"/>
          </p:cNvSpPr>
          <p:nvPr>
            <p:ph type="body" sz="quarter" idx="17"/>
          </p:nvPr>
        </p:nvSpPr>
        <p:spPr>
          <a:xfrm>
            <a:off x="1991005" y="4103688"/>
            <a:ext cx="5154612" cy="800100"/>
          </a:xfrm>
          <a:prstGeom prst="rect">
            <a:avLst/>
          </a:prstGeom>
        </p:spPr>
        <p:txBody>
          <a:bodyPr anchor="ctr"/>
          <a:lstStyle>
            <a:lvl1pPr marL="0" indent="0" algn="ctr">
              <a:buNone/>
              <a:defRPr>
                <a:solidFill>
                  <a:schemeClr val="bg1"/>
                </a:solidFill>
              </a:defRPr>
            </a:lvl1pPr>
          </a:lstStyle>
          <a:p>
            <a:pPr lvl="0"/>
            <a:endParaRPr lang="en-US" dirty="0"/>
          </a:p>
        </p:txBody>
      </p:sp>
      <p:sp>
        <p:nvSpPr>
          <p:cNvPr id="18" name="Spanish Subtitle">
            <a:extLst>
              <a:ext uri="{FF2B5EF4-FFF2-40B4-BE49-F238E27FC236}">
                <a16:creationId xmlns:a16="http://schemas.microsoft.com/office/drawing/2014/main" id="{175DA522-8FD2-4BB2-B8B1-DDE0F288CABC}"/>
              </a:ext>
            </a:extLst>
          </p:cNvPr>
          <p:cNvSpPr>
            <a:spLocks noGrp="1"/>
          </p:cNvSpPr>
          <p:nvPr>
            <p:ph type="body" sz="quarter" idx="18"/>
          </p:nvPr>
        </p:nvSpPr>
        <p:spPr>
          <a:xfrm>
            <a:off x="1990725" y="4103688"/>
            <a:ext cx="5154613" cy="800100"/>
          </a:xfrm>
          <a:prstGeom prst="rect">
            <a:avLst/>
          </a:prstGeom>
        </p:spPr>
        <p:txBody>
          <a:bodyPr anchor="ctr"/>
          <a:lstStyle>
            <a:lvl1pPr marL="0" indent="0" algn="ctr">
              <a:buNone/>
              <a:defRPr>
                <a:solidFill>
                  <a:schemeClr val="bg1"/>
                </a:solidFill>
                <a:latin typeface="Alegreya Sans Medium" panose="00000600000000000000" pitchFamily="50" charset="0"/>
              </a:defRPr>
            </a:lvl1pPr>
          </a:lstStyle>
          <a:p>
            <a:pPr lvl="0"/>
            <a:endParaRPr lang="en-US" dirty="0"/>
          </a:p>
        </p:txBody>
      </p:sp>
    </p:spTree>
    <p:extLst>
      <p:ext uri="{BB962C8B-B14F-4D97-AF65-F5344CB8AC3E}">
        <p14:creationId xmlns:p14="http://schemas.microsoft.com/office/powerpoint/2010/main" val="3904034697"/>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mute="1" showWhenStopped="0">
                    <p:cTn id="7" repeatCount="indefinite"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MediaBookmark" delay="0">
                        <p:tgtEl>
                          <p14:bmkTgt spid="2" bmkName="Bookmark 1"/>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xEl>
                                                  <p:pRg st="0" end="0"/>
                                                </p:txEl>
                                              </p:spTgt>
                                            </p:tgtEl>
                                            <p:attrNameLst>
                                              <p:attrName>style.visibility</p:attrName>
                                            </p:attrNameLst>
                                          </p:cBhvr>
                                          <p:to>
                                            <p:strVal val="visible"/>
                                          </p:to>
                                        </p:set>
                                        <p:animEffect transition="in" filter="fade">
                                          <p:cBhvr>
                                            <p:cTn id="16" dur="1000"/>
                                            <p:tgtEl>
                                              <p:spTgt spid="11">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par>
                                    <p:cTn id="20" presetID="10" presetClass="exit" presetSubtype="0" fill="hold" nodeType="withEffect">
                                      <p:stCondLst>
                                        <p:cond delay="0"/>
                                      </p:stCondLst>
                                      <p:childTnLst>
                                        <p:animEffect transition="out" filter="fade">
                                          <p:cBhvr>
                                            <p:cTn id="21" dur="1000"/>
                                            <p:tgtEl>
                                              <p:spTgt spid="15"/>
                                            </p:tgtEl>
                                          </p:cBhvr>
                                        </p:animEffect>
                                        <p:set>
                                          <p:cBhvr>
                                            <p:cTn id="22" dur="1" fill="hold">
                                              <p:stCondLst>
                                                <p:cond delay="999"/>
                                              </p:stCondLst>
                                            </p:cTn>
                                            <p:tgtEl>
                                              <p:spTgt spid="15"/>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1000"/>
                                            <p:tgtEl>
                                              <p:spTgt spid="3">
                                                <p:txEl>
                                                  <p:pRg st="0" end="0"/>
                                                </p:txEl>
                                              </p:spTgt>
                                            </p:tgtEl>
                                          </p:cBhvr>
                                        </p:animEffect>
                                        <p:set>
                                          <p:cBhvr>
                                            <p:cTn id="25" dur="1" fill="hold">
                                              <p:stCondLst>
                                                <p:cond delay="999"/>
                                              </p:stCondLst>
                                            </p:cTn>
                                            <p:tgtEl>
                                              <p:spTgt spid="3">
                                                <p:txEl>
                                                  <p:pRg st="0" end="0"/>
                                                </p:txEl>
                                              </p:spTgt>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1000"/>
                                            <p:tgtEl>
                                              <p:spTgt spid="8"/>
                                            </p:tgtEl>
                                          </p:cBhvr>
                                        </p:animEffect>
                                        <p:set>
                                          <p:cBhvr>
                                            <p:cTn id="28" dur="1" fill="hold">
                                              <p:stCondLst>
                                                <p:cond delay="999"/>
                                              </p:stCondLst>
                                            </p:cTn>
                                            <p:tgtEl>
                                              <p:spTgt spid="8"/>
                                            </p:tgtEl>
                                            <p:attrNameLst>
                                              <p:attrName>style.visibility</p:attrName>
                                            </p:attrNameLst>
                                          </p:cBhvr>
                                          <p:to>
                                            <p:strVal val="hidden"/>
                                          </p:to>
                                        </p:set>
                                      </p:childTnLst>
                                    </p:cTn>
                                  </p:par>
                                  <p:par>
                                    <p:cTn id="29" presetID="10" presetClass="entr" presetSubtype="0" fill="hold" grpId="0" nodeType="withEffect" nodePh="1">
                                      <p:stCondLst>
                                        <p:cond delay="0"/>
                                      </p:stCondLst>
                                      <p:endCondLst>
                                        <p:cond evt="begin" delay="0">
                                          <p:tn val="29"/>
                                        </p:cond>
                                      </p:endCondLst>
                                      <p:childTnLst>
                                        <p:set>
                                          <p:cBhvr>
                                            <p:cTn id="30" dur="1" fill="hold">
                                              <p:stCondLst>
                                                <p:cond delay="0"/>
                                              </p:stCondLst>
                                            </p:cTn>
                                            <p:tgtEl>
                                              <p:spTgt spid="18">
                                                <p:txEl>
                                                  <p:pRg st="0" end="0"/>
                                                </p:txEl>
                                              </p:spTgt>
                                            </p:tgtEl>
                                            <p:attrNameLst>
                                              <p:attrName>style.visibility</p:attrName>
                                            </p:attrNameLst>
                                          </p:cBhvr>
                                          <p:to>
                                            <p:strVal val="visible"/>
                                          </p:to>
                                        </p:set>
                                        <p:animEffect transition="in" filter="fade">
                                          <p:cBhvr>
                                            <p:cTn id="31" dur="1000"/>
                                            <p:tgtEl>
                                              <p:spTgt spid="18">
                                                <p:txEl>
                                                  <p:pRg st="0" end="0"/>
                                                </p:txEl>
                                              </p:spTgt>
                                            </p:tgtEl>
                                          </p:cBhvr>
                                        </p:animEffect>
                                      </p:childTnLst>
                                    </p:cTn>
                                  </p:par>
                                  <p:par>
                                    <p:cTn id="32" presetID="10" presetClass="exit" presetSubtype="0" fill="hold" grpId="0" nodeType="withEffect" nodePh="1">
                                      <p:stCondLst>
                                        <p:cond delay="0"/>
                                      </p:stCondLst>
                                      <p:endCondLst>
                                        <p:cond evt="begin" delay="0">
                                          <p:tn val="32"/>
                                        </p:cond>
                                      </p:endCondLst>
                                      <p:childTnLst>
                                        <p:animEffect transition="out" filter="fade">
                                          <p:cBhvr>
                                            <p:cTn id="33" dur="1000"/>
                                            <p:tgtEl>
                                              <p:spTgt spid="16">
                                                <p:txEl>
                                                  <p:pRg st="0" end="0"/>
                                                </p:txEl>
                                              </p:spTgt>
                                            </p:tgtEl>
                                          </p:cBhvr>
                                        </p:animEffect>
                                        <p:set>
                                          <p:cBhvr>
                                            <p:cTn id="34" dur="1" fill="hold">
                                              <p:stCondLst>
                                                <p:cond delay="999"/>
                                              </p:stCondLst>
                                            </p:cTn>
                                            <p:tgtEl>
                                              <p:spTgt spid="16">
                                                <p:txEl>
                                                  <p:pRg st="0" end="0"/>
                                                </p:txEl>
                                              </p:spTgt>
                                            </p:tgtEl>
                                            <p:attrNameLst>
                                              <p:attrName>style.visibility</p:attrName>
                                            </p:attrNameLst>
                                          </p:cBhvr>
                                          <p:to>
                                            <p:strVal val="hidden"/>
                                          </p:to>
                                        </p:set>
                                      </p:childTnLst>
                                    </p:cTn>
                                  </p:par>
                                </p:childTnLst>
                              </p:cTn>
                            </p:par>
                          </p:childTnLst>
                        </p:cTn>
                      </p:par>
                    </p:childTnLst>
                  </p:cTn>
                  <p:nextCondLst>
                    <p:cond evt="onMediaBookmark" delay="0">
                      <p:tgtEl>
                        <p14:bmkTgt spid="2" bmkName="Bookmark 1"/>
                      </p:tgtEl>
                    </p:cond>
                  </p:nextCondLst>
                </p:seq>
                <p:seq concurrent="1" nextAc="seek">
                  <p:cTn id="35" restart="whenNotActive" fill="hold" evtFilter="cancelBubble" nodeType="interactiveSeq">
                    <p:stCondLst>
                      <p:cond evt="onMediaBookmark" delay="0">
                        <p:tgtEl>
                          <p14:bmkTgt spid="2" bmkName="Bookmark 2"/>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withEffect">
                                      <p:stCondLst>
                                        <p:cond delay="0"/>
                                      </p:stCondLst>
                                      <p:childTnLst>
                                        <p:animEffect transition="out" filter="fade">
                                          <p:cBhvr>
                                            <p:cTn id="39" dur="1000"/>
                                            <p:tgtEl>
                                              <p:spTgt spid="14"/>
                                            </p:tgtEl>
                                          </p:cBhvr>
                                        </p:animEffect>
                                        <p:set>
                                          <p:cBhvr>
                                            <p:cTn id="40" dur="1" fill="hold">
                                              <p:stCondLst>
                                                <p:cond delay="999"/>
                                              </p:stCondLst>
                                            </p:cTn>
                                            <p:tgtEl>
                                              <p:spTgt spid="14"/>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1000"/>
                                            <p:tgtEl>
                                              <p:spTgt spid="11">
                                                <p:txEl>
                                                  <p:pRg st="0" end="0"/>
                                                </p:txEl>
                                              </p:spTgt>
                                            </p:tgtEl>
                                          </p:cBhvr>
                                        </p:animEffect>
                                        <p:set>
                                          <p:cBhvr>
                                            <p:cTn id="43" dur="1" fill="hold">
                                              <p:stCondLst>
                                                <p:cond delay="999"/>
                                              </p:stCondLst>
                                            </p:cTn>
                                            <p:tgtEl>
                                              <p:spTgt spid="11">
                                                <p:txEl>
                                                  <p:pRg st="0" end="0"/>
                                                </p:txEl>
                                              </p:spTgt>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1000"/>
                                            <p:tgtEl>
                                              <p:spTgt spid="7"/>
                                            </p:tgtEl>
                                          </p:cBhvr>
                                        </p:animEffect>
                                        <p:set>
                                          <p:cBhvr>
                                            <p:cTn id="46" dur="1" fill="hold">
                                              <p:stCondLst>
                                                <p:cond delay="999"/>
                                              </p:stCondLst>
                                            </p:cTn>
                                            <p:tgtEl>
                                              <p:spTgt spid="7"/>
                                            </p:tgtEl>
                                            <p:attrNameLst>
                                              <p:attrName>style.visibility</p:attrName>
                                            </p:attrNameLst>
                                          </p:cBhvr>
                                          <p:to>
                                            <p:strVal val="hidden"/>
                                          </p:to>
                                        </p:set>
                                      </p:childTnLst>
                                    </p:cTn>
                                  </p:par>
                                  <p:par>
                                    <p:cTn id="47" presetID="10" presetClass="entr" presetSubtype="0"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1000"/>
                                            <p:tgtEl>
                                              <p:spTgt spid="15"/>
                                            </p:tgtEl>
                                          </p:cBhvr>
                                        </p:animEffect>
                                      </p:childTnLst>
                                    </p:cTn>
                                  </p:par>
                                  <p:par>
                                    <p:cTn id="50" presetID="10" presetClass="entr" presetSubtype="0" fill="hold" grpId="1" nodeType="withEffect">
                                      <p:stCondLst>
                                        <p:cond delay="0"/>
                                      </p:stCondLst>
                                      <p:childTnLst>
                                        <p:set>
                                          <p:cBhvr>
                                            <p:cTn id="51" dur="1" fill="hold">
                                              <p:stCondLst>
                                                <p:cond delay="0"/>
                                              </p:stCondLst>
                                            </p:cTn>
                                            <p:tgtEl>
                                              <p:spTgt spid="3">
                                                <p:txEl>
                                                  <p:pRg st="0" end="0"/>
                                                </p:txEl>
                                              </p:spTgt>
                                            </p:tgtEl>
                                            <p:attrNameLst>
                                              <p:attrName>style.visibility</p:attrName>
                                            </p:attrNameLst>
                                          </p:cBhvr>
                                          <p:to>
                                            <p:strVal val="visible"/>
                                          </p:to>
                                        </p:set>
                                        <p:animEffect transition="in" filter="fade">
                                          <p:cBhvr>
                                            <p:cTn id="52" dur="1000"/>
                                            <p:tgtEl>
                                              <p:spTgt spid="3">
                                                <p:txEl>
                                                  <p:pRg st="0" end="0"/>
                                                </p:txEl>
                                              </p:spTgt>
                                            </p:tgtEl>
                                          </p:cBhvr>
                                        </p:animEffect>
                                      </p:childTnLst>
                                    </p:cTn>
                                  </p:par>
                                  <p:par>
                                    <p:cTn id="53" presetID="10" presetClass="entr" presetSubtype="0" fill="hold" grpId="1" nodeType="with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1000"/>
                                            <p:tgtEl>
                                              <p:spTgt spid="8"/>
                                            </p:tgtEl>
                                          </p:cBhvr>
                                        </p:animEffect>
                                      </p:childTnLst>
                                    </p:cTn>
                                  </p:par>
                                  <p:par>
                                    <p:cTn id="56" presetID="10" presetClass="exit" presetSubtype="0" fill="hold" grpId="1" nodeType="withEffect" nodePh="1">
                                      <p:stCondLst>
                                        <p:cond delay="0"/>
                                      </p:stCondLst>
                                      <p:endCondLst>
                                        <p:cond evt="begin" delay="0">
                                          <p:tn val="56"/>
                                        </p:cond>
                                      </p:endCondLst>
                                      <p:childTnLst>
                                        <p:animEffect transition="out" filter="fade">
                                          <p:cBhvr>
                                            <p:cTn id="57" dur="1000"/>
                                            <p:tgtEl>
                                              <p:spTgt spid="18">
                                                <p:txEl>
                                                  <p:pRg st="0" end="0"/>
                                                </p:txEl>
                                              </p:spTgt>
                                            </p:tgtEl>
                                          </p:cBhvr>
                                        </p:animEffect>
                                        <p:set>
                                          <p:cBhvr>
                                            <p:cTn id="58" dur="1" fill="hold">
                                              <p:stCondLst>
                                                <p:cond delay="999"/>
                                              </p:stCondLst>
                                            </p:cTn>
                                            <p:tgtEl>
                                              <p:spTgt spid="18">
                                                <p:txEl>
                                                  <p:pRg st="0" end="0"/>
                                                </p:txEl>
                                              </p:spTgt>
                                            </p:tgtEl>
                                            <p:attrNameLst>
                                              <p:attrName>style.visibility</p:attrName>
                                            </p:attrNameLst>
                                          </p:cBhvr>
                                          <p:to>
                                            <p:strVal val="hidden"/>
                                          </p:to>
                                        </p:set>
                                      </p:childTnLst>
                                    </p:cTn>
                                  </p:par>
                                  <p:par>
                                    <p:cTn id="59" presetID="10" presetClass="entr" presetSubtype="0" fill="hold" grpId="1" nodeType="withEffect" nodePh="1">
                                      <p:stCondLst>
                                        <p:cond delay="0"/>
                                      </p:stCondLst>
                                      <p:endCondLst>
                                        <p:cond evt="begin" delay="0">
                                          <p:tn val="59"/>
                                        </p:cond>
                                      </p:endCondLst>
                                      <p:childTnLst>
                                        <p:set>
                                          <p:cBhvr>
                                            <p:cTn id="60" dur="1" fill="hold">
                                              <p:stCondLst>
                                                <p:cond delay="0"/>
                                              </p:stCondLst>
                                            </p:cTn>
                                            <p:tgtEl>
                                              <p:spTgt spid="16">
                                                <p:txEl>
                                                  <p:pRg st="0" end="0"/>
                                                </p:txEl>
                                              </p:spTgt>
                                            </p:tgtEl>
                                            <p:attrNameLst>
                                              <p:attrName>style.visibility</p:attrName>
                                            </p:attrNameLst>
                                          </p:cBhvr>
                                          <p:to>
                                            <p:strVal val="visible"/>
                                          </p:to>
                                        </p:set>
                                        <p:animEffect transition="in" filter="fade">
                                          <p:cBhvr>
                                            <p:cTn id="61" dur="1000"/>
                                            <p:tgtEl>
                                              <p:spTgt spid="16">
                                                <p:txEl>
                                                  <p:pRg st="0" end="0"/>
                                                </p:txEl>
                                              </p:spTgt>
                                            </p:tgtEl>
                                          </p:cBhvr>
                                        </p:animEffect>
                                      </p:childTnLst>
                                    </p:cTn>
                                  </p:par>
                                </p:childTnLst>
                              </p:cTn>
                            </p:par>
                          </p:childTnLst>
                        </p:cTn>
                      </p:par>
                    </p:childTnLst>
                  </p:cTn>
                  <p:nextCondLst>
                    <p:cond evt="onMediaBookmark" delay="0">
                      <p:tgtEl>
                        <p14:bmkTgt spid="2" bmkName="Bookmark 2"/>
                      </p:tgtEl>
                    </p:cond>
                  </p:nextCondLst>
                </p:seq>
              </p:childTnLst>
            </p:cTn>
          </p:par>
        </p:tnLst>
        <p:bldLst>
          <p:bldP spid="8" grpId="0"/>
          <p:bldP spid="8" grpId="1"/>
          <p:bldP spid="3" grpId="0" build="p">
            <p:tmplLst>
              <p:tmpl lvl="1">
                <p:tnLst>
                  <p:par>
                    <p:cTn presetID="10" presetClass="exit" presetSubtype="0" fill="hold" nodeType="withEffect">
                      <p:stCondLst>
                        <p:cond delay="0"/>
                      </p:stCondLst>
                      <p:childTnLst>
                        <p:animEffect transition="out" filter="fade">
                          <p:cBhvr>
                            <p:cTn dur="1000"/>
                            <p:tgtEl>
                              <p:spTgt spid="3"/>
                            </p:tgtEl>
                          </p:cBhvr>
                        </p:animEffect>
                        <p:set>
                          <p:cBhvr>
                            <p:cTn dur="1" fill="hold">
                              <p:stCondLst>
                                <p:cond delay="999"/>
                              </p:stCondLst>
                            </p:cTn>
                            <p:tgtEl>
                              <p:spTgt spid="3"/>
                            </p:tgtEl>
                            <p:attrNameLst>
                              <p:attrName>style.visibility</p:attrName>
                            </p:attrNameLst>
                          </p:cBhvr>
                          <p:to>
                            <p:strVal val="hidden"/>
                          </p:to>
                        </p:set>
                      </p:childTnLst>
                    </p:cTn>
                  </p:par>
                </p:tnLst>
              </p:tmpl>
            </p:tmplLst>
          </p:bldP>
          <p:bldP spid="3" grpId="1"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P spid="7" grpId="0"/>
          <p:bldP spid="7" grpId="1"/>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1000"/>
                            <p:tgtEl>
                              <p:spTgt spid="11"/>
                            </p:tgtEl>
                          </p:cBhvr>
                        </p:animEffect>
                      </p:childTnLst>
                    </p:cTn>
                  </p:par>
                </p:tnLst>
              </p:tmpl>
            </p:tmplLst>
          </p:bldP>
          <p:bldP spid="11" grpId="1" build="p">
            <p:tmplLst>
              <p:tmpl lvl="1">
                <p:tnLst>
                  <p:par>
                    <p:cTn presetID="10" presetClass="exit" presetSubtype="0" fill="hold" nodeType="withEffect">
                      <p:stCondLst>
                        <p:cond delay="0"/>
                      </p:stCondLst>
                      <p:childTnLst>
                        <p:animEffect transition="out" filter="fade">
                          <p:cBhvr>
                            <p:cTn dur="1000"/>
                            <p:tgtEl>
                              <p:spTgt spid="11"/>
                            </p:tgtEl>
                          </p:cBhvr>
                        </p:animEffect>
                        <p:set>
                          <p:cBhvr>
                            <p:cTn dur="1" fill="hold">
                              <p:stCondLst>
                                <p:cond delay="999"/>
                              </p:stCondLst>
                            </p:cTn>
                            <p:tgtEl>
                              <p:spTgt spid="11"/>
                            </p:tgtEl>
                            <p:attrNameLst>
                              <p:attrName>style.visibility</p:attrName>
                            </p:attrNameLst>
                          </p:cBhvr>
                          <p:to>
                            <p:strVal val="hidden"/>
                          </p:to>
                        </p:set>
                      </p:childTnLst>
                    </p:cTn>
                  </p:par>
                </p:tnLst>
              </p:tmpl>
            </p:tmplLst>
          </p:bldP>
          <p:bldP spid="16" grpId="0" build="p">
            <p:tmplLst>
              <p:tmpl lvl="1">
                <p:tnLst>
                  <p:par>
                    <p:cTn presetID="10" presetClass="exit" presetSubtype="0" fill="hold" nodeType="withEffect" nodePh="1">
                      <p:stCondLst>
                        <p:cond delay="0"/>
                      </p:stCondLst>
                      <p:endCondLst>
                        <p:cond delay="0"/>
                      </p:endCondLst>
                      <p:childTnLst>
                        <p:animEffect transition="out" filter="fade">
                          <p:cBhvr>
                            <p:cTn dur="1000"/>
                            <p:tgtEl>
                              <p:spTgt spid="16"/>
                            </p:tgtEl>
                          </p:cBhvr>
                        </p:animEffect>
                        <p:set>
                          <p:cBhvr>
                            <p:cTn dur="1" fill="hold">
                              <p:stCondLst>
                                <p:cond delay="999"/>
                              </p:stCondLst>
                            </p:cTn>
                            <p:tgtEl>
                              <p:spTgt spid="16"/>
                            </p:tgtEl>
                            <p:attrNameLst>
                              <p:attrName>style.visibility</p:attrName>
                            </p:attrNameLst>
                          </p:cBhvr>
                          <p:to>
                            <p:strVal val="hidden"/>
                          </p:to>
                        </p:set>
                      </p:childTnLst>
                    </p:cTn>
                  </p:par>
                </p:tnLst>
              </p:tmpl>
            </p:tmplLst>
          </p:bldP>
          <p:bldP spid="16" grpId="1"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16"/>
                            </p:tgtEl>
                            <p:attrNameLst>
                              <p:attrName>style.visibility</p:attrName>
                            </p:attrNameLst>
                          </p:cBhvr>
                          <p:to>
                            <p:strVal val="visible"/>
                          </p:to>
                        </p:set>
                        <p:animEffect transition="in" filter="fade">
                          <p:cBhvr>
                            <p:cTn dur="1000"/>
                            <p:tgtEl>
                              <p:spTgt spid="16"/>
                            </p:tgtEl>
                          </p:cBhvr>
                        </p:animEffect>
                      </p:childTnLst>
                    </p:cTn>
                  </p:par>
                </p:tnLst>
              </p:tmpl>
            </p:tmplLst>
          </p:bldP>
          <p:bldP spid="18"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18"/>
                            </p:tgtEl>
                            <p:attrNameLst>
                              <p:attrName>style.visibility</p:attrName>
                            </p:attrNameLst>
                          </p:cBhvr>
                          <p:to>
                            <p:strVal val="visible"/>
                          </p:to>
                        </p:set>
                        <p:animEffect transition="in" filter="fade">
                          <p:cBhvr>
                            <p:cTn dur="1000"/>
                            <p:tgtEl>
                              <p:spTgt spid="18"/>
                            </p:tgtEl>
                          </p:cBhvr>
                        </p:animEffect>
                      </p:childTnLst>
                    </p:cTn>
                  </p:par>
                </p:tnLst>
              </p:tmpl>
            </p:tmplLst>
          </p:bldP>
          <p:bldP spid="18" grpId="1" build="p">
            <p:tmplLst>
              <p:tmpl lvl="1">
                <p:tnLst>
                  <p:par>
                    <p:cTn presetID="10" presetClass="exit" presetSubtype="0" fill="hold" nodeType="withEffect" nodePh="1">
                      <p:stCondLst>
                        <p:cond delay="0"/>
                      </p:stCondLst>
                      <p:endCondLst>
                        <p:cond delay="0"/>
                      </p:endCondLst>
                      <p:childTnLst>
                        <p:animEffect transition="out" filter="fade">
                          <p:cBhvr>
                            <p:cTn dur="1000"/>
                            <p:tgtEl>
                              <p:spTgt spid="18"/>
                            </p:tgtEl>
                          </p:cBhvr>
                        </p:animEffect>
                        <p:set>
                          <p:cBhvr>
                            <p:cTn dur="1" fill="hold">
                              <p:stCondLst>
                                <p:cond delay="999"/>
                              </p:stCondLst>
                            </p:cTn>
                            <p:tgtEl>
                              <p:spTgt spid="18"/>
                            </p:tgtEl>
                            <p:attrNameLst>
                              <p:attrName>style.visibility</p:attrName>
                            </p:attrNameLst>
                          </p:cBhvr>
                          <p:to>
                            <p:strVal val="hidden"/>
                          </p:to>
                        </p:set>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mute="1" showWhenStopped="0">
                    <p:cTn id="7" repeatCount="indefinite" fill="hold" display="0">
                      <p:stCondLst>
                        <p:cond delay="indefinite"/>
                      </p:stCondLst>
                      <p:endCondLst>
                        <p:cond evt="onStopAudio" delay="0">
                          <p:tgtEl>
                            <p:sldTgt/>
                          </p:tgtEl>
                        </p:cond>
                      </p:endCondLst>
                    </p:cTn>
                    <p:tgtEl>
                      <p:spTgt spid="2"/>
                    </p:tgtEl>
                  </p:cMediaNode>
                </p:audio>
              </p:childTnLst>
            </p:cTn>
          </p:par>
        </p:tnLst>
      </p:timing>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237A1DF-32CE-49F2-A750-7CF38E9D9F81}"/>
              </a:ext>
            </a:extLst>
          </p:cNvPr>
          <p:cNvSpPr txBox="1">
            <a:spLocks/>
          </p:cNvSpPr>
          <p:nvPr userDrawn="1"/>
        </p:nvSpPr>
        <p:spPr>
          <a:xfrm>
            <a:off x="2678399" y="1068149"/>
            <a:ext cx="3765601" cy="544651"/>
          </a:xfrm>
          <a:prstGeom prst="rect">
            <a:avLst/>
          </a:prstGeom>
        </p:spPr>
        <p:txBody>
          <a:bodyPr lIns="90102" tIns="45031" rIns="90102" bIns="45031">
            <a:normAutofit fontScale="8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z="2600" b="1" dirty="0">
                <a:solidFill>
                  <a:prstClr val="white"/>
                </a:solidFill>
                <a:effectLst>
                  <a:outerShdw blurRad="38100" dist="38100" dir="2700000" algn="tl">
                    <a:srgbClr val="000000">
                      <a:alpha val="43137"/>
                    </a:srgbClr>
                  </a:outerShdw>
                </a:effectLst>
                <a:latin typeface="Century Gothic" charset="0"/>
                <a:ea typeface="Century Gothic" charset="0"/>
                <a:cs typeface="Century Gothic" charset="0"/>
              </a:rPr>
              <a:t>Scripture Reading</a:t>
            </a:r>
          </a:p>
          <a:p>
            <a:pPr>
              <a:defRPr/>
            </a:pPr>
            <a:r>
              <a:rPr lang="en-US" sz="1600" b="1" dirty="0">
                <a:solidFill>
                  <a:prstClr val="white"/>
                </a:solidFill>
                <a:effectLst>
                  <a:outerShdw blurRad="38100" dist="38100" dir="2700000" algn="tl">
                    <a:srgbClr val="000000">
                      <a:alpha val="43137"/>
                    </a:srgbClr>
                  </a:outerShdw>
                </a:effectLst>
                <a:latin typeface="Century Gothic" charset="0"/>
                <a:ea typeface="Century Gothic" charset="0"/>
                <a:cs typeface="Century Gothic" charset="0"/>
              </a:rPr>
              <a:t> </a:t>
            </a:r>
            <a:endParaRPr lang="en-US" sz="2200" b="1" dirty="0">
              <a:solidFill>
                <a:prstClr val="white"/>
              </a:solidFill>
              <a:effectLst>
                <a:outerShdw blurRad="38100" dist="38100" dir="2700000" algn="tl">
                  <a:srgbClr val="000000">
                    <a:alpha val="43137"/>
                  </a:srgbClr>
                </a:outerShdw>
              </a:effectLst>
              <a:latin typeface="Century Gothic" charset="0"/>
              <a:ea typeface="Century Gothic" charset="0"/>
              <a:cs typeface="Century Gothic" charset="0"/>
            </a:endParaRPr>
          </a:p>
          <a:p>
            <a:pPr>
              <a:defRPr/>
            </a:pPr>
            <a:endParaRPr lang="en-US" sz="7200" dirty="0">
              <a:solidFill>
                <a:prstClr val="black"/>
              </a:solidFill>
              <a:effectLst>
                <a:outerShdw blurRad="38100" dist="38100" dir="2700000" algn="tl">
                  <a:srgbClr val="000000">
                    <a:alpha val="43137"/>
                  </a:srgbClr>
                </a:outerShdw>
              </a:effectLst>
              <a:latin typeface="Century Gothic" charset="0"/>
              <a:ea typeface="Century Gothic" charset="0"/>
              <a:cs typeface="Century Gothic" charset="0"/>
            </a:endParaRPr>
          </a:p>
        </p:txBody>
      </p:sp>
      <p:sp>
        <p:nvSpPr>
          <p:cNvPr id="3" name="Text Placeholder 2">
            <a:extLst>
              <a:ext uri="{FF2B5EF4-FFF2-40B4-BE49-F238E27FC236}">
                <a16:creationId xmlns:a16="http://schemas.microsoft.com/office/drawing/2014/main" id="{39A421B8-9EF2-42B7-AF61-AB47D94B5065}"/>
              </a:ext>
            </a:extLst>
          </p:cNvPr>
          <p:cNvSpPr>
            <a:spLocks noGrp="1"/>
          </p:cNvSpPr>
          <p:nvPr>
            <p:ph type="body" sz="quarter" idx="10" hasCustomPrompt="1"/>
          </p:nvPr>
        </p:nvSpPr>
        <p:spPr>
          <a:xfrm>
            <a:off x="2389238" y="1698625"/>
            <a:ext cx="4358149" cy="2319338"/>
          </a:xfrm>
          <a:prstGeom prst="rect">
            <a:avLst/>
          </a:prstGeom>
        </p:spPr>
        <p:txBody>
          <a:bodyPr anchor="ctr"/>
          <a:lstStyle>
            <a:lvl1pPr marL="0" indent="0" algn="ctr">
              <a:buNone/>
              <a:defRPr kumimoji="0" lang="en-US" sz="5400" b="1" i="0" u="none" strike="noStrike" kern="1200" cap="none" spc="0" normalizeH="0" baseline="0" dirty="0">
                <a:ln>
                  <a:noFill/>
                </a:ln>
                <a:solidFill>
                  <a:prstClr val="white"/>
                </a:solidFill>
                <a:effectLst>
                  <a:outerShdw blurRad="38100" dist="38100" dir="2700000" algn="tl">
                    <a:srgbClr val="000000">
                      <a:alpha val="43137"/>
                    </a:srgbClr>
                  </a:outerShdw>
                </a:effectLst>
                <a:uLnTx/>
                <a:uFillTx/>
                <a:latin typeface="Century Gothic" charset="0"/>
                <a:ea typeface="Century Gothic" charset="0"/>
                <a:cs typeface="Century Gothic" charset="0"/>
              </a:defRPr>
            </a:lvl1pPr>
          </a:lstStyle>
          <a:p>
            <a:pPr lvl="0"/>
            <a:r>
              <a:rPr lang="en-US" dirty="0"/>
              <a:t>Passage</a:t>
            </a:r>
          </a:p>
        </p:txBody>
      </p:sp>
      <p:sp>
        <p:nvSpPr>
          <p:cNvPr id="9" name="Text Placeholder 27">
            <a:extLst>
              <a:ext uri="{FF2B5EF4-FFF2-40B4-BE49-F238E27FC236}">
                <a16:creationId xmlns:a16="http://schemas.microsoft.com/office/drawing/2014/main" id="{E3796B07-ABEC-4D85-9BF4-580759502B27}"/>
              </a:ext>
            </a:extLst>
          </p:cNvPr>
          <p:cNvSpPr>
            <a:spLocks noGrp="1"/>
          </p:cNvSpPr>
          <p:nvPr>
            <p:ph type="body" sz="quarter" idx="13" hasCustomPrompt="1"/>
          </p:nvPr>
        </p:nvSpPr>
        <p:spPr>
          <a:xfrm>
            <a:off x="2460936" y="4103788"/>
            <a:ext cx="4200525" cy="657225"/>
          </a:xfrm>
          <a:prstGeom prst="roundRect">
            <a:avLst>
              <a:gd name="adj" fmla="val 50000"/>
            </a:avLst>
          </a:prstGeom>
          <a:solidFill>
            <a:srgbClr val="5A7BA4">
              <a:alpha val="9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lvl1pPr marL="0" indent="0" algn="ctr">
              <a:buFontTx/>
              <a:buNone/>
              <a:defRPr kumimoji="0" lang="en-US" b="0" i="0" u="none" strike="noStrike" cap="none" spc="0" normalizeH="0" baseline="0" dirty="0">
                <a:ln>
                  <a:noFill/>
                </a:ln>
                <a:solidFill>
                  <a:prstClr val="white"/>
                </a:solidFill>
                <a:effectLst/>
                <a:uLnTx/>
                <a:uFillTx/>
                <a:latin typeface="Calibri"/>
              </a:defRPr>
            </a:lvl1pPr>
          </a:lstStyle>
          <a:p>
            <a:pPr marL="228600" marR="0" lvl="0" indent="-228600" algn="ctr" fontAlgn="auto">
              <a:lnSpc>
                <a:spcPct val="100000"/>
              </a:lnSpc>
              <a:spcBef>
                <a:spcPts val="0"/>
              </a:spcBef>
              <a:spcAft>
                <a:spcPts val="0"/>
              </a:spcAft>
              <a:buClrTx/>
              <a:buSzTx/>
              <a:tabLst/>
            </a:pPr>
            <a:r>
              <a:rPr lang="en-US" dirty="0"/>
              <a:t>Description</a:t>
            </a:r>
          </a:p>
        </p:txBody>
      </p:sp>
      <p:sp>
        <p:nvSpPr>
          <p:cNvPr id="10" name="Text Placeholder 27">
            <a:extLst>
              <a:ext uri="{FF2B5EF4-FFF2-40B4-BE49-F238E27FC236}">
                <a16:creationId xmlns:a16="http://schemas.microsoft.com/office/drawing/2014/main" id="{A809C143-8383-436A-A349-E73CE36E1AD5}"/>
              </a:ext>
            </a:extLst>
          </p:cNvPr>
          <p:cNvSpPr>
            <a:spLocks noGrp="1"/>
          </p:cNvSpPr>
          <p:nvPr>
            <p:ph type="body" sz="quarter" idx="14" hasCustomPrompt="1"/>
          </p:nvPr>
        </p:nvSpPr>
        <p:spPr>
          <a:xfrm>
            <a:off x="2460935" y="4103787"/>
            <a:ext cx="4200525" cy="1043399"/>
          </a:xfrm>
          <a:prstGeom prst="roundRect">
            <a:avLst>
              <a:gd name="adj" fmla="val 50000"/>
            </a:avLst>
          </a:prstGeom>
          <a:solidFill>
            <a:srgbClr val="5A7BA4">
              <a:alpha val="9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lvl1pPr marL="0" indent="0" algn="ctr">
              <a:buFontTx/>
              <a:buNone/>
              <a:defRPr kumimoji="0" lang="en-US" b="0" i="0" u="none" strike="noStrike" cap="none" spc="0" normalizeH="0" baseline="0" dirty="0">
                <a:ln>
                  <a:noFill/>
                </a:ln>
                <a:solidFill>
                  <a:prstClr val="white"/>
                </a:solidFill>
                <a:effectLst/>
                <a:uLnTx/>
                <a:uFillTx/>
                <a:latin typeface="Calibri"/>
              </a:defRPr>
            </a:lvl1pPr>
          </a:lstStyle>
          <a:p>
            <a:pPr marL="228600" marR="0" lvl="0" indent="-228600" algn="ctr" fontAlgn="auto">
              <a:lnSpc>
                <a:spcPct val="100000"/>
              </a:lnSpc>
              <a:spcBef>
                <a:spcPts val="0"/>
              </a:spcBef>
              <a:spcAft>
                <a:spcPts val="0"/>
              </a:spcAft>
              <a:buClrTx/>
              <a:buSzTx/>
              <a:tabLst/>
            </a:pPr>
            <a:r>
              <a:rPr lang="en-US" dirty="0"/>
              <a:t>Description</a:t>
            </a:r>
          </a:p>
        </p:txBody>
      </p:sp>
      <p:sp>
        <p:nvSpPr>
          <p:cNvPr id="20" name="Content Placeholder 19">
            <a:extLst>
              <a:ext uri="{FF2B5EF4-FFF2-40B4-BE49-F238E27FC236}">
                <a16:creationId xmlns:a16="http://schemas.microsoft.com/office/drawing/2014/main" id="{A4333AAD-12C4-46C2-8F43-4224AA257FCB}"/>
              </a:ext>
            </a:extLst>
          </p:cNvPr>
          <p:cNvSpPr>
            <a:spLocks noGrp="1"/>
          </p:cNvSpPr>
          <p:nvPr>
            <p:ph sz="quarter" idx="19"/>
          </p:nvPr>
        </p:nvSpPr>
        <p:spPr>
          <a:xfrm>
            <a:off x="-457200" y="182880"/>
            <a:ext cx="1463040" cy="5303520"/>
          </a:xfrm>
          <a:prstGeom prst="roundRect">
            <a:avLst>
              <a:gd name="adj" fmla="val 12503"/>
            </a:avLst>
          </a:prstGeom>
          <a:solidFill>
            <a:schemeClr val="bg1">
              <a:lumMod val="50000"/>
              <a:alpha val="50000"/>
            </a:schemeClr>
          </a:solidFill>
        </p:spPr>
        <p:txBody>
          <a:bodyPr/>
          <a:lstStyle>
            <a:lvl1pPr marL="0" indent="0">
              <a:buNone/>
              <a:defRPr/>
            </a:lvl1pPr>
          </a:lstStyle>
          <a:p>
            <a:pPr lvl="0"/>
            <a:endParaRPr lang="en-US" dirty="0"/>
          </a:p>
        </p:txBody>
      </p:sp>
      <p:sp>
        <p:nvSpPr>
          <p:cNvPr id="16" name="Text Placeholder 15">
            <a:extLst>
              <a:ext uri="{FF2B5EF4-FFF2-40B4-BE49-F238E27FC236}">
                <a16:creationId xmlns:a16="http://schemas.microsoft.com/office/drawing/2014/main" id="{3E946A27-8457-4B5B-8725-7FFC9B637C48}"/>
              </a:ext>
            </a:extLst>
          </p:cNvPr>
          <p:cNvSpPr>
            <a:spLocks noGrp="1"/>
          </p:cNvSpPr>
          <p:nvPr userDrawn="1">
            <p:ph type="body" sz="quarter" idx="16" hasCustomPrompt="1"/>
          </p:nvPr>
        </p:nvSpPr>
        <p:spPr>
          <a:xfrm>
            <a:off x="91440" y="274320"/>
            <a:ext cx="841248" cy="365760"/>
          </a:xfrm>
          <a:prstGeom prst="roundRect">
            <a:avLst>
              <a:gd name="adj" fmla="val 50000"/>
            </a:avLst>
          </a:prstGeom>
          <a:solidFill>
            <a:schemeClr val="bg1">
              <a:lumMod val="50000"/>
              <a:alpha val="85000"/>
            </a:schemeClr>
          </a:solidFill>
        </p:spPr>
        <p:txBody>
          <a:bodyPr lIns="0" tIns="0" rIns="0" bIns="0" anchor="ctr"/>
          <a:lstStyle>
            <a:lvl1pPr marL="0" indent="0" algn="ctr">
              <a:buNone/>
              <a:defRPr sz="1100" b="1">
                <a:solidFill>
                  <a:schemeClr val="bg1"/>
                </a:solidFill>
                <a:effectLst>
                  <a:outerShdw blurRad="38100" dist="38100" dir="2700000" algn="tl">
                    <a:srgbClr val="000000">
                      <a:alpha val="43137"/>
                    </a:srgbClr>
                  </a:outerShdw>
                </a:effectLst>
                <a:latin typeface="Century Gothic" panose="020B0502020202020204" pitchFamily="34" charset="0"/>
              </a:defRPr>
            </a:lvl1pPr>
          </a:lstStyle>
          <a:p>
            <a:pPr lvl="0"/>
            <a:r>
              <a:rPr lang="en-US" dirty="0"/>
              <a:t>Item</a:t>
            </a:r>
          </a:p>
        </p:txBody>
      </p:sp>
      <p:sp>
        <p:nvSpPr>
          <p:cNvPr id="17" name="Text Placeholder 15">
            <a:extLst>
              <a:ext uri="{FF2B5EF4-FFF2-40B4-BE49-F238E27FC236}">
                <a16:creationId xmlns:a16="http://schemas.microsoft.com/office/drawing/2014/main" id="{323192D7-06D4-4175-B29A-CF668D268E6D}"/>
              </a:ext>
            </a:extLst>
          </p:cNvPr>
          <p:cNvSpPr>
            <a:spLocks noGrp="1"/>
          </p:cNvSpPr>
          <p:nvPr>
            <p:ph type="body" sz="quarter" idx="17" hasCustomPrompt="1"/>
          </p:nvPr>
        </p:nvSpPr>
        <p:spPr>
          <a:xfrm>
            <a:off x="91440" y="713232"/>
            <a:ext cx="841248" cy="365760"/>
          </a:xfrm>
          <a:prstGeom prst="roundRect">
            <a:avLst>
              <a:gd name="adj" fmla="val 50000"/>
            </a:avLst>
          </a:prstGeom>
          <a:solidFill>
            <a:schemeClr val="bg1">
              <a:lumMod val="50000"/>
              <a:alpha val="85000"/>
            </a:schemeClr>
          </a:solidFill>
        </p:spPr>
        <p:txBody>
          <a:bodyPr lIns="0" tIns="0" rIns="0" bIns="0" anchor="ctr"/>
          <a:lstStyle>
            <a:lvl1pPr marL="0" indent="0" algn="ctr">
              <a:buNone/>
              <a:defRPr sz="1100" b="1">
                <a:solidFill>
                  <a:schemeClr val="bg1"/>
                </a:solidFill>
                <a:effectLst>
                  <a:outerShdw blurRad="38100" dist="38100" dir="2700000" algn="tl">
                    <a:srgbClr val="000000">
                      <a:alpha val="43137"/>
                    </a:srgbClr>
                  </a:outerShdw>
                </a:effectLst>
                <a:latin typeface="Century Gothic" panose="020B0502020202020204" pitchFamily="34" charset="0"/>
              </a:defRPr>
            </a:lvl1pPr>
          </a:lstStyle>
          <a:p>
            <a:pPr lvl="0"/>
            <a:r>
              <a:rPr lang="en-US" dirty="0"/>
              <a:t>Item</a:t>
            </a:r>
          </a:p>
        </p:txBody>
      </p:sp>
      <p:sp>
        <p:nvSpPr>
          <p:cNvPr id="18" name="Text Placeholder 15">
            <a:extLst>
              <a:ext uri="{FF2B5EF4-FFF2-40B4-BE49-F238E27FC236}">
                <a16:creationId xmlns:a16="http://schemas.microsoft.com/office/drawing/2014/main" id="{66D5A19B-6CEB-43CD-9D25-25E23F52B0FC}"/>
              </a:ext>
            </a:extLst>
          </p:cNvPr>
          <p:cNvSpPr>
            <a:spLocks noGrp="1"/>
          </p:cNvSpPr>
          <p:nvPr>
            <p:ph type="body" sz="quarter" idx="18" hasCustomPrompt="1"/>
          </p:nvPr>
        </p:nvSpPr>
        <p:spPr>
          <a:xfrm>
            <a:off x="91440" y="1152144"/>
            <a:ext cx="841248" cy="365760"/>
          </a:xfrm>
          <a:prstGeom prst="roundRect">
            <a:avLst>
              <a:gd name="adj" fmla="val 50000"/>
            </a:avLst>
          </a:prstGeom>
          <a:solidFill>
            <a:schemeClr val="bg1">
              <a:lumMod val="50000"/>
              <a:alpha val="85000"/>
            </a:schemeClr>
          </a:solidFill>
        </p:spPr>
        <p:txBody>
          <a:bodyPr lIns="0" tIns="0" rIns="0" bIns="0" anchor="ctr"/>
          <a:lstStyle>
            <a:lvl1pPr marL="0" indent="0" algn="ctr">
              <a:buNone/>
              <a:defRPr sz="1100" b="1">
                <a:solidFill>
                  <a:schemeClr val="bg1"/>
                </a:solidFill>
                <a:effectLst>
                  <a:outerShdw blurRad="38100" dist="38100" dir="2700000" algn="tl">
                    <a:srgbClr val="000000">
                      <a:alpha val="43137"/>
                    </a:srgbClr>
                  </a:outerShdw>
                </a:effectLst>
                <a:latin typeface="Century Gothic" panose="020B0502020202020204" pitchFamily="34" charset="0"/>
              </a:defRPr>
            </a:lvl1pPr>
          </a:lstStyle>
          <a:p>
            <a:pPr lvl="0"/>
            <a:r>
              <a:rPr lang="en-US" dirty="0"/>
              <a:t>Item</a:t>
            </a:r>
          </a:p>
        </p:txBody>
      </p:sp>
      <p:pic>
        <p:nvPicPr>
          <p:cNvPr id="11" name="Logo English" descr="A picture containing drawing&#10;&#10;Description automatically generated">
            <a:extLst>
              <a:ext uri="{FF2B5EF4-FFF2-40B4-BE49-F238E27FC236}">
                <a16:creationId xmlns:a16="http://schemas.microsoft.com/office/drawing/2014/main" id="{8F91DD51-7EDC-4260-99F6-08433E8B839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11511" y="286591"/>
            <a:ext cx="2056384" cy="420624"/>
          </a:xfrm>
          <a:prstGeom prst="rect">
            <a:avLst/>
          </a:prstGeom>
        </p:spPr>
      </p:pic>
    </p:spTree>
    <p:extLst>
      <p:ext uri="{BB962C8B-B14F-4D97-AF65-F5344CB8AC3E}">
        <p14:creationId xmlns:p14="http://schemas.microsoft.com/office/powerpoint/2010/main" val="3326112499"/>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fade">
                                      <p:cBhvr>
                                        <p:cTn id="7" dur="1000"/>
                                        <p:tgtEl>
                                          <p:spTgt spid="9">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1000"/>
                                        <p:tgtEl>
                                          <p:spTgt spid="9">
                                            <p:txEl>
                                              <p:pRg st="0" end="0"/>
                                            </p:txEl>
                                          </p:spTgt>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10">
                                            <p:bg/>
                                          </p:spTgt>
                                        </p:tgtEl>
                                        <p:attrNameLst>
                                          <p:attrName>style.visibility</p:attrName>
                                        </p:attrNameLst>
                                      </p:cBhvr>
                                      <p:to>
                                        <p:strVal val="visible"/>
                                      </p:to>
                                    </p:set>
                                    <p:animEffect transition="in" filter="fade">
                                      <p:cBhvr>
                                        <p:cTn id="14" dur="1000"/>
                                        <p:tgtEl>
                                          <p:spTgt spid="10">
                                            <p:bg/>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1000"/>
                                        <p:tgtEl>
                                          <p:spTgt spid="10">
                                            <p:txEl>
                                              <p:pRg st="0" end="0"/>
                                            </p:txEl>
                                          </p:spTgt>
                                        </p:tgtEl>
                                      </p:cBhvr>
                                    </p:animEffect>
                                  </p:childTnLst>
                                </p:cTn>
                              </p:par>
                              <p:par>
                                <p:cTn id="18" presetID="10" presetClass="exit" presetSubtype="0" fill="hold" nodeType="withEffect">
                                  <p:stCondLst>
                                    <p:cond delay="0"/>
                                  </p:stCondLst>
                                  <p:childTnLst>
                                    <p:animEffect transition="out" filter="fade">
                                      <p:cBhvr>
                                        <p:cTn id="19" dur="1000"/>
                                        <p:tgtEl>
                                          <p:spTgt spid="11"/>
                                        </p:tgtEl>
                                      </p:cBhvr>
                                    </p:animEffect>
                                    <p:set>
                                      <p:cBhvr>
                                        <p:cTn id="20" dur="1" fill="hold">
                                          <p:stCondLst>
                                            <p:cond delay="999"/>
                                          </p:stCondLst>
                                        </p:cTn>
                                        <p:tgtEl>
                                          <p:spTgt spid="11"/>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tmplLst>
          <p:tmpl>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childTnLst>
                </p:cTn>
              </p:par>
            </p:tnLst>
          </p:tmpl>
        </p:tmplLst>
      </p:bldP>
      <p:bldP spid="10" grpId="0" uiExpand="1" build="p" animBg="1">
        <p:tmplLst>
          <p:tmpl>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000"/>
                        <p:tgtEl>
                          <p:spTgt spid="10"/>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000"/>
                        <p:tgtEl>
                          <p:spTgt spid="10"/>
                        </p:tgtEl>
                      </p:cBhvr>
                    </p:animEffect>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6EE5E541-0B4C-4026-A54E-B6945EDC064F}"/>
              </a:ext>
            </a:extLst>
          </p:cNvPr>
          <p:cNvSpPr>
            <a:spLocks noGrp="1"/>
          </p:cNvSpPr>
          <p:nvPr>
            <p:ph type="body" sz="quarter" idx="19"/>
          </p:nvPr>
        </p:nvSpPr>
        <p:spPr>
          <a:xfrm>
            <a:off x="1033272" y="4687707"/>
            <a:ext cx="7638587" cy="914400"/>
          </a:xfrm>
          <a:prstGeom prst="roundRect">
            <a:avLst>
              <a:gd name="adj" fmla="val 32078"/>
            </a:avLst>
          </a:prstGeom>
          <a:solidFill>
            <a:schemeClr val="bg1">
              <a:lumMod val="50000"/>
              <a:alpha val="50000"/>
            </a:schemeClr>
          </a:solidFill>
        </p:spPr>
        <p:txBody>
          <a:bodyPr/>
          <a:lstStyle>
            <a:lvl1pPr marL="0" indent="0">
              <a:buFont typeface="Arial" panose="020B0604020202020204" pitchFamily="34" charset="0"/>
              <a:buNone/>
              <a:defRPr lang="en-US" sz="1400" b="0" kern="1200" dirty="0">
                <a:solidFill>
                  <a:schemeClr val="bg1"/>
                </a:solidFill>
                <a:latin typeface="+mn-lt"/>
                <a:ea typeface="+mn-ea"/>
                <a:cs typeface="+mn-cs"/>
              </a:defRPr>
            </a:lvl1pPr>
          </a:lstStyle>
          <a:p>
            <a:pPr lvl="0"/>
            <a:endParaRPr lang="en-US" dirty="0"/>
          </a:p>
        </p:txBody>
      </p:sp>
      <p:sp>
        <p:nvSpPr>
          <p:cNvPr id="6" name="Picture Placeholder 2">
            <a:extLst>
              <a:ext uri="{FF2B5EF4-FFF2-40B4-BE49-F238E27FC236}">
                <a16:creationId xmlns:a16="http://schemas.microsoft.com/office/drawing/2014/main" id="{137C8DEF-D234-4CF7-B2B7-D99941A16A38}"/>
              </a:ext>
            </a:extLst>
          </p:cNvPr>
          <p:cNvSpPr>
            <a:spLocks noGrp="1"/>
          </p:cNvSpPr>
          <p:nvPr>
            <p:ph type="pic" sz="quarter" idx="14" hasCustomPrompt="1"/>
          </p:nvPr>
        </p:nvSpPr>
        <p:spPr>
          <a:xfrm>
            <a:off x="1178574" y="5151082"/>
            <a:ext cx="365760" cy="361915"/>
          </a:xfrm>
          <a:prstGeom prst="roundRect">
            <a:avLst>
              <a:gd name="adj" fmla="val 50000"/>
            </a:avLst>
          </a:prstGeom>
        </p:spPr>
        <p:txBody>
          <a:bodyPr/>
          <a:lstStyle>
            <a:lvl1pPr marL="0" indent="0" algn="ctr">
              <a:buNone/>
              <a:defRPr sz="1400"/>
            </a:lvl1pPr>
          </a:lstStyle>
          <a:p>
            <a:r>
              <a:rPr lang="en-US" dirty="0"/>
              <a:t>Songbook</a:t>
            </a:r>
          </a:p>
        </p:txBody>
      </p:sp>
      <p:sp>
        <p:nvSpPr>
          <p:cNvPr id="3" name="song_number">
            <a:extLst>
              <a:ext uri="{FF2B5EF4-FFF2-40B4-BE49-F238E27FC236}">
                <a16:creationId xmlns:a16="http://schemas.microsoft.com/office/drawing/2014/main" id="{E1887CE4-DD4C-4587-8EC3-4DC394CD174A}"/>
              </a:ext>
            </a:extLst>
          </p:cNvPr>
          <p:cNvSpPr>
            <a:spLocks noGrp="1"/>
          </p:cNvSpPr>
          <p:nvPr>
            <p:ph type="body" sz="quarter" idx="15" hasCustomPrompt="1"/>
          </p:nvPr>
        </p:nvSpPr>
        <p:spPr>
          <a:xfrm>
            <a:off x="1632987" y="5144907"/>
            <a:ext cx="365760" cy="365760"/>
          </a:xfrm>
          <a:prstGeom prst="roundRect">
            <a:avLst>
              <a:gd name="adj" fmla="val 50000"/>
            </a:avLst>
          </a:prstGeom>
          <a:solidFill>
            <a:schemeClr val="bg2">
              <a:lumMod val="50000"/>
            </a:schemeClr>
          </a:solidFill>
        </p:spPr>
        <p:txBody>
          <a:bodyPr lIns="0" tIns="0" rIns="0" bIns="0" anchor="ctr"/>
          <a:lstStyle>
            <a:lvl1pPr marL="0" indent="0" algn="ctr">
              <a:buNone/>
              <a:defRPr sz="1200" b="1">
                <a:solidFill>
                  <a:schemeClr val="bg1"/>
                </a:solidFill>
                <a:latin typeface="Century Gothic" panose="020B0502020202020204" pitchFamily="34" charset="0"/>
              </a:defRPr>
            </a:lvl1pPr>
            <a:lvl2pPr marL="457200" indent="0">
              <a:buNone/>
              <a:defRPr sz="1050"/>
            </a:lvl2pPr>
            <a:lvl3pPr marL="914400" indent="0">
              <a:buNone/>
              <a:defRPr sz="1000"/>
            </a:lvl3pPr>
            <a:lvl4pPr marL="1371600" indent="0">
              <a:buNone/>
              <a:defRPr sz="900"/>
            </a:lvl4pPr>
            <a:lvl5pPr marL="1828800" indent="0" algn="l">
              <a:buNone/>
              <a:defRPr sz="900"/>
            </a:lvl5pPr>
          </a:lstStyle>
          <a:p>
            <a:pPr lvl="0"/>
            <a:r>
              <a:rPr lang="en-US" dirty="0"/>
              <a:t>123</a:t>
            </a:r>
          </a:p>
        </p:txBody>
      </p:sp>
      <p:sp>
        <p:nvSpPr>
          <p:cNvPr id="5" name="Text Placeholder 4">
            <a:extLst>
              <a:ext uri="{FF2B5EF4-FFF2-40B4-BE49-F238E27FC236}">
                <a16:creationId xmlns:a16="http://schemas.microsoft.com/office/drawing/2014/main" id="{A604A485-3738-4C04-81B8-D532D3482A4B}"/>
              </a:ext>
            </a:extLst>
          </p:cNvPr>
          <p:cNvSpPr>
            <a:spLocks noGrp="1"/>
          </p:cNvSpPr>
          <p:nvPr>
            <p:ph type="body" sz="quarter" idx="16" hasCustomPrompt="1"/>
          </p:nvPr>
        </p:nvSpPr>
        <p:spPr>
          <a:xfrm>
            <a:off x="2087400" y="5097592"/>
            <a:ext cx="2951596" cy="361915"/>
          </a:xfrm>
          <a:prstGeom prst="rect">
            <a:avLst/>
          </a:prstGeom>
        </p:spPr>
        <p:txBody>
          <a:bodyPr wrap="none" lIns="0" tIns="0" rIns="0" bIns="0" anchor="ctr"/>
          <a:lstStyle>
            <a:lvl1pPr marL="0" indent="0">
              <a:lnSpc>
                <a:spcPts val="1600"/>
              </a:lnSpc>
              <a:spcBef>
                <a:spcPts val="0"/>
              </a:spcBef>
              <a:buNone/>
              <a:defRPr sz="2000">
                <a:solidFill>
                  <a:schemeClr val="bg1"/>
                </a:solidFill>
                <a:effectLst>
                  <a:outerShdw blurRad="38100" dist="38100" dir="2700000" algn="tl">
                    <a:srgbClr val="000000">
                      <a:alpha val="43137"/>
                    </a:srgbClr>
                  </a:outerShdw>
                </a:effectLst>
              </a:defRPr>
            </a:lvl1pPr>
          </a:lstStyle>
          <a:p>
            <a:pPr lvl="0"/>
            <a:r>
              <a:rPr lang="en-US" sz="1600" dirty="0"/>
              <a:t>Song Title</a:t>
            </a:r>
            <a:endParaRPr lang="en-US" dirty="0"/>
          </a:p>
        </p:txBody>
      </p:sp>
      <p:sp>
        <p:nvSpPr>
          <p:cNvPr id="8" name="Text Placeholder 7">
            <a:extLst>
              <a:ext uri="{FF2B5EF4-FFF2-40B4-BE49-F238E27FC236}">
                <a16:creationId xmlns:a16="http://schemas.microsoft.com/office/drawing/2014/main" id="{E50B753F-E541-4C9F-B669-A910A156CE6D}"/>
              </a:ext>
            </a:extLst>
          </p:cNvPr>
          <p:cNvSpPr>
            <a:spLocks noGrp="1"/>
          </p:cNvSpPr>
          <p:nvPr>
            <p:ph type="body" sz="quarter" idx="17" hasCustomPrompt="1"/>
          </p:nvPr>
        </p:nvSpPr>
        <p:spPr>
          <a:xfrm>
            <a:off x="2087400" y="5369019"/>
            <a:ext cx="2951596" cy="180975"/>
          </a:xfrm>
          <a:prstGeom prst="rect">
            <a:avLst/>
          </a:prstGeom>
        </p:spPr>
        <p:txBody>
          <a:bodyPr anchor="ctr"/>
          <a:lstStyle>
            <a:lvl1pPr marL="0" indent="0">
              <a:buNone/>
              <a:defRPr sz="900">
                <a:solidFill>
                  <a:schemeClr val="bg1"/>
                </a:solidFill>
                <a:effectLst>
                  <a:outerShdw blurRad="38100" dist="38100" dir="2700000" algn="tl">
                    <a:srgbClr val="000000">
                      <a:alpha val="43137"/>
                    </a:srgbClr>
                  </a:outerShdw>
                </a:effectLst>
              </a:defRPr>
            </a:lvl1pPr>
          </a:lstStyle>
          <a:p>
            <a:pPr lvl="0"/>
            <a:r>
              <a:rPr lang="en-US" sz="700" dirty="0"/>
              <a:t>Copyright</a:t>
            </a:r>
            <a:endParaRPr lang="en-US" dirty="0"/>
          </a:p>
        </p:txBody>
      </p:sp>
      <p:sp>
        <p:nvSpPr>
          <p:cNvPr id="7" name="Content Placeholder 6">
            <a:extLst>
              <a:ext uri="{FF2B5EF4-FFF2-40B4-BE49-F238E27FC236}">
                <a16:creationId xmlns:a16="http://schemas.microsoft.com/office/drawing/2014/main" id="{2F0ED832-0344-4740-AF3C-8E33EC7E5375}"/>
              </a:ext>
            </a:extLst>
          </p:cNvPr>
          <p:cNvSpPr>
            <a:spLocks noGrp="1"/>
          </p:cNvSpPr>
          <p:nvPr>
            <p:ph sz="quarter" idx="18"/>
          </p:nvPr>
        </p:nvSpPr>
        <p:spPr>
          <a:xfrm>
            <a:off x="118872" y="457200"/>
            <a:ext cx="914400" cy="4297680"/>
          </a:xfrm>
          <a:prstGeom prst="roundRect">
            <a:avLst>
              <a:gd name="adj" fmla="val 28004"/>
            </a:avLst>
          </a:prstGeom>
          <a:solidFill>
            <a:schemeClr val="bg1">
              <a:lumMod val="50000"/>
              <a:alpha val="50000"/>
            </a:schemeClr>
          </a:solidFill>
          <a:ln w="6350" cap="flat" cmpd="sng" algn="ctr">
            <a:noFill/>
            <a:prstDash val="solid"/>
            <a:miter lim="800000"/>
          </a:ln>
          <a:effectLst/>
        </p:spPr>
        <p:txBody>
          <a:bodyPr vert="horz" lIns="91440" tIns="45720" rIns="91440" bIns="45720" rtlCol="0" anchor="ctr">
            <a:noAutofit/>
          </a:bodyPr>
          <a:lstStyle>
            <a:lvl1pPr marL="0" indent="0">
              <a:buFontTx/>
              <a:buNone/>
              <a:defRPr lang="en-US" sz="1400" b="0" dirty="0">
                <a:solidFill>
                  <a:schemeClr val="bg1"/>
                </a:solidFill>
              </a:defRPr>
            </a:lvl1pPr>
          </a:lstStyle>
          <a:p>
            <a:pPr marL="228600" lvl="0" indent="-228600" algn="ctr" defTabSz="685800">
              <a:spcBef>
                <a:spcPts val="750"/>
              </a:spcBef>
            </a:pPr>
            <a:endParaRPr lang="en-US" dirty="0"/>
          </a:p>
        </p:txBody>
      </p:sp>
      <p:sp>
        <p:nvSpPr>
          <p:cNvPr id="10" name="Picture Placeholder 9">
            <a:extLst>
              <a:ext uri="{FF2B5EF4-FFF2-40B4-BE49-F238E27FC236}">
                <a16:creationId xmlns:a16="http://schemas.microsoft.com/office/drawing/2014/main" id="{D0E80279-BD62-43D8-9181-D59FD7657BAC}"/>
              </a:ext>
            </a:extLst>
          </p:cNvPr>
          <p:cNvSpPr>
            <a:spLocks noGrp="1"/>
          </p:cNvSpPr>
          <p:nvPr>
            <p:ph type="pic" sz="quarter" idx="10"/>
          </p:nvPr>
        </p:nvSpPr>
        <p:spPr>
          <a:xfrm>
            <a:off x="731520" y="118872"/>
            <a:ext cx="8229600" cy="4937760"/>
          </a:xfrm>
          <a:prstGeom prst="roundRect">
            <a:avLst>
              <a:gd name="adj" fmla="val 4465"/>
            </a:avLst>
          </a:prstGeom>
          <a:effectLst>
            <a:outerShdw blurRad="127000" sx="101000" sy="101000" algn="ctr" rotWithShape="0">
              <a:prstClr val="black">
                <a:alpha val="40000"/>
              </a:prstClr>
            </a:outerShdw>
          </a:effectLst>
        </p:spPr>
        <p:txBody>
          <a:bodyPr/>
          <a:lstStyle/>
          <a:p>
            <a:endParaRPr lang="en-US" dirty="0"/>
          </a:p>
        </p:txBody>
      </p:sp>
      <p:sp>
        <p:nvSpPr>
          <p:cNvPr id="18" name="Picture Placeholder 17">
            <a:extLst>
              <a:ext uri="{FF2B5EF4-FFF2-40B4-BE49-F238E27FC236}">
                <a16:creationId xmlns:a16="http://schemas.microsoft.com/office/drawing/2014/main" id="{DA5B166A-A382-4219-AA09-0C1C23FB1184}"/>
              </a:ext>
            </a:extLst>
          </p:cNvPr>
          <p:cNvSpPr>
            <a:spLocks noGrp="1" noChangeAspect="1"/>
          </p:cNvSpPr>
          <p:nvPr>
            <p:ph type="pic" sz="quarter" idx="20"/>
          </p:nvPr>
        </p:nvSpPr>
        <p:spPr>
          <a:xfrm>
            <a:off x="8157642" y="5144907"/>
            <a:ext cx="367371" cy="365760"/>
          </a:xfrm>
          <a:prstGeom prst="ellipse">
            <a:avLst/>
          </a:prstGeom>
        </p:spPr>
        <p:txBody>
          <a:bodyPr/>
          <a:lstStyle/>
          <a:p>
            <a:endParaRPr lang="en-US" dirty="0"/>
          </a:p>
        </p:txBody>
      </p:sp>
      <p:sp>
        <p:nvSpPr>
          <p:cNvPr id="20" name="Text Placeholder 19">
            <a:extLst>
              <a:ext uri="{FF2B5EF4-FFF2-40B4-BE49-F238E27FC236}">
                <a16:creationId xmlns:a16="http://schemas.microsoft.com/office/drawing/2014/main" id="{B8B0EA83-2871-4B3A-BFBF-045B9CAC9BD1}"/>
              </a:ext>
            </a:extLst>
          </p:cNvPr>
          <p:cNvSpPr>
            <a:spLocks noGrp="1"/>
          </p:cNvSpPr>
          <p:nvPr>
            <p:ph type="body" sz="quarter" idx="21" hasCustomPrompt="1"/>
          </p:nvPr>
        </p:nvSpPr>
        <p:spPr>
          <a:xfrm>
            <a:off x="5117393" y="5102352"/>
            <a:ext cx="2951596" cy="361950"/>
          </a:xfrm>
          <a:prstGeom prst="rect">
            <a:avLst/>
          </a:prstGeom>
        </p:spPr>
        <p:txBody>
          <a:bodyPr lIns="0" tIns="0" rIns="0" bIns="0" anchor="ctr"/>
          <a:lstStyle>
            <a:lvl1pPr marL="0" indent="0" algn="r">
              <a:lnSpc>
                <a:spcPts val="1600"/>
              </a:lnSpc>
              <a:spcBef>
                <a:spcPts val="0"/>
              </a:spcBef>
              <a:buNone/>
              <a:defRPr sz="1600">
                <a:solidFill>
                  <a:schemeClr val="bg1"/>
                </a:solidFill>
                <a:effectLst>
                  <a:outerShdw blurRad="38100" dist="38100" dir="2700000" algn="tl">
                    <a:srgbClr val="000000">
                      <a:alpha val="43137"/>
                    </a:srgbClr>
                  </a:outerShdw>
                </a:effectLst>
                <a:latin typeface="Alegreya Sans Medium" panose="00000600000000000000" pitchFamily="50" charset="0"/>
              </a:defRPr>
            </a:lvl1pPr>
          </a:lstStyle>
          <a:p>
            <a:pPr lvl="0"/>
            <a:r>
              <a:rPr lang="en-US" dirty="0">
                <a:latin typeface="Alegreya Sans Medium" panose="00000600000000000000" pitchFamily="50" charset="0"/>
              </a:rPr>
              <a:t>Song Title</a:t>
            </a:r>
            <a:endParaRPr lang="en-US" dirty="0"/>
          </a:p>
        </p:txBody>
      </p:sp>
      <p:sp>
        <p:nvSpPr>
          <p:cNvPr id="4" name="Text Placeholder 3">
            <a:extLst>
              <a:ext uri="{FF2B5EF4-FFF2-40B4-BE49-F238E27FC236}">
                <a16:creationId xmlns:a16="http://schemas.microsoft.com/office/drawing/2014/main" id="{8A54F2E3-7906-407E-A077-833997EA9730}"/>
              </a:ext>
            </a:extLst>
          </p:cNvPr>
          <p:cNvSpPr>
            <a:spLocks noGrp="1"/>
          </p:cNvSpPr>
          <p:nvPr>
            <p:ph type="body" sz="quarter" idx="22" hasCustomPrompt="1"/>
          </p:nvPr>
        </p:nvSpPr>
        <p:spPr>
          <a:xfrm>
            <a:off x="5117393" y="5369020"/>
            <a:ext cx="2893403" cy="180974"/>
          </a:xfrm>
          <a:prstGeom prst="rect">
            <a:avLst/>
          </a:prstGeom>
        </p:spPr>
        <p:txBody>
          <a:bodyPr lIns="0" tIns="0" rIns="0" bIns="0" anchor="ctr"/>
          <a:lstStyle>
            <a:lvl1pPr marL="0" indent="0" algn="r">
              <a:buFont typeface="Arial" panose="020B0604020202020204" pitchFamily="34" charset="0"/>
              <a:buNone/>
              <a:defRPr sz="900">
                <a:solidFill>
                  <a:schemeClr val="bg1"/>
                </a:solidFill>
                <a:effectLst>
                  <a:outerShdw blurRad="38100" dist="38100" dir="2700000" algn="tl">
                    <a:srgbClr val="000000">
                      <a:alpha val="43137"/>
                    </a:srgbClr>
                  </a:outerShdw>
                </a:effectLst>
                <a:latin typeface="Alegreya Sans Medium" panose="00000600000000000000" pitchFamily="50" charset="0"/>
              </a:defRPr>
            </a:lvl1pPr>
          </a:lstStyle>
          <a:p>
            <a:pPr lvl="0"/>
            <a:r>
              <a:rPr lang="en-US" dirty="0"/>
              <a:t>Translation</a:t>
            </a:r>
          </a:p>
        </p:txBody>
      </p:sp>
    </p:spTree>
    <p:extLst>
      <p:ext uri="{BB962C8B-B14F-4D97-AF65-F5344CB8AC3E}">
        <p14:creationId xmlns:p14="http://schemas.microsoft.com/office/powerpoint/2010/main" val="210982488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10.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4" Type="http://schemas.openxmlformats.org/officeDocument/2006/relationships/image" Target="../media/image3.jp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image" Target="../media/image7.jp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image" Target="../media/image8.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11.xml"/><Relationship Id="rId7" Type="http://schemas.openxmlformats.org/officeDocument/2006/relationships/theme" Target="../theme/theme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image" Target="../media/image2.png"/><Relationship Id="rId4" Type="http://schemas.openxmlformats.org/officeDocument/2006/relationships/image" Target="../media/image9.pn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image" Target="../media/image2.png"/><Relationship Id="rId4" Type="http://schemas.openxmlformats.org/officeDocument/2006/relationships/image" Target="../media/image10.png"/></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theme" Target="../theme/theme8.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9.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close up of text on a white background&#10;&#10;Description automatically generated">
            <a:extLst>
              <a:ext uri="{FF2B5EF4-FFF2-40B4-BE49-F238E27FC236}">
                <a16:creationId xmlns:a16="http://schemas.microsoft.com/office/drawing/2014/main" id="{9B9E9FFA-8B02-42AA-BFA1-BAB37C281F6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9" name="Rectangle: Rounded Corners 8">
            <a:extLst>
              <a:ext uri="{FF2B5EF4-FFF2-40B4-BE49-F238E27FC236}">
                <a16:creationId xmlns:a16="http://schemas.microsoft.com/office/drawing/2014/main" id="{8342D040-9D45-43CA-A34D-9CCA0AF39C5D}"/>
              </a:ext>
            </a:extLst>
          </p:cNvPr>
          <p:cNvSpPr/>
          <p:nvPr userDrawn="1"/>
        </p:nvSpPr>
        <p:spPr>
          <a:xfrm>
            <a:off x="5577816" y="93600"/>
            <a:ext cx="3907496" cy="5522400"/>
          </a:xfrm>
          <a:prstGeom prst="roundRect">
            <a:avLst>
              <a:gd name="adj" fmla="val 9197"/>
            </a:avLst>
          </a:prstGeom>
          <a:solidFill>
            <a:schemeClr val="bg1">
              <a:lumMod val="50000"/>
              <a:alpha val="6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9">
            <a:extLst>
              <a:ext uri="{FF2B5EF4-FFF2-40B4-BE49-F238E27FC236}">
                <a16:creationId xmlns:a16="http://schemas.microsoft.com/office/drawing/2014/main" id="{87E0F60B-0654-4686-BC45-B1C4B29C4E36}"/>
              </a:ext>
            </a:extLst>
          </p:cNvPr>
          <p:cNvSpPr/>
          <p:nvPr userDrawn="1"/>
        </p:nvSpPr>
        <p:spPr>
          <a:xfrm>
            <a:off x="347472" y="456261"/>
            <a:ext cx="4800600" cy="4802478"/>
          </a:xfrm>
          <a:prstGeom prst="ellipse">
            <a:avLst/>
          </a:prstGeom>
          <a:solidFill>
            <a:schemeClr val="bg1">
              <a:lumMod val="50000"/>
              <a:alpha val="68000"/>
            </a:schemeClr>
          </a:solidFill>
          <a:ln>
            <a:noFill/>
          </a:ln>
        </p:spPr>
        <p:style>
          <a:lnRef idx="1">
            <a:schemeClr val="accent1"/>
          </a:lnRef>
          <a:fillRef idx="3">
            <a:schemeClr val="accent1"/>
          </a:fillRef>
          <a:effectRef idx="2">
            <a:schemeClr val="accent1"/>
          </a:effectRef>
          <a:fontRef idx="minor">
            <a:schemeClr val="lt1"/>
          </a:fontRef>
        </p:style>
        <p:txBody>
          <a:bodyPr lIns="90102" tIns="45031" rIns="90102" bIns="4503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4" name="Group 13">
            <a:extLst>
              <a:ext uri="{FF2B5EF4-FFF2-40B4-BE49-F238E27FC236}">
                <a16:creationId xmlns:a16="http://schemas.microsoft.com/office/drawing/2014/main" id="{40910004-87AD-441C-8F01-3523741F8C2C}"/>
              </a:ext>
            </a:extLst>
          </p:cNvPr>
          <p:cNvGrpSpPr/>
          <p:nvPr userDrawn="1"/>
        </p:nvGrpSpPr>
        <p:grpSpPr>
          <a:xfrm>
            <a:off x="6810375" y="218772"/>
            <a:ext cx="3048000" cy="547119"/>
            <a:chOff x="6810375" y="218772"/>
            <a:chExt cx="3048000" cy="547119"/>
          </a:xfrm>
        </p:grpSpPr>
        <p:sp>
          <p:nvSpPr>
            <p:cNvPr id="15" name="Rectangle: Rounded Corners 14">
              <a:extLst>
                <a:ext uri="{FF2B5EF4-FFF2-40B4-BE49-F238E27FC236}">
                  <a16:creationId xmlns:a16="http://schemas.microsoft.com/office/drawing/2014/main" id="{589E1A65-CE0A-4483-A4CC-8CF6393956C9}"/>
                </a:ext>
              </a:extLst>
            </p:cNvPr>
            <p:cNvSpPr/>
            <p:nvPr/>
          </p:nvSpPr>
          <p:spPr>
            <a:xfrm>
              <a:off x="6810375" y="218772"/>
              <a:ext cx="3048000" cy="547119"/>
            </a:xfrm>
            <a:prstGeom prst="roundRect">
              <a:avLst>
                <a:gd name="adj" fmla="val 50000"/>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a:ln>
                  <a:noFill/>
                </a:ln>
                <a:solidFill>
                  <a:prstClr val="white"/>
                </a:solidFill>
                <a:effectLst/>
                <a:uLnTx/>
                <a:uFillTx/>
                <a:latin typeface="Calibri"/>
                <a:ea typeface="+mn-ea"/>
                <a:cs typeface="+mn-cs"/>
              </a:endParaRPr>
            </a:p>
          </p:txBody>
        </p:sp>
        <p:pic>
          <p:nvPicPr>
            <p:cNvPr id="16" name="Picture 15" descr="A picture containing clipart&#10;&#10;Description automatically generated">
              <a:extLst>
                <a:ext uri="{FF2B5EF4-FFF2-40B4-BE49-F238E27FC236}">
                  <a16:creationId xmlns:a16="http://schemas.microsoft.com/office/drawing/2014/main" id="{317CF3D6-2336-4F12-ACFE-B07BE35C84C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970071" y="280127"/>
              <a:ext cx="2071785" cy="424408"/>
            </a:xfrm>
            <a:prstGeom prst="rect">
              <a:avLst/>
            </a:prstGeom>
          </p:spPr>
        </p:pic>
      </p:grpSp>
    </p:spTree>
    <p:extLst>
      <p:ext uri="{BB962C8B-B14F-4D97-AF65-F5344CB8AC3E}">
        <p14:creationId xmlns:p14="http://schemas.microsoft.com/office/powerpoint/2010/main" val="2692684549"/>
      </p:ext>
    </p:extLst>
  </p:cSld>
  <p:clrMap bg1="lt1" tx1="dk1" bg2="lt2" tx2="dk2" accent1="accent1" accent2="accent2" accent3="accent3" accent4="accent4" accent5="accent5" accent6="accent6" hlink="hlink" folHlink="folHlink"/>
  <p:sldLayoutIdLst>
    <p:sldLayoutId id="2147483680" r:id="rId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8C995047-32C6-AC40-8472-8B99904AA7F5}" type="datetimeFigureOut">
              <a:rPr lang="en-US" smtClean="0"/>
              <a:t>10/20/2019</a:t>
            </a:fld>
            <a:endParaRPr lang="en-US"/>
          </a:p>
        </p:txBody>
      </p:sp>
      <p:sp>
        <p:nvSpPr>
          <p:cNvPr id="5" name="Footer Placeholder 4"/>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27C6DE1F-F3F6-C342-8EB2-ED228D07CE5B}" type="slidenum">
              <a:rPr lang="en-US" smtClean="0"/>
              <a:t>‹#›</a:t>
            </a:fld>
            <a:endParaRPr lang="en-US"/>
          </a:p>
        </p:txBody>
      </p:sp>
    </p:spTree>
    <p:extLst>
      <p:ext uri="{BB962C8B-B14F-4D97-AF65-F5344CB8AC3E}">
        <p14:creationId xmlns:p14="http://schemas.microsoft.com/office/powerpoint/2010/main" val="23420585"/>
      </p:ext>
    </p:extLst>
  </p:cSld>
  <p:clrMap bg1="dk1" tx1="lt1" bg2="dk2" tx2="lt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3E5816-D7A2-4A47-B6C5-57BEF9E485E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Tree>
    <p:extLst>
      <p:ext uri="{BB962C8B-B14F-4D97-AF65-F5344CB8AC3E}">
        <p14:creationId xmlns:p14="http://schemas.microsoft.com/office/powerpoint/2010/main" val="1389699511"/>
      </p:ext>
    </p:extLst>
  </p:cSld>
  <p:clrMap bg1="lt1" tx1="dk1" bg2="lt2" tx2="dk2" accent1="accent1" accent2="accent2" accent3="accent3" accent4="accent4" accent5="accent5" accent6="accent6" hlink="hlink" folHlink="folHlink"/>
  <p:sldLayoutIdLst>
    <p:sldLayoutId id="2147483682" r:id="rId1"/>
    <p:sldLayoutId id="2147483714"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close up of a door&#10;&#10;Description automatically generated">
            <a:extLst>
              <a:ext uri="{FF2B5EF4-FFF2-40B4-BE49-F238E27FC236}">
                <a16:creationId xmlns:a16="http://schemas.microsoft.com/office/drawing/2014/main" id="{171FA521-C2F6-4605-96C4-2FA98537515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37" y="0"/>
            <a:ext cx="9139126" cy="5715000"/>
          </a:xfrm>
          <a:prstGeom prst="rect">
            <a:avLst/>
          </a:prstGeom>
        </p:spPr>
      </p:pic>
    </p:spTree>
    <p:extLst>
      <p:ext uri="{BB962C8B-B14F-4D97-AF65-F5344CB8AC3E}">
        <p14:creationId xmlns:p14="http://schemas.microsoft.com/office/powerpoint/2010/main" val="3469136192"/>
      </p:ext>
    </p:extLst>
  </p:cSld>
  <p:clrMap bg1="lt1" tx1="dk1" bg2="lt2" tx2="dk2" accent1="accent1" accent2="accent2" accent3="accent3" accent4="accent4" accent5="accent5" accent6="accent6" hlink="hlink" folHlink="folHlink"/>
  <p:sldLayoutIdLst>
    <p:sldLayoutId id="2147483684" r:id="rId1"/>
    <p:sldLayoutId id="214748371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picture containing indoor, sitting, paper, white&#10;&#10;Description automatically generated">
            <a:extLst>
              <a:ext uri="{FF2B5EF4-FFF2-40B4-BE49-F238E27FC236}">
                <a16:creationId xmlns:a16="http://schemas.microsoft.com/office/drawing/2014/main" id="{3F456D8C-14F1-40D7-B121-AA84F5180E6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1524"/>
            <a:ext cx="9144000" cy="5718048"/>
          </a:xfrm>
          <a:prstGeom prst="rect">
            <a:avLst/>
          </a:prstGeom>
        </p:spPr>
      </p:pic>
      <p:sp>
        <p:nvSpPr>
          <p:cNvPr id="11" name="Oval 10">
            <a:extLst>
              <a:ext uri="{FF2B5EF4-FFF2-40B4-BE49-F238E27FC236}">
                <a16:creationId xmlns:a16="http://schemas.microsoft.com/office/drawing/2014/main" id="{772E9A46-88B4-47F2-B793-D03349971FF3}"/>
              </a:ext>
            </a:extLst>
          </p:cNvPr>
          <p:cNvSpPr/>
          <p:nvPr userDrawn="1"/>
        </p:nvSpPr>
        <p:spPr>
          <a:xfrm>
            <a:off x="2171700" y="456261"/>
            <a:ext cx="4800600" cy="4802478"/>
          </a:xfrm>
          <a:prstGeom prst="ellipse">
            <a:avLst/>
          </a:prstGeom>
          <a:solidFill>
            <a:schemeClr val="bg1">
              <a:lumMod val="50000"/>
              <a:alpha val="68000"/>
            </a:schemeClr>
          </a:solidFill>
          <a:ln>
            <a:noFill/>
          </a:ln>
        </p:spPr>
        <p:style>
          <a:lnRef idx="1">
            <a:schemeClr val="accent1"/>
          </a:lnRef>
          <a:fillRef idx="3">
            <a:schemeClr val="accent1"/>
          </a:fillRef>
          <a:effectRef idx="2">
            <a:schemeClr val="accent1"/>
          </a:effectRef>
          <a:fontRef idx="minor">
            <a:schemeClr val="lt1"/>
          </a:fontRef>
        </p:style>
        <p:txBody>
          <a:bodyPr lIns="90102" tIns="45031" rIns="90102" bIns="4503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4854DD78-0B4E-4B12-94F2-54A91B80B735}"/>
              </a:ext>
            </a:extLst>
          </p:cNvPr>
          <p:cNvSpPr/>
          <p:nvPr/>
        </p:nvSpPr>
        <p:spPr>
          <a:xfrm>
            <a:off x="6810375" y="218772"/>
            <a:ext cx="3048000" cy="547119"/>
          </a:xfrm>
          <a:prstGeom prst="roundRect">
            <a:avLst>
              <a:gd name="adj" fmla="val 50000"/>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464698446"/>
      </p:ext>
    </p:extLst>
  </p:cSld>
  <p:clrMap bg1="lt1" tx1="dk1" bg2="lt2" tx2="dk2" accent1="accent1" accent2="accent2" accent3="accent3" accent4="accent4" accent5="accent5" accent6="accent6" hlink="hlink" folHlink="folHlink"/>
  <p:sldLayoutIdLst>
    <p:sldLayoutId id="2147483686" r:id="rId1"/>
    <p:sldLayoutId id="2147483713" r:id="rId2"/>
    <p:sldLayoutId id="214748371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close up of text on a white background&#10;&#10;Description automatically generated">
            <a:extLst>
              <a:ext uri="{FF2B5EF4-FFF2-40B4-BE49-F238E27FC236}">
                <a16:creationId xmlns:a16="http://schemas.microsoft.com/office/drawing/2014/main" id="{9F32A12B-6997-460A-9928-356E2E8A5C61}"/>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Tree>
    <p:extLst>
      <p:ext uri="{BB962C8B-B14F-4D97-AF65-F5344CB8AC3E}">
        <p14:creationId xmlns:p14="http://schemas.microsoft.com/office/powerpoint/2010/main" val="1020081238"/>
      </p:ext>
    </p:extLst>
  </p:cSld>
  <p:clrMap bg1="lt1" tx1="dk1" bg2="lt2" tx2="dk2" accent1="accent1" accent2="accent2" accent3="accent3" accent4="accent4" accent5="accent5" accent6="accent6" hlink="hlink" folHlink="folHlink"/>
  <p:sldLayoutIdLst>
    <p:sldLayoutId id="2147483694" r:id="rId1"/>
    <p:sldLayoutId id="2147483707" r:id="rId2"/>
    <p:sldLayoutId id="2147483708" r:id="rId3"/>
    <p:sldLayoutId id="2147483709" r:id="rId4"/>
    <p:sldLayoutId id="2147483711" r:id="rId5"/>
    <p:sldLayoutId id="2147483712"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C9C596-64C3-4753-8817-3CB98D111061}"/>
              </a:ext>
            </a:extLst>
          </p:cNvPr>
          <p:cNvPicPr>
            <a:picLocks noChangeAspect="1"/>
          </p:cNvPicPr>
          <p:nvPr userDrawn="1"/>
        </p:nvPicPr>
        <p:blipFill>
          <a:blip r:embed="rId4">
            <a:alphaModFix amt="70000"/>
          </a:blip>
          <a:stretch>
            <a:fillRect/>
          </a:stretch>
        </p:blipFill>
        <p:spPr>
          <a:xfrm>
            <a:off x="6280" y="0"/>
            <a:ext cx="9137720" cy="5715000"/>
          </a:xfrm>
          <a:prstGeom prst="rect">
            <a:avLst/>
          </a:prstGeom>
          <a:solidFill>
            <a:schemeClr val="bg1">
              <a:lumMod val="50000"/>
            </a:schemeClr>
          </a:solidFill>
        </p:spPr>
      </p:pic>
      <p:grpSp>
        <p:nvGrpSpPr>
          <p:cNvPr id="9" name="Group 8">
            <a:extLst>
              <a:ext uri="{FF2B5EF4-FFF2-40B4-BE49-F238E27FC236}">
                <a16:creationId xmlns:a16="http://schemas.microsoft.com/office/drawing/2014/main" id="{AA41B551-EAC7-4705-AF22-87F569A606A7}"/>
              </a:ext>
            </a:extLst>
          </p:cNvPr>
          <p:cNvGrpSpPr/>
          <p:nvPr userDrawn="1"/>
        </p:nvGrpSpPr>
        <p:grpSpPr>
          <a:xfrm>
            <a:off x="6810375" y="218772"/>
            <a:ext cx="3048000" cy="547119"/>
            <a:chOff x="6810375" y="218772"/>
            <a:chExt cx="3048000" cy="547119"/>
          </a:xfrm>
        </p:grpSpPr>
        <p:sp>
          <p:nvSpPr>
            <p:cNvPr id="5" name="Rectangle: Rounded Corners 4">
              <a:extLst>
                <a:ext uri="{FF2B5EF4-FFF2-40B4-BE49-F238E27FC236}">
                  <a16:creationId xmlns:a16="http://schemas.microsoft.com/office/drawing/2014/main" id="{690D52A2-2890-43B2-A474-FD3EBA4DB4BA}"/>
                </a:ext>
              </a:extLst>
            </p:cNvPr>
            <p:cNvSpPr/>
            <p:nvPr/>
          </p:nvSpPr>
          <p:spPr>
            <a:xfrm>
              <a:off x="6810375" y="218772"/>
              <a:ext cx="3048000" cy="547119"/>
            </a:xfrm>
            <a:prstGeom prst="roundRect">
              <a:avLst>
                <a:gd name="adj" fmla="val 50000"/>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7" descr="A picture containing clipart&#10;&#10;Description automatically generated">
              <a:extLst>
                <a:ext uri="{FF2B5EF4-FFF2-40B4-BE49-F238E27FC236}">
                  <a16:creationId xmlns:a16="http://schemas.microsoft.com/office/drawing/2014/main" id="{AED506AA-E79D-42E2-9F67-796A502DF30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970071" y="280127"/>
              <a:ext cx="2071785" cy="424408"/>
            </a:xfrm>
            <a:prstGeom prst="rect">
              <a:avLst/>
            </a:prstGeom>
          </p:spPr>
        </p:pic>
      </p:grpSp>
    </p:spTree>
    <p:extLst>
      <p:ext uri="{BB962C8B-B14F-4D97-AF65-F5344CB8AC3E}">
        <p14:creationId xmlns:p14="http://schemas.microsoft.com/office/powerpoint/2010/main" val="3482916888"/>
      </p:ext>
    </p:extLst>
  </p:cSld>
  <p:clrMap bg1="lt1" tx1="dk1" bg2="lt2" tx2="dk2" accent1="accent1" accent2="accent2" accent3="accent3" accent4="accent4" accent5="accent5" accent6="accent6" hlink="hlink" folHlink="folHlink"/>
  <p:sldLayoutIdLst>
    <p:sldLayoutId id="2147483696" r:id="rId1"/>
    <p:sldLayoutId id="214748369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991573-2EBF-476A-A626-F089ECF8EF8D}"/>
              </a:ext>
            </a:extLst>
          </p:cNvPr>
          <p:cNvPicPr>
            <a:picLocks noChangeAspect="1"/>
          </p:cNvPicPr>
          <p:nvPr userDrawn="1"/>
        </p:nvPicPr>
        <p:blipFill>
          <a:blip r:embed="rId4"/>
          <a:stretch>
            <a:fillRect/>
          </a:stretch>
        </p:blipFill>
        <p:spPr>
          <a:xfrm>
            <a:off x="0" y="0"/>
            <a:ext cx="9144000" cy="5715000"/>
          </a:xfrm>
          <a:prstGeom prst="rect">
            <a:avLst/>
          </a:prstGeom>
        </p:spPr>
      </p:pic>
      <p:grpSp>
        <p:nvGrpSpPr>
          <p:cNvPr id="9" name="Group 8">
            <a:extLst>
              <a:ext uri="{FF2B5EF4-FFF2-40B4-BE49-F238E27FC236}">
                <a16:creationId xmlns:a16="http://schemas.microsoft.com/office/drawing/2014/main" id="{AA41B551-EAC7-4705-AF22-87F569A606A7}"/>
              </a:ext>
            </a:extLst>
          </p:cNvPr>
          <p:cNvGrpSpPr/>
          <p:nvPr userDrawn="1"/>
        </p:nvGrpSpPr>
        <p:grpSpPr>
          <a:xfrm>
            <a:off x="6810375" y="218772"/>
            <a:ext cx="3048000" cy="547119"/>
            <a:chOff x="6810375" y="218772"/>
            <a:chExt cx="3048000" cy="547119"/>
          </a:xfrm>
        </p:grpSpPr>
        <p:sp>
          <p:nvSpPr>
            <p:cNvPr id="5" name="Rectangle: Rounded Corners 4">
              <a:extLst>
                <a:ext uri="{FF2B5EF4-FFF2-40B4-BE49-F238E27FC236}">
                  <a16:creationId xmlns:a16="http://schemas.microsoft.com/office/drawing/2014/main" id="{690D52A2-2890-43B2-A474-FD3EBA4DB4BA}"/>
                </a:ext>
              </a:extLst>
            </p:cNvPr>
            <p:cNvSpPr/>
            <p:nvPr/>
          </p:nvSpPr>
          <p:spPr>
            <a:xfrm>
              <a:off x="6810375" y="218772"/>
              <a:ext cx="3048000" cy="547119"/>
            </a:xfrm>
            <a:prstGeom prst="roundRect">
              <a:avLst>
                <a:gd name="adj" fmla="val 50000"/>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7" descr="A picture containing clipart&#10;&#10;Description automatically generated">
              <a:extLst>
                <a:ext uri="{FF2B5EF4-FFF2-40B4-BE49-F238E27FC236}">
                  <a16:creationId xmlns:a16="http://schemas.microsoft.com/office/drawing/2014/main" id="{AED506AA-E79D-42E2-9F67-796A502DF30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970071" y="280127"/>
              <a:ext cx="2071785" cy="424408"/>
            </a:xfrm>
            <a:prstGeom prst="rect">
              <a:avLst/>
            </a:prstGeom>
          </p:spPr>
        </p:pic>
      </p:grpSp>
    </p:spTree>
    <p:extLst>
      <p:ext uri="{BB962C8B-B14F-4D97-AF65-F5344CB8AC3E}">
        <p14:creationId xmlns:p14="http://schemas.microsoft.com/office/powerpoint/2010/main" val="3834798132"/>
      </p:ext>
    </p:extLst>
  </p:cSld>
  <p:clrMap bg1="lt1" tx1="dk1" bg2="lt2" tx2="dk2" accent1="accent1" accent2="accent2" accent3="accent3" accent4="accent4" accent5="accent5" accent6="accent6" hlink="hlink" folHlink="folHlink"/>
  <p:sldLayoutIdLst>
    <p:sldLayoutId id="2147483699" r:id="rId1"/>
    <p:sldLayoutId id="214748370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0460156"/>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EA59C7BC-E488-44F5-B3A9-8814D3B051FD}" type="datetimeFigureOut">
              <a:rPr lang="en-US" smtClean="0"/>
              <a:t>10/20/2019</a:t>
            </a:fld>
            <a:endParaRPr lang="en-US"/>
          </a:p>
        </p:txBody>
      </p:sp>
      <p:sp>
        <p:nvSpPr>
          <p:cNvPr id="5" name="Footer Placeholder 4"/>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D2BECCBF-5F5B-4BE9-AAD8-8DCE8837B41A}" type="slidenum">
              <a:rPr lang="en-US" smtClean="0"/>
              <a:t>‹#›</a:t>
            </a:fld>
            <a:endParaRPr lang="en-US"/>
          </a:p>
        </p:txBody>
      </p:sp>
    </p:spTree>
    <p:extLst>
      <p:ext uri="{BB962C8B-B14F-4D97-AF65-F5344CB8AC3E}">
        <p14:creationId xmlns:p14="http://schemas.microsoft.com/office/powerpoint/2010/main" val="766596012"/>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6.png"/><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6.png"/><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6.png"/><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6.png"/><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6.png"/><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6.png"/><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6.png"/><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6.png"/><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6.png"/><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6.png"/><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6.png"/><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6.png"/><Relationship Id="rId1" Type="http://schemas.openxmlformats.org/officeDocument/2006/relationships/slideLayout" Target="../slideLayouts/slideLayout11.xml"/><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6.png"/><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6.png"/><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6.png"/><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6.png"/><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6.png"/><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6.png"/><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6.png"/><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6.png"/><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6.png"/><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6.png"/><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6.png"/><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1.xml"/><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6.png"/><Relationship Id="rId1" Type="http://schemas.openxmlformats.org/officeDocument/2006/relationships/slideLayout" Target="../slideLayouts/slideLayout11.xml"/><Relationship Id="rId4" Type="http://schemas.openxmlformats.org/officeDocument/2006/relationships/image" Target="../media/image18.png"/></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6.png"/><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6.png"/><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6.png"/><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6.png"/><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6.png"/><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6.png"/><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5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6.png"/><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5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6.png"/><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5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6.png"/><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6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6.png"/><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6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6.png"/><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6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6.png"/><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6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6.png"/><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8.png"/><Relationship Id="rId7" Type="http://schemas.openxmlformats.org/officeDocument/2006/relationships/image" Target="../media/image2.png"/><Relationship Id="rId2" Type="http://schemas.openxmlformats.org/officeDocument/2006/relationships/image" Target="../media/image57.png"/><Relationship Id="rId1" Type="http://schemas.openxmlformats.org/officeDocument/2006/relationships/slideLayout" Target="../slideLayouts/slideLayout30.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svg"/><Relationship Id="rId9" Type="http://schemas.openxmlformats.org/officeDocument/2006/relationships/image" Target="../media/image63.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6.png"/><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6.png"/><Relationship Id="rId1" Type="http://schemas.openxmlformats.org/officeDocument/2006/relationships/slideLayout" Target="../slideLayouts/slideLayout9.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t>Sunday Evening</a:t>
            </a:r>
            <a:br/>
            <a:r>
              <a:t>October 20, 2019</a:t>
            </a:r>
          </a:p>
        </p:txBody>
      </p:sp>
      <p:sp>
        <p:nvSpPr>
          <p:cNvPr id="3" name="Text Placeholder 2"/>
          <p:cNvSpPr>
            <a:spLocks noGrp="1"/>
          </p:cNvSpPr>
          <p:nvPr>
            <p:ph type="body" sz="quarter" idx="11"/>
          </p:nvPr>
        </p:nvSpPr>
        <p:spPr/>
        <p:txBody>
          <a:bodyPr/>
          <a:lstStyle/>
          <a:p>
            <a:pPr>
              <a:lnSpc>
                <a:spcPts val="3600"/>
              </a:lnSpc>
              <a:spcBef>
                <a:spcPts val="0"/>
              </a:spcBef>
            </a:pPr>
            <a:r>
              <a:t> </a:t>
            </a:r>
            <a:r>
              <a:rPr sz="2800"/>
              <a:t>Scripture Reading: Proverbs 2:10-22</a:t>
            </a:r>
          </a:p>
          <a:p>
            <a:pPr>
              <a:lnSpc>
                <a:spcPts val="3600"/>
              </a:lnSpc>
              <a:spcBef>
                <a:spcPts val="0"/>
              </a:spcBef>
            </a:pPr>
            <a:r>
              <a:t> </a:t>
            </a:r>
            <a:r>
              <a:rPr sz="2800">
                <a:solidFill>
                  <a:srgbClr val="FF8C00"/>
                </a:solidFill>
              </a:rPr>
              <a:t>Hallelujah, Praise Jehovah (200)</a:t>
            </a:r>
          </a:p>
          <a:p>
            <a:pPr>
              <a:lnSpc>
                <a:spcPts val="3600"/>
              </a:lnSpc>
              <a:spcBef>
                <a:spcPts val="0"/>
              </a:spcBef>
            </a:pPr>
            <a:r>
              <a:t> </a:t>
            </a:r>
            <a:r>
              <a:rPr sz="2800">
                <a:solidFill>
                  <a:srgbClr val="FF8C00"/>
                </a:solidFill>
              </a:rPr>
              <a:t>I Sing the Mighty Power of God (941)</a:t>
            </a:r>
          </a:p>
          <a:p>
            <a:pPr>
              <a:lnSpc>
                <a:spcPts val="3600"/>
              </a:lnSpc>
              <a:spcBef>
                <a:spcPts val="0"/>
              </a:spcBef>
            </a:pPr>
            <a:r>
              <a:t> </a:t>
            </a:r>
            <a:r>
              <a:rPr sz="2800"/>
              <a:t>Prayer</a:t>
            </a:r>
          </a:p>
          <a:p>
            <a:pPr>
              <a:lnSpc>
                <a:spcPts val="3600"/>
              </a:lnSpc>
              <a:spcBef>
                <a:spcPts val="0"/>
              </a:spcBef>
            </a:pPr>
            <a:r>
              <a:t> </a:t>
            </a:r>
            <a:r>
              <a:rPr sz="2800">
                <a:solidFill>
                  <a:srgbClr val="FF8C00"/>
                </a:solidFill>
              </a:rPr>
              <a:t>Teach Me Lord to Wait (884)</a:t>
            </a:r>
          </a:p>
          <a:p>
            <a:pPr>
              <a:lnSpc>
                <a:spcPts val="3600"/>
              </a:lnSpc>
              <a:spcBef>
                <a:spcPts val="0"/>
              </a:spcBef>
            </a:pPr>
            <a:r>
              <a:t> </a:t>
            </a:r>
            <a:r>
              <a:rPr sz="2800"/>
              <a:t>Sermon</a:t>
            </a:r>
          </a:p>
          <a:p>
            <a:pPr>
              <a:lnSpc>
                <a:spcPts val="3600"/>
              </a:lnSpc>
              <a:spcBef>
                <a:spcPts val="0"/>
              </a:spcBef>
            </a:pPr>
            <a:r>
              <a:t> </a:t>
            </a:r>
            <a:r>
              <a:rPr sz="2800">
                <a:solidFill>
                  <a:srgbClr val="FF8C00"/>
                </a:solidFill>
              </a:rPr>
              <a:t>Is Thy Heart Right with God? (337)</a:t>
            </a:r>
          </a:p>
          <a:p>
            <a:pPr>
              <a:lnSpc>
                <a:spcPts val="3600"/>
              </a:lnSpc>
              <a:spcBef>
                <a:spcPts val="0"/>
              </a:spcBef>
            </a:pPr>
            <a:r>
              <a:t> </a:t>
            </a:r>
            <a:r>
              <a:rPr sz="2800"/>
              <a:t>Announcements</a:t>
            </a:r>
          </a:p>
          <a:p>
            <a:pPr>
              <a:lnSpc>
                <a:spcPts val="3600"/>
              </a:lnSpc>
              <a:spcBef>
                <a:spcPts val="0"/>
              </a:spcBef>
            </a:pPr>
            <a:r>
              <a:t> </a:t>
            </a:r>
            <a:r>
              <a:rPr sz="2800"/>
              <a:t>Lord’s Supper</a:t>
            </a:r>
          </a:p>
          <a:p>
            <a:pPr>
              <a:lnSpc>
                <a:spcPts val="3600"/>
              </a:lnSpc>
              <a:spcBef>
                <a:spcPts val="0"/>
              </a:spcBef>
            </a:pPr>
            <a:r>
              <a:t> </a:t>
            </a:r>
            <a:r>
              <a:rPr sz="2800"/>
              <a:t>Closing Prayer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9"/>
          </p:nvPr>
        </p:nvSpPr>
        <p:spPr>
          <a:xfrm>
            <a:off x="1250365" y="4687707"/>
            <a:ext cx="7204400" cy="914400"/>
          </a:xfrm>
        </p:spPr>
        <p:txBody>
          <a:bodyPr/>
          <a:lstStyle/>
          <a:p>
            <a:r>
              <a:t> </a:t>
            </a:r>
          </a:p>
        </p:txBody>
      </p:sp>
      <p:pic>
        <p:nvPicPr>
          <p:cNvPr id="3" name="Picture Placeholder 2" descr="pftl-circle.png"/>
          <p:cNvPicPr>
            <a:picLocks noGrp="1" noChangeAspect="1"/>
          </p:cNvPicPr>
          <p:nvPr>
            <p:ph type="pic" sz="quarter" idx="14"/>
          </p:nvPr>
        </p:nvPicPr>
        <p:blipFill>
          <a:blip r:embed="rId2"/>
          <a:srcRect t="526" b="526"/>
          <a:stretch>
            <a:fillRect/>
          </a:stretch>
        </p:blipFill>
        <p:spPr>
          <a:xfrm>
            <a:off x="1395667" y="5151082"/>
            <a:ext cx="365760" cy="361915"/>
          </a:xfrm>
        </p:spPr>
      </p:pic>
      <p:sp>
        <p:nvSpPr>
          <p:cNvPr id="4" name="Text Placeholder 3"/>
          <p:cNvSpPr>
            <a:spLocks noGrp="1"/>
          </p:cNvSpPr>
          <p:nvPr>
            <p:ph type="body" sz="quarter" idx="15"/>
          </p:nvPr>
        </p:nvSpPr>
        <p:spPr>
          <a:xfrm>
            <a:off x="1850080" y="5144907"/>
            <a:ext cx="365760" cy="365760"/>
          </a:xfrm>
        </p:spPr>
        <p:txBody>
          <a:bodyPr/>
          <a:lstStyle/>
          <a:p>
            <a:r>
              <a:t>200</a:t>
            </a:r>
          </a:p>
        </p:txBody>
      </p:sp>
      <p:sp>
        <p:nvSpPr>
          <p:cNvPr id="5" name="Text Placeholder 4"/>
          <p:cNvSpPr>
            <a:spLocks noGrp="1"/>
          </p:cNvSpPr>
          <p:nvPr>
            <p:ph type="body" sz="quarter" idx="16"/>
          </p:nvPr>
        </p:nvSpPr>
        <p:spPr>
          <a:xfrm>
            <a:off x="2304493" y="5097592"/>
            <a:ext cx="2734502" cy="361915"/>
          </a:xfrm>
        </p:spPr>
        <p:txBody>
          <a:bodyPr wrap="square">
            <a:noAutofit/>
          </a:bodyPr>
          <a:lstStyle/>
          <a:p>
            <a:r>
              <a:rPr sz="1800" b="0" i="0">
                <a:latin typeface="Calibri"/>
              </a:rPr>
              <a:t>Hallelujah, Praise Jehovah</a:t>
            </a:r>
          </a:p>
        </p:txBody>
      </p:sp>
      <p:sp>
        <p:nvSpPr>
          <p:cNvPr id="6" name="Text Placeholder 5"/>
          <p:cNvSpPr>
            <a:spLocks noGrp="1"/>
          </p:cNvSpPr>
          <p:nvPr>
            <p:ph type="body" sz="quarter" idx="17"/>
          </p:nvPr>
        </p:nvSpPr>
        <p:spPr>
          <a:xfrm>
            <a:off x="2304493" y="5369019"/>
            <a:ext cx="2734502" cy="180975"/>
          </a:xfrm>
        </p:spPr>
        <p:txBody>
          <a:bodyPr/>
          <a:lstStyle/>
          <a:p>
            <a:r>
              <a:t>© 2001 The Paperless Hymnal™</a:t>
            </a:r>
          </a:p>
        </p:txBody>
      </p:sp>
      <p:sp>
        <p:nvSpPr>
          <p:cNvPr id="7" name="Content Placeholder 6"/>
          <p:cNvSpPr>
            <a:spLocks noGrp="1"/>
          </p:cNvSpPr>
          <p:nvPr>
            <p:ph sz="quarter" idx="18"/>
          </p:nvPr>
        </p:nvSpPr>
        <p:spPr>
          <a:xfrm>
            <a:off x="331393" y="352044"/>
            <a:ext cx="914400" cy="2706624"/>
          </a:xfrm>
        </p:spPr>
        <p:txBody>
          <a:bodyPr/>
          <a:lstStyle/>
          <a:p>
            <a:r>
              <a:t> </a:t>
            </a:r>
          </a:p>
        </p:txBody>
      </p:sp>
      <p:pic>
        <p:nvPicPr>
          <p:cNvPr id="8" name="Picture Placeholder 7" descr="pftl-200-07.png"/>
          <p:cNvPicPr>
            <a:picLocks noGrp="1" noChangeAspect="1"/>
          </p:cNvPicPr>
          <p:nvPr>
            <p:ph type="pic" sz="quarter" idx="10"/>
          </p:nvPr>
        </p:nvPicPr>
        <p:blipFill>
          <a:blip r:embed="rId3"/>
          <a:srcRect l="24" r="24"/>
          <a:stretch>
            <a:fillRect/>
          </a:stretch>
        </p:blipFill>
        <p:spPr>
          <a:xfrm>
            <a:off x="948613" y="114300"/>
            <a:ext cx="7795413" cy="4937760"/>
          </a:xfrm>
        </p:spPr>
      </p:pic>
      <p:pic>
        <p:nvPicPr>
          <p:cNvPr id="9" name="Picture Placeholder 8" descr="eh-circle.png"/>
          <p:cNvPicPr>
            <a:picLocks noGrp="1" noChangeAspect="1"/>
          </p:cNvPicPr>
          <p:nvPr>
            <p:ph type="pic" sz="quarter" idx="20"/>
          </p:nvPr>
        </p:nvPicPr>
        <p:blipFill>
          <a:blip r:embed="rId4"/>
          <a:srcRect t="219" b="219"/>
          <a:stretch>
            <a:fillRect/>
          </a:stretch>
        </p:blipFill>
        <p:spPr>
          <a:xfrm>
            <a:off x="7940548" y="5144907"/>
            <a:ext cx="367371" cy="365760"/>
          </a:xfrm>
        </p:spPr>
      </p:pic>
      <p:sp>
        <p:nvSpPr>
          <p:cNvPr id="10" name="Oval 9"/>
          <p:cNvSpPr/>
          <p:nvPr/>
        </p:nvSpPr>
        <p:spPr>
          <a:xfrm>
            <a:off x="445693" y="425196"/>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1</a:t>
            </a:r>
          </a:p>
        </p:txBody>
      </p:sp>
      <p:sp>
        <p:nvSpPr>
          <p:cNvPr id="11" name="Oval 10"/>
          <p:cNvSpPr/>
          <p:nvPr/>
        </p:nvSpPr>
        <p:spPr>
          <a:xfrm>
            <a:off x="445693" y="864108"/>
            <a:ext cx="365760" cy="365760"/>
          </a:xfrm>
          <a:prstGeom prst="ellipse">
            <a:avLst/>
          </a:prstGeom>
          <a:solidFill>
            <a:srgbClr val="5A7BA4"/>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C</a:t>
            </a:r>
          </a:p>
        </p:txBody>
      </p:sp>
      <p:sp>
        <p:nvSpPr>
          <p:cNvPr id="12" name="Oval 11"/>
          <p:cNvSpPr/>
          <p:nvPr/>
        </p:nvSpPr>
        <p:spPr>
          <a:xfrm>
            <a:off x="445693" y="1303020"/>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2</a:t>
            </a:r>
          </a:p>
        </p:txBody>
      </p:sp>
      <p:sp>
        <p:nvSpPr>
          <p:cNvPr id="13" name="Oval 12"/>
          <p:cNvSpPr/>
          <p:nvPr/>
        </p:nvSpPr>
        <p:spPr>
          <a:xfrm>
            <a:off x="445693" y="1741932"/>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C</a:t>
            </a:r>
          </a:p>
        </p:txBody>
      </p:sp>
      <p:sp>
        <p:nvSpPr>
          <p:cNvPr id="14" name="Oval 13"/>
          <p:cNvSpPr/>
          <p:nvPr/>
        </p:nvSpPr>
        <p:spPr>
          <a:xfrm>
            <a:off x="445693" y="2180844"/>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3</a:t>
            </a:r>
          </a:p>
        </p:txBody>
      </p:sp>
      <p:sp>
        <p:nvSpPr>
          <p:cNvPr id="15" name="Oval 14"/>
          <p:cNvSpPr/>
          <p:nvPr/>
        </p:nvSpPr>
        <p:spPr>
          <a:xfrm>
            <a:off x="445693" y="2619756"/>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C</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9"/>
          </p:nvPr>
        </p:nvSpPr>
        <p:spPr>
          <a:xfrm>
            <a:off x="1250365" y="4687707"/>
            <a:ext cx="7204400" cy="914400"/>
          </a:xfrm>
        </p:spPr>
        <p:txBody>
          <a:bodyPr/>
          <a:lstStyle/>
          <a:p>
            <a:r>
              <a:t> </a:t>
            </a:r>
          </a:p>
        </p:txBody>
      </p:sp>
      <p:pic>
        <p:nvPicPr>
          <p:cNvPr id="3" name="Picture Placeholder 2" descr="pftl-circle.png"/>
          <p:cNvPicPr>
            <a:picLocks noGrp="1" noChangeAspect="1"/>
          </p:cNvPicPr>
          <p:nvPr>
            <p:ph type="pic" sz="quarter" idx="14"/>
          </p:nvPr>
        </p:nvPicPr>
        <p:blipFill>
          <a:blip r:embed="rId2"/>
          <a:srcRect t="526" b="526"/>
          <a:stretch>
            <a:fillRect/>
          </a:stretch>
        </p:blipFill>
        <p:spPr>
          <a:xfrm>
            <a:off x="1395667" y="5151082"/>
            <a:ext cx="365760" cy="361915"/>
          </a:xfrm>
        </p:spPr>
      </p:pic>
      <p:sp>
        <p:nvSpPr>
          <p:cNvPr id="4" name="Text Placeholder 3"/>
          <p:cNvSpPr>
            <a:spLocks noGrp="1"/>
          </p:cNvSpPr>
          <p:nvPr>
            <p:ph type="body" sz="quarter" idx="15"/>
          </p:nvPr>
        </p:nvSpPr>
        <p:spPr>
          <a:xfrm>
            <a:off x="1850080" y="5144907"/>
            <a:ext cx="365760" cy="365760"/>
          </a:xfrm>
        </p:spPr>
        <p:txBody>
          <a:bodyPr/>
          <a:lstStyle/>
          <a:p>
            <a:r>
              <a:t>200</a:t>
            </a:r>
          </a:p>
        </p:txBody>
      </p:sp>
      <p:sp>
        <p:nvSpPr>
          <p:cNvPr id="5" name="Text Placeholder 4"/>
          <p:cNvSpPr>
            <a:spLocks noGrp="1"/>
          </p:cNvSpPr>
          <p:nvPr>
            <p:ph type="body" sz="quarter" idx="16"/>
          </p:nvPr>
        </p:nvSpPr>
        <p:spPr>
          <a:xfrm>
            <a:off x="2304493" y="5097592"/>
            <a:ext cx="2734502" cy="361915"/>
          </a:xfrm>
        </p:spPr>
        <p:txBody>
          <a:bodyPr wrap="square">
            <a:noAutofit/>
          </a:bodyPr>
          <a:lstStyle/>
          <a:p>
            <a:r>
              <a:rPr sz="1800" b="0" i="0">
                <a:latin typeface="Calibri"/>
              </a:rPr>
              <a:t>Hallelujah, Praise Jehovah</a:t>
            </a:r>
          </a:p>
        </p:txBody>
      </p:sp>
      <p:sp>
        <p:nvSpPr>
          <p:cNvPr id="6" name="Text Placeholder 5"/>
          <p:cNvSpPr>
            <a:spLocks noGrp="1"/>
          </p:cNvSpPr>
          <p:nvPr>
            <p:ph type="body" sz="quarter" idx="17"/>
          </p:nvPr>
        </p:nvSpPr>
        <p:spPr>
          <a:xfrm>
            <a:off x="2304493" y="5369019"/>
            <a:ext cx="2734502" cy="180975"/>
          </a:xfrm>
        </p:spPr>
        <p:txBody>
          <a:bodyPr/>
          <a:lstStyle/>
          <a:p>
            <a:r>
              <a:t>© 2001 The Paperless Hymnal™</a:t>
            </a:r>
          </a:p>
        </p:txBody>
      </p:sp>
      <p:sp>
        <p:nvSpPr>
          <p:cNvPr id="7" name="Content Placeholder 6"/>
          <p:cNvSpPr>
            <a:spLocks noGrp="1"/>
          </p:cNvSpPr>
          <p:nvPr>
            <p:ph sz="quarter" idx="18"/>
          </p:nvPr>
        </p:nvSpPr>
        <p:spPr>
          <a:xfrm>
            <a:off x="331393" y="352044"/>
            <a:ext cx="914400" cy="2706624"/>
          </a:xfrm>
        </p:spPr>
        <p:txBody>
          <a:bodyPr/>
          <a:lstStyle/>
          <a:p>
            <a:r>
              <a:t> </a:t>
            </a:r>
          </a:p>
        </p:txBody>
      </p:sp>
      <p:pic>
        <p:nvPicPr>
          <p:cNvPr id="8" name="Picture Placeholder 7" descr="pftl-200-08.png"/>
          <p:cNvPicPr>
            <a:picLocks noGrp="1" noChangeAspect="1"/>
          </p:cNvPicPr>
          <p:nvPr>
            <p:ph type="pic" sz="quarter" idx="10"/>
          </p:nvPr>
        </p:nvPicPr>
        <p:blipFill>
          <a:blip r:embed="rId3"/>
          <a:srcRect l="4" r="4"/>
          <a:stretch>
            <a:fillRect/>
          </a:stretch>
        </p:blipFill>
        <p:spPr>
          <a:xfrm>
            <a:off x="948613" y="114300"/>
            <a:ext cx="7795413" cy="4937760"/>
          </a:xfrm>
        </p:spPr>
      </p:pic>
      <p:pic>
        <p:nvPicPr>
          <p:cNvPr id="9" name="Picture Placeholder 8" descr="eh-circle.png"/>
          <p:cNvPicPr>
            <a:picLocks noGrp="1" noChangeAspect="1"/>
          </p:cNvPicPr>
          <p:nvPr>
            <p:ph type="pic" sz="quarter" idx="20"/>
          </p:nvPr>
        </p:nvPicPr>
        <p:blipFill>
          <a:blip r:embed="rId4"/>
          <a:srcRect t="219" b="219"/>
          <a:stretch>
            <a:fillRect/>
          </a:stretch>
        </p:blipFill>
        <p:spPr>
          <a:xfrm>
            <a:off x="7940548" y="5144907"/>
            <a:ext cx="367371" cy="365760"/>
          </a:xfrm>
        </p:spPr>
      </p:pic>
      <p:sp>
        <p:nvSpPr>
          <p:cNvPr id="10" name="Oval 9"/>
          <p:cNvSpPr/>
          <p:nvPr/>
        </p:nvSpPr>
        <p:spPr>
          <a:xfrm>
            <a:off x="445693" y="425196"/>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1</a:t>
            </a:r>
          </a:p>
        </p:txBody>
      </p:sp>
      <p:sp>
        <p:nvSpPr>
          <p:cNvPr id="11" name="Oval 10"/>
          <p:cNvSpPr/>
          <p:nvPr/>
        </p:nvSpPr>
        <p:spPr>
          <a:xfrm>
            <a:off x="445693" y="864108"/>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C</a:t>
            </a:r>
          </a:p>
        </p:txBody>
      </p:sp>
      <p:sp>
        <p:nvSpPr>
          <p:cNvPr id="12" name="Oval 11"/>
          <p:cNvSpPr/>
          <p:nvPr/>
        </p:nvSpPr>
        <p:spPr>
          <a:xfrm>
            <a:off x="445693" y="1303020"/>
            <a:ext cx="365760" cy="365760"/>
          </a:xfrm>
          <a:prstGeom prst="ellipse">
            <a:avLst/>
          </a:prstGeom>
          <a:solidFill>
            <a:srgbClr val="5A7BA4"/>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2</a:t>
            </a:r>
          </a:p>
        </p:txBody>
      </p:sp>
      <p:sp>
        <p:nvSpPr>
          <p:cNvPr id="13" name="Oval 12"/>
          <p:cNvSpPr/>
          <p:nvPr/>
        </p:nvSpPr>
        <p:spPr>
          <a:xfrm>
            <a:off x="445693" y="1741932"/>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C</a:t>
            </a:r>
          </a:p>
        </p:txBody>
      </p:sp>
      <p:sp>
        <p:nvSpPr>
          <p:cNvPr id="14" name="Oval 13"/>
          <p:cNvSpPr/>
          <p:nvPr/>
        </p:nvSpPr>
        <p:spPr>
          <a:xfrm>
            <a:off x="445693" y="2180844"/>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3</a:t>
            </a:r>
          </a:p>
        </p:txBody>
      </p:sp>
      <p:sp>
        <p:nvSpPr>
          <p:cNvPr id="15" name="Oval 14"/>
          <p:cNvSpPr/>
          <p:nvPr/>
        </p:nvSpPr>
        <p:spPr>
          <a:xfrm>
            <a:off x="445693" y="2619756"/>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C</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9"/>
          </p:nvPr>
        </p:nvSpPr>
        <p:spPr>
          <a:xfrm>
            <a:off x="1250365" y="4687707"/>
            <a:ext cx="7204400" cy="914400"/>
          </a:xfrm>
        </p:spPr>
        <p:txBody>
          <a:bodyPr/>
          <a:lstStyle/>
          <a:p>
            <a:r>
              <a:t> </a:t>
            </a:r>
          </a:p>
        </p:txBody>
      </p:sp>
      <p:pic>
        <p:nvPicPr>
          <p:cNvPr id="3" name="Picture Placeholder 2" descr="pftl-circle.png"/>
          <p:cNvPicPr>
            <a:picLocks noGrp="1" noChangeAspect="1"/>
          </p:cNvPicPr>
          <p:nvPr>
            <p:ph type="pic" sz="quarter" idx="14"/>
          </p:nvPr>
        </p:nvPicPr>
        <p:blipFill>
          <a:blip r:embed="rId2"/>
          <a:srcRect t="526" b="526"/>
          <a:stretch>
            <a:fillRect/>
          </a:stretch>
        </p:blipFill>
        <p:spPr>
          <a:xfrm>
            <a:off x="1395667" y="5151082"/>
            <a:ext cx="365760" cy="361915"/>
          </a:xfrm>
        </p:spPr>
      </p:pic>
      <p:sp>
        <p:nvSpPr>
          <p:cNvPr id="4" name="Text Placeholder 3"/>
          <p:cNvSpPr>
            <a:spLocks noGrp="1"/>
          </p:cNvSpPr>
          <p:nvPr>
            <p:ph type="body" sz="quarter" idx="15"/>
          </p:nvPr>
        </p:nvSpPr>
        <p:spPr>
          <a:xfrm>
            <a:off x="1850080" y="5144907"/>
            <a:ext cx="365760" cy="365760"/>
          </a:xfrm>
        </p:spPr>
        <p:txBody>
          <a:bodyPr/>
          <a:lstStyle/>
          <a:p>
            <a:r>
              <a:t>200</a:t>
            </a:r>
          </a:p>
        </p:txBody>
      </p:sp>
      <p:sp>
        <p:nvSpPr>
          <p:cNvPr id="5" name="Text Placeholder 4"/>
          <p:cNvSpPr>
            <a:spLocks noGrp="1"/>
          </p:cNvSpPr>
          <p:nvPr>
            <p:ph type="body" sz="quarter" idx="16"/>
          </p:nvPr>
        </p:nvSpPr>
        <p:spPr>
          <a:xfrm>
            <a:off x="2304493" y="5097592"/>
            <a:ext cx="2734502" cy="361915"/>
          </a:xfrm>
        </p:spPr>
        <p:txBody>
          <a:bodyPr wrap="square">
            <a:noAutofit/>
          </a:bodyPr>
          <a:lstStyle/>
          <a:p>
            <a:r>
              <a:rPr sz="1800" b="0" i="0">
                <a:latin typeface="Calibri"/>
              </a:rPr>
              <a:t>Hallelujah, Praise Jehovah</a:t>
            </a:r>
          </a:p>
        </p:txBody>
      </p:sp>
      <p:sp>
        <p:nvSpPr>
          <p:cNvPr id="6" name="Text Placeholder 5"/>
          <p:cNvSpPr>
            <a:spLocks noGrp="1"/>
          </p:cNvSpPr>
          <p:nvPr>
            <p:ph type="body" sz="quarter" idx="17"/>
          </p:nvPr>
        </p:nvSpPr>
        <p:spPr>
          <a:xfrm>
            <a:off x="2304493" y="5369019"/>
            <a:ext cx="2734502" cy="180975"/>
          </a:xfrm>
        </p:spPr>
        <p:txBody>
          <a:bodyPr/>
          <a:lstStyle/>
          <a:p>
            <a:r>
              <a:t>© 2001 The Paperless Hymnal™</a:t>
            </a:r>
          </a:p>
        </p:txBody>
      </p:sp>
      <p:sp>
        <p:nvSpPr>
          <p:cNvPr id="7" name="Content Placeholder 6"/>
          <p:cNvSpPr>
            <a:spLocks noGrp="1"/>
          </p:cNvSpPr>
          <p:nvPr>
            <p:ph sz="quarter" idx="18"/>
          </p:nvPr>
        </p:nvSpPr>
        <p:spPr>
          <a:xfrm>
            <a:off x="331393" y="352044"/>
            <a:ext cx="914400" cy="2706624"/>
          </a:xfrm>
        </p:spPr>
        <p:txBody>
          <a:bodyPr/>
          <a:lstStyle/>
          <a:p>
            <a:r>
              <a:t> </a:t>
            </a:r>
          </a:p>
        </p:txBody>
      </p:sp>
      <p:pic>
        <p:nvPicPr>
          <p:cNvPr id="8" name="Picture Placeholder 7" descr="pftl-200-09.png"/>
          <p:cNvPicPr>
            <a:picLocks noGrp="1" noChangeAspect="1"/>
          </p:cNvPicPr>
          <p:nvPr>
            <p:ph type="pic" sz="quarter" idx="10"/>
          </p:nvPr>
        </p:nvPicPr>
        <p:blipFill>
          <a:blip r:embed="rId3"/>
          <a:srcRect l="4" r="4"/>
          <a:stretch>
            <a:fillRect/>
          </a:stretch>
        </p:blipFill>
        <p:spPr>
          <a:xfrm>
            <a:off x="948613" y="114300"/>
            <a:ext cx="7795413" cy="4937760"/>
          </a:xfrm>
        </p:spPr>
      </p:pic>
      <p:pic>
        <p:nvPicPr>
          <p:cNvPr id="9" name="Picture Placeholder 8" descr="eh-circle.png"/>
          <p:cNvPicPr>
            <a:picLocks noGrp="1" noChangeAspect="1"/>
          </p:cNvPicPr>
          <p:nvPr>
            <p:ph type="pic" sz="quarter" idx="20"/>
          </p:nvPr>
        </p:nvPicPr>
        <p:blipFill>
          <a:blip r:embed="rId4"/>
          <a:srcRect t="219" b="219"/>
          <a:stretch>
            <a:fillRect/>
          </a:stretch>
        </p:blipFill>
        <p:spPr>
          <a:xfrm>
            <a:off x="7940548" y="5144907"/>
            <a:ext cx="367371" cy="365760"/>
          </a:xfrm>
        </p:spPr>
      </p:pic>
      <p:sp>
        <p:nvSpPr>
          <p:cNvPr id="10" name="Oval 9"/>
          <p:cNvSpPr/>
          <p:nvPr/>
        </p:nvSpPr>
        <p:spPr>
          <a:xfrm>
            <a:off x="445693" y="425196"/>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1</a:t>
            </a:r>
          </a:p>
        </p:txBody>
      </p:sp>
      <p:sp>
        <p:nvSpPr>
          <p:cNvPr id="11" name="Oval 10"/>
          <p:cNvSpPr/>
          <p:nvPr/>
        </p:nvSpPr>
        <p:spPr>
          <a:xfrm>
            <a:off x="445693" y="864108"/>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C</a:t>
            </a:r>
          </a:p>
        </p:txBody>
      </p:sp>
      <p:sp>
        <p:nvSpPr>
          <p:cNvPr id="12" name="Oval 11"/>
          <p:cNvSpPr/>
          <p:nvPr/>
        </p:nvSpPr>
        <p:spPr>
          <a:xfrm>
            <a:off x="445693" y="1303020"/>
            <a:ext cx="365760" cy="365760"/>
          </a:xfrm>
          <a:prstGeom prst="ellipse">
            <a:avLst/>
          </a:prstGeom>
          <a:solidFill>
            <a:srgbClr val="5A7BA4"/>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2</a:t>
            </a:r>
          </a:p>
        </p:txBody>
      </p:sp>
      <p:sp>
        <p:nvSpPr>
          <p:cNvPr id="13" name="Oval 12"/>
          <p:cNvSpPr/>
          <p:nvPr/>
        </p:nvSpPr>
        <p:spPr>
          <a:xfrm>
            <a:off x="445693" y="1741932"/>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C</a:t>
            </a:r>
          </a:p>
        </p:txBody>
      </p:sp>
      <p:sp>
        <p:nvSpPr>
          <p:cNvPr id="14" name="Oval 13"/>
          <p:cNvSpPr/>
          <p:nvPr/>
        </p:nvSpPr>
        <p:spPr>
          <a:xfrm>
            <a:off x="445693" y="2180844"/>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3</a:t>
            </a:r>
          </a:p>
        </p:txBody>
      </p:sp>
      <p:sp>
        <p:nvSpPr>
          <p:cNvPr id="15" name="Oval 14"/>
          <p:cNvSpPr/>
          <p:nvPr/>
        </p:nvSpPr>
        <p:spPr>
          <a:xfrm>
            <a:off x="445693" y="2619756"/>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C</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9"/>
          </p:nvPr>
        </p:nvSpPr>
        <p:spPr>
          <a:xfrm>
            <a:off x="1250365" y="4687707"/>
            <a:ext cx="7204400" cy="914400"/>
          </a:xfrm>
        </p:spPr>
        <p:txBody>
          <a:bodyPr/>
          <a:lstStyle/>
          <a:p>
            <a:r>
              <a:t> </a:t>
            </a:r>
          </a:p>
        </p:txBody>
      </p:sp>
      <p:pic>
        <p:nvPicPr>
          <p:cNvPr id="3" name="Picture Placeholder 2" descr="pftl-circle.png"/>
          <p:cNvPicPr>
            <a:picLocks noGrp="1" noChangeAspect="1"/>
          </p:cNvPicPr>
          <p:nvPr>
            <p:ph type="pic" sz="quarter" idx="14"/>
          </p:nvPr>
        </p:nvPicPr>
        <p:blipFill>
          <a:blip r:embed="rId2"/>
          <a:srcRect t="526" b="526"/>
          <a:stretch>
            <a:fillRect/>
          </a:stretch>
        </p:blipFill>
        <p:spPr>
          <a:xfrm>
            <a:off x="1395667" y="5151082"/>
            <a:ext cx="365760" cy="361915"/>
          </a:xfrm>
        </p:spPr>
      </p:pic>
      <p:sp>
        <p:nvSpPr>
          <p:cNvPr id="4" name="Text Placeholder 3"/>
          <p:cNvSpPr>
            <a:spLocks noGrp="1"/>
          </p:cNvSpPr>
          <p:nvPr>
            <p:ph type="body" sz="quarter" idx="15"/>
          </p:nvPr>
        </p:nvSpPr>
        <p:spPr>
          <a:xfrm>
            <a:off x="1850080" y="5144907"/>
            <a:ext cx="365760" cy="365760"/>
          </a:xfrm>
        </p:spPr>
        <p:txBody>
          <a:bodyPr/>
          <a:lstStyle/>
          <a:p>
            <a:r>
              <a:t>200</a:t>
            </a:r>
          </a:p>
        </p:txBody>
      </p:sp>
      <p:sp>
        <p:nvSpPr>
          <p:cNvPr id="5" name="Text Placeholder 4"/>
          <p:cNvSpPr>
            <a:spLocks noGrp="1"/>
          </p:cNvSpPr>
          <p:nvPr>
            <p:ph type="body" sz="quarter" idx="16"/>
          </p:nvPr>
        </p:nvSpPr>
        <p:spPr>
          <a:xfrm>
            <a:off x="2304493" y="5097592"/>
            <a:ext cx="2734502" cy="361915"/>
          </a:xfrm>
        </p:spPr>
        <p:txBody>
          <a:bodyPr wrap="square">
            <a:noAutofit/>
          </a:bodyPr>
          <a:lstStyle/>
          <a:p>
            <a:r>
              <a:rPr sz="1800" b="0" i="0">
                <a:latin typeface="Calibri"/>
              </a:rPr>
              <a:t>Hallelujah, Praise Jehovah</a:t>
            </a:r>
          </a:p>
        </p:txBody>
      </p:sp>
      <p:sp>
        <p:nvSpPr>
          <p:cNvPr id="6" name="Text Placeholder 5"/>
          <p:cNvSpPr>
            <a:spLocks noGrp="1"/>
          </p:cNvSpPr>
          <p:nvPr>
            <p:ph type="body" sz="quarter" idx="17"/>
          </p:nvPr>
        </p:nvSpPr>
        <p:spPr>
          <a:xfrm>
            <a:off x="2304493" y="5369019"/>
            <a:ext cx="2734502" cy="180975"/>
          </a:xfrm>
        </p:spPr>
        <p:txBody>
          <a:bodyPr/>
          <a:lstStyle/>
          <a:p>
            <a:r>
              <a:t>© 2001 The Paperless Hymnal™</a:t>
            </a:r>
          </a:p>
        </p:txBody>
      </p:sp>
      <p:sp>
        <p:nvSpPr>
          <p:cNvPr id="7" name="Content Placeholder 6"/>
          <p:cNvSpPr>
            <a:spLocks noGrp="1"/>
          </p:cNvSpPr>
          <p:nvPr>
            <p:ph sz="quarter" idx="18"/>
          </p:nvPr>
        </p:nvSpPr>
        <p:spPr>
          <a:xfrm>
            <a:off x="331393" y="352044"/>
            <a:ext cx="914400" cy="2706624"/>
          </a:xfrm>
        </p:spPr>
        <p:txBody>
          <a:bodyPr/>
          <a:lstStyle/>
          <a:p>
            <a:r>
              <a:t> </a:t>
            </a:r>
          </a:p>
        </p:txBody>
      </p:sp>
      <p:pic>
        <p:nvPicPr>
          <p:cNvPr id="8" name="Picture Placeholder 7" descr="pftl-200-10.png"/>
          <p:cNvPicPr>
            <a:picLocks noGrp="1" noChangeAspect="1"/>
          </p:cNvPicPr>
          <p:nvPr>
            <p:ph type="pic" sz="quarter" idx="10"/>
          </p:nvPr>
        </p:nvPicPr>
        <p:blipFill>
          <a:blip r:embed="rId3"/>
          <a:srcRect l="4" r="4"/>
          <a:stretch>
            <a:fillRect/>
          </a:stretch>
        </p:blipFill>
        <p:spPr>
          <a:xfrm>
            <a:off x="948613" y="114300"/>
            <a:ext cx="7795413" cy="4937760"/>
          </a:xfrm>
        </p:spPr>
      </p:pic>
      <p:pic>
        <p:nvPicPr>
          <p:cNvPr id="9" name="Picture Placeholder 8" descr="eh-circle.png"/>
          <p:cNvPicPr>
            <a:picLocks noGrp="1" noChangeAspect="1"/>
          </p:cNvPicPr>
          <p:nvPr>
            <p:ph type="pic" sz="quarter" idx="20"/>
          </p:nvPr>
        </p:nvPicPr>
        <p:blipFill>
          <a:blip r:embed="rId4"/>
          <a:srcRect t="219" b="219"/>
          <a:stretch>
            <a:fillRect/>
          </a:stretch>
        </p:blipFill>
        <p:spPr>
          <a:xfrm>
            <a:off x="7940548" y="5144907"/>
            <a:ext cx="367371" cy="365760"/>
          </a:xfrm>
        </p:spPr>
      </p:pic>
      <p:sp>
        <p:nvSpPr>
          <p:cNvPr id="10" name="Oval 9"/>
          <p:cNvSpPr/>
          <p:nvPr/>
        </p:nvSpPr>
        <p:spPr>
          <a:xfrm>
            <a:off x="445693" y="425196"/>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1</a:t>
            </a:r>
          </a:p>
        </p:txBody>
      </p:sp>
      <p:sp>
        <p:nvSpPr>
          <p:cNvPr id="11" name="Oval 10"/>
          <p:cNvSpPr/>
          <p:nvPr/>
        </p:nvSpPr>
        <p:spPr>
          <a:xfrm>
            <a:off x="445693" y="864108"/>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C</a:t>
            </a:r>
          </a:p>
        </p:txBody>
      </p:sp>
      <p:sp>
        <p:nvSpPr>
          <p:cNvPr id="12" name="Oval 11"/>
          <p:cNvSpPr/>
          <p:nvPr/>
        </p:nvSpPr>
        <p:spPr>
          <a:xfrm>
            <a:off x="445693" y="1303020"/>
            <a:ext cx="365760" cy="365760"/>
          </a:xfrm>
          <a:prstGeom prst="ellipse">
            <a:avLst/>
          </a:prstGeom>
          <a:solidFill>
            <a:srgbClr val="5A7BA4"/>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2</a:t>
            </a:r>
          </a:p>
        </p:txBody>
      </p:sp>
      <p:sp>
        <p:nvSpPr>
          <p:cNvPr id="13" name="Oval 12"/>
          <p:cNvSpPr/>
          <p:nvPr/>
        </p:nvSpPr>
        <p:spPr>
          <a:xfrm>
            <a:off x="445693" y="1741932"/>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C</a:t>
            </a:r>
          </a:p>
        </p:txBody>
      </p:sp>
      <p:sp>
        <p:nvSpPr>
          <p:cNvPr id="14" name="Oval 13"/>
          <p:cNvSpPr/>
          <p:nvPr/>
        </p:nvSpPr>
        <p:spPr>
          <a:xfrm>
            <a:off x="445693" y="2180844"/>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3</a:t>
            </a:r>
          </a:p>
        </p:txBody>
      </p:sp>
      <p:sp>
        <p:nvSpPr>
          <p:cNvPr id="15" name="Oval 14"/>
          <p:cNvSpPr/>
          <p:nvPr/>
        </p:nvSpPr>
        <p:spPr>
          <a:xfrm>
            <a:off x="445693" y="2619756"/>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C</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9"/>
          </p:nvPr>
        </p:nvSpPr>
        <p:spPr>
          <a:xfrm>
            <a:off x="1250365" y="4687707"/>
            <a:ext cx="7204400" cy="914400"/>
          </a:xfrm>
        </p:spPr>
        <p:txBody>
          <a:bodyPr/>
          <a:lstStyle/>
          <a:p>
            <a:r>
              <a:t> </a:t>
            </a:r>
          </a:p>
        </p:txBody>
      </p:sp>
      <p:pic>
        <p:nvPicPr>
          <p:cNvPr id="3" name="Picture Placeholder 2" descr="pftl-circle.png"/>
          <p:cNvPicPr>
            <a:picLocks noGrp="1" noChangeAspect="1"/>
          </p:cNvPicPr>
          <p:nvPr>
            <p:ph type="pic" sz="quarter" idx="14"/>
          </p:nvPr>
        </p:nvPicPr>
        <p:blipFill>
          <a:blip r:embed="rId2"/>
          <a:srcRect t="526" b="526"/>
          <a:stretch>
            <a:fillRect/>
          </a:stretch>
        </p:blipFill>
        <p:spPr>
          <a:xfrm>
            <a:off x="1395667" y="5151082"/>
            <a:ext cx="365760" cy="361915"/>
          </a:xfrm>
        </p:spPr>
      </p:pic>
      <p:sp>
        <p:nvSpPr>
          <p:cNvPr id="4" name="Text Placeholder 3"/>
          <p:cNvSpPr>
            <a:spLocks noGrp="1"/>
          </p:cNvSpPr>
          <p:nvPr>
            <p:ph type="body" sz="quarter" idx="15"/>
          </p:nvPr>
        </p:nvSpPr>
        <p:spPr>
          <a:xfrm>
            <a:off x="1850080" y="5144907"/>
            <a:ext cx="365760" cy="365760"/>
          </a:xfrm>
        </p:spPr>
        <p:txBody>
          <a:bodyPr/>
          <a:lstStyle/>
          <a:p>
            <a:r>
              <a:t>200</a:t>
            </a:r>
          </a:p>
        </p:txBody>
      </p:sp>
      <p:sp>
        <p:nvSpPr>
          <p:cNvPr id="5" name="Text Placeholder 4"/>
          <p:cNvSpPr>
            <a:spLocks noGrp="1"/>
          </p:cNvSpPr>
          <p:nvPr>
            <p:ph type="body" sz="quarter" idx="16"/>
          </p:nvPr>
        </p:nvSpPr>
        <p:spPr>
          <a:xfrm>
            <a:off x="2304493" y="5097592"/>
            <a:ext cx="2734502" cy="361915"/>
          </a:xfrm>
        </p:spPr>
        <p:txBody>
          <a:bodyPr wrap="square">
            <a:noAutofit/>
          </a:bodyPr>
          <a:lstStyle/>
          <a:p>
            <a:r>
              <a:rPr sz="1800" b="0" i="0">
                <a:latin typeface="Calibri"/>
              </a:rPr>
              <a:t>Hallelujah, Praise Jehovah</a:t>
            </a:r>
          </a:p>
        </p:txBody>
      </p:sp>
      <p:sp>
        <p:nvSpPr>
          <p:cNvPr id="6" name="Text Placeholder 5"/>
          <p:cNvSpPr>
            <a:spLocks noGrp="1"/>
          </p:cNvSpPr>
          <p:nvPr>
            <p:ph type="body" sz="quarter" idx="17"/>
          </p:nvPr>
        </p:nvSpPr>
        <p:spPr>
          <a:xfrm>
            <a:off x="2304493" y="5369019"/>
            <a:ext cx="2734502" cy="180975"/>
          </a:xfrm>
        </p:spPr>
        <p:txBody>
          <a:bodyPr/>
          <a:lstStyle/>
          <a:p>
            <a:r>
              <a:t>© 2001 The Paperless Hymnal™</a:t>
            </a:r>
          </a:p>
        </p:txBody>
      </p:sp>
      <p:sp>
        <p:nvSpPr>
          <p:cNvPr id="7" name="Content Placeholder 6"/>
          <p:cNvSpPr>
            <a:spLocks noGrp="1"/>
          </p:cNvSpPr>
          <p:nvPr>
            <p:ph sz="quarter" idx="18"/>
          </p:nvPr>
        </p:nvSpPr>
        <p:spPr>
          <a:xfrm>
            <a:off x="331393" y="352044"/>
            <a:ext cx="914400" cy="2706624"/>
          </a:xfrm>
        </p:spPr>
        <p:txBody>
          <a:bodyPr/>
          <a:lstStyle/>
          <a:p>
            <a:r>
              <a:t> </a:t>
            </a:r>
          </a:p>
        </p:txBody>
      </p:sp>
      <p:pic>
        <p:nvPicPr>
          <p:cNvPr id="8" name="Picture Placeholder 7" descr="pftl-200-11.png"/>
          <p:cNvPicPr>
            <a:picLocks noGrp="1" noChangeAspect="1"/>
          </p:cNvPicPr>
          <p:nvPr>
            <p:ph type="pic" sz="quarter" idx="10"/>
          </p:nvPr>
        </p:nvPicPr>
        <p:blipFill>
          <a:blip r:embed="rId3"/>
          <a:srcRect l="4" r="4"/>
          <a:stretch>
            <a:fillRect/>
          </a:stretch>
        </p:blipFill>
        <p:spPr>
          <a:xfrm>
            <a:off x="948613" y="114300"/>
            <a:ext cx="7795413" cy="4937760"/>
          </a:xfrm>
        </p:spPr>
      </p:pic>
      <p:pic>
        <p:nvPicPr>
          <p:cNvPr id="9" name="Picture Placeholder 8" descr="eh-circle.png"/>
          <p:cNvPicPr>
            <a:picLocks noGrp="1" noChangeAspect="1"/>
          </p:cNvPicPr>
          <p:nvPr>
            <p:ph type="pic" sz="quarter" idx="20"/>
          </p:nvPr>
        </p:nvPicPr>
        <p:blipFill>
          <a:blip r:embed="rId4"/>
          <a:srcRect t="219" b="219"/>
          <a:stretch>
            <a:fillRect/>
          </a:stretch>
        </p:blipFill>
        <p:spPr>
          <a:xfrm>
            <a:off x="7940548" y="5144907"/>
            <a:ext cx="367371" cy="365760"/>
          </a:xfrm>
        </p:spPr>
      </p:pic>
      <p:sp>
        <p:nvSpPr>
          <p:cNvPr id="10" name="Oval 9"/>
          <p:cNvSpPr/>
          <p:nvPr/>
        </p:nvSpPr>
        <p:spPr>
          <a:xfrm>
            <a:off x="445693" y="425196"/>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1</a:t>
            </a:r>
          </a:p>
        </p:txBody>
      </p:sp>
      <p:sp>
        <p:nvSpPr>
          <p:cNvPr id="11" name="Oval 10"/>
          <p:cNvSpPr/>
          <p:nvPr/>
        </p:nvSpPr>
        <p:spPr>
          <a:xfrm>
            <a:off x="445693" y="864108"/>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C</a:t>
            </a:r>
          </a:p>
        </p:txBody>
      </p:sp>
      <p:sp>
        <p:nvSpPr>
          <p:cNvPr id="12" name="Oval 11"/>
          <p:cNvSpPr/>
          <p:nvPr/>
        </p:nvSpPr>
        <p:spPr>
          <a:xfrm>
            <a:off x="445693" y="1303020"/>
            <a:ext cx="365760" cy="365760"/>
          </a:xfrm>
          <a:prstGeom prst="ellipse">
            <a:avLst/>
          </a:prstGeom>
          <a:solidFill>
            <a:srgbClr val="5A7BA4"/>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2</a:t>
            </a:r>
          </a:p>
        </p:txBody>
      </p:sp>
      <p:sp>
        <p:nvSpPr>
          <p:cNvPr id="13" name="Oval 12"/>
          <p:cNvSpPr/>
          <p:nvPr/>
        </p:nvSpPr>
        <p:spPr>
          <a:xfrm>
            <a:off x="445693" y="1741932"/>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C</a:t>
            </a:r>
          </a:p>
        </p:txBody>
      </p:sp>
      <p:sp>
        <p:nvSpPr>
          <p:cNvPr id="14" name="Oval 13"/>
          <p:cNvSpPr/>
          <p:nvPr/>
        </p:nvSpPr>
        <p:spPr>
          <a:xfrm>
            <a:off x="445693" y="2180844"/>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3</a:t>
            </a:r>
          </a:p>
        </p:txBody>
      </p:sp>
      <p:sp>
        <p:nvSpPr>
          <p:cNvPr id="15" name="Oval 14"/>
          <p:cNvSpPr/>
          <p:nvPr/>
        </p:nvSpPr>
        <p:spPr>
          <a:xfrm>
            <a:off x="445693" y="2619756"/>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C</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9"/>
          </p:nvPr>
        </p:nvSpPr>
        <p:spPr>
          <a:xfrm>
            <a:off x="1250365" y="4687707"/>
            <a:ext cx="7204400" cy="914400"/>
          </a:xfrm>
        </p:spPr>
        <p:txBody>
          <a:bodyPr/>
          <a:lstStyle/>
          <a:p>
            <a:r>
              <a:t> </a:t>
            </a:r>
          </a:p>
        </p:txBody>
      </p:sp>
      <p:pic>
        <p:nvPicPr>
          <p:cNvPr id="3" name="Picture Placeholder 2" descr="pftl-circle.png"/>
          <p:cNvPicPr>
            <a:picLocks noGrp="1" noChangeAspect="1"/>
          </p:cNvPicPr>
          <p:nvPr>
            <p:ph type="pic" sz="quarter" idx="14"/>
          </p:nvPr>
        </p:nvPicPr>
        <p:blipFill>
          <a:blip r:embed="rId2"/>
          <a:srcRect t="526" b="526"/>
          <a:stretch>
            <a:fillRect/>
          </a:stretch>
        </p:blipFill>
        <p:spPr>
          <a:xfrm>
            <a:off x="1395667" y="5151082"/>
            <a:ext cx="365760" cy="361915"/>
          </a:xfrm>
        </p:spPr>
      </p:pic>
      <p:sp>
        <p:nvSpPr>
          <p:cNvPr id="4" name="Text Placeholder 3"/>
          <p:cNvSpPr>
            <a:spLocks noGrp="1"/>
          </p:cNvSpPr>
          <p:nvPr>
            <p:ph type="body" sz="quarter" idx="15"/>
          </p:nvPr>
        </p:nvSpPr>
        <p:spPr>
          <a:xfrm>
            <a:off x="1850080" y="5144907"/>
            <a:ext cx="365760" cy="365760"/>
          </a:xfrm>
        </p:spPr>
        <p:txBody>
          <a:bodyPr/>
          <a:lstStyle/>
          <a:p>
            <a:r>
              <a:t>200</a:t>
            </a:r>
          </a:p>
        </p:txBody>
      </p:sp>
      <p:sp>
        <p:nvSpPr>
          <p:cNvPr id="5" name="Text Placeholder 4"/>
          <p:cNvSpPr>
            <a:spLocks noGrp="1"/>
          </p:cNvSpPr>
          <p:nvPr>
            <p:ph type="body" sz="quarter" idx="16"/>
          </p:nvPr>
        </p:nvSpPr>
        <p:spPr>
          <a:xfrm>
            <a:off x="2304493" y="5097592"/>
            <a:ext cx="2734502" cy="361915"/>
          </a:xfrm>
        </p:spPr>
        <p:txBody>
          <a:bodyPr wrap="square">
            <a:noAutofit/>
          </a:bodyPr>
          <a:lstStyle/>
          <a:p>
            <a:r>
              <a:rPr sz="1800" b="0" i="0">
                <a:latin typeface="Calibri"/>
              </a:rPr>
              <a:t>Hallelujah, Praise Jehovah</a:t>
            </a:r>
          </a:p>
        </p:txBody>
      </p:sp>
      <p:sp>
        <p:nvSpPr>
          <p:cNvPr id="6" name="Text Placeholder 5"/>
          <p:cNvSpPr>
            <a:spLocks noGrp="1"/>
          </p:cNvSpPr>
          <p:nvPr>
            <p:ph type="body" sz="quarter" idx="17"/>
          </p:nvPr>
        </p:nvSpPr>
        <p:spPr>
          <a:xfrm>
            <a:off x="2304493" y="5369019"/>
            <a:ext cx="2734502" cy="180975"/>
          </a:xfrm>
        </p:spPr>
        <p:txBody>
          <a:bodyPr/>
          <a:lstStyle/>
          <a:p>
            <a:r>
              <a:t>© 2001 The Paperless Hymnal™</a:t>
            </a:r>
          </a:p>
        </p:txBody>
      </p:sp>
      <p:sp>
        <p:nvSpPr>
          <p:cNvPr id="7" name="Content Placeholder 6"/>
          <p:cNvSpPr>
            <a:spLocks noGrp="1"/>
          </p:cNvSpPr>
          <p:nvPr>
            <p:ph sz="quarter" idx="18"/>
          </p:nvPr>
        </p:nvSpPr>
        <p:spPr>
          <a:xfrm>
            <a:off x="331393" y="352044"/>
            <a:ext cx="914400" cy="2706624"/>
          </a:xfrm>
        </p:spPr>
        <p:txBody>
          <a:bodyPr/>
          <a:lstStyle/>
          <a:p>
            <a:r>
              <a:t> </a:t>
            </a:r>
          </a:p>
        </p:txBody>
      </p:sp>
      <p:pic>
        <p:nvPicPr>
          <p:cNvPr id="8" name="Picture Placeholder 7" descr="pftl-200-05.png"/>
          <p:cNvPicPr>
            <a:picLocks noGrp="1" noChangeAspect="1"/>
          </p:cNvPicPr>
          <p:nvPr>
            <p:ph type="pic" sz="quarter" idx="10"/>
          </p:nvPr>
        </p:nvPicPr>
        <p:blipFill>
          <a:blip r:embed="rId3"/>
          <a:srcRect l="4" r="4"/>
          <a:stretch>
            <a:fillRect/>
          </a:stretch>
        </p:blipFill>
        <p:spPr>
          <a:xfrm>
            <a:off x="948613" y="114300"/>
            <a:ext cx="7795413" cy="4937760"/>
          </a:xfrm>
        </p:spPr>
      </p:pic>
      <p:pic>
        <p:nvPicPr>
          <p:cNvPr id="9" name="Picture Placeholder 8" descr="eh-circle.png"/>
          <p:cNvPicPr>
            <a:picLocks noGrp="1" noChangeAspect="1"/>
          </p:cNvPicPr>
          <p:nvPr>
            <p:ph type="pic" sz="quarter" idx="20"/>
          </p:nvPr>
        </p:nvPicPr>
        <p:blipFill>
          <a:blip r:embed="rId4"/>
          <a:srcRect t="219" b="219"/>
          <a:stretch>
            <a:fillRect/>
          </a:stretch>
        </p:blipFill>
        <p:spPr>
          <a:xfrm>
            <a:off x="7940548" y="5144907"/>
            <a:ext cx="367371" cy="365760"/>
          </a:xfrm>
        </p:spPr>
      </p:pic>
      <p:sp>
        <p:nvSpPr>
          <p:cNvPr id="10" name="Oval 9"/>
          <p:cNvSpPr/>
          <p:nvPr/>
        </p:nvSpPr>
        <p:spPr>
          <a:xfrm>
            <a:off x="445693" y="425196"/>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1</a:t>
            </a:r>
          </a:p>
        </p:txBody>
      </p:sp>
      <p:sp>
        <p:nvSpPr>
          <p:cNvPr id="11" name="Oval 10"/>
          <p:cNvSpPr/>
          <p:nvPr/>
        </p:nvSpPr>
        <p:spPr>
          <a:xfrm>
            <a:off x="445693" y="864108"/>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C</a:t>
            </a:r>
          </a:p>
        </p:txBody>
      </p:sp>
      <p:sp>
        <p:nvSpPr>
          <p:cNvPr id="12" name="Oval 11"/>
          <p:cNvSpPr/>
          <p:nvPr/>
        </p:nvSpPr>
        <p:spPr>
          <a:xfrm>
            <a:off x="445693" y="1303020"/>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2</a:t>
            </a:r>
          </a:p>
        </p:txBody>
      </p:sp>
      <p:sp>
        <p:nvSpPr>
          <p:cNvPr id="13" name="Oval 12"/>
          <p:cNvSpPr/>
          <p:nvPr/>
        </p:nvSpPr>
        <p:spPr>
          <a:xfrm>
            <a:off x="445693" y="1741932"/>
            <a:ext cx="365760" cy="365760"/>
          </a:xfrm>
          <a:prstGeom prst="ellipse">
            <a:avLst/>
          </a:prstGeom>
          <a:solidFill>
            <a:srgbClr val="5A7BA4"/>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C</a:t>
            </a:r>
          </a:p>
        </p:txBody>
      </p:sp>
      <p:sp>
        <p:nvSpPr>
          <p:cNvPr id="14" name="Oval 13"/>
          <p:cNvSpPr/>
          <p:nvPr/>
        </p:nvSpPr>
        <p:spPr>
          <a:xfrm>
            <a:off x="445693" y="2180844"/>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3</a:t>
            </a:r>
          </a:p>
        </p:txBody>
      </p:sp>
      <p:sp>
        <p:nvSpPr>
          <p:cNvPr id="15" name="Oval 14"/>
          <p:cNvSpPr/>
          <p:nvPr/>
        </p:nvSpPr>
        <p:spPr>
          <a:xfrm>
            <a:off x="445693" y="2619756"/>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C</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9"/>
          </p:nvPr>
        </p:nvSpPr>
        <p:spPr>
          <a:xfrm>
            <a:off x="1250365" y="4687707"/>
            <a:ext cx="7204400" cy="914400"/>
          </a:xfrm>
        </p:spPr>
        <p:txBody>
          <a:bodyPr/>
          <a:lstStyle/>
          <a:p>
            <a:r>
              <a:t> </a:t>
            </a:r>
          </a:p>
        </p:txBody>
      </p:sp>
      <p:pic>
        <p:nvPicPr>
          <p:cNvPr id="3" name="Picture Placeholder 2" descr="pftl-circle.png"/>
          <p:cNvPicPr>
            <a:picLocks noGrp="1" noChangeAspect="1"/>
          </p:cNvPicPr>
          <p:nvPr>
            <p:ph type="pic" sz="quarter" idx="14"/>
          </p:nvPr>
        </p:nvPicPr>
        <p:blipFill>
          <a:blip r:embed="rId2"/>
          <a:srcRect t="526" b="526"/>
          <a:stretch>
            <a:fillRect/>
          </a:stretch>
        </p:blipFill>
        <p:spPr>
          <a:xfrm>
            <a:off x="1395667" y="5151082"/>
            <a:ext cx="365760" cy="361915"/>
          </a:xfrm>
        </p:spPr>
      </p:pic>
      <p:sp>
        <p:nvSpPr>
          <p:cNvPr id="4" name="Text Placeholder 3"/>
          <p:cNvSpPr>
            <a:spLocks noGrp="1"/>
          </p:cNvSpPr>
          <p:nvPr>
            <p:ph type="body" sz="quarter" idx="15"/>
          </p:nvPr>
        </p:nvSpPr>
        <p:spPr>
          <a:xfrm>
            <a:off x="1850080" y="5144907"/>
            <a:ext cx="365760" cy="365760"/>
          </a:xfrm>
        </p:spPr>
        <p:txBody>
          <a:bodyPr/>
          <a:lstStyle/>
          <a:p>
            <a:r>
              <a:t>200</a:t>
            </a:r>
          </a:p>
        </p:txBody>
      </p:sp>
      <p:sp>
        <p:nvSpPr>
          <p:cNvPr id="5" name="Text Placeholder 4"/>
          <p:cNvSpPr>
            <a:spLocks noGrp="1"/>
          </p:cNvSpPr>
          <p:nvPr>
            <p:ph type="body" sz="quarter" idx="16"/>
          </p:nvPr>
        </p:nvSpPr>
        <p:spPr>
          <a:xfrm>
            <a:off x="2304493" y="5097592"/>
            <a:ext cx="2734502" cy="361915"/>
          </a:xfrm>
        </p:spPr>
        <p:txBody>
          <a:bodyPr wrap="square">
            <a:noAutofit/>
          </a:bodyPr>
          <a:lstStyle/>
          <a:p>
            <a:r>
              <a:rPr sz="1800" b="0" i="0">
                <a:latin typeface="Calibri"/>
              </a:rPr>
              <a:t>Hallelujah, Praise Jehovah</a:t>
            </a:r>
          </a:p>
        </p:txBody>
      </p:sp>
      <p:sp>
        <p:nvSpPr>
          <p:cNvPr id="6" name="Text Placeholder 5"/>
          <p:cNvSpPr>
            <a:spLocks noGrp="1"/>
          </p:cNvSpPr>
          <p:nvPr>
            <p:ph type="body" sz="quarter" idx="17"/>
          </p:nvPr>
        </p:nvSpPr>
        <p:spPr>
          <a:xfrm>
            <a:off x="2304493" y="5369019"/>
            <a:ext cx="2734502" cy="180975"/>
          </a:xfrm>
        </p:spPr>
        <p:txBody>
          <a:bodyPr/>
          <a:lstStyle/>
          <a:p>
            <a:r>
              <a:t>© 2001 The Paperless Hymnal™</a:t>
            </a:r>
          </a:p>
        </p:txBody>
      </p:sp>
      <p:sp>
        <p:nvSpPr>
          <p:cNvPr id="7" name="Content Placeholder 6"/>
          <p:cNvSpPr>
            <a:spLocks noGrp="1"/>
          </p:cNvSpPr>
          <p:nvPr>
            <p:ph sz="quarter" idx="18"/>
          </p:nvPr>
        </p:nvSpPr>
        <p:spPr>
          <a:xfrm>
            <a:off x="331393" y="352044"/>
            <a:ext cx="914400" cy="2706624"/>
          </a:xfrm>
        </p:spPr>
        <p:txBody>
          <a:bodyPr/>
          <a:lstStyle/>
          <a:p>
            <a:r>
              <a:t> </a:t>
            </a:r>
          </a:p>
        </p:txBody>
      </p:sp>
      <p:pic>
        <p:nvPicPr>
          <p:cNvPr id="8" name="Picture Placeholder 7" descr="pftl-200-06.png"/>
          <p:cNvPicPr>
            <a:picLocks noGrp="1" noChangeAspect="1"/>
          </p:cNvPicPr>
          <p:nvPr>
            <p:ph type="pic" sz="quarter" idx="10"/>
          </p:nvPr>
        </p:nvPicPr>
        <p:blipFill>
          <a:blip r:embed="rId3"/>
          <a:srcRect l="24" r="24"/>
          <a:stretch>
            <a:fillRect/>
          </a:stretch>
        </p:blipFill>
        <p:spPr>
          <a:xfrm>
            <a:off x="948613" y="114300"/>
            <a:ext cx="7795413" cy="4937760"/>
          </a:xfrm>
        </p:spPr>
      </p:pic>
      <p:pic>
        <p:nvPicPr>
          <p:cNvPr id="9" name="Picture Placeholder 8" descr="eh-circle.png"/>
          <p:cNvPicPr>
            <a:picLocks noGrp="1" noChangeAspect="1"/>
          </p:cNvPicPr>
          <p:nvPr>
            <p:ph type="pic" sz="quarter" idx="20"/>
          </p:nvPr>
        </p:nvPicPr>
        <p:blipFill>
          <a:blip r:embed="rId4"/>
          <a:srcRect t="219" b="219"/>
          <a:stretch>
            <a:fillRect/>
          </a:stretch>
        </p:blipFill>
        <p:spPr>
          <a:xfrm>
            <a:off x="7940548" y="5144907"/>
            <a:ext cx="367371" cy="365760"/>
          </a:xfrm>
        </p:spPr>
      </p:pic>
      <p:sp>
        <p:nvSpPr>
          <p:cNvPr id="10" name="Oval 9"/>
          <p:cNvSpPr/>
          <p:nvPr/>
        </p:nvSpPr>
        <p:spPr>
          <a:xfrm>
            <a:off x="445693" y="425196"/>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1</a:t>
            </a:r>
          </a:p>
        </p:txBody>
      </p:sp>
      <p:sp>
        <p:nvSpPr>
          <p:cNvPr id="11" name="Oval 10"/>
          <p:cNvSpPr/>
          <p:nvPr/>
        </p:nvSpPr>
        <p:spPr>
          <a:xfrm>
            <a:off x="445693" y="864108"/>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C</a:t>
            </a:r>
          </a:p>
        </p:txBody>
      </p:sp>
      <p:sp>
        <p:nvSpPr>
          <p:cNvPr id="12" name="Oval 11"/>
          <p:cNvSpPr/>
          <p:nvPr/>
        </p:nvSpPr>
        <p:spPr>
          <a:xfrm>
            <a:off x="445693" y="1303020"/>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2</a:t>
            </a:r>
          </a:p>
        </p:txBody>
      </p:sp>
      <p:sp>
        <p:nvSpPr>
          <p:cNvPr id="13" name="Oval 12"/>
          <p:cNvSpPr/>
          <p:nvPr/>
        </p:nvSpPr>
        <p:spPr>
          <a:xfrm>
            <a:off x="445693" y="1741932"/>
            <a:ext cx="365760" cy="365760"/>
          </a:xfrm>
          <a:prstGeom prst="ellipse">
            <a:avLst/>
          </a:prstGeom>
          <a:solidFill>
            <a:srgbClr val="5A7BA4"/>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C</a:t>
            </a:r>
          </a:p>
        </p:txBody>
      </p:sp>
      <p:sp>
        <p:nvSpPr>
          <p:cNvPr id="14" name="Oval 13"/>
          <p:cNvSpPr/>
          <p:nvPr/>
        </p:nvSpPr>
        <p:spPr>
          <a:xfrm>
            <a:off x="445693" y="2180844"/>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3</a:t>
            </a:r>
          </a:p>
        </p:txBody>
      </p:sp>
      <p:sp>
        <p:nvSpPr>
          <p:cNvPr id="15" name="Oval 14"/>
          <p:cNvSpPr/>
          <p:nvPr/>
        </p:nvSpPr>
        <p:spPr>
          <a:xfrm>
            <a:off x="445693" y="2619756"/>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C</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9"/>
          </p:nvPr>
        </p:nvSpPr>
        <p:spPr>
          <a:xfrm>
            <a:off x="1250365" y="4687707"/>
            <a:ext cx="7204400" cy="914400"/>
          </a:xfrm>
        </p:spPr>
        <p:txBody>
          <a:bodyPr/>
          <a:lstStyle/>
          <a:p>
            <a:r>
              <a:t> </a:t>
            </a:r>
          </a:p>
        </p:txBody>
      </p:sp>
      <p:pic>
        <p:nvPicPr>
          <p:cNvPr id="3" name="Picture Placeholder 2" descr="pftl-circle.png"/>
          <p:cNvPicPr>
            <a:picLocks noGrp="1" noChangeAspect="1"/>
          </p:cNvPicPr>
          <p:nvPr>
            <p:ph type="pic" sz="quarter" idx="14"/>
          </p:nvPr>
        </p:nvPicPr>
        <p:blipFill>
          <a:blip r:embed="rId2"/>
          <a:srcRect t="526" b="526"/>
          <a:stretch>
            <a:fillRect/>
          </a:stretch>
        </p:blipFill>
        <p:spPr>
          <a:xfrm>
            <a:off x="1395667" y="5151082"/>
            <a:ext cx="365760" cy="361915"/>
          </a:xfrm>
        </p:spPr>
      </p:pic>
      <p:sp>
        <p:nvSpPr>
          <p:cNvPr id="4" name="Text Placeholder 3"/>
          <p:cNvSpPr>
            <a:spLocks noGrp="1"/>
          </p:cNvSpPr>
          <p:nvPr>
            <p:ph type="body" sz="quarter" idx="15"/>
          </p:nvPr>
        </p:nvSpPr>
        <p:spPr>
          <a:xfrm>
            <a:off x="1850080" y="5144907"/>
            <a:ext cx="365760" cy="365760"/>
          </a:xfrm>
        </p:spPr>
        <p:txBody>
          <a:bodyPr/>
          <a:lstStyle/>
          <a:p>
            <a:r>
              <a:t>200</a:t>
            </a:r>
          </a:p>
        </p:txBody>
      </p:sp>
      <p:sp>
        <p:nvSpPr>
          <p:cNvPr id="5" name="Text Placeholder 4"/>
          <p:cNvSpPr>
            <a:spLocks noGrp="1"/>
          </p:cNvSpPr>
          <p:nvPr>
            <p:ph type="body" sz="quarter" idx="16"/>
          </p:nvPr>
        </p:nvSpPr>
        <p:spPr>
          <a:xfrm>
            <a:off x="2304493" y="5097592"/>
            <a:ext cx="2734502" cy="361915"/>
          </a:xfrm>
        </p:spPr>
        <p:txBody>
          <a:bodyPr wrap="square">
            <a:noAutofit/>
          </a:bodyPr>
          <a:lstStyle/>
          <a:p>
            <a:r>
              <a:rPr sz="1800" b="0" i="0">
                <a:latin typeface="Calibri"/>
              </a:rPr>
              <a:t>Hallelujah, Praise Jehovah</a:t>
            </a:r>
          </a:p>
        </p:txBody>
      </p:sp>
      <p:sp>
        <p:nvSpPr>
          <p:cNvPr id="6" name="Text Placeholder 5"/>
          <p:cNvSpPr>
            <a:spLocks noGrp="1"/>
          </p:cNvSpPr>
          <p:nvPr>
            <p:ph type="body" sz="quarter" idx="17"/>
          </p:nvPr>
        </p:nvSpPr>
        <p:spPr>
          <a:xfrm>
            <a:off x="2304493" y="5369019"/>
            <a:ext cx="2734502" cy="180975"/>
          </a:xfrm>
        </p:spPr>
        <p:txBody>
          <a:bodyPr/>
          <a:lstStyle/>
          <a:p>
            <a:r>
              <a:t>© 2001 The Paperless Hymnal™</a:t>
            </a:r>
          </a:p>
        </p:txBody>
      </p:sp>
      <p:sp>
        <p:nvSpPr>
          <p:cNvPr id="7" name="Content Placeholder 6"/>
          <p:cNvSpPr>
            <a:spLocks noGrp="1"/>
          </p:cNvSpPr>
          <p:nvPr>
            <p:ph sz="quarter" idx="18"/>
          </p:nvPr>
        </p:nvSpPr>
        <p:spPr>
          <a:xfrm>
            <a:off x="331393" y="352044"/>
            <a:ext cx="914400" cy="2706624"/>
          </a:xfrm>
        </p:spPr>
        <p:txBody>
          <a:bodyPr/>
          <a:lstStyle/>
          <a:p>
            <a:r>
              <a:t> </a:t>
            </a:r>
          </a:p>
        </p:txBody>
      </p:sp>
      <p:pic>
        <p:nvPicPr>
          <p:cNvPr id="8" name="Picture Placeholder 7" descr="pftl-200-07.png"/>
          <p:cNvPicPr>
            <a:picLocks noGrp="1" noChangeAspect="1"/>
          </p:cNvPicPr>
          <p:nvPr>
            <p:ph type="pic" sz="quarter" idx="10"/>
          </p:nvPr>
        </p:nvPicPr>
        <p:blipFill>
          <a:blip r:embed="rId3"/>
          <a:srcRect l="24" r="24"/>
          <a:stretch>
            <a:fillRect/>
          </a:stretch>
        </p:blipFill>
        <p:spPr>
          <a:xfrm>
            <a:off x="948613" y="114300"/>
            <a:ext cx="7795413" cy="4937760"/>
          </a:xfrm>
        </p:spPr>
      </p:pic>
      <p:pic>
        <p:nvPicPr>
          <p:cNvPr id="9" name="Picture Placeholder 8" descr="eh-circle.png"/>
          <p:cNvPicPr>
            <a:picLocks noGrp="1" noChangeAspect="1"/>
          </p:cNvPicPr>
          <p:nvPr>
            <p:ph type="pic" sz="quarter" idx="20"/>
          </p:nvPr>
        </p:nvPicPr>
        <p:blipFill>
          <a:blip r:embed="rId4"/>
          <a:srcRect t="219" b="219"/>
          <a:stretch>
            <a:fillRect/>
          </a:stretch>
        </p:blipFill>
        <p:spPr>
          <a:xfrm>
            <a:off x="7940548" y="5144907"/>
            <a:ext cx="367371" cy="365760"/>
          </a:xfrm>
        </p:spPr>
      </p:pic>
      <p:sp>
        <p:nvSpPr>
          <p:cNvPr id="10" name="Oval 9"/>
          <p:cNvSpPr/>
          <p:nvPr/>
        </p:nvSpPr>
        <p:spPr>
          <a:xfrm>
            <a:off x="445693" y="425196"/>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1</a:t>
            </a:r>
          </a:p>
        </p:txBody>
      </p:sp>
      <p:sp>
        <p:nvSpPr>
          <p:cNvPr id="11" name="Oval 10"/>
          <p:cNvSpPr/>
          <p:nvPr/>
        </p:nvSpPr>
        <p:spPr>
          <a:xfrm>
            <a:off x="445693" y="864108"/>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C</a:t>
            </a:r>
          </a:p>
        </p:txBody>
      </p:sp>
      <p:sp>
        <p:nvSpPr>
          <p:cNvPr id="12" name="Oval 11"/>
          <p:cNvSpPr/>
          <p:nvPr/>
        </p:nvSpPr>
        <p:spPr>
          <a:xfrm>
            <a:off x="445693" y="1303020"/>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2</a:t>
            </a:r>
          </a:p>
        </p:txBody>
      </p:sp>
      <p:sp>
        <p:nvSpPr>
          <p:cNvPr id="13" name="Oval 12"/>
          <p:cNvSpPr/>
          <p:nvPr/>
        </p:nvSpPr>
        <p:spPr>
          <a:xfrm>
            <a:off x="445693" y="1741932"/>
            <a:ext cx="365760" cy="365760"/>
          </a:xfrm>
          <a:prstGeom prst="ellipse">
            <a:avLst/>
          </a:prstGeom>
          <a:solidFill>
            <a:srgbClr val="5A7BA4"/>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C</a:t>
            </a:r>
          </a:p>
        </p:txBody>
      </p:sp>
      <p:sp>
        <p:nvSpPr>
          <p:cNvPr id="14" name="Oval 13"/>
          <p:cNvSpPr/>
          <p:nvPr/>
        </p:nvSpPr>
        <p:spPr>
          <a:xfrm>
            <a:off x="445693" y="2180844"/>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3</a:t>
            </a:r>
          </a:p>
        </p:txBody>
      </p:sp>
      <p:sp>
        <p:nvSpPr>
          <p:cNvPr id="15" name="Oval 14"/>
          <p:cNvSpPr/>
          <p:nvPr/>
        </p:nvSpPr>
        <p:spPr>
          <a:xfrm>
            <a:off x="445693" y="2619756"/>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C</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9"/>
          </p:nvPr>
        </p:nvSpPr>
        <p:spPr>
          <a:xfrm>
            <a:off x="1250365" y="4687707"/>
            <a:ext cx="7204400" cy="914400"/>
          </a:xfrm>
        </p:spPr>
        <p:txBody>
          <a:bodyPr/>
          <a:lstStyle/>
          <a:p>
            <a:r>
              <a:t> </a:t>
            </a:r>
          </a:p>
        </p:txBody>
      </p:sp>
      <p:pic>
        <p:nvPicPr>
          <p:cNvPr id="3" name="Picture Placeholder 2" descr="pftl-circle.png"/>
          <p:cNvPicPr>
            <a:picLocks noGrp="1" noChangeAspect="1"/>
          </p:cNvPicPr>
          <p:nvPr>
            <p:ph type="pic" sz="quarter" idx="14"/>
          </p:nvPr>
        </p:nvPicPr>
        <p:blipFill>
          <a:blip r:embed="rId2"/>
          <a:srcRect t="526" b="526"/>
          <a:stretch>
            <a:fillRect/>
          </a:stretch>
        </p:blipFill>
        <p:spPr>
          <a:xfrm>
            <a:off x="1395667" y="5151082"/>
            <a:ext cx="365760" cy="361915"/>
          </a:xfrm>
        </p:spPr>
      </p:pic>
      <p:sp>
        <p:nvSpPr>
          <p:cNvPr id="4" name="Text Placeholder 3"/>
          <p:cNvSpPr>
            <a:spLocks noGrp="1"/>
          </p:cNvSpPr>
          <p:nvPr>
            <p:ph type="body" sz="quarter" idx="15"/>
          </p:nvPr>
        </p:nvSpPr>
        <p:spPr>
          <a:xfrm>
            <a:off x="1850080" y="5144907"/>
            <a:ext cx="365760" cy="365760"/>
          </a:xfrm>
        </p:spPr>
        <p:txBody>
          <a:bodyPr/>
          <a:lstStyle/>
          <a:p>
            <a:r>
              <a:t>200</a:t>
            </a:r>
          </a:p>
        </p:txBody>
      </p:sp>
      <p:sp>
        <p:nvSpPr>
          <p:cNvPr id="5" name="Text Placeholder 4"/>
          <p:cNvSpPr>
            <a:spLocks noGrp="1"/>
          </p:cNvSpPr>
          <p:nvPr>
            <p:ph type="body" sz="quarter" idx="16"/>
          </p:nvPr>
        </p:nvSpPr>
        <p:spPr>
          <a:xfrm>
            <a:off x="2304493" y="5097592"/>
            <a:ext cx="2734502" cy="361915"/>
          </a:xfrm>
        </p:spPr>
        <p:txBody>
          <a:bodyPr wrap="square">
            <a:noAutofit/>
          </a:bodyPr>
          <a:lstStyle/>
          <a:p>
            <a:r>
              <a:rPr sz="1800" b="0" i="0">
                <a:latin typeface="Calibri"/>
              </a:rPr>
              <a:t>Hallelujah, Praise Jehovah</a:t>
            </a:r>
          </a:p>
        </p:txBody>
      </p:sp>
      <p:sp>
        <p:nvSpPr>
          <p:cNvPr id="6" name="Text Placeholder 5"/>
          <p:cNvSpPr>
            <a:spLocks noGrp="1"/>
          </p:cNvSpPr>
          <p:nvPr>
            <p:ph type="body" sz="quarter" idx="17"/>
          </p:nvPr>
        </p:nvSpPr>
        <p:spPr>
          <a:xfrm>
            <a:off x="2304493" y="5369019"/>
            <a:ext cx="2734502" cy="180975"/>
          </a:xfrm>
        </p:spPr>
        <p:txBody>
          <a:bodyPr/>
          <a:lstStyle/>
          <a:p>
            <a:r>
              <a:t>© 2001 The Paperless Hymnal™</a:t>
            </a:r>
          </a:p>
        </p:txBody>
      </p:sp>
      <p:sp>
        <p:nvSpPr>
          <p:cNvPr id="7" name="Content Placeholder 6"/>
          <p:cNvSpPr>
            <a:spLocks noGrp="1"/>
          </p:cNvSpPr>
          <p:nvPr>
            <p:ph sz="quarter" idx="18"/>
          </p:nvPr>
        </p:nvSpPr>
        <p:spPr>
          <a:xfrm>
            <a:off x="331393" y="352044"/>
            <a:ext cx="914400" cy="2706624"/>
          </a:xfrm>
        </p:spPr>
        <p:txBody>
          <a:bodyPr/>
          <a:lstStyle/>
          <a:p>
            <a:r>
              <a:t> </a:t>
            </a:r>
          </a:p>
        </p:txBody>
      </p:sp>
      <p:pic>
        <p:nvPicPr>
          <p:cNvPr id="8" name="Picture Placeholder 7" descr="pftl-200-15.png"/>
          <p:cNvPicPr>
            <a:picLocks noGrp="1" noChangeAspect="1"/>
          </p:cNvPicPr>
          <p:nvPr>
            <p:ph type="pic" sz="quarter" idx="10"/>
          </p:nvPr>
        </p:nvPicPr>
        <p:blipFill>
          <a:blip r:embed="rId3"/>
          <a:srcRect l="4" r="4"/>
          <a:stretch>
            <a:fillRect/>
          </a:stretch>
        </p:blipFill>
        <p:spPr>
          <a:xfrm>
            <a:off x="948613" y="114300"/>
            <a:ext cx="7795413" cy="4937760"/>
          </a:xfrm>
        </p:spPr>
      </p:pic>
      <p:pic>
        <p:nvPicPr>
          <p:cNvPr id="9" name="Picture Placeholder 8" descr="eh-circle.png"/>
          <p:cNvPicPr>
            <a:picLocks noGrp="1" noChangeAspect="1"/>
          </p:cNvPicPr>
          <p:nvPr>
            <p:ph type="pic" sz="quarter" idx="20"/>
          </p:nvPr>
        </p:nvPicPr>
        <p:blipFill>
          <a:blip r:embed="rId4"/>
          <a:srcRect t="219" b="219"/>
          <a:stretch>
            <a:fillRect/>
          </a:stretch>
        </p:blipFill>
        <p:spPr>
          <a:xfrm>
            <a:off x="7940548" y="5144907"/>
            <a:ext cx="367371" cy="365760"/>
          </a:xfrm>
        </p:spPr>
      </p:pic>
      <p:sp>
        <p:nvSpPr>
          <p:cNvPr id="10" name="Oval 9"/>
          <p:cNvSpPr/>
          <p:nvPr/>
        </p:nvSpPr>
        <p:spPr>
          <a:xfrm>
            <a:off x="445693" y="425196"/>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1</a:t>
            </a:r>
          </a:p>
        </p:txBody>
      </p:sp>
      <p:sp>
        <p:nvSpPr>
          <p:cNvPr id="11" name="Oval 10"/>
          <p:cNvSpPr/>
          <p:nvPr/>
        </p:nvSpPr>
        <p:spPr>
          <a:xfrm>
            <a:off x="445693" y="864108"/>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C</a:t>
            </a:r>
          </a:p>
        </p:txBody>
      </p:sp>
      <p:sp>
        <p:nvSpPr>
          <p:cNvPr id="12" name="Oval 11"/>
          <p:cNvSpPr/>
          <p:nvPr/>
        </p:nvSpPr>
        <p:spPr>
          <a:xfrm>
            <a:off x="445693" y="1303020"/>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2</a:t>
            </a:r>
          </a:p>
        </p:txBody>
      </p:sp>
      <p:sp>
        <p:nvSpPr>
          <p:cNvPr id="13" name="Oval 12"/>
          <p:cNvSpPr/>
          <p:nvPr/>
        </p:nvSpPr>
        <p:spPr>
          <a:xfrm>
            <a:off x="445693" y="1741932"/>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C</a:t>
            </a:r>
          </a:p>
        </p:txBody>
      </p:sp>
      <p:sp>
        <p:nvSpPr>
          <p:cNvPr id="14" name="Oval 13"/>
          <p:cNvSpPr/>
          <p:nvPr/>
        </p:nvSpPr>
        <p:spPr>
          <a:xfrm>
            <a:off x="445693" y="2180844"/>
            <a:ext cx="365760" cy="365760"/>
          </a:xfrm>
          <a:prstGeom prst="ellipse">
            <a:avLst/>
          </a:prstGeom>
          <a:solidFill>
            <a:srgbClr val="5A7BA4"/>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3</a:t>
            </a:r>
          </a:p>
        </p:txBody>
      </p:sp>
      <p:sp>
        <p:nvSpPr>
          <p:cNvPr id="15" name="Oval 14"/>
          <p:cNvSpPr/>
          <p:nvPr/>
        </p:nvSpPr>
        <p:spPr>
          <a:xfrm>
            <a:off x="445693" y="2619756"/>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C</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9"/>
          </p:nvPr>
        </p:nvSpPr>
        <p:spPr>
          <a:xfrm>
            <a:off x="1250365" y="4687707"/>
            <a:ext cx="7204400" cy="914400"/>
          </a:xfrm>
        </p:spPr>
        <p:txBody>
          <a:bodyPr/>
          <a:lstStyle/>
          <a:p>
            <a:r>
              <a:t> </a:t>
            </a:r>
          </a:p>
        </p:txBody>
      </p:sp>
      <p:pic>
        <p:nvPicPr>
          <p:cNvPr id="3" name="Picture Placeholder 2" descr="pftl-circle.png"/>
          <p:cNvPicPr>
            <a:picLocks noGrp="1" noChangeAspect="1"/>
          </p:cNvPicPr>
          <p:nvPr>
            <p:ph type="pic" sz="quarter" idx="14"/>
          </p:nvPr>
        </p:nvPicPr>
        <p:blipFill>
          <a:blip r:embed="rId2"/>
          <a:srcRect t="526" b="526"/>
          <a:stretch>
            <a:fillRect/>
          </a:stretch>
        </p:blipFill>
        <p:spPr>
          <a:xfrm>
            <a:off x="1395667" y="5151082"/>
            <a:ext cx="365760" cy="361915"/>
          </a:xfrm>
        </p:spPr>
      </p:pic>
      <p:sp>
        <p:nvSpPr>
          <p:cNvPr id="4" name="Text Placeholder 3"/>
          <p:cNvSpPr>
            <a:spLocks noGrp="1"/>
          </p:cNvSpPr>
          <p:nvPr>
            <p:ph type="body" sz="quarter" idx="15"/>
          </p:nvPr>
        </p:nvSpPr>
        <p:spPr>
          <a:xfrm>
            <a:off x="1850080" y="5144907"/>
            <a:ext cx="365760" cy="365760"/>
          </a:xfrm>
        </p:spPr>
        <p:txBody>
          <a:bodyPr/>
          <a:lstStyle/>
          <a:p>
            <a:r>
              <a:t>200</a:t>
            </a:r>
          </a:p>
        </p:txBody>
      </p:sp>
      <p:sp>
        <p:nvSpPr>
          <p:cNvPr id="5" name="Text Placeholder 4"/>
          <p:cNvSpPr>
            <a:spLocks noGrp="1"/>
          </p:cNvSpPr>
          <p:nvPr>
            <p:ph type="body" sz="quarter" idx="16"/>
          </p:nvPr>
        </p:nvSpPr>
        <p:spPr>
          <a:xfrm>
            <a:off x="2304493" y="5097592"/>
            <a:ext cx="2734502" cy="361915"/>
          </a:xfrm>
        </p:spPr>
        <p:txBody>
          <a:bodyPr wrap="square">
            <a:noAutofit/>
          </a:bodyPr>
          <a:lstStyle/>
          <a:p>
            <a:r>
              <a:rPr sz="1800" b="0" i="0">
                <a:latin typeface="Calibri"/>
              </a:rPr>
              <a:t>Hallelujah, Praise Jehovah</a:t>
            </a:r>
          </a:p>
        </p:txBody>
      </p:sp>
      <p:sp>
        <p:nvSpPr>
          <p:cNvPr id="6" name="Text Placeholder 5"/>
          <p:cNvSpPr>
            <a:spLocks noGrp="1"/>
          </p:cNvSpPr>
          <p:nvPr>
            <p:ph type="body" sz="quarter" idx="17"/>
          </p:nvPr>
        </p:nvSpPr>
        <p:spPr>
          <a:xfrm>
            <a:off x="2304493" y="5369019"/>
            <a:ext cx="2734502" cy="180975"/>
          </a:xfrm>
        </p:spPr>
        <p:txBody>
          <a:bodyPr/>
          <a:lstStyle/>
          <a:p>
            <a:r>
              <a:t>© 2001 The Paperless Hymnal™</a:t>
            </a:r>
          </a:p>
        </p:txBody>
      </p:sp>
      <p:sp>
        <p:nvSpPr>
          <p:cNvPr id="7" name="Content Placeholder 6"/>
          <p:cNvSpPr>
            <a:spLocks noGrp="1"/>
          </p:cNvSpPr>
          <p:nvPr>
            <p:ph sz="quarter" idx="18"/>
          </p:nvPr>
        </p:nvSpPr>
        <p:spPr>
          <a:xfrm>
            <a:off x="331393" y="352044"/>
            <a:ext cx="914400" cy="2706624"/>
          </a:xfrm>
        </p:spPr>
        <p:txBody>
          <a:bodyPr/>
          <a:lstStyle/>
          <a:p>
            <a:r>
              <a:t> </a:t>
            </a:r>
          </a:p>
        </p:txBody>
      </p:sp>
      <p:pic>
        <p:nvPicPr>
          <p:cNvPr id="8" name="Picture Placeholder 7" descr="pftl-200-16.png"/>
          <p:cNvPicPr>
            <a:picLocks noGrp="1" noChangeAspect="1"/>
          </p:cNvPicPr>
          <p:nvPr>
            <p:ph type="pic" sz="quarter" idx="10"/>
          </p:nvPr>
        </p:nvPicPr>
        <p:blipFill>
          <a:blip r:embed="rId3"/>
          <a:srcRect l="4" r="4"/>
          <a:stretch>
            <a:fillRect/>
          </a:stretch>
        </p:blipFill>
        <p:spPr>
          <a:xfrm>
            <a:off x="948613" y="114300"/>
            <a:ext cx="7795413" cy="4937760"/>
          </a:xfrm>
        </p:spPr>
      </p:pic>
      <p:pic>
        <p:nvPicPr>
          <p:cNvPr id="9" name="Picture Placeholder 8" descr="eh-circle.png"/>
          <p:cNvPicPr>
            <a:picLocks noGrp="1" noChangeAspect="1"/>
          </p:cNvPicPr>
          <p:nvPr>
            <p:ph type="pic" sz="quarter" idx="20"/>
          </p:nvPr>
        </p:nvPicPr>
        <p:blipFill>
          <a:blip r:embed="rId4"/>
          <a:srcRect t="219" b="219"/>
          <a:stretch>
            <a:fillRect/>
          </a:stretch>
        </p:blipFill>
        <p:spPr>
          <a:xfrm>
            <a:off x="7940548" y="5144907"/>
            <a:ext cx="367371" cy="365760"/>
          </a:xfrm>
        </p:spPr>
      </p:pic>
      <p:sp>
        <p:nvSpPr>
          <p:cNvPr id="10" name="Oval 9"/>
          <p:cNvSpPr/>
          <p:nvPr/>
        </p:nvSpPr>
        <p:spPr>
          <a:xfrm>
            <a:off x="445693" y="425196"/>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1</a:t>
            </a:r>
          </a:p>
        </p:txBody>
      </p:sp>
      <p:sp>
        <p:nvSpPr>
          <p:cNvPr id="11" name="Oval 10"/>
          <p:cNvSpPr/>
          <p:nvPr/>
        </p:nvSpPr>
        <p:spPr>
          <a:xfrm>
            <a:off x="445693" y="864108"/>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C</a:t>
            </a:r>
          </a:p>
        </p:txBody>
      </p:sp>
      <p:sp>
        <p:nvSpPr>
          <p:cNvPr id="12" name="Oval 11"/>
          <p:cNvSpPr/>
          <p:nvPr/>
        </p:nvSpPr>
        <p:spPr>
          <a:xfrm>
            <a:off x="445693" y="1303020"/>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2</a:t>
            </a:r>
          </a:p>
        </p:txBody>
      </p:sp>
      <p:sp>
        <p:nvSpPr>
          <p:cNvPr id="13" name="Oval 12"/>
          <p:cNvSpPr/>
          <p:nvPr/>
        </p:nvSpPr>
        <p:spPr>
          <a:xfrm>
            <a:off x="445693" y="1741932"/>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C</a:t>
            </a:r>
          </a:p>
        </p:txBody>
      </p:sp>
      <p:sp>
        <p:nvSpPr>
          <p:cNvPr id="14" name="Oval 13"/>
          <p:cNvSpPr/>
          <p:nvPr/>
        </p:nvSpPr>
        <p:spPr>
          <a:xfrm>
            <a:off x="445693" y="2180844"/>
            <a:ext cx="365760" cy="365760"/>
          </a:xfrm>
          <a:prstGeom prst="ellipse">
            <a:avLst/>
          </a:prstGeom>
          <a:solidFill>
            <a:srgbClr val="5A7BA4"/>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3</a:t>
            </a:r>
          </a:p>
        </p:txBody>
      </p:sp>
      <p:sp>
        <p:nvSpPr>
          <p:cNvPr id="15" name="Oval 14"/>
          <p:cNvSpPr/>
          <p:nvPr/>
        </p:nvSpPr>
        <p:spPr>
          <a:xfrm>
            <a:off x="445693" y="2619756"/>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C</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wrap="square">
            <a:noAutofit/>
          </a:bodyPr>
          <a:lstStyle/>
          <a:p>
            <a:r>
              <a:rPr sz="5400" b="1" i="0">
                <a:latin typeface="Century Gothic"/>
              </a:rPr>
              <a:t>Proverbs 2:10-22</a:t>
            </a:r>
          </a:p>
          <a:p>
            <a:r>
              <a:rPr sz="3200" b="0"/>
              <a:t>Pew Bible: Page 429</a:t>
            </a:r>
          </a:p>
        </p:txBody>
      </p:sp>
      <p:sp>
        <p:nvSpPr>
          <p:cNvPr id="3" name="Text Placeholder 2"/>
          <p:cNvSpPr>
            <a:spLocks noGrp="1"/>
          </p:cNvSpPr>
          <p:nvPr>
            <p:ph type="body" sz="quarter" idx="15"/>
          </p:nvPr>
        </p:nvSpPr>
        <p:spPr/>
        <p:txBody>
          <a:bodyPr wrap="square">
            <a:noAutofit/>
          </a:bodyPr>
          <a:lstStyle/>
          <a:p>
            <a:r>
              <a:rPr sz="5400" b="1" i="0"/>
              <a:t>Proverbios 2:10-22</a:t>
            </a:r>
          </a:p>
        </p:txBody>
      </p:sp>
      <p:sp>
        <p:nvSpPr>
          <p:cNvPr id="4" name="Text Placeholder 3"/>
          <p:cNvSpPr>
            <a:spLocks noGrp="1"/>
          </p:cNvSpPr>
          <p:nvPr>
            <p:ph type="body" sz="quarter" idx="16"/>
          </p:nvPr>
        </p:nvSpPr>
        <p:spPr/>
        <p:txBody>
          <a:bodyPr/>
          <a:lstStyle/>
          <a:p>
            <a:r>
              <a:t> </a:t>
            </a:r>
          </a:p>
        </p:txBody>
      </p:sp>
      <p:sp>
        <p:nvSpPr>
          <p:cNvPr id="5" name="Text Placeholder 4"/>
          <p:cNvSpPr>
            <a:spLocks noGrp="1"/>
          </p:cNvSpPr>
          <p:nvPr>
            <p:ph type="body" sz="quarter" idx="17"/>
          </p:nvPr>
        </p:nvSpPr>
        <p:spPr/>
        <p:txBody>
          <a:bodyPr wrap="square">
            <a:noAutofit/>
          </a:bodyPr>
          <a:lstStyle/>
          <a:p>
            <a:r>
              <a:rPr sz="2800" b="0" i="0">
                <a:latin typeface="Calibri"/>
              </a:rPr>
              <a:t>The Value of Wisdom</a:t>
            </a:r>
          </a:p>
        </p:txBody>
      </p:sp>
      <p:sp>
        <p:nvSpPr>
          <p:cNvPr id="6" name="Text Placeholder 5"/>
          <p:cNvSpPr>
            <a:spLocks noGrp="1"/>
          </p:cNvSpPr>
          <p:nvPr>
            <p:ph type="body" sz="quarter" idx="18"/>
          </p:nvPr>
        </p:nvSpPr>
        <p:spPr/>
        <p:txBody>
          <a:bodyPr wrap="square">
            <a:noAutofit/>
          </a:bodyPr>
          <a:lstStyle/>
          <a:p>
            <a:r>
              <a:rPr sz="2800" b="0" i="0"/>
              <a:t>El Valor de la Sabiduría</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9"/>
          </p:nvPr>
        </p:nvSpPr>
        <p:spPr>
          <a:xfrm>
            <a:off x="1250365" y="4687707"/>
            <a:ext cx="7204400" cy="914400"/>
          </a:xfrm>
        </p:spPr>
        <p:txBody>
          <a:bodyPr/>
          <a:lstStyle/>
          <a:p>
            <a:r>
              <a:t> </a:t>
            </a:r>
          </a:p>
        </p:txBody>
      </p:sp>
      <p:pic>
        <p:nvPicPr>
          <p:cNvPr id="3" name="Picture Placeholder 2" descr="pftl-circle.png"/>
          <p:cNvPicPr>
            <a:picLocks noGrp="1" noChangeAspect="1"/>
          </p:cNvPicPr>
          <p:nvPr>
            <p:ph type="pic" sz="quarter" idx="14"/>
          </p:nvPr>
        </p:nvPicPr>
        <p:blipFill>
          <a:blip r:embed="rId2"/>
          <a:srcRect t="526" b="526"/>
          <a:stretch>
            <a:fillRect/>
          </a:stretch>
        </p:blipFill>
        <p:spPr>
          <a:xfrm>
            <a:off x="1395667" y="5151082"/>
            <a:ext cx="365760" cy="361915"/>
          </a:xfrm>
        </p:spPr>
      </p:pic>
      <p:sp>
        <p:nvSpPr>
          <p:cNvPr id="4" name="Text Placeholder 3"/>
          <p:cNvSpPr>
            <a:spLocks noGrp="1"/>
          </p:cNvSpPr>
          <p:nvPr>
            <p:ph type="body" sz="quarter" idx="15"/>
          </p:nvPr>
        </p:nvSpPr>
        <p:spPr>
          <a:xfrm>
            <a:off x="1850080" y="5144907"/>
            <a:ext cx="365760" cy="365760"/>
          </a:xfrm>
        </p:spPr>
        <p:txBody>
          <a:bodyPr/>
          <a:lstStyle/>
          <a:p>
            <a:r>
              <a:t>200</a:t>
            </a:r>
          </a:p>
        </p:txBody>
      </p:sp>
      <p:sp>
        <p:nvSpPr>
          <p:cNvPr id="5" name="Text Placeholder 4"/>
          <p:cNvSpPr>
            <a:spLocks noGrp="1"/>
          </p:cNvSpPr>
          <p:nvPr>
            <p:ph type="body" sz="quarter" idx="16"/>
          </p:nvPr>
        </p:nvSpPr>
        <p:spPr>
          <a:xfrm>
            <a:off x="2304493" y="5097592"/>
            <a:ext cx="2734502" cy="361915"/>
          </a:xfrm>
        </p:spPr>
        <p:txBody>
          <a:bodyPr wrap="square">
            <a:noAutofit/>
          </a:bodyPr>
          <a:lstStyle/>
          <a:p>
            <a:r>
              <a:rPr sz="1800" b="0" i="0">
                <a:latin typeface="Calibri"/>
              </a:rPr>
              <a:t>Hallelujah, Praise Jehovah</a:t>
            </a:r>
          </a:p>
        </p:txBody>
      </p:sp>
      <p:sp>
        <p:nvSpPr>
          <p:cNvPr id="6" name="Text Placeholder 5"/>
          <p:cNvSpPr>
            <a:spLocks noGrp="1"/>
          </p:cNvSpPr>
          <p:nvPr>
            <p:ph type="body" sz="quarter" idx="17"/>
          </p:nvPr>
        </p:nvSpPr>
        <p:spPr>
          <a:xfrm>
            <a:off x="2304493" y="5369019"/>
            <a:ext cx="2734502" cy="180975"/>
          </a:xfrm>
        </p:spPr>
        <p:txBody>
          <a:bodyPr/>
          <a:lstStyle/>
          <a:p>
            <a:r>
              <a:t>© 2001 The Paperless Hymnal™</a:t>
            </a:r>
          </a:p>
        </p:txBody>
      </p:sp>
      <p:sp>
        <p:nvSpPr>
          <p:cNvPr id="7" name="Content Placeholder 6"/>
          <p:cNvSpPr>
            <a:spLocks noGrp="1"/>
          </p:cNvSpPr>
          <p:nvPr>
            <p:ph sz="quarter" idx="18"/>
          </p:nvPr>
        </p:nvSpPr>
        <p:spPr>
          <a:xfrm>
            <a:off x="331393" y="352044"/>
            <a:ext cx="914400" cy="2706624"/>
          </a:xfrm>
        </p:spPr>
        <p:txBody>
          <a:bodyPr/>
          <a:lstStyle/>
          <a:p>
            <a:r>
              <a:t> </a:t>
            </a:r>
          </a:p>
        </p:txBody>
      </p:sp>
      <p:pic>
        <p:nvPicPr>
          <p:cNvPr id="8" name="Picture Placeholder 7" descr="pftl-200-17.png"/>
          <p:cNvPicPr>
            <a:picLocks noGrp="1" noChangeAspect="1"/>
          </p:cNvPicPr>
          <p:nvPr>
            <p:ph type="pic" sz="quarter" idx="10"/>
          </p:nvPr>
        </p:nvPicPr>
        <p:blipFill>
          <a:blip r:embed="rId3"/>
          <a:srcRect l="4" r="4"/>
          <a:stretch>
            <a:fillRect/>
          </a:stretch>
        </p:blipFill>
        <p:spPr>
          <a:xfrm>
            <a:off x="948613" y="114300"/>
            <a:ext cx="7795413" cy="4937760"/>
          </a:xfrm>
        </p:spPr>
      </p:pic>
      <p:pic>
        <p:nvPicPr>
          <p:cNvPr id="9" name="Picture Placeholder 8" descr="eh-circle.png"/>
          <p:cNvPicPr>
            <a:picLocks noGrp="1" noChangeAspect="1"/>
          </p:cNvPicPr>
          <p:nvPr>
            <p:ph type="pic" sz="quarter" idx="20"/>
          </p:nvPr>
        </p:nvPicPr>
        <p:blipFill>
          <a:blip r:embed="rId4"/>
          <a:srcRect t="219" b="219"/>
          <a:stretch>
            <a:fillRect/>
          </a:stretch>
        </p:blipFill>
        <p:spPr>
          <a:xfrm>
            <a:off x="7940548" y="5144907"/>
            <a:ext cx="367371" cy="365760"/>
          </a:xfrm>
        </p:spPr>
      </p:pic>
      <p:sp>
        <p:nvSpPr>
          <p:cNvPr id="10" name="Oval 9"/>
          <p:cNvSpPr/>
          <p:nvPr/>
        </p:nvSpPr>
        <p:spPr>
          <a:xfrm>
            <a:off x="445693" y="425196"/>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1</a:t>
            </a:r>
          </a:p>
        </p:txBody>
      </p:sp>
      <p:sp>
        <p:nvSpPr>
          <p:cNvPr id="11" name="Oval 10"/>
          <p:cNvSpPr/>
          <p:nvPr/>
        </p:nvSpPr>
        <p:spPr>
          <a:xfrm>
            <a:off x="445693" y="864108"/>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C</a:t>
            </a:r>
          </a:p>
        </p:txBody>
      </p:sp>
      <p:sp>
        <p:nvSpPr>
          <p:cNvPr id="12" name="Oval 11"/>
          <p:cNvSpPr/>
          <p:nvPr/>
        </p:nvSpPr>
        <p:spPr>
          <a:xfrm>
            <a:off x="445693" y="1303020"/>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2</a:t>
            </a:r>
          </a:p>
        </p:txBody>
      </p:sp>
      <p:sp>
        <p:nvSpPr>
          <p:cNvPr id="13" name="Oval 12"/>
          <p:cNvSpPr/>
          <p:nvPr/>
        </p:nvSpPr>
        <p:spPr>
          <a:xfrm>
            <a:off x="445693" y="1741932"/>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C</a:t>
            </a:r>
          </a:p>
        </p:txBody>
      </p:sp>
      <p:sp>
        <p:nvSpPr>
          <p:cNvPr id="14" name="Oval 13"/>
          <p:cNvSpPr/>
          <p:nvPr/>
        </p:nvSpPr>
        <p:spPr>
          <a:xfrm>
            <a:off x="445693" y="2180844"/>
            <a:ext cx="365760" cy="365760"/>
          </a:xfrm>
          <a:prstGeom prst="ellipse">
            <a:avLst/>
          </a:prstGeom>
          <a:solidFill>
            <a:srgbClr val="5A7BA4"/>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3</a:t>
            </a:r>
          </a:p>
        </p:txBody>
      </p:sp>
      <p:sp>
        <p:nvSpPr>
          <p:cNvPr id="15" name="Oval 14"/>
          <p:cNvSpPr/>
          <p:nvPr/>
        </p:nvSpPr>
        <p:spPr>
          <a:xfrm>
            <a:off x="445693" y="2619756"/>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C</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9"/>
          </p:nvPr>
        </p:nvSpPr>
        <p:spPr>
          <a:xfrm>
            <a:off x="1250365" y="4687707"/>
            <a:ext cx="7204400" cy="914400"/>
          </a:xfrm>
        </p:spPr>
        <p:txBody>
          <a:bodyPr/>
          <a:lstStyle/>
          <a:p>
            <a:r>
              <a:t> </a:t>
            </a:r>
          </a:p>
        </p:txBody>
      </p:sp>
      <p:pic>
        <p:nvPicPr>
          <p:cNvPr id="3" name="Picture Placeholder 2" descr="pftl-circle.png"/>
          <p:cNvPicPr>
            <a:picLocks noGrp="1" noChangeAspect="1"/>
          </p:cNvPicPr>
          <p:nvPr>
            <p:ph type="pic" sz="quarter" idx="14"/>
          </p:nvPr>
        </p:nvPicPr>
        <p:blipFill>
          <a:blip r:embed="rId2"/>
          <a:srcRect t="526" b="526"/>
          <a:stretch>
            <a:fillRect/>
          </a:stretch>
        </p:blipFill>
        <p:spPr>
          <a:xfrm>
            <a:off x="1395667" y="5151082"/>
            <a:ext cx="365760" cy="361915"/>
          </a:xfrm>
        </p:spPr>
      </p:pic>
      <p:sp>
        <p:nvSpPr>
          <p:cNvPr id="4" name="Text Placeholder 3"/>
          <p:cNvSpPr>
            <a:spLocks noGrp="1"/>
          </p:cNvSpPr>
          <p:nvPr>
            <p:ph type="body" sz="quarter" idx="15"/>
          </p:nvPr>
        </p:nvSpPr>
        <p:spPr>
          <a:xfrm>
            <a:off x="1850080" y="5144907"/>
            <a:ext cx="365760" cy="365760"/>
          </a:xfrm>
        </p:spPr>
        <p:txBody>
          <a:bodyPr/>
          <a:lstStyle/>
          <a:p>
            <a:r>
              <a:t>200</a:t>
            </a:r>
          </a:p>
        </p:txBody>
      </p:sp>
      <p:sp>
        <p:nvSpPr>
          <p:cNvPr id="5" name="Text Placeholder 4"/>
          <p:cNvSpPr>
            <a:spLocks noGrp="1"/>
          </p:cNvSpPr>
          <p:nvPr>
            <p:ph type="body" sz="quarter" idx="16"/>
          </p:nvPr>
        </p:nvSpPr>
        <p:spPr>
          <a:xfrm>
            <a:off x="2304493" y="5097592"/>
            <a:ext cx="2734502" cy="361915"/>
          </a:xfrm>
        </p:spPr>
        <p:txBody>
          <a:bodyPr wrap="square">
            <a:noAutofit/>
          </a:bodyPr>
          <a:lstStyle/>
          <a:p>
            <a:r>
              <a:rPr sz="1800" b="0" i="0">
                <a:latin typeface="Calibri"/>
              </a:rPr>
              <a:t>Hallelujah, Praise Jehovah</a:t>
            </a:r>
          </a:p>
        </p:txBody>
      </p:sp>
      <p:sp>
        <p:nvSpPr>
          <p:cNvPr id="6" name="Text Placeholder 5"/>
          <p:cNvSpPr>
            <a:spLocks noGrp="1"/>
          </p:cNvSpPr>
          <p:nvPr>
            <p:ph type="body" sz="quarter" idx="17"/>
          </p:nvPr>
        </p:nvSpPr>
        <p:spPr>
          <a:xfrm>
            <a:off x="2304493" y="5369019"/>
            <a:ext cx="2734502" cy="180975"/>
          </a:xfrm>
        </p:spPr>
        <p:txBody>
          <a:bodyPr/>
          <a:lstStyle/>
          <a:p>
            <a:r>
              <a:t>© 2001 The Paperless Hymnal™</a:t>
            </a:r>
          </a:p>
        </p:txBody>
      </p:sp>
      <p:sp>
        <p:nvSpPr>
          <p:cNvPr id="7" name="Content Placeholder 6"/>
          <p:cNvSpPr>
            <a:spLocks noGrp="1"/>
          </p:cNvSpPr>
          <p:nvPr>
            <p:ph sz="quarter" idx="18"/>
          </p:nvPr>
        </p:nvSpPr>
        <p:spPr>
          <a:xfrm>
            <a:off x="331393" y="352044"/>
            <a:ext cx="914400" cy="2706624"/>
          </a:xfrm>
        </p:spPr>
        <p:txBody>
          <a:bodyPr/>
          <a:lstStyle/>
          <a:p>
            <a:r>
              <a:t> </a:t>
            </a:r>
          </a:p>
        </p:txBody>
      </p:sp>
      <p:pic>
        <p:nvPicPr>
          <p:cNvPr id="8" name="Picture Placeholder 7" descr="pftl-200-18.png"/>
          <p:cNvPicPr>
            <a:picLocks noGrp="1" noChangeAspect="1"/>
          </p:cNvPicPr>
          <p:nvPr>
            <p:ph type="pic" sz="quarter" idx="10"/>
          </p:nvPr>
        </p:nvPicPr>
        <p:blipFill>
          <a:blip r:embed="rId3"/>
          <a:srcRect l="4" r="4"/>
          <a:stretch>
            <a:fillRect/>
          </a:stretch>
        </p:blipFill>
        <p:spPr>
          <a:xfrm>
            <a:off x="948613" y="114300"/>
            <a:ext cx="7795413" cy="4937760"/>
          </a:xfrm>
        </p:spPr>
      </p:pic>
      <p:pic>
        <p:nvPicPr>
          <p:cNvPr id="9" name="Picture Placeholder 8" descr="eh-circle.png"/>
          <p:cNvPicPr>
            <a:picLocks noGrp="1" noChangeAspect="1"/>
          </p:cNvPicPr>
          <p:nvPr>
            <p:ph type="pic" sz="quarter" idx="20"/>
          </p:nvPr>
        </p:nvPicPr>
        <p:blipFill>
          <a:blip r:embed="rId4"/>
          <a:srcRect t="219" b="219"/>
          <a:stretch>
            <a:fillRect/>
          </a:stretch>
        </p:blipFill>
        <p:spPr>
          <a:xfrm>
            <a:off x="7940548" y="5144907"/>
            <a:ext cx="367371" cy="365760"/>
          </a:xfrm>
        </p:spPr>
      </p:pic>
      <p:sp>
        <p:nvSpPr>
          <p:cNvPr id="10" name="Oval 9"/>
          <p:cNvSpPr/>
          <p:nvPr/>
        </p:nvSpPr>
        <p:spPr>
          <a:xfrm>
            <a:off x="445693" y="425196"/>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1</a:t>
            </a:r>
          </a:p>
        </p:txBody>
      </p:sp>
      <p:sp>
        <p:nvSpPr>
          <p:cNvPr id="11" name="Oval 10"/>
          <p:cNvSpPr/>
          <p:nvPr/>
        </p:nvSpPr>
        <p:spPr>
          <a:xfrm>
            <a:off x="445693" y="864108"/>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C</a:t>
            </a:r>
          </a:p>
        </p:txBody>
      </p:sp>
      <p:sp>
        <p:nvSpPr>
          <p:cNvPr id="12" name="Oval 11"/>
          <p:cNvSpPr/>
          <p:nvPr/>
        </p:nvSpPr>
        <p:spPr>
          <a:xfrm>
            <a:off x="445693" y="1303020"/>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2</a:t>
            </a:r>
          </a:p>
        </p:txBody>
      </p:sp>
      <p:sp>
        <p:nvSpPr>
          <p:cNvPr id="13" name="Oval 12"/>
          <p:cNvSpPr/>
          <p:nvPr/>
        </p:nvSpPr>
        <p:spPr>
          <a:xfrm>
            <a:off x="445693" y="1741932"/>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C</a:t>
            </a:r>
          </a:p>
        </p:txBody>
      </p:sp>
      <p:sp>
        <p:nvSpPr>
          <p:cNvPr id="14" name="Oval 13"/>
          <p:cNvSpPr/>
          <p:nvPr/>
        </p:nvSpPr>
        <p:spPr>
          <a:xfrm>
            <a:off x="445693" y="2180844"/>
            <a:ext cx="365760" cy="365760"/>
          </a:xfrm>
          <a:prstGeom prst="ellipse">
            <a:avLst/>
          </a:prstGeom>
          <a:solidFill>
            <a:srgbClr val="5A7BA4"/>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3</a:t>
            </a:r>
          </a:p>
        </p:txBody>
      </p:sp>
      <p:sp>
        <p:nvSpPr>
          <p:cNvPr id="15" name="Oval 14"/>
          <p:cNvSpPr/>
          <p:nvPr/>
        </p:nvSpPr>
        <p:spPr>
          <a:xfrm>
            <a:off x="445693" y="2619756"/>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C</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9"/>
          </p:nvPr>
        </p:nvSpPr>
        <p:spPr>
          <a:xfrm>
            <a:off x="1250365" y="4687707"/>
            <a:ext cx="7204400" cy="914400"/>
          </a:xfrm>
        </p:spPr>
        <p:txBody>
          <a:bodyPr/>
          <a:lstStyle/>
          <a:p>
            <a:r>
              <a:t> </a:t>
            </a:r>
          </a:p>
        </p:txBody>
      </p:sp>
      <p:pic>
        <p:nvPicPr>
          <p:cNvPr id="3" name="Picture Placeholder 2" descr="pftl-circle.png"/>
          <p:cNvPicPr>
            <a:picLocks noGrp="1" noChangeAspect="1"/>
          </p:cNvPicPr>
          <p:nvPr>
            <p:ph type="pic" sz="quarter" idx="14"/>
          </p:nvPr>
        </p:nvPicPr>
        <p:blipFill>
          <a:blip r:embed="rId2"/>
          <a:srcRect t="526" b="526"/>
          <a:stretch>
            <a:fillRect/>
          </a:stretch>
        </p:blipFill>
        <p:spPr>
          <a:xfrm>
            <a:off x="1395667" y="5151082"/>
            <a:ext cx="365760" cy="361915"/>
          </a:xfrm>
        </p:spPr>
      </p:pic>
      <p:sp>
        <p:nvSpPr>
          <p:cNvPr id="4" name="Text Placeholder 3"/>
          <p:cNvSpPr>
            <a:spLocks noGrp="1"/>
          </p:cNvSpPr>
          <p:nvPr>
            <p:ph type="body" sz="quarter" idx="15"/>
          </p:nvPr>
        </p:nvSpPr>
        <p:spPr>
          <a:xfrm>
            <a:off x="1850080" y="5144907"/>
            <a:ext cx="365760" cy="365760"/>
          </a:xfrm>
        </p:spPr>
        <p:txBody>
          <a:bodyPr/>
          <a:lstStyle/>
          <a:p>
            <a:r>
              <a:t>200</a:t>
            </a:r>
          </a:p>
        </p:txBody>
      </p:sp>
      <p:sp>
        <p:nvSpPr>
          <p:cNvPr id="5" name="Text Placeholder 4"/>
          <p:cNvSpPr>
            <a:spLocks noGrp="1"/>
          </p:cNvSpPr>
          <p:nvPr>
            <p:ph type="body" sz="quarter" idx="16"/>
          </p:nvPr>
        </p:nvSpPr>
        <p:spPr>
          <a:xfrm>
            <a:off x="2304493" y="5097592"/>
            <a:ext cx="2734502" cy="361915"/>
          </a:xfrm>
        </p:spPr>
        <p:txBody>
          <a:bodyPr wrap="square">
            <a:noAutofit/>
          </a:bodyPr>
          <a:lstStyle/>
          <a:p>
            <a:r>
              <a:rPr sz="1800" b="0" i="0">
                <a:latin typeface="Calibri"/>
              </a:rPr>
              <a:t>Hallelujah, Praise Jehovah</a:t>
            </a:r>
          </a:p>
        </p:txBody>
      </p:sp>
      <p:sp>
        <p:nvSpPr>
          <p:cNvPr id="6" name="Text Placeholder 5"/>
          <p:cNvSpPr>
            <a:spLocks noGrp="1"/>
          </p:cNvSpPr>
          <p:nvPr>
            <p:ph type="body" sz="quarter" idx="17"/>
          </p:nvPr>
        </p:nvSpPr>
        <p:spPr>
          <a:xfrm>
            <a:off x="2304493" y="5369019"/>
            <a:ext cx="2734502" cy="180975"/>
          </a:xfrm>
        </p:spPr>
        <p:txBody>
          <a:bodyPr/>
          <a:lstStyle/>
          <a:p>
            <a:r>
              <a:t>© 2001 The Paperless Hymnal™</a:t>
            </a:r>
          </a:p>
        </p:txBody>
      </p:sp>
      <p:sp>
        <p:nvSpPr>
          <p:cNvPr id="7" name="Content Placeholder 6"/>
          <p:cNvSpPr>
            <a:spLocks noGrp="1"/>
          </p:cNvSpPr>
          <p:nvPr>
            <p:ph sz="quarter" idx="18"/>
          </p:nvPr>
        </p:nvSpPr>
        <p:spPr>
          <a:xfrm>
            <a:off x="331393" y="352044"/>
            <a:ext cx="914400" cy="2706624"/>
          </a:xfrm>
        </p:spPr>
        <p:txBody>
          <a:bodyPr/>
          <a:lstStyle/>
          <a:p>
            <a:r>
              <a:t> </a:t>
            </a:r>
          </a:p>
        </p:txBody>
      </p:sp>
      <p:pic>
        <p:nvPicPr>
          <p:cNvPr id="8" name="Picture Placeholder 7" descr="pftl-200-05.png"/>
          <p:cNvPicPr>
            <a:picLocks noGrp="1" noChangeAspect="1"/>
          </p:cNvPicPr>
          <p:nvPr>
            <p:ph type="pic" sz="quarter" idx="10"/>
          </p:nvPr>
        </p:nvPicPr>
        <p:blipFill>
          <a:blip r:embed="rId3"/>
          <a:srcRect l="4" r="4"/>
          <a:stretch>
            <a:fillRect/>
          </a:stretch>
        </p:blipFill>
        <p:spPr>
          <a:xfrm>
            <a:off x="948613" y="114300"/>
            <a:ext cx="7795413" cy="4937760"/>
          </a:xfrm>
        </p:spPr>
      </p:pic>
      <p:pic>
        <p:nvPicPr>
          <p:cNvPr id="9" name="Picture Placeholder 8" descr="eh-circle.png"/>
          <p:cNvPicPr>
            <a:picLocks noGrp="1" noChangeAspect="1"/>
          </p:cNvPicPr>
          <p:nvPr>
            <p:ph type="pic" sz="quarter" idx="20"/>
          </p:nvPr>
        </p:nvPicPr>
        <p:blipFill>
          <a:blip r:embed="rId4"/>
          <a:srcRect t="219" b="219"/>
          <a:stretch>
            <a:fillRect/>
          </a:stretch>
        </p:blipFill>
        <p:spPr>
          <a:xfrm>
            <a:off x="7940548" y="5144907"/>
            <a:ext cx="367371" cy="365760"/>
          </a:xfrm>
        </p:spPr>
      </p:pic>
      <p:sp>
        <p:nvSpPr>
          <p:cNvPr id="10" name="Oval 9"/>
          <p:cNvSpPr/>
          <p:nvPr/>
        </p:nvSpPr>
        <p:spPr>
          <a:xfrm>
            <a:off x="445693" y="425196"/>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1</a:t>
            </a:r>
          </a:p>
        </p:txBody>
      </p:sp>
      <p:sp>
        <p:nvSpPr>
          <p:cNvPr id="11" name="Oval 10"/>
          <p:cNvSpPr/>
          <p:nvPr/>
        </p:nvSpPr>
        <p:spPr>
          <a:xfrm>
            <a:off x="445693" y="864108"/>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C</a:t>
            </a:r>
          </a:p>
        </p:txBody>
      </p:sp>
      <p:sp>
        <p:nvSpPr>
          <p:cNvPr id="12" name="Oval 11"/>
          <p:cNvSpPr/>
          <p:nvPr/>
        </p:nvSpPr>
        <p:spPr>
          <a:xfrm>
            <a:off x="445693" y="1303020"/>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2</a:t>
            </a:r>
          </a:p>
        </p:txBody>
      </p:sp>
      <p:sp>
        <p:nvSpPr>
          <p:cNvPr id="13" name="Oval 12"/>
          <p:cNvSpPr/>
          <p:nvPr/>
        </p:nvSpPr>
        <p:spPr>
          <a:xfrm>
            <a:off x="445693" y="1741932"/>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C</a:t>
            </a:r>
          </a:p>
        </p:txBody>
      </p:sp>
      <p:sp>
        <p:nvSpPr>
          <p:cNvPr id="14" name="Oval 13"/>
          <p:cNvSpPr/>
          <p:nvPr/>
        </p:nvSpPr>
        <p:spPr>
          <a:xfrm>
            <a:off x="445693" y="2180844"/>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3</a:t>
            </a:r>
          </a:p>
        </p:txBody>
      </p:sp>
      <p:sp>
        <p:nvSpPr>
          <p:cNvPr id="15" name="Oval 14"/>
          <p:cNvSpPr/>
          <p:nvPr/>
        </p:nvSpPr>
        <p:spPr>
          <a:xfrm>
            <a:off x="445693" y="2619756"/>
            <a:ext cx="365760" cy="365760"/>
          </a:xfrm>
          <a:prstGeom prst="ellipse">
            <a:avLst/>
          </a:prstGeom>
          <a:solidFill>
            <a:srgbClr val="5A7BA4"/>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C</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9"/>
          </p:nvPr>
        </p:nvSpPr>
        <p:spPr>
          <a:xfrm>
            <a:off x="1250365" y="4687707"/>
            <a:ext cx="7204400" cy="914400"/>
          </a:xfrm>
        </p:spPr>
        <p:txBody>
          <a:bodyPr/>
          <a:lstStyle/>
          <a:p>
            <a:r>
              <a:t> </a:t>
            </a:r>
          </a:p>
        </p:txBody>
      </p:sp>
      <p:pic>
        <p:nvPicPr>
          <p:cNvPr id="3" name="Picture Placeholder 2" descr="pftl-circle.png"/>
          <p:cNvPicPr>
            <a:picLocks noGrp="1" noChangeAspect="1"/>
          </p:cNvPicPr>
          <p:nvPr>
            <p:ph type="pic" sz="quarter" idx="14"/>
          </p:nvPr>
        </p:nvPicPr>
        <p:blipFill>
          <a:blip r:embed="rId2"/>
          <a:srcRect t="526" b="526"/>
          <a:stretch>
            <a:fillRect/>
          </a:stretch>
        </p:blipFill>
        <p:spPr>
          <a:xfrm>
            <a:off x="1395667" y="5151082"/>
            <a:ext cx="365760" cy="361915"/>
          </a:xfrm>
        </p:spPr>
      </p:pic>
      <p:sp>
        <p:nvSpPr>
          <p:cNvPr id="4" name="Text Placeholder 3"/>
          <p:cNvSpPr>
            <a:spLocks noGrp="1"/>
          </p:cNvSpPr>
          <p:nvPr>
            <p:ph type="body" sz="quarter" idx="15"/>
          </p:nvPr>
        </p:nvSpPr>
        <p:spPr>
          <a:xfrm>
            <a:off x="1850080" y="5144907"/>
            <a:ext cx="365760" cy="365760"/>
          </a:xfrm>
        </p:spPr>
        <p:txBody>
          <a:bodyPr/>
          <a:lstStyle/>
          <a:p>
            <a:r>
              <a:t>200</a:t>
            </a:r>
          </a:p>
        </p:txBody>
      </p:sp>
      <p:sp>
        <p:nvSpPr>
          <p:cNvPr id="5" name="Text Placeholder 4"/>
          <p:cNvSpPr>
            <a:spLocks noGrp="1"/>
          </p:cNvSpPr>
          <p:nvPr>
            <p:ph type="body" sz="quarter" idx="16"/>
          </p:nvPr>
        </p:nvSpPr>
        <p:spPr>
          <a:xfrm>
            <a:off x="2304493" y="5097592"/>
            <a:ext cx="2734502" cy="361915"/>
          </a:xfrm>
        </p:spPr>
        <p:txBody>
          <a:bodyPr wrap="square">
            <a:noAutofit/>
          </a:bodyPr>
          <a:lstStyle/>
          <a:p>
            <a:r>
              <a:rPr sz="1800" b="0" i="0">
                <a:latin typeface="Calibri"/>
              </a:rPr>
              <a:t>Hallelujah, Praise Jehovah</a:t>
            </a:r>
          </a:p>
        </p:txBody>
      </p:sp>
      <p:sp>
        <p:nvSpPr>
          <p:cNvPr id="6" name="Text Placeholder 5"/>
          <p:cNvSpPr>
            <a:spLocks noGrp="1"/>
          </p:cNvSpPr>
          <p:nvPr>
            <p:ph type="body" sz="quarter" idx="17"/>
          </p:nvPr>
        </p:nvSpPr>
        <p:spPr>
          <a:xfrm>
            <a:off x="2304493" y="5369019"/>
            <a:ext cx="2734502" cy="180975"/>
          </a:xfrm>
        </p:spPr>
        <p:txBody>
          <a:bodyPr/>
          <a:lstStyle/>
          <a:p>
            <a:r>
              <a:t>© 2001 The Paperless Hymnal™</a:t>
            </a:r>
          </a:p>
        </p:txBody>
      </p:sp>
      <p:sp>
        <p:nvSpPr>
          <p:cNvPr id="7" name="Content Placeholder 6"/>
          <p:cNvSpPr>
            <a:spLocks noGrp="1"/>
          </p:cNvSpPr>
          <p:nvPr>
            <p:ph sz="quarter" idx="18"/>
          </p:nvPr>
        </p:nvSpPr>
        <p:spPr>
          <a:xfrm>
            <a:off x="331393" y="352044"/>
            <a:ext cx="914400" cy="2706624"/>
          </a:xfrm>
        </p:spPr>
        <p:txBody>
          <a:bodyPr/>
          <a:lstStyle/>
          <a:p>
            <a:r>
              <a:t> </a:t>
            </a:r>
          </a:p>
        </p:txBody>
      </p:sp>
      <p:pic>
        <p:nvPicPr>
          <p:cNvPr id="8" name="Picture Placeholder 7" descr="pftl-200-06.png"/>
          <p:cNvPicPr>
            <a:picLocks noGrp="1" noChangeAspect="1"/>
          </p:cNvPicPr>
          <p:nvPr>
            <p:ph type="pic" sz="quarter" idx="10"/>
          </p:nvPr>
        </p:nvPicPr>
        <p:blipFill>
          <a:blip r:embed="rId3"/>
          <a:srcRect l="24" r="24"/>
          <a:stretch>
            <a:fillRect/>
          </a:stretch>
        </p:blipFill>
        <p:spPr>
          <a:xfrm>
            <a:off x="948613" y="114300"/>
            <a:ext cx="7795413" cy="4937760"/>
          </a:xfrm>
        </p:spPr>
      </p:pic>
      <p:pic>
        <p:nvPicPr>
          <p:cNvPr id="9" name="Picture Placeholder 8" descr="eh-circle.png"/>
          <p:cNvPicPr>
            <a:picLocks noGrp="1" noChangeAspect="1"/>
          </p:cNvPicPr>
          <p:nvPr>
            <p:ph type="pic" sz="quarter" idx="20"/>
          </p:nvPr>
        </p:nvPicPr>
        <p:blipFill>
          <a:blip r:embed="rId4"/>
          <a:srcRect t="219" b="219"/>
          <a:stretch>
            <a:fillRect/>
          </a:stretch>
        </p:blipFill>
        <p:spPr>
          <a:xfrm>
            <a:off x="7940548" y="5144907"/>
            <a:ext cx="367371" cy="365760"/>
          </a:xfrm>
        </p:spPr>
      </p:pic>
      <p:sp>
        <p:nvSpPr>
          <p:cNvPr id="10" name="Oval 9"/>
          <p:cNvSpPr/>
          <p:nvPr/>
        </p:nvSpPr>
        <p:spPr>
          <a:xfrm>
            <a:off x="445693" y="425196"/>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1</a:t>
            </a:r>
          </a:p>
        </p:txBody>
      </p:sp>
      <p:sp>
        <p:nvSpPr>
          <p:cNvPr id="11" name="Oval 10"/>
          <p:cNvSpPr/>
          <p:nvPr/>
        </p:nvSpPr>
        <p:spPr>
          <a:xfrm>
            <a:off x="445693" y="864108"/>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C</a:t>
            </a:r>
          </a:p>
        </p:txBody>
      </p:sp>
      <p:sp>
        <p:nvSpPr>
          <p:cNvPr id="12" name="Oval 11"/>
          <p:cNvSpPr/>
          <p:nvPr/>
        </p:nvSpPr>
        <p:spPr>
          <a:xfrm>
            <a:off x="445693" y="1303020"/>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2</a:t>
            </a:r>
          </a:p>
        </p:txBody>
      </p:sp>
      <p:sp>
        <p:nvSpPr>
          <p:cNvPr id="13" name="Oval 12"/>
          <p:cNvSpPr/>
          <p:nvPr/>
        </p:nvSpPr>
        <p:spPr>
          <a:xfrm>
            <a:off x="445693" y="1741932"/>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C</a:t>
            </a:r>
          </a:p>
        </p:txBody>
      </p:sp>
      <p:sp>
        <p:nvSpPr>
          <p:cNvPr id="14" name="Oval 13"/>
          <p:cNvSpPr/>
          <p:nvPr/>
        </p:nvSpPr>
        <p:spPr>
          <a:xfrm>
            <a:off x="445693" y="2180844"/>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3</a:t>
            </a:r>
          </a:p>
        </p:txBody>
      </p:sp>
      <p:sp>
        <p:nvSpPr>
          <p:cNvPr id="15" name="Oval 14"/>
          <p:cNvSpPr/>
          <p:nvPr/>
        </p:nvSpPr>
        <p:spPr>
          <a:xfrm>
            <a:off x="445693" y="2619756"/>
            <a:ext cx="365760" cy="365760"/>
          </a:xfrm>
          <a:prstGeom prst="ellipse">
            <a:avLst/>
          </a:prstGeom>
          <a:solidFill>
            <a:srgbClr val="5A7BA4"/>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C</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9"/>
          </p:nvPr>
        </p:nvSpPr>
        <p:spPr>
          <a:xfrm>
            <a:off x="1250365" y="4687707"/>
            <a:ext cx="7204400" cy="914400"/>
          </a:xfrm>
        </p:spPr>
        <p:txBody>
          <a:bodyPr/>
          <a:lstStyle/>
          <a:p>
            <a:r>
              <a:t> </a:t>
            </a:r>
          </a:p>
        </p:txBody>
      </p:sp>
      <p:pic>
        <p:nvPicPr>
          <p:cNvPr id="3" name="Picture Placeholder 2" descr="pftl-circle.png"/>
          <p:cNvPicPr>
            <a:picLocks noGrp="1" noChangeAspect="1"/>
          </p:cNvPicPr>
          <p:nvPr>
            <p:ph type="pic" sz="quarter" idx="14"/>
          </p:nvPr>
        </p:nvPicPr>
        <p:blipFill>
          <a:blip r:embed="rId2"/>
          <a:srcRect t="526" b="526"/>
          <a:stretch>
            <a:fillRect/>
          </a:stretch>
        </p:blipFill>
        <p:spPr>
          <a:xfrm>
            <a:off x="1395667" y="5151082"/>
            <a:ext cx="365760" cy="361915"/>
          </a:xfrm>
        </p:spPr>
      </p:pic>
      <p:sp>
        <p:nvSpPr>
          <p:cNvPr id="4" name="Text Placeholder 3"/>
          <p:cNvSpPr>
            <a:spLocks noGrp="1"/>
          </p:cNvSpPr>
          <p:nvPr>
            <p:ph type="body" sz="quarter" idx="15"/>
          </p:nvPr>
        </p:nvSpPr>
        <p:spPr>
          <a:xfrm>
            <a:off x="1850080" y="5144907"/>
            <a:ext cx="365760" cy="365760"/>
          </a:xfrm>
        </p:spPr>
        <p:txBody>
          <a:bodyPr/>
          <a:lstStyle/>
          <a:p>
            <a:r>
              <a:t>200</a:t>
            </a:r>
          </a:p>
        </p:txBody>
      </p:sp>
      <p:sp>
        <p:nvSpPr>
          <p:cNvPr id="5" name="Text Placeholder 4"/>
          <p:cNvSpPr>
            <a:spLocks noGrp="1"/>
          </p:cNvSpPr>
          <p:nvPr>
            <p:ph type="body" sz="quarter" idx="16"/>
          </p:nvPr>
        </p:nvSpPr>
        <p:spPr>
          <a:xfrm>
            <a:off x="2304493" y="5097592"/>
            <a:ext cx="2734502" cy="361915"/>
          </a:xfrm>
        </p:spPr>
        <p:txBody>
          <a:bodyPr wrap="square">
            <a:noAutofit/>
          </a:bodyPr>
          <a:lstStyle/>
          <a:p>
            <a:r>
              <a:rPr sz="1800" b="0" i="0">
                <a:latin typeface="Calibri"/>
              </a:rPr>
              <a:t>Hallelujah, Praise Jehovah</a:t>
            </a:r>
          </a:p>
        </p:txBody>
      </p:sp>
      <p:sp>
        <p:nvSpPr>
          <p:cNvPr id="6" name="Text Placeholder 5"/>
          <p:cNvSpPr>
            <a:spLocks noGrp="1"/>
          </p:cNvSpPr>
          <p:nvPr>
            <p:ph type="body" sz="quarter" idx="17"/>
          </p:nvPr>
        </p:nvSpPr>
        <p:spPr>
          <a:xfrm>
            <a:off x="2304493" y="5369019"/>
            <a:ext cx="2734502" cy="180975"/>
          </a:xfrm>
        </p:spPr>
        <p:txBody>
          <a:bodyPr/>
          <a:lstStyle/>
          <a:p>
            <a:r>
              <a:t>© 2001 The Paperless Hymnal™</a:t>
            </a:r>
          </a:p>
        </p:txBody>
      </p:sp>
      <p:sp>
        <p:nvSpPr>
          <p:cNvPr id="7" name="Content Placeholder 6"/>
          <p:cNvSpPr>
            <a:spLocks noGrp="1"/>
          </p:cNvSpPr>
          <p:nvPr>
            <p:ph sz="quarter" idx="18"/>
          </p:nvPr>
        </p:nvSpPr>
        <p:spPr>
          <a:xfrm>
            <a:off x="331393" y="352044"/>
            <a:ext cx="914400" cy="2706624"/>
          </a:xfrm>
        </p:spPr>
        <p:txBody>
          <a:bodyPr/>
          <a:lstStyle/>
          <a:p>
            <a:r>
              <a:t> </a:t>
            </a:r>
          </a:p>
        </p:txBody>
      </p:sp>
      <p:pic>
        <p:nvPicPr>
          <p:cNvPr id="8" name="Picture Placeholder 7" descr="pftl-200-07.png"/>
          <p:cNvPicPr>
            <a:picLocks noGrp="1" noChangeAspect="1"/>
          </p:cNvPicPr>
          <p:nvPr>
            <p:ph type="pic" sz="quarter" idx="10"/>
          </p:nvPr>
        </p:nvPicPr>
        <p:blipFill>
          <a:blip r:embed="rId3"/>
          <a:srcRect l="24" r="24"/>
          <a:stretch>
            <a:fillRect/>
          </a:stretch>
        </p:blipFill>
        <p:spPr>
          <a:xfrm>
            <a:off x="948613" y="114300"/>
            <a:ext cx="7795413" cy="4937760"/>
          </a:xfrm>
        </p:spPr>
      </p:pic>
      <p:pic>
        <p:nvPicPr>
          <p:cNvPr id="9" name="Picture Placeholder 8" descr="eh-circle.png"/>
          <p:cNvPicPr>
            <a:picLocks noGrp="1" noChangeAspect="1"/>
          </p:cNvPicPr>
          <p:nvPr>
            <p:ph type="pic" sz="quarter" idx="20"/>
          </p:nvPr>
        </p:nvPicPr>
        <p:blipFill>
          <a:blip r:embed="rId4"/>
          <a:srcRect t="219" b="219"/>
          <a:stretch>
            <a:fillRect/>
          </a:stretch>
        </p:blipFill>
        <p:spPr>
          <a:xfrm>
            <a:off x="7940548" y="5144907"/>
            <a:ext cx="367371" cy="365760"/>
          </a:xfrm>
        </p:spPr>
      </p:pic>
      <p:sp>
        <p:nvSpPr>
          <p:cNvPr id="10" name="Oval 9"/>
          <p:cNvSpPr/>
          <p:nvPr/>
        </p:nvSpPr>
        <p:spPr>
          <a:xfrm>
            <a:off x="445693" y="425196"/>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1</a:t>
            </a:r>
          </a:p>
        </p:txBody>
      </p:sp>
      <p:sp>
        <p:nvSpPr>
          <p:cNvPr id="11" name="Oval 10"/>
          <p:cNvSpPr/>
          <p:nvPr/>
        </p:nvSpPr>
        <p:spPr>
          <a:xfrm>
            <a:off x="445693" y="864108"/>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C</a:t>
            </a:r>
          </a:p>
        </p:txBody>
      </p:sp>
      <p:sp>
        <p:nvSpPr>
          <p:cNvPr id="12" name="Oval 11"/>
          <p:cNvSpPr/>
          <p:nvPr/>
        </p:nvSpPr>
        <p:spPr>
          <a:xfrm>
            <a:off x="445693" y="1303020"/>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2</a:t>
            </a:r>
          </a:p>
        </p:txBody>
      </p:sp>
      <p:sp>
        <p:nvSpPr>
          <p:cNvPr id="13" name="Oval 12"/>
          <p:cNvSpPr/>
          <p:nvPr/>
        </p:nvSpPr>
        <p:spPr>
          <a:xfrm>
            <a:off x="445693" y="1741932"/>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C</a:t>
            </a:r>
          </a:p>
        </p:txBody>
      </p:sp>
      <p:sp>
        <p:nvSpPr>
          <p:cNvPr id="14" name="Oval 13"/>
          <p:cNvSpPr/>
          <p:nvPr/>
        </p:nvSpPr>
        <p:spPr>
          <a:xfrm>
            <a:off x="445693" y="2180844"/>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3</a:t>
            </a:r>
          </a:p>
        </p:txBody>
      </p:sp>
      <p:sp>
        <p:nvSpPr>
          <p:cNvPr id="15" name="Oval 14"/>
          <p:cNvSpPr/>
          <p:nvPr/>
        </p:nvSpPr>
        <p:spPr>
          <a:xfrm>
            <a:off x="445693" y="2619756"/>
            <a:ext cx="365760" cy="365760"/>
          </a:xfrm>
          <a:prstGeom prst="ellipse">
            <a:avLst/>
          </a:prstGeom>
          <a:solidFill>
            <a:srgbClr val="5A7BA4"/>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C</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t>941</a:t>
            </a:r>
          </a:p>
        </p:txBody>
      </p:sp>
      <p:sp>
        <p:nvSpPr>
          <p:cNvPr id="3" name="Text Placeholder 2"/>
          <p:cNvSpPr>
            <a:spLocks noGrp="1"/>
          </p:cNvSpPr>
          <p:nvPr>
            <p:ph type="body" sz="quarter" idx="11"/>
          </p:nvPr>
        </p:nvSpPr>
        <p:spPr/>
        <p:txBody>
          <a:bodyPr wrap="square">
            <a:noAutofit/>
          </a:bodyPr>
          <a:lstStyle/>
          <a:p>
            <a:r>
              <a:rPr sz="4100" b="0" i="0">
                <a:latin typeface="Century Gothic"/>
              </a:rPr>
              <a:t>I Sing the Mighty Power of God</a:t>
            </a:r>
          </a:p>
        </p:txBody>
      </p:sp>
      <p:sp>
        <p:nvSpPr>
          <p:cNvPr id="4" name="Text Placeholder 3"/>
          <p:cNvSpPr>
            <a:spLocks noGrp="1"/>
          </p:cNvSpPr>
          <p:nvPr>
            <p:ph type="body" sz="quarter" idx="12"/>
          </p:nvPr>
        </p:nvSpPr>
        <p:spPr/>
        <p:txBody>
          <a:bodyPr wrap="square">
            <a:noAutofit/>
          </a:bodyPr>
          <a:lstStyle/>
          <a:p>
            <a:r>
              <a:rPr sz="1600" b="0" i="0">
                <a:latin typeface="Century Gothic"/>
              </a:rPr>
              <a:t>Words by: Isaac Watts</a:t>
            </a:r>
            <a:br>
              <a:rPr sz="1600" b="0" i="0">
                <a:latin typeface="Century Gothic"/>
              </a:rPr>
            </a:br>
            <a:br>
              <a:rPr sz="1600" b="0" i="0">
                <a:latin typeface="Century Gothic"/>
              </a:rPr>
            </a:br>
            <a:r>
              <a:rPr sz="1600" b="0" i="0">
                <a:latin typeface="Century Gothic"/>
              </a:rPr>
              <a:t>Music by: Gesangbuch der Herogl, Württembery / Arr.: William H. Monk</a:t>
            </a:r>
          </a:p>
        </p:txBody>
      </p:sp>
      <p:pic>
        <p:nvPicPr>
          <p:cNvPr id="5" name="Picture Placeholder 4" descr="pftl-rectangle.png"/>
          <p:cNvPicPr>
            <a:picLocks noGrp="1" noChangeAspect="1"/>
          </p:cNvPicPr>
          <p:nvPr>
            <p:ph type="pic" sz="quarter" idx="14"/>
          </p:nvPr>
        </p:nvPicPr>
        <p:blipFill>
          <a:blip r:embed="rId2"/>
          <a:srcRect t="1296" b="1296"/>
          <a:stretch>
            <a:fillRect/>
          </a:stretch>
        </p:blipFill>
        <p:spPr/>
      </p:pic>
      <p:sp>
        <p:nvSpPr>
          <p:cNvPr id="6" name="Text Placeholder 5"/>
          <p:cNvSpPr>
            <a:spLocks noGrp="1"/>
          </p:cNvSpPr>
          <p:nvPr>
            <p:ph type="body" sz="quarter" idx="16"/>
          </p:nvPr>
        </p:nvSpPr>
        <p:spPr/>
        <p:txBody>
          <a:bodyPr/>
          <a:lstStyle/>
          <a:p>
            <a:endParaRPr/>
          </a:p>
        </p:txBody>
      </p:sp>
      <p:sp>
        <p:nvSpPr>
          <p:cNvPr id="7" name="Text Placeholder 6"/>
          <p:cNvSpPr>
            <a:spLocks noGrp="1"/>
          </p:cNvSpPr>
          <p:nvPr>
            <p:ph type="body" sz="quarter" idx="18"/>
          </p:nvPr>
        </p:nvSpPr>
        <p:spPr/>
        <p:txBody>
          <a:bodyPr wrap="square">
            <a:noAutofit/>
          </a:bodyPr>
          <a:lstStyle/>
          <a:p>
            <a:r>
              <a:rPr sz="2800" b="0" i="0">
                <a:latin typeface="Calibri"/>
              </a:rPr>
              <a:t>Omit Verse 3</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9"/>
          </p:nvPr>
        </p:nvSpPr>
        <p:spPr>
          <a:xfrm>
            <a:off x="1033271" y="4349716"/>
            <a:ext cx="7638587" cy="914400"/>
          </a:xfrm>
        </p:spPr>
        <p:txBody>
          <a:bodyPr/>
          <a:lstStyle/>
          <a:p>
            <a:r>
              <a:t> </a:t>
            </a:r>
          </a:p>
        </p:txBody>
      </p:sp>
      <p:pic>
        <p:nvPicPr>
          <p:cNvPr id="3" name="Picture Placeholder 2" descr="pftl-circle.png"/>
          <p:cNvPicPr>
            <a:picLocks noGrp="1" noChangeAspect="1"/>
          </p:cNvPicPr>
          <p:nvPr>
            <p:ph type="pic" sz="quarter" idx="14"/>
          </p:nvPr>
        </p:nvPicPr>
        <p:blipFill>
          <a:blip r:embed="rId2"/>
          <a:srcRect t="526" b="526"/>
          <a:stretch>
            <a:fillRect/>
          </a:stretch>
        </p:blipFill>
        <p:spPr>
          <a:xfrm>
            <a:off x="1178574" y="4813091"/>
            <a:ext cx="365760" cy="361915"/>
          </a:xfrm>
        </p:spPr>
      </p:pic>
      <p:sp>
        <p:nvSpPr>
          <p:cNvPr id="4" name="Text Placeholder 3"/>
          <p:cNvSpPr>
            <a:spLocks noGrp="1"/>
          </p:cNvSpPr>
          <p:nvPr>
            <p:ph type="body" sz="quarter" idx="15"/>
          </p:nvPr>
        </p:nvSpPr>
        <p:spPr>
          <a:xfrm>
            <a:off x="1632987" y="4806916"/>
            <a:ext cx="365760" cy="365760"/>
          </a:xfrm>
        </p:spPr>
        <p:txBody>
          <a:bodyPr/>
          <a:lstStyle/>
          <a:p>
            <a:r>
              <a:t>941</a:t>
            </a:r>
          </a:p>
        </p:txBody>
      </p:sp>
      <p:sp>
        <p:nvSpPr>
          <p:cNvPr id="5" name="Text Placeholder 4"/>
          <p:cNvSpPr>
            <a:spLocks noGrp="1"/>
          </p:cNvSpPr>
          <p:nvPr>
            <p:ph type="body" sz="quarter" idx="16"/>
          </p:nvPr>
        </p:nvSpPr>
        <p:spPr>
          <a:xfrm>
            <a:off x="2087400" y="4759601"/>
            <a:ext cx="2951596" cy="361915"/>
          </a:xfrm>
        </p:spPr>
        <p:txBody>
          <a:bodyPr wrap="square">
            <a:noAutofit/>
          </a:bodyPr>
          <a:lstStyle/>
          <a:p>
            <a:r>
              <a:rPr sz="1700" b="0" i="0">
                <a:latin typeface="Calibri"/>
              </a:rPr>
              <a:t>I Sing the Mighty Power of God</a:t>
            </a:r>
          </a:p>
        </p:txBody>
      </p:sp>
      <p:sp>
        <p:nvSpPr>
          <p:cNvPr id="6" name="Text Placeholder 5"/>
          <p:cNvSpPr>
            <a:spLocks noGrp="1"/>
          </p:cNvSpPr>
          <p:nvPr>
            <p:ph type="body" sz="quarter" idx="17"/>
          </p:nvPr>
        </p:nvSpPr>
        <p:spPr>
          <a:xfrm>
            <a:off x="2087400" y="5031028"/>
            <a:ext cx="2951596" cy="180975"/>
          </a:xfrm>
        </p:spPr>
        <p:txBody>
          <a:bodyPr/>
          <a:lstStyle/>
          <a:p>
            <a:r>
              <a:t>© 2005 The Paperless Hymnal™</a:t>
            </a:r>
          </a:p>
        </p:txBody>
      </p:sp>
      <p:sp>
        <p:nvSpPr>
          <p:cNvPr id="7" name="Content Placeholder 6"/>
          <p:cNvSpPr>
            <a:spLocks noGrp="1"/>
          </p:cNvSpPr>
          <p:nvPr>
            <p:ph sz="quarter" idx="18"/>
          </p:nvPr>
        </p:nvSpPr>
        <p:spPr>
          <a:xfrm>
            <a:off x="114300" y="690034"/>
            <a:ext cx="914400" cy="1828800"/>
          </a:xfrm>
        </p:spPr>
        <p:txBody>
          <a:bodyPr/>
          <a:lstStyle/>
          <a:p>
            <a:r>
              <a:t> </a:t>
            </a:r>
          </a:p>
        </p:txBody>
      </p:sp>
      <p:pic>
        <p:nvPicPr>
          <p:cNvPr id="8" name="Picture Placeholder 7" descr="pftl-941-01.png"/>
          <p:cNvPicPr>
            <a:picLocks noGrp="1" noChangeAspect="1"/>
          </p:cNvPicPr>
          <p:nvPr>
            <p:ph type="pic" sz="quarter" idx="10"/>
          </p:nvPr>
        </p:nvPicPr>
        <p:blipFill>
          <a:blip r:embed="rId3"/>
          <a:srcRect t="54" b="54"/>
          <a:stretch>
            <a:fillRect/>
          </a:stretch>
        </p:blipFill>
        <p:spPr>
          <a:xfrm>
            <a:off x="731520" y="452290"/>
            <a:ext cx="8229600" cy="4261779"/>
          </a:xfrm>
        </p:spPr>
      </p:pic>
      <p:pic>
        <p:nvPicPr>
          <p:cNvPr id="9" name="Picture Placeholder 8" descr="eh-circle.png"/>
          <p:cNvPicPr>
            <a:picLocks noGrp="1" noChangeAspect="1"/>
          </p:cNvPicPr>
          <p:nvPr>
            <p:ph type="pic" sz="quarter" idx="20"/>
          </p:nvPr>
        </p:nvPicPr>
        <p:blipFill>
          <a:blip r:embed="rId4"/>
          <a:srcRect t="219" b="219"/>
          <a:stretch>
            <a:fillRect/>
          </a:stretch>
        </p:blipFill>
        <p:spPr>
          <a:xfrm>
            <a:off x="8157642" y="4806916"/>
            <a:ext cx="367371" cy="365760"/>
          </a:xfrm>
        </p:spPr>
      </p:pic>
      <p:sp>
        <p:nvSpPr>
          <p:cNvPr id="10" name="Oval 9"/>
          <p:cNvSpPr/>
          <p:nvPr/>
        </p:nvSpPr>
        <p:spPr>
          <a:xfrm>
            <a:off x="228600" y="763186"/>
            <a:ext cx="365760" cy="365760"/>
          </a:xfrm>
          <a:prstGeom prst="ellipse">
            <a:avLst/>
          </a:prstGeom>
          <a:solidFill>
            <a:srgbClr val="5A7BA4"/>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1</a:t>
            </a:r>
          </a:p>
        </p:txBody>
      </p:sp>
      <p:sp>
        <p:nvSpPr>
          <p:cNvPr id="11" name="Oval 10"/>
          <p:cNvSpPr/>
          <p:nvPr/>
        </p:nvSpPr>
        <p:spPr>
          <a:xfrm>
            <a:off x="228600" y="1202098"/>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2</a:t>
            </a:r>
          </a:p>
        </p:txBody>
      </p:sp>
      <p:sp>
        <p:nvSpPr>
          <p:cNvPr id="12" name="Down Arrow 11"/>
          <p:cNvSpPr/>
          <p:nvPr/>
        </p:nvSpPr>
        <p:spPr>
          <a:xfrm>
            <a:off x="310896" y="1641010"/>
            <a:ext cx="201168" cy="365760"/>
          </a:xfrm>
          <a:prstGeom prst="downArrow">
            <a:avLst>
              <a:gd name="adj1" fmla="val 50000"/>
              <a:gd name="adj2" fmla="val 75000"/>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3" name="Oval 12"/>
          <p:cNvSpPr/>
          <p:nvPr/>
        </p:nvSpPr>
        <p:spPr>
          <a:xfrm>
            <a:off x="228600" y="2079922"/>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4</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9"/>
          </p:nvPr>
        </p:nvSpPr>
        <p:spPr>
          <a:xfrm>
            <a:off x="1033271" y="4349716"/>
            <a:ext cx="7638587" cy="914400"/>
          </a:xfrm>
        </p:spPr>
        <p:txBody>
          <a:bodyPr/>
          <a:lstStyle/>
          <a:p>
            <a:r>
              <a:t> </a:t>
            </a:r>
          </a:p>
        </p:txBody>
      </p:sp>
      <p:pic>
        <p:nvPicPr>
          <p:cNvPr id="3" name="Picture Placeholder 2" descr="pftl-circle.png"/>
          <p:cNvPicPr>
            <a:picLocks noGrp="1" noChangeAspect="1"/>
          </p:cNvPicPr>
          <p:nvPr>
            <p:ph type="pic" sz="quarter" idx="14"/>
          </p:nvPr>
        </p:nvPicPr>
        <p:blipFill>
          <a:blip r:embed="rId2"/>
          <a:srcRect t="526" b="526"/>
          <a:stretch>
            <a:fillRect/>
          </a:stretch>
        </p:blipFill>
        <p:spPr>
          <a:xfrm>
            <a:off x="1178574" y="4813091"/>
            <a:ext cx="365760" cy="361915"/>
          </a:xfrm>
        </p:spPr>
      </p:pic>
      <p:sp>
        <p:nvSpPr>
          <p:cNvPr id="4" name="Text Placeholder 3"/>
          <p:cNvSpPr>
            <a:spLocks noGrp="1"/>
          </p:cNvSpPr>
          <p:nvPr>
            <p:ph type="body" sz="quarter" idx="15"/>
          </p:nvPr>
        </p:nvSpPr>
        <p:spPr>
          <a:xfrm>
            <a:off x="1632987" y="4806916"/>
            <a:ext cx="365760" cy="365760"/>
          </a:xfrm>
        </p:spPr>
        <p:txBody>
          <a:bodyPr/>
          <a:lstStyle/>
          <a:p>
            <a:r>
              <a:t>941</a:t>
            </a:r>
          </a:p>
        </p:txBody>
      </p:sp>
      <p:sp>
        <p:nvSpPr>
          <p:cNvPr id="5" name="Text Placeholder 4"/>
          <p:cNvSpPr>
            <a:spLocks noGrp="1"/>
          </p:cNvSpPr>
          <p:nvPr>
            <p:ph type="body" sz="quarter" idx="16"/>
          </p:nvPr>
        </p:nvSpPr>
        <p:spPr>
          <a:xfrm>
            <a:off x="2087400" y="4759601"/>
            <a:ext cx="2951596" cy="361915"/>
          </a:xfrm>
        </p:spPr>
        <p:txBody>
          <a:bodyPr wrap="square">
            <a:noAutofit/>
          </a:bodyPr>
          <a:lstStyle/>
          <a:p>
            <a:r>
              <a:rPr sz="1700" b="0" i="0">
                <a:latin typeface="Calibri"/>
              </a:rPr>
              <a:t>I Sing the Mighty Power of God</a:t>
            </a:r>
          </a:p>
        </p:txBody>
      </p:sp>
      <p:sp>
        <p:nvSpPr>
          <p:cNvPr id="6" name="Text Placeholder 5"/>
          <p:cNvSpPr>
            <a:spLocks noGrp="1"/>
          </p:cNvSpPr>
          <p:nvPr>
            <p:ph type="body" sz="quarter" idx="17"/>
          </p:nvPr>
        </p:nvSpPr>
        <p:spPr>
          <a:xfrm>
            <a:off x="2087400" y="5031028"/>
            <a:ext cx="2951596" cy="180975"/>
          </a:xfrm>
        </p:spPr>
        <p:txBody>
          <a:bodyPr/>
          <a:lstStyle/>
          <a:p>
            <a:r>
              <a:t>© 2005 The Paperless Hymnal™</a:t>
            </a:r>
          </a:p>
        </p:txBody>
      </p:sp>
      <p:sp>
        <p:nvSpPr>
          <p:cNvPr id="7" name="Content Placeholder 6"/>
          <p:cNvSpPr>
            <a:spLocks noGrp="1"/>
          </p:cNvSpPr>
          <p:nvPr>
            <p:ph sz="quarter" idx="18"/>
          </p:nvPr>
        </p:nvSpPr>
        <p:spPr>
          <a:xfrm>
            <a:off x="114300" y="690034"/>
            <a:ext cx="914400" cy="1828800"/>
          </a:xfrm>
        </p:spPr>
        <p:txBody>
          <a:bodyPr/>
          <a:lstStyle/>
          <a:p>
            <a:r>
              <a:t> </a:t>
            </a:r>
          </a:p>
        </p:txBody>
      </p:sp>
      <p:pic>
        <p:nvPicPr>
          <p:cNvPr id="8" name="Picture Placeholder 7" descr="pftl-941-02.png"/>
          <p:cNvPicPr>
            <a:picLocks noGrp="1" noChangeAspect="1"/>
          </p:cNvPicPr>
          <p:nvPr>
            <p:ph type="pic" sz="quarter" idx="10"/>
          </p:nvPr>
        </p:nvPicPr>
        <p:blipFill>
          <a:blip r:embed="rId3"/>
          <a:srcRect t="54" b="54"/>
          <a:stretch>
            <a:fillRect/>
          </a:stretch>
        </p:blipFill>
        <p:spPr>
          <a:xfrm>
            <a:off x="731520" y="452290"/>
            <a:ext cx="8229600" cy="4261779"/>
          </a:xfrm>
        </p:spPr>
      </p:pic>
      <p:pic>
        <p:nvPicPr>
          <p:cNvPr id="9" name="Picture Placeholder 8" descr="eh-circle.png"/>
          <p:cNvPicPr>
            <a:picLocks noGrp="1" noChangeAspect="1"/>
          </p:cNvPicPr>
          <p:nvPr>
            <p:ph type="pic" sz="quarter" idx="20"/>
          </p:nvPr>
        </p:nvPicPr>
        <p:blipFill>
          <a:blip r:embed="rId4"/>
          <a:srcRect t="219" b="219"/>
          <a:stretch>
            <a:fillRect/>
          </a:stretch>
        </p:blipFill>
        <p:spPr>
          <a:xfrm>
            <a:off x="8157642" y="4806916"/>
            <a:ext cx="367371" cy="365760"/>
          </a:xfrm>
        </p:spPr>
      </p:pic>
      <p:sp>
        <p:nvSpPr>
          <p:cNvPr id="10" name="Oval 9"/>
          <p:cNvSpPr/>
          <p:nvPr/>
        </p:nvSpPr>
        <p:spPr>
          <a:xfrm>
            <a:off x="228600" y="763186"/>
            <a:ext cx="365760" cy="365760"/>
          </a:xfrm>
          <a:prstGeom prst="ellipse">
            <a:avLst/>
          </a:prstGeom>
          <a:solidFill>
            <a:srgbClr val="5A7BA4"/>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1</a:t>
            </a:r>
          </a:p>
        </p:txBody>
      </p:sp>
      <p:sp>
        <p:nvSpPr>
          <p:cNvPr id="11" name="Oval 10"/>
          <p:cNvSpPr/>
          <p:nvPr/>
        </p:nvSpPr>
        <p:spPr>
          <a:xfrm>
            <a:off x="228600" y="1202098"/>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2</a:t>
            </a:r>
          </a:p>
        </p:txBody>
      </p:sp>
      <p:sp>
        <p:nvSpPr>
          <p:cNvPr id="12" name="Down Arrow 11"/>
          <p:cNvSpPr/>
          <p:nvPr/>
        </p:nvSpPr>
        <p:spPr>
          <a:xfrm>
            <a:off x="310896" y="1641010"/>
            <a:ext cx="201168" cy="365760"/>
          </a:xfrm>
          <a:prstGeom prst="downArrow">
            <a:avLst>
              <a:gd name="adj1" fmla="val 50000"/>
              <a:gd name="adj2" fmla="val 75000"/>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3" name="Oval 12"/>
          <p:cNvSpPr/>
          <p:nvPr/>
        </p:nvSpPr>
        <p:spPr>
          <a:xfrm>
            <a:off x="228600" y="2079922"/>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4</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9"/>
          </p:nvPr>
        </p:nvSpPr>
        <p:spPr>
          <a:xfrm>
            <a:off x="1033271" y="4349716"/>
            <a:ext cx="7638587" cy="914400"/>
          </a:xfrm>
        </p:spPr>
        <p:txBody>
          <a:bodyPr/>
          <a:lstStyle/>
          <a:p>
            <a:r>
              <a:t> </a:t>
            </a:r>
          </a:p>
        </p:txBody>
      </p:sp>
      <p:pic>
        <p:nvPicPr>
          <p:cNvPr id="3" name="Picture Placeholder 2" descr="pftl-circle.png"/>
          <p:cNvPicPr>
            <a:picLocks noGrp="1" noChangeAspect="1"/>
          </p:cNvPicPr>
          <p:nvPr>
            <p:ph type="pic" sz="quarter" idx="14"/>
          </p:nvPr>
        </p:nvPicPr>
        <p:blipFill>
          <a:blip r:embed="rId2"/>
          <a:srcRect t="526" b="526"/>
          <a:stretch>
            <a:fillRect/>
          </a:stretch>
        </p:blipFill>
        <p:spPr>
          <a:xfrm>
            <a:off x="1178574" y="4813091"/>
            <a:ext cx="365760" cy="361915"/>
          </a:xfrm>
        </p:spPr>
      </p:pic>
      <p:sp>
        <p:nvSpPr>
          <p:cNvPr id="4" name="Text Placeholder 3"/>
          <p:cNvSpPr>
            <a:spLocks noGrp="1"/>
          </p:cNvSpPr>
          <p:nvPr>
            <p:ph type="body" sz="quarter" idx="15"/>
          </p:nvPr>
        </p:nvSpPr>
        <p:spPr>
          <a:xfrm>
            <a:off x="1632987" y="4806916"/>
            <a:ext cx="365760" cy="365760"/>
          </a:xfrm>
        </p:spPr>
        <p:txBody>
          <a:bodyPr/>
          <a:lstStyle/>
          <a:p>
            <a:r>
              <a:t>941</a:t>
            </a:r>
          </a:p>
        </p:txBody>
      </p:sp>
      <p:sp>
        <p:nvSpPr>
          <p:cNvPr id="5" name="Text Placeholder 4"/>
          <p:cNvSpPr>
            <a:spLocks noGrp="1"/>
          </p:cNvSpPr>
          <p:nvPr>
            <p:ph type="body" sz="quarter" idx="16"/>
          </p:nvPr>
        </p:nvSpPr>
        <p:spPr>
          <a:xfrm>
            <a:off x="2087400" y="4759601"/>
            <a:ext cx="2951596" cy="361915"/>
          </a:xfrm>
        </p:spPr>
        <p:txBody>
          <a:bodyPr wrap="square">
            <a:noAutofit/>
          </a:bodyPr>
          <a:lstStyle/>
          <a:p>
            <a:r>
              <a:rPr sz="1700" b="0" i="0">
                <a:latin typeface="Calibri"/>
              </a:rPr>
              <a:t>I Sing the Mighty Power of God</a:t>
            </a:r>
          </a:p>
        </p:txBody>
      </p:sp>
      <p:sp>
        <p:nvSpPr>
          <p:cNvPr id="6" name="Text Placeholder 5"/>
          <p:cNvSpPr>
            <a:spLocks noGrp="1"/>
          </p:cNvSpPr>
          <p:nvPr>
            <p:ph type="body" sz="quarter" idx="17"/>
          </p:nvPr>
        </p:nvSpPr>
        <p:spPr>
          <a:xfrm>
            <a:off x="2087400" y="5031028"/>
            <a:ext cx="2951596" cy="180975"/>
          </a:xfrm>
        </p:spPr>
        <p:txBody>
          <a:bodyPr/>
          <a:lstStyle/>
          <a:p>
            <a:r>
              <a:t>© 2005 The Paperless Hymnal™</a:t>
            </a:r>
          </a:p>
        </p:txBody>
      </p:sp>
      <p:sp>
        <p:nvSpPr>
          <p:cNvPr id="7" name="Content Placeholder 6"/>
          <p:cNvSpPr>
            <a:spLocks noGrp="1"/>
          </p:cNvSpPr>
          <p:nvPr>
            <p:ph sz="quarter" idx="18"/>
          </p:nvPr>
        </p:nvSpPr>
        <p:spPr>
          <a:xfrm>
            <a:off x="114300" y="690034"/>
            <a:ext cx="914400" cy="1828800"/>
          </a:xfrm>
        </p:spPr>
        <p:txBody>
          <a:bodyPr/>
          <a:lstStyle/>
          <a:p>
            <a:r>
              <a:t> </a:t>
            </a:r>
          </a:p>
        </p:txBody>
      </p:sp>
      <p:pic>
        <p:nvPicPr>
          <p:cNvPr id="8" name="Picture Placeholder 7" descr="pftl-941-03.png"/>
          <p:cNvPicPr>
            <a:picLocks noGrp="1" noChangeAspect="1"/>
          </p:cNvPicPr>
          <p:nvPr>
            <p:ph type="pic" sz="quarter" idx="10"/>
          </p:nvPr>
        </p:nvPicPr>
        <p:blipFill>
          <a:blip r:embed="rId3"/>
          <a:srcRect t="54" b="54"/>
          <a:stretch>
            <a:fillRect/>
          </a:stretch>
        </p:blipFill>
        <p:spPr>
          <a:xfrm>
            <a:off x="731520" y="452290"/>
            <a:ext cx="8229600" cy="4261779"/>
          </a:xfrm>
        </p:spPr>
      </p:pic>
      <p:pic>
        <p:nvPicPr>
          <p:cNvPr id="9" name="Picture Placeholder 8" descr="eh-circle.png"/>
          <p:cNvPicPr>
            <a:picLocks noGrp="1" noChangeAspect="1"/>
          </p:cNvPicPr>
          <p:nvPr>
            <p:ph type="pic" sz="quarter" idx="20"/>
          </p:nvPr>
        </p:nvPicPr>
        <p:blipFill>
          <a:blip r:embed="rId4"/>
          <a:srcRect t="219" b="219"/>
          <a:stretch>
            <a:fillRect/>
          </a:stretch>
        </p:blipFill>
        <p:spPr>
          <a:xfrm>
            <a:off x="8157642" y="4806916"/>
            <a:ext cx="367371" cy="365760"/>
          </a:xfrm>
        </p:spPr>
      </p:pic>
      <p:sp>
        <p:nvSpPr>
          <p:cNvPr id="10" name="Oval 9"/>
          <p:cNvSpPr/>
          <p:nvPr/>
        </p:nvSpPr>
        <p:spPr>
          <a:xfrm>
            <a:off x="228600" y="763186"/>
            <a:ext cx="365760" cy="365760"/>
          </a:xfrm>
          <a:prstGeom prst="ellipse">
            <a:avLst/>
          </a:prstGeom>
          <a:solidFill>
            <a:srgbClr val="5A7BA4"/>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1</a:t>
            </a:r>
          </a:p>
        </p:txBody>
      </p:sp>
      <p:sp>
        <p:nvSpPr>
          <p:cNvPr id="11" name="Oval 10"/>
          <p:cNvSpPr/>
          <p:nvPr/>
        </p:nvSpPr>
        <p:spPr>
          <a:xfrm>
            <a:off x="228600" y="1202098"/>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2</a:t>
            </a:r>
          </a:p>
        </p:txBody>
      </p:sp>
      <p:sp>
        <p:nvSpPr>
          <p:cNvPr id="12" name="Down Arrow 11"/>
          <p:cNvSpPr/>
          <p:nvPr/>
        </p:nvSpPr>
        <p:spPr>
          <a:xfrm>
            <a:off x="310896" y="1641010"/>
            <a:ext cx="201168" cy="365760"/>
          </a:xfrm>
          <a:prstGeom prst="downArrow">
            <a:avLst>
              <a:gd name="adj1" fmla="val 50000"/>
              <a:gd name="adj2" fmla="val 75000"/>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3" name="Oval 12"/>
          <p:cNvSpPr/>
          <p:nvPr/>
        </p:nvSpPr>
        <p:spPr>
          <a:xfrm>
            <a:off x="228600" y="2079922"/>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4</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9"/>
          </p:nvPr>
        </p:nvSpPr>
        <p:spPr>
          <a:xfrm>
            <a:off x="1033271" y="4349716"/>
            <a:ext cx="7638587" cy="914400"/>
          </a:xfrm>
        </p:spPr>
        <p:txBody>
          <a:bodyPr/>
          <a:lstStyle/>
          <a:p>
            <a:r>
              <a:t> </a:t>
            </a:r>
          </a:p>
        </p:txBody>
      </p:sp>
      <p:pic>
        <p:nvPicPr>
          <p:cNvPr id="3" name="Picture Placeholder 2" descr="pftl-circle.png"/>
          <p:cNvPicPr>
            <a:picLocks noGrp="1" noChangeAspect="1"/>
          </p:cNvPicPr>
          <p:nvPr>
            <p:ph type="pic" sz="quarter" idx="14"/>
          </p:nvPr>
        </p:nvPicPr>
        <p:blipFill>
          <a:blip r:embed="rId2"/>
          <a:srcRect t="526" b="526"/>
          <a:stretch>
            <a:fillRect/>
          </a:stretch>
        </p:blipFill>
        <p:spPr>
          <a:xfrm>
            <a:off x="1178574" y="4813091"/>
            <a:ext cx="365760" cy="361915"/>
          </a:xfrm>
        </p:spPr>
      </p:pic>
      <p:sp>
        <p:nvSpPr>
          <p:cNvPr id="4" name="Text Placeholder 3"/>
          <p:cNvSpPr>
            <a:spLocks noGrp="1"/>
          </p:cNvSpPr>
          <p:nvPr>
            <p:ph type="body" sz="quarter" idx="15"/>
          </p:nvPr>
        </p:nvSpPr>
        <p:spPr>
          <a:xfrm>
            <a:off x="1632987" y="4806916"/>
            <a:ext cx="365760" cy="365760"/>
          </a:xfrm>
        </p:spPr>
        <p:txBody>
          <a:bodyPr/>
          <a:lstStyle/>
          <a:p>
            <a:r>
              <a:t>941</a:t>
            </a:r>
          </a:p>
        </p:txBody>
      </p:sp>
      <p:sp>
        <p:nvSpPr>
          <p:cNvPr id="5" name="Text Placeholder 4"/>
          <p:cNvSpPr>
            <a:spLocks noGrp="1"/>
          </p:cNvSpPr>
          <p:nvPr>
            <p:ph type="body" sz="quarter" idx="16"/>
          </p:nvPr>
        </p:nvSpPr>
        <p:spPr>
          <a:xfrm>
            <a:off x="2087400" y="4759601"/>
            <a:ext cx="2951596" cy="361915"/>
          </a:xfrm>
        </p:spPr>
        <p:txBody>
          <a:bodyPr wrap="square">
            <a:noAutofit/>
          </a:bodyPr>
          <a:lstStyle/>
          <a:p>
            <a:r>
              <a:rPr sz="1700" b="0" i="0">
                <a:latin typeface="Calibri"/>
              </a:rPr>
              <a:t>I Sing the Mighty Power of God</a:t>
            </a:r>
          </a:p>
        </p:txBody>
      </p:sp>
      <p:sp>
        <p:nvSpPr>
          <p:cNvPr id="6" name="Text Placeholder 5"/>
          <p:cNvSpPr>
            <a:spLocks noGrp="1"/>
          </p:cNvSpPr>
          <p:nvPr>
            <p:ph type="body" sz="quarter" idx="17"/>
          </p:nvPr>
        </p:nvSpPr>
        <p:spPr>
          <a:xfrm>
            <a:off x="2087400" y="5031028"/>
            <a:ext cx="2951596" cy="180975"/>
          </a:xfrm>
        </p:spPr>
        <p:txBody>
          <a:bodyPr/>
          <a:lstStyle/>
          <a:p>
            <a:r>
              <a:t>© 2005 The Paperless Hymnal™</a:t>
            </a:r>
          </a:p>
        </p:txBody>
      </p:sp>
      <p:sp>
        <p:nvSpPr>
          <p:cNvPr id="7" name="Content Placeholder 6"/>
          <p:cNvSpPr>
            <a:spLocks noGrp="1"/>
          </p:cNvSpPr>
          <p:nvPr>
            <p:ph sz="quarter" idx="18"/>
          </p:nvPr>
        </p:nvSpPr>
        <p:spPr>
          <a:xfrm>
            <a:off x="114300" y="690034"/>
            <a:ext cx="914400" cy="1828800"/>
          </a:xfrm>
        </p:spPr>
        <p:txBody>
          <a:bodyPr/>
          <a:lstStyle/>
          <a:p>
            <a:r>
              <a:t> </a:t>
            </a:r>
          </a:p>
        </p:txBody>
      </p:sp>
      <p:pic>
        <p:nvPicPr>
          <p:cNvPr id="8" name="Picture Placeholder 7" descr="pftl-941-04.png"/>
          <p:cNvPicPr>
            <a:picLocks noGrp="1" noChangeAspect="1"/>
          </p:cNvPicPr>
          <p:nvPr>
            <p:ph type="pic" sz="quarter" idx="10"/>
          </p:nvPr>
        </p:nvPicPr>
        <p:blipFill>
          <a:blip r:embed="rId3"/>
          <a:srcRect t="54" b="54"/>
          <a:stretch>
            <a:fillRect/>
          </a:stretch>
        </p:blipFill>
        <p:spPr>
          <a:xfrm>
            <a:off x="731520" y="452290"/>
            <a:ext cx="8229600" cy="4261779"/>
          </a:xfrm>
        </p:spPr>
      </p:pic>
      <p:pic>
        <p:nvPicPr>
          <p:cNvPr id="9" name="Picture Placeholder 8" descr="eh-circle.png"/>
          <p:cNvPicPr>
            <a:picLocks noGrp="1" noChangeAspect="1"/>
          </p:cNvPicPr>
          <p:nvPr>
            <p:ph type="pic" sz="quarter" idx="20"/>
          </p:nvPr>
        </p:nvPicPr>
        <p:blipFill>
          <a:blip r:embed="rId4"/>
          <a:srcRect t="219" b="219"/>
          <a:stretch>
            <a:fillRect/>
          </a:stretch>
        </p:blipFill>
        <p:spPr>
          <a:xfrm>
            <a:off x="8157642" y="4806916"/>
            <a:ext cx="367371" cy="365760"/>
          </a:xfrm>
        </p:spPr>
      </p:pic>
      <p:sp>
        <p:nvSpPr>
          <p:cNvPr id="10" name="Oval 9"/>
          <p:cNvSpPr/>
          <p:nvPr/>
        </p:nvSpPr>
        <p:spPr>
          <a:xfrm>
            <a:off x="228600" y="763186"/>
            <a:ext cx="365760" cy="365760"/>
          </a:xfrm>
          <a:prstGeom prst="ellipse">
            <a:avLst/>
          </a:prstGeom>
          <a:solidFill>
            <a:srgbClr val="5A7BA4"/>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1</a:t>
            </a:r>
          </a:p>
        </p:txBody>
      </p:sp>
      <p:sp>
        <p:nvSpPr>
          <p:cNvPr id="11" name="Oval 10"/>
          <p:cNvSpPr/>
          <p:nvPr/>
        </p:nvSpPr>
        <p:spPr>
          <a:xfrm>
            <a:off x="228600" y="1202098"/>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2</a:t>
            </a:r>
          </a:p>
        </p:txBody>
      </p:sp>
      <p:sp>
        <p:nvSpPr>
          <p:cNvPr id="12" name="Down Arrow 11"/>
          <p:cNvSpPr/>
          <p:nvPr/>
        </p:nvSpPr>
        <p:spPr>
          <a:xfrm>
            <a:off x="310896" y="1641010"/>
            <a:ext cx="201168" cy="365760"/>
          </a:xfrm>
          <a:prstGeom prst="downArrow">
            <a:avLst>
              <a:gd name="adj1" fmla="val 50000"/>
              <a:gd name="adj2" fmla="val 75000"/>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3" name="Oval 12"/>
          <p:cNvSpPr/>
          <p:nvPr/>
        </p:nvSpPr>
        <p:spPr>
          <a:xfrm>
            <a:off x="228600" y="2079922"/>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4</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t>200</a:t>
            </a:r>
          </a:p>
        </p:txBody>
      </p:sp>
      <p:sp>
        <p:nvSpPr>
          <p:cNvPr id="3" name="Text Placeholder 2"/>
          <p:cNvSpPr>
            <a:spLocks noGrp="1"/>
          </p:cNvSpPr>
          <p:nvPr>
            <p:ph type="body" sz="quarter" idx="11"/>
          </p:nvPr>
        </p:nvSpPr>
        <p:spPr/>
        <p:txBody>
          <a:bodyPr wrap="square">
            <a:noAutofit/>
          </a:bodyPr>
          <a:lstStyle/>
          <a:p>
            <a:r>
              <a:rPr sz="4400" b="0" i="0">
                <a:latin typeface="Century Gothic"/>
              </a:rPr>
              <a:t>Hallelujah, Praise Jehovah</a:t>
            </a:r>
          </a:p>
        </p:txBody>
      </p:sp>
      <p:sp>
        <p:nvSpPr>
          <p:cNvPr id="4" name="Text Placeholder 3"/>
          <p:cNvSpPr>
            <a:spLocks noGrp="1"/>
          </p:cNvSpPr>
          <p:nvPr>
            <p:ph type="body" sz="quarter" idx="12"/>
          </p:nvPr>
        </p:nvSpPr>
        <p:spPr/>
        <p:txBody>
          <a:bodyPr wrap="square">
            <a:noAutofit/>
          </a:bodyPr>
          <a:lstStyle/>
          <a:p>
            <a:r>
              <a:rPr sz="1600" b="0" i="0">
                <a:latin typeface="Century Gothic"/>
              </a:rPr>
              <a:t>Words and Music by: William J. Kirkpatrick</a:t>
            </a:r>
          </a:p>
        </p:txBody>
      </p:sp>
      <p:pic>
        <p:nvPicPr>
          <p:cNvPr id="5" name="Picture Placeholder 4" descr="pftl-rectangle.png"/>
          <p:cNvPicPr>
            <a:picLocks noGrp="1" noChangeAspect="1"/>
          </p:cNvPicPr>
          <p:nvPr>
            <p:ph type="pic" sz="quarter" idx="14"/>
          </p:nvPr>
        </p:nvPicPr>
        <p:blipFill>
          <a:blip r:embed="rId2"/>
          <a:srcRect t="1296" b="1296"/>
          <a:stretch>
            <a:fillRect/>
          </a:stretch>
        </p:blip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9"/>
          </p:nvPr>
        </p:nvSpPr>
        <p:spPr>
          <a:xfrm>
            <a:off x="1033271" y="4349716"/>
            <a:ext cx="7638587" cy="914400"/>
          </a:xfrm>
        </p:spPr>
        <p:txBody>
          <a:bodyPr/>
          <a:lstStyle/>
          <a:p>
            <a:r>
              <a:t> </a:t>
            </a:r>
          </a:p>
        </p:txBody>
      </p:sp>
      <p:pic>
        <p:nvPicPr>
          <p:cNvPr id="3" name="Picture Placeholder 2" descr="pftl-circle.png"/>
          <p:cNvPicPr>
            <a:picLocks noGrp="1" noChangeAspect="1"/>
          </p:cNvPicPr>
          <p:nvPr>
            <p:ph type="pic" sz="quarter" idx="14"/>
          </p:nvPr>
        </p:nvPicPr>
        <p:blipFill>
          <a:blip r:embed="rId2"/>
          <a:srcRect t="526" b="526"/>
          <a:stretch>
            <a:fillRect/>
          </a:stretch>
        </p:blipFill>
        <p:spPr>
          <a:xfrm>
            <a:off x="1178574" y="4813091"/>
            <a:ext cx="365760" cy="361915"/>
          </a:xfrm>
        </p:spPr>
      </p:pic>
      <p:sp>
        <p:nvSpPr>
          <p:cNvPr id="4" name="Text Placeholder 3"/>
          <p:cNvSpPr>
            <a:spLocks noGrp="1"/>
          </p:cNvSpPr>
          <p:nvPr>
            <p:ph type="body" sz="quarter" idx="15"/>
          </p:nvPr>
        </p:nvSpPr>
        <p:spPr>
          <a:xfrm>
            <a:off x="1632987" y="4806916"/>
            <a:ext cx="365760" cy="365760"/>
          </a:xfrm>
        </p:spPr>
        <p:txBody>
          <a:bodyPr/>
          <a:lstStyle/>
          <a:p>
            <a:r>
              <a:t>941</a:t>
            </a:r>
          </a:p>
        </p:txBody>
      </p:sp>
      <p:sp>
        <p:nvSpPr>
          <p:cNvPr id="5" name="Text Placeholder 4"/>
          <p:cNvSpPr>
            <a:spLocks noGrp="1"/>
          </p:cNvSpPr>
          <p:nvPr>
            <p:ph type="body" sz="quarter" idx="16"/>
          </p:nvPr>
        </p:nvSpPr>
        <p:spPr>
          <a:xfrm>
            <a:off x="2087400" y="4759601"/>
            <a:ext cx="2951596" cy="361915"/>
          </a:xfrm>
        </p:spPr>
        <p:txBody>
          <a:bodyPr wrap="square">
            <a:noAutofit/>
          </a:bodyPr>
          <a:lstStyle/>
          <a:p>
            <a:r>
              <a:rPr sz="1700" b="0" i="0">
                <a:latin typeface="Calibri"/>
              </a:rPr>
              <a:t>I Sing the Mighty Power of God</a:t>
            </a:r>
          </a:p>
        </p:txBody>
      </p:sp>
      <p:sp>
        <p:nvSpPr>
          <p:cNvPr id="6" name="Text Placeholder 5"/>
          <p:cNvSpPr>
            <a:spLocks noGrp="1"/>
          </p:cNvSpPr>
          <p:nvPr>
            <p:ph type="body" sz="quarter" idx="17"/>
          </p:nvPr>
        </p:nvSpPr>
        <p:spPr>
          <a:xfrm>
            <a:off x="2087400" y="5031028"/>
            <a:ext cx="2951596" cy="180975"/>
          </a:xfrm>
        </p:spPr>
        <p:txBody>
          <a:bodyPr/>
          <a:lstStyle/>
          <a:p>
            <a:r>
              <a:t>© 2005 The Paperless Hymnal™</a:t>
            </a:r>
          </a:p>
        </p:txBody>
      </p:sp>
      <p:sp>
        <p:nvSpPr>
          <p:cNvPr id="7" name="Content Placeholder 6"/>
          <p:cNvSpPr>
            <a:spLocks noGrp="1"/>
          </p:cNvSpPr>
          <p:nvPr>
            <p:ph sz="quarter" idx="18"/>
          </p:nvPr>
        </p:nvSpPr>
        <p:spPr>
          <a:xfrm>
            <a:off x="114300" y="690034"/>
            <a:ext cx="914400" cy="1828800"/>
          </a:xfrm>
        </p:spPr>
        <p:txBody>
          <a:bodyPr/>
          <a:lstStyle/>
          <a:p>
            <a:r>
              <a:t> </a:t>
            </a:r>
          </a:p>
        </p:txBody>
      </p:sp>
      <p:pic>
        <p:nvPicPr>
          <p:cNvPr id="8" name="Picture Placeholder 7" descr="pftl-941-05.png"/>
          <p:cNvPicPr>
            <a:picLocks noGrp="1" noChangeAspect="1"/>
          </p:cNvPicPr>
          <p:nvPr>
            <p:ph type="pic" sz="quarter" idx="10"/>
          </p:nvPr>
        </p:nvPicPr>
        <p:blipFill>
          <a:blip r:embed="rId3"/>
          <a:srcRect t="54" b="54"/>
          <a:stretch>
            <a:fillRect/>
          </a:stretch>
        </p:blipFill>
        <p:spPr>
          <a:xfrm>
            <a:off x="731520" y="452290"/>
            <a:ext cx="8229600" cy="4261779"/>
          </a:xfrm>
        </p:spPr>
      </p:pic>
      <p:pic>
        <p:nvPicPr>
          <p:cNvPr id="9" name="Picture Placeholder 8" descr="eh-circle.png"/>
          <p:cNvPicPr>
            <a:picLocks noGrp="1" noChangeAspect="1"/>
          </p:cNvPicPr>
          <p:nvPr>
            <p:ph type="pic" sz="quarter" idx="20"/>
          </p:nvPr>
        </p:nvPicPr>
        <p:blipFill>
          <a:blip r:embed="rId4"/>
          <a:srcRect t="219" b="219"/>
          <a:stretch>
            <a:fillRect/>
          </a:stretch>
        </p:blipFill>
        <p:spPr>
          <a:xfrm>
            <a:off x="8157642" y="4806916"/>
            <a:ext cx="367371" cy="365760"/>
          </a:xfrm>
        </p:spPr>
      </p:pic>
      <p:sp>
        <p:nvSpPr>
          <p:cNvPr id="10" name="Oval 9"/>
          <p:cNvSpPr/>
          <p:nvPr/>
        </p:nvSpPr>
        <p:spPr>
          <a:xfrm>
            <a:off x="228600" y="763186"/>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1</a:t>
            </a:r>
          </a:p>
        </p:txBody>
      </p:sp>
      <p:sp>
        <p:nvSpPr>
          <p:cNvPr id="11" name="Oval 10"/>
          <p:cNvSpPr/>
          <p:nvPr/>
        </p:nvSpPr>
        <p:spPr>
          <a:xfrm>
            <a:off x="228600" y="1202098"/>
            <a:ext cx="365760" cy="365760"/>
          </a:xfrm>
          <a:prstGeom prst="ellipse">
            <a:avLst/>
          </a:prstGeom>
          <a:solidFill>
            <a:srgbClr val="5A7BA4"/>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2</a:t>
            </a:r>
          </a:p>
        </p:txBody>
      </p:sp>
      <p:sp>
        <p:nvSpPr>
          <p:cNvPr id="12" name="Down Arrow 11"/>
          <p:cNvSpPr/>
          <p:nvPr/>
        </p:nvSpPr>
        <p:spPr>
          <a:xfrm>
            <a:off x="310896" y="1641010"/>
            <a:ext cx="201168" cy="365760"/>
          </a:xfrm>
          <a:prstGeom prst="downArrow">
            <a:avLst>
              <a:gd name="adj1" fmla="val 50000"/>
              <a:gd name="adj2" fmla="val 75000"/>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3" name="Oval 12"/>
          <p:cNvSpPr/>
          <p:nvPr/>
        </p:nvSpPr>
        <p:spPr>
          <a:xfrm>
            <a:off x="228600" y="2079922"/>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4</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9"/>
          </p:nvPr>
        </p:nvSpPr>
        <p:spPr>
          <a:xfrm>
            <a:off x="1033271" y="4349716"/>
            <a:ext cx="7638587" cy="914400"/>
          </a:xfrm>
        </p:spPr>
        <p:txBody>
          <a:bodyPr/>
          <a:lstStyle/>
          <a:p>
            <a:r>
              <a:t> </a:t>
            </a:r>
          </a:p>
        </p:txBody>
      </p:sp>
      <p:pic>
        <p:nvPicPr>
          <p:cNvPr id="3" name="Picture Placeholder 2" descr="pftl-circle.png"/>
          <p:cNvPicPr>
            <a:picLocks noGrp="1" noChangeAspect="1"/>
          </p:cNvPicPr>
          <p:nvPr>
            <p:ph type="pic" sz="quarter" idx="14"/>
          </p:nvPr>
        </p:nvPicPr>
        <p:blipFill>
          <a:blip r:embed="rId2"/>
          <a:srcRect t="526" b="526"/>
          <a:stretch>
            <a:fillRect/>
          </a:stretch>
        </p:blipFill>
        <p:spPr>
          <a:xfrm>
            <a:off x="1178574" y="4813091"/>
            <a:ext cx="365760" cy="361915"/>
          </a:xfrm>
        </p:spPr>
      </p:pic>
      <p:sp>
        <p:nvSpPr>
          <p:cNvPr id="4" name="Text Placeholder 3"/>
          <p:cNvSpPr>
            <a:spLocks noGrp="1"/>
          </p:cNvSpPr>
          <p:nvPr>
            <p:ph type="body" sz="quarter" idx="15"/>
          </p:nvPr>
        </p:nvSpPr>
        <p:spPr>
          <a:xfrm>
            <a:off x="1632987" y="4806916"/>
            <a:ext cx="365760" cy="365760"/>
          </a:xfrm>
        </p:spPr>
        <p:txBody>
          <a:bodyPr/>
          <a:lstStyle/>
          <a:p>
            <a:r>
              <a:t>941</a:t>
            </a:r>
          </a:p>
        </p:txBody>
      </p:sp>
      <p:sp>
        <p:nvSpPr>
          <p:cNvPr id="5" name="Text Placeholder 4"/>
          <p:cNvSpPr>
            <a:spLocks noGrp="1"/>
          </p:cNvSpPr>
          <p:nvPr>
            <p:ph type="body" sz="quarter" idx="16"/>
          </p:nvPr>
        </p:nvSpPr>
        <p:spPr>
          <a:xfrm>
            <a:off x="2087400" y="4759601"/>
            <a:ext cx="2951596" cy="361915"/>
          </a:xfrm>
        </p:spPr>
        <p:txBody>
          <a:bodyPr wrap="square">
            <a:noAutofit/>
          </a:bodyPr>
          <a:lstStyle/>
          <a:p>
            <a:r>
              <a:rPr sz="1700" b="0" i="0">
                <a:latin typeface="Calibri"/>
              </a:rPr>
              <a:t>I Sing the Mighty Power of God</a:t>
            </a:r>
          </a:p>
        </p:txBody>
      </p:sp>
      <p:sp>
        <p:nvSpPr>
          <p:cNvPr id="6" name="Text Placeholder 5"/>
          <p:cNvSpPr>
            <a:spLocks noGrp="1"/>
          </p:cNvSpPr>
          <p:nvPr>
            <p:ph type="body" sz="quarter" idx="17"/>
          </p:nvPr>
        </p:nvSpPr>
        <p:spPr>
          <a:xfrm>
            <a:off x="2087400" y="5031028"/>
            <a:ext cx="2951596" cy="180975"/>
          </a:xfrm>
        </p:spPr>
        <p:txBody>
          <a:bodyPr/>
          <a:lstStyle/>
          <a:p>
            <a:r>
              <a:t>© 2005 The Paperless Hymnal™</a:t>
            </a:r>
          </a:p>
        </p:txBody>
      </p:sp>
      <p:sp>
        <p:nvSpPr>
          <p:cNvPr id="7" name="Content Placeholder 6"/>
          <p:cNvSpPr>
            <a:spLocks noGrp="1"/>
          </p:cNvSpPr>
          <p:nvPr>
            <p:ph sz="quarter" idx="18"/>
          </p:nvPr>
        </p:nvSpPr>
        <p:spPr>
          <a:xfrm>
            <a:off x="114300" y="690034"/>
            <a:ext cx="914400" cy="1828800"/>
          </a:xfrm>
        </p:spPr>
        <p:txBody>
          <a:bodyPr/>
          <a:lstStyle/>
          <a:p>
            <a:r>
              <a:t> </a:t>
            </a:r>
          </a:p>
        </p:txBody>
      </p:sp>
      <p:pic>
        <p:nvPicPr>
          <p:cNvPr id="8" name="Picture Placeholder 7" descr="pftl-941-06.png"/>
          <p:cNvPicPr>
            <a:picLocks noGrp="1" noChangeAspect="1"/>
          </p:cNvPicPr>
          <p:nvPr>
            <p:ph type="pic" sz="quarter" idx="10"/>
          </p:nvPr>
        </p:nvPicPr>
        <p:blipFill>
          <a:blip r:embed="rId3"/>
          <a:srcRect t="54" b="54"/>
          <a:stretch>
            <a:fillRect/>
          </a:stretch>
        </p:blipFill>
        <p:spPr>
          <a:xfrm>
            <a:off x="731520" y="452290"/>
            <a:ext cx="8229600" cy="4261779"/>
          </a:xfrm>
        </p:spPr>
      </p:pic>
      <p:pic>
        <p:nvPicPr>
          <p:cNvPr id="9" name="Picture Placeholder 8" descr="eh-circle.png"/>
          <p:cNvPicPr>
            <a:picLocks noGrp="1" noChangeAspect="1"/>
          </p:cNvPicPr>
          <p:nvPr>
            <p:ph type="pic" sz="quarter" idx="20"/>
          </p:nvPr>
        </p:nvPicPr>
        <p:blipFill>
          <a:blip r:embed="rId4"/>
          <a:srcRect t="219" b="219"/>
          <a:stretch>
            <a:fillRect/>
          </a:stretch>
        </p:blipFill>
        <p:spPr>
          <a:xfrm>
            <a:off x="8157642" y="4806916"/>
            <a:ext cx="367371" cy="365760"/>
          </a:xfrm>
        </p:spPr>
      </p:pic>
      <p:sp>
        <p:nvSpPr>
          <p:cNvPr id="10" name="Oval 9"/>
          <p:cNvSpPr/>
          <p:nvPr/>
        </p:nvSpPr>
        <p:spPr>
          <a:xfrm>
            <a:off x="228600" y="763186"/>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1</a:t>
            </a:r>
          </a:p>
        </p:txBody>
      </p:sp>
      <p:sp>
        <p:nvSpPr>
          <p:cNvPr id="11" name="Oval 10"/>
          <p:cNvSpPr/>
          <p:nvPr/>
        </p:nvSpPr>
        <p:spPr>
          <a:xfrm>
            <a:off x="228600" y="1202098"/>
            <a:ext cx="365760" cy="365760"/>
          </a:xfrm>
          <a:prstGeom prst="ellipse">
            <a:avLst/>
          </a:prstGeom>
          <a:solidFill>
            <a:srgbClr val="5A7BA4"/>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2</a:t>
            </a:r>
          </a:p>
        </p:txBody>
      </p:sp>
      <p:sp>
        <p:nvSpPr>
          <p:cNvPr id="12" name="Down Arrow 11"/>
          <p:cNvSpPr/>
          <p:nvPr/>
        </p:nvSpPr>
        <p:spPr>
          <a:xfrm>
            <a:off x="310896" y="1641010"/>
            <a:ext cx="201168" cy="365760"/>
          </a:xfrm>
          <a:prstGeom prst="downArrow">
            <a:avLst>
              <a:gd name="adj1" fmla="val 50000"/>
              <a:gd name="adj2" fmla="val 75000"/>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3" name="Oval 12"/>
          <p:cNvSpPr/>
          <p:nvPr/>
        </p:nvSpPr>
        <p:spPr>
          <a:xfrm>
            <a:off x="228600" y="2079922"/>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4</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9"/>
          </p:nvPr>
        </p:nvSpPr>
        <p:spPr>
          <a:xfrm>
            <a:off x="1033271" y="4349716"/>
            <a:ext cx="7638587" cy="914400"/>
          </a:xfrm>
        </p:spPr>
        <p:txBody>
          <a:bodyPr/>
          <a:lstStyle/>
          <a:p>
            <a:r>
              <a:t> </a:t>
            </a:r>
          </a:p>
        </p:txBody>
      </p:sp>
      <p:pic>
        <p:nvPicPr>
          <p:cNvPr id="3" name="Picture Placeholder 2" descr="pftl-circle.png"/>
          <p:cNvPicPr>
            <a:picLocks noGrp="1" noChangeAspect="1"/>
          </p:cNvPicPr>
          <p:nvPr>
            <p:ph type="pic" sz="quarter" idx="14"/>
          </p:nvPr>
        </p:nvPicPr>
        <p:blipFill>
          <a:blip r:embed="rId2"/>
          <a:srcRect t="526" b="526"/>
          <a:stretch>
            <a:fillRect/>
          </a:stretch>
        </p:blipFill>
        <p:spPr>
          <a:xfrm>
            <a:off x="1178574" y="4813091"/>
            <a:ext cx="365760" cy="361915"/>
          </a:xfrm>
        </p:spPr>
      </p:pic>
      <p:sp>
        <p:nvSpPr>
          <p:cNvPr id="4" name="Text Placeholder 3"/>
          <p:cNvSpPr>
            <a:spLocks noGrp="1"/>
          </p:cNvSpPr>
          <p:nvPr>
            <p:ph type="body" sz="quarter" idx="15"/>
          </p:nvPr>
        </p:nvSpPr>
        <p:spPr>
          <a:xfrm>
            <a:off x="1632987" y="4806916"/>
            <a:ext cx="365760" cy="365760"/>
          </a:xfrm>
        </p:spPr>
        <p:txBody>
          <a:bodyPr/>
          <a:lstStyle/>
          <a:p>
            <a:r>
              <a:t>941</a:t>
            </a:r>
          </a:p>
        </p:txBody>
      </p:sp>
      <p:sp>
        <p:nvSpPr>
          <p:cNvPr id="5" name="Text Placeholder 4"/>
          <p:cNvSpPr>
            <a:spLocks noGrp="1"/>
          </p:cNvSpPr>
          <p:nvPr>
            <p:ph type="body" sz="quarter" idx="16"/>
          </p:nvPr>
        </p:nvSpPr>
        <p:spPr>
          <a:xfrm>
            <a:off x="2087400" y="4759601"/>
            <a:ext cx="2951596" cy="361915"/>
          </a:xfrm>
        </p:spPr>
        <p:txBody>
          <a:bodyPr wrap="square">
            <a:noAutofit/>
          </a:bodyPr>
          <a:lstStyle/>
          <a:p>
            <a:r>
              <a:rPr sz="1700" b="0" i="0">
                <a:latin typeface="Calibri"/>
              </a:rPr>
              <a:t>I Sing the Mighty Power of God</a:t>
            </a:r>
          </a:p>
        </p:txBody>
      </p:sp>
      <p:sp>
        <p:nvSpPr>
          <p:cNvPr id="6" name="Text Placeholder 5"/>
          <p:cNvSpPr>
            <a:spLocks noGrp="1"/>
          </p:cNvSpPr>
          <p:nvPr>
            <p:ph type="body" sz="quarter" idx="17"/>
          </p:nvPr>
        </p:nvSpPr>
        <p:spPr>
          <a:xfrm>
            <a:off x="2087400" y="5031028"/>
            <a:ext cx="2951596" cy="180975"/>
          </a:xfrm>
        </p:spPr>
        <p:txBody>
          <a:bodyPr/>
          <a:lstStyle/>
          <a:p>
            <a:r>
              <a:t>© 2005 The Paperless Hymnal™</a:t>
            </a:r>
          </a:p>
        </p:txBody>
      </p:sp>
      <p:sp>
        <p:nvSpPr>
          <p:cNvPr id="7" name="Content Placeholder 6"/>
          <p:cNvSpPr>
            <a:spLocks noGrp="1"/>
          </p:cNvSpPr>
          <p:nvPr>
            <p:ph sz="quarter" idx="18"/>
          </p:nvPr>
        </p:nvSpPr>
        <p:spPr>
          <a:xfrm>
            <a:off x="114300" y="690034"/>
            <a:ext cx="914400" cy="1828800"/>
          </a:xfrm>
        </p:spPr>
        <p:txBody>
          <a:bodyPr/>
          <a:lstStyle/>
          <a:p>
            <a:r>
              <a:t> </a:t>
            </a:r>
          </a:p>
        </p:txBody>
      </p:sp>
      <p:pic>
        <p:nvPicPr>
          <p:cNvPr id="8" name="Picture Placeholder 7" descr="pftl-941-07.png"/>
          <p:cNvPicPr>
            <a:picLocks noGrp="1" noChangeAspect="1"/>
          </p:cNvPicPr>
          <p:nvPr>
            <p:ph type="pic" sz="quarter" idx="10"/>
          </p:nvPr>
        </p:nvPicPr>
        <p:blipFill>
          <a:blip r:embed="rId3"/>
          <a:srcRect l="76" r="76"/>
          <a:stretch>
            <a:fillRect/>
          </a:stretch>
        </p:blipFill>
        <p:spPr>
          <a:xfrm>
            <a:off x="731520" y="452290"/>
            <a:ext cx="8229600" cy="4261779"/>
          </a:xfrm>
        </p:spPr>
      </p:pic>
      <p:pic>
        <p:nvPicPr>
          <p:cNvPr id="9" name="Picture Placeholder 8" descr="eh-circle.png"/>
          <p:cNvPicPr>
            <a:picLocks noGrp="1" noChangeAspect="1"/>
          </p:cNvPicPr>
          <p:nvPr>
            <p:ph type="pic" sz="quarter" idx="20"/>
          </p:nvPr>
        </p:nvPicPr>
        <p:blipFill>
          <a:blip r:embed="rId4"/>
          <a:srcRect t="219" b="219"/>
          <a:stretch>
            <a:fillRect/>
          </a:stretch>
        </p:blipFill>
        <p:spPr>
          <a:xfrm>
            <a:off x="8157642" y="4806916"/>
            <a:ext cx="367371" cy="365760"/>
          </a:xfrm>
        </p:spPr>
      </p:pic>
      <p:sp>
        <p:nvSpPr>
          <p:cNvPr id="10" name="Oval 9"/>
          <p:cNvSpPr/>
          <p:nvPr/>
        </p:nvSpPr>
        <p:spPr>
          <a:xfrm>
            <a:off x="228600" y="763186"/>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1</a:t>
            </a:r>
          </a:p>
        </p:txBody>
      </p:sp>
      <p:sp>
        <p:nvSpPr>
          <p:cNvPr id="11" name="Oval 10"/>
          <p:cNvSpPr/>
          <p:nvPr/>
        </p:nvSpPr>
        <p:spPr>
          <a:xfrm>
            <a:off x="228600" y="1202098"/>
            <a:ext cx="365760" cy="365760"/>
          </a:xfrm>
          <a:prstGeom prst="ellipse">
            <a:avLst/>
          </a:prstGeom>
          <a:solidFill>
            <a:srgbClr val="5A7BA4"/>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2</a:t>
            </a:r>
          </a:p>
        </p:txBody>
      </p:sp>
      <p:sp>
        <p:nvSpPr>
          <p:cNvPr id="12" name="Down Arrow 11"/>
          <p:cNvSpPr/>
          <p:nvPr/>
        </p:nvSpPr>
        <p:spPr>
          <a:xfrm>
            <a:off x="310896" y="1641010"/>
            <a:ext cx="201168" cy="365760"/>
          </a:xfrm>
          <a:prstGeom prst="downArrow">
            <a:avLst>
              <a:gd name="adj1" fmla="val 50000"/>
              <a:gd name="adj2" fmla="val 75000"/>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3" name="Oval 12"/>
          <p:cNvSpPr/>
          <p:nvPr/>
        </p:nvSpPr>
        <p:spPr>
          <a:xfrm>
            <a:off x="228600" y="2079922"/>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4</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9"/>
          </p:nvPr>
        </p:nvSpPr>
        <p:spPr>
          <a:xfrm>
            <a:off x="1033271" y="4349716"/>
            <a:ext cx="7638587" cy="914400"/>
          </a:xfrm>
        </p:spPr>
        <p:txBody>
          <a:bodyPr/>
          <a:lstStyle/>
          <a:p>
            <a:r>
              <a:t> </a:t>
            </a:r>
          </a:p>
        </p:txBody>
      </p:sp>
      <p:pic>
        <p:nvPicPr>
          <p:cNvPr id="3" name="Picture Placeholder 2" descr="pftl-circle.png"/>
          <p:cNvPicPr>
            <a:picLocks noGrp="1" noChangeAspect="1"/>
          </p:cNvPicPr>
          <p:nvPr>
            <p:ph type="pic" sz="quarter" idx="14"/>
          </p:nvPr>
        </p:nvPicPr>
        <p:blipFill>
          <a:blip r:embed="rId2"/>
          <a:srcRect t="526" b="526"/>
          <a:stretch>
            <a:fillRect/>
          </a:stretch>
        </p:blipFill>
        <p:spPr>
          <a:xfrm>
            <a:off x="1178574" y="4813091"/>
            <a:ext cx="365760" cy="361915"/>
          </a:xfrm>
        </p:spPr>
      </p:pic>
      <p:sp>
        <p:nvSpPr>
          <p:cNvPr id="4" name="Text Placeholder 3"/>
          <p:cNvSpPr>
            <a:spLocks noGrp="1"/>
          </p:cNvSpPr>
          <p:nvPr>
            <p:ph type="body" sz="quarter" idx="15"/>
          </p:nvPr>
        </p:nvSpPr>
        <p:spPr>
          <a:xfrm>
            <a:off x="1632987" y="4806916"/>
            <a:ext cx="365760" cy="365760"/>
          </a:xfrm>
        </p:spPr>
        <p:txBody>
          <a:bodyPr/>
          <a:lstStyle/>
          <a:p>
            <a:r>
              <a:t>941</a:t>
            </a:r>
          </a:p>
        </p:txBody>
      </p:sp>
      <p:sp>
        <p:nvSpPr>
          <p:cNvPr id="5" name="Text Placeholder 4"/>
          <p:cNvSpPr>
            <a:spLocks noGrp="1"/>
          </p:cNvSpPr>
          <p:nvPr>
            <p:ph type="body" sz="quarter" idx="16"/>
          </p:nvPr>
        </p:nvSpPr>
        <p:spPr>
          <a:xfrm>
            <a:off x="2087400" y="4759601"/>
            <a:ext cx="2951596" cy="361915"/>
          </a:xfrm>
        </p:spPr>
        <p:txBody>
          <a:bodyPr wrap="square">
            <a:noAutofit/>
          </a:bodyPr>
          <a:lstStyle/>
          <a:p>
            <a:r>
              <a:rPr sz="1700" b="0" i="0">
                <a:latin typeface="Calibri"/>
              </a:rPr>
              <a:t>I Sing the Mighty Power of God</a:t>
            </a:r>
          </a:p>
        </p:txBody>
      </p:sp>
      <p:sp>
        <p:nvSpPr>
          <p:cNvPr id="6" name="Text Placeholder 5"/>
          <p:cNvSpPr>
            <a:spLocks noGrp="1"/>
          </p:cNvSpPr>
          <p:nvPr>
            <p:ph type="body" sz="quarter" idx="17"/>
          </p:nvPr>
        </p:nvSpPr>
        <p:spPr>
          <a:xfrm>
            <a:off x="2087400" y="5031028"/>
            <a:ext cx="2951596" cy="180975"/>
          </a:xfrm>
        </p:spPr>
        <p:txBody>
          <a:bodyPr/>
          <a:lstStyle/>
          <a:p>
            <a:r>
              <a:t>© 2005 The Paperless Hymnal™</a:t>
            </a:r>
          </a:p>
        </p:txBody>
      </p:sp>
      <p:sp>
        <p:nvSpPr>
          <p:cNvPr id="7" name="Content Placeholder 6"/>
          <p:cNvSpPr>
            <a:spLocks noGrp="1"/>
          </p:cNvSpPr>
          <p:nvPr>
            <p:ph sz="quarter" idx="18"/>
          </p:nvPr>
        </p:nvSpPr>
        <p:spPr>
          <a:xfrm>
            <a:off x="114300" y="690034"/>
            <a:ext cx="914400" cy="1828800"/>
          </a:xfrm>
        </p:spPr>
        <p:txBody>
          <a:bodyPr/>
          <a:lstStyle/>
          <a:p>
            <a:r>
              <a:t> </a:t>
            </a:r>
          </a:p>
        </p:txBody>
      </p:sp>
      <p:pic>
        <p:nvPicPr>
          <p:cNvPr id="8" name="Picture Placeholder 7" descr="pftl-941-08.png"/>
          <p:cNvPicPr>
            <a:picLocks noGrp="1" noChangeAspect="1"/>
          </p:cNvPicPr>
          <p:nvPr>
            <p:ph type="pic" sz="quarter" idx="10"/>
          </p:nvPr>
        </p:nvPicPr>
        <p:blipFill>
          <a:blip r:embed="rId3"/>
          <a:srcRect t="54" b="54"/>
          <a:stretch>
            <a:fillRect/>
          </a:stretch>
        </p:blipFill>
        <p:spPr>
          <a:xfrm>
            <a:off x="731520" y="452290"/>
            <a:ext cx="8229600" cy="4261779"/>
          </a:xfrm>
        </p:spPr>
      </p:pic>
      <p:pic>
        <p:nvPicPr>
          <p:cNvPr id="9" name="Picture Placeholder 8" descr="eh-circle.png"/>
          <p:cNvPicPr>
            <a:picLocks noGrp="1" noChangeAspect="1"/>
          </p:cNvPicPr>
          <p:nvPr>
            <p:ph type="pic" sz="quarter" idx="20"/>
          </p:nvPr>
        </p:nvPicPr>
        <p:blipFill>
          <a:blip r:embed="rId4"/>
          <a:srcRect t="219" b="219"/>
          <a:stretch>
            <a:fillRect/>
          </a:stretch>
        </p:blipFill>
        <p:spPr>
          <a:xfrm>
            <a:off x="8157642" y="4806916"/>
            <a:ext cx="367371" cy="365760"/>
          </a:xfrm>
        </p:spPr>
      </p:pic>
      <p:sp>
        <p:nvSpPr>
          <p:cNvPr id="10" name="Oval 9"/>
          <p:cNvSpPr/>
          <p:nvPr/>
        </p:nvSpPr>
        <p:spPr>
          <a:xfrm>
            <a:off x="228600" y="763186"/>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1</a:t>
            </a:r>
          </a:p>
        </p:txBody>
      </p:sp>
      <p:sp>
        <p:nvSpPr>
          <p:cNvPr id="11" name="Rounded Rectangle 10"/>
          <p:cNvSpPr/>
          <p:nvPr/>
        </p:nvSpPr>
        <p:spPr>
          <a:xfrm>
            <a:off x="192024" y="1165522"/>
            <a:ext cx="438912" cy="1316736"/>
          </a:xfrm>
          <a:prstGeom prst="roundRect">
            <a:avLst>
              <a:gd name="adj" fmla="val 100000"/>
            </a:avLst>
          </a:prstGeom>
          <a:solidFill>
            <a:srgbClr val="5A7BA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2" name="Oval 11"/>
          <p:cNvSpPr/>
          <p:nvPr/>
        </p:nvSpPr>
        <p:spPr>
          <a:xfrm>
            <a:off x="228600" y="1202098"/>
            <a:ext cx="365760" cy="365760"/>
          </a:xfrm>
          <a:prstGeom prst="ellipse">
            <a:avLst/>
          </a:prstGeom>
          <a:solidFill>
            <a:srgbClr val="5A7BA4"/>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2</a:t>
            </a:r>
          </a:p>
        </p:txBody>
      </p:sp>
      <p:sp>
        <p:nvSpPr>
          <p:cNvPr id="13" name="Down Arrow 12"/>
          <p:cNvSpPr/>
          <p:nvPr/>
        </p:nvSpPr>
        <p:spPr>
          <a:xfrm>
            <a:off x="310896" y="1641010"/>
            <a:ext cx="201168" cy="365760"/>
          </a:xfrm>
          <a:prstGeom prst="downArrow">
            <a:avLst>
              <a:gd name="adj1" fmla="val 50000"/>
              <a:gd name="adj2" fmla="val 75000"/>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4" name="Oval 13"/>
          <p:cNvSpPr/>
          <p:nvPr/>
        </p:nvSpPr>
        <p:spPr>
          <a:xfrm>
            <a:off x="228600" y="2079922"/>
            <a:ext cx="365760" cy="365760"/>
          </a:xfrm>
          <a:prstGeom prst="ellipse">
            <a:avLst/>
          </a:prstGeom>
          <a:solidFill>
            <a:srgbClr val="FF8C00"/>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4</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9"/>
          </p:nvPr>
        </p:nvSpPr>
        <p:spPr>
          <a:xfrm>
            <a:off x="1033271" y="4349716"/>
            <a:ext cx="7638587" cy="914400"/>
          </a:xfrm>
        </p:spPr>
        <p:txBody>
          <a:bodyPr/>
          <a:lstStyle/>
          <a:p>
            <a:r>
              <a:t> </a:t>
            </a:r>
          </a:p>
        </p:txBody>
      </p:sp>
      <p:pic>
        <p:nvPicPr>
          <p:cNvPr id="3" name="Picture Placeholder 2" descr="pftl-circle.png"/>
          <p:cNvPicPr>
            <a:picLocks noGrp="1" noChangeAspect="1"/>
          </p:cNvPicPr>
          <p:nvPr>
            <p:ph type="pic" sz="quarter" idx="14"/>
          </p:nvPr>
        </p:nvPicPr>
        <p:blipFill>
          <a:blip r:embed="rId2"/>
          <a:srcRect t="526" b="526"/>
          <a:stretch>
            <a:fillRect/>
          </a:stretch>
        </p:blipFill>
        <p:spPr>
          <a:xfrm>
            <a:off x="1178574" y="4813091"/>
            <a:ext cx="365760" cy="361915"/>
          </a:xfrm>
        </p:spPr>
      </p:pic>
      <p:sp>
        <p:nvSpPr>
          <p:cNvPr id="4" name="Text Placeholder 3"/>
          <p:cNvSpPr>
            <a:spLocks noGrp="1"/>
          </p:cNvSpPr>
          <p:nvPr>
            <p:ph type="body" sz="quarter" idx="15"/>
          </p:nvPr>
        </p:nvSpPr>
        <p:spPr>
          <a:xfrm>
            <a:off x="1632987" y="4806916"/>
            <a:ext cx="365760" cy="365760"/>
          </a:xfrm>
        </p:spPr>
        <p:txBody>
          <a:bodyPr/>
          <a:lstStyle/>
          <a:p>
            <a:r>
              <a:t>941</a:t>
            </a:r>
          </a:p>
        </p:txBody>
      </p:sp>
      <p:sp>
        <p:nvSpPr>
          <p:cNvPr id="5" name="Text Placeholder 4"/>
          <p:cNvSpPr>
            <a:spLocks noGrp="1"/>
          </p:cNvSpPr>
          <p:nvPr>
            <p:ph type="body" sz="quarter" idx="16"/>
          </p:nvPr>
        </p:nvSpPr>
        <p:spPr>
          <a:xfrm>
            <a:off x="2087400" y="4759601"/>
            <a:ext cx="2951596" cy="361915"/>
          </a:xfrm>
        </p:spPr>
        <p:txBody>
          <a:bodyPr wrap="square">
            <a:noAutofit/>
          </a:bodyPr>
          <a:lstStyle/>
          <a:p>
            <a:r>
              <a:rPr sz="1700" b="0" i="0">
                <a:latin typeface="Calibri"/>
              </a:rPr>
              <a:t>I Sing the Mighty Power of God</a:t>
            </a:r>
          </a:p>
        </p:txBody>
      </p:sp>
      <p:sp>
        <p:nvSpPr>
          <p:cNvPr id="6" name="Text Placeholder 5"/>
          <p:cNvSpPr>
            <a:spLocks noGrp="1"/>
          </p:cNvSpPr>
          <p:nvPr>
            <p:ph type="body" sz="quarter" idx="17"/>
          </p:nvPr>
        </p:nvSpPr>
        <p:spPr>
          <a:xfrm>
            <a:off x="2087400" y="5031028"/>
            <a:ext cx="2951596" cy="180975"/>
          </a:xfrm>
        </p:spPr>
        <p:txBody>
          <a:bodyPr/>
          <a:lstStyle/>
          <a:p>
            <a:r>
              <a:t>© 2005 The Paperless Hymnal™</a:t>
            </a:r>
          </a:p>
        </p:txBody>
      </p:sp>
      <p:sp>
        <p:nvSpPr>
          <p:cNvPr id="7" name="Content Placeholder 6"/>
          <p:cNvSpPr>
            <a:spLocks noGrp="1"/>
          </p:cNvSpPr>
          <p:nvPr>
            <p:ph sz="quarter" idx="18"/>
          </p:nvPr>
        </p:nvSpPr>
        <p:spPr>
          <a:xfrm>
            <a:off x="114300" y="690034"/>
            <a:ext cx="914400" cy="1828800"/>
          </a:xfrm>
        </p:spPr>
        <p:txBody>
          <a:bodyPr/>
          <a:lstStyle/>
          <a:p>
            <a:r>
              <a:t> </a:t>
            </a:r>
          </a:p>
        </p:txBody>
      </p:sp>
      <p:pic>
        <p:nvPicPr>
          <p:cNvPr id="8" name="Picture Placeholder 7" descr="pftl-941-13.png"/>
          <p:cNvPicPr>
            <a:picLocks noGrp="1" noChangeAspect="1"/>
          </p:cNvPicPr>
          <p:nvPr>
            <p:ph type="pic" sz="quarter" idx="10"/>
          </p:nvPr>
        </p:nvPicPr>
        <p:blipFill>
          <a:blip r:embed="rId3"/>
          <a:srcRect t="54" b="54"/>
          <a:stretch>
            <a:fillRect/>
          </a:stretch>
        </p:blipFill>
        <p:spPr>
          <a:xfrm>
            <a:off x="731520" y="452290"/>
            <a:ext cx="8229600" cy="4261779"/>
          </a:xfrm>
        </p:spPr>
      </p:pic>
      <p:pic>
        <p:nvPicPr>
          <p:cNvPr id="9" name="Picture Placeholder 8" descr="eh-circle.png"/>
          <p:cNvPicPr>
            <a:picLocks noGrp="1" noChangeAspect="1"/>
          </p:cNvPicPr>
          <p:nvPr>
            <p:ph type="pic" sz="quarter" idx="20"/>
          </p:nvPr>
        </p:nvPicPr>
        <p:blipFill>
          <a:blip r:embed="rId4"/>
          <a:srcRect t="219" b="219"/>
          <a:stretch>
            <a:fillRect/>
          </a:stretch>
        </p:blipFill>
        <p:spPr>
          <a:xfrm>
            <a:off x="8157642" y="4806916"/>
            <a:ext cx="367371" cy="365760"/>
          </a:xfrm>
        </p:spPr>
      </p:pic>
      <p:sp>
        <p:nvSpPr>
          <p:cNvPr id="10" name="Oval 9"/>
          <p:cNvSpPr/>
          <p:nvPr/>
        </p:nvSpPr>
        <p:spPr>
          <a:xfrm>
            <a:off x="228600" y="763186"/>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1</a:t>
            </a:r>
          </a:p>
        </p:txBody>
      </p:sp>
      <p:sp>
        <p:nvSpPr>
          <p:cNvPr id="11" name="Oval 10"/>
          <p:cNvSpPr/>
          <p:nvPr/>
        </p:nvSpPr>
        <p:spPr>
          <a:xfrm>
            <a:off x="228600" y="1202098"/>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2</a:t>
            </a:r>
          </a:p>
        </p:txBody>
      </p:sp>
      <p:sp>
        <p:nvSpPr>
          <p:cNvPr id="12" name="Down Arrow 11"/>
          <p:cNvSpPr/>
          <p:nvPr/>
        </p:nvSpPr>
        <p:spPr>
          <a:xfrm>
            <a:off x="310896" y="1641010"/>
            <a:ext cx="201168" cy="365760"/>
          </a:xfrm>
          <a:prstGeom prst="downArrow">
            <a:avLst>
              <a:gd name="adj1" fmla="val 50000"/>
              <a:gd name="adj2" fmla="val 75000"/>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3" name="Oval 12"/>
          <p:cNvSpPr/>
          <p:nvPr/>
        </p:nvSpPr>
        <p:spPr>
          <a:xfrm>
            <a:off x="228600" y="2079922"/>
            <a:ext cx="365760" cy="365760"/>
          </a:xfrm>
          <a:prstGeom prst="ellipse">
            <a:avLst/>
          </a:prstGeom>
          <a:solidFill>
            <a:srgbClr val="5A7BA4"/>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4</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9"/>
          </p:nvPr>
        </p:nvSpPr>
        <p:spPr>
          <a:xfrm>
            <a:off x="1033271" y="4349716"/>
            <a:ext cx="7638587" cy="914400"/>
          </a:xfrm>
        </p:spPr>
        <p:txBody>
          <a:bodyPr/>
          <a:lstStyle/>
          <a:p>
            <a:r>
              <a:t> </a:t>
            </a:r>
          </a:p>
        </p:txBody>
      </p:sp>
      <p:pic>
        <p:nvPicPr>
          <p:cNvPr id="3" name="Picture Placeholder 2" descr="pftl-circle.png"/>
          <p:cNvPicPr>
            <a:picLocks noGrp="1" noChangeAspect="1"/>
          </p:cNvPicPr>
          <p:nvPr>
            <p:ph type="pic" sz="quarter" idx="14"/>
          </p:nvPr>
        </p:nvPicPr>
        <p:blipFill>
          <a:blip r:embed="rId2"/>
          <a:srcRect t="526" b="526"/>
          <a:stretch>
            <a:fillRect/>
          </a:stretch>
        </p:blipFill>
        <p:spPr>
          <a:xfrm>
            <a:off x="1178574" y="4813091"/>
            <a:ext cx="365760" cy="361915"/>
          </a:xfrm>
        </p:spPr>
      </p:pic>
      <p:sp>
        <p:nvSpPr>
          <p:cNvPr id="4" name="Text Placeholder 3"/>
          <p:cNvSpPr>
            <a:spLocks noGrp="1"/>
          </p:cNvSpPr>
          <p:nvPr>
            <p:ph type="body" sz="quarter" idx="15"/>
          </p:nvPr>
        </p:nvSpPr>
        <p:spPr>
          <a:xfrm>
            <a:off x="1632987" y="4806916"/>
            <a:ext cx="365760" cy="365760"/>
          </a:xfrm>
        </p:spPr>
        <p:txBody>
          <a:bodyPr/>
          <a:lstStyle/>
          <a:p>
            <a:r>
              <a:t>941</a:t>
            </a:r>
          </a:p>
        </p:txBody>
      </p:sp>
      <p:sp>
        <p:nvSpPr>
          <p:cNvPr id="5" name="Text Placeholder 4"/>
          <p:cNvSpPr>
            <a:spLocks noGrp="1"/>
          </p:cNvSpPr>
          <p:nvPr>
            <p:ph type="body" sz="quarter" idx="16"/>
          </p:nvPr>
        </p:nvSpPr>
        <p:spPr>
          <a:xfrm>
            <a:off x="2087400" y="4759601"/>
            <a:ext cx="2951596" cy="361915"/>
          </a:xfrm>
        </p:spPr>
        <p:txBody>
          <a:bodyPr wrap="square">
            <a:noAutofit/>
          </a:bodyPr>
          <a:lstStyle/>
          <a:p>
            <a:r>
              <a:rPr sz="1700" b="0" i="0">
                <a:latin typeface="Calibri"/>
              </a:rPr>
              <a:t>I Sing the Mighty Power of God</a:t>
            </a:r>
          </a:p>
        </p:txBody>
      </p:sp>
      <p:sp>
        <p:nvSpPr>
          <p:cNvPr id="6" name="Text Placeholder 5"/>
          <p:cNvSpPr>
            <a:spLocks noGrp="1"/>
          </p:cNvSpPr>
          <p:nvPr>
            <p:ph type="body" sz="quarter" idx="17"/>
          </p:nvPr>
        </p:nvSpPr>
        <p:spPr>
          <a:xfrm>
            <a:off x="2087400" y="5031028"/>
            <a:ext cx="2951596" cy="180975"/>
          </a:xfrm>
        </p:spPr>
        <p:txBody>
          <a:bodyPr/>
          <a:lstStyle/>
          <a:p>
            <a:r>
              <a:t>© 2005 The Paperless Hymnal™</a:t>
            </a:r>
          </a:p>
        </p:txBody>
      </p:sp>
      <p:sp>
        <p:nvSpPr>
          <p:cNvPr id="7" name="Content Placeholder 6"/>
          <p:cNvSpPr>
            <a:spLocks noGrp="1"/>
          </p:cNvSpPr>
          <p:nvPr>
            <p:ph sz="quarter" idx="18"/>
          </p:nvPr>
        </p:nvSpPr>
        <p:spPr>
          <a:xfrm>
            <a:off x="114300" y="690034"/>
            <a:ext cx="914400" cy="1828800"/>
          </a:xfrm>
        </p:spPr>
        <p:txBody>
          <a:bodyPr/>
          <a:lstStyle/>
          <a:p>
            <a:r>
              <a:t> </a:t>
            </a:r>
          </a:p>
        </p:txBody>
      </p:sp>
      <p:pic>
        <p:nvPicPr>
          <p:cNvPr id="8" name="Picture Placeholder 7" descr="pftl-941-14.png"/>
          <p:cNvPicPr>
            <a:picLocks noGrp="1" noChangeAspect="1"/>
          </p:cNvPicPr>
          <p:nvPr>
            <p:ph type="pic" sz="quarter" idx="10"/>
          </p:nvPr>
        </p:nvPicPr>
        <p:blipFill>
          <a:blip r:embed="rId3"/>
          <a:srcRect t="54" b="54"/>
          <a:stretch>
            <a:fillRect/>
          </a:stretch>
        </p:blipFill>
        <p:spPr>
          <a:xfrm>
            <a:off x="731520" y="452290"/>
            <a:ext cx="8229600" cy="4261779"/>
          </a:xfrm>
        </p:spPr>
      </p:pic>
      <p:pic>
        <p:nvPicPr>
          <p:cNvPr id="9" name="Picture Placeholder 8" descr="eh-circle.png"/>
          <p:cNvPicPr>
            <a:picLocks noGrp="1" noChangeAspect="1"/>
          </p:cNvPicPr>
          <p:nvPr>
            <p:ph type="pic" sz="quarter" idx="20"/>
          </p:nvPr>
        </p:nvPicPr>
        <p:blipFill>
          <a:blip r:embed="rId4"/>
          <a:srcRect t="219" b="219"/>
          <a:stretch>
            <a:fillRect/>
          </a:stretch>
        </p:blipFill>
        <p:spPr>
          <a:xfrm>
            <a:off x="8157642" y="4806916"/>
            <a:ext cx="367371" cy="365760"/>
          </a:xfrm>
        </p:spPr>
      </p:pic>
      <p:sp>
        <p:nvSpPr>
          <p:cNvPr id="10" name="Oval 9"/>
          <p:cNvSpPr/>
          <p:nvPr/>
        </p:nvSpPr>
        <p:spPr>
          <a:xfrm>
            <a:off x="228600" y="763186"/>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1</a:t>
            </a:r>
          </a:p>
        </p:txBody>
      </p:sp>
      <p:sp>
        <p:nvSpPr>
          <p:cNvPr id="11" name="Oval 10"/>
          <p:cNvSpPr/>
          <p:nvPr/>
        </p:nvSpPr>
        <p:spPr>
          <a:xfrm>
            <a:off x="228600" y="1202098"/>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2</a:t>
            </a:r>
          </a:p>
        </p:txBody>
      </p:sp>
      <p:sp>
        <p:nvSpPr>
          <p:cNvPr id="12" name="Down Arrow 11"/>
          <p:cNvSpPr/>
          <p:nvPr/>
        </p:nvSpPr>
        <p:spPr>
          <a:xfrm>
            <a:off x="310896" y="1641010"/>
            <a:ext cx="201168" cy="365760"/>
          </a:xfrm>
          <a:prstGeom prst="downArrow">
            <a:avLst>
              <a:gd name="adj1" fmla="val 50000"/>
              <a:gd name="adj2" fmla="val 75000"/>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3" name="Oval 12"/>
          <p:cNvSpPr/>
          <p:nvPr/>
        </p:nvSpPr>
        <p:spPr>
          <a:xfrm>
            <a:off x="228600" y="2079922"/>
            <a:ext cx="365760" cy="365760"/>
          </a:xfrm>
          <a:prstGeom prst="ellipse">
            <a:avLst/>
          </a:prstGeom>
          <a:solidFill>
            <a:srgbClr val="5A7BA4"/>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9"/>
          </p:nvPr>
        </p:nvSpPr>
        <p:spPr>
          <a:xfrm>
            <a:off x="1033271" y="4349716"/>
            <a:ext cx="7638587" cy="914400"/>
          </a:xfrm>
        </p:spPr>
        <p:txBody>
          <a:bodyPr/>
          <a:lstStyle/>
          <a:p>
            <a:r>
              <a:t> </a:t>
            </a:r>
          </a:p>
        </p:txBody>
      </p:sp>
      <p:pic>
        <p:nvPicPr>
          <p:cNvPr id="3" name="Picture Placeholder 2" descr="pftl-circle.png"/>
          <p:cNvPicPr>
            <a:picLocks noGrp="1" noChangeAspect="1"/>
          </p:cNvPicPr>
          <p:nvPr>
            <p:ph type="pic" sz="quarter" idx="14"/>
          </p:nvPr>
        </p:nvPicPr>
        <p:blipFill>
          <a:blip r:embed="rId2"/>
          <a:srcRect t="526" b="526"/>
          <a:stretch>
            <a:fillRect/>
          </a:stretch>
        </p:blipFill>
        <p:spPr>
          <a:xfrm>
            <a:off x="1178574" y="4813091"/>
            <a:ext cx="365760" cy="361915"/>
          </a:xfrm>
        </p:spPr>
      </p:pic>
      <p:sp>
        <p:nvSpPr>
          <p:cNvPr id="4" name="Text Placeholder 3"/>
          <p:cNvSpPr>
            <a:spLocks noGrp="1"/>
          </p:cNvSpPr>
          <p:nvPr>
            <p:ph type="body" sz="quarter" idx="15"/>
          </p:nvPr>
        </p:nvSpPr>
        <p:spPr>
          <a:xfrm>
            <a:off x="1632987" y="4806916"/>
            <a:ext cx="365760" cy="365760"/>
          </a:xfrm>
        </p:spPr>
        <p:txBody>
          <a:bodyPr/>
          <a:lstStyle/>
          <a:p>
            <a:r>
              <a:t>941</a:t>
            </a:r>
          </a:p>
        </p:txBody>
      </p:sp>
      <p:sp>
        <p:nvSpPr>
          <p:cNvPr id="5" name="Text Placeholder 4"/>
          <p:cNvSpPr>
            <a:spLocks noGrp="1"/>
          </p:cNvSpPr>
          <p:nvPr>
            <p:ph type="body" sz="quarter" idx="16"/>
          </p:nvPr>
        </p:nvSpPr>
        <p:spPr>
          <a:xfrm>
            <a:off x="2087400" y="4759601"/>
            <a:ext cx="2951596" cy="361915"/>
          </a:xfrm>
        </p:spPr>
        <p:txBody>
          <a:bodyPr wrap="square">
            <a:noAutofit/>
          </a:bodyPr>
          <a:lstStyle/>
          <a:p>
            <a:r>
              <a:rPr sz="1700" b="0" i="0">
                <a:latin typeface="Calibri"/>
              </a:rPr>
              <a:t>I Sing the Mighty Power of God</a:t>
            </a:r>
          </a:p>
        </p:txBody>
      </p:sp>
      <p:sp>
        <p:nvSpPr>
          <p:cNvPr id="6" name="Text Placeholder 5"/>
          <p:cNvSpPr>
            <a:spLocks noGrp="1"/>
          </p:cNvSpPr>
          <p:nvPr>
            <p:ph type="body" sz="quarter" idx="17"/>
          </p:nvPr>
        </p:nvSpPr>
        <p:spPr>
          <a:xfrm>
            <a:off x="2087400" y="5031028"/>
            <a:ext cx="2951596" cy="180975"/>
          </a:xfrm>
        </p:spPr>
        <p:txBody>
          <a:bodyPr/>
          <a:lstStyle/>
          <a:p>
            <a:r>
              <a:t>© 2005 The Paperless Hymnal™</a:t>
            </a:r>
          </a:p>
        </p:txBody>
      </p:sp>
      <p:sp>
        <p:nvSpPr>
          <p:cNvPr id="7" name="Content Placeholder 6"/>
          <p:cNvSpPr>
            <a:spLocks noGrp="1"/>
          </p:cNvSpPr>
          <p:nvPr>
            <p:ph sz="quarter" idx="18"/>
          </p:nvPr>
        </p:nvSpPr>
        <p:spPr>
          <a:xfrm>
            <a:off x="114300" y="690034"/>
            <a:ext cx="914400" cy="1828800"/>
          </a:xfrm>
        </p:spPr>
        <p:txBody>
          <a:bodyPr/>
          <a:lstStyle/>
          <a:p>
            <a:r>
              <a:t> </a:t>
            </a:r>
          </a:p>
        </p:txBody>
      </p:sp>
      <p:pic>
        <p:nvPicPr>
          <p:cNvPr id="8" name="Picture Placeholder 7" descr="pftl-941-15.png"/>
          <p:cNvPicPr>
            <a:picLocks noGrp="1" noChangeAspect="1"/>
          </p:cNvPicPr>
          <p:nvPr>
            <p:ph type="pic" sz="quarter" idx="10"/>
          </p:nvPr>
        </p:nvPicPr>
        <p:blipFill>
          <a:blip r:embed="rId3"/>
          <a:srcRect t="54" b="54"/>
          <a:stretch>
            <a:fillRect/>
          </a:stretch>
        </p:blipFill>
        <p:spPr>
          <a:xfrm>
            <a:off x="731520" y="452290"/>
            <a:ext cx="8229600" cy="4261779"/>
          </a:xfrm>
        </p:spPr>
      </p:pic>
      <p:pic>
        <p:nvPicPr>
          <p:cNvPr id="9" name="Picture Placeholder 8" descr="eh-circle.png"/>
          <p:cNvPicPr>
            <a:picLocks noGrp="1" noChangeAspect="1"/>
          </p:cNvPicPr>
          <p:nvPr>
            <p:ph type="pic" sz="quarter" idx="20"/>
          </p:nvPr>
        </p:nvPicPr>
        <p:blipFill>
          <a:blip r:embed="rId4"/>
          <a:srcRect t="219" b="219"/>
          <a:stretch>
            <a:fillRect/>
          </a:stretch>
        </p:blipFill>
        <p:spPr>
          <a:xfrm>
            <a:off x="8157642" y="4806916"/>
            <a:ext cx="367371" cy="365760"/>
          </a:xfrm>
        </p:spPr>
      </p:pic>
      <p:sp>
        <p:nvSpPr>
          <p:cNvPr id="10" name="Oval 9"/>
          <p:cNvSpPr/>
          <p:nvPr/>
        </p:nvSpPr>
        <p:spPr>
          <a:xfrm>
            <a:off x="228600" y="763186"/>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1</a:t>
            </a:r>
          </a:p>
        </p:txBody>
      </p:sp>
      <p:sp>
        <p:nvSpPr>
          <p:cNvPr id="11" name="Oval 10"/>
          <p:cNvSpPr/>
          <p:nvPr/>
        </p:nvSpPr>
        <p:spPr>
          <a:xfrm>
            <a:off x="228600" y="1202098"/>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2</a:t>
            </a:r>
          </a:p>
        </p:txBody>
      </p:sp>
      <p:sp>
        <p:nvSpPr>
          <p:cNvPr id="12" name="Down Arrow 11"/>
          <p:cNvSpPr/>
          <p:nvPr/>
        </p:nvSpPr>
        <p:spPr>
          <a:xfrm>
            <a:off x="310896" y="1641010"/>
            <a:ext cx="201168" cy="365760"/>
          </a:xfrm>
          <a:prstGeom prst="downArrow">
            <a:avLst>
              <a:gd name="adj1" fmla="val 50000"/>
              <a:gd name="adj2" fmla="val 75000"/>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3" name="Oval 12"/>
          <p:cNvSpPr/>
          <p:nvPr/>
        </p:nvSpPr>
        <p:spPr>
          <a:xfrm>
            <a:off x="228600" y="2079922"/>
            <a:ext cx="365760" cy="365760"/>
          </a:xfrm>
          <a:prstGeom prst="ellipse">
            <a:avLst/>
          </a:prstGeom>
          <a:solidFill>
            <a:srgbClr val="5A7BA4"/>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4</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9"/>
          </p:nvPr>
        </p:nvSpPr>
        <p:spPr>
          <a:xfrm>
            <a:off x="1033271" y="4349716"/>
            <a:ext cx="7638587" cy="914400"/>
          </a:xfrm>
        </p:spPr>
        <p:txBody>
          <a:bodyPr/>
          <a:lstStyle/>
          <a:p>
            <a:r>
              <a:t> </a:t>
            </a:r>
          </a:p>
        </p:txBody>
      </p:sp>
      <p:pic>
        <p:nvPicPr>
          <p:cNvPr id="3" name="Picture Placeholder 2" descr="pftl-circle.png"/>
          <p:cNvPicPr>
            <a:picLocks noGrp="1" noChangeAspect="1"/>
          </p:cNvPicPr>
          <p:nvPr>
            <p:ph type="pic" sz="quarter" idx="14"/>
          </p:nvPr>
        </p:nvPicPr>
        <p:blipFill>
          <a:blip r:embed="rId2"/>
          <a:srcRect t="526" b="526"/>
          <a:stretch>
            <a:fillRect/>
          </a:stretch>
        </p:blipFill>
        <p:spPr>
          <a:xfrm>
            <a:off x="1178574" y="4813091"/>
            <a:ext cx="365760" cy="361915"/>
          </a:xfrm>
        </p:spPr>
      </p:pic>
      <p:sp>
        <p:nvSpPr>
          <p:cNvPr id="4" name="Text Placeholder 3"/>
          <p:cNvSpPr>
            <a:spLocks noGrp="1"/>
          </p:cNvSpPr>
          <p:nvPr>
            <p:ph type="body" sz="quarter" idx="15"/>
          </p:nvPr>
        </p:nvSpPr>
        <p:spPr>
          <a:xfrm>
            <a:off x="1632987" y="4806916"/>
            <a:ext cx="365760" cy="365760"/>
          </a:xfrm>
        </p:spPr>
        <p:txBody>
          <a:bodyPr/>
          <a:lstStyle/>
          <a:p>
            <a:r>
              <a:t>941</a:t>
            </a:r>
          </a:p>
        </p:txBody>
      </p:sp>
      <p:sp>
        <p:nvSpPr>
          <p:cNvPr id="5" name="Text Placeholder 4"/>
          <p:cNvSpPr>
            <a:spLocks noGrp="1"/>
          </p:cNvSpPr>
          <p:nvPr>
            <p:ph type="body" sz="quarter" idx="16"/>
          </p:nvPr>
        </p:nvSpPr>
        <p:spPr>
          <a:xfrm>
            <a:off x="2087400" y="4759601"/>
            <a:ext cx="2951596" cy="361915"/>
          </a:xfrm>
        </p:spPr>
        <p:txBody>
          <a:bodyPr wrap="square">
            <a:noAutofit/>
          </a:bodyPr>
          <a:lstStyle/>
          <a:p>
            <a:r>
              <a:rPr sz="1700" b="0" i="0">
                <a:latin typeface="Calibri"/>
              </a:rPr>
              <a:t>I Sing the Mighty Power of God</a:t>
            </a:r>
          </a:p>
        </p:txBody>
      </p:sp>
      <p:sp>
        <p:nvSpPr>
          <p:cNvPr id="6" name="Text Placeholder 5"/>
          <p:cNvSpPr>
            <a:spLocks noGrp="1"/>
          </p:cNvSpPr>
          <p:nvPr>
            <p:ph type="body" sz="quarter" idx="17"/>
          </p:nvPr>
        </p:nvSpPr>
        <p:spPr>
          <a:xfrm>
            <a:off x="2087400" y="5031028"/>
            <a:ext cx="2951596" cy="180975"/>
          </a:xfrm>
        </p:spPr>
        <p:txBody>
          <a:bodyPr/>
          <a:lstStyle/>
          <a:p>
            <a:r>
              <a:t>© 2005 The Paperless Hymnal™</a:t>
            </a:r>
          </a:p>
        </p:txBody>
      </p:sp>
      <p:sp>
        <p:nvSpPr>
          <p:cNvPr id="7" name="Content Placeholder 6"/>
          <p:cNvSpPr>
            <a:spLocks noGrp="1"/>
          </p:cNvSpPr>
          <p:nvPr>
            <p:ph sz="quarter" idx="18"/>
          </p:nvPr>
        </p:nvSpPr>
        <p:spPr>
          <a:xfrm>
            <a:off x="114300" y="690034"/>
            <a:ext cx="914400" cy="1828800"/>
          </a:xfrm>
        </p:spPr>
        <p:txBody>
          <a:bodyPr/>
          <a:lstStyle/>
          <a:p>
            <a:r>
              <a:t> </a:t>
            </a:r>
          </a:p>
        </p:txBody>
      </p:sp>
      <p:pic>
        <p:nvPicPr>
          <p:cNvPr id="8" name="Picture Placeholder 7" descr="pftl-941-16.png"/>
          <p:cNvPicPr>
            <a:picLocks noGrp="1" noChangeAspect="1"/>
          </p:cNvPicPr>
          <p:nvPr>
            <p:ph type="pic" sz="quarter" idx="10"/>
          </p:nvPr>
        </p:nvPicPr>
        <p:blipFill>
          <a:blip r:embed="rId3"/>
          <a:srcRect t="54" b="54"/>
          <a:stretch>
            <a:fillRect/>
          </a:stretch>
        </p:blipFill>
        <p:spPr>
          <a:xfrm>
            <a:off x="731520" y="452290"/>
            <a:ext cx="8229600" cy="4261779"/>
          </a:xfrm>
        </p:spPr>
      </p:pic>
      <p:pic>
        <p:nvPicPr>
          <p:cNvPr id="9" name="Picture Placeholder 8" descr="eh-circle.png"/>
          <p:cNvPicPr>
            <a:picLocks noGrp="1" noChangeAspect="1"/>
          </p:cNvPicPr>
          <p:nvPr>
            <p:ph type="pic" sz="quarter" idx="20"/>
          </p:nvPr>
        </p:nvPicPr>
        <p:blipFill>
          <a:blip r:embed="rId4"/>
          <a:srcRect t="219" b="219"/>
          <a:stretch>
            <a:fillRect/>
          </a:stretch>
        </p:blipFill>
        <p:spPr>
          <a:xfrm>
            <a:off x="8157642" y="4806916"/>
            <a:ext cx="367371" cy="365760"/>
          </a:xfrm>
        </p:spPr>
      </p:pic>
      <p:sp>
        <p:nvSpPr>
          <p:cNvPr id="10" name="Oval 9"/>
          <p:cNvSpPr/>
          <p:nvPr/>
        </p:nvSpPr>
        <p:spPr>
          <a:xfrm>
            <a:off x="228600" y="763186"/>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1</a:t>
            </a:r>
          </a:p>
        </p:txBody>
      </p:sp>
      <p:sp>
        <p:nvSpPr>
          <p:cNvPr id="11" name="Oval 10"/>
          <p:cNvSpPr/>
          <p:nvPr/>
        </p:nvSpPr>
        <p:spPr>
          <a:xfrm>
            <a:off x="228600" y="1202098"/>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2</a:t>
            </a:r>
          </a:p>
        </p:txBody>
      </p:sp>
      <p:sp>
        <p:nvSpPr>
          <p:cNvPr id="12" name="Down Arrow 11"/>
          <p:cNvSpPr/>
          <p:nvPr/>
        </p:nvSpPr>
        <p:spPr>
          <a:xfrm>
            <a:off x="310896" y="1641010"/>
            <a:ext cx="201168" cy="365760"/>
          </a:xfrm>
          <a:prstGeom prst="downArrow">
            <a:avLst>
              <a:gd name="adj1" fmla="val 50000"/>
              <a:gd name="adj2" fmla="val 75000"/>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3" name="Oval 12"/>
          <p:cNvSpPr/>
          <p:nvPr/>
        </p:nvSpPr>
        <p:spPr>
          <a:xfrm>
            <a:off x="228600" y="2079922"/>
            <a:ext cx="365760" cy="365760"/>
          </a:xfrm>
          <a:prstGeom prst="ellipse">
            <a:avLst/>
          </a:prstGeom>
          <a:solidFill>
            <a:srgbClr val="5A7BA4"/>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4</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wrap="square">
            <a:noAutofit/>
          </a:bodyPr>
          <a:lstStyle/>
          <a:p>
            <a:r>
              <a:rPr sz="9600" b="1" i="0">
                <a:latin typeface="Century Gothic"/>
              </a:rPr>
              <a:t>Prayer</a:t>
            </a:r>
          </a:p>
        </p:txBody>
      </p:sp>
      <p:sp>
        <p:nvSpPr>
          <p:cNvPr id="3" name="Text Placeholder 2"/>
          <p:cNvSpPr>
            <a:spLocks noGrp="1"/>
          </p:cNvSpPr>
          <p:nvPr>
            <p:ph type="body" sz="quarter" idx="11"/>
          </p:nvPr>
        </p:nvSpPr>
        <p:spPr/>
        <p:txBody>
          <a:bodyPr wrap="square">
            <a:noAutofit/>
          </a:bodyPr>
          <a:lstStyle/>
          <a:p>
            <a:r>
              <a:rPr sz="9600" b="1" i="0"/>
              <a:t>Oración</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t>337</a:t>
            </a:r>
          </a:p>
        </p:txBody>
      </p:sp>
      <p:sp>
        <p:nvSpPr>
          <p:cNvPr id="3" name="Text Placeholder 2"/>
          <p:cNvSpPr>
            <a:spLocks noGrp="1"/>
          </p:cNvSpPr>
          <p:nvPr>
            <p:ph type="body" sz="quarter" idx="11"/>
          </p:nvPr>
        </p:nvSpPr>
        <p:spPr/>
        <p:txBody>
          <a:bodyPr wrap="square">
            <a:noAutofit/>
          </a:bodyPr>
          <a:lstStyle/>
          <a:p>
            <a:r>
              <a:rPr sz="4100" b="0" i="0">
                <a:latin typeface="Century Gothic"/>
              </a:rPr>
              <a:t>Is Thy Heart Right with God?</a:t>
            </a:r>
          </a:p>
        </p:txBody>
      </p:sp>
      <p:sp>
        <p:nvSpPr>
          <p:cNvPr id="4" name="Text Placeholder 3"/>
          <p:cNvSpPr>
            <a:spLocks noGrp="1"/>
          </p:cNvSpPr>
          <p:nvPr>
            <p:ph type="body" sz="quarter" idx="12"/>
          </p:nvPr>
        </p:nvSpPr>
        <p:spPr/>
        <p:txBody>
          <a:bodyPr wrap="square">
            <a:noAutofit/>
          </a:bodyPr>
          <a:lstStyle/>
          <a:p>
            <a:r>
              <a:rPr sz="1600" b="0" i="0">
                <a:latin typeface="Century Gothic"/>
              </a:rPr>
              <a:t>Words &amp; Music: E. A. Hoffman</a:t>
            </a:r>
          </a:p>
        </p:txBody>
      </p:sp>
      <p:pic>
        <p:nvPicPr>
          <p:cNvPr id="5" name="Picture Placeholder 4" descr="pftl-rectangle.png"/>
          <p:cNvPicPr>
            <a:picLocks noGrp="1" noChangeAspect="1"/>
          </p:cNvPicPr>
          <p:nvPr>
            <p:ph type="pic" sz="quarter" idx="14"/>
          </p:nvPr>
        </p:nvPicPr>
        <p:blipFill>
          <a:blip r:embed="rId2"/>
          <a:srcRect t="1296" b="1296"/>
          <a:stretch>
            <a:fillRect/>
          </a:stretch>
        </p:blipFill>
        <p:spPr/>
      </p:pic>
      <p:sp>
        <p:nvSpPr>
          <p:cNvPr id="6" name="Text Placeholder 5"/>
          <p:cNvSpPr>
            <a:spLocks noGrp="1"/>
          </p:cNvSpPr>
          <p:nvPr>
            <p:ph type="body" sz="quarter" idx="16"/>
          </p:nvPr>
        </p:nvSpPr>
        <p:spPr/>
        <p:txBody>
          <a:bodyPr/>
          <a:lstStyle/>
          <a:p>
            <a:endParaRPr/>
          </a:p>
        </p:txBody>
      </p:sp>
      <p:sp>
        <p:nvSpPr>
          <p:cNvPr id="7" name="Text Placeholder 6"/>
          <p:cNvSpPr>
            <a:spLocks noGrp="1"/>
          </p:cNvSpPr>
          <p:nvPr>
            <p:ph type="body" sz="quarter" idx="18"/>
          </p:nvPr>
        </p:nvSpPr>
        <p:spPr/>
        <p:txBody>
          <a:bodyPr wrap="square">
            <a:noAutofit/>
          </a:bodyPr>
          <a:lstStyle/>
          <a:p>
            <a:r>
              <a:rPr sz="2800" b="0" i="0">
                <a:latin typeface="Calibri"/>
              </a:rPr>
              <a:t>Omit Verse 2</a:t>
            </a:r>
          </a:p>
        </p:txBody>
      </p:sp>
      <p:sp>
        <p:nvSpPr>
          <p:cNvPr id="8" name="Text Placeholder 7"/>
          <p:cNvSpPr>
            <a:spLocks noGrp="1"/>
          </p:cNvSpPr>
          <p:nvPr>
            <p:ph type="body" sz="quarter" idx="15"/>
          </p:nvPr>
        </p:nvSpPr>
        <p:spPr/>
        <p:txBody>
          <a:bodyPr/>
          <a:lstStyle/>
          <a:p>
            <a:endParaRPr/>
          </a:p>
        </p:txBody>
      </p:sp>
      <p:sp>
        <p:nvSpPr>
          <p:cNvPr id="9" name="Text Placeholder 8"/>
          <p:cNvSpPr>
            <a:spLocks noGrp="1"/>
          </p:cNvSpPr>
          <p:nvPr>
            <p:ph type="body" sz="quarter" idx="17"/>
          </p:nvPr>
        </p:nvSpPr>
        <p:spPr/>
        <p:txBody>
          <a:bodyPr wrap="square">
            <a:noAutofit/>
          </a:bodyPr>
          <a:lstStyle/>
          <a:p>
            <a:r>
              <a:rPr sz="2400" b="0" i="0">
                <a:latin typeface="Calibri"/>
              </a:rPr>
              <a:t>Invitation Song</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9"/>
          </p:nvPr>
        </p:nvSpPr>
        <p:spPr>
          <a:xfrm>
            <a:off x="1250365" y="4687707"/>
            <a:ext cx="7204400" cy="914400"/>
          </a:xfrm>
        </p:spPr>
        <p:txBody>
          <a:bodyPr/>
          <a:lstStyle/>
          <a:p>
            <a:r>
              <a:t> </a:t>
            </a:r>
          </a:p>
        </p:txBody>
      </p:sp>
      <p:pic>
        <p:nvPicPr>
          <p:cNvPr id="3" name="Picture Placeholder 2" descr="pftl-circle.png"/>
          <p:cNvPicPr>
            <a:picLocks noGrp="1" noChangeAspect="1"/>
          </p:cNvPicPr>
          <p:nvPr>
            <p:ph type="pic" sz="quarter" idx="14"/>
          </p:nvPr>
        </p:nvPicPr>
        <p:blipFill>
          <a:blip r:embed="rId2"/>
          <a:srcRect t="526" b="526"/>
          <a:stretch>
            <a:fillRect/>
          </a:stretch>
        </p:blipFill>
        <p:spPr>
          <a:xfrm>
            <a:off x="1395667" y="5151082"/>
            <a:ext cx="365760" cy="361915"/>
          </a:xfrm>
        </p:spPr>
      </p:pic>
      <p:sp>
        <p:nvSpPr>
          <p:cNvPr id="4" name="Text Placeholder 3"/>
          <p:cNvSpPr>
            <a:spLocks noGrp="1"/>
          </p:cNvSpPr>
          <p:nvPr>
            <p:ph type="body" sz="quarter" idx="15"/>
          </p:nvPr>
        </p:nvSpPr>
        <p:spPr>
          <a:xfrm>
            <a:off x="1850080" y="5144907"/>
            <a:ext cx="365760" cy="365760"/>
          </a:xfrm>
        </p:spPr>
        <p:txBody>
          <a:bodyPr/>
          <a:lstStyle/>
          <a:p>
            <a:r>
              <a:t>200</a:t>
            </a:r>
          </a:p>
        </p:txBody>
      </p:sp>
      <p:sp>
        <p:nvSpPr>
          <p:cNvPr id="5" name="Text Placeholder 4"/>
          <p:cNvSpPr>
            <a:spLocks noGrp="1"/>
          </p:cNvSpPr>
          <p:nvPr>
            <p:ph type="body" sz="quarter" idx="16"/>
          </p:nvPr>
        </p:nvSpPr>
        <p:spPr>
          <a:xfrm>
            <a:off x="2304493" y="5097592"/>
            <a:ext cx="2734502" cy="361915"/>
          </a:xfrm>
        </p:spPr>
        <p:txBody>
          <a:bodyPr wrap="square">
            <a:noAutofit/>
          </a:bodyPr>
          <a:lstStyle/>
          <a:p>
            <a:r>
              <a:rPr sz="1800" b="0" i="0">
                <a:latin typeface="Calibri"/>
              </a:rPr>
              <a:t>Hallelujah, Praise Jehovah</a:t>
            </a:r>
          </a:p>
        </p:txBody>
      </p:sp>
      <p:sp>
        <p:nvSpPr>
          <p:cNvPr id="6" name="Text Placeholder 5"/>
          <p:cNvSpPr>
            <a:spLocks noGrp="1"/>
          </p:cNvSpPr>
          <p:nvPr>
            <p:ph type="body" sz="quarter" idx="17"/>
          </p:nvPr>
        </p:nvSpPr>
        <p:spPr>
          <a:xfrm>
            <a:off x="2304493" y="5369019"/>
            <a:ext cx="2734502" cy="180975"/>
          </a:xfrm>
        </p:spPr>
        <p:txBody>
          <a:bodyPr/>
          <a:lstStyle/>
          <a:p>
            <a:r>
              <a:t>© 2001 The Paperless Hymnal™</a:t>
            </a:r>
          </a:p>
        </p:txBody>
      </p:sp>
      <p:sp>
        <p:nvSpPr>
          <p:cNvPr id="7" name="Content Placeholder 6"/>
          <p:cNvSpPr>
            <a:spLocks noGrp="1"/>
          </p:cNvSpPr>
          <p:nvPr>
            <p:ph sz="quarter" idx="18"/>
          </p:nvPr>
        </p:nvSpPr>
        <p:spPr>
          <a:xfrm>
            <a:off x="331393" y="352044"/>
            <a:ext cx="914400" cy="2706624"/>
          </a:xfrm>
        </p:spPr>
        <p:txBody>
          <a:bodyPr/>
          <a:lstStyle/>
          <a:p>
            <a:r>
              <a:t> </a:t>
            </a:r>
          </a:p>
        </p:txBody>
      </p:sp>
      <p:pic>
        <p:nvPicPr>
          <p:cNvPr id="8" name="Picture Placeholder 7" descr="pftl-200-01.png"/>
          <p:cNvPicPr>
            <a:picLocks noGrp="1" noChangeAspect="1"/>
          </p:cNvPicPr>
          <p:nvPr>
            <p:ph type="pic" sz="quarter" idx="10"/>
          </p:nvPr>
        </p:nvPicPr>
        <p:blipFill>
          <a:blip r:embed="rId3"/>
          <a:srcRect l="4" r="4"/>
          <a:stretch>
            <a:fillRect/>
          </a:stretch>
        </p:blipFill>
        <p:spPr>
          <a:xfrm>
            <a:off x="948613" y="114300"/>
            <a:ext cx="7795413" cy="4937760"/>
          </a:xfrm>
        </p:spPr>
      </p:pic>
      <p:pic>
        <p:nvPicPr>
          <p:cNvPr id="9" name="Picture Placeholder 8" descr="eh-circle.png"/>
          <p:cNvPicPr>
            <a:picLocks noGrp="1" noChangeAspect="1"/>
          </p:cNvPicPr>
          <p:nvPr>
            <p:ph type="pic" sz="quarter" idx="20"/>
          </p:nvPr>
        </p:nvPicPr>
        <p:blipFill>
          <a:blip r:embed="rId4"/>
          <a:srcRect t="219" b="219"/>
          <a:stretch>
            <a:fillRect/>
          </a:stretch>
        </p:blipFill>
        <p:spPr>
          <a:xfrm>
            <a:off x="7940548" y="5144907"/>
            <a:ext cx="367371" cy="365760"/>
          </a:xfrm>
        </p:spPr>
      </p:pic>
      <p:sp>
        <p:nvSpPr>
          <p:cNvPr id="10" name="Oval 9"/>
          <p:cNvSpPr/>
          <p:nvPr/>
        </p:nvSpPr>
        <p:spPr>
          <a:xfrm>
            <a:off x="445693" y="425196"/>
            <a:ext cx="365760" cy="365760"/>
          </a:xfrm>
          <a:prstGeom prst="ellipse">
            <a:avLst/>
          </a:prstGeom>
          <a:solidFill>
            <a:srgbClr val="5A7BA4"/>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1</a:t>
            </a:r>
          </a:p>
        </p:txBody>
      </p:sp>
      <p:sp>
        <p:nvSpPr>
          <p:cNvPr id="11" name="Oval 10"/>
          <p:cNvSpPr/>
          <p:nvPr/>
        </p:nvSpPr>
        <p:spPr>
          <a:xfrm>
            <a:off x="445693" y="864108"/>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C</a:t>
            </a:r>
          </a:p>
        </p:txBody>
      </p:sp>
      <p:sp>
        <p:nvSpPr>
          <p:cNvPr id="12" name="Oval 11"/>
          <p:cNvSpPr/>
          <p:nvPr/>
        </p:nvSpPr>
        <p:spPr>
          <a:xfrm>
            <a:off x="445693" y="1303020"/>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2</a:t>
            </a:r>
          </a:p>
        </p:txBody>
      </p:sp>
      <p:sp>
        <p:nvSpPr>
          <p:cNvPr id="13" name="Oval 12"/>
          <p:cNvSpPr/>
          <p:nvPr/>
        </p:nvSpPr>
        <p:spPr>
          <a:xfrm>
            <a:off x="445693" y="1741932"/>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C</a:t>
            </a:r>
          </a:p>
        </p:txBody>
      </p:sp>
      <p:sp>
        <p:nvSpPr>
          <p:cNvPr id="14" name="Oval 13"/>
          <p:cNvSpPr/>
          <p:nvPr/>
        </p:nvSpPr>
        <p:spPr>
          <a:xfrm>
            <a:off x="445693" y="2180844"/>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3</a:t>
            </a:r>
          </a:p>
        </p:txBody>
      </p:sp>
      <p:sp>
        <p:nvSpPr>
          <p:cNvPr id="15" name="Oval 14"/>
          <p:cNvSpPr/>
          <p:nvPr/>
        </p:nvSpPr>
        <p:spPr>
          <a:xfrm>
            <a:off x="445693" y="2619756"/>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C</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t>884</a:t>
            </a:r>
          </a:p>
        </p:txBody>
      </p:sp>
      <p:sp>
        <p:nvSpPr>
          <p:cNvPr id="3" name="Text Placeholder 2"/>
          <p:cNvSpPr>
            <a:spLocks noGrp="1"/>
          </p:cNvSpPr>
          <p:nvPr>
            <p:ph type="body" sz="quarter" idx="11"/>
          </p:nvPr>
        </p:nvSpPr>
        <p:spPr/>
        <p:txBody>
          <a:bodyPr wrap="square">
            <a:noAutofit/>
          </a:bodyPr>
          <a:lstStyle/>
          <a:p>
            <a:r>
              <a:rPr sz="5500" b="0" i="0">
                <a:latin typeface="Century Gothic"/>
              </a:rPr>
              <a:t>Teach Me Lord to Wait</a:t>
            </a:r>
          </a:p>
        </p:txBody>
      </p:sp>
      <p:sp>
        <p:nvSpPr>
          <p:cNvPr id="4" name="Text Placeholder 3"/>
          <p:cNvSpPr>
            <a:spLocks noGrp="1"/>
          </p:cNvSpPr>
          <p:nvPr>
            <p:ph type="body" sz="quarter" idx="12"/>
          </p:nvPr>
        </p:nvSpPr>
        <p:spPr/>
        <p:txBody>
          <a:bodyPr wrap="square">
            <a:noAutofit/>
          </a:bodyPr>
          <a:lstStyle/>
          <a:p>
            <a:r>
              <a:rPr sz="1500" b="0" i="0">
                <a:latin typeface="Century Gothic"/>
              </a:rPr>
              <a:t>Words &amp; Music: Stuart Hamblen / Arr.: Gerald Moore</a:t>
            </a:r>
            <a:br>
              <a:rPr sz="1500" b="0" i="0">
                <a:latin typeface="Century Gothic"/>
              </a:rPr>
            </a:br>
            <a:br>
              <a:rPr sz="1500" b="0" i="0">
                <a:latin typeface="Century Gothic"/>
              </a:rPr>
            </a:br>
            <a:r>
              <a:rPr sz="1500" b="0" i="0">
                <a:latin typeface="Century Gothic"/>
              </a:rPr>
              <a:t>Copyright © 1953, renewed 1981 by Hamblen Music, Co. International Copyright Secured. All rights reserved.</a:t>
            </a:r>
          </a:p>
        </p:txBody>
      </p:sp>
      <p:pic>
        <p:nvPicPr>
          <p:cNvPr id="5" name="Picture Placeholder 4" descr="pftl-rectangle.png"/>
          <p:cNvPicPr>
            <a:picLocks noGrp="1" noChangeAspect="1"/>
          </p:cNvPicPr>
          <p:nvPr>
            <p:ph type="pic" sz="quarter" idx="14"/>
          </p:nvPr>
        </p:nvPicPr>
        <p:blipFill>
          <a:blip r:embed="rId2"/>
          <a:srcRect t="1296" b="1296"/>
          <a:stretch>
            <a:fillRect/>
          </a:stretch>
        </p:blip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9"/>
          </p:nvPr>
        </p:nvSpPr>
        <p:spPr>
          <a:xfrm>
            <a:off x="1480070" y="4687707"/>
            <a:ext cx="6744989" cy="914400"/>
          </a:xfrm>
        </p:spPr>
        <p:txBody>
          <a:bodyPr/>
          <a:lstStyle/>
          <a:p>
            <a:r>
              <a:t> </a:t>
            </a:r>
          </a:p>
        </p:txBody>
      </p:sp>
      <p:pic>
        <p:nvPicPr>
          <p:cNvPr id="3" name="Picture Placeholder 2" descr="pftl-circle.png"/>
          <p:cNvPicPr>
            <a:picLocks noGrp="1" noChangeAspect="1"/>
          </p:cNvPicPr>
          <p:nvPr>
            <p:ph type="pic" sz="quarter" idx="14"/>
          </p:nvPr>
        </p:nvPicPr>
        <p:blipFill>
          <a:blip r:embed="rId2"/>
          <a:srcRect t="526" b="526"/>
          <a:stretch>
            <a:fillRect/>
          </a:stretch>
        </p:blipFill>
        <p:spPr>
          <a:xfrm>
            <a:off x="1625372" y="5151082"/>
            <a:ext cx="365760" cy="361915"/>
          </a:xfrm>
        </p:spPr>
      </p:pic>
      <p:sp>
        <p:nvSpPr>
          <p:cNvPr id="4" name="Text Placeholder 3"/>
          <p:cNvSpPr>
            <a:spLocks noGrp="1"/>
          </p:cNvSpPr>
          <p:nvPr>
            <p:ph type="body" sz="quarter" idx="15"/>
          </p:nvPr>
        </p:nvSpPr>
        <p:spPr>
          <a:xfrm>
            <a:off x="2079785" y="5144907"/>
            <a:ext cx="365760" cy="365760"/>
          </a:xfrm>
        </p:spPr>
        <p:txBody>
          <a:bodyPr/>
          <a:lstStyle/>
          <a:p>
            <a:r>
              <a:t>884</a:t>
            </a:r>
          </a:p>
        </p:txBody>
      </p:sp>
      <p:sp>
        <p:nvSpPr>
          <p:cNvPr id="5" name="Text Placeholder 4"/>
          <p:cNvSpPr>
            <a:spLocks noGrp="1"/>
          </p:cNvSpPr>
          <p:nvPr>
            <p:ph type="body" sz="quarter" idx="16"/>
          </p:nvPr>
        </p:nvSpPr>
        <p:spPr>
          <a:xfrm>
            <a:off x="2534198" y="5097592"/>
            <a:ext cx="2504797" cy="361915"/>
          </a:xfrm>
        </p:spPr>
        <p:txBody>
          <a:bodyPr wrap="square">
            <a:noAutofit/>
          </a:bodyPr>
          <a:lstStyle/>
          <a:p>
            <a:r>
              <a:rPr sz="1800" b="0" i="0">
                <a:latin typeface="Calibri"/>
              </a:rPr>
              <a:t>Teach Me Lord to Wait</a:t>
            </a:r>
          </a:p>
        </p:txBody>
      </p:sp>
      <p:sp>
        <p:nvSpPr>
          <p:cNvPr id="6" name="Text Placeholder 5"/>
          <p:cNvSpPr>
            <a:spLocks noGrp="1"/>
          </p:cNvSpPr>
          <p:nvPr>
            <p:ph type="body" sz="quarter" idx="17"/>
          </p:nvPr>
        </p:nvSpPr>
        <p:spPr>
          <a:xfrm>
            <a:off x="2534198" y="5369019"/>
            <a:ext cx="2504797" cy="180975"/>
          </a:xfrm>
        </p:spPr>
        <p:txBody>
          <a:bodyPr/>
          <a:lstStyle/>
          <a:p>
            <a:r>
              <a:t>© 2006 The Paperless Hymnal®</a:t>
            </a:r>
          </a:p>
        </p:txBody>
      </p:sp>
      <p:sp>
        <p:nvSpPr>
          <p:cNvPr id="7" name="Content Placeholder 6"/>
          <p:cNvSpPr>
            <a:spLocks noGrp="1"/>
          </p:cNvSpPr>
          <p:nvPr>
            <p:ph sz="quarter" idx="18"/>
          </p:nvPr>
        </p:nvSpPr>
        <p:spPr>
          <a:xfrm>
            <a:off x="561098" y="352044"/>
            <a:ext cx="914400" cy="1389888"/>
          </a:xfrm>
        </p:spPr>
        <p:txBody>
          <a:bodyPr/>
          <a:lstStyle/>
          <a:p>
            <a:r>
              <a:t> </a:t>
            </a:r>
          </a:p>
        </p:txBody>
      </p:sp>
      <p:pic>
        <p:nvPicPr>
          <p:cNvPr id="8" name="Picture Placeholder 7" descr="pftl-884-01.png"/>
          <p:cNvPicPr>
            <a:picLocks noGrp="1" noChangeAspect="1"/>
          </p:cNvPicPr>
          <p:nvPr>
            <p:ph type="pic" sz="quarter" idx="10"/>
          </p:nvPr>
        </p:nvPicPr>
        <p:blipFill>
          <a:blip r:embed="rId3"/>
          <a:srcRect l="54" r="54"/>
          <a:stretch>
            <a:fillRect/>
          </a:stretch>
        </p:blipFill>
        <p:spPr>
          <a:xfrm>
            <a:off x="1178318" y="114300"/>
            <a:ext cx="7336002" cy="4937760"/>
          </a:xfrm>
        </p:spPr>
      </p:pic>
      <p:pic>
        <p:nvPicPr>
          <p:cNvPr id="9" name="Picture Placeholder 8" descr="eh-circle.png"/>
          <p:cNvPicPr>
            <a:picLocks noGrp="1" noChangeAspect="1"/>
          </p:cNvPicPr>
          <p:nvPr>
            <p:ph type="pic" sz="quarter" idx="20"/>
          </p:nvPr>
        </p:nvPicPr>
        <p:blipFill>
          <a:blip r:embed="rId4"/>
          <a:srcRect t="219" b="219"/>
          <a:stretch>
            <a:fillRect/>
          </a:stretch>
        </p:blipFill>
        <p:spPr>
          <a:xfrm>
            <a:off x="7710843" y="5144907"/>
            <a:ext cx="367371" cy="365760"/>
          </a:xfrm>
        </p:spPr>
      </p:pic>
      <p:sp>
        <p:nvSpPr>
          <p:cNvPr id="10" name="Oval 9"/>
          <p:cNvSpPr/>
          <p:nvPr/>
        </p:nvSpPr>
        <p:spPr>
          <a:xfrm>
            <a:off x="675398" y="425196"/>
            <a:ext cx="365760" cy="365760"/>
          </a:xfrm>
          <a:prstGeom prst="ellipse">
            <a:avLst/>
          </a:prstGeom>
          <a:solidFill>
            <a:srgbClr val="5A7BA4"/>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1</a:t>
            </a:r>
          </a:p>
        </p:txBody>
      </p:sp>
      <p:sp>
        <p:nvSpPr>
          <p:cNvPr id="11" name="Oval 10"/>
          <p:cNvSpPr/>
          <p:nvPr/>
        </p:nvSpPr>
        <p:spPr>
          <a:xfrm>
            <a:off x="675398" y="864108"/>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2</a:t>
            </a:r>
          </a:p>
        </p:txBody>
      </p:sp>
      <p:sp>
        <p:nvSpPr>
          <p:cNvPr id="12" name="Oval 11"/>
          <p:cNvSpPr/>
          <p:nvPr/>
        </p:nvSpPr>
        <p:spPr>
          <a:xfrm>
            <a:off x="675398" y="1303020"/>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C</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9"/>
          </p:nvPr>
        </p:nvSpPr>
        <p:spPr>
          <a:xfrm>
            <a:off x="1480070" y="4687707"/>
            <a:ext cx="6744989" cy="914400"/>
          </a:xfrm>
        </p:spPr>
        <p:txBody>
          <a:bodyPr/>
          <a:lstStyle/>
          <a:p>
            <a:r>
              <a:t> </a:t>
            </a:r>
          </a:p>
        </p:txBody>
      </p:sp>
      <p:pic>
        <p:nvPicPr>
          <p:cNvPr id="3" name="Picture Placeholder 2" descr="pftl-circle.png"/>
          <p:cNvPicPr>
            <a:picLocks noGrp="1" noChangeAspect="1"/>
          </p:cNvPicPr>
          <p:nvPr>
            <p:ph type="pic" sz="quarter" idx="14"/>
          </p:nvPr>
        </p:nvPicPr>
        <p:blipFill>
          <a:blip r:embed="rId2"/>
          <a:srcRect t="526" b="526"/>
          <a:stretch>
            <a:fillRect/>
          </a:stretch>
        </p:blipFill>
        <p:spPr>
          <a:xfrm>
            <a:off x="1625372" y="5151082"/>
            <a:ext cx="365760" cy="361915"/>
          </a:xfrm>
        </p:spPr>
      </p:pic>
      <p:sp>
        <p:nvSpPr>
          <p:cNvPr id="4" name="Text Placeholder 3"/>
          <p:cNvSpPr>
            <a:spLocks noGrp="1"/>
          </p:cNvSpPr>
          <p:nvPr>
            <p:ph type="body" sz="quarter" idx="15"/>
          </p:nvPr>
        </p:nvSpPr>
        <p:spPr>
          <a:xfrm>
            <a:off x="2079785" y="5144907"/>
            <a:ext cx="365760" cy="365760"/>
          </a:xfrm>
        </p:spPr>
        <p:txBody>
          <a:bodyPr/>
          <a:lstStyle/>
          <a:p>
            <a:r>
              <a:t>884</a:t>
            </a:r>
          </a:p>
        </p:txBody>
      </p:sp>
      <p:sp>
        <p:nvSpPr>
          <p:cNvPr id="5" name="Text Placeholder 4"/>
          <p:cNvSpPr>
            <a:spLocks noGrp="1"/>
          </p:cNvSpPr>
          <p:nvPr>
            <p:ph type="body" sz="quarter" idx="16"/>
          </p:nvPr>
        </p:nvSpPr>
        <p:spPr>
          <a:xfrm>
            <a:off x="2534198" y="5097592"/>
            <a:ext cx="2504797" cy="361915"/>
          </a:xfrm>
        </p:spPr>
        <p:txBody>
          <a:bodyPr wrap="square">
            <a:noAutofit/>
          </a:bodyPr>
          <a:lstStyle/>
          <a:p>
            <a:r>
              <a:rPr sz="1800" b="0" i="0">
                <a:latin typeface="Calibri"/>
              </a:rPr>
              <a:t>Teach Me Lord to Wait</a:t>
            </a:r>
          </a:p>
        </p:txBody>
      </p:sp>
      <p:sp>
        <p:nvSpPr>
          <p:cNvPr id="6" name="Text Placeholder 5"/>
          <p:cNvSpPr>
            <a:spLocks noGrp="1"/>
          </p:cNvSpPr>
          <p:nvPr>
            <p:ph type="body" sz="quarter" idx="17"/>
          </p:nvPr>
        </p:nvSpPr>
        <p:spPr>
          <a:xfrm>
            <a:off x="2534198" y="5369019"/>
            <a:ext cx="2504797" cy="180975"/>
          </a:xfrm>
        </p:spPr>
        <p:txBody>
          <a:bodyPr/>
          <a:lstStyle/>
          <a:p>
            <a:r>
              <a:t>© 2006 The Paperless Hymnal®</a:t>
            </a:r>
          </a:p>
        </p:txBody>
      </p:sp>
      <p:sp>
        <p:nvSpPr>
          <p:cNvPr id="7" name="Content Placeholder 6"/>
          <p:cNvSpPr>
            <a:spLocks noGrp="1"/>
          </p:cNvSpPr>
          <p:nvPr>
            <p:ph sz="quarter" idx="18"/>
          </p:nvPr>
        </p:nvSpPr>
        <p:spPr>
          <a:xfrm>
            <a:off x="561098" y="352044"/>
            <a:ext cx="914400" cy="1389888"/>
          </a:xfrm>
        </p:spPr>
        <p:txBody>
          <a:bodyPr/>
          <a:lstStyle/>
          <a:p>
            <a:r>
              <a:t> </a:t>
            </a:r>
          </a:p>
        </p:txBody>
      </p:sp>
      <p:pic>
        <p:nvPicPr>
          <p:cNvPr id="8" name="Picture Placeholder 7" descr="pftl-884-02.png"/>
          <p:cNvPicPr>
            <a:picLocks noGrp="1" noChangeAspect="1"/>
          </p:cNvPicPr>
          <p:nvPr>
            <p:ph type="pic" sz="quarter" idx="10"/>
          </p:nvPr>
        </p:nvPicPr>
        <p:blipFill>
          <a:blip r:embed="rId3"/>
          <a:srcRect t="18" b="18"/>
          <a:stretch>
            <a:fillRect/>
          </a:stretch>
        </p:blipFill>
        <p:spPr>
          <a:xfrm>
            <a:off x="1178318" y="114300"/>
            <a:ext cx="7336002" cy="4937760"/>
          </a:xfrm>
        </p:spPr>
      </p:pic>
      <p:pic>
        <p:nvPicPr>
          <p:cNvPr id="9" name="Picture Placeholder 8" descr="eh-circle.png"/>
          <p:cNvPicPr>
            <a:picLocks noGrp="1" noChangeAspect="1"/>
          </p:cNvPicPr>
          <p:nvPr>
            <p:ph type="pic" sz="quarter" idx="20"/>
          </p:nvPr>
        </p:nvPicPr>
        <p:blipFill>
          <a:blip r:embed="rId4"/>
          <a:srcRect t="219" b="219"/>
          <a:stretch>
            <a:fillRect/>
          </a:stretch>
        </p:blipFill>
        <p:spPr>
          <a:xfrm>
            <a:off x="7710843" y="5144907"/>
            <a:ext cx="367371" cy="365760"/>
          </a:xfrm>
        </p:spPr>
      </p:pic>
      <p:sp>
        <p:nvSpPr>
          <p:cNvPr id="10" name="Oval 9"/>
          <p:cNvSpPr/>
          <p:nvPr/>
        </p:nvSpPr>
        <p:spPr>
          <a:xfrm>
            <a:off x="675398" y="425196"/>
            <a:ext cx="365760" cy="365760"/>
          </a:xfrm>
          <a:prstGeom prst="ellipse">
            <a:avLst/>
          </a:prstGeom>
          <a:solidFill>
            <a:srgbClr val="5A7BA4"/>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1</a:t>
            </a:r>
          </a:p>
        </p:txBody>
      </p:sp>
      <p:sp>
        <p:nvSpPr>
          <p:cNvPr id="11" name="Oval 10"/>
          <p:cNvSpPr/>
          <p:nvPr/>
        </p:nvSpPr>
        <p:spPr>
          <a:xfrm>
            <a:off x="675398" y="864108"/>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2</a:t>
            </a:r>
          </a:p>
        </p:txBody>
      </p:sp>
      <p:sp>
        <p:nvSpPr>
          <p:cNvPr id="12" name="Oval 11"/>
          <p:cNvSpPr/>
          <p:nvPr/>
        </p:nvSpPr>
        <p:spPr>
          <a:xfrm>
            <a:off x="675398" y="1303020"/>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C</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9"/>
          </p:nvPr>
        </p:nvSpPr>
        <p:spPr>
          <a:xfrm>
            <a:off x="1480070" y="4687707"/>
            <a:ext cx="6744989" cy="914400"/>
          </a:xfrm>
        </p:spPr>
        <p:txBody>
          <a:bodyPr/>
          <a:lstStyle/>
          <a:p>
            <a:r>
              <a:t> </a:t>
            </a:r>
          </a:p>
        </p:txBody>
      </p:sp>
      <p:pic>
        <p:nvPicPr>
          <p:cNvPr id="3" name="Picture Placeholder 2" descr="pftl-circle.png"/>
          <p:cNvPicPr>
            <a:picLocks noGrp="1" noChangeAspect="1"/>
          </p:cNvPicPr>
          <p:nvPr>
            <p:ph type="pic" sz="quarter" idx="14"/>
          </p:nvPr>
        </p:nvPicPr>
        <p:blipFill>
          <a:blip r:embed="rId2"/>
          <a:srcRect t="526" b="526"/>
          <a:stretch>
            <a:fillRect/>
          </a:stretch>
        </p:blipFill>
        <p:spPr>
          <a:xfrm>
            <a:off x="1625372" y="5151082"/>
            <a:ext cx="365760" cy="361915"/>
          </a:xfrm>
        </p:spPr>
      </p:pic>
      <p:sp>
        <p:nvSpPr>
          <p:cNvPr id="4" name="Text Placeholder 3"/>
          <p:cNvSpPr>
            <a:spLocks noGrp="1"/>
          </p:cNvSpPr>
          <p:nvPr>
            <p:ph type="body" sz="quarter" idx="15"/>
          </p:nvPr>
        </p:nvSpPr>
        <p:spPr>
          <a:xfrm>
            <a:off x="2079785" y="5144907"/>
            <a:ext cx="365760" cy="365760"/>
          </a:xfrm>
        </p:spPr>
        <p:txBody>
          <a:bodyPr/>
          <a:lstStyle/>
          <a:p>
            <a:r>
              <a:t>884</a:t>
            </a:r>
          </a:p>
        </p:txBody>
      </p:sp>
      <p:sp>
        <p:nvSpPr>
          <p:cNvPr id="5" name="Text Placeholder 4"/>
          <p:cNvSpPr>
            <a:spLocks noGrp="1"/>
          </p:cNvSpPr>
          <p:nvPr>
            <p:ph type="body" sz="quarter" idx="16"/>
          </p:nvPr>
        </p:nvSpPr>
        <p:spPr>
          <a:xfrm>
            <a:off x="2534198" y="5097592"/>
            <a:ext cx="2504797" cy="361915"/>
          </a:xfrm>
        </p:spPr>
        <p:txBody>
          <a:bodyPr wrap="square">
            <a:noAutofit/>
          </a:bodyPr>
          <a:lstStyle/>
          <a:p>
            <a:r>
              <a:rPr sz="1800" b="0" i="0">
                <a:latin typeface="Calibri"/>
              </a:rPr>
              <a:t>Teach Me Lord to Wait</a:t>
            </a:r>
          </a:p>
        </p:txBody>
      </p:sp>
      <p:sp>
        <p:nvSpPr>
          <p:cNvPr id="6" name="Text Placeholder 5"/>
          <p:cNvSpPr>
            <a:spLocks noGrp="1"/>
          </p:cNvSpPr>
          <p:nvPr>
            <p:ph type="body" sz="quarter" idx="17"/>
          </p:nvPr>
        </p:nvSpPr>
        <p:spPr>
          <a:xfrm>
            <a:off x="2534198" y="5369019"/>
            <a:ext cx="2504797" cy="180975"/>
          </a:xfrm>
        </p:spPr>
        <p:txBody>
          <a:bodyPr/>
          <a:lstStyle/>
          <a:p>
            <a:r>
              <a:t>© 2006 The Paperless Hymnal®</a:t>
            </a:r>
          </a:p>
        </p:txBody>
      </p:sp>
      <p:sp>
        <p:nvSpPr>
          <p:cNvPr id="7" name="Content Placeholder 6"/>
          <p:cNvSpPr>
            <a:spLocks noGrp="1"/>
          </p:cNvSpPr>
          <p:nvPr>
            <p:ph sz="quarter" idx="18"/>
          </p:nvPr>
        </p:nvSpPr>
        <p:spPr>
          <a:xfrm>
            <a:off x="561098" y="352044"/>
            <a:ext cx="914400" cy="1389888"/>
          </a:xfrm>
        </p:spPr>
        <p:txBody>
          <a:bodyPr/>
          <a:lstStyle/>
          <a:p>
            <a:r>
              <a:t> </a:t>
            </a:r>
          </a:p>
        </p:txBody>
      </p:sp>
      <p:pic>
        <p:nvPicPr>
          <p:cNvPr id="8" name="Picture Placeholder 7" descr="pftl-884-03.png"/>
          <p:cNvPicPr>
            <a:picLocks noGrp="1" noChangeAspect="1"/>
          </p:cNvPicPr>
          <p:nvPr>
            <p:ph type="pic" sz="quarter" idx="10"/>
          </p:nvPr>
        </p:nvPicPr>
        <p:blipFill>
          <a:blip r:embed="rId3"/>
          <a:srcRect l="54" r="54"/>
          <a:stretch>
            <a:fillRect/>
          </a:stretch>
        </p:blipFill>
        <p:spPr>
          <a:xfrm>
            <a:off x="1178318" y="114300"/>
            <a:ext cx="7336002" cy="4937760"/>
          </a:xfrm>
        </p:spPr>
      </p:pic>
      <p:pic>
        <p:nvPicPr>
          <p:cNvPr id="9" name="Picture Placeholder 8" descr="eh-circle.png"/>
          <p:cNvPicPr>
            <a:picLocks noGrp="1" noChangeAspect="1"/>
          </p:cNvPicPr>
          <p:nvPr>
            <p:ph type="pic" sz="quarter" idx="20"/>
          </p:nvPr>
        </p:nvPicPr>
        <p:blipFill>
          <a:blip r:embed="rId4"/>
          <a:srcRect t="219" b="219"/>
          <a:stretch>
            <a:fillRect/>
          </a:stretch>
        </p:blipFill>
        <p:spPr>
          <a:xfrm>
            <a:off x="7710843" y="5144907"/>
            <a:ext cx="367371" cy="365760"/>
          </a:xfrm>
        </p:spPr>
      </p:pic>
      <p:sp>
        <p:nvSpPr>
          <p:cNvPr id="10" name="Oval 9"/>
          <p:cNvSpPr/>
          <p:nvPr/>
        </p:nvSpPr>
        <p:spPr>
          <a:xfrm>
            <a:off x="675398" y="425196"/>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1</a:t>
            </a:r>
          </a:p>
        </p:txBody>
      </p:sp>
      <p:sp>
        <p:nvSpPr>
          <p:cNvPr id="11" name="Oval 10"/>
          <p:cNvSpPr/>
          <p:nvPr/>
        </p:nvSpPr>
        <p:spPr>
          <a:xfrm>
            <a:off x="675398" y="864108"/>
            <a:ext cx="365760" cy="365760"/>
          </a:xfrm>
          <a:prstGeom prst="ellipse">
            <a:avLst/>
          </a:prstGeom>
          <a:solidFill>
            <a:srgbClr val="5A7BA4"/>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2</a:t>
            </a:r>
          </a:p>
        </p:txBody>
      </p:sp>
      <p:sp>
        <p:nvSpPr>
          <p:cNvPr id="12" name="Oval 11"/>
          <p:cNvSpPr/>
          <p:nvPr/>
        </p:nvSpPr>
        <p:spPr>
          <a:xfrm>
            <a:off x="675398" y="1303020"/>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C</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9"/>
          </p:nvPr>
        </p:nvSpPr>
        <p:spPr>
          <a:xfrm>
            <a:off x="1480070" y="4687707"/>
            <a:ext cx="6744989" cy="914400"/>
          </a:xfrm>
        </p:spPr>
        <p:txBody>
          <a:bodyPr/>
          <a:lstStyle/>
          <a:p>
            <a:r>
              <a:t> </a:t>
            </a:r>
          </a:p>
        </p:txBody>
      </p:sp>
      <p:pic>
        <p:nvPicPr>
          <p:cNvPr id="3" name="Picture Placeholder 2" descr="pftl-circle.png"/>
          <p:cNvPicPr>
            <a:picLocks noGrp="1" noChangeAspect="1"/>
          </p:cNvPicPr>
          <p:nvPr>
            <p:ph type="pic" sz="quarter" idx="14"/>
          </p:nvPr>
        </p:nvPicPr>
        <p:blipFill>
          <a:blip r:embed="rId2"/>
          <a:srcRect t="526" b="526"/>
          <a:stretch>
            <a:fillRect/>
          </a:stretch>
        </p:blipFill>
        <p:spPr>
          <a:xfrm>
            <a:off x="1625372" y="5151082"/>
            <a:ext cx="365760" cy="361915"/>
          </a:xfrm>
        </p:spPr>
      </p:pic>
      <p:sp>
        <p:nvSpPr>
          <p:cNvPr id="4" name="Text Placeholder 3"/>
          <p:cNvSpPr>
            <a:spLocks noGrp="1"/>
          </p:cNvSpPr>
          <p:nvPr>
            <p:ph type="body" sz="quarter" idx="15"/>
          </p:nvPr>
        </p:nvSpPr>
        <p:spPr>
          <a:xfrm>
            <a:off x="2079785" y="5144907"/>
            <a:ext cx="365760" cy="365760"/>
          </a:xfrm>
        </p:spPr>
        <p:txBody>
          <a:bodyPr/>
          <a:lstStyle/>
          <a:p>
            <a:r>
              <a:t>884</a:t>
            </a:r>
          </a:p>
        </p:txBody>
      </p:sp>
      <p:sp>
        <p:nvSpPr>
          <p:cNvPr id="5" name="Text Placeholder 4"/>
          <p:cNvSpPr>
            <a:spLocks noGrp="1"/>
          </p:cNvSpPr>
          <p:nvPr>
            <p:ph type="body" sz="quarter" idx="16"/>
          </p:nvPr>
        </p:nvSpPr>
        <p:spPr>
          <a:xfrm>
            <a:off x="2534198" y="5097592"/>
            <a:ext cx="2504797" cy="361915"/>
          </a:xfrm>
        </p:spPr>
        <p:txBody>
          <a:bodyPr wrap="square">
            <a:noAutofit/>
          </a:bodyPr>
          <a:lstStyle/>
          <a:p>
            <a:r>
              <a:rPr sz="1800" b="0" i="0">
                <a:latin typeface="Calibri"/>
              </a:rPr>
              <a:t>Teach Me Lord to Wait</a:t>
            </a:r>
          </a:p>
        </p:txBody>
      </p:sp>
      <p:sp>
        <p:nvSpPr>
          <p:cNvPr id="6" name="Text Placeholder 5"/>
          <p:cNvSpPr>
            <a:spLocks noGrp="1"/>
          </p:cNvSpPr>
          <p:nvPr>
            <p:ph type="body" sz="quarter" idx="17"/>
          </p:nvPr>
        </p:nvSpPr>
        <p:spPr>
          <a:xfrm>
            <a:off x="2534198" y="5369019"/>
            <a:ext cx="2504797" cy="180975"/>
          </a:xfrm>
        </p:spPr>
        <p:txBody>
          <a:bodyPr/>
          <a:lstStyle/>
          <a:p>
            <a:r>
              <a:t>© 2006 The Paperless Hymnal®</a:t>
            </a:r>
          </a:p>
        </p:txBody>
      </p:sp>
      <p:sp>
        <p:nvSpPr>
          <p:cNvPr id="7" name="Content Placeholder 6"/>
          <p:cNvSpPr>
            <a:spLocks noGrp="1"/>
          </p:cNvSpPr>
          <p:nvPr>
            <p:ph sz="quarter" idx="18"/>
          </p:nvPr>
        </p:nvSpPr>
        <p:spPr>
          <a:xfrm>
            <a:off x="561098" y="352044"/>
            <a:ext cx="914400" cy="1389888"/>
          </a:xfrm>
        </p:spPr>
        <p:txBody>
          <a:bodyPr/>
          <a:lstStyle/>
          <a:p>
            <a:r>
              <a:t> </a:t>
            </a:r>
          </a:p>
        </p:txBody>
      </p:sp>
      <p:pic>
        <p:nvPicPr>
          <p:cNvPr id="8" name="Picture Placeholder 7" descr="pftl-884-04.png"/>
          <p:cNvPicPr>
            <a:picLocks noGrp="1" noChangeAspect="1"/>
          </p:cNvPicPr>
          <p:nvPr>
            <p:ph type="pic" sz="quarter" idx="10"/>
          </p:nvPr>
        </p:nvPicPr>
        <p:blipFill>
          <a:blip r:embed="rId3"/>
          <a:srcRect t="18" b="18"/>
          <a:stretch>
            <a:fillRect/>
          </a:stretch>
        </p:blipFill>
        <p:spPr>
          <a:xfrm>
            <a:off x="1178318" y="114300"/>
            <a:ext cx="7336002" cy="4937760"/>
          </a:xfrm>
        </p:spPr>
      </p:pic>
      <p:pic>
        <p:nvPicPr>
          <p:cNvPr id="9" name="Picture Placeholder 8" descr="eh-circle.png"/>
          <p:cNvPicPr>
            <a:picLocks noGrp="1" noChangeAspect="1"/>
          </p:cNvPicPr>
          <p:nvPr>
            <p:ph type="pic" sz="quarter" idx="20"/>
          </p:nvPr>
        </p:nvPicPr>
        <p:blipFill>
          <a:blip r:embed="rId4"/>
          <a:srcRect t="219" b="219"/>
          <a:stretch>
            <a:fillRect/>
          </a:stretch>
        </p:blipFill>
        <p:spPr>
          <a:xfrm>
            <a:off x="7710843" y="5144907"/>
            <a:ext cx="367371" cy="365760"/>
          </a:xfrm>
        </p:spPr>
      </p:pic>
      <p:sp>
        <p:nvSpPr>
          <p:cNvPr id="10" name="Oval 9"/>
          <p:cNvSpPr/>
          <p:nvPr/>
        </p:nvSpPr>
        <p:spPr>
          <a:xfrm>
            <a:off x="675398" y="425196"/>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1</a:t>
            </a:r>
          </a:p>
        </p:txBody>
      </p:sp>
      <p:sp>
        <p:nvSpPr>
          <p:cNvPr id="11" name="Oval 10"/>
          <p:cNvSpPr/>
          <p:nvPr/>
        </p:nvSpPr>
        <p:spPr>
          <a:xfrm>
            <a:off x="675398" y="864108"/>
            <a:ext cx="365760" cy="365760"/>
          </a:xfrm>
          <a:prstGeom prst="ellipse">
            <a:avLst/>
          </a:prstGeom>
          <a:solidFill>
            <a:srgbClr val="5A7BA4"/>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2</a:t>
            </a:r>
          </a:p>
        </p:txBody>
      </p:sp>
      <p:sp>
        <p:nvSpPr>
          <p:cNvPr id="12" name="Oval 11"/>
          <p:cNvSpPr/>
          <p:nvPr/>
        </p:nvSpPr>
        <p:spPr>
          <a:xfrm>
            <a:off x="675398" y="1303020"/>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C</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9"/>
          </p:nvPr>
        </p:nvSpPr>
        <p:spPr>
          <a:xfrm>
            <a:off x="1480070" y="4687707"/>
            <a:ext cx="6744989" cy="914400"/>
          </a:xfrm>
        </p:spPr>
        <p:txBody>
          <a:bodyPr/>
          <a:lstStyle/>
          <a:p>
            <a:r>
              <a:t> </a:t>
            </a:r>
          </a:p>
        </p:txBody>
      </p:sp>
      <p:pic>
        <p:nvPicPr>
          <p:cNvPr id="3" name="Picture Placeholder 2" descr="pftl-circle.png"/>
          <p:cNvPicPr>
            <a:picLocks noGrp="1" noChangeAspect="1"/>
          </p:cNvPicPr>
          <p:nvPr>
            <p:ph type="pic" sz="quarter" idx="14"/>
          </p:nvPr>
        </p:nvPicPr>
        <p:blipFill>
          <a:blip r:embed="rId2"/>
          <a:srcRect t="526" b="526"/>
          <a:stretch>
            <a:fillRect/>
          </a:stretch>
        </p:blipFill>
        <p:spPr>
          <a:xfrm>
            <a:off x="1625372" y="5151082"/>
            <a:ext cx="365760" cy="361915"/>
          </a:xfrm>
        </p:spPr>
      </p:pic>
      <p:sp>
        <p:nvSpPr>
          <p:cNvPr id="4" name="Text Placeholder 3"/>
          <p:cNvSpPr>
            <a:spLocks noGrp="1"/>
          </p:cNvSpPr>
          <p:nvPr>
            <p:ph type="body" sz="quarter" idx="15"/>
          </p:nvPr>
        </p:nvSpPr>
        <p:spPr>
          <a:xfrm>
            <a:off x="2079785" y="5144907"/>
            <a:ext cx="365760" cy="365760"/>
          </a:xfrm>
        </p:spPr>
        <p:txBody>
          <a:bodyPr/>
          <a:lstStyle/>
          <a:p>
            <a:r>
              <a:t>884</a:t>
            </a:r>
          </a:p>
        </p:txBody>
      </p:sp>
      <p:sp>
        <p:nvSpPr>
          <p:cNvPr id="5" name="Text Placeholder 4"/>
          <p:cNvSpPr>
            <a:spLocks noGrp="1"/>
          </p:cNvSpPr>
          <p:nvPr>
            <p:ph type="body" sz="quarter" idx="16"/>
          </p:nvPr>
        </p:nvSpPr>
        <p:spPr>
          <a:xfrm>
            <a:off x="2534198" y="5097592"/>
            <a:ext cx="2504797" cy="361915"/>
          </a:xfrm>
        </p:spPr>
        <p:txBody>
          <a:bodyPr wrap="square">
            <a:noAutofit/>
          </a:bodyPr>
          <a:lstStyle/>
          <a:p>
            <a:r>
              <a:rPr sz="1800" b="0" i="0">
                <a:latin typeface="Calibri"/>
              </a:rPr>
              <a:t>Teach Me Lord to Wait</a:t>
            </a:r>
          </a:p>
        </p:txBody>
      </p:sp>
      <p:sp>
        <p:nvSpPr>
          <p:cNvPr id="6" name="Text Placeholder 5"/>
          <p:cNvSpPr>
            <a:spLocks noGrp="1"/>
          </p:cNvSpPr>
          <p:nvPr>
            <p:ph type="body" sz="quarter" idx="17"/>
          </p:nvPr>
        </p:nvSpPr>
        <p:spPr>
          <a:xfrm>
            <a:off x="2534198" y="5369019"/>
            <a:ext cx="2504797" cy="180975"/>
          </a:xfrm>
        </p:spPr>
        <p:txBody>
          <a:bodyPr/>
          <a:lstStyle/>
          <a:p>
            <a:r>
              <a:t>© 2006 The Paperless Hymnal®</a:t>
            </a:r>
          </a:p>
        </p:txBody>
      </p:sp>
      <p:sp>
        <p:nvSpPr>
          <p:cNvPr id="7" name="Content Placeholder 6"/>
          <p:cNvSpPr>
            <a:spLocks noGrp="1"/>
          </p:cNvSpPr>
          <p:nvPr>
            <p:ph sz="quarter" idx="18"/>
          </p:nvPr>
        </p:nvSpPr>
        <p:spPr>
          <a:xfrm>
            <a:off x="561098" y="352044"/>
            <a:ext cx="914400" cy="1389888"/>
          </a:xfrm>
        </p:spPr>
        <p:txBody>
          <a:bodyPr/>
          <a:lstStyle/>
          <a:p>
            <a:r>
              <a:t> </a:t>
            </a:r>
          </a:p>
        </p:txBody>
      </p:sp>
      <p:pic>
        <p:nvPicPr>
          <p:cNvPr id="8" name="Picture Placeholder 7" descr="pftl-884-05.png"/>
          <p:cNvPicPr>
            <a:picLocks noGrp="1" noChangeAspect="1"/>
          </p:cNvPicPr>
          <p:nvPr>
            <p:ph type="pic" sz="quarter" idx="10"/>
          </p:nvPr>
        </p:nvPicPr>
        <p:blipFill>
          <a:blip r:embed="rId3"/>
          <a:srcRect l="54" r="54"/>
          <a:stretch>
            <a:fillRect/>
          </a:stretch>
        </p:blipFill>
        <p:spPr>
          <a:xfrm>
            <a:off x="1178318" y="114300"/>
            <a:ext cx="7336002" cy="4937760"/>
          </a:xfrm>
        </p:spPr>
      </p:pic>
      <p:pic>
        <p:nvPicPr>
          <p:cNvPr id="9" name="Picture Placeholder 8" descr="eh-circle.png"/>
          <p:cNvPicPr>
            <a:picLocks noGrp="1" noChangeAspect="1"/>
          </p:cNvPicPr>
          <p:nvPr>
            <p:ph type="pic" sz="quarter" idx="20"/>
          </p:nvPr>
        </p:nvPicPr>
        <p:blipFill>
          <a:blip r:embed="rId4"/>
          <a:srcRect t="219" b="219"/>
          <a:stretch>
            <a:fillRect/>
          </a:stretch>
        </p:blipFill>
        <p:spPr>
          <a:xfrm>
            <a:off x="7710843" y="5144907"/>
            <a:ext cx="367371" cy="365760"/>
          </a:xfrm>
        </p:spPr>
      </p:pic>
      <p:sp>
        <p:nvSpPr>
          <p:cNvPr id="10" name="Oval 9"/>
          <p:cNvSpPr/>
          <p:nvPr/>
        </p:nvSpPr>
        <p:spPr>
          <a:xfrm>
            <a:off x="675398" y="425196"/>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1</a:t>
            </a:r>
          </a:p>
        </p:txBody>
      </p:sp>
      <p:sp>
        <p:nvSpPr>
          <p:cNvPr id="11" name="Oval 10"/>
          <p:cNvSpPr/>
          <p:nvPr/>
        </p:nvSpPr>
        <p:spPr>
          <a:xfrm>
            <a:off x="675398" y="864108"/>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2</a:t>
            </a:r>
          </a:p>
        </p:txBody>
      </p:sp>
      <p:sp>
        <p:nvSpPr>
          <p:cNvPr id="12" name="Oval 11"/>
          <p:cNvSpPr/>
          <p:nvPr/>
        </p:nvSpPr>
        <p:spPr>
          <a:xfrm>
            <a:off x="675398" y="1303020"/>
            <a:ext cx="365760" cy="365760"/>
          </a:xfrm>
          <a:prstGeom prst="ellipse">
            <a:avLst/>
          </a:prstGeom>
          <a:solidFill>
            <a:srgbClr val="5A7BA4"/>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C</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9"/>
          </p:nvPr>
        </p:nvSpPr>
        <p:spPr>
          <a:xfrm>
            <a:off x="1480070" y="4687707"/>
            <a:ext cx="6744989" cy="914400"/>
          </a:xfrm>
        </p:spPr>
        <p:txBody>
          <a:bodyPr/>
          <a:lstStyle/>
          <a:p>
            <a:r>
              <a:t> </a:t>
            </a:r>
          </a:p>
        </p:txBody>
      </p:sp>
      <p:pic>
        <p:nvPicPr>
          <p:cNvPr id="3" name="Picture Placeholder 2" descr="pftl-circle.png"/>
          <p:cNvPicPr>
            <a:picLocks noGrp="1" noChangeAspect="1"/>
          </p:cNvPicPr>
          <p:nvPr>
            <p:ph type="pic" sz="quarter" idx="14"/>
          </p:nvPr>
        </p:nvPicPr>
        <p:blipFill>
          <a:blip r:embed="rId2"/>
          <a:srcRect t="526" b="526"/>
          <a:stretch>
            <a:fillRect/>
          </a:stretch>
        </p:blipFill>
        <p:spPr>
          <a:xfrm>
            <a:off x="1625372" y="5151082"/>
            <a:ext cx="365760" cy="361915"/>
          </a:xfrm>
        </p:spPr>
      </p:pic>
      <p:sp>
        <p:nvSpPr>
          <p:cNvPr id="4" name="Text Placeholder 3"/>
          <p:cNvSpPr>
            <a:spLocks noGrp="1"/>
          </p:cNvSpPr>
          <p:nvPr>
            <p:ph type="body" sz="quarter" idx="15"/>
          </p:nvPr>
        </p:nvSpPr>
        <p:spPr>
          <a:xfrm>
            <a:off x="2079785" y="5144907"/>
            <a:ext cx="365760" cy="365760"/>
          </a:xfrm>
        </p:spPr>
        <p:txBody>
          <a:bodyPr/>
          <a:lstStyle/>
          <a:p>
            <a:r>
              <a:t>884</a:t>
            </a:r>
          </a:p>
        </p:txBody>
      </p:sp>
      <p:sp>
        <p:nvSpPr>
          <p:cNvPr id="5" name="Text Placeholder 4"/>
          <p:cNvSpPr>
            <a:spLocks noGrp="1"/>
          </p:cNvSpPr>
          <p:nvPr>
            <p:ph type="body" sz="quarter" idx="16"/>
          </p:nvPr>
        </p:nvSpPr>
        <p:spPr>
          <a:xfrm>
            <a:off x="2534198" y="5097592"/>
            <a:ext cx="2504797" cy="361915"/>
          </a:xfrm>
        </p:spPr>
        <p:txBody>
          <a:bodyPr wrap="square">
            <a:noAutofit/>
          </a:bodyPr>
          <a:lstStyle/>
          <a:p>
            <a:r>
              <a:rPr sz="1800" b="0" i="0">
                <a:latin typeface="Calibri"/>
              </a:rPr>
              <a:t>Teach Me Lord to Wait</a:t>
            </a:r>
          </a:p>
        </p:txBody>
      </p:sp>
      <p:sp>
        <p:nvSpPr>
          <p:cNvPr id="6" name="Text Placeholder 5"/>
          <p:cNvSpPr>
            <a:spLocks noGrp="1"/>
          </p:cNvSpPr>
          <p:nvPr>
            <p:ph type="body" sz="quarter" idx="17"/>
          </p:nvPr>
        </p:nvSpPr>
        <p:spPr>
          <a:xfrm>
            <a:off x="2534198" y="5369019"/>
            <a:ext cx="2504797" cy="180975"/>
          </a:xfrm>
        </p:spPr>
        <p:txBody>
          <a:bodyPr/>
          <a:lstStyle/>
          <a:p>
            <a:r>
              <a:t>© 2006 The Paperless Hymnal®</a:t>
            </a:r>
          </a:p>
        </p:txBody>
      </p:sp>
      <p:sp>
        <p:nvSpPr>
          <p:cNvPr id="7" name="Content Placeholder 6"/>
          <p:cNvSpPr>
            <a:spLocks noGrp="1"/>
          </p:cNvSpPr>
          <p:nvPr>
            <p:ph sz="quarter" idx="18"/>
          </p:nvPr>
        </p:nvSpPr>
        <p:spPr>
          <a:xfrm>
            <a:off x="561098" y="352044"/>
            <a:ext cx="914400" cy="1389888"/>
          </a:xfrm>
        </p:spPr>
        <p:txBody>
          <a:bodyPr/>
          <a:lstStyle/>
          <a:p>
            <a:r>
              <a:t> </a:t>
            </a:r>
          </a:p>
        </p:txBody>
      </p:sp>
      <p:pic>
        <p:nvPicPr>
          <p:cNvPr id="8" name="Picture Placeholder 7" descr="pftl-884-06.png"/>
          <p:cNvPicPr>
            <a:picLocks noGrp="1" noChangeAspect="1"/>
          </p:cNvPicPr>
          <p:nvPr>
            <p:ph type="pic" sz="quarter" idx="10"/>
          </p:nvPr>
        </p:nvPicPr>
        <p:blipFill>
          <a:blip r:embed="rId3"/>
          <a:srcRect l="54" r="54"/>
          <a:stretch>
            <a:fillRect/>
          </a:stretch>
        </p:blipFill>
        <p:spPr>
          <a:xfrm>
            <a:off x="1178318" y="114300"/>
            <a:ext cx="7336002" cy="4937760"/>
          </a:xfrm>
        </p:spPr>
      </p:pic>
      <p:pic>
        <p:nvPicPr>
          <p:cNvPr id="9" name="Picture Placeholder 8" descr="eh-circle.png"/>
          <p:cNvPicPr>
            <a:picLocks noGrp="1" noChangeAspect="1"/>
          </p:cNvPicPr>
          <p:nvPr>
            <p:ph type="pic" sz="quarter" idx="20"/>
          </p:nvPr>
        </p:nvPicPr>
        <p:blipFill>
          <a:blip r:embed="rId4"/>
          <a:srcRect t="219" b="219"/>
          <a:stretch>
            <a:fillRect/>
          </a:stretch>
        </p:blipFill>
        <p:spPr>
          <a:xfrm>
            <a:off x="7710843" y="5144907"/>
            <a:ext cx="367371" cy="365760"/>
          </a:xfrm>
        </p:spPr>
      </p:pic>
      <p:sp>
        <p:nvSpPr>
          <p:cNvPr id="10" name="Oval 9"/>
          <p:cNvSpPr/>
          <p:nvPr/>
        </p:nvSpPr>
        <p:spPr>
          <a:xfrm>
            <a:off x="675398" y="425196"/>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1</a:t>
            </a:r>
          </a:p>
        </p:txBody>
      </p:sp>
      <p:sp>
        <p:nvSpPr>
          <p:cNvPr id="11" name="Oval 10"/>
          <p:cNvSpPr/>
          <p:nvPr/>
        </p:nvSpPr>
        <p:spPr>
          <a:xfrm>
            <a:off x="675398" y="864108"/>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2</a:t>
            </a:r>
          </a:p>
        </p:txBody>
      </p:sp>
      <p:sp>
        <p:nvSpPr>
          <p:cNvPr id="12" name="Oval 11"/>
          <p:cNvSpPr/>
          <p:nvPr/>
        </p:nvSpPr>
        <p:spPr>
          <a:xfrm>
            <a:off x="675398" y="1303020"/>
            <a:ext cx="365760" cy="365760"/>
          </a:xfrm>
          <a:prstGeom prst="ellipse">
            <a:avLst/>
          </a:prstGeom>
          <a:solidFill>
            <a:srgbClr val="5A7BA4"/>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C</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13957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BFD60677-CDC5-8B45-8C16-461643091D07}"/>
              </a:ext>
            </a:extLst>
          </p:cNvPr>
          <p:cNvGraphicFramePr/>
          <p:nvPr/>
        </p:nvGraphicFramePr>
        <p:xfrm>
          <a:off x="1524000" y="8255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ectangle 8">
            <a:extLst>
              <a:ext uri="{FF2B5EF4-FFF2-40B4-BE49-F238E27FC236}">
                <a16:creationId xmlns:a16="http://schemas.microsoft.com/office/drawing/2014/main" id="{B1C9F850-E0F0-6049-A4C3-CEA746DE0F9F}"/>
              </a:ext>
            </a:extLst>
          </p:cNvPr>
          <p:cNvSpPr/>
          <p:nvPr/>
        </p:nvSpPr>
        <p:spPr>
          <a:xfrm>
            <a:off x="1669311" y="1084518"/>
            <a:ext cx="2785729" cy="97435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FFFF00"/>
              </a:highlight>
              <a:uLnTx/>
              <a:uFillTx/>
              <a:latin typeface="Tw Cen MT" panose="020B0602020104020603"/>
              <a:ea typeface="+mn-ea"/>
              <a:cs typeface="+mn-cs"/>
            </a:endParaRPr>
          </a:p>
        </p:txBody>
      </p:sp>
      <p:sp>
        <p:nvSpPr>
          <p:cNvPr id="10" name="Rectangle 9">
            <a:extLst>
              <a:ext uri="{FF2B5EF4-FFF2-40B4-BE49-F238E27FC236}">
                <a16:creationId xmlns:a16="http://schemas.microsoft.com/office/drawing/2014/main" id="{F86D40EB-B1CF-0B41-8943-E42725118286}"/>
              </a:ext>
            </a:extLst>
          </p:cNvPr>
          <p:cNvSpPr/>
          <p:nvPr/>
        </p:nvSpPr>
        <p:spPr>
          <a:xfrm>
            <a:off x="4688960" y="1084519"/>
            <a:ext cx="2785729" cy="974355"/>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1" name="Rectangle 10">
            <a:extLst>
              <a:ext uri="{FF2B5EF4-FFF2-40B4-BE49-F238E27FC236}">
                <a16:creationId xmlns:a16="http://schemas.microsoft.com/office/drawing/2014/main" id="{7D899678-086C-604E-B99C-A908A1AB8B8A}"/>
              </a:ext>
            </a:extLst>
          </p:cNvPr>
          <p:cNvSpPr/>
          <p:nvPr/>
        </p:nvSpPr>
        <p:spPr>
          <a:xfrm>
            <a:off x="4834271" y="3656124"/>
            <a:ext cx="2640417" cy="974355"/>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 name="Rectangle 11">
            <a:extLst>
              <a:ext uri="{FF2B5EF4-FFF2-40B4-BE49-F238E27FC236}">
                <a16:creationId xmlns:a16="http://schemas.microsoft.com/office/drawing/2014/main" id="{6B0A4006-3170-5545-B04F-B260ADBEEFF8}"/>
              </a:ext>
            </a:extLst>
          </p:cNvPr>
          <p:cNvSpPr/>
          <p:nvPr/>
        </p:nvSpPr>
        <p:spPr>
          <a:xfrm>
            <a:off x="1669312" y="3656125"/>
            <a:ext cx="2785729" cy="974356"/>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3704927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BFD60677-CDC5-8B45-8C16-461643091D07}"/>
              </a:ext>
            </a:extLst>
          </p:cNvPr>
          <p:cNvGraphicFramePr/>
          <p:nvPr/>
        </p:nvGraphicFramePr>
        <p:xfrm>
          <a:off x="1524000" y="8255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ectangle 8">
            <a:extLst>
              <a:ext uri="{FF2B5EF4-FFF2-40B4-BE49-F238E27FC236}">
                <a16:creationId xmlns:a16="http://schemas.microsoft.com/office/drawing/2014/main" id="{B1C9F850-E0F0-6049-A4C3-CEA746DE0F9F}"/>
              </a:ext>
            </a:extLst>
          </p:cNvPr>
          <p:cNvSpPr/>
          <p:nvPr/>
        </p:nvSpPr>
        <p:spPr>
          <a:xfrm>
            <a:off x="1713616" y="1084518"/>
            <a:ext cx="2785729" cy="97435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FFFF00"/>
              </a:highlight>
              <a:uLnTx/>
              <a:uFillTx/>
              <a:latin typeface="Tw Cen MT" panose="020B0602020104020603"/>
              <a:ea typeface="+mn-ea"/>
              <a:cs typeface="+mn-cs"/>
            </a:endParaRPr>
          </a:p>
        </p:txBody>
      </p:sp>
      <p:sp>
        <p:nvSpPr>
          <p:cNvPr id="10" name="Rectangle 9">
            <a:extLst>
              <a:ext uri="{FF2B5EF4-FFF2-40B4-BE49-F238E27FC236}">
                <a16:creationId xmlns:a16="http://schemas.microsoft.com/office/drawing/2014/main" id="{F86D40EB-B1CF-0B41-8943-E42725118286}"/>
              </a:ext>
            </a:extLst>
          </p:cNvPr>
          <p:cNvSpPr/>
          <p:nvPr/>
        </p:nvSpPr>
        <p:spPr>
          <a:xfrm>
            <a:off x="4688961" y="1084517"/>
            <a:ext cx="2785729" cy="974355"/>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1" name="Rectangle 10">
            <a:extLst>
              <a:ext uri="{FF2B5EF4-FFF2-40B4-BE49-F238E27FC236}">
                <a16:creationId xmlns:a16="http://schemas.microsoft.com/office/drawing/2014/main" id="{7D899678-086C-604E-B99C-A908A1AB8B8A}"/>
              </a:ext>
            </a:extLst>
          </p:cNvPr>
          <p:cNvSpPr/>
          <p:nvPr/>
        </p:nvSpPr>
        <p:spPr>
          <a:xfrm>
            <a:off x="4688961" y="3656123"/>
            <a:ext cx="2785729" cy="974355"/>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12" name="Rectangle 11">
            <a:extLst>
              <a:ext uri="{FF2B5EF4-FFF2-40B4-BE49-F238E27FC236}">
                <a16:creationId xmlns:a16="http://schemas.microsoft.com/office/drawing/2014/main" id="{6B0A4006-3170-5545-B04F-B260ADBEEFF8}"/>
              </a:ext>
            </a:extLst>
          </p:cNvPr>
          <p:cNvSpPr/>
          <p:nvPr/>
        </p:nvSpPr>
        <p:spPr>
          <a:xfrm>
            <a:off x="1713616" y="3656123"/>
            <a:ext cx="2785729" cy="974355"/>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3796556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9"/>
          </p:nvPr>
        </p:nvSpPr>
        <p:spPr>
          <a:xfrm>
            <a:off x="1250365" y="4687707"/>
            <a:ext cx="7204400" cy="914400"/>
          </a:xfrm>
        </p:spPr>
        <p:txBody>
          <a:bodyPr/>
          <a:lstStyle/>
          <a:p>
            <a:r>
              <a:t> </a:t>
            </a:r>
          </a:p>
        </p:txBody>
      </p:sp>
      <p:pic>
        <p:nvPicPr>
          <p:cNvPr id="3" name="Picture Placeholder 2" descr="pftl-circle.png"/>
          <p:cNvPicPr>
            <a:picLocks noGrp="1" noChangeAspect="1"/>
          </p:cNvPicPr>
          <p:nvPr>
            <p:ph type="pic" sz="quarter" idx="14"/>
          </p:nvPr>
        </p:nvPicPr>
        <p:blipFill>
          <a:blip r:embed="rId2"/>
          <a:srcRect t="526" b="526"/>
          <a:stretch>
            <a:fillRect/>
          </a:stretch>
        </p:blipFill>
        <p:spPr>
          <a:xfrm>
            <a:off x="1395667" y="5151082"/>
            <a:ext cx="365760" cy="361915"/>
          </a:xfrm>
        </p:spPr>
      </p:pic>
      <p:sp>
        <p:nvSpPr>
          <p:cNvPr id="4" name="Text Placeholder 3"/>
          <p:cNvSpPr>
            <a:spLocks noGrp="1"/>
          </p:cNvSpPr>
          <p:nvPr>
            <p:ph type="body" sz="quarter" idx="15"/>
          </p:nvPr>
        </p:nvSpPr>
        <p:spPr>
          <a:xfrm>
            <a:off x="1850080" y="5144907"/>
            <a:ext cx="365760" cy="365760"/>
          </a:xfrm>
        </p:spPr>
        <p:txBody>
          <a:bodyPr/>
          <a:lstStyle/>
          <a:p>
            <a:r>
              <a:t>200</a:t>
            </a:r>
          </a:p>
        </p:txBody>
      </p:sp>
      <p:sp>
        <p:nvSpPr>
          <p:cNvPr id="5" name="Text Placeholder 4"/>
          <p:cNvSpPr>
            <a:spLocks noGrp="1"/>
          </p:cNvSpPr>
          <p:nvPr>
            <p:ph type="body" sz="quarter" idx="16"/>
          </p:nvPr>
        </p:nvSpPr>
        <p:spPr>
          <a:xfrm>
            <a:off x="2304493" y="5097592"/>
            <a:ext cx="2734502" cy="361915"/>
          </a:xfrm>
        </p:spPr>
        <p:txBody>
          <a:bodyPr wrap="square">
            <a:noAutofit/>
          </a:bodyPr>
          <a:lstStyle/>
          <a:p>
            <a:r>
              <a:rPr sz="1800" b="0" i="0">
                <a:latin typeface="Calibri"/>
              </a:rPr>
              <a:t>Hallelujah, Praise Jehovah</a:t>
            </a:r>
          </a:p>
        </p:txBody>
      </p:sp>
      <p:sp>
        <p:nvSpPr>
          <p:cNvPr id="6" name="Text Placeholder 5"/>
          <p:cNvSpPr>
            <a:spLocks noGrp="1"/>
          </p:cNvSpPr>
          <p:nvPr>
            <p:ph type="body" sz="quarter" idx="17"/>
          </p:nvPr>
        </p:nvSpPr>
        <p:spPr>
          <a:xfrm>
            <a:off x="2304493" y="5369019"/>
            <a:ext cx="2734502" cy="180975"/>
          </a:xfrm>
        </p:spPr>
        <p:txBody>
          <a:bodyPr/>
          <a:lstStyle/>
          <a:p>
            <a:r>
              <a:t>© 2001 The Paperless Hymnal™</a:t>
            </a:r>
          </a:p>
        </p:txBody>
      </p:sp>
      <p:sp>
        <p:nvSpPr>
          <p:cNvPr id="7" name="Content Placeholder 6"/>
          <p:cNvSpPr>
            <a:spLocks noGrp="1"/>
          </p:cNvSpPr>
          <p:nvPr>
            <p:ph sz="quarter" idx="18"/>
          </p:nvPr>
        </p:nvSpPr>
        <p:spPr>
          <a:xfrm>
            <a:off x="331393" y="352044"/>
            <a:ext cx="914400" cy="2706624"/>
          </a:xfrm>
        </p:spPr>
        <p:txBody>
          <a:bodyPr/>
          <a:lstStyle/>
          <a:p>
            <a:r>
              <a:t> </a:t>
            </a:r>
          </a:p>
        </p:txBody>
      </p:sp>
      <p:pic>
        <p:nvPicPr>
          <p:cNvPr id="8" name="Picture Placeholder 7" descr="pftl-200-02.png"/>
          <p:cNvPicPr>
            <a:picLocks noGrp="1" noChangeAspect="1"/>
          </p:cNvPicPr>
          <p:nvPr>
            <p:ph type="pic" sz="quarter" idx="10"/>
          </p:nvPr>
        </p:nvPicPr>
        <p:blipFill>
          <a:blip r:embed="rId3"/>
          <a:srcRect l="4" r="4"/>
          <a:stretch>
            <a:fillRect/>
          </a:stretch>
        </p:blipFill>
        <p:spPr>
          <a:xfrm>
            <a:off x="948613" y="114300"/>
            <a:ext cx="7795413" cy="4937760"/>
          </a:xfrm>
        </p:spPr>
      </p:pic>
      <p:pic>
        <p:nvPicPr>
          <p:cNvPr id="9" name="Picture Placeholder 8" descr="eh-circle.png"/>
          <p:cNvPicPr>
            <a:picLocks noGrp="1" noChangeAspect="1"/>
          </p:cNvPicPr>
          <p:nvPr>
            <p:ph type="pic" sz="quarter" idx="20"/>
          </p:nvPr>
        </p:nvPicPr>
        <p:blipFill>
          <a:blip r:embed="rId4"/>
          <a:srcRect t="219" b="219"/>
          <a:stretch>
            <a:fillRect/>
          </a:stretch>
        </p:blipFill>
        <p:spPr>
          <a:xfrm>
            <a:off x="7940548" y="5144907"/>
            <a:ext cx="367371" cy="365760"/>
          </a:xfrm>
        </p:spPr>
      </p:pic>
      <p:sp>
        <p:nvSpPr>
          <p:cNvPr id="10" name="Oval 9"/>
          <p:cNvSpPr/>
          <p:nvPr/>
        </p:nvSpPr>
        <p:spPr>
          <a:xfrm>
            <a:off x="445693" y="425196"/>
            <a:ext cx="365760" cy="365760"/>
          </a:xfrm>
          <a:prstGeom prst="ellipse">
            <a:avLst/>
          </a:prstGeom>
          <a:solidFill>
            <a:srgbClr val="5A7BA4"/>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1</a:t>
            </a:r>
          </a:p>
        </p:txBody>
      </p:sp>
      <p:sp>
        <p:nvSpPr>
          <p:cNvPr id="11" name="Oval 10"/>
          <p:cNvSpPr/>
          <p:nvPr/>
        </p:nvSpPr>
        <p:spPr>
          <a:xfrm>
            <a:off x="445693" y="864108"/>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C</a:t>
            </a:r>
          </a:p>
        </p:txBody>
      </p:sp>
      <p:sp>
        <p:nvSpPr>
          <p:cNvPr id="12" name="Oval 11"/>
          <p:cNvSpPr/>
          <p:nvPr/>
        </p:nvSpPr>
        <p:spPr>
          <a:xfrm>
            <a:off x="445693" y="1303020"/>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2</a:t>
            </a:r>
          </a:p>
        </p:txBody>
      </p:sp>
      <p:sp>
        <p:nvSpPr>
          <p:cNvPr id="13" name="Oval 12"/>
          <p:cNvSpPr/>
          <p:nvPr/>
        </p:nvSpPr>
        <p:spPr>
          <a:xfrm>
            <a:off x="445693" y="1741932"/>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C</a:t>
            </a:r>
          </a:p>
        </p:txBody>
      </p:sp>
      <p:sp>
        <p:nvSpPr>
          <p:cNvPr id="14" name="Oval 13"/>
          <p:cNvSpPr/>
          <p:nvPr/>
        </p:nvSpPr>
        <p:spPr>
          <a:xfrm>
            <a:off x="445693" y="2180844"/>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3</a:t>
            </a:r>
          </a:p>
        </p:txBody>
      </p:sp>
      <p:sp>
        <p:nvSpPr>
          <p:cNvPr id="15" name="Oval 14"/>
          <p:cNvSpPr/>
          <p:nvPr/>
        </p:nvSpPr>
        <p:spPr>
          <a:xfrm>
            <a:off x="445693" y="2619756"/>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C</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E91D80-C87A-9A4A-86DA-5066F65493B2}"/>
              </a:ext>
            </a:extLst>
          </p:cNvPr>
          <p:cNvSpPr>
            <a:spLocks noGrp="1"/>
          </p:cNvSpPr>
          <p:nvPr>
            <p:ph idx="1"/>
          </p:nvPr>
        </p:nvSpPr>
        <p:spPr>
          <a:xfrm>
            <a:off x="1238693" y="933007"/>
            <a:ext cx="6666614" cy="3848985"/>
          </a:xfrm>
        </p:spPr>
        <p:txBody>
          <a:bodyPr/>
          <a:lstStyle/>
          <a:p>
            <a:pPr marL="0" indent="0">
              <a:buNone/>
            </a:pPr>
            <a:r>
              <a:rPr lang="en-US" sz="2800" dirty="0"/>
              <a:t>fixing our eyes on Jesus, the pioneer and perfecter of faith. For the joy set before him he endured the cross, scorning its shame, and sat down at the right hand of the throne of God. </a:t>
            </a:r>
            <a:r>
              <a:rPr lang="en-US" sz="2800" b="1" baseline="30000" dirty="0"/>
              <a:t>3 </a:t>
            </a:r>
            <a:r>
              <a:rPr lang="en-US" sz="2800" dirty="0"/>
              <a:t>Consider him who endured such opposition from sinners, </a:t>
            </a:r>
            <a:r>
              <a:rPr lang="en-US" sz="2800" b="1" dirty="0">
                <a:solidFill>
                  <a:srgbClr val="FFFF00"/>
                </a:solidFill>
              </a:rPr>
              <a:t>so that you will not grow weary and lose heart</a:t>
            </a:r>
            <a:r>
              <a:rPr lang="en-US" sz="2800" dirty="0"/>
              <a:t>.</a:t>
            </a:r>
          </a:p>
          <a:p>
            <a:pPr marL="0" indent="0" algn="r">
              <a:buNone/>
            </a:pPr>
            <a:r>
              <a:rPr lang="en-US" dirty="0"/>
              <a:t>Hebrews 12:2-3</a:t>
            </a:r>
          </a:p>
          <a:p>
            <a:pPr marL="0" indent="0">
              <a:buNone/>
            </a:pPr>
            <a:endParaRPr lang="en-US" dirty="0"/>
          </a:p>
        </p:txBody>
      </p:sp>
    </p:spTree>
    <p:extLst>
      <p:ext uri="{BB962C8B-B14F-4D97-AF65-F5344CB8AC3E}">
        <p14:creationId xmlns:p14="http://schemas.microsoft.com/office/powerpoint/2010/main" val="28388730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E91D80-C87A-9A4A-86DA-5066F65493B2}"/>
              </a:ext>
            </a:extLst>
          </p:cNvPr>
          <p:cNvSpPr>
            <a:spLocks noGrp="1"/>
          </p:cNvSpPr>
          <p:nvPr>
            <p:ph idx="1"/>
          </p:nvPr>
        </p:nvSpPr>
        <p:spPr>
          <a:xfrm>
            <a:off x="1238693" y="933007"/>
            <a:ext cx="6666614" cy="3848985"/>
          </a:xfrm>
        </p:spPr>
        <p:txBody>
          <a:bodyPr/>
          <a:lstStyle/>
          <a:p>
            <a:pPr marL="0" indent="0">
              <a:buNone/>
            </a:pPr>
            <a:r>
              <a:rPr lang="en-US" sz="2800" dirty="0" err="1"/>
              <a:t>puestos</a:t>
            </a:r>
            <a:r>
              <a:rPr lang="en-US" sz="2800" dirty="0"/>
              <a:t> los </a:t>
            </a:r>
            <a:r>
              <a:rPr lang="en-US" sz="2800" dirty="0" err="1"/>
              <a:t>ojos</a:t>
            </a:r>
            <a:r>
              <a:rPr lang="en-US" sz="2800" dirty="0"/>
              <a:t> </a:t>
            </a:r>
            <a:r>
              <a:rPr lang="en-US" sz="2800" dirty="0" err="1"/>
              <a:t>en</a:t>
            </a:r>
            <a:r>
              <a:rPr lang="en-US" sz="2800" dirty="0"/>
              <a:t> Jesús, el </a:t>
            </a:r>
            <a:r>
              <a:rPr lang="en-US" sz="2800" dirty="0" err="1"/>
              <a:t>autor</a:t>
            </a:r>
            <a:r>
              <a:rPr lang="en-US" sz="2800" dirty="0"/>
              <a:t> y </a:t>
            </a:r>
            <a:r>
              <a:rPr lang="en-US" sz="2800" dirty="0" err="1"/>
              <a:t>consumador</a:t>
            </a:r>
            <a:r>
              <a:rPr lang="en-US" sz="2800" dirty="0"/>
              <a:t> de la </a:t>
            </a:r>
            <a:r>
              <a:rPr lang="en-US" sz="2800" dirty="0" err="1"/>
              <a:t>fe</a:t>
            </a:r>
            <a:r>
              <a:rPr lang="en-US" sz="2800" dirty="0"/>
              <a:t>, el </a:t>
            </a:r>
            <a:r>
              <a:rPr lang="en-US" sz="2800" dirty="0" err="1"/>
              <a:t>cual</a:t>
            </a:r>
            <a:r>
              <a:rPr lang="en-US" sz="2800" dirty="0"/>
              <a:t> por el </a:t>
            </a:r>
            <a:r>
              <a:rPr lang="en-US" sz="2800" dirty="0" err="1"/>
              <a:t>gozo</a:t>
            </a:r>
            <a:r>
              <a:rPr lang="en-US" sz="2800" dirty="0"/>
              <a:t> </a:t>
            </a:r>
            <a:r>
              <a:rPr lang="en-US" sz="2800" dirty="0" err="1"/>
              <a:t>puesto</a:t>
            </a:r>
            <a:r>
              <a:rPr lang="en-US" sz="2800" dirty="0"/>
              <a:t> </a:t>
            </a:r>
            <a:r>
              <a:rPr lang="en-US" sz="2800" dirty="0" err="1"/>
              <a:t>delante</a:t>
            </a:r>
            <a:r>
              <a:rPr lang="en-US" sz="2800" dirty="0"/>
              <a:t> de </a:t>
            </a:r>
            <a:r>
              <a:rPr lang="en-US" sz="2800" dirty="0" err="1"/>
              <a:t>él</a:t>
            </a:r>
            <a:r>
              <a:rPr lang="en-US" sz="2800" dirty="0"/>
              <a:t> </a:t>
            </a:r>
            <a:r>
              <a:rPr lang="en-US" sz="2800" dirty="0" err="1"/>
              <a:t>sufrió</a:t>
            </a:r>
            <a:r>
              <a:rPr lang="en-US" sz="2800" dirty="0"/>
              <a:t> la </a:t>
            </a:r>
            <a:r>
              <a:rPr lang="en-US" sz="2800" dirty="0" err="1"/>
              <a:t>cruz</a:t>
            </a:r>
            <a:r>
              <a:rPr lang="en-US" sz="2800" dirty="0"/>
              <a:t>, </a:t>
            </a:r>
            <a:r>
              <a:rPr lang="en-US" sz="2800" dirty="0" err="1"/>
              <a:t>menospreciando</a:t>
            </a:r>
            <a:r>
              <a:rPr lang="en-US" sz="2800" dirty="0"/>
              <a:t> el </a:t>
            </a:r>
            <a:r>
              <a:rPr lang="en-US" sz="2800" dirty="0" err="1"/>
              <a:t>oprobio</a:t>
            </a:r>
            <a:r>
              <a:rPr lang="en-US" sz="2800" dirty="0"/>
              <a:t>, y se </a:t>
            </a:r>
            <a:r>
              <a:rPr lang="en-US" sz="2800" dirty="0" err="1"/>
              <a:t>sentó</a:t>
            </a:r>
            <a:r>
              <a:rPr lang="en-US" sz="2800" dirty="0"/>
              <a:t> a la </a:t>
            </a:r>
            <a:r>
              <a:rPr lang="en-US" sz="2800" dirty="0" err="1"/>
              <a:t>diestra</a:t>
            </a:r>
            <a:r>
              <a:rPr lang="en-US" sz="2800" dirty="0"/>
              <a:t> del </a:t>
            </a:r>
            <a:r>
              <a:rPr lang="en-US" sz="2800" dirty="0" err="1"/>
              <a:t>trono</a:t>
            </a:r>
            <a:r>
              <a:rPr lang="en-US" sz="2800" dirty="0"/>
              <a:t> de Dios. </a:t>
            </a:r>
            <a:r>
              <a:rPr lang="en-US" sz="2800" b="1" baseline="30000" dirty="0"/>
              <a:t>3 </a:t>
            </a:r>
            <a:r>
              <a:rPr lang="en-US" sz="2800" dirty="0" err="1"/>
              <a:t>Considerad</a:t>
            </a:r>
            <a:r>
              <a:rPr lang="en-US" sz="2800" dirty="0"/>
              <a:t> a </a:t>
            </a:r>
            <a:r>
              <a:rPr lang="en-US" sz="2800" dirty="0" err="1"/>
              <a:t>aquel</a:t>
            </a:r>
            <a:r>
              <a:rPr lang="en-US" sz="2800" dirty="0"/>
              <a:t> que </a:t>
            </a:r>
            <a:r>
              <a:rPr lang="en-US" sz="2800" dirty="0" err="1"/>
              <a:t>sufrió</a:t>
            </a:r>
            <a:r>
              <a:rPr lang="en-US" sz="2800" dirty="0"/>
              <a:t> </a:t>
            </a:r>
            <a:r>
              <a:rPr lang="en-US" sz="2800" dirty="0" err="1"/>
              <a:t>tal</a:t>
            </a:r>
            <a:r>
              <a:rPr lang="en-US" sz="2800" dirty="0"/>
              <a:t> </a:t>
            </a:r>
            <a:r>
              <a:rPr lang="en-US" sz="2800" dirty="0" err="1"/>
              <a:t>contradicción</a:t>
            </a:r>
            <a:r>
              <a:rPr lang="en-US" sz="2800" dirty="0"/>
              <a:t> de </a:t>
            </a:r>
            <a:r>
              <a:rPr lang="en-US" sz="2800" dirty="0" err="1"/>
              <a:t>pecadores</a:t>
            </a:r>
            <a:r>
              <a:rPr lang="en-US" sz="2800" dirty="0"/>
              <a:t> contra </a:t>
            </a:r>
            <a:r>
              <a:rPr lang="en-US" sz="2800" dirty="0" err="1"/>
              <a:t>sí</a:t>
            </a:r>
            <a:r>
              <a:rPr lang="en-US" sz="2800" dirty="0"/>
              <a:t> </a:t>
            </a:r>
            <a:r>
              <a:rPr lang="en-US" sz="2800" dirty="0" err="1"/>
              <a:t>mismo</a:t>
            </a:r>
            <a:r>
              <a:rPr lang="en-US" sz="2800" dirty="0"/>
              <a:t>, </a:t>
            </a:r>
            <a:r>
              <a:rPr lang="en-US" sz="2800" b="1" dirty="0">
                <a:solidFill>
                  <a:srgbClr val="FFFF00"/>
                </a:solidFill>
              </a:rPr>
              <a:t>para que </a:t>
            </a:r>
            <a:r>
              <a:rPr lang="en-US" sz="2800" b="1" dirty="0" err="1">
                <a:solidFill>
                  <a:srgbClr val="FFFF00"/>
                </a:solidFill>
              </a:rPr>
              <a:t>vuestro</a:t>
            </a:r>
            <a:r>
              <a:rPr lang="en-US" sz="2800" b="1" dirty="0">
                <a:solidFill>
                  <a:srgbClr val="FFFF00"/>
                </a:solidFill>
              </a:rPr>
              <a:t> </a:t>
            </a:r>
            <a:r>
              <a:rPr lang="en-US" sz="2800" b="1" dirty="0" err="1">
                <a:solidFill>
                  <a:srgbClr val="FFFF00"/>
                </a:solidFill>
              </a:rPr>
              <a:t>ánimo</a:t>
            </a:r>
            <a:r>
              <a:rPr lang="en-US" sz="2800" b="1" dirty="0">
                <a:solidFill>
                  <a:srgbClr val="FFFF00"/>
                </a:solidFill>
              </a:rPr>
              <a:t> no se </a:t>
            </a:r>
            <a:r>
              <a:rPr lang="en-US" sz="2800" b="1" dirty="0" err="1">
                <a:solidFill>
                  <a:srgbClr val="FFFF00"/>
                </a:solidFill>
              </a:rPr>
              <a:t>canse</a:t>
            </a:r>
            <a:r>
              <a:rPr lang="en-US" sz="2800" b="1" dirty="0">
                <a:solidFill>
                  <a:srgbClr val="FFFF00"/>
                </a:solidFill>
              </a:rPr>
              <a:t> hasta </a:t>
            </a:r>
            <a:r>
              <a:rPr lang="en-US" sz="2800" b="1" dirty="0" err="1">
                <a:solidFill>
                  <a:srgbClr val="FFFF00"/>
                </a:solidFill>
              </a:rPr>
              <a:t>desmayar</a:t>
            </a:r>
            <a:r>
              <a:rPr lang="en-US" sz="2800" dirty="0"/>
              <a:t>.</a:t>
            </a:r>
          </a:p>
          <a:p>
            <a:pPr marL="0" indent="0" algn="r">
              <a:buNone/>
            </a:pPr>
            <a:r>
              <a:rPr lang="en-US" dirty="0" err="1"/>
              <a:t>Hebreos</a:t>
            </a:r>
            <a:r>
              <a:rPr lang="en-US" dirty="0"/>
              <a:t> 12:2-3</a:t>
            </a:r>
          </a:p>
          <a:p>
            <a:pPr marL="0" indent="0">
              <a:buNone/>
            </a:pPr>
            <a:endParaRPr lang="en-US" dirty="0"/>
          </a:p>
        </p:txBody>
      </p:sp>
    </p:spTree>
    <p:extLst>
      <p:ext uri="{BB962C8B-B14F-4D97-AF65-F5344CB8AC3E}">
        <p14:creationId xmlns:p14="http://schemas.microsoft.com/office/powerpoint/2010/main" val="7373747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E91D80-C87A-9A4A-86DA-5066F65493B2}"/>
              </a:ext>
            </a:extLst>
          </p:cNvPr>
          <p:cNvSpPr>
            <a:spLocks noGrp="1"/>
          </p:cNvSpPr>
          <p:nvPr>
            <p:ph idx="1"/>
          </p:nvPr>
        </p:nvSpPr>
        <p:spPr>
          <a:xfrm>
            <a:off x="1303755" y="1140342"/>
            <a:ext cx="6536490" cy="3434315"/>
          </a:xfrm>
        </p:spPr>
        <p:txBody>
          <a:bodyPr/>
          <a:lstStyle/>
          <a:p>
            <a:pPr marL="0" indent="0">
              <a:buNone/>
            </a:pPr>
            <a:r>
              <a:rPr lang="en-US" sz="2800" dirty="0"/>
              <a:t>God disciplines us for our good, in order that </a:t>
            </a:r>
            <a:r>
              <a:rPr lang="en-US" sz="2800" b="1" dirty="0">
                <a:solidFill>
                  <a:srgbClr val="FFFF00"/>
                </a:solidFill>
              </a:rPr>
              <a:t>we may share in his holiness</a:t>
            </a:r>
            <a:r>
              <a:rPr lang="en-US" sz="2800" dirty="0"/>
              <a:t>. </a:t>
            </a:r>
            <a:r>
              <a:rPr lang="en-US" sz="2800" b="1" baseline="30000" dirty="0"/>
              <a:t>11 </a:t>
            </a:r>
            <a:r>
              <a:rPr lang="en-US" sz="2800" dirty="0"/>
              <a:t>No discipline seems pleasant at the time, but painful. Later on, however, it produces a </a:t>
            </a:r>
            <a:r>
              <a:rPr lang="en-US" sz="2800" b="1" dirty="0">
                <a:solidFill>
                  <a:srgbClr val="FFFF00"/>
                </a:solidFill>
              </a:rPr>
              <a:t>harvest of righteousness and peace</a:t>
            </a:r>
            <a:r>
              <a:rPr lang="en-US" sz="2800" dirty="0"/>
              <a:t> for those who have been trained by it.</a:t>
            </a:r>
          </a:p>
          <a:p>
            <a:pPr marL="0" indent="0" algn="r">
              <a:buNone/>
            </a:pPr>
            <a:r>
              <a:rPr lang="en-US" dirty="0"/>
              <a:t>Hebrews 12:10b-11</a:t>
            </a:r>
          </a:p>
        </p:txBody>
      </p:sp>
    </p:spTree>
    <p:extLst>
      <p:ext uri="{BB962C8B-B14F-4D97-AF65-F5344CB8AC3E}">
        <p14:creationId xmlns:p14="http://schemas.microsoft.com/office/powerpoint/2010/main" val="19450723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E91D80-C87A-9A4A-86DA-5066F65493B2}"/>
              </a:ext>
            </a:extLst>
          </p:cNvPr>
          <p:cNvSpPr>
            <a:spLocks noGrp="1"/>
          </p:cNvSpPr>
          <p:nvPr>
            <p:ph idx="1"/>
          </p:nvPr>
        </p:nvSpPr>
        <p:spPr>
          <a:xfrm>
            <a:off x="1303755" y="1140342"/>
            <a:ext cx="6536490" cy="3434315"/>
          </a:xfrm>
        </p:spPr>
        <p:txBody>
          <a:bodyPr/>
          <a:lstStyle/>
          <a:p>
            <a:pPr marL="0" indent="0">
              <a:buNone/>
            </a:pPr>
            <a:r>
              <a:rPr lang="en-US" sz="2800" dirty="0" err="1"/>
              <a:t>pero</a:t>
            </a:r>
            <a:r>
              <a:rPr lang="en-US" sz="2800" dirty="0"/>
              <a:t> </a:t>
            </a:r>
            <a:r>
              <a:rPr lang="en-US" sz="2800" dirty="0" err="1"/>
              <a:t>éste</a:t>
            </a:r>
            <a:r>
              <a:rPr lang="en-US" sz="2800" dirty="0"/>
              <a:t> para lo que </a:t>
            </a:r>
            <a:r>
              <a:rPr lang="en-US" sz="2800" dirty="0" err="1"/>
              <a:t>nos</a:t>
            </a:r>
            <a:r>
              <a:rPr lang="en-US" sz="2800" dirty="0"/>
              <a:t> es </a:t>
            </a:r>
            <a:r>
              <a:rPr lang="en-US" sz="2800" dirty="0" err="1"/>
              <a:t>provechoso</a:t>
            </a:r>
            <a:r>
              <a:rPr lang="en-US" sz="2800" dirty="0"/>
              <a:t>, para que </a:t>
            </a:r>
            <a:r>
              <a:rPr lang="en-US" sz="2800" b="1" dirty="0" err="1">
                <a:solidFill>
                  <a:srgbClr val="FFFF00"/>
                </a:solidFill>
              </a:rPr>
              <a:t>participemos</a:t>
            </a:r>
            <a:r>
              <a:rPr lang="en-US" sz="2800" b="1" dirty="0">
                <a:solidFill>
                  <a:srgbClr val="FFFF00"/>
                </a:solidFill>
              </a:rPr>
              <a:t> de </a:t>
            </a:r>
            <a:r>
              <a:rPr lang="en-US" sz="2800" b="1" dirty="0" err="1">
                <a:solidFill>
                  <a:srgbClr val="FFFF00"/>
                </a:solidFill>
              </a:rPr>
              <a:t>su</a:t>
            </a:r>
            <a:r>
              <a:rPr lang="en-US" sz="2800" b="1" dirty="0">
                <a:solidFill>
                  <a:srgbClr val="FFFF00"/>
                </a:solidFill>
              </a:rPr>
              <a:t> </a:t>
            </a:r>
            <a:r>
              <a:rPr lang="en-US" sz="2800" b="1" dirty="0" err="1">
                <a:solidFill>
                  <a:srgbClr val="FFFF00"/>
                </a:solidFill>
              </a:rPr>
              <a:t>santidad</a:t>
            </a:r>
            <a:r>
              <a:rPr lang="en-US" sz="2800" dirty="0"/>
              <a:t>. </a:t>
            </a:r>
            <a:r>
              <a:rPr lang="en-US" sz="2800" b="1" baseline="30000" dirty="0"/>
              <a:t>11 </a:t>
            </a:r>
            <a:r>
              <a:rPr lang="en-US" sz="2800" dirty="0"/>
              <a:t>Es </a:t>
            </a:r>
            <a:r>
              <a:rPr lang="en-US" sz="2800" dirty="0" err="1"/>
              <a:t>verdad</a:t>
            </a:r>
            <a:r>
              <a:rPr lang="en-US" sz="2800" dirty="0"/>
              <a:t> que </a:t>
            </a:r>
            <a:r>
              <a:rPr lang="en-US" sz="2800" dirty="0" err="1"/>
              <a:t>ninguna</a:t>
            </a:r>
            <a:r>
              <a:rPr lang="en-US" sz="2800" dirty="0"/>
              <a:t> </a:t>
            </a:r>
            <a:r>
              <a:rPr lang="en-US" sz="2800" dirty="0" err="1"/>
              <a:t>disciplina</a:t>
            </a:r>
            <a:r>
              <a:rPr lang="en-US" sz="2800" dirty="0"/>
              <a:t> al </a:t>
            </a:r>
            <a:r>
              <a:rPr lang="en-US" sz="2800" dirty="0" err="1"/>
              <a:t>presente</a:t>
            </a:r>
            <a:r>
              <a:rPr lang="en-US" sz="2800" dirty="0"/>
              <a:t> </a:t>
            </a:r>
            <a:r>
              <a:rPr lang="en-US" sz="2800" dirty="0" err="1"/>
              <a:t>parece</a:t>
            </a:r>
            <a:r>
              <a:rPr lang="en-US" sz="2800" dirty="0"/>
              <a:t> ser causa de </a:t>
            </a:r>
            <a:r>
              <a:rPr lang="en-US" sz="2800" dirty="0" err="1"/>
              <a:t>gozo</a:t>
            </a:r>
            <a:r>
              <a:rPr lang="en-US" sz="2800" dirty="0"/>
              <a:t>, </a:t>
            </a:r>
            <a:r>
              <a:rPr lang="en-US" sz="2800" dirty="0" err="1"/>
              <a:t>sino</a:t>
            </a:r>
            <a:r>
              <a:rPr lang="en-US" sz="2800" dirty="0"/>
              <a:t> de tristeza; </a:t>
            </a:r>
            <a:r>
              <a:rPr lang="en-US" sz="2800" dirty="0" err="1"/>
              <a:t>pero</a:t>
            </a:r>
            <a:r>
              <a:rPr lang="en-US" sz="2800" dirty="0"/>
              <a:t> </a:t>
            </a:r>
            <a:r>
              <a:rPr lang="en-US" sz="2800" dirty="0" err="1"/>
              <a:t>después</a:t>
            </a:r>
            <a:r>
              <a:rPr lang="en-US" sz="2800" dirty="0"/>
              <a:t> da </a:t>
            </a:r>
            <a:r>
              <a:rPr lang="en-US" sz="2800" b="1" dirty="0" err="1">
                <a:solidFill>
                  <a:srgbClr val="FFFF00"/>
                </a:solidFill>
              </a:rPr>
              <a:t>fruto</a:t>
            </a:r>
            <a:r>
              <a:rPr lang="en-US" sz="2800" b="1" dirty="0">
                <a:solidFill>
                  <a:srgbClr val="FFFF00"/>
                </a:solidFill>
              </a:rPr>
              <a:t> </a:t>
            </a:r>
            <a:r>
              <a:rPr lang="en-US" sz="2800" b="1" dirty="0" err="1">
                <a:solidFill>
                  <a:srgbClr val="FFFF00"/>
                </a:solidFill>
              </a:rPr>
              <a:t>apacible</a:t>
            </a:r>
            <a:r>
              <a:rPr lang="en-US" sz="2800" b="1" dirty="0">
                <a:solidFill>
                  <a:srgbClr val="FFFF00"/>
                </a:solidFill>
              </a:rPr>
              <a:t> de </a:t>
            </a:r>
            <a:r>
              <a:rPr lang="en-US" sz="2800" b="1" dirty="0" err="1">
                <a:solidFill>
                  <a:srgbClr val="FFFF00"/>
                </a:solidFill>
              </a:rPr>
              <a:t>justicia</a:t>
            </a:r>
            <a:r>
              <a:rPr lang="en-US" sz="2800" dirty="0"/>
              <a:t> a los que </a:t>
            </a:r>
            <a:r>
              <a:rPr lang="en-US" sz="2800" dirty="0" err="1"/>
              <a:t>en</a:t>
            </a:r>
            <a:r>
              <a:rPr lang="en-US" sz="2800" dirty="0"/>
              <a:t> </a:t>
            </a:r>
            <a:r>
              <a:rPr lang="en-US" sz="2800" dirty="0" err="1"/>
              <a:t>ella</a:t>
            </a:r>
            <a:r>
              <a:rPr lang="en-US" sz="2800" dirty="0"/>
              <a:t> </a:t>
            </a:r>
            <a:r>
              <a:rPr lang="en-US" sz="2800" dirty="0" err="1"/>
              <a:t>han</a:t>
            </a:r>
            <a:r>
              <a:rPr lang="en-US" sz="2800" dirty="0"/>
              <a:t> </a:t>
            </a:r>
            <a:r>
              <a:rPr lang="en-US" sz="2800" dirty="0" err="1"/>
              <a:t>sido</a:t>
            </a:r>
            <a:r>
              <a:rPr lang="en-US" sz="2800" dirty="0"/>
              <a:t> </a:t>
            </a:r>
            <a:r>
              <a:rPr lang="en-US" sz="2800" dirty="0" err="1"/>
              <a:t>ejercitados</a:t>
            </a:r>
            <a:r>
              <a:rPr lang="en-US" sz="2800" dirty="0"/>
              <a:t>.</a:t>
            </a:r>
          </a:p>
          <a:p>
            <a:pPr marL="0" indent="0" algn="r">
              <a:buNone/>
            </a:pPr>
            <a:r>
              <a:rPr lang="en-US" dirty="0" err="1"/>
              <a:t>Hebreos</a:t>
            </a:r>
            <a:r>
              <a:rPr lang="en-US" dirty="0"/>
              <a:t> 12:10b-11</a:t>
            </a:r>
          </a:p>
        </p:txBody>
      </p:sp>
    </p:spTree>
    <p:extLst>
      <p:ext uri="{BB962C8B-B14F-4D97-AF65-F5344CB8AC3E}">
        <p14:creationId xmlns:p14="http://schemas.microsoft.com/office/powerpoint/2010/main" val="41440347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bg>
      <p:bgPr>
        <a:solidFill>
          <a:srgbClr val="FF000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868B91D-D8AD-41B3-AF54-9EE40CF354D0}"/>
              </a:ext>
            </a:extLst>
          </p:cNvPr>
          <p:cNvSpPr txBox="1"/>
          <p:nvPr/>
        </p:nvSpPr>
        <p:spPr>
          <a:xfrm>
            <a:off x="853944" y="2072670"/>
            <a:ext cx="7640152"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prstClr val="white"/>
                </a:solidFill>
                <a:effectLst/>
                <a:uLnTx/>
                <a:uFillTx/>
                <a:latin typeface="Calibri" panose="020F0502020204030204"/>
                <a:ea typeface="+mn-ea"/>
                <a:cs typeface="+mn-cs"/>
              </a:rPr>
              <a:t>SERMON</a:t>
            </a:r>
          </a:p>
        </p:txBody>
      </p:sp>
    </p:spTree>
    <p:extLst>
      <p:ext uri="{BB962C8B-B14F-4D97-AF65-F5344CB8AC3E}">
        <p14:creationId xmlns:p14="http://schemas.microsoft.com/office/powerpoint/2010/main" val="123743854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9"/>
          </p:nvPr>
        </p:nvSpPr>
        <p:spPr>
          <a:xfrm>
            <a:off x="1033271" y="4662374"/>
            <a:ext cx="7638587" cy="914400"/>
          </a:xfrm>
        </p:spPr>
        <p:txBody>
          <a:bodyPr/>
          <a:lstStyle/>
          <a:p>
            <a:r>
              <a:t> </a:t>
            </a:r>
          </a:p>
        </p:txBody>
      </p:sp>
      <p:pic>
        <p:nvPicPr>
          <p:cNvPr id="3" name="Picture Placeholder 2" descr="pftl-circle.png"/>
          <p:cNvPicPr>
            <a:picLocks noGrp="1" noChangeAspect="1"/>
          </p:cNvPicPr>
          <p:nvPr>
            <p:ph type="pic" sz="quarter" idx="14"/>
          </p:nvPr>
        </p:nvPicPr>
        <p:blipFill>
          <a:blip r:embed="rId2"/>
          <a:srcRect t="526" b="526"/>
          <a:stretch>
            <a:fillRect/>
          </a:stretch>
        </p:blipFill>
        <p:spPr>
          <a:xfrm>
            <a:off x="1178574" y="5125749"/>
            <a:ext cx="365760" cy="361915"/>
          </a:xfrm>
        </p:spPr>
      </p:pic>
      <p:sp>
        <p:nvSpPr>
          <p:cNvPr id="4" name="Text Placeholder 3"/>
          <p:cNvSpPr>
            <a:spLocks noGrp="1"/>
          </p:cNvSpPr>
          <p:nvPr>
            <p:ph type="body" sz="quarter" idx="15"/>
          </p:nvPr>
        </p:nvSpPr>
        <p:spPr>
          <a:xfrm>
            <a:off x="1632987" y="5119574"/>
            <a:ext cx="365760" cy="365760"/>
          </a:xfrm>
        </p:spPr>
        <p:txBody>
          <a:bodyPr/>
          <a:lstStyle/>
          <a:p>
            <a:r>
              <a:t>337</a:t>
            </a:r>
          </a:p>
        </p:txBody>
      </p:sp>
      <p:sp>
        <p:nvSpPr>
          <p:cNvPr id="5" name="Text Placeholder 4"/>
          <p:cNvSpPr>
            <a:spLocks noGrp="1"/>
          </p:cNvSpPr>
          <p:nvPr>
            <p:ph type="body" sz="quarter" idx="16"/>
          </p:nvPr>
        </p:nvSpPr>
        <p:spPr>
          <a:xfrm>
            <a:off x="2087400" y="5072259"/>
            <a:ext cx="2951596" cy="361915"/>
          </a:xfrm>
        </p:spPr>
        <p:txBody>
          <a:bodyPr wrap="square">
            <a:noAutofit/>
          </a:bodyPr>
          <a:lstStyle/>
          <a:p>
            <a:r>
              <a:rPr sz="1800" b="0" i="0">
                <a:latin typeface="Calibri"/>
              </a:rPr>
              <a:t>Is Thy Heart Right with God?</a:t>
            </a:r>
          </a:p>
        </p:txBody>
      </p:sp>
      <p:sp>
        <p:nvSpPr>
          <p:cNvPr id="6" name="Text Placeholder 5"/>
          <p:cNvSpPr>
            <a:spLocks noGrp="1"/>
          </p:cNvSpPr>
          <p:nvPr>
            <p:ph type="body" sz="quarter" idx="17"/>
          </p:nvPr>
        </p:nvSpPr>
        <p:spPr>
          <a:xfrm>
            <a:off x="2087400" y="5343686"/>
            <a:ext cx="2951596" cy="180975"/>
          </a:xfrm>
        </p:spPr>
        <p:txBody>
          <a:bodyPr/>
          <a:lstStyle/>
          <a:p>
            <a:r>
              <a:t>© 2002 The Paperless Hymnal™</a:t>
            </a:r>
          </a:p>
        </p:txBody>
      </p:sp>
      <p:sp>
        <p:nvSpPr>
          <p:cNvPr id="7" name="Content Placeholder 6"/>
          <p:cNvSpPr>
            <a:spLocks noGrp="1"/>
          </p:cNvSpPr>
          <p:nvPr>
            <p:ph sz="quarter" idx="18"/>
          </p:nvPr>
        </p:nvSpPr>
        <p:spPr>
          <a:xfrm>
            <a:off x="114300" y="377376"/>
            <a:ext cx="914400" cy="2267712"/>
          </a:xfrm>
        </p:spPr>
        <p:txBody>
          <a:bodyPr/>
          <a:lstStyle/>
          <a:p>
            <a:r>
              <a:t> </a:t>
            </a:r>
          </a:p>
        </p:txBody>
      </p:sp>
      <p:pic>
        <p:nvPicPr>
          <p:cNvPr id="8" name="Picture Placeholder 7" descr="pftl-337-01.png"/>
          <p:cNvPicPr>
            <a:picLocks noGrp="1" noChangeAspect="1"/>
          </p:cNvPicPr>
          <p:nvPr>
            <p:ph type="pic" sz="quarter" idx="10"/>
          </p:nvPr>
        </p:nvPicPr>
        <p:blipFill>
          <a:blip r:embed="rId3"/>
          <a:srcRect l="16" r="16"/>
          <a:stretch>
            <a:fillRect/>
          </a:stretch>
        </p:blipFill>
        <p:spPr>
          <a:xfrm>
            <a:off x="731520" y="139632"/>
            <a:ext cx="8229600" cy="4887094"/>
          </a:xfrm>
        </p:spPr>
      </p:pic>
      <p:pic>
        <p:nvPicPr>
          <p:cNvPr id="9" name="Picture Placeholder 8" descr="eh-circle.png"/>
          <p:cNvPicPr>
            <a:picLocks noGrp="1" noChangeAspect="1"/>
          </p:cNvPicPr>
          <p:nvPr>
            <p:ph type="pic" sz="quarter" idx="20"/>
          </p:nvPr>
        </p:nvPicPr>
        <p:blipFill>
          <a:blip r:embed="rId4"/>
          <a:srcRect t="219" b="219"/>
          <a:stretch>
            <a:fillRect/>
          </a:stretch>
        </p:blipFill>
        <p:spPr>
          <a:xfrm>
            <a:off x="8157642" y="5119574"/>
            <a:ext cx="367371" cy="365760"/>
          </a:xfrm>
        </p:spPr>
      </p:pic>
      <p:sp>
        <p:nvSpPr>
          <p:cNvPr id="10" name="Oval 9"/>
          <p:cNvSpPr/>
          <p:nvPr/>
        </p:nvSpPr>
        <p:spPr>
          <a:xfrm>
            <a:off x="228600" y="450528"/>
            <a:ext cx="365760" cy="365760"/>
          </a:xfrm>
          <a:prstGeom prst="ellipse">
            <a:avLst/>
          </a:prstGeom>
          <a:solidFill>
            <a:srgbClr val="5A7BA4"/>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1</a:t>
            </a:r>
          </a:p>
        </p:txBody>
      </p:sp>
      <p:sp>
        <p:nvSpPr>
          <p:cNvPr id="11" name="Oval 10"/>
          <p:cNvSpPr/>
          <p:nvPr/>
        </p:nvSpPr>
        <p:spPr>
          <a:xfrm>
            <a:off x="228600" y="889440"/>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C</a:t>
            </a:r>
          </a:p>
        </p:txBody>
      </p:sp>
      <p:sp>
        <p:nvSpPr>
          <p:cNvPr id="12" name="Down Arrow 11"/>
          <p:cNvSpPr/>
          <p:nvPr/>
        </p:nvSpPr>
        <p:spPr>
          <a:xfrm>
            <a:off x="310896" y="1328352"/>
            <a:ext cx="201168" cy="365760"/>
          </a:xfrm>
          <a:prstGeom prst="downArrow">
            <a:avLst>
              <a:gd name="adj1" fmla="val 50000"/>
              <a:gd name="adj2" fmla="val 75000"/>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3" name="Oval 12"/>
          <p:cNvSpPr/>
          <p:nvPr/>
        </p:nvSpPr>
        <p:spPr>
          <a:xfrm>
            <a:off x="228600" y="1767264"/>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3</a:t>
            </a:r>
          </a:p>
        </p:txBody>
      </p:sp>
      <p:sp>
        <p:nvSpPr>
          <p:cNvPr id="14" name="Oval 13"/>
          <p:cNvSpPr/>
          <p:nvPr/>
        </p:nvSpPr>
        <p:spPr>
          <a:xfrm>
            <a:off x="228600" y="2206176"/>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C</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9"/>
          </p:nvPr>
        </p:nvSpPr>
        <p:spPr>
          <a:xfrm>
            <a:off x="1033271" y="4662374"/>
            <a:ext cx="7638587" cy="914400"/>
          </a:xfrm>
        </p:spPr>
        <p:txBody>
          <a:bodyPr/>
          <a:lstStyle/>
          <a:p>
            <a:r>
              <a:t> </a:t>
            </a:r>
          </a:p>
        </p:txBody>
      </p:sp>
      <p:pic>
        <p:nvPicPr>
          <p:cNvPr id="3" name="Picture Placeholder 2" descr="pftl-circle.png"/>
          <p:cNvPicPr>
            <a:picLocks noGrp="1" noChangeAspect="1"/>
          </p:cNvPicPr>
          <p:nvPr>
            <p:ph type="pic" sz="quarter" idx="14"/>
          </p:nvPr>
        </p:nvPicPr>
        <p:blipFill>
          <a:blip r:embed="rId2"/>
          <a:srcRect t="526" b="526"/>
          <a:stretch>
            <a:fillRect/>
          </a:stretch>
        </p:blipFill>
        <p:spPr>
          <a:xfrm>
            <a:off x="1178574" y="5125749"/>
            <a:ext cx="365760" cy="361915"/>
          </a:xfrm>
        </p:spPr>
      </p:pic>
      <p:sp>
        <p:nvSpPr>
          <p:cNvPr id="4" name="Text Placeholder 3"/>
          <p:cNvSpPr>
            <a:spLocks noGrp="1"/>
          </p:cNvSpPr>
          <p:nvPr>
            <p:ph type="body" sz="quarter" idx="15"/>
          </p:nvPr>
        </p:nvSpPr>
        <p:spPr>
          <a:xfrm>
            <a:off x="1632987" y="5119574"/>
            <a:ext cx="365760" cy="365760"/>
          </a:xfrm>
        </p:spPr>
        <p:txBody>
          <a:bodyPr/>
          <a:lstStyle/>
          <a:p>
            <a:r>
              <a:t>337</a:t>
            </a:r>
          </a:p>
        </p:txBody>
      </p:sp>
      <p:sp>
        <p:nvSpPr>
          <p:cNvPr id="5" name="Text Placeholder 4"/>
          <p:cNvSpPr>
            <a:spLocks noGrp="1"/>
          </p:cNvSpPr>
          <p:nvPr>
            <p:ph type="body" sz="quarter" idx="16"/>
          </p:nvPr>
        </p:nvSpPr>
        <p:spPr>
          <a:xfrm>
            <a:off x="2087400" y="5072259"/>
            <a:ext cx="2951596" cy="361915"/>
          </a:xfrm>
        </p:spPr>
        <p:txBody>
          <a:bodyPr wrap="square">
            <a:noAutofit/>
          </a:bodyPr>
          <a:lstStyle/>
          <a:p>
            <a:r>
              <a:rPr sz="1800" b="0" i="0">
                <a:latin typeface="Calibri"/>
              </a:rPr>
              <a:t>Is Thy Heart Right with God?</a:t>
            </a:r>
          </a:p>
        </p:txBody>
      </p:sp>
      <p:sp>
        <p:nvSpPr>
          <p:cNvPr id="6" name="Text Placeholder 5"/>
          <p:cNvSpPr>
            <a:spLocks noGrp="1"/>
          </p:cNvSpPr>
          <p:nvPr>
            <p:ph type="body" sz="quarter" idx="17"/>
          </p:nvPr>
        </p:nvSpPr>
        <p:spPr>
          <a:xfrm>
            <a:off x="2087400" y="5343686"/>
            <a:ext cx="2951596" cy="180975"/>
          </a:xfrm>
        </p:spPr>
        <p:txBody>
          <a:bodyPr/>
          <a:lstStyle/>
          <a:p>
            <a:r>
              <a:t>© 2002 The Paperless Hymnal™</a:t>
            </a:r>
          </a:p>
        </p:txBody>
      </p:sp>
      <p:sp>
        <p:nvSpPr>
          <p:cNvPr id="7" name="Content Placeholder 6"/>
          <p:cNvSpPr>
            <a:spLocks noGrp="1"/>
          </p:cNvSpPr>
          <p:nvPr>
            <p:ph sz="quarter" idx="18"/>
          </p:nvPr>
        </p:nvSpPr>
        <p:spPr>
          <a:xfrm>
            <a:off x="114300" y="377376"/>
            <a:ext cx="914400" cy="2267712"/>
          </a:xfrm>
        </p:spPr>
        <p:txBody>
          <a:bodyPr/>
          <a:lstStyle/>
          <a:p>
            <a:r>
              <a:t> </a:t>
            </a:r>
          </a:p>
        </p:txBody>
      </p:sp>
      <p:pic>
        <p:nvPicPr>
          <p:cNvPr id="8" name="Picture Placeholder 7" descr="pftl-337-02.png"/>
          <p:cNvPicPr>
            <a:picLocks noGrp="1" noChangeAspect="1"/>
          </p:cNvPicPr>
          <p:nvPr>
            <p:ph type="pic" sz="quarter" idx="10"/>
          </p:nvPr>
        </p:nvPicPr>
        <p:blipFill>
          <a:blip r:embed="rId3"/>
          <a:srcRect l="16" r="16"/>
          <a:stretch>
            <a:fillRect/>
          </a:stretch>
        </p:blipFill>
        <p:spPr>
          <a:xfrm>
            <a:off x="731520" y="139632"/>
            <a:ext cx="8229600" cy="4887094"/>
          </a:xfrm>
        </p:spPr>
      </p:pic>
      <p:pic>
        <p:nvPicPr>
          <p:cNvPr id="9" name="Picture Placeholder 8" descr="eh-circle.png"/>
          <p:cNvPicPr>
            <a:picLocks noGrp="1" noChangeAspect="1"/>
          </p:cNvPicPr>
          <p:nvPr>
            <p:ph type="pic" sz="quarter" idx="20"/>
          </p:nvPr>
        </p:nvPicPr>
        <p:blipFill>
          <a:blip r:embed="rId4"/>
          <a:srcRect t="219" b="219"/>
          <a:stretch>
            <a:fillRect/>
          </a:stretch>
        </p:blipFill>
        <p:spPr>
          <a:xfrm>
            <a:off x="8157642" y="5119574"/>
            <a:ext cx="367371" cy="365760"/>
          </a:xfrm>
        </p:spPr>
      </p:pic>
      <p:sp>
        <p:nvSpPr>
          <p:cNvPr id="10" name="Oval 9"/>
          <p:cNvSpPr/>
          <p:nvPr/>
        </p:nvSpPr>
        <p:spPr>
          <a:xfrm>
            <a:off x="228600" y="450528"/>
            <a:ext cx="365760" cy="365760"/>
          </a:xfrm>
          <a:prstGeom prst="ellipse">
            <a:avLst/>
          </a:prstGeom>
          <a:solidFill>
            <a:srgbClr val="5A7BA4"/>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1</a:t>
            </a:r>
          </a:p>
        </p:txBody>
      </p:sp>
      <p:sp>
        <p:nvSpPr>
          <p:cNvPr id="11" name="Oval 10"/>
          <p:cNvSpPr/>
          <p:nvPr/>
        </p:nvSpPr>
        <p:spPr>
          <a:xfrm>
            <a:off x="228600" y="889440"/>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C</a:t>
            </a:r>
          </a:p>
        </p:txBody>
      </p:sp>
      <p:sp>
        <p:nvSpPr>
          <p:cNvPr id="12" name="Down Arrow 11"/>
          <p:cNvSpPr/>
          <p:nvPr/>
        </p:nvSpPr>
        <p:spPr>
          <a:xfrm>
            <a:off x="310896" y="1328352"/>
            <a:ext cx="201168" cy="365760"/>
          </a:xfrm>
          <a:prstGeom prst="downArrow">
            <a:avLst>
              <a:gd name="adj1" fmla="val 50000"/>
              <a:gd name="adj2" fmla="val 75000"/>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3" name="Oval 12"/>
          <p:cNvSpPr/>
          <p:nvPr/>
        </p:nvSpPr>
        <p:spPr>
          <a:xfrm>
            <a:off x="228600" y="1767264"/>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3</a:t>
            </a:r>
          </a:p>
        </p:txBody>
      </p:sp>
      <p:sp>
        <p:nvSpPr>
          <p:cNvPr id="14" name="Oval 13"/>
          <p:cNvSpPr/>
          <p:nvPr/>
        </p:nvSpPr>
        <p:spPr>
          <a:xfrm>
            <a:off x="228600" y="2206176"/>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9"/>
          </p:nvPr>
        </p:nvSpPr>
        <p:spPr>
          <a:xfrm>
            <a:off x="1033271" y="4662374"/>
            <a:ext cx="7638587" cy="914400"/>
          </a:xfrm>
        </p:spPr>
        <p:txBody>
          <a:bodyPr/>
          <a:lstStyle/>
          <a:p>
            <a:r>
              <a:t> </a:t>
            </a:r>
          </a:p>
        </p:txBody>
      </p:sp>
      <p:pic>
        <p:nvPicPr>
          <p:cNvPr id="3" name="Picture Placeholder 2" descr="pftl-circle.png"/>
          <p:cNvPicPr>
            <a:picLocks noGrp="1" noChangeAspect="1"/>
          </p:cNvPicPr>
          <p:nvPr>
            <p:ph type="pic" sz="quarter" idx="14"/>
          </p:nvPr>
        </p:nvPicPr>
        <p:blipFill>
          <a:blip r:embed="rId2"/>
          <a:srcRect t="526" b="526"/>
          <a:stretch>
            <a:fillRect/>
          </a:stretch>
        </p:blipFill>
        <p:spPr>
          <a:xfrm>
            <a:off x="1178574" y="5125749"/>
            <a:ext cx="365760" cy="361915"/>
          </a:xfrm>
        </p:spPr>
      </p:pic>
      <p:sp>
        <p:nvSpPr>
          <p:cNvPr id="4" name="Text Placeholder 3"/>
          <p:cNvSpPr>
            <a:spLocks noGrp="1"/>
          </p:cNvSpPr>
          <p:nvPr>
            <p:ph type="body" sz="quarter" idx="15"/>
          </p:nvPr>
        </p:nvSpPr>
        <p:spPr>
          <a:xfrm>
            <a:off x="1632987" y="5119574"/>
            <a:ext cx="365760" cy="365760"/>
          </a:xfrm>
        </p:spPr>
        <p:txBody>
          <a:bodyPr/>
          <a:lstStyle/>
          <a:p>
            <a:r>
              <a:t>337</a:t>
            </a:r>
          </a:p>
        </p:txBody>
      </p:sp>
      <p:sp>
        <p:nvSpPr>
          <p:cNvPr id="5" name="Text Placeholder 4"/>
          <p:cNvSpPr>
            <a:spLocks noGrp="1"/>
          </p:cNvSpPr>
          <p:nvPr>
            <p:ph type="body" sz="quarter" idx="16"/>
          </p:nvPr>
        </p:nvSpPr>
        <p:spPr>
          <a:xfrm>
            <a:off x="2087400" y="5072259"/>
            <a:ext cx="2951596" cy="361915"/>
          </a:xfrm>
        </p:spPr>
        <p:txBody>
          <a:bodyPr wrap="square">
            <a:noAutofit/>
          </a:bodyPr>
          <a:lstStyle/>
          <a:p>
            <a:r>
              <a:rPr sz="1800" b="0" i="0">
                <a:latin typeface="Calibri"/>
              </a:rPr>
              <a:t>Is Thy Heart Right with God?</a:t>
            </a:r>
          </a:p>
        </p:txBody>
      </p:sp>
      <p:sp>
        <p:nvSpPr>
          <p:cNvPr id="6" name="Text Placeholder 5"/>
          <p:cNvSpPr>
            <a:spLocks noGrp="1"/>
          </p:cNvSpPr>
          <p:nvPr>
            <p:ph type="body" sz="quarter" idx="17"/>
          </p:nvPr>
        </p:nvSpPr>
        <p:spPr>
          <a:xfrm>
            <a:off x="2087400" y="5343686"/>
            <a:ext cx="2951596" cy="180975"/>
          </a:xfrm>
        </p:spPr>
        <p:txBody>
          <a:bodyPr/>
          <a:lstStyle/>
          <a:p>
            <a:r>
              <a:t>© 2002 The Paperless Hymnal™</a:t>
            </a:r>
          </a:p>
        </p:txBody>
      </p:sp>
      <p:sp>
        <p:nvSpPr>
          <p:cNvPr id="7" name="Content Placeholder 6"/>
          <p:cNvSpPr>
            <a:spLocks noGrp="1"/>
          </p:cNvSpPr>
          <p:nvPr>
            <p:ph sz="quarter" idx="18"/>
          </p:nvPr>
        </p:nvSpPr>
        <p:spPr>
          <a:xfrm>
            <a:off x="114300" y="377376"/>
            <a:ext cx="914400" cy="2267712"/>
          </a:xfrm>
        </p:spPr>
        <p:txBody>
          <a:bodyPr/>
          <a:lstStyle/>
          <a:p>
            <a:r>
              <a:t> </a:t>
            </a:r>
          </a:p>
        </p:txBody>
      </p:sp>
      <p:pic>
        <p:nvPicPr>
          <p:cNvPr id="8" name="Picture Placeholder 7" descr="pftl-337-03.png"/>
          <p:cNvPicPr>
            <a:picLocks noGrp="1" noChangeAspect="1"/>
          </p:cNvPicPr>
          <p:nvPr>
            <p:ph type="pic" sz="quarter" idx="10"/>
          </p:nvPr>
        </p:nvPicPr>
        <p:blipFill>
          <a:blip r:embed="rId3"/>
          <a:srcRect l="16" r="16"/>
          <a:stretch>
            <a:fillRect/>
          </a:stretch>
        </p:blipFill>
        <p:spPr>
          <a:xfrm>
            <a:off x="731520" y="139632"/>
            <a:ext cx="8229600" cy="4887094"/>
          </a:xfrm>
        </p:spPr>
      </p:pic>
      <p:pic>
        <p:nvPicPr>
          <p:cNvPr id="9" name="Picture Placeholder 8" descr="eh-circle.png"/>
          <p:cNvPicPr>
            <a:picLocks noGrp="1" noChangeAspect="1"/>
          </p:cNvPicPr>
          <p:nvPr>
            <p:ph type="pic" sz="quarter" idx="20"/>
          </p:nvPr>
        </p:nvPicPr>
        <p:blipFill>
          <a:blip r:embed="rId4"/>
          <a:srcRect t="219" b="219"/>
          <a:stretch>
            <a:fillRect/>
          </a:stretch>
        </p:blipFill>
        <p:spPr>
          <a:xfrm>
            <a:off x="8157642" y="5119574"/>
            <a:ext cx="367371" cy="365760"/>
          </a:xfrm>
        </p:spPr>
      </p:pic>
      <p:sp>
        <p:nvSpPr>
          <p:cNvPr id="10" name="Oval 9"/>
          <p:cNvSpPr/>
          <p:nvPr/>
        </p:nvSpPr>
        <p:spPr>
          <a:xfrm>
            <a:off x="228600" y="450528"/>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1</a:t>
            </a:r>
          </a:p>
        </p:txBody>
      </p:sp>
      <p:sp>
        <p:nvSpPr>
          <p:cNvPr id="11" name="Oval 10"/>
          <p:cNvSpPr/>
          <p:nvPr/>
        </p:nvSpPr>
        <p:spPr>
          <a:xfrm>
            <a:off x="228600" y="889440"/>
            <a:ext cx="365760" cy="365760"/>
          </a:xfrm>
          <a:prstGeom prst="ellipse">
            <a:avLst/>
          </a:prstGeom>
          <a:solidFill>
            <a:srgbClr val="5A7BA4"/>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C</a:t>
            </a:r>
          </a:p>
        </p:txBody>
      </p:sp>
      <p:sp>
        <p:nvSpPr>
          <p:cNvPr id="12" name="Down Arrow 11"/>
          <p:cNvSpPr/>
          <p:nvPr/>
        </p:nvSpPr>
        <p:spPr>
          <a:xfrm>
            <a:off x="310896" y="1328352"/>
            <a:ext cx="201168" cy="365760"/>
          </a:xfrm>
          <a:prstGeom prst="downArrow">
            <a:avLst>
              <a:gd name="adj1" fmla="val 50000"/>
              <a:gd name="adj2" fmla="val 75000"/>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3" name="Oval 12"/>
          <p:cNvSpPr/>
          <p:nvPr/>
        </p:nvSpPr>
        <p:spPr>
          <a:xfrm>
            <a:off x="228600" y="1767264"/>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3</a:t>
            </a:r>
          </a:p>
        </p:txBody>
      </p:sp>
      <p:sp>
        <p:nvSpPr>
          <p:cNvPr id="14" name="Oval 13"/>
          <p:cNvSpPr/>
          <p:nvPr/>
        </p:nvSpPr>
        <p:spPr>
          <a:xfrm>
            <a:off x="228600" y="2206176"/>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C</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9"/>
          </p:nvPr>
        </p:nvSpPr>
        <p:spPr>
          <a:xfrm>
            <a:off x="1033271" y="4662374"/>
            <a:ext cx="7638587" cy="914400"/>
          </a:xfrm>
        </p:spPr>
        <p:txBody>
          <a:bodyPr/>
          <a:lstStyle/>
          <a:p>
            <a:r>
              <a:t> </a:t>
            </a:r>
          </a:p>
        </p:txBody>
      </p:sp>
      <p:pic>
        <p:nvPicPr>
          <p:cNvPr id="3" name="Picture Placeholder 2" descr="pftl-circle.png"/>
          <p:cNvPicPr>
            <a:picLocks noGrp="1" noChangeAspect="1"/>
          </p:cNvPicPr>
          <p:nvPr>
            <p:ph type="pic" sz="quarter" idx="14"/>
          </p:nvPr>
        </p:nvPicPr>
        <p:blipFill>
          <a:blip r:embed="rId2"/>
          <a:srcRect t="526" b="526"/>
          <a:stretch>
            <a:fillRect/>
          </a:stretch>
        </p:blipFill>
        <p:spPr>
          <a:xfrm>
            <a:off x="1178574" y="5125749"/>
            <a:ext cx="365760" cy="361915"/>
          </a:xfrm>
        </p:spPr>
      </p:pic>
      <p:sp>
        <p:nvSpPr>
          <p:cNvPr id="4" name="Text Placeholder 3"/>
          <p:cNvSpPr>
            <a:spLocks noGrp="1"/>
          </p:cNvSpPr>
          <p:nvPr>
            <p:ph type="body" sz="quarter" idx="15"/>
          </p:nvPr>
        </p:nvSpPr>
        <p:spPr>
          <a:xfrm>
            <a:off x="1632987" y="5119574"/>
            <a:ext cx="365760" cy="365760"/>
          </a:xfrm>
        </p:spPr>
        <p:txBody>
          <a:bodyPr/>
          <a:lstStyle/>
          <a:p>
            <a:r>
              <a:t>337</a:t>
            </a:r>
          </a:p>
        </p:txBody>
      </p:sp>
      <p:sp>
        <p:nvSpPr>
          <p:cNvPr id="5" name="Text Placeholder 4"/>
          <p:cNvSpPr>
            <a:spLocks noGrp="1"/>
          </p:cNvSpPr>
          <p:nvPr>
            <p:ph type="body" sz="quarter" idx="16"/>
          </p:nvPr>
        </p:nvSpPr>
        <p:spPr>
          <a:xfrm>
            <a:off x="2087400" y="5072259"/>
            <a:ext cx="2951596" cy="361915"/>
          </a:xfrm>
        </p:spPr>
        <p:txBody>
          <a:bodyPr wrap="square">
            <a:noAutofit/>
          </a:bodyPr>
          <a:lstStyle/>
          <a:p>
            <a:r>
              <a:rPr sz="1800" b="0" i="0">
                <a:latin typeface="Calibri"/>
              </a:rPr>
              <a:t>Is Thy Heart Right with God?</a:t>
            </a:r>
          </a:p>
        </p:txBody>
      </p:sp>
      <p:sp>
        <p:nvSpPr>
          <p:cNvPr id="6" name="Text Placeholder 5"/>
          <p:cNvSpPr>
            <a:spLocks noGrp="1"/>
          </p:cNvSpPr>
          <p:nvPr>
            <p:ph type="body" sz="quarter" idx="17"/>
          </p:nvPr>
        </p:nvSpPr>
        <p:spPr>
          <a:xfrm>
            <a:off x="2087400" y="5343686"/>
            <a:ext cx="2951596" cy="180975"/>
          </a:xfrm>
        </p:spPr>
        <p:txBody>
          <a:bodyPr/>
          <a:lstStyle/>
          <a:p>
            <a:r>
              <a:t>© 2002 The Paperless Hymnal™</a:t>
            </a:r>
          </a:p>
        </p:txBody>
      </p:sp>
      <p:sp>
        <p:nvSpPr>
          <p:cNvPr id="7" name="Content Placeholder 6"/>
          <p:cNvSpPr>
            <a:spLocks noGrp="1"/>
          </p:cNvSpPr>
          <p:nvPr>
            <p:ph sz="quarter" idx="18"/>
          </p:nvPr>
        </p:nvSpPr>
        <p:spPr>
          <a:xfrm>
            <a:off x="114300" y="377376"/>
            <a:ext cx="914400" cy="2267712"/>
          </a:xfrm>
        </p:spPr>
        <p:txBody>
          <a:bodyPr/>
          <a:lstStyle/>
          <a:p>
            <a:r>
              <a:t> </a:t>
            </a:r>
          </a:p>
        </p:txBody>
      </p:sp>
      <p:pic>
        <p:nvPicPr>
          <p:cNvPr id="8" name="Picture Placeholder 7" descr="pftl-337-04.png"/>
          <p:cNvPicPr>
            <a:picLocks noGrp="1" noChangeAspect="1"/>
          </p:cNvPicPr>
          <p:nvPr>
            <p:ph type="pic" sz="quarter" idx="10"/>
          </p:nvPr>
        </p:nvPicPr>
        <p:blipFill>
          <a:blip r:embed="rId3"/>
          <a:srcRect l="16" r="16"/>
          <a:stretch>
            <a:fillRect/>
          </a:stretch>
        </p:blipFill>
        <p:spPr>
          <a:xfrm>
            <a:off x="731520" y="139632"/>
            <a:ext cx="8229600" cy="4887094"/>
          </a:xfrm>
        </p:spPr>
      </p:pic>
      <p:pic>
        <p:nvPicPr>
          <p:cNvPr id="9" name="Picture Placeholder 8" descr="eh-circle.png"/>
          <p:cNvPicPr>
            <a:picLocks noGrp="1" noChangeAspect="1"/>
          </p:cNvPicPr>
          <p:nvPr>
            <p:ph type="pic" sz="quarter" idx="20"/>
          </p:nvPr>
        </p:nvPicPr>
        <p:blipFill>
          <a:blip r:embed="rId4"/>
          <a:srcRect t="219" b="219"/>
          <a:stretch>
            <a:fillRect/>
          </a:stretch>
        </p:blipFill>
        <p:spPr>
          <a:xfrm>
            <a:off x="8157642" y="5119574"/>
            <a:ext cx="367371" cy="365760"/>
          </a:xfrm>
        </p:spPr>
      </p:pic>
      <p:sp>
        <p:nvSpPr>
          <p:cNvPr id="10" name="Oval 9"/>
          <p:cNvSpPr/>
          <p:nvPr/>
        </p:nvSpPr>
        <p:spPr>
          <a:xfrm>
            <a:off x="228600" y="450528"/>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1</a:t>
            </a:r>
          </a:p>
        </p:txBody>
      </p:sp>
      <p:sp>
        <p:nvSpPr>
          <p:cNvPr id="11" name="Rounded Rectangle 10"/>
          <p:cNvSpPr/>
          <p:nvPr/>
        </p:nvSpPr>
        <p:spPr>
          <a:xfrm>
            <a:off x="192024" y="852864"/>
            <a:ext cx="438912" cy="1316736"/>
          </a:xfrm>
          <a:prstGeom prst="roundRect">
            <a:avLst>
              <a:gd name="adj" fmla="val 100000"/>
            </a:avLst>
          </a:prstGeom>
          <a:solidFill>
            <a:srgbClr val="5A7BA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2" name="Oval 11"/>
          <p:cNvSpPr/>
          <p:nvPr/>
        </p:nvSpPr>
        <p:spPr>
          <a:xfrm>
            <a:off x="228600" y="889440"/>
            <a:ext cx="365760" cy="365760"/>
          </a:xfrm>
          <a:prstGeom prst="ellipse">
            <a:avLst/>
          </a:prstGeom>
          <a:solidFill>
            <a:srgbClr val="5A7BA4"/>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C</a:t>
            </a:r>
          </a:p>
        </p:txBody>
      </p:sp>
      <p:sp>
        <p:nvSpPr>
          <p:cNvPr id="13" name="Down Arrow 12"/>
          <p:cNvSpPr/>
          <p:nvPr/>
        </p:nvSpPr>
        <p:spPr>
          <a:xfrm>
            <a:off x="310896" y="1328352"/>
            <a:ext cx="201168" cy="365760"/>
          </a:xfrm>
          <a:prstGeom prst="downArrow">
            <a:avLst>
              <a:gd name="adj1" fmla="val 50000"/>
              <a:gd name="adj2" fmla="val 75000"/>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4" name="Oval 13"/>
          <p:cNvSpPr/>
          <p:nvPr/>
        </p:nvSpPr>
        <p:spPr>
          <a:xfrm>
            <a:off x="228600" y="1767264"/>
            <a:ext cx="365760" cy="365760"/>
          </a:xfrm>
          <a:prstGeom prst="ellipse">
            <a:avLst/>
          </a:prstGeom>
          <a:solidFill>
            <a:srgbClr val="FF8C00"/>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3</a:t>
            </a:r>
          </a:p>
        </p:txBody>
      </p:sp>
      <p:sp>
        <p:nvSpPr>
          <p:cNvPr id="15" name="Oval 14"/>
          <p:cNvSpPr/>
          <p:nvPr/>
        </p:nvSpPr>
        <p:spPr>
          <a:xfrm>
            <a:off x="228600" y="2206176"/>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C</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9"/>
          </p:nvPr>
        </p:nvSpPr>
        <p:spPr>
          <a:xfrm>
            <a:off x="1250365" y="4687707"/>
            <a:ext cx="7204400" cy="914400"/>
          </a:xfrm>
        </p:spPr>
        <p:txBody>
          <a:bodyPr/>
          <a:lstStyle/>
          <a:p>
            <a:r>
              <a:t> </a:t>
            </a:r>
          </a:p>
        </p:txBody>
      </p:sp>
      <p:pic>
        <p:nvPicPr>
          <p:cNvPr id="3" name="Picture Placeholder 2" descr="pftl-circle.png"/>
          <p:cNvPicPr>
            <a:picLocks noGrp="1" noChangeAspect="1"/>
          </p:cNvPicPr>
          <p:nvPr>
            <p:ph type="pic" sz="quarter" idx="14"/>
          </p:nvPr>
        </p:nvPicPr>
        <p:blipFill>
          <a:blip r:embed="rId2"/>
          <a:srcRect t="526" b="526"/>
          <a:stretch>
            <a:fillRect/>
          </a:stretch>
        </p:blipFill>
        <p:spPr>
          <a:xfrm>
            <a:off x="1395667" y="5151082"/>
            <a:ext cx="365760" cy="361915"/>
          </a:xfrm>
        </p:spPr>
      </p:pic>
      <p:sp>
        <p:nvSpPr>
          <p:cNvPr id="4" name="Text Placeholder 3"/>
          <p:cNvSpPr>
            <a:spLocks noGrp="1"/>
          </p:cNvSpPr>
          <p:nvPr>
            <p:ph type="body" sz="quarter" idx="15"/>
          </p:nvPr>
        </p:nvSpPr>
        <p:spPr>
          <a:xfrm>
            <a:off x="1850080" y="5144907"/>
            <a:ext cx="365760" cy="365760"/>
          </a:xfrm>
        </p:spPr>
        <p:txBody>
          <a:bodyPr/>
          <a:lstStyle/>
          <a:p>
            <a:r>
              <a:t>200</a:t>
            </a:r>
          </a:p>
        </p:txBody>
      </p:sp>
      <p:sp>
        <p:nvSpPr>
          <p:cNvPr id="5" name="Text Placeholder 4"/>
          <p:cNvSpPr>
            <a:spLocks noGrp="1"/>
          </p:cNvSpPr>
          <p:nvPr>
            <p:ph type="body" sz="quarter" idx="16"/>
          </p:nvPr>
        </p:nvSpPr>
        <p:spPr>
          <a:xfrm>
            <a:off x="2304493" y="5097592"/>
            <a:ext cx="2734502" cy="361915"/>
          </a:xfrm>
        </p:spPr>
        <p:txBody>
          <a:bodyPr wrap="square">
            <a:noAutofit/>
          </a:bodyPr>
          <a:lstStyle/>
          <a:p>
            <a:r>
              <a:rPr sz="1800" b="0" i="0">
                <a:latin typeface="Calibri"/>
              </a:rPr>
              <a:t>Hallelujah, Praise Jehovah</a:t>
            </a:r>
          </a:p>
        </p:txBody>
      </p:sp>
      <p:sp>
        <p:nvSpPr>
          <p:cNvPr id="6" name="Text Placeholder 5"/>
          <p:cNvSpPr>
            <a:spLocks noGrp="1"/>
          </p:cNvSpPr>
          <p:nvPr>
            <p:ph type="body" sz="quarter" idx="17"/>
          </p:nvPr>
        </p:nvSpPr>
        <p:spPr>
          <a:xfrm>
            <a:off x="2304493" y="5369019"/>
            <a:ext cx="2734502" cy="180975"/>
          </a:xfrm>
        </p:spPr>
        <p:txBody>
          <a:bodyPr/>
          <a:lstStyle/>
          <a:p>
            <a:r>
              <a:t>© 2001 The Paperless Hymnal™</a:t>
            </a:r>
          </a:p>
        </p:txBody>
      </p:sp>
      <p:sp>
        <p:nvSpPr>
          <p:cNvPr id="7" name="Content Placeholder 6"/>
          <p:cNvSpPr>
            <a:spLocks noGrp="1"/>
          </p:cNvSpPr>
          <p:nvPr>
            <p:ph sz="quarter" idx="18"/>
          </p:nvPr>
        </p:nvSpPr>
        <p:spPr>
          <a:xfrm>
            <a:off x="331393" y="352044"/>
            <a:ext cx="914400" cy="2706624"/>
          </a:xfrm>
        </p:spPr>
        <p:txBody>
          <a:bodyPr/>
          <a:lstStyle/>
          <a:p>
            <a:r>
              <a:t> </a:t>
            </a:r>
          </a:p>
        </p:txBody>
      </p:sp>
      <p:pic>
        <p:nvPicPr>
          <p:cNvPr id="8" name="Picture Placeholder 7" descr="pftl-200-03.png"/>
          <p:cNvPicPr>
            <a:picLocks noGrp="1" noChangeAspect="1"/>
          </p:cNvPicPr>
          <p:nvPr>
            <p:ph type="pic" sz="quarter" idx="10"/>
          </p:nvPr>
        </p:nvPicPr>
        <p:blipFill>
          <a:blip r:embed="rId3"/>
          <a:srcRect l="4" r="4"/>
          <a:stretch>
            <a:fillRect/>
          </a:stretch>
        </p:blipFill>
        <p:spPr>
          <a:xfrm>
            <a:off x="948613" y="114300"/>
            <a:ext cx="7795413" cy="4937760"/>
          </a:xfrm>
        </p:spPr>
      </p:pic>
      <p:pic>
        <p:nvPicPr>
          <p:cNvPr id="9" name="Picture Placeholder 8" descr="eh-circle.png"/>
          <p:cNvPicPr>
            <a:picLocks noGrp="1" noChangeAspect="1"/>
          </p:cNvPicPr>
          <p:nvPr>
            <p:ph type="pic" sz="quarter" idx="20"/>
          </p:nvPr>
        </p:nvPicPr>
        <p:blipFill>
          <a:blip r:embed="rId4"/>
          <a:srcRect t="219" b="219"/>
          <a:stretch>
            <a:fillRect/>
          </a:stretch>
        </p:blipFill>
        <p:spPr>
          <a:xfrm>
            <a:off x="7940548" y="5144907"/>
            <a:ext cx="367371" cy="365760"/>
          </a:xfrm>
        </p:spPr>
      </p:pic>
      <p:sp>
        <p:nvSpPr>
          <p:cNvPr id="10" name="Oval 9"/>
          <p:cNvSpPr/>
          <p:nvPr/>
        </p:nvSpPr>
        <p:spPr>
          <a:xfrm>
            <a:off x="445693" y="425196"/>
            <a:ext cx="365760" cy="365760"/>
          </a:xfrm>
          <a:prstGeom prst="ellipse">
            <a:avLst/>
          </a:prstGeom>
          <a:solidFill>
            <a:srgbClr val="5A7BA4"/>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1</a:t>
            </a:r>
          </a:p>
        </p:txBody>
      </p:sp>
      <p:sp>
        <p:nvSpPr>
          <p:cNvPr id="11" name="Oval 10"/>
          <p:cNvSpPr/>
          <p:nvPr/>
        </p:nvSpPr>
        <p:spPr>
          <a:xfrm>
            <a:off x="445693" y="864108"/>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C</a:t>
            </a:r>
          </a:p>
        </p:txBody>
      </p:sp>
      <p:sp>
        <p:nvSpPr>
          <p:cNvPr id="12" name="Oval 11"/>
          <p:cNvSpPr/>
          <p:nvPr/>
        </p:nvSpPr>
        <p:spPr>
          <a:xfrm>
            <a:off x="445693" y="1303020"/>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2</a:t>
            </a:r>
          </a:p>
        </p:txBody>
      </p:sp>
      <p:sp>
        <p:nvSpPr>
          <p:cNvPr id="13" name="Oval 12"/>
          <p:cNvSpPr/>
          <p:nvPr/>
        </p:nvSpPr>
        <p:spPr>
          <a:xfrm>
            <a:off x="445693" y="1741932"/>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C</a:t>
            </a:r>
          </a:p>
        </p:txBody>
      </p:sp>
      <p:sp>
        <p:nvSpPr>
          <p:cNvPr id="14" name="Oval 13"/>
          <p:cNvSpPr/>
          <p:nvPr/>
        </p:nvSpPr>
        <p:spPr>
          <a:xfrm>
            <a:off x="445693" y="2180844"/>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3</a:t>
            </a:r>
          </a:p>
        </p:txBody>
      </p:sp>
      <p:sp>
        <p:nvSpPr>
          <p:cNvPr id="15" name="Oval 14"/>
          <p:cNvSpPr/>
          <p:nvPr/>
        </p:nvSpPr>
        <p:spPr>
          <a:xfrm>
            <a:off x="445693" y="2619756"/>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C</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9"/>
          </p:nvPr>
        </p:nvSpPr>
        <p:spPr>
          <a:xfrm>
            <a:off x="1033271" y="4662374"/>
            <a:ext cx="7638587" cy="914400"/>
          </a:xfrm>
        </p:spPr>
        <p:txBody>
          <a:bodyPr/>
          <a:lstStyle/>
          <a:p>
            <a:r>
              <a:t> </a:t>
            </a:r>
          </a:p>
        </p:txBody>
      </p:sp>
      <p:pic>
        <p:nvPicPr>
          <p:cNvPr id="3" name="Picture Placeholder 2" descr="pftl-circle.png"/>
          <p:cNvPicPr>
            <a:picLocks noGrp="1" noChangeAspect="1"/>
          </p:cNvPicPr>
          <p:nvPr>
            <p:ph type="pic" sz="quarter" idx="14"/>
          </p:nvPr>
        </p:nvPicPr>
        <p:blipFill>
          <a:blip r:embed="rId2"/>
          <a:srcRect t="526" b="526"/>
          <a:stretch>
            <a:fillRect/>
          </a:stretch>
        </p:blipFill>
        <p:spPr>
          <a:xfrm>
            <a:off x="1178574" y="5125749"/>
            <a:ext cx="365760" cy="361915"/>
          </a:xfrm>
        </p:spPr>
      </p:pic>
      <p:sp>
        <p:nvSpPr>
          <p:cNvPr id="4" name="Text Placeholder 3"/>
          <p:cNvSpPr>
            <a:spLocks noGrp="1"/>
          </p:cNvSpPr>
          <p:nvPr>
            <p:ph type="body" sz="quarter" idx="15"/>
          </p:nvPr>
        </p:nvSpPr>
        <p:spPr>
          <a:xfrm>
            <a:off x="1632987" y="5119574"/>
            <a:ext cx="365760" cy="365760"/>
          </a:xfrm>
        </p:spPr>
        <p:txBody>
          <a:bodyPr/>
          <a:lstStyle/>
          <a:p>
            <a:r>
              <a:t>337</a:t>
            </a:r>
          </a:p>
        </p:txBody>
      </p:sp>
      <p:sp>
        <p:nvSpPr>
          <p:cNvPr id="5" name="Text Placeholder 4"/>
          <p:cNvSpPr>
            <a:spLocks noGrp="1"/>
          </p:cNvSpPr>
          <p:nvPr>
            <p:ph type="body" sz="quarter" idx="16"/>
          </p:nvPr>
        </p:nvSpPr>
        <p:spPr>
          <a:xfrm>
            <a:off x="2087400" y="5072259"/>
            <a:ext cx="2951596" cy="361915"/>
          </a:xfrm>
        </p:spPr>
        <p:txBody>
          <a:bodyPr wrap="square">
            <a:noAutofit/>
          </a:bodyPr>
          <a:lstStyle/>
          <a:p>
            <a:r>
              <a:rPr sz="1800" b="0" i="0">
                <a:latin typeface="Calibri"/>
              </a:rPr>
              <a:t>Is Thy Heart Right with God?</a:t>
            </a:r>
          </a:p>
        </p:txBody>
      </p:sp>
      <p:sp>
        <p:nvSpPr>
          <p:cNvPr id="6" name="Text Placeholder 5"/>
          <p:cNvSpPr>
            <a:spLocks noGrp="1"/>
          </p:cNvSpPr>
          <p:nvPr>
            <p:ph type="body" sz="quarter" idx="17"/>
          </p:nvPr>
        </p:nvSpPr>
        <p:spPr>
          <a:xfrm>
            <a:off x="2087400" y="5343686"/>
            <a:ext cx="2951596" cy="180975"/>
          </a:xfrm>
        </p:spPr>
        <p:txBody>
          <a:bodyPr/>
          <a:lstStyle/>
          <a:p>
            <a:r>
              <a:t>© 2002 The Paperless Hymnal™</a:t>
            </a:r>
          </a:p>
        </p:txBody>
      </p:sp>
      <p:sp>
        <p:nvSpPr>
          <p:cNvPr id="7" name="Content Placeholder 6"/>
          <p:cNvSpPr>
            <a:spLocks noGrp="1"/>
          </p:cNvSpPr>
          <p:nvPr>
            <p:ph sz="quarter" idx="18"/>
          </p:nvPr>
        </p:nvSpPr>
        <p:spPr>
          <a:xfrm>
            <a:off x="114300" y="377376"/>
            <a:ext cx="914400" cy="2267712"/>
          </a:xfrm>
        </p:spPr>
        <p:txBody>
          <a:bodyPr/>
          <a:lstStyle/>
          <a:p>
            <a:r>
              <a:t> </a:t>
            </a:r>
          </a:p>
        </p:txBody>
      </p:sp>
      <p:pic>
        <p:nvPicPr>
          <p:cNvPr id="8" name="Picture Placeholder 7" descr="pftl-337-09.png"/>
          <p:cNvPicPr>
            <a:picLocks noGrp="1" noChangeAspect="1"/>
          </p:cNvPicPr>
          <p:nvPr>
            <p:ph type="pic" sz="quarter" idx="10"/>
          </p:nvPr>
        </p:nvPicPr>
        <p:blipFill>
          <a:blip r:embed="rId3"/>
          <a:srcRect l="16" r="16"/>
          <a:stretch>
            <a:fillRect/>
          </a:stretch>
        </p:blipFill>
        <p:spPr>
          <a:xfrm>
            <a:off x="731520" y="139632"/>
            <a:ext cx="8229600" cy="4887094"/>
          </a:xfrm>
        </p:spPr>
      </p:pic>
      <p:pic>
        <p:nvPicPr>
          <p:cNvPr id="9" name="Picture Placeholder 8" descr="eh-circle.png"/>
          <p:cNvPicPr>
            <a:picLocks noGrp="1" noChangeAspect="1"/>
          </p:cNvPicPr>
          <p:nvPr>
            <p:ph type="pic" sz="quarter" idx="20"/>
          </p:nvPr>
        </p:nvPicPr>
        <p:blipFill>
          <a:blip r:embed="rId4"/>
          <a:srcRect t="219" b="219"/>
          <a:stretch>
            <a:fillRect/>
          </a:stretch>
        </p:blipFill>
        <p:spPr>
          <a:xfrm>
            <a:off x="8157642" y="5119574"/>
            <a:ext cx="367371" cy="365760"/>
          </a:xfrm>
        </p:spPr>
      </p:pic>
      <p:sp>
        <p:nvSpPr>
          <p:cNvPr id="10" name="Oval 9"/>
          <p:cNvSpPr/>
          <p:nvPr/>
        </p:nvSpPr>
        <p:spPr>
          <a:xfrm>
            <a:off x="228600" y="450528"/>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1</a:t>
            </a:r>
          </a:p>
        </p:txBody>
      </p:sp>
      <p:sp>
        <p:nvSpPr>
          <p:cNvPr id="11" name="Oval 10"/>
          <p:cNvSpPr/>
          <p:nvPr/>
        </p:nvSpPr>
        <p:spPr>
          <a:xfrm>
            <a:off x="228600" y="889440"/>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C</a:t>
            </a:r>
          </a:p>
        </p:txBody>
      </p:sp>
      <p:sp>
        <p:nvSpPr>
          <p:cNvPr id="12" name="Down Arrow 11"/>
          <p:cNvSpPr/>
          <p:nvPr/>
        </p:nvSpPr>
        <p:spPr>
          <a:xfrm>
            <a:off x="310896" y="1328352"/>
            <a:ext cx="201168" cy="365760"/>
          </a:xfrm>
          <a:prstGeom prst="downArrow">
            <a:avLst>
              <a:gd name="adj1" fmla="val 50000"/>
              <a:gd name="adj2" fmla="val 75000"/>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3" name="Oval 12"/>
          <p:cNvSpPr/>
          <p:nvPr/>
        </p:nvSpPr>
        <p:spPr>
          <a:xfrm>
            <a:off x="228600" y="1767264"/>
            <a:ext cx="365760" cy="365760"/>
          </a:xfrm>
          <a:prstGeom prst="ellipse">
            <a:avLst/>
          </a:prstGeom>
          <a:solidFill>
            <a:srgbClr val="5A7BA4"/>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3</a:t>
            </a:r>
          </a:p>
        </p:txBody>
      </p:sp>
      <p:sp>
        <p:nvSpPr>
          <p:cNvPr id="14" name="Oval 13"/>
          <p:cNvSpPr/>
          <p:nvPr/>
        </p:nvSpPr>
        <p:spPr>
          <a:xfrm>
            <a:off x="228600" y="2206176"/>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C</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9"/>
          </p:nvPr>
        </p:nvSpPr>
        <p:spPr>
          <a:xfrm>
            <a:off x="1033271" y="4662374"/>
            <a:ext cx="7638587" cy="914400"/>
          </a:xfrm>
        </p:spPr>
        <p:txBody>
          <a:bodyPr/>
          <a:lstStyle/>
          <a:p>
            <a:r>
              <a:t> </a:t>
            </a:r>
          </a:p>
        </p:txBody>
      </p:sp>
      <p:pic>
        <p:nvPicPr>
          <p:cNvPr id="3" name="Picture Placeholder 2" descr="pftl-circle.png"/>
          <p:cNvPicPr>
            <a:picLocks noGrp="1" noChangeAspect="1"/>
          </p:cNvPicPr>
          <p:nvPr>
            <p:ph type="pic" sz="quarter" idx="14"/>
          </p:nvPr>
        </p:nvPicPr>
        <p:blipFill>
          <a:blip r:embed="rId2"/>
          <a:srcRect t="526" b="526"/>
          <a:stretch>
            <a:fillRect/>
          </a:stretch>
        </p:blipFill>
        <p:spPr>
          <a:xfrm>
            <a:off x="1178574" y="5125749"/>
            <a:ext cx="365760" cy="361915"/>
          </a:xfrm>
        </p:spPr>
      </p:pic>
      <p:sp>
        <p:nvSpPr>
          <p:cNvPr id="4" name="Text Placeholder 3"/>
          <p:cNvSpPr>
            <a:spLocks noGrp="1"/>
          </p:cNvSpPr>
          <p:nvPr>
            <p:ph type="body" sz="quarter" idx="15"/>
          </p:nvPr>
        </p:nvSpPr>
        <p:spPr>
          <a:xfrm>
            <a:off x="1632987" y="5119574"/>
            <a:ext cx="365760" cy="365760"/>
          </a:xfrm>
        </p:spPr>
        <p:txBody>
          <a:bodyPr/>
          <a:lstStyle/>
          <a:p>
            <a:r>
              <a:t>337</a:t>
            </a:r>
          </a:p>
        </p:txBody>
      </p:sp>
      <p:sp>
        <p:nvSpPr>
          <p:cNvPr id="5" name="Text Placeholder 4"/>
          <p:cNvSpPr>
            <a:spLocks noGrp="1"/>
          </p:cNvSpPr>
          <p:nvPr>
            <p:ph type="body" sz="quarter" idx="16"/>
          </p:nvPr>
        </p:nvSpPr>
        <p:spPr>
          <a:xfrm>
            <a:off x="2087400" y="5072259"/>
            <a:ext cx="2951596" cy="361915"/>
          </a:xfrm>
        </p:spPr>
        <p:txBody>
          <a:bodyPr wrap="square">
            <a:noAutofit/>
          </a:bodyPr>
          <a:lstStyle/>
          <a:p>
            <a:r>
              <a:rPr sz="1800" b="0" i="0">
                <a:latin typeface="Calibri"/>
              </a:rPr>
              <a:t>Is Thy Heart Right with God?</a:t>
            </a:r>
          </a:p>
        </p:txBody>
      </p:sp>
      <p:sp>
        <p:nvSpPr>
          <p:cNvPr id="6" name="Text Placeholder 5"/>
          <p:cNvSpPr>
            <a:spLocks noGrp="1"/>
          </p:cNvSpPr>
          <p:nvPr>
            <p:ph type="body" sz="quarter" idx="17"/>
          </p:nvPr>
        </p:nvSpPr>
        <p:spPr>
          <a:xfrm>
            <a:off x="2087400" y="5343686"/>
            <a:ext cx="2951596" cy="180975"/>
          </a:xfrm>
        </p:spPr>
        <p:txBody>
          <a:bodyPr/>
          <a:lstStyle/>
          <a:p>
            <a:r>
              <a:t>© 2002 The Paperless Hymnal™</a:t>
            </a:r>
          </a:p>
        </p:txBody>
      </p:sp>
      <p:sp>
        <p:nvSpPr>
          <p:cNvPr id="7" name="Content Placeholder 6"/>
          <p:cNvSpPr>
            <a:spLocks noGrp="1"/>
          </p:cNvSpPr>
          <p:nvPr>
            <p:ph sz="quarter" idx="18"/>
          </p:nvPr>
        </p:nvSpPr>
        <p:spPr>
          <a:xfrm>
            <a:off x="114300" y="377376"/>
            <a:ext cx="914400" cy="2267712"/>
          </a:xfrm>
        </p:spPr>
        <p:txBody>
          <a:bodyPr/>
          <a:lstStyle/>
          <a:p>
            <a:r>
              <a:t> </a:t>
            </a:r>
          </a:p>
        </p:txBody>
      </p:sp>
      <p:pic>
        <p:nvPicPr>
          <p:cNvPr id="8" name="Picture Placeholder 7" descr="pftl-337-10.png"/>
          <p:cNvPicPr>
            <a:picLocks noGrp="1" noChangeAspect="1"/>
          </p:cNvPicPr>
          <p:nvPr>
            <p:ph type="pic" sz="quarter" idx="10"/>
          </p:nvPr>
        </p:nvPicPr>
        <p:blipFill>
          <a:blip r:embed="rId3"/>
          <a:srcRect l="16" r="16"/>
          <a:stretch>
            <a:fillRect/>
          </a:stretch>
        </p:blipFill>
        <p:spPr>
          <a:xfrm>
            <a:off x="731520" y="139632"/>
            <a:ext cx="8229600" cy="4887094"/>
          </a:xfrm>
        </p:spPr>
      </p:pic>
      <p:pic>
        <p:nvPicPr>
          <p:cNvPr id="9" name="Picture Placeholder 8" descr="eh-circle.png"/>
          <p:cNvPicPr>
            <a:picLocks noGrp="1" noChangeAspect="1"/>
          </p:cNvPicPr>
          <p:nvPr>
            <p:ph type="pic" sz="quarter" idx="20"/>
          </p:nvPr>
        </p:nvPicPr>
        <p:blipFill>
          <a:blip r:embed="rId4"/>
          <a:srcRect t="219" b="219"/>
          <a:stretch>
            <a:fillRect/>
          </a:stretch>
        </p:blipFill>
        <p:spPr>
          <a:xfrm>
            <a:off x="8157642" y="5119574"/>
            <a:ext cx="367371" cy="365760"/>
          </a:xfrm>
        </p:spPr>
      </p:pic>
      <p:sp>
        <p:nvSpPr>
          <p:cNvPr id="10" name="Oval 9"/>
          <p:cNvSpPr/>
          <p:nvPr/>
        </p:nvSpPr>
        <p:spPr>
          <a:xfrm>
            <a:off x="228600" y="450528"/>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1</a:t>
            </a:r>
          </a:p>
        </p:txBody>
      </p:sp>
      <p:sp>
        <p:nvSpPr>
          <p:cNvPr id="11" name="Oval 10"/>
          <p:cNvSpPr/>
          <p:nvPr/>
        </p:nvSpPr>
        <p:spPr>
          <a:xfrm>
            <a:off x="228600" y="889440"/>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C</a:t>
            </a:r>
          </a:p>
        </p:txBody>
      </p:sp>
      <p:sp>
        <p:nvSpPr>
          <p:cNvPr id="12" name="Down Arrow 11"/>
          <p:cNvSpPr/>
          <p:nvPr/>
        </p:nvSpPr>
        <p:spPr>
          <a:xfrm>
            <a:off x="310896" y="1328352"/>
            <a:ext cx="201168" cy="365760"/>
          </a:xfrm>
          <a:prstGeom prst="downArrow">
            <a:avLst>
              <a:gd name="adj1" fmla="val 50000"/>
              <a:gd name="adj2" fmla="val 75000"/>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3" name="Oval 12"/>
          <p:cNvSpPr/>
          <p:nvPr/>
        </p:nvSpPr>
        <p:spPr>
          <a:xfrm>
            <a:off x="228600" y="1767264"/>
            <a:ext cx="365760" cy="365760"/>
          </a:xfrm>
          <a:prstGeom prst="ellipse">
            <a:avLst/>
          </a:prstGeom>
          <a:solidFill>
            <a:srgbClr val="5A7BA4"/>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3</a:t>
            </a:r>
          </a:p>
        </p:txBody>
      </p:sp>
      <p:sp>
        <p:nvSpPr>
          <p:cNvPr id="14" name="Oval 13"/>
          <p:cNvSpPr/>
          <p:nvPr/>
        </p:nvSpPr>
        <p:spPr>
          <a:xfrm>
            <a:off x="228600" y="2206176"/>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C</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9"/>
          </p:nvPr>
        </p:nvSpPr>
        <p:spPr>
          <a:xfrm>
            <a:off x="1033271" y="4662374"/>
            <a:ext cx="7638587" cy="914400"/>
          </a:xfrm>
        </p:spPr>
        <p:txBody>
          <a:bodyPr/>
          <a:lstStyle/>
          <a:p>
            <a:r>
              <a:t> </a:t>
            </a:r>
          </a:p>
        </p:txBody>
      </p:sp>
      <p:pic>
        <p:nvPicPr>
          <p:cNvPr id="3" name="Picture Placeholder 2" descr="pftl-circle.png"/>
          <p:cNvPicPr>
            <a:picLocks noGrp="1" noChangeAspect="1"/>
          </p:cNvPicPr>
          <p:nvPr>
            <p:ph type="pic" sz="quarter" idx="14"/>
          </p:nvPr>
        </p:nvPicPr>
        <p:blipFill>
          <a:blip r:embed="rId2"/>
          <a:srcRect t="526" b="526"/>
          <a:stretch>
            <a:fillRect/>
          </a:stretch>
        </p:blipFill>
        <p:spPr>
          <a:xfrm>
            <a:off x="1178574" y="5125749"/>
            <a:ext cx="365760" cy="361915"/>
          </a:xfrm>
        </p:spPr>
      </p:pic>
      <p:sp>
        <p:nvSpPr>
          <p:cNvPr id="4" name="Text Placeholder 3"/>
          <p:cNvSpPr>
            <a:spLocks noGrp="1"/>
          </p:cNvSpPr>
          <p:nvPr>
            <p:ph type="body" sz="quarter" idx="15"/>
          </p:nvPr>
        </p:nvSpPr>
        <p:spPr>
          <a:xfrm>
            <a:off x="1632987" y="5119574"/>
            <a:ext cx="365760" cy="365760"/>
          </a:xfrm>
        </p:spPr>
        <p:txBody>
          <a:bodyPr/>
          <a:lstStyle/>
          <a:p>
            <a:r>
              <a:t>337</a:t>
            </a:r>
          </a:p>
        </p:txBody>
      </p:sp>
      <p:sp>
        <p:nvSpPr>
          <p:cNvPr id="5" name="Text Placeholder 4"/>
          <p:cNvSpPr>
            <a:spLocks noGrp="1"/>
          </p:cNvSpPr>
          <p:nvPr>
            <p:ph type="body" sz="quarter" idx="16"/>
          </p:nvPr>
        </p:nvSpPr>
        <p:spPr>
          <a:xfrm>
            <a:off x="2087400" y="5072259"/>
            <a:ext cx="2951596" cy="361915"/>
          </a:xfrm>
        </p:spPr>
        <p:txBody>
          <a:bodyPr wrap="square">
            <a:noAutofit/>
          </a:bodyPr>
          <a:lstStyle/>
          <a:p>
            <a:r>
              <a:rPr sz="1800" b="0" i="0">
                <a:latin typeface="Calibri"/>
              </a:rPr>
              <a:t>Is Thy Heart Right with God?</a:t>
            </a:r>
          </a:p>
        </p:txBody>
      </p:sp>
      <p:sp>
        <p:nvSpPr>
          <p:cNvPr id="6" name="Text Placeholder 5"/>
          <p:cNvSpPr>
            <a:spLocks noGrp="1"/>
          </p:cNvSpPr>
          <p:nvPr>
            <p:ph type="body" sz="quarter" idx="17"/>
          </p:nvPr>
        </p:nvSpPr>
        <p:spPr>
          <a:xfrm>
            <a:off x="2087400" y="5343686"/>
            <a:ext cx="2951596" cy="180975"/>
          </a:xfrm>
        </p:spPr>
        <p:txBody>
          <a:bodyPr/>
          <a:lstStyle/>
          <a:p>
            <a:r>
              <a:t>© 2002 The Paperless Hymnal™</a:t>
            </a:r>
          </a:p>
        </p:txBody>
      </p:sp>
      <p:sp>
        <p:nvSpPr>
          <p:cNvPr id="7" name="Content Placeholder 6"/>
          <p:cNvSpPr>
            <a:spLocks noGrp="1"/>
          </p:cNvSpPr>
          <p:nvPr>
            <p:ph sz="quarter" idx="18"/>
          </p:nvPr>
        </p:nvSpPr>
        <p:spPr>
          <a:xfrm>
            <a:off x="114300" y="377376"/>
            <a:ext cx="914400" cy="2267712"/>
          </a:xfrm>
        </p:spPr>
        <p:txBody>
          <a:bodyPr/>
          <a:lstStyle/>
          <a:p>
            <a:r>
              <a:t> </a:t>
            </a:r>
          </a:p>
        </p:txBody>
      </p:sp>
      <p:pic>
        <p:nvPicPr>
          <p:cNvPr id="8" name="Picture Placeholder 7" descr="pftl-337-03.png"/>
          <p:cNvPicPr>
            <a:picLocks noGrp="1" noChangeAspect="1"/>
          </p:cNvPicPr>
          <p:nvPr>
            <p:ph type="pic" sz="quarter" idx="10"/>
          </p:nvPr>
        </p:nvPicPr>
        <p:blipFill>
          <a:blip r:embed="rId3"/>
          <a:srcRect l="16" r="16"/>
          <a:stretch>
            <a:fillRect/>
          </a:stretch>
        </p:blipFill>
        <p:spPr>
          <a:xfrm>
            <a:off x="731520" y="139632"/>
            <a:ext cx="8229600" cy="4887094"/>
          </a:xfrm>
        </p:spPr>
      </p:pic>
      <p:pic>
        <p:nvPicPr>
          <p:cNvPr id="9" name="Picture Placeholder 8" descr="eh-circle.png"/>
          <p:cNvPicPr>
            <a:picLocks noGrp="1" noChangeAspect="1"/>
          </p:cNvPicPr>
          <p:nvPr>
            <p:ph type="pic" sz="quarter" idx="20"/>
          </p:nvPr>
        </p:nvPicPr>
        <p:blipFill>
          <a:blip r:embed="rId4"/>
          <a:srcRect t="219" b="219"/>
          <a:stretch>
            <a:fillRect/>
          </a:stretch>
        </p:blipFill>
        <p:spPr>
          <a:xfrm>
            <a:off x="8157642" y="5119574"/>
            <a:ext cx="367371" cy="365760"/>
          </a:xfrm>
        </p:spPr>
      </p:pic>
      <p:sp>
        <p:nvSpPr>
          <p:cNvPr id="10" name="Oval 9"/>
          <p:cNvSpPr/>
          <p:nvPr/>
        </p:nvSpPr>
        <p:spPr>
          <a:xfrm>
            <a:off x="228600" y="450528"/>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1</a:t>
            </a:r>
          </a:p>
        </p:txBody>
      </p:sp>
      <p:sp>
        <p:nvSpPr>
          <p:cNvPr id="11" name="Oval 10"/>
          <p:cNvSpPr/>
          <p:nvPr/>
        </p:nvSpPr>
        <p:spPr>
          <a:xfrm>
            <a:off x="228600" y="889440"/>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C</a:t>
            </a:r>
          </a:p>
        </p:txBody>
      </p:sp>
      <p:sp>
        <p:nvSpPr>
          <p:cNvPr id="12" name="Down Arrow 11"/>
          <p:cNvSpPr/>
          <p:nvPr/>
        </p:nvSpPr>
        <p:spPr>
          <a:xfrm>
            <a:off x="310896" y="1328352"/>
            <a:ext cx="201168" cy="365760"/>
          </a:xfrm>
          <a:prstGeom prst="downArrow">
            <a:avLst>
              <a:gd name="adj1" fmla="val 50000"/>
              <a:gd name="adj2" fmla="val 75000"/>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3" name="Oval 12"/>
          <p:cNvSpPr/>
          <p:nvPr/>
        </p:nvSpPr>
        <p:spPr>
          <a:xfrm>
            <a:off x="228600" y="1767264"/>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3</a:t>
            </a:r>
          </a:p>
        </p:txBody>
      </p:sp>
      <p:sp>
        <p:nvSpPr>
          <p:cNvPr id="14" name="Oval 13"/>
          <p:cNvSpPr/>
          <p:nvPr/>
        </p:nvSpPr>
        <p:spPr>
          <a:xfrm>
            <a:off x="228600" y="2206176"/>
            <a:ext cx="365760" cy="365760"/>
          </a:xfrm>
          <a:prstGeom prst="ellipse">
            <a:avLst/>
          </a:prstGeom>
          <a:solidFill>
            <a:srgbClr val="5A7BA4"/>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C</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9"/>
          </p:nvPr>
        </p:nvSpPr>
        <p:spPr>
          <a:xfrm>
            <a:off x="1033271" y="4662374"/>
            <a:ext cx="7638587" cy="914400"/>
          </a:xfrm>
        </p:spPr>
        <p:txBody>
          <a:bodyPr/>
          <a:lstStyle/>
          <a:p>
            <a:r>
              <a:t> </a:t>
            </a:r>
          </a:p>
        </p:txBody>
      </p:sp>
      <p:pic>
        <p:nvPicPr>
          <p:cNvPr id="3" name="Picture Placeholder 2" descr="pftl-circle.png"/>
          <p:cNvPicPr>
            <a:picLocks noGrp="1" noChangeAspect="1"/>
          </p:cNvPicPr>
          <p:nvPr>
            <p:ph type="pic" sz="quarter" idx="14"/>
          </p:nvPr>
        </p:nvPicPr>
        <p:blipFill>
          <a:blip r:embed="rId2"/>
          <a:srcRect t="526" b="526"/>
          <a:stretch>
            <a:fillRect/>
          </a:stretch>
        </p:blipFill>
        <p:spPr>
          <a:xfrm>
            <a:off x="1178574" y="5125749"/>
            <a:ext cx="365760" cy="361915"/>
          </a:xfrm>
        </p:spPr>
      </p:pic>
      <p:sp>
        <p:nvSpPr>
          <p:cNvPr id="4" name="Text Placeholder 3"/>
          <p:cNvSpPr>
            <a:spLocks noGrp="1"/>
          </p:cNvSpPr>
          <p:nvPr>
            <p:ph type="body" sz="quarter" idx="15"/>
          </p:nvPr>
        </p:nvSpPr>
        <p:spPr>
          <a:xfrm>
            <a:off x="1632987" y="5119574"/>
            <a:ext cx="365760" cy="365760"/>
          </a:xfrm>
        </p:spPr>
        <p:txBody>
          <a:bodyPr/>
          <a:lstStyle/>
          <a:p>
            <a:r>
              <a:t>337</a:t>
            </a:r>
          </a:p>
        </p:txBody>
      </p:sp>
      <p:sp>
        <p:nvSpPr>
          <p:cNvPr id="5" name="Text Placeholder 4"/>
          <p:cNvSpPr>
            <a:spLocks noGrp="1"/>
          </p:cNvSpPr>
          <p:nvPr>
            <p:ph type="body" sz="quarter" idx="16"/>
          </p:nvPr>
        </p:nvSpPr>
        <p:spPr>
          <a:xfrm>
            <a:off x="2087400" y="5072259"/>
            <a:ext cx="2951596" cy="361915"/>
          </a:xfrm>
        </p:spPr>
        <p:txBody>
          <a:bodyPr wrap="square">
            <a:noAutofit/>
          </a:bodyPr>
          <a:lstStyle/>
          <a:p>
            <a:r>
              <a:rPr sz="1800" b="0" i="0">
                <a:latin typeface="Calibri"/>
              </a:rPr>
              <a:t>Is Thy Heart Right with God?</a:t>
            </a:r>
          </a:p>
        </p:txBody>
      </p:sp>
      <p:sp>
        <p:nvSpPr>
          <p:cNvPr id="6" name="Text Placeholder 5"/>
          <p:cNvSpPr>
            <a:spLocks noGrp="1"/>
          </p:cNvSpPr>
          <p:nvPr>
            <p:ph type="body" sz="quarter" idx="17"/>
          </p:nvPr>
        </p:nvSpPr>
        <p:spPr>
          <a:xfrm>
            <a:off x="2087400" y="5343686"/>
            <a:ext cx="2951596" cy="180975"/>
          </a:xfrm>
        </p:spPr>
        <p:txBody>
          <a:bodyPr/>
          <a:lstStyle/>
          <a:p>
            <a:r>
              <a:t>© 2002 The Paperless Hymnal™</a:t>
            </a:r>
          </a:p>
        </p:txBody>
      </p:sp>
      <p:sp>
        <p:nvSpPr>
          <p:cNvPr id="7" name="Content Placeholder 6"/>
          <p:cNvSpPr>
            <a:spLocks noGrp="1"/>
          </p:cNvSpPr>
          <p:nvPr>
            <p:ph sz="quarter" idx="18"/>
          </p:nvPr>
        </p:nvSpPr>
        <p:spPr>
          <a:xfrm>
            <a:off x="114300" y="377376"/>
            <a:ext cx="914400" cy="2267712"/>
          </a:xfrm>
        </p:spPr>
        <p:txBody>
          <a:bodyPr/>
          <a:lstStyle/>
          <a:p>
            <a:r>
              <a:t> </a:t>
            </a:r>
          </a:p>
        </p:txBody>
      </p:sp>
      <p:pic>
        <p:nvPicPr>
          <p:cNvPr id="8" name="Picture Placeholder 7" descr="pftl-337-04.png"/>
          <p:cNvPicPr>
            <a:picLocks noGrp="1" noChangeAspect="1"/>
          </p:cNvPicPr>
          <p:nvPr>
            <p:ph type="pic" sz="quarter" idx="10"/>
          </p:nvPr>
        </p:nvPicPr>
        <p:blipFill>
          <a:blip r:embed="rId3"/>
          <a:srcRect l="16" r="16"/>
          <a:stretch>
            <a:fillRect/>
          </a:stretch>
        </p:blipFill>
        <p:spPr>
          <a:xfrm>
            <a:off x="731520" y="139632"/>
            <a:ext cx="8229600" cy="4887094"/>
          </a:xfrm>
        </p:spPr>
      </p:pic>
      <p:pic>
        <p:nvPicPr>
          <p:cNvPr id="9" name="Picture Placeholder 8" descr="eh-circle.png"/>
          <p:cNvPicPr>
            <a:picLocks noGrp="1" noChangeAspect="1"/>
          </p:cNvPicPr>
          <p:nvPr>
            <p:ph type="pic" sz="quarter" idx="20"/>
          </p:nvPr>
        </p:nvPicPr>
        <p:blipFill>
          <a:blip r:embed="rId4"/>
          <a:srcRect t="219" b="219"/>
          <a:stretch>
            <a:fillRect/>
          </a:stretch>
        </p:blipFill>
        <p:spPr>
          <a:xfrm>
            <a:off x="8157642" y="5119574"/>
            <a:ext cx="367371" cy="365760"/>
          </a:xfrm>
        </p:spPr>
      </p:pic>
      <p:sp>
        <p:nvSpPr>
          <p:cNvPr id="10" name="Oval 9"/>
          <p:cNvSpPr/>
          <p:nvPr/>
        </p:nvSpPr>
        <p:spPr>
          <a:xfrm>
            <a:off x="228600" y="450528"/>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1</a:t>
            </a:r>
          </a:p>
        </p:txBody>
      </p:sp>
      <p:sp>
        <p:nvSpPr>
          <p:cNvPr id="11" name="Oval 10"/>
          <p:cNvSpPr/>
          <p:nvPr/>
        </p:nvSpPr>
        <p:spPr>
          <a:xfrm>
            <a:off x="228600" y="889440"/>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C</a:t>
            </a:r>
          </a:p>
        </p:txBody>
      </p:sp>
      <p:sp>
        <p:nvSpPr>
          <p:cNvPr id="12" name="Down Arrow 11"/>
          <p:cNvSpPr/>
          <p:nvPr/>
        </p:nvSpPr>
        <p:spPr>
          <a:xfrm>
            <a:off x="310896" y="1328352"/>
            <a:ext cx="201168" cy="365760"/>
          </a:xfrm>
          <a:prstGeom prst="downArrow">
            <a:avLst>
              <a:gd name="adj1" fmla="val 50000"/>
              <a:gd name="adj2" fmla="val 75000"/>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3" name="Oval 12"/>
          <p:cNvSpPr/>
          <p:nvPr/>
        </p:nvSpPr>
        <p:spPr>
          <a:xfrm>
            <a:off x="228600" y="1767264"/>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3</a:t>
            </a:r>
          </a:p>
        </p:txBody>
      </p:sp>
      <p:sp>
        <p:nvSpPr>
          <p:cNvPr id="14" name="Oval 13"/>
          <p:cNvSpPr/>
          <p:nvPr/>
        </p:nvSpPr>
        <p:spPr>
          <a:xfrm>
            <a:off x="228600" y="2206176"/>
            <a:ext cx="365760" cy="365760"/>
          </a:xfrm>
          <a:prstGeom prst="ellipse">
            <a:avLst/>
          </a:prstGeom>
          <a:solidFill>
            <a:srgbClr val="5A7BA4"/>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C</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46000">
              <a:schemeClr val="bg1">
                <a:lumMod val="85000"/>
              </a:schemeClr>
            </a:gs>
            <a:gs pos="100000">
              <a:schemeClr val="bg1">
                <a:lumMod val="65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49A6EA69-D8A4-4C42-9E69-94B19573D0E7}"/>
              </a:ext>
            </a:extLst>
          </p:cNvPr>
          <p:cNvSpPr/>
          <p:nvPr/>
        </p:nvSpPr>
        <p:spPr>
          <a:xfrm>
            <a:off x="4112959" y="1364088"/>
            <a:ext cx="4457700" cy="1727953"/>
          </a:xfrm>
          <a:prstGeom prst="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7" name="Group 116">
            <a:extLst>
              <a:ext uri="{FF2B5EF4-FFF2-40B4-BE49-F238E27FC236}">
                <a16:creationId xmlns:a16="http://schemas.microsoft.com/office/drawing/2014/main" id="{18F73194-A2CF-423F-970E-74ADA751CD6D}"/>
              </a:ext>
            </a:extLst>
          </p:cNvPr>
          <p:cNvGrpSpPr/>
          <p:nvPr/>
        </p:nvGrpSpPr>
        <p:grpSpPr>
          <a:xfrm>
            <a:off x="-1718" y="89375"/>
            <a:ext cx="3836742" cy="5536250"/>
            <a:chOff x="-1718" y="89375"/>
            <a:chExt cx="3836742" cy="5536250"/>
          </a:xfrm>
        </p:grpSpPr>
        <p:grpSp>
          <p:nvGrpSpPr>
            <p:cNvPr id="3" name="Group 2">
              <a:extLst>
                <a:ext uri="{FF2B5EF4-FFF2-40B4-BE49-F238E27FC236}">
                  <a16:creationId xmlns:a16="http://schemas.microsoft.com/office/drawing/2014/main" id="{C526294E-5A45-48A1-B36B-A567381B7E7B}"/>
                </a:ext>
              </a:extLst>
            </p:cNvPr>
            <p:cNvGrpSpPr/>
            <p:nvPr/>
          </p:nvGrpSpPr>
          <p:grpSpPr>
            <a:xfrm>
              <a:off x="-1718" y="89375"/>
              <a:ext cx="3836742" cy="5536250"/>
              <a:chOff x="3187590" y="1624012"/>
              <a:chExt cx="3899011" cy="5626101"/>
            </a:xfrm>
          </p:grpSpPr>
          <p:sp>
            <p:nvSpPr>
              <p:cNvPr id="4" name="Freeform 2" descr="20%">
                <a:extLst>
                  <a:ext uri="{FF2B5EF4-FFF2-40B4-BE49-F238E27FC236}">
                    <a16:creationId xmlns:a16="http://schemas.microsoft.com/office/drawing/2014/main" id="{71B1FD3D-AB99-4B84-A2DA-603617EDA06A}"/>
                  </a:ext>
                </a:extLst>
              </p:cNvPr>
              <p:cNvSpPr>
                <a:spLocks/>
              </p:cNvSpPr>
              <p:nvPr/>
            </p:nvSpPr>
            <p:spPr bwMode="auto">
              <a:xfrm>
                <a:off x="3417888" y="6196013"/>
                <a:ext cx="3429000" cy="381000"/>
              </a:xfrm>
              <a:custGeom>
                <a:avLst/>
                <a:gdLst>
                  <a:gd name="T0" fmla="*/ 0 w 2064"/>
                  <a:gd name="T1" fmla="*/ 0 h 240"/>
                  <a:gd name="T2" fmla="*/ 0 w 2064"/>
                  <a:gd name="T3" fmla="*/ 2147483646 h 240"/>
                  <a:gd name="T4" fmla="*/ 2147483646 w 2064"/>
                  <a:gd name="T5" fmla="*/ 2147483646 h 240"/>
                  <a:gd name="T6" fmla="*/ 2147483646 w 2064"/>
                  <a:gd name="T7" fmla="*/ 2147483646 h 240"/>
                  <a:gd name="T8" fmla="*/ 2147483646 w 2064"/>
                  <a:gd name="T9" fmla="*/ 2147483646 h 240"/>
                  <a:gd name="T10" fmla="*/ 2147483646 w 2064"/>
                  <a:gd name="T11" fmla="*/ 0 h 240"/>
                  <a:gd name="T12" fmla="*/ 0 w 2064"/>
                  <a:gd name="T13" fmla="*/ 0 h 240"/>
                  <a:gd name="T14" fmla="*/ 0 60000 65536"/>
                  <a:gd name="T15" fmla="*/ 0 60000 65536"/>
                  <a:gd name="T16" fmla="*/ 0 60000 65536"/>
                  <a:gd name="T17" fmla="*/ 0 60000 65536"/>
                  <a:gd name="T18" fmla="*/ 0 60000 65536"/>
                  <a:gd name="T19" fmla="*/ 0 60000 65536"/>
                  <a:gd name="T20" fmla="*/ 0 60000 65536"/>
                  <a:gd name="T21" fmla="*/ 0 w 2064"/>
                  <a:gd name="T22" fmla="*/ 0 h 240"/>
                  <a:gd name="T23" fmla="*/ 2064 w 2064"/>
                  <a:gd name="T24" fmla="*/ 240 h 2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64" h="240">
                    <a:moveTo>
                      <a:pt x="0" y="0"/>
                    </a:moveTo>
                    <a:lnTo>
                      <a:pt x="0" y="240"/>
                    </a:lnTo>
                    <a:lnTo>
                      <a:pt x="384" y="144"/>
                    </a:lnTo>
                    <a:lnTo>
                      <a:pt x="1728" y="144"/>
                    </a:lnTo>
                    <a:lnTo>
                      <a:pt x="2064" y="240"/>
                    </a:lnTo>
                    <a:lnTo>
                      <a:pt x="2064" y="0"/>
                    </a:lnTo>
                    <a:lnTo>
                      <a:pt x="0" y="0"/>
                    </a:lnTo>
                    <a:close/>
                  </a:path>
                </a:pathLst>
              </a:cu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11" descr="20%">
                <a:extLst>
                  <a:ext uri="{FF2B5EF4-FFF2-40B4-BE49-F238E27FC236}">
                    <a16:creationId xmlns:a16="http://schemas.microsoft.com/office/drawing/2014/main" id="{19BCCC32-0590-4CA1-9E1E-031C74D043F9}"/>
                  </a:ext>
                </a:extLst>
              </p:cNvPr>
              <p:cNvSpPr>
                <a:spLocks noChangeArrowheads="1"/>
              </p:cNvSpPr>
              <p:nvPr/>
            </p:nvSpPr>
            <p:spPr bwMode="auto">
              <a:xfrm>
                <a:off x="3417888" y="1624012"/>
                <a:ext cx="3429000" cy="5000623"/>
              </a:xfrm>
              <a:prstGeom prst="rect">
                <a:avLst/>
              </a:prstGeom>
              <a:solidFill>
                <a:schemeClr val="bg1">
                  <a:lumMod val="85000"/>
                </a:schemeClr>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p>
            </p:txBody>
          </p:sp>
          <p:sp>
            <p:nvSpPr>
              <p:cNvPr id="6" name="Rectangle 12">
                <a:extLst>
                  <a:ext uri="{FF2B5EF4-FFF2-40B4-BE49-F238E27FC236}">
                    <a16:creationId xmlns:a16="http://schemas.microsoft.com/office/drawing/2014/main" id="{1F2C2D2C-19F1-48F1-8988-BD81CB448302}"/>
                  </a:ext>
                </a:extLst>
              </p:cNvPr>
              <p:cNvSpPr>
                <a:spLocks noChangeArrowheads="1"/>
              </p:cNvSpPr>
              <p:nvPr/>
            </p:nvSpPr>
            <p:spPr bwMode="auto">
              <a:xfrm>
                <a:off x="3417888" y="1624013"/>
                <a:ext cx="990600" cy="533400"/>
              </a:xfrm>
              <a:prstGeom prst="rect">
                <a:avLst/>
              </a:prstGeom>
              <a:solidFill>
                <a:schemeClr val="bg1"/>
              </a:solidFill>
              <a:ln w="9525">
                <a:solidFill>
                  <a:schemeClr val="tx1"/>
                </a:solidFill>
                <a:miter lim="800000"/>
                <a:headEnd/>
                <a:tailEnd/>
              </a:ln>
            </p:spPr>
            <p:txBody>
              <a:bodyPr wrap="none" lIns="0" tIns="0" rIns="0" bIns="0"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9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7" name="Rectangle 13">
                <a:extLst>
                  <a:ext uri="{FF2B5EF4-FFF2-40B4-BE49-F238E27FC236}">
                    <a16:creationId xmlns:a16="http://schemas.microsoft.com/office/drawing/2014/main" id="{9A3004E9-C1C1-423B-83C4-9EEBF926984B}"/>
                  </a:ext>
                </a:extLst>
              </p:cNvPr>
              <p:cNvSpPr>
                <a:spLocks noChangeArrowheads="1"/>
              </p:cNvSpPr>
              <p:nvPr/>
            </p:nvSpPr>
            <p:spPr bwMode="auto">
              <a:xfrm>
                <a:off x="4332288" y="2157413"/>
                <a:ext cx="838200" cy="1225549"/>
              </a:xfrm>
              <a:prstGeom prst="rect">
                <a:avLst/>
              </a:prstGeom>
              <a:solidFill>
                <a:srgbClr val="FFFF99"/>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10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10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Rectangle 14">
                <a:extLst>
                  <a:ext uri="{FF2B5EF4-FFF2-40B4-BE49-F238E27FC236}">
                    <a16:creationId xmlns:a16="http://schemas.microsoft.com/office/drawing/2014/main" id="{7916229D-FE78-4216-A859-6C3FA1154287}"/>
                  </a:ext>
                </a:extLst>
              </p:cNvPr>
              <p:cNvSpPr>
                <a:spLocks noChangeArrowheads="1"/>
              </p:cNvSpPr>
              <p:nvPr/>
            </p:nvSpPr>
            <p:spPr bwMode="auto">
              <a:xfrm>
                <a:off x="3417888" y="2386013"/>
                <a:ext cx="609600" cy="9906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9" name="Rectangle 16">
                <a:extLst>
                  <a:ext uri="{FF2B5EF4-FFF2-40B4-BE49-F238E27FC236}">
                    <a16:creationId xmlns:a16="http://schemas.microsoft.com/office/drawing/2014/main" id="{E67A8CE7-3C1E-4625-8402-A2FBCB5F9285}"/>
                  </a:ext>
                </a:extLst>
              </p:cNvPr>
              <p:cNvSpPr>
                <a:spLocks noChangeArrowheads="1"/>
              </p:cNvSpPr>
              <p:nvPr/>
            </p:nvSpPr>
            <p:spPr bwMode="auto">
              <a:xfrm>
                <a:off x="3417888" y="3681413"/>
                <a:ext cx="609600" cy="228600"/>
              </a:xfrm>
              <a:prstGeom prst="rect">
                <a:avLst/>
              </a:prstGeom>
              <a:solidFill>
                <a:schemeClr val="bg1">
                  <a:lumMod val="95000"/>
                </a:schemeClr>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Rectangle 17">
                <a:extLst>
                  <a:ext uri="{FF2B5EF4-FFF2-40B4-BE49-F238E27FC236}">
                    <a16:creationId xmlns:a16="http://schemas.microsoft.com/office/drawing/2014/main" id="{9D3CB68B-681D-4353-B060-D9DFC50CF80A}"/>
                  </a:ext>
                </a:extLst>
              </p:cNvPr>
              <p:cNvSpPr>
                <a:spLocks noChangeArrowheads="1"/>
              </p:cNvSpPr>
              <p:nvPr/>
            </p:nvSpPr>
            <p:spPr bwMode="auto">
              <a:xfrm>
                <a:off x="3417888" y="3910013"/>
                <a:ext cx="609600" cy="609600"/>
              </a:xfrm>
              <a:prstGeom prst="rect">
                <a:avLst/>
              </a:prstGeom>
              <a:solidFill>
                <a:schemeClr val="bg1">
                  <a:lumMod val="95000"/>
                </a:schemeClr>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1" name="Rectangle 18">
                <a:extLst>
                  <a:ext uri="{FF2B5EF4-FFF2-40B4-BE49-F238E27FC236}">
                    <a16:creationId xmlns:a16="http://schemas.microsoft.com/office/drawing/2014/main" id="{3994F505-2A54-4D4B-8E1A-AC0E12A41E75}"/>
                  </a:ext>
                </a:extLst>
              </p:cNvPr>
              <p:cNvSpPr>
                <a:spLocks noChangeArrowheads="1"/>
              </p:cNvSpPr>
              <p:nvPr/>
            </p:nvSpPr>
            <p:spPr bwMode="auto">
              <a:xfrm>
                <a:off x="3417888" y="4519613"/>
                <a:ext cx="609600" cy="6096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57200" rtl="0" eaLnBrk="1" fontAlgn="auto" latinLnBrk="0" hangingPunct="1">
                  <a:lnSpc>
                    <a:spcPct val="90000"/>
                  </a:lnSpc>
                  <a:spcBef>
                    <a:spcPct val="0"/>
                  </a:spcBef>
                  <a:spcAft>
                    <a:spcPts val="0"/>
                  </a:spcAft>
                  <a:buClrTx/>
                  <a:buSzTx/>
                  <a:buFontTx/>
                  <a:buNone/>
                  <a:tabLst/>
                  <a:defRPr/>
                </a:pPr>
                <a:endParaRPr kumimoji="0" lang="en-US" alt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2" name="Rectangle 19">
                <a:extLst>
                  <a:ext uri="{FF2B5EF4-FFF2-40B4-BE49-F238E27FC236}">
                    <a16:creationId xmlns:a16="http://schemas.microsoft.com/office/drawing/2014/main" id="{2CB22E05-6E6C-411A-AED5-0D174ADBDC4C}"/>
                  </a:ext>
                </a:extLst>
              </p:cNvPr>
              <p:cNvSpPr>
                <a:spLocks noChangeArrowheads="1"/>
              </p:cNvSpPr>
              <p:nvPr/>
            </p:nvSpPr>
            <p:spPr bwMode="auto">
              <a:xfrm>
                <a:off x="3417888" y="5129213"/>
                <a:ext cx="609600" cy="533400"/>
              </a:xfrm>
              <a:prstGeom prst="rect">
                <a:avLst/>
              </a:prstGeom>
              <a:solidFill>
                <a:schemeClr val="bg1">
                  <a:lumMod val="95000"/>
                </a:schemeClr>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3" name="Rectangle 22">
                <a:extLst>
                  <a:ext uri="{FF2B5EF4-FFF2-40B4-BE49-F238E27FC236}">
                    <a16:creationId xmlns:a16="http://schemas.microsoft.com/office/drawing/2014/main" id="{46718ABC-ECCE-47B4-856C-CE02B6EADB62}"/>
                  </a:ext>
                </a:extLst>
              </p:cNvPr>
              <p:cNvSpPr>
                <a:spLocks noChangeArrowheads="1"/>
              </p:cNvSpPr>
              <p:nvPr/>
            </p:nvSpPr>
            <p:spPr bwMode="auto">
              <a:xfrm>
                <a:off x="5322888" y="5738813"/>
                <a:ext cx="838200" cy="457200"/>
              </a:xfrm>
              <a:prstGeom prst="rect">
                <a:avLst/>
              </a:prstGeom>
              <a:solidFill>
                <a:schemeClr val="bg1">
                  <a:lumMod val="95000"/>
                </a:schemeClr>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4" name="Rectangle 23" descr="10%">
                <a:extLst>
                  <a:ext uri="{FF2B5EF4-FFF2-40B4-BE49-F238E27FC236}">
                    <a16:creationId xmlns:a16="http://schemas.microsoft.com/office/drawing/2014/main" id="{F41F8B81-06CA-40F1-BFE7-6F923A8E0955}"/>
                  </a:ext>
                </a:extLst>
              </p:cNvPr>
              <p:cNvSpPr>
                <a:spLocks noChangeArrowheads="1"/>
              </p:cNvSpPr>
              <p:nvPr/>
            </p:nvSpPr>
            <p:spPr bwMode="auto">
              <a:xfrm>
                <a:off x="6161088" y="5129213"/>
                <a:ext cx="685800" cy="266700"/>
              </a:xfrm>
              <a:prstGeom prst="rect">
                <a:avLst/>
              </a:prstGeom>
              <a:solidFill>
                <a:schemeClr val="bg1">
                  <a:lumMod val="95000"/>
                </a:schemeClr>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5" name="Rectangle 25">
                <a:extLst>
                  <a:ext uri="{FF2B5EF4-FFF2-40B4-BE49-F238E27FC236}">
                    <a16:creationId xmlns:a16="http://schemas.microsoft.com/office/drawing/2014/main" id="{9F6CD438-DBFF-4E18-930F-4DCB3926D83E}"/>
                  </a:ext>
                </a:extLst>
              </p:cNvPr>
              <p:cNvSpPr>
                <a:spLocks noChangeArrowheads="1"/>
              </p:cNvSpPr>
              <p:nvPr/>
            </p:nvSpPr>
            <p:spPr bwMode="auto">
              <a:xfrm>
                <a:off x="4408488" y="1624013"/>
                <a:ext cx="1066800" cy="5334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6" name="Rectangle 28">
                <a:extLst>
                  <a:ext uri="{FF2B5EF4-FFF2-40B4-BE49-F238E27FC236}">
                    <a16:creationId xmlns:a16="http://schemas.microsoft.com/office/drawing/2014/main" id="{AC2069A7-B46F-441C-926D-51391D92B95F}"/>
                  </a:ext>
                </a:extLst>
              </p:cNvPr>
              <p:cNvSpPr>
                <a:spLocks noChangeArrowheads="1"/>
              </p:cNvSpPr>
              <p:nvPr/>
            </p:nvSpPr>
            <p:spPr bwMode="auto">
              <a:xfrm>
                <a:off x="6084888" y="5434013"/>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12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Rectangle 29">
                <a:extLst>
                  <a:ext uri="{FF2B5EF4-FFF2-40B4-BE49-F238E27FC236}">
                    <a16:creationId xmlns:a16="http://schemas.microsoft.com/office/drawing/2014/main" id="{FAAEA9FE-2153-498B-A246-B765D74C29D8}"/>
                  </a:ext>
                </a:extLst>
              </p:cNvPr>
              <p:cNvSpPr>
                <a:spLocks noChangeArrowheads="1"/>
              </p:cNvSpPr>
              <p:nvPr/>
            </p:nvSpPr>
            <p:spPr bwMode="auto">
              <a:xfrm>
                <a:off x="6313488" y="3148013"/>
                <a:ext cx="533400" cy="6858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57200" rtl="0" eaLnBrk="1" fontAlgn="auto" latinLnBrk="0" hangingPunct="1">
                  <a:lnSpc>
                    <a:spcPct val="90000"/>
                  </a:lnSpc>
                  <a:spcBef>
                    <a:spcPct val="0"/>
                  </a:spcBef>
                  <a:spcAft>
                    <a:spcPts val="0"/>
                  </a:spcAft>
                  <a:buClrTx/>
                  <a:buSzTx/>
                  <a:buFontTx/>
                  <a:buNone/>
                  <a:tabLst/>
                  <a:defRPr/>
                </a:pPr>
                <a:endParaRPr kumimoji="0" lang="en-US" altLang="en-US" sz="12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12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Rectangle 30">
                <a:extLst>
                  <a:ext uri="{FF2B5EF4-FFF2-40B4-BE49-F238E27FC236}">
                    <a16:creationId xmlns:a16="http://schemas.microsoft.com/office/drawing/2014/main" id="{4D402143-8644-48B1-B5DB-B1E24FE15508}"/>
                  </a:ext>
                </a:extLst>
              </p:cNvPr>
              <p:cNvSpPr>
                <a:spLocks noChangeArrowheads="1"/>
              </p:cNvSpPr>
              <p:nvPr/>
            </p:nvSpPr>
            <p:spPr bwMode="auto">
              <a:xfrm>
                <a:off x="4332288" y="4062413"/>
                <a:ext cx="838200" cy="6858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9" name="Rectangle 31">
                <a:extLst>
                  <a:ext uri="{FF2B5EF4-FFF2-40B4-BE49-F238E27FC236}">
                    <a16:creationId xmlns:a16="http://schemas.microsoft.com/office/drawing/2014/main" id="{1A31B58D-CB8A-4A02-B8F4-F7730FFB3A87}"/>
                  </a:ext>
                </a:extLst>
              </p:cNvPr>
              <p:cNvSpPr>
                <a:spLocks noChangeArrowheads="1"/>
              </p:cNvSpPr>
              <p:nvPr/>
            </p:nvSpPr>
            <p:spPr bwMode="auto">
              <a:xfrm>
                <a:off x="6161088" y="2081213"/>
                <a:ext cx="685800" cy="546098"/>
              </a:xfrm>
              <a:prstGeom prst="rect">
                <a:avLst/>
              </a:prstGeom>
              <a:solidFill>
                <a:schemeClr val="bg1">
                  <a:lumMod val="95000"/>
                </a:schemeClr>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0" name="Line 35">
                <a:extLst>
                  <a:ext uri="{FF2B5EF4-FFF2-40B4-BE49-F238E27FC236}">
                    <a16:creationId xmlns:a16="http://schemas.microsoft.com/office/drawing/2014/main" id="{65D3641B-4E95-418F-9CA1-C35474FEC912}"/>
                  </a:ext>
                </a:extLst>
              </p:cNvPr>
              <p:cNvSpPr>
                <a:spLocks noChangeShapeType="1"/>
              </p:cNvSpPr>
              <p:nvPr/>
            </p:nvSpPr>
            <p:spPr bwMode="auto">
              <a:xfrm>
                <a:off x="6167438" y="2362200"/>
                <a:ext cx="685800"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Rectangle 49">
                <a:extLst>
                  <a:ext uri="{FF2B5EF4-FFF2-40B4-BE49-F238E27FC236}">
                    <a16:creationId xmlns:a16="http://schemas.microsoft.com/office/drawing/2014/main" id="{74ACBCF5-19DB-49B9-AEE0-E3883958D08F}"/>
                  </a:ext>
                </a:extLst>
              </p:cNvPr>
              <p:cNvSpPr>
                <a:spLocks noChangeArrowheads="1"/>
              </p:cNvSpPr>
              <p:nvPr/>
            </p:nvSpPr>
            <p:spPr bwMode="auto">
              <a:xfrm>
                <a:off x="5170488" y="3370263"/>
                <a:ext cx="762000" cy="6985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2" name="Rectangle 50">
                <a:extLst>
                  <a:ext uri="{FF2B5EF4-FFF2-40B4-BE49-F238E27FC236}">
                    <a16:creationId xmlns:a16="http://schemas.microsoft.com/office/drawing/2014/main" id="{A99C3873-B4FF-4EFB-8855-2DA98F773006}"/>
                  </a:ext>
                </a:extLst>
              </p:cNvPr>
              <p:cNvSpPr>
                <a:spLocks noChangeArrowheads="1"/>
              </p:cNvSpPr>
              <p:nvPr/>
            </p:nvSpPr>
            <p:spPr bwMode="auto">
              <a:xfrm>
                <a:off x="5170488" y="4062413"/>
                <a:ext cx="762000" cy="6858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3" name="Rectangle 51">
                <a:extLst>
                  <a:ext uri="{FF2B5EF4-FFF2-40B4-BE49-F238E27FC236}">
                    <a16:creationId xmlns:a16="http://schemas.microsoft.com/office/drawing/2014/main" id="{0513E8F7-902F-47D4-B312-C71B3B25C337}"/>
                  </a:ext>
                </a:extLst>
              </p:cNvPr>
              <p:cNvSpPr>
                <a:spLocks noChangeArrowheads="1"/>
              </p:cNvSpPr>
              <p:nvPr/>
            </p:nvSpPr>
            <p:spPr bwMode="auto">
              <a:xfrm>
                <a:off x="5170488" y="4748213"/>
                <a:ext cx="533400" cy="685800"/>
              </a:xfrm>
              <a:prstGeom prst="rect">
                <a:avLst/>
              </a:prstGeom>
              <a:solidFill>
                <a:schemeClr val="bg1">
                  <a:lumMod val="95000"/>
                </a:schemeClr>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9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4" name="Rectangle 52">
                <a:extLst>
                  <a:ext uri="{FF2B5EF4-FFF2-40B4-BE49-F238E27FC236}">
                    <a16:creationId xmlns:a16="http://schemas.microsoft.com/office/drawing/2014/main" id="{A0BE3F20-FC91-47D9-8004-9E3ACDA43E8F}"/>
                  </a:ext>
                </a:extLst>
              </p:cNvPr>
              <p:cNvSpPr>
                <a:spLocks noChangeArrowheads="1"/>
              </p:cNvSpPr>
              <p:nvPr/>
            </p:nvSpPr>
            <p:spPr bwMode="auto">
              <a:xfrm>
                <a:off x="6161088" y="2614613"/>
                <a:ext cx="685800" cy="6096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5" name="Rectangle 53">
                <a:extLst>
                  <a:ext uri="{FF2B5EF4-FFF2-40B4-BE49-F238E27FC236}">
                    <a16:creationId xmlns:a16="http://schemas.microsoft.com/office/drawing/2014/main" id="{C61E60DF-E067-4448-A7FE-4A94BF9D01A9}"/>
                  </a:ext>
                </a:extLst>
              </p:cNvPr>
              <p:cNvSpPr>
                <a:spLocks noChangeArrowheads="1"/>
              </p:cNvSpPr>
              <p:nvPr/>
            </p:nvSpPr>
            <p:spPr bwMode="auto">
              <a:xfrm>
                <a:off x="4332288" y="3382963"/>
                <a:ext cx="838200" cy="679450"/>
              </a:xfrm>
              <a:prstGeom prst="rect">
                <a:avLst/>
              </a:prstGeom>
              <a:solidFill>
                <a:schemeClr val="bg1"/>
              </a:solidFill>
              <a:ln w="9525" algn="ctr">
                <a:solidFill>
                  <a:schemeClr val="tx1"/>
                </a:solidFill>
                <a:miter lim="800000"/>
                <a:headEnd/>
                <a:tailEnd/>
              </a:ln>
            </p:spPr>
            <p:txBody>
              <a:bodyPr wrap="none" lIns="0" tIns="0" rIns="0" bIns="0"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4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26" name="Rectangle 54">
                <a:extLst>
                  <a:ext uri="{FF2B5EF4-FFF2-40B4-BE49-F238E27FC236}">
                    <a16:creationId xmlns:a16="http://schemas.microsoft.com/office/drawing/2014/main" id="{3579F96B-8521-41D5-8D98-6345797B6159}"/>
                  </a:ext>
                </a:extLst>
              </p:cNvPr>
              <p:cNvSpPr>
                <a:spLocks noChangeArrowheads="1"/>
              </p:cNvSpPr>
              <p:nvPr/>
            </p:nvSpPr>
            <p:spPr bwMode="auto">
              <a:xfrm>
                <a:off x="4332288" y="4748213"/>
                <a:ext cx="838200" cy="685800"/>
              </a:xfrm>
              <a:prstGeom prst="rect">
                <a:avLst/>
              </a:prstGeom>
              <a:solidFill>
                <a:schemeClr val="bg1">
                  <a:lumMod val="95000"/>
                </a:schemeClr>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7" name="Rectangle 55">
                <a:extLst>
                  <a:ext uri="{FF2B5EF4-FFF2-40B4-BE49-F238E27FC236}">
                    <a16:creationId xmlns:a16="http://schemas.microsoft.com/office/drawing/2014/main" id="{9B6DE90E-CC4E-4076-A51C-CB98AA5F04A3}"/>
                  </a:ext>
                </a:extLst>
              </p:cNvPr>
              <p:cNvSpPr>
                <a:spLocks noChangeArrowheads="1"/>
              </p:cNvSpPr>
              <p:nvPr/>
            </p:nvSpPr>
            <p:spPr bwMode="auto">
              <a:xfrm>
                <a:off x="3417888" y="6196013"/>
                <a:ext cx="3429000" cy="1054100"/>
              </a:xfrm>
              <a:prstGeom prst="rect">
                <a:avLst/>
              </a:prstGeom>
              <a:solidFill>
                <a:schemeClr val="bg1">
                  <a:lumMod val="65000"/>
                </a:schemeClr>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8" name="Rectangle 59">
                <a:extLst>
                  <a:ext uri="{FF2B5EF4-FFF2-40B4-BE49-F238E27FC236}">
                    <a16:creationId xmlns:a16="http://schemas.microsoft.com/office/drawing/2014/main" id="{ED8F285A-5F8E-43CC-9EE6-D6FC50CBC6F8}"/>
                  </a:ext>
                </a:extLst>
              </p:cNvPr>
              <p:cNvSpPr>
                <a:spLocks noChangeArrowheads="1"/>
              </p:cNvSpPr>
              <p:nvPr/>
            </p:nvSpPr>
            <p:spPr bwMode="auto">
              <a:xfrm>
                <a:off x="6161088" y="3833813"/>
                <a:ext cx="685800" cy="12954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57200" rtl="0" eaLnBrk="1" fontAlgn="auto" latinLnBrk="0" hangingPunct="1">
                  <a:lnSpc>
                    <a:spcPct val="90000"/>
                  </a:lnSpc>
                  <a:spcBef>
                    <a:spcPct val="0"/>
                  </a:spcBef>
                  <a:spcAft>
                    <a:spcPts val="0"/>
                  </a:spcAft>
                  <a:buClrTx/>
                  <a:buSzTx/>
                  <a:buFontTx/>
                  <a:buNone/>
                  <a:tabLst/>
                  <a:defRPr/>
                </a:pPr>
                <a:endParaRPr kumimoji="0" lang="en-US" alt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9" name="Rectangle 71">
                <a:extLst>
                  <a:ext uri="{FF2B5EF4-FFF2-40B4-BE49-F238E27FC236}">
                    <a16:creationId xmlns:a16="http://schemas.microsoft.com/office/drawing/2014/main" id="{8C0490ED-0090-4481-8519-7E5734AF90D6}"/>
                  </a:ext>
                </a:extLst>
              </p:cNvPr>
              <p:cNvSpPr>
                <a:spLocks noChangeArrowheads="1"/>
              </p:cNvSpPr>
              <p:nvPr/>
            </p:nvSpPr>
            <p:spPr bwMode="auto">
              <a:xfrm>
                <a:off x="6161088" y="3224213"/>
                <a:ext cx="685800" cy="6096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0" name="Rectangle 81">
                <a:extLst>
                  <a:ext uri="{FF2B5EF4-FFF2-40B4-BE49-F238E27FC236}">
                    <a16:creationId xmlns:a16="http://schemas.microsoft.com/office/drawing/2014/main" id="{C08831C3-54E8-40F7-9C69-9B442BAF9444}"/>
                  </a:ext>
                </a:extLst>
              </p:cNvPr>
              <p:cNvSpPr>
                <a:spLocks noChangeArrowheads="1"/>
              </p:cNvSpPr>
              <p:nvPr/>
            </p:nvSpPr>
            <p:spPr bwMode="auto">
              <a:xfrm>
                <a:off x="5475288" y="1624013"/>
                <a:ext cx="457200" cy="533400"/>
              </a:xfrm>
              <a:prstGeom prst="rect">
                <a:avLst/>
              </a:prstGeom>
              <a:solidFill>
                <a:schemeClr val="bg1">
                  <a:lumMod val="95000"/>
                </a:schemeClr>
              </a:solidFill>
              <a:ln w="9525">
                <a:solidFill>
                  <a:schemeClr val="tx1"/>
                </a:solidFill>
                <a:miter lim="800000"/>
                <a:headEnd/>
                <a:tailEnd/>
              </a:ln>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1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31" name="Rectangle 59">
                <a:extLst>
                  <a:ext uri="{FF2B5EF4-FFF2-40B4-BE49-F238E27FC236}">
                    <a16:creationId xmlns:a16="http://schemas.microsoft.com/office/drawing/2014/main" id="{8EF26EC0-11C4-4018-9EB3-5B3246F009E1}"/>
                  </a:ext>
                </a:extLst>
              </p:cNvPr>
              <p:cNvSpPr>
                <a:spLocks noChangeArrowheads="1"/>
              </p:cNvSpPr>
              <p:nvPr/>
            </p:nvSpPr>
            <p:spPr bwMode="auto">
              <a:xfrm>
                <a:off x="6161088" y="5815013"/>
                <a:ext cx="685800" cy="381000"/>
              </a:xfrm>
              <a:prstGeom prst="rect">
                <a:avLst/>
              </a:prstGeom>
              <a:solidFill>
                <a:schemeClr val="bg1">
                  <a:lumMod val="95000"/>
                </a:schemeClr>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57200" rtl="0" eaLnBrk="1" fontAlgn="auto" latinLnBrk="0" hangingPunct="1">
                  <a:lnSpc>
                    <a:spcPct val="90000"/>
                  </a:lnSpc>
                  <a:spcBef>
                    <a:spcPct val="0"/>
                  </a:spcBef>
                  <a:spcAft>
                    <a:spcPts val="0"/>
                  </a:spcAft>
                  <a:buClrTx/>
                  <a:buSzTx/>
                  <a:buFontTx/>
                  <a:buNone/>
                  <a:tabLst/>
                  <a:defRPr/>
                </a:pPr>
                <a:endParaRPr kumimoji="0" lang="en-US" alt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2" name="Rectangle 13">
                <a:extLst>
                  <a:ext uri="{FF2B5EF4-FFF2-40B4-BE49-F238E27FC236}">
                    <a16:creationId xmlns:a16="http://schemas.microsoft.com/office/drawing/2014/main" id="{78463F29-26FC-415A-BB79-3E1C93599B21}"/>
                  </a:ext>
                </a:extLst>
              </p:cNvPr>
              <p:cNvSpPr>
                <a:spLocks noChangeArrowheads="1"/>
              </p:cNvSpPr>
              <p:nvPr/>
            </p:nvSpPr>
            <p:spPr bwMode="auto">
              <a:xfrm>
                <a:off x="5170488" y="2157413"/>
                <a:ext cx="762000" cy="625125"/>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3" name="Rectangle 13">
                <a:extLst>
                  <a:ext uri="{FF2B5EF4-FFF2-40B4-BE49-F238E27FC236}">
                    <a16:creationId xmlns:a16="http://schemas.microsoft.com/office/drawing/2014/main" id="{04A111F0-BAD6-4579-8679-ADC0DEC78DD6}"/>
                  </a:ext>
                </a:extLst>
              </p:cNvPr>
              <p:cNvSpPr>
                <a:spLocks noChangeArrowheads="1"/>
              </p:cNvSpPr>
              <p:nvPr/>
            </p:nvSpPr>
            <p:spPr bwMode="auto">
              <a:xfrm>
                <a:off x="5170488" y="2782542"/>
                <a:ext cx="762000" cy="600422"/>
              </a:xfrm>
              <a:prstGeom prst="rect">
                <a:avLst/>
              </a:prstGeom>
              <a:solidFill>
                <a:srgbClr val="FFFF99"/>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4" name="Rectangle 22">
                <a:extLst>
                  <a:ext uri="{FF2B5EF4-FFF2-40B4-BE49-F238E27FC236}">
                    <a16:creationId xmlns:a16="http://schemas.microsoft.com/office/drawing/2014/main" id="{EB4DD74F-76FE-48E5-9E8B-FE3052ECABA2}"/>
                  </a:ext>
                </a:extLst>
              </p:cNvPr>
              <p:cNvSpPr>
                <a:spLocks noChangeArrowheads="1"/>
              </p:cNvSpPr>
              <p:nvPr/>
            </p:nvSpPr>
            <p:spPr bwMode="auto">
              <a:xfrm>
                <a:off x="6015038" y="6196013"/>
                <a:ext cx="838200" cy="457200"/>
              </a:xfrm>
              <a:prstGeom prst="rect">
                <a:avLst/>
              </a:prstGeom>
              <a:solidFill>
                <a:schemeClr val="bg1">
                  <a:lumMod val="95000"/>
                </a:schemeClr>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cxnSp>
            <p:nvCxnSpPr>
              <p:cNvPr id="35" name="Straight Connector 4">
                <a:extLst>
                  <a:ext uri="{FF2B5EF4-FFF2-40B4-BE49-F238E27FC236}">
                    <a16:creationId xmlns:a16="http://schemas.microsoft.com/office/drawing/2014/main" id="{EC6D09DD-44EA-4CD1-8A55-7B9A87685D49}"/>
                  </a:ext>
                </a:extLst>
              </p:cNvPr>
              <p:cNvCxnSpPr>
                <a:cxnSpLocks noChangeShapeType="1"/>
                <a:stCxn id="13" idx="0"/>
                <a:endCxn id="13" idx="2"/>
              </p:cNvCxnSpPr>
              <p:nvPr/>
            </p:nvCxnSpPr>
            <p:spPr bwMode="auto">
              <a:xfrm>
                <a:off x="5741988" y="5738813"/>
                <a:ext cx="0" cy="457200"/>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cxnSp>
          <p:sp>
            <p:nvSpPr>
              <p:cNvPr id="36" name="Rectangle 11" descr="20%">
                <a:extLst>
                  <a:ext uri="{FF2B5EF4-FFF2-40B4-BE49-F238E27FC236}">
                    <a16:creationId xmlns:a16="http://schemas.microsoft.com/office/drawing/2014/main" id="{F3814EC5-8E0E-42B5-9932-473F72D86DD8}"/>
                  </a:ext>
                </a:extLst>
              </p:cNvPr>
              <p:cNvSpPr>
                <a:spLocks noChangeArrowheads="1"/>
              </p:cNvSpPr>
              <p:nvPr/>
            </p:nvSpPr>
            <p:spPr bwMode="auto">
              <a:xfrm>
                <a:off x="3409949" y="6089650"/>
                <a:ext cx="796925" cy="534988"/>
              </a:xfrm>
              <a:prstGeom prst="rect">
                <a:avLst/>
              </a:prstGeom>
              <a:solidFill>
                <a:schemeClr val="bg1">
                  <a:lumMod val="85000"/>
                </a:schemeClr>
              </a:solidFill>
              <a:ln>
                <a:noFill/>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37" name="Rectangle 23" descr="10%">
                <a:extLst>
                  <a:ext uri="{FF2B5EF4-FFF2-40B4-BE49-F238E27FC236}">
                    <a16:creationId xmlns:a16="http://schemas.microsoft.com/office/drawing/2014/main" id="{95258773-18F9-4FFB-B819-CFE5B843BE68}"/>
                  </a:ext>
                </a:extLst>
              </p:cNvPr>
              <p:cNvSpPr>
                <a:spLocks noChangeArrowheads="1"/>
              </p:cNvSpPr>
              <p:nvPr/>
            </p:nvSpPr>
            <p:spPr bwMode="auto">
              <a:xfrm>
                <a:off x="4206875" y="6196010"/>
                <a:ext cx="515938" cy="266700"/>
              </a:xfrm>
              <a:prstGeom prst="rect">
                <a:avLst/>
              </a:prstGeom>
              <a:solidFill>
                <a:schemeClr val="bg1">
                  <a:lumMod val="95000"/>
                </a:schemeClr>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8" name="Arc 37">
                <a:extLst>
                  <a:ext uri="{FF2B5EF4-FFF2-40B4-BE49-F238E27FC236}">
                    <a16:creationId xmlns:a16="http://schemas.microsoft.com/office/drawing/2014/main" id="{67547345-E834-4327-B6B5-C5549DBD8B28}"/>
                  </a:ext>
                </a:extLst>
              </p:cNvPr>
              <p:cNvSpPr/>
              <p:nvPr/>
            </p:nvSpPr>
            <p:spPr bwMode="auto">
              <a:xfrm flipH="1">
                <a:off x="5121275" y="5995986"/>
                <a:ext cx="342900" cy="419100"/>
              </a:xfrm>
              <a:prstGeom prst="arc">
                <a:avLst/>
              </a:prstGeom>
              <a:solidFill>
                <a:schemeClr val="bg1">
                  <a:lumMod val="65000"/>
                </a:schemeClr>
              </a:solidFill>
              <a:ln w="9525" cap="flat" cmpd="sng" algn="ctr">
                <a:solidFill>
                  <a:schemeClr val="tx1"/>
                </a:solidFill>
                <a:prstDash val="solid"/>
                <a:round/>
                <a:headEnd type="none" w="med" len="med"/>
                <a:tailEnd type="none" w="med" len="med"/>
              </a:ln>
              <a:effectLst/>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9" name="Arc 38">
                <a:extLst>
                  <a:ext uri="{FF2B5EF4-FFF2-40B4-BE49-F238E27FC236}">
                    <a16:creationId xmlns:a16="http://schemas.microsoft.com/office/drawing/2014/main" id="{F2D73550-1710-4C03-823F-706DB62C8D8E}"/>
                  </a:ext>
                </a:extLst>
              </p:cNvPr>
              <p:cNvSpPr/>
              <p:nvPr/>
            </p:nvSpPr>
            <p:spPr bwMode="auto">
              <a:xfrm>
                <a:off x="4778375" y="5995986"/>
                <a:ext cx="342900" cy="419100"/>
              </a:xfrm>
              <a:prstGeom prst="arc">
                <a:avLst/>
              </a:prstGeom>
              <a:solidFill>
                <a:schemeClr val="bg1">
                  <a:lumMod val="65000"/>
                </a:schemeClr>
              </a:solidFill>
              <a:ln w="9525" cap="flat" cmpd="sng" algn="ctr">
                <a:solidFill>
                  <a:schemeClr val="tx1"/>
                </a:solidFill>
                <a:prstDash val="solid"/>
                <a:round/>
                <a:headEnd type="none" w="med" len="med"/>
                <a:tailEnd type="none" w="med" len="med"/>
              </a:ln>
              <a:effectLst/>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0" name="Arc 39">
                <a:extLst>
                  <a:ext uri="{FF2B5EF4-FFF2-40B4-BE49-F238E27FC236}">
                    <a16:creationId xmlns:a16="http://schemas.microsoft.com/office/drawing/2014/main" id="{623B63DA-DAB4-4B69-A53B-8642D81D1CF7}"/>
                  </a:ext>
                </a:extLst>
              </p:cNvPr>
              <p:cNvSpPr/>
              <p:nvPr/>
            </p:nvSpPr>
            <p:spPr bwMode="auto">
              <a:xfrm flipH="1" flipV="1">
                <a:off x="6613526" y="5167646"/>
                <a:ext cx="473075" cy="511175"/>
              </a:xfrm>
              <a:prstGeom prst="arc">
                <a:avLst/>
              </a:prstGeom>
              <a:solidFill>
                <a:schemeClr val="bg1">
                  <a:lumMod val="65000"/>
                </a:schemeClr>
              </a:solidFill>
              <a:ln w="9525" cap="flat" cmpd="sng" algn="ctr">
                <a:solidFill>
                  <a:schemeClr val="tx1"/>
                </a:solidFill>
                <a:prstDash val="solid"/>
                <a:round/>
                <a:headEnd type="none" w="med" len="med"/>
                <a:tailEnd type="none" w="med" len="med"/>
              </a:ln>
              <a:effectLst/>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1" name="Arc 40">
                <a:extLst>
                  <a:ext uri="{FF2B5EF4-FFF2-40B4-BE49-F238E27FC236}">
                    <a16:creationId xmlns:a16="http://schemas.microsoft.com/office/drawing/2014/main" id="{36A793D6-D3D6-4219-B0B8-000D910C130E}"/>
                  </a:ext>
                </a:extLst>
              </p:cNvPr>
              <p:cNvSpPr/>
              <p:nvPr/>
            </p:nvSpPr>
            <p:spPr bwMode="auto">
              <a:xfrm rot="10800000" flipH="1" flipV="1">
                <a:off x="3187590" y="3415229"/>
                <a:ext cx="447675" cy="465138"/>
              </a:xfrm>
              <a:prstGeom prst="arc">
                <a:avLst/>
              </a:prstGeom>
              <a:solidFill>
                <a:schemeClr val="bg1">
                  <a:lumMod val="65000"/>
                </a:schemeClr>
              </a:solidFill>
              <a:ln w="9525" cap="flat" cmpd="sng" algn="ctr">
                <a:solidFill>
                  <a:schemeClr val="tx1"/>
                </a:solidFill>
                <a:prstDash val="solid"/>
                <a:round/>
                <a:headEnd type="none" w="med" len="med"/>
                <a:tailEnd type="none" w="med" len="med"/>
              </a:ln>
              <a:effectLst/>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cxnSp>
            <p:nvCxnSpPr>
              <p:cNvPr id="42" name="Straight Connector 41">
                <a:extLst>
                  <a:ext uri="{FF2B5EF4-FFF2-40B4-BE49-F238E27FC236}">
                    <a16:creationId xmlns:a16="http://schemas.microsoft.com/office/drawing/2014/main" id="{AE2F8A89-0C7D-4B24-8F3F-67766226EE4D}"/>
                  </a:ext>
                </a:extLst>
              </p:cNvPr>
              <p:cNvCxnSpPr>
                <a:cxnSpLocks/>
              </p:cNvCxnSpPr>
              <p:nvPr/>
            </p:nvCxnSpPr>
            <p:spPr bwMode="auto">
              <a:xfrm>
                <a:off x="3417888" y="6624635"/>
                <a:ext cx="788986"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3" name="Straight Connector 42">
                <a:extLst>
                  <a:ext uri="{FF2B5EF4-FFF2-40B4-BE49-F238E27FC236}">
                    <a16:creationId xmlns:a16="http://schemas.microsoft.com/office/drawing/2014/main" id="{B31EF9CA-797D-454E-93EF-EB487E1BA8E9}"/>
                  </a:ext>
                </a:extLst>
              </p:cNvPr>
              <p:cNvCxnSpPr>
                <a:cxnSpLocks/>
                <a:endCxn id="27" idx="1"/>
              </p:cNvCxnSpPr>
              <p:nvPr/>
            </p:nvCxnSpPr>
            <p:spPr bwMode="auto">
              <a:xfrm>
                <a:off x="3417888" y="6089650"/>
                <a:ext cx="0" cy="633413"/>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nvGrpSpPr>
              <p:cNvPr id="44" name="Group 6">
                <a:extLst>
                  <a:ext uri="{FF2B5EF4-FFF2-40B4-BE49-F238E27FC236}">
                    <a16:creationId xmlns:a16="http://schemas.microsoft.com/office/drawing/2014/main" id="{FA5A1175-694D-4E32-89C0-B10A4A30C0AF}"/>
                  </a:ext>
                </a:extLst>
              </p:cNvPr>
              <p:cNvGrpSpPr>
                <a:grpSpLocks/>
              </p:cNvGrpSpPr>
              <p:nvPr/>
            </p:nvGrpSpPr>
            <p:grpSpPr bwMode="auto">
              <a:xfrm rot="5400000">
                <a:off x="3095191" y="6145213"/>
                <a:ext cx="685795" cy="419100"/>
                <a:chOff x="4951408" y="6718744"/>
                <a:chExt cx="685795" cy="419100"/>
              </a:xfrm>
              <a:solidFill>
                <a:schemeClr val="bg1">
                  <a:lumMod val="65000"/>
                </a:schemeClr>
              </a:solidFill>
            </p:grpSpPr>
            <p:sp>
              <p:nvSpPr>
                <p:cNvPr id="47" name="Arc 46">
                  <a:extLst>
                    <a:ext uri="{FF2B5EF4-FFF2-40B4-BE49-F238E27FC236}">
                      <a16:creationId xmlns:a16="http://schemas.microsoft.com/office/drawing/2014/main" id="{F1B3B9BC-C0AD-4E99-B3A3-1134150840ED}"/>
                    </a:ext>
                  </a:extLst>
                </p:cNvPr>
                <p:cNvSpPr/>
                <p:nvPr/>
              </p:nvSpPr>
              <p:spPr bwMode="auto">
                <a:xfrm flipH="1">
                  <a:off x="5294303" y="6718744"/>
                  <a:ext cx="342900" cy="419100"/>
                </a:xfrm>
                <a:prstGeom prst="arc">
                  <a:avLst/>
                </a:prstGeom>
                <a:grpFill/>
                <a:ln w="9525" cap="flat" cmpd="sng" algn="ctr">
                  <a:solidFill>
                    <a:schemeClr val="tx1"/>
                  </a:solidFill>
                  <a:prstDash val="solid"/>
                  <a:round/>
                  <a:headEnd type="none" w="med" len="med"/>
                  <a:tailEnd type="none" w="med" len="med"/>
                </a:ln>
                <a:effectLst/>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8" name="Arc 47">
                  <a:extLst>
                    <a:ext uri="{FF2B5EF4-FFF2-40B4-BE49-F238E27FC236}">
                      <a16:creationId xmlns:a16="http://schemas.microsoft.com/office/drawing/2014/main" id="{C2E36D72-6372-4E42-A17E-8F706129BB06}"/>
                    </a:ext>
                  </a:extLst>
                </p:cNvPr>
                <p:cNvSpPr/>
                <p:nvPr/>
              </p:nvSpPr>
              <p:spPr bwMode="auto">
                <a:xfrm>
                  <a:off x="4951408" y="6718744"/>
                  <a:ext cx="342900" cy="419100"/>
                </a:xfrm>
                <a:prstGeom prst="arc">
                  <a:avLst/>
                </a:prstGeom>
                <a:grpFill/>
                <a:ln w="9525" cap="flat" cmpd="sng" algn="ctr">
                  <a:solidFill>
                    <a:schemeClr val="tx1"/>
                  </a:solidFill>
                  <a:prstDash val="solid"/>
                  <a:round/>
                  <a:headEnd type="none" w="med" len="med"/>
                  <a:tailEnd type="none" w="med" len="med"/>
                </a:ln>
                <a:effectLst/>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cxnSp>
            <p:nvCxnSpPr>
              <p:cNvPr id="45" name="Straight Connector 44">
                <a:extLst>
                  <a:ext uri="{FF2B5EF4-FFF2-40B4-BE49-F238E27FC236}">
                    <a16:creationId xmlns:a16="http://schemas.microsoft.com/office/drawing/2014/main" id="{B07AB563-CF73-4AF1-B1F3-12640D94A1CA}"/>
                  </a:ext>
                </a:extLst>
              </p:cNvPr>
              <p:cNvCxnSpPr/>
              <p:nvPr/>
            </p:nvCxnSpPr>
            <p:spPr bwMode="auto">
              <a:xfrm>
                <a:off x="4206874" y="6462710"/>
                <a:ext cx="0" cy="161925"/>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46" name="Rectangle: Rounded Corners 45">
                <a:extLst>
                  <a:ext uri="{FF2B5EF4-FFF2-40B4-BE49-F238E27FC236}">
                    <a16:creationId xmlns:a16="http://schemas.microsoft.com/office/drawing/2014/main" id="{C87A6EDE-5483-4FB1-81DF-A00725FF94B8}"/>
                  </a:ext>
                </a:extLst>
              </p:cNvPr>
              <p:cNvSpPr/>
              <p:nvPr/>
            </p:nvSpPr>
            <p:spPr bwMode="auto">
              <a:xfrm>
                <a:off x="6047108" y="1734164"/>
                <a:ext cx="762000" cy="244478"/>
              </a:xfrm>
              <a:prstGeom prst="roundRect">
                <a:avLst>
                  <a:gd name="adj" fmla="val 50000"/>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BASEMENT</a:t>
                </a:r>
              </a:p>
            </p:txBody>
          </p:sp>
        </p:grpSp>
        <p:sp>
          <p:nvSpPr>
            <p:cNvPr id="49" name="Rectangle: Rounded Corners 48">
              <a:extLst>
                <a:ext uri="{FF2B5EF4-FFF2-40B4-BE49-F238E27FC236}">
                  <a16:creationId xmlns:a16="http://schemas.microsoft.com/office/drawing/2014/main" id="{16DAE88B-76C4-4D84-9098-D62654FE2E7F}"/>
                </a:ext>
              </a:extLst>
            </p:cNvPr>
            <p:cNvSpPr/>
            <p:nvPr/>
          </p:nvSpPr>
          <p:spPr bwMode="auto">
            <a:xfrm>
              <a:off x="1030243" y="5084945"/>
              <a:ext cx="1763557" cy="418720"/>
            </a:xfrm>
            <a:prstGeom prst="roundRect">
              <a:avLst>
                <a:gd name="adj" fmla="val 50000"/>
              </a:avLst>
            </a:prstGeom>
            <a:solidFill>
              <a:srgbClr val="0070C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AUDITORIUM</a:t>
              </a:r>
            </a:p>
          </p:txBody>
        </p:sp>
        <p:sp>
          <p:nvSpPr>
            <p:cNvPr id="51" name="Oval 50">
              <a:extLst>
                <a:ext uri="{FF2B5EF4-FFF2-40B4-BE49-F238E27FC236}">
                  <a16:creationId xmlns:a16="http://schemas.microsoft.com/office/drawing/2014/main" id="{AF1C1CC6-D065-4182-B2C2-C6CE84B64893}"/>
                </a:ext>
              </a:extLst>
            </p:cNvPr>
            <p:cNvSpPr>
              <a:spLocks noChangeAspect="1"/>
            </p:cNvSpPr>
            <p:nvPr/>
          </p:nvSpPr>
          <p:spPr bwMode="auto">
            <a:xfrm>
              <a:off x="1381620" y="1351264"/>
              <a:ext cx="365760" cy="365760"/>
            </a:xfrm>
            <a:prstGeom prst="ellipse">
              <a:avLst/>
            </a:prstGeom>
            <a:solidFill>
              <a:srgbClr val="FF8C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12</a:t>
              </a:r>
              <a:endParaRPr kumimoji="0" lang="en-US"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6" name="Oval 65">
              <a:extLst>
                <a:ext uri="{FF2B5EF4-FFF2-40B4-BE49-F238E27FC236}">
                  <a16:creationId xmlns:a16="http://schemas.microsoft.com/office/drawing/2014/main" id="{5933026D-0670-45D0-A9BF-A8AB83BCB4F2}"/>
                </a:ext>
              </a:extLst>
            </p:cNvPr>
            <p:cNvSpPr>
              <a:spLocks noChangeAspect="1"/>
            </p:cNvSpPr>
            <p:nvPr/>
          </p:nvSpPr>
          <p:spPr bwMode="auto">
            <a:xfrm>
              <a:off x="2146125" y="1346095"/>
              <a:ext cx="365760" cy="365760"/>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endParaRPr kumimoji="0" lang="en-US"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9" name="TextBox 68">
              <a:extLst>
                <a:ext uri="{FF2B5EF4-FFF2-40B4-BE49-F238E27FC236}">
                  <a16:creationId xmlns:a16="http://schemas.microsoft.com/office/drawing/2014/main" id="{E4A22E33-4C87-496E-BA1B-A8F8A9A6FFF0}"/>
                </a:ext>
              </a:extLst>
            </p:cNvPr>
            <p:cNvSpPr txBox="1"/>
            <p:nvPr/>
          </p:nvSpPr>
          <p:spPr>
            <a:xfrm>
              <a:off x="192878" y="3500955"/>
              <a:ext cx="652426" cy="6001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Supply &amp; Copy Center</a:t>
              </a:r>
            </a:p>
          </p:txBody>
        </p:sp>
        <p:sp>
          <p:nvSpPr>
            <p:cNvPr id="70" name="TextBox 69">
              <a:extLst>
                <a:ext uri="{FF2B5EF4-FFF2-40B4-BE49-F238E27FC236}">
                  <a16:creationId xmlns:a16="http://schemas.microsoft.com/office/drawing/2014/main" id="{2EB3C95C-B2A3-478B-B6DF-766F0A41C9F9}"/>
                </a:ext>
              </a:extLst>
            </p:cNvPr>
            <p:cNvSpPr txBox="1"/>
            <p:nvPr/>
          </p:nvSpPr>
          <p:spPr>
            <a:xfrm>
              <a:off x="1150702" y="3265508"/>
              <a:ext cx="761318"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Resource Room</a:t>
              </a:r>
            </a:p>
          </p:txBody>
        </p:sp>
        <p:sp>
          <p:nvSpPr>
            <p:cNvPr id="77" name="TextBox 76">
              <a:extLst>
                <a:ext uri="{FF2B5EF4-FFF2-40B4-BE49-F238E27FC236}">
                  <a16:creationId xmlns:a16="http://schemas.microsoft.com/office/drawing/2014/main" id="{B61EE8C0-E424-4149-8E64-213A9C4526EE}"/>
                </a:ext>
              </a:extLst>
            </p:cNvPr>
            <p:cNvSpPr txBox="1"/>
            <p:nvPr/>
          </p:nvSpPr>
          <p:spPr>
            <a:xfrm>
              <a:off x="1831294" y="3367353"/>
              <a:ext cx="761318"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Nursery</a:t>
              </a:r>
            </a:p>
          </p:txBody>
        </p:sp>
        <p:pic>
          <p:nvPicPr>
            <p:cNvPr id="78" name="Graphic 77" descr="Man">
              <a:extLst>
                <a:ext uri="{FF2B5EF4-FFF2-40B4-BE49-F238E27FC236}">
                  <a16:creationId xmlns:a16="http://schemas.microsoft.com/office/drawing/2014/main" id="{F47A5E87-D046-4BE9-A27F-0274218189C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11885" y="4219128"/>
              <a:ext cx="336293" cy="336293"/>
            </a:xfrm>
            <a:prstGeom prst="rect">
              <a:avLst/>
            </a:prstGeom>
          </p:spPr>
        </p:pic>
        <p:pic>
          <p:nvPicPr>
            <p:cNvPr id="79" name="Graphic 78" descr="Woman">
              <a:extLst>
                <a:ext uri="{FF2B5EF4-FFF2-40B4-BE49-F238E27FC236}">
                  <a16:creationId xmlns:a16="http://schemas.microsoft.com/office/drawing/2014/main" id="{0AC1144B-0108-47A4-B309-50F28E5BA0B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45047" y="4213444"/>
              <a:ext cx="336293" cy="336293"/>
            </a:xfrm>
            <a:prstGeom prst="rect">
              <a:avLst/>
            </a:prstGeom>
          </p:spPr>
        </p:pic>
        <p:pic>
          <p:nvPicPr>
            <p:cNvPr id="80" name="Graphic 79" descr="Woman">
              <a:extLst>
                <a:ext uri="{FF2B5EF4-FFF2-40B4-BE49-F238E27FC236}">
                  <a16:creationId xmlns:a16="http://schemas.microsoft.com/office/drawing/2014/main" id="{90D1E000-93A4-4F20-A89A-6DFBE483ADE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39891" y="4654490"/>
              <a:ext cx="336293" cy="336293"/>
            </a:xfrm>
            <a:prstGeom prst="rect">
              <a:avLst/>
            </a:prstGeom>
          </p:spPr>
        </p:pic>
        <p:pic>
          <p:nvPicPr>
            <p:cNvPr id="82" name="Graphic 81" descr="Man">
              <a:extLst>
                <a:ext uri="{FF2B5EF4-FFF2-40B4-BE49-F238E27FC236}">
                  <a16:creationId xmlns:a16="http://schemas.microsoft.com/office/drawing/2014/main" id="{F57F06B8-49A1-4DA5-8FEF-9E78215A07B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5400000">
              <a:off x="3124082" y="773823"/>
              <a:ext cx="336293" cy="336293"/>
            </a:xfrm>
            <a:prstGeom prst="rect">
              <a:avLst/>
            </a:prstGeom>
          </p:spPr>
        </p:pic>
        <p:pic>
          <p:nvPicPr>
            <p:cNvPr id="83" name="Graphic 82" descr="Woman">
              <a:extLst>
                <a:ext uri="{FF2B5EF4-FFF2-40B4-BE49-F238E27FC236}">
                  <a16:creationId xmlns:a16="http://schemas.microsoft.com/office/drawing/2014/main" id="{558D1A59-08AF-49A7-9ABC-A6C22D61F79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5400000">
              <a:off x="3116270" y="538359"/>
              <a:ext cx="336293" cy="336293"/>
            </a:xfrm>
            <a:prstGeom prst="rect">
              <a:avLst/>
            </a:prstGeom>
          </p:spPr>
        </p:pic>
      </p:grpSp>
      <p:sp>
        <p:nvSpPr>
          <p:cNvPr id="101" name="Rectangle: Rounded Corners 100">
            <a:extLst>
              <a:ext uri="{FF2B5EF4-FFF2-40B4-BE49-F238E27FC236}">
                <a16:creationId xmlns:a16="http://schemas.microsoft.com/office/drawing/2014/main" id="{C7D5AF2F-CCC5-4C1F-8E41-8455D0EC5FF5}"/>
              </a:ext>
            </a:extLst>
          </p:cNvPr>
          <p:cNvSpPr/>
          <p:nvPr/>
        </p:nvSpPr>
        <p:spPr bwMode="auto">
          <a:xfrm>
            <a:off x="4132559" y="235906"/>
            <a:ext cx="2402150" cy="562488"/>
          </a:xfrm>
          <a:prstGeom prst="roundRect">
            <a:avLst>
              <a:gd name="adj" fmla="val 50000"/>
            </a:avLst>
          </a:prstGeom>
          <a:solidFill>
            <a:srgbClr val="0070C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Group Meetings</a:t>
            </a:r>
          </a:p>
        </p:txBody>
      </p:sp>
      <p:cxnSp>
        <p:nvCxnSpPr>
          <p:cNvPr id="96" name="Straight Connector 95">
            <a:extLst>
              <a:ext uri="{FF2B5EF4-FFF2-40B4-BE49-F238E27FC236}">
                <a16:creationId xmlns:a16="http://schemas.microsoft.com/office/drawing/2014/main" id="{7D7FE678-6907-4628-BFBD-732EB8446A41}"/>
              </a:ext>
            </a:extLst>
          </p:cNvPr>
          <p:cNvCxnSpPr>
            <a:cxnSpLocks/>
            <a:stCxn id="66" idx="6"/>
          </p:cNvCxnSpPr>
          <p:nvPr/>
        </p:nvCxnSpPr>
        <p:spPr>
          <a:xfrm>
            <a:off x="2511885" y="1528975"/>
            <a:ext cx="1620674" cy="69116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DCD6D3BC-FA69-49DA-950B-8D9E17A236BC}"/>
              </a:ext>
            </a:extLst>
          </p:cNvPr>
          <p:cNvCxnSpPr>
            <a:cxnSpLocks/>
            <a:stCxn id="51" idx="5"/>
          </p:cNvCxnSpPr>
          <p:nvPr/>
        </p:nvCxnSpPr>
        <p:spPr>
          <a:xfrm>
            <a:off x="1693816" y="1663460"/>
            <a:ext cx="2438743" cy="2882943"/>
          </a:xfrm>
          <a:prstGeom prst="line">
            <a:avLst/>
          </a:prstGeom>
          <a:ln w="38100">
            <a:solidFill>
              <a:srgbClr val="FF8C00"/>
            </a:solidFill>
          </a:ln>
        </p:spPr>
        <p:style>
          <a:lnRef idx="1">
            <a:schemeClr val="accent1"/>
          </a:lnRef>
          <a:fillRef idx="0">
            <a:schemeClr val="accent1"/>
          </a:fillRef>
          <a:effectRef idx="0">
            <a:schemeClr val="accent1"/>
          </a:effectRef>
          <a:fontRef idx="minor">
            <a:schemeClr val="tx1"/>
          </a:fontRef>
        </p:style>
      </p:cxnSp>
      <p:pic>
        <p:nvPicPr>
          <p:cNvPr id="124" name="Picture 123" descr="A picture containing clipart&#10;&#10;Description automatically generated">
            <a:extLst>
              <a:ext uri="{FF2B5EF4-FFF2-40B4-BE49-F238E27FC236}">
                <a16:creationId xmlns:a16="http://schemas.microsoft.com/office/drawing/2014/main" id="{29BB6FA8-4A74-45B2-9EEB-58E8452D13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70071" y="280127"/>
            <a:ext cx="2071785" cy="424408"/>
          </a:xfrm>
          <a:prstGeom prst="rect">
            <a:avLst/>
          </a:prstGeom>
        </p:spPr>
      </p:pic>
      <p:grpSp>
        <p:nvGrpSpPr>
          <p:cNvPr id="125" name="Group 124">
            <a:extLst>
              <a:ext uri="{FF2B5EF4-FFF2-40B4-BE49-F238E27FC236}">
                <a16:creationId xmlns:a16="http://schemas.microsoft.com/office/drawing/2014/main" id="{5AF0041A-E4F2-46B1-A587-E59C426C6D6E}"/>
              </a:ext>
            </a:extLst>
          </p:cNvPr>
          <p:cNvGrpSpPr/>
          <p:nvPr/>
        </p:nvGrpSpPr>
        <p:grpSpPr>
          <a:xfrm>
            <a:off x="6810375" y="218772"/>
            <a:ext cx="3048000" cy="547119"/>
            <a:chOff x="6810375" y="218772"/>
            <a:chExt cx="3048000" cy="547119"/>
          </a:xfrm>
        </p:grpSpPr>
        <p:sp>
          <p:nvSpPr>
            <p:cNvPr id="126" name="Rectangle: Rounded Corners 125">
              <a:extLst>
                <a:ext uri="{FF2B5EF4-FFF2-40B4-BE49-F238E27FC236}">
                  <a16:creationId xmlns:a16="http://schemas.microsoft.com/office/drawing/2014/main" id="{8BC72515-40AF-4EB3-A65C-1C8ECE01423A}"/>
                </a:ext>
              </a:extLst>
            </p:cNvPr>
            <p:cNvSpPr/>
            <p:nvPr/>
          </p:nvSpPr>
          <p:spPr>
            <a:xfrm>
              <a:off x="6810375" y="218772"/>
              <a:ext cx="3048000" cy="547119"/>
            </a:xfrm>
            <a:prstGeom prst="roundRect">
              <a:avLst>
                <a:gd name="adj" fmla="val 50000"/>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prstClr val="white"/>
                </a:solidFill>
                <a:effectLst/>
                <a:uLnTx/>
                <a:uFillTx/>
                <a:latin typeface="Calibri"/>
                <a:ea typeface="+mn-ea"/>
                <a:cs typeface="+mn-cs"/>
              </a:endParaRPr>
            </a:p>
          </p:txBody>
        </p:sp>
        <p:pic>
          <p:nvPicPr>
            <p:cNvPr id="127" name="Picture 126" descr="A picture containing clipart&#10;&#10;Description automatically generated">
              <a:extLst>
                <a:ext uri="{FF2B5EF4-FFF2-40B4-BE49-F238E27FC236}">
                  <a16:creationId xmlns:a16="http://schemas.microsoft.com/office/drawing/2014/main" id="{CFF24A10-08CF-42E6-86B2-884AE2DD95B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970071" y="280127"/>
              <a:ext cx="2071785" cy="424408"/>
            </a:xfrm>
            <a:prstGeom prst="rect">
              <a:avLst/>
            </a:prstGeom>
          </p:spPr>
        </p:pic>
      </p:grpSp>
      <p:pic>
        <p:nvPicPr>
          <p:cNvPr id="55" name="Picture 54">
            <a:extLst>
              <a:ext uri="{FF2B5EF4-FFF2-40B4-BE49-F238E27FC236}">
                <a16:creationId xmlns:a16="http://schemas.microsoft.com/office/drawing/2014/main" id="{6E2AA0D3-E10B-4B76-AEBF-F5519D508AA3}"/>
              </a:ext>
            </a:extLst>
          </p:cNvPr>
          <p:cNvPicPr>
            <a:picLocks noChangeAspect="1"/>
          </p:cNvPicPr>
          <p:nvPr/>
        </p:nvPicPr>
        <p:blipFill>
          <a:blip r:embed="rId8"/>
          <a:stretch>
            <a:fillRect/>
          </a:stretch>
        </p:blipFill>
        <p:spPr>
          <a:xfrm>
            <a:off x="4119984" y="1378859"/>
            <a:ext cx="4450675" cy="1704995"/>
          </a:xfrm>
          <a:prstGeom prst="rect">
            <a:avLst/>
          </a:prstGeom>
        </p:spPr>
      </p:pic>
      <p:sp>
        <p:nvSpPr>
          <p:cNvPr id="107" name="Oval 106">
            <a:extLst>
              <a:ext uri="{FF2B5EF4-FFF2-40B4-BE49-F238E27FC236}">
                <a16:creationId xmlns:a16="http://schemas.microsoft.com/office/drawing/2014/main" id="{1BD7611C-CCF7-4D8E-A008-9822D675C0DD}"/>
              </a:ext>
            </a:extLst>
          </p:cNvPr>
          <p:cNvSpPr>
            <a:spLocks noChangeAspect="1"/>
          </p:cNvSpPr>
          <p:nvPr/>
        </p:nvSpPr>
        <p:spPr bwMode="auto">
          <a:xfrm>
            <a:off x="8241608" y="955349"/>
            <a:ext cx="677490" cy="677490"/>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a:t>
            </a:r>
            <a:endParaRPr kumimoji="0" lang="en-US"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5" name="Rectangle 74">
            <a:extLst>
              <a:ext uri="{FF2B5EF4-FFF2-40B4-BE49-F238E27FC236}">
                <a16:creationId xmlns:a16="http://schemas.microsoft.com/office/drawing/2014/main" id="{5FA4C31D-77D1-4966-89EB-0E5DE8D19993}"/>
              </a:ext>
            </a:extLst>
          </p:cNvPr>
          <p:cNvSpPr/>
          <p:nvPr/>
        </p:nvSpPr>
        <p:spPr>
          <a:xfrm>
            <a:off x="4146708" y="3724379"/>
            <a:ext cx="4457700" cy="1727953"/>
          </a:xfrm>
          <a:prstGeom prst="rect">
            <a:avLst/>
          </a:prstGeom>
          <a:solidFill>
            <a:schemeClr val="bg1"/>
          </a:solidFill>
          <a:ln w="38100">
            <a:solidFill>
              <a:srgbClr val="FF8C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6" name="Picture 55">
            <a:extLst>
              <a:ext uri="{FF2B5EF4-FFF2-40B4-BE49-F238E27FC236}">
                <a16:creationId xmlns:a16="http://schemas.microsoft.com/office/drawing/2014/main" id="{FDE1DC3C-7064-4618-8C02-774C0873B84A}"/>
              </a:ext>
            </a:extLst>
          </p:cNvPr>
          <p:cNvPicPr>
            <a:picLocks noChangeAspect="1"/>
          </p:cNvPicPr>
          <p:nvPr/>
        </p:nvPicPr>
        <p:blipFill>
          <a:blip r:embed="rId9"/>
          <a:stretch>
            <a:fillRect/>
          </a:stretch>
        </p:blipFill>
        <p:spPr>
          <a:xfrm>
            <a:off x="4160375" y="3729806"/>
            <a:ext cx="4410283" cy="1692446"/>
          </a:xfrm>
          <a:prstGeom prst="rect">
            <a:avLst/>
          </a:prstGeom>
        </p:spPr>
      </p:pic>
      <p:sp>
        <p:nvSpPr>
          <p:cNvPr id="115" name="Oval 114">
            <a:extLst>
              <a:ext uri="{FF2B5EF4-FFF2-40B4-BE49-F238E27FC236}">
                <a16:creationId xmlns:a16="http://schemas.microsoft.com/office/drawing/2014/main" id="{74C5F9F7-58FC-4779-9292-66D980539B34}"/>
              </a:ext>
            </a:extLst>
          </p:cNvPr>
          <p:cNvSpPr>
            <a:spLocks noChangeAspect="1"/>
          </p:cNvSpPr>
          <p:nvPr/>
        </p:nvSpPr>
        <p:spPr bwMode="auto">
          <a:xfrm>
            <a:off x="8231914" y="3367353"/>
            <a:ext cx="677490" cy="677490"/>
          </a:xfrm>
          <a:prstGeom prst="ellipse">
            <a:avLst/>
          </a:prstGeom>
          <a:solidFill>
            <a:srgbClr val="FF8C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1B</a:t>
            </a:r>
          </a:p>
        </p:txBody>
      </p:sp>
    </p:spTree>
    <p:extLst>
      <p:ext uri="{BB962C8B-B14F-4D97-AF65-F5344CB8AC3E}">
        <p14:creationId xmlns:p14="http://schemas.microsoft.com/office/powerpoint/2010/main" val="2425051794"/>
      </p:ext>
    </p:extLst>
  </p:cSld>
  <p:clrMapOvr>
    <a:masterClrMapping/>
  </p:clrMapOvr>
  <mc:AlternateContent xmlns:mc="http://schemas.openxmlformats.org/markup-compatibility/2006" xmlns:p14="http://schemas.microsoft.com/office/powerpoint/2010/main">
    <mc:Choice Requires="p14">
      <p:transition spd="med" p14:dur="700" advTm="12000">
        <p:fade/>
      </p:transition>
    </mc:Choice>
    <mc:Fallback xmlns="">
      <p:transition spd="med" advTm="12000">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wrap="square">
            <a:noAutofit/>
          </a:bodyPr>
          <a:lstStyle/>
          <a:p>
            <a:r>
              <a:rPr sz="9600" b="1" i="0">
                <a:latin typeface="Century Gothic"/>
              </a:rPr>
              <a:t>Prayer</a:t>
            </a:r>
          </a:p>
        </p:txBody>
      </p:sp>
      <p:sp>
        <p:nvSpPr>
          <p:cNvPr id="3" name="Text Placeholder 2"/>
          <p:cNvSpPr>
            <a:spLocks noGrp="1"/>
          </p:cNvSpPr>
          <p:nvPr>
            <p:ph type="body" sz="quarter" idx="11"/>
          </p:nvPr>
        </p:nvSpPr>
        <p:spPr/>
        <p:txBody>
          <a:bodyPr wrap="square">
            <a:noAutofit/>
          </a:bodyPr>
          <a:lstStyle/>
          <a:p>
            <a:r>
              <a:rPr sz="9600" b="1" i="0"/>
              <a:t>Oración</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9"/>
          </p:nvPr>
        </p:nvSpPr>
        <p:spPr>
          <a:xfrm>
            <a:off x="1250365" y="4687707"/>
            <a:ext cx="7204400" cy="914400"/>
          </a:xfrm>
        </p:spPr>
        <p:txBody>
          <a:bodyPr/>
          <a:lstStyle/>
          <a:p>
            <a:r>
              <a:t> </a:t>
            </a:r>
          </a:p>
        </p:txBody>
      </p:sp>
      <p:pic>
        <p:nvPicPr>
          <p:cNvPr id="3" name="Picture Placeholder 2" descr="pftl-circle.png"/>
          <p:cNvPicPr>
            <a:picLocks noGrp="1" noChangeAspect="1"/>
          </p:cNvPicPr>
          <p:nvPr>
            <p:ph type="pic" sz="quarter" idx="14"/>
          </p:nvPr>
        </p:nvPicPr>
        <p:blipFill>
          <a:blip r:embed="rId2"/>
          <a:srcRect t="526" b="526"/>
          <a:stretch>
            <a:fillRect/>
          </a:stretch>
        </p:blipFill>
        <p:spPr>
          <a:xfrm>
            <a:off x="1395667" y="5151082"/>
            <a:ext cx="365760" cy="361915"/>
          </a:xfrm>
        </p:spPr>
      </p:pic>
      <p:sp>
        <p:nvSpPr>
          <p:cNvPr id="4" name="Text Placeholder 3"/>
          <p:cNvSpPr>
            <a:spLocks noGrp="1"/>
          </p:cNvSpPr>
          <p:nvPr>
            <p:ph type="body" sz="quarter" idx="15"/>
          </p:nvPr>
        </p:nvSpPr>
        <p:spPr>
          <a:xfrm>
            <a:off x="1850080" y="5144907"/>
            <a:ext cx="365760" cy="365760"/>
          </a:xfrm>
        </p:spPr>
        <p:txBody>
          <a:bodyPr/>
          <a:lstStyle/>
          <a:p>
            <a:r>
              <a:t>200</a:t>
            </a:r>
          </a:p>
        </p:txBody>
      </p:sp>
      <p:sp>
        <p:nvSpPr>
          <p:cNvPr id="5" name="Text Placeholder 4"/>
          <p:cNvSpPr>
            <a:spLocks noGrp="1"/>
          </p:cNvSpPr>
          <p:nvPr>
            <p:ph type="body" sz="quarter" idx="16"/>
          </p:nvPr>
        </p:nvSpPr>
        <p:spPr>
          <a:xfrm>
            <a:off x="2304493" y="5097592"/>
            <a:ext cx="2734502" cy="361915"/>
          </a:xfrm>
        </p:spPr>
        <p:txBody>
          <a:bodyPr wrap="square">
            <a:noAutofit/>
          </a:bodyPr>
          <a:lstStyle/>
          <a:p>
            <a:r>
              <a:rPr sz="1800" b="0" i="0">
                <a:latin typeface="Calibri"/>
              </a:rPr>
              <a:t>Hallelujah, Praise Jehovah</a:t>
            </a:r>
          </a:p>
        </p:txBody>
      </p:sp>
      <p:sp>
        <p:nvSpPr>
          <p:cNvPr id="6" name="Text Placeholder 5"/>
          <p:cNvSpPr>
            <a:spLocks noGrp="1"/>
          </p:cNvSpPr>
          <p:nvPr>
            <p:ph type="body" sz="quarter" idx="17"/>
          </p:nvPr>
        </p:nvSpPr>
        <p:spPr>
          <a:xfrm>
            <a:off x="2304493" y="5369019"/>
            <a:ext cx="2734502" cy="180975"/>
          </a:xfrm>
        </p:spPr>
        <p:txBody>
          <a:bodyPr/>
          <a:lstStyle/>
          <a:p>
            <a:r>
              <a:t>© 2001 The Paperless Hymnal™</a:t>
            </a:r>
          </a:p>
        </p:txBody>
      </p:sp>
      <p:sp>
        <p:nvSpPr>
          <p:cNvPr id="7" name="Content Placeholder 6"/>
          <p:cNvSpPr>
            <a:spLocks noGrp="1"/>
          </p:cNvSpPr>
          <p:nvPr>
            <p:ph sz="quarter" idx="18"/>
          </p:nvPr>
        </p:nvSpPr>
        <p:spPr>
          <a:xfrm>
            <a:off x="331393" y="352044"/>
            <a:ext cx="914400" cy="2706624"/>
          </a:xfrm>
        </p:spPr>
        <p:txBody>
          <a:bodyPr/>
          <a:lstStyle/>
          <a:p>
            <a:r>
              <a:t> </a:t>
            </a:r>
          </a:p>
        </p:txBody>
      </p:sp>
      <p:pic>
        <p:nvPicPr>
          <p:cNvPr id="8" name="Picture Placeholder 7" descr="pftl-200-04.png"/>
          <p:cNvPicPr>
            <a:picLocks noGrp="1" noChangeAspect="1"/>
          </p:cNvPicPr>
          <p:nvPr>
            <p:ph type="pic" sz="quarter" idx="10"/>
          </p:nvPr>
        </p:nvPicPr>
        <p:blipFill>
          <a:blip r:embed="rId3"/>
          <a:srcRect l="4" r="4"/>
          <a:stretch>
            <a:fillRect/>
          </a:stretch>
        </p:blipFill>
        <p:spPr>
          <a:xfrm>
            <a:off x="948613" y="114300"/>
            <a:ext cx="7795413" cy="4937760"/>
          </a:xfrm>
        </p:spPr>
      </p:pic>
      <p:pic>
        <p:nvPicPr>
          <p:cNvPr id="9" name="Picture Placeholder 8" descr="eh-circle.png"/>
          <p:cNvPicPr>
            <a:picLocks noGrp="1" noChangeAspect="1"/>
          </p:cNvPicPr>
          <p:nvPr>
            <p:ph type="pic" sz="quarter" idx="20"/>
          </p:nvPr>
        </p:nvPicPr>
        <p:blipFill>
          <a:blip r:embed="rId4"/>
          <a:srcRect t="219" b="219"/>
          <a:stretch>
            <a:fillRect/>
          </a:stretch>
        </p:blipFill>
        <p:spPr>
          <a:xfrm>
            <a:off x="7940548" y="5144907"/>
            <a:ext cx="367371" cy="365760"/>
          </a:xfrm>
        </p:spPr>
      </p:pic>
      <p:sp>
        <p:nvSpPr>
          <p:cNvPr id="10" name="Oval 9"/>
          <p:cNvSpPr/>
          <p:nvPr/>
        </p:nvSpPr>
        <p:spPr>
          <a:xfrm>
            <a:off x="445693" y="425196"/>
            <a:ext cx="365760" cy="365760"/>
          </a:xfrm>
          <a:prstGeom prst="ellipse">
            <a:avLst/>
          </a:prstGeom>
          <a:solidFill>
            <a:srgbClr val="5A7BA4"/>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1</a:t>
            </a:r>
          </a:p>
        </p:txBody>
      </p:sp>
      <p:sp>
        <p:nvSpPr>
          <p:cNvPr id="11" name="Oval 10"/>
          <p:cNvSpPr/>
          <p:nvPr/>
        </p:nvSpPr>
        <p:spPr>
          <a:xfrm>
            <a:off x="445693" y="864108"/>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C</a:t>
            </a:r>
          </a:p>
        </p:txBody>
      </p:sp>
      <p:sp>
        <p:nvSpPr>
          <p:cNvPr id="12" name="Oval 11"/>
          <p:cNvSpPr/>
          <p:nvPr/>
        </p:nvSpPr>
        <p:spPr>
          <a:xfrm>
            <a:off x="445693" y="1303020"/>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2</a:t>
            </a:r>
          </a:p>
        </p:txBody>
      </p:sp>
      <p:sp>
        <p:nvSpPr>
          <p:cNvPr id="13" name="Oval 12"/>
          <p:cNvSpPr/>
          <p:nvPr/>
        </p:nvSpPr>
        <p:spPr>
          <a:xfrm>
            <a:off x="445693" y="1741932"/>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C</a:t>
            </a:r>
          </a:p>
        </p:txBody>
      </p:sp>
      <p:sp>
        <p:nvSpPr>
          <p:cNvPr id="14" name="Oval 13"/>
          <p:cNvSpPr/>
          <p:nvPr/>
        </p:nvSpPr>
        <p:spPr>
          <a:xfrm>
            <a:off x="445693" y="2180844"/>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3</a:t>
            </a:r>
          </a:p>
        </p:txBody>
      </p:sp>
      <p:sp>
        <p:nvSpPr>
          <p:cNvPr id="15" name="Oval 14"/>
          <p:cNvSpPr/>
          <p:nvPr/>
        </p:nvSpPr>
        <p:spPr>
          <a:xfrm>
            <a:off x="445693" y="2619756"/>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C</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9"/>
          </p:nvPr>
        </p:nvSpPr>
        <p:spPr>
          <a:xfrm>
            <a:off x="1250365" y="4687707"/>
            <a:ext cx="7204400" cy="914400"/>
          </a:xfrm>
        </p:spPr>
        <p:txBody>
          <a:bodyPr/>
          <a:lstStyle/>
          <a:p>
            <a:r>
              <a:t> </a:t>
            </a:r>
          </a:p>
        </p:txBody>
      </p:sp>
      <p:pic>
        <p:nvPicPr>
          <p:cNvPr id="3" name="Picture Placeholder 2" descr="pftl-circle.png"/>
          <p:cNvPicPr>
            <a:picLocks noGrp="1" noChangeAspect="1"/>
          </p:cNvPicPr>
          <p:nvPr>
            <p:ph type="pic" sz="quarter" idx="14"/>
          </p:nvPr>
        </p:nvPicPr>
        <p:blipFill>
          <a:blip r:embed="rId2"/>
          <a:srcRect t="526" b="526"/>
          <a:stretch>
            <a:fillRect/>
          </a:stretch>
        </p:blipFill>
        <p:spPr>
          <a:xfrm>
            <a:off x="1395667" y="5151082"/>
            <a:ext cx="365760" cy="361915"/>
          </a:xfrm>
        </p:spPr>
      </p:pic>
      <p:sp>
        <p:nvSpPr>
          <p:cNvPr id="4" name="Text Placeholder 3"/>
          <p:cNvSpPr>
            <a:spLocks noGrp="1"/>
          </p:cNvSpPr>
          <p:nvPr>
            <p:ph type="body" sz="quarter" idx="15"/>
          </p:nvPr>
        </p:nvSpPr>
        <p:spPr>
          <a:xfrm>
            <a:off x="1850080" y="5144907"/>
            <a:ext cx="365760" cy="365760"/>
          </a:xfrm>
        </p:spPr>
        <p:txBody>
          <a:bodyPr/>
          <a:lstStyle/>
          <a:p>
            <a:r>
              <a:t>200</a:t>
            </a:r>
          </a:p>
        </p:txBody>
      </p:sp>
      <p:sp>
        <p:nvSpPr>
          <p:cNvPr id="5" name="Text Placeholder 4"/>
          <p:cNvSpPr>
            <a:spLocks noGrp="1"/>
          </p:cNvSpPr>
          <p:nvPr>
            <p:ph type="body" sz="quarter" idx="16"/>
          </p:nvPr>
        </p:nvSpPr>
        <p:spPr>
          <a:xfrm>
            <a:off x="2304493" y="5097592"/>
            <a:ext cx="2734502" cy="361915"/>
          </a:xfrm>
        </p:spPr>
        <p:txBody>
          <a:bodyPr wrap="square">
            <a:noAutofit/>
          </a:bodyPr>
          <a:lstStyle/>
          <a:p>
            <a:r>
              <a:rPr sz="1800" b="0" i="0">
                <a:latin typeface="Calibri"/>
              </a:rPr>
              <a:t>Hallelujah, Praise Jehovah</a:t>
            </a:r>
          </a:p>
        </p:txBody>
      </p:sp>
      <p:sp>
        <p:nvSpPr>
          <p:cNvPr id="6" name="Text Placeholder 5"/>
          <p:cNvSpPr>
            <a:spLocks noGrp="1"/>
          </p:cNvSpPr>
          <p:nvPr>
            <p:ph type="body" sz="quarter" idx="17"/>
          </p:nvPr>
        </p:nvSpPr>
        <p:spPr>
          <a:xfrm>
            <a:off x="2304493" y="5369019"/>
            <a:ext cx="2734502" cy="180975"/>
          </a:xfrm>
        </p:spPr>
        <p:txBody>
          <a:bodyPr/>
          <a:lstStyle/>
          <a:p>
            <a:r>
              <a:t>© 2001 The Paperless Hymnal™</a:t>
            </a:r>
          </a:p>
        </p:txBody>
      </p:sp>
      <p:sp>
        <p:nvSpPr>
          <p:cNvPr id="7" name="Content Placeholder 6"/>
          <p:cNvSpPr>
            <a:spLocks noGrp="1"/>
          </p:cNvSpPr>
          <p:nvPr>
            <p:ph sz="quarter" idx="18"/>
          </p:nvPr>
        </p:nvSpPr>
        <p:spPr>
          <a:xfrm>
            <a:off x="331393" y="352044"/>
            <a:ext cx="914400" cy="2706624"/>
          </a:xfrm>
        </p:spPr>
        <p:txBody>
          <a:bodyPr/>
          <a:lstStyle/>
          <a:p>
            <a:r>
              <a:t> </a:t>
            </a:r>
          </a:p>
        </p:txBody>
      </p:sp>
      <p:pic>
        <p:nvPicPr>
          <p:cNvPr id="8" name="Picture Placeholder 7" descr="pftl-200-05.png"/>
          <p:cNvPicPr>
            <a:picLocks noGrp="1" noChangeAspect="1"/>
          </p:cNvPicPr>
          <p:nvPr>
            <p:ph type="pic" sz="quarter" idx="10"/>
          </p:nvPr>
        </p:nvPicPr>
        <p:blipFill>
          <a:blip r:embed="rId3"/>
          <a:srcRect l="4" r="4"/>
          <a:stretch>
            <a:fillRect/>
          </a:stretch>
        </p:blipFill>
        <p:spPr>
          <a:xfrm>
            <a:off x="948613" y="114300"/>
            <a:ext cx="7795413" cy="4937760"/>
          </a:xfrm>
        </p:spPr>
      </p:pic>
      <p:pic>
        <p:nvPicPr>
          <p:cNvPr id="9" name="Picture Placeholder 8" descr="eh-circle.png"/>
          <p:cNvPicPr>
            <a:picLocks noGrp="1" noChangeAspect="1"/>
          </p:cNvPicPr>
          <p:nvPr>
            <p:ph type="pic" sz="quarter" idx="20"/>
          </p:nvPr>
        </p:nvPicPr>
        <p:blipFill>
          <a:blip r:embed="rId4"/>
          <a:srcRect t="219" b="219"/>
          <a:stretch>
            <a:fillRect/>
          </a:stretch>
        </p:blipFill>
        <p:spPr>
          <a:xfrm>
            <a:off x="7940548" y="5144907"/>
            <a:ext cx="367371" cy="365760"/>
          </a:xfrm>
        </p:spPr>
      </p:pic>
      <p:sp>
        <p:nvSpPr>
          <p:cNvPr id="10" name="Oval 9"/>
          <p:cNvSpPr/>
          <p:nvPr/>
        </p:nvSpPr>
        <p:spPr>
          <a:xfrm>
            <a:off x="445693" y="425196"/>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1</a:t>
            </a:r>
          </a:p>
        </p:txBody>
      </p:sp>
      <p:sp>
        <p:nvSpPr>
          <p:cNvPr id="11" name="Oval 10"/>
          <p:cNvSpPr/>
          <p:nvPr/>
        </p:nvSpPr>
        <p:spPr>
          <a:xfrm>
            <a:off x="445693" y="864108"/>
            <a:ext cx="365760" cy="365760"/>
          </a:xfrm>
          <a:prstGeom prst="ellipse">
            <a:avLst/>
          </a:prstGeom>
          <a:solidFill>
            <a:srgbClr val="5A7BA4"/>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C</a:t>
            </a:r>
          </a:p>
        </p:txBody>
      </p:sp>
      <p:sp>
        <p:nvSpPr>
          <p:cNvPr id="12" name="Oval 11"/>
          <p:cNvSpPr/>
          <p:nvPr/>
        </p:nvSpPr>
        <p:spPr>
          <a:xfrm>
            <a:off x="445693" y="1303020"/>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2</a:t>
            </a:r>
          </a:p>
        </p:txBody>
      </p:sp>
      <p:sp>
        <p:nvSpPr>
          <p:cNvPr id="13" name="Oval 12"/>
          <p:cNvSpPr/>
          <p:nvPr/>
        </p:nvSpPr>
        <p:spPr>
          <a:xfrm>
            <a:off x="445693" y="1741932"/>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C</a:t>
            </a:r>
          </a:p>
        </p:txBody>
      </p:sp>
      <p:sp>
        <p:nvSpPr>
          <p:cNvPr id="14" name="Oval 13"/>
          <p:cNvSpPr/>
          <p:nvPr/>
        </p:nvSpPr>
        <p:spPr>
          <a:xfrm>
            <a:off x="445693" y="2180844"/>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3</a:t>
            </a:r>
          </a:p>
        </p:txBody>
      </p:sp>
      <p:sp>
        <p:nvSpPr>
          <p:cNvPr id="15" name="Oval 14"/>
          <p:cNvSpPr/>
          <p:nvPr/>
        </p:nvSpPr>
        <p:spPr>
          <a:xfrm>
            <a:off x="445693" y="2619756"/>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C</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9"/>
          </p:nvPr>
        </p:nvSpPr>
        <p:spPr>
          <a:xfrm>
            <a:off x="1250365" y="4687707"/>
            <a:ext cx="7204400" cy="914400"/>
          </a:xfrm>
        </p:spPr>
        <p:txBody>
          <a:bodyPr/>
          <a:lstStyle/>
          <a:p>
            <a:r>
              <a:t> </a:t>
            </a:r>
          </a:p>
        </p:txBody>
      </p:sp>
      <p:pic>
        <p:nvPicPr>
          <p:cNvPr id="3" name="Picture Placeholder 2" descr="pftl-circle.png"/>
          <p:cNvPicPr>
            <a:picLocks noGrp="1" noChangeAspect="1"/>
          </p:cNvPicPr>
          <p:nvPr>
            <p:ph type="pic" sz="quarter" idx="14"/>
          </p:nvPr>
        </p:nvPicPr>
        <p:blipFill>
          <a:blip r:embed="rId2"/>
          <a:srcRect t="526" b="526"/>
          <a:stretch>
            <a:fillRect/>
          </a:stretch>
        </p:blipFill>
        <p:spPr>
          <a:xfrm>
            <a:off x="1395667" y="5151082"/>
            <a:ext cx="365760" cy="361915"/>
          </a:xfrm>
        </p:spPr>
      </p:pic>
      <p:sp>
        <p:nvSpPr>
          <p:cNvPr id="4" name="Text Placeholder 3"/>
          <p:cNvSpPr>
            <a:spLocks noGrp="1"/>
          </p:cNvSpPr>
          <p:nvPr>
            <p:ph type="body" sz="quarter" idx="15"/>
          </p:nvPr>
        </p:nvSpPr>
        <p:spPr>
          <a:xfrm>
            <a:off x="1850080" y="5144907"/>
            <a:ext cx="365760" cy="365760"/>
          </a:xfrm>
        </p:spPr>
        <p:txBody>
          <a:bodyPr/>
          <a:lstStyle/>
          <a:p>
            <a:r>
              <a:t>200</a:t>
            </a:r>
          </a:p>
        </p:txBody>
      </p:sp>
      <p:sp>
        <p:nvSpPr>
          <p:cNvPr id="5" name="Text Placeholder 4"/>
          <p:cNvSpPr>
            <a:spLocks noGrp="1"/>
          </p:cNvSpPr>
          <p:nvPr>
            <p:ph type="body" sz="quarter" idx="16"/>
          </p:nvPr>
        </p:nvSpPr>
        <p:spPr>
          <a:xfrm>
            <a:off x="2304493" y="5097592"/>
            <a:ext cx="2734502" cy="361915"/>
          </a:xfrm>
        </p:spPr>
        <p:txBody>
          <a:bodyPr wrap="square">
            <a:noAutofit/>
          </a:bodyPr>
          <a:lstStyle/>
          <a:p>
            <a:r>
              <a:rPr sz="1800" b="0" i="0">
                <a:latin typeface="Calibri"/>
              </a:rPr>
              <a:t>Hallelujah, Praise Jehovah</a:t>
            </a:r>
          </a:p>
        </p:txBody>
      </p:sp>
      <p:sp>
        <p:nvSpPr>
          <p:cNvPr id="6" name="Text Placeholder 5"/>
          <p:cNvSpPr>
            <a:spLocks noGrp="1"/>
          </p:cNvSpPr>
          <p:nvPr>
            <p:ph type="body" sz="quarter" idx="17"/>
          </p:nvPr>
        </p:nvSpPr>
        <p:spPr>
          <a:xfrm>
            <a:off x="2304493" y="5369019"/>
            <a:ext cx="2734502" cy="180975"/>
          </a:xfrm>
        </p:spPr>
        <p:txBody>
          <a:bodyPr/>
          <a:lstStyle/>
          <a:p>
            <a:r>
              <a:t>© 2001 The Paperless Hymnal™</a:t>
            </a:r>
          </a:p>
        </p:txBody>
      </p:sp>
      <p:sp>
        <p:nvSpPr>
          <p:cNvPr id="7" name="Content Placeholder 6"/>
          <p:cNvSpPr>
            <a:spLocks noGrp="1"/>
          </p:cNvSpPr>
          <p:nvPr>
            <p:ph sz="quarter" idx="18"/>
          </p:nvPr>
        </p:nvSpPr>
        <p:spPr>
          <a:xfrm>
            <a:off x="331393" y="352044"/>
            <a:ext cx="914400" cy="2706624"/>
          </a:xfrm>
        </p:spPr>
        <p:txBody>
          <a:bodyPr/>
          <a:lstStyle/>
          <a:p>
            <a:r>
              <a:t> </a:t>
            </a:r>
          </a:p>
        </p:txBody>
      </p:sp>
      <p:pic>
        <p:nvPicPr>
          <p:cNvPr id="8" name="Picture Placeholder 7" descr="pftl-200-06.png"/>
          <p:cNvPicPr>
            <a:picLocks noGrp="1" noChangeAspect="1"/>
          </p:cNvPicPr>
          <p:nvPr>
            <p:ph type="pic" sz="quarter" idx="10"/>
          </p:nvPr>
        </p:nvPicPr>
        <p:blipFill>
          <a:blip r:embed="rId3"/>
          <a:srcRect l="24" r="24"/>
          <a:stretch>
            <a:fillRect/>
          </a:stretch>
        </p:blipFill>
        <p:spPr>
          <a:xfrm>
            <a:off x="948613" y="114300"/>
            <a:ext cx="7795413" cy="4937760"/>
          </a:xfrm>
        </p:spPr>
      </p:pic>
      <p:pic>
        <p:nvPicPr>
          <p:cNvPr id="9" name="Picture Placeholder 8" descr="eh-circle.png"/>
          <p:cNvPicPr>
            <a:picLocks noGrp="1" noChangeAspect="1"/>
          </p:cNvPicPr>
          <p:nvPr>
            <p:ph type="pic" sz="quarter" idx="20"/>
          </p:nvPr>
        </p:nvPicPr>
        <p:blipFill>
          <a:blip r:embed="rId4"/>
          <a:srcRect t="219" b="219"/>
          <a:stretch>
            <a:fillRect/>
          </a:stretch>
        </p:blipFill>
        <p:spPr>
          <a:xfrm>
            <a:off x="7940548" y="5144907"/>
            <a:ext cx="367371" cy="365760"/>
          </a:xfrm>
        </p:spPr>
      </p:pic>
      <p:sp>
        <p:nvSpPr>
          <p:cNvPr id="10" name="Oval 9"/>
          <p:cNvSpPr/>
          <p:nvPr/>
        </p:nvSpPr>
        <p:spPr>
          <a:xfrm>
            <a:off x="445693" y="425196"/>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1</a:t>
            </a:r>
          </a:p>
        </p:txBody>
      </p:sp>
      <p:sp>
        <p:nvSpPr>
          <p:cNvPr id="11" name="Oval 10"/>
          <p:cNvSpPr/>
          <p:nvPr/>
        </p:nvSpPr>
        <p:spPr>
          <a:xfrm>
            <a:off x="445693" y="864108"/>
            <a:ext cx="365760" cy="365760"/>
          </a:xfrm>
          <a:prstGeom prst="ellipse">
            <a:avLst/>
          </a:prstGeom>
          <a:solidFill>
            <a:srgbClr val="5A7BA4"/>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C</a:t>
            </a:r>
          </a:p>
        </p:txBody>
      </p:sp>
      <p:sp>
        <p:nvSpPr>
          <p:cNvPr id="12" name="Oval 11"/>
          <p:cNvSpPr/>
          <p:nvPr/>
        </p:nvSpPr>
        <p:spPr>
          <a:xfrm>
            <a:off x="445693" y="1303020"/>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2</a:t>
            </a:r>
          </a:p>
        </p:txBody>
      </p:sp>
      <p:sp>
        <p:nvSpPr>
          <p:cNvPr id="13" name="Oval 12"/>
          <p:cNvSpPr/>
          <p:nvPr/>
        </p:nvSpPr>
        <p:spPr>
          <a:xfrm>
            <a:off x="445693" y="1741932"/>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C</a:t>
            </a:r>
          </a:p>
        </p:txBody>
      </p:sp>
      <p:sp>
        <p:nvSpPr>
          <p:cNvPr id="14" name="Oval 13"/>
          <p:cNvSpPr/>
          <p:nvPr/>
        </p:nvSpPr>
        <p:spPr>
          <a:xfrm>
            <a:off x="445693" y="2180844"/>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3</a:t>
            </a:r>
          </a:p>
        </p:txBody>
      </p:sp>
      <p:sp>
        <p:nvSpPr>
          <p:cNvPr id="15" name="Oval 14"/>
          <p:cNvSpPr/>
          <p:nvPr/>
        </p:nvSpPr>
        <p:spPr>
          <a:xfrm>
            <a:off x="445693" y="2619756"/>
            <a:ext cx="365760" cy="36576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sz="1600" b="1">
                <a:solidFill>
                  <a:srgbClr val="FFFFFF"/>
                </a:solidFill>
                <a:latin typeface="Century Gothic"/>
              </a:rPr>
              <a:t>C</a:t>
            </a:r>
          </a:p>
        </p:txBody>
      </p:sp>
    </p:spTree>
  </p:cSld>
  <p:clrMapOvr>
    <a:masterClrMapping/>
  </p:clrMapOvr>
</p:sld>
</file>

<file path=ppt/theme/theme1.xml><?xml version="1.0" encoding="utf-8"?>
<a:theme xmlns:a="http://schemas.openxmlformats.org/drawingml/2006/main" name="Song Titl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99522</TotalTime>
  <Words>1178</Words>
  <Application>Microsoft Office PowerPoint</Application>
  <PresentationFormat>On-screen Show (16:10)</PresentationFormat>
  <Paragraphs>515</Paragraphs>
  <Slides>67</Slides>
  <Notes>0</Notes>
  <HiddenSlides>4</HiddenSlides>
  <MMClips>0</MMClips>
  <ScaleCrop>false</ScaleCrop>
  <HeadingPairs>
    <vt:vector size="6" baseType="variant">
      <vt:variant>
        <vt:lpstr>Fonts Used</vt:lpstr>
      </vt:variant>
      <vt:variant>
        <vt:i4>8</vt:i4>
      </vt:variant>
      <vt:variant>
        <vt:lpstr>Theme</vt:lpstr>
      </vt:variant>
      <vt:variant>
        <vt:i4>10</vt:i4>
      </vt:variant>
      <vt:variant>
        <vt:lpstr>Slide Titles</vt:lpstr>
      </vt:variant>
      <vt:variant>
        <vt:i4>67</vt:i4>
      </vt:variant>
    </vt:vector>
  </HeadingPairs>
  <TitlesOfParts>
    <vt:vector size="85" baseType="lpstr">
      <vt:lpstr>Alegreya Sans Light</vt:lpstr>
      <vt:lpstr>Alegreya Sans Medium</vt:lpstr>
      <vt:lpstr>Arial</vt:lpstr>
      <vt:lpstr>Calibri</vt:lpstr>
      <vt:lpstr>Calibri Light</vt:lpstr>
      <vt:lpstr>Century Gothic</vt:lpstr>
      <vt:lpstr>Tw Cen MT</vt:lpstr>
      <vt:lpstr>Wingdings</vt:lpstr>
      <vt:lpstr>Song Titles</vt:lpstr>
      <vt:lpstr>Custom Design</vt:lpstr>
      <vt:lpstr>1_Custom Design</vt:lpstr>
      <vt:lpstr>2_Custom Design</vt:lpstr>
      <vt:lpstr>3_Custom Design</vt:lpstr>
      <vt:lpstr>4_Custom Design</vt:lpstr>
      <vt:lpstr>5_Custom Design</vt:lpstr>
      <vt:lpstr>6_Custom Design</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Williams David</dc:creator>
  <cp:lastModifiedBy>Brad Beutjer</cp:lastModifiedBy>
  <cp:revision>304</cp:revision>
  <dcterms:created xsi:type="dcterms:W3CDTF">2019-05-01T02:25:12Z</dcterms:created>
  <dcterms:modified xsi:type="dcterms:W3CDTF">2019-10-20T21:45:12Z</dcterms:modified>
</cp:coreProperties>
</file>