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300" r:id="rId3"/>
    <p:sldId id="292" r:id="rId4"/>
    <p:sldId id="301" r:id="rId5"/>
    <p:sldId id="303" r:id="rId6"/>
    <p:sldId id="307" r:id="rId7"/>
    <p:sldId id="304" r:id="rId8"/>
    <p:sldId id="305" r:id="rId9"/>
    <p:sldId id="306" r:id="rId10"/>
    <p:sldId id="259" r:id="rId11"/>
    <p:sldId id="302" r:id="rId12"/>
    <p:sldId id="258" r:id="rId1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7"/>
    <p:restoredTop sz="77941"/>
  </p:normalViewPr>
  <p:slideViewPr>
    <p:cSldViewPr snapToGrid="0" snapToObjects="1">
      <p:cViewPr varScale="1">
        <p:scale>
          <a:sx n="79" d="100"/>
          <a:sy n="79" d="100"/>
        </p:scale>
        <p:origin x="13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EEC99-4122-A44B-B429-844E08AD4C97}" type="datetimeFigureOut">
              <a:rPr lang="en-US" smtClean="0"/>
              <a:t>11/23/19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0ACD0-54E0-F24A-ABD4-F698D4C46894}" type="slidenum">
              <a:rPr lang="en-US" smtClean="0"/>
              <a:t>‹#›</a:t>
            </a:fld>
            <a:endParaRPr lang="en-US"/>
          </a:p>
        </p:txBody>
      </p:sp>
    </p:spTree>
    <p:extLst>
      <p:ext uri="{BB962C8B-B14F-4D97-AF65-F5344CB8AC3E}">
        <p14:creationId xmlns:p14="http://schemas.microsoft.com/office/powerpoint/2010/main" val="33151139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2 Thess. This morning.</a:t>
            </a:r>
          </a:p>
          <a:p>
            <a:endParaRPr lang="en-US" dirty="0"/>
          </a:p>
          <a:p>
            <a:r>
              <a:rPr lang="en-US" dirty="0"/>
              <a:t>From the dream –team.  Notice the Us and Ours</a:t>
            </a:r>
          </a:p>
          <a:p>
            <a:endParaRPr lang="en-US" dirty="0"/>
          </a:p>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a:t>
            </a:fld>
            <a:endParaRPr lang="en-US"/>
          </a:p>
        </p:txBody>
      </p:sp>
    </p:spTree>
    <p:extLst>
      <p:ext uri="{BB962C8B-B14F-4D97-AF65-F5344CB8AC3E}">
        <p14:creationId xmlns:p14="http://schemas.microsoft.com/office/powerpoint/2010/main" val="216459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Thessalonians ended with Paul in prayer for these saints who had been Christians likely for less than a year.  But they are growing!</a:t>
            </a:r>
          </a:p>
          <a:p>
            <a:endParaRPr lang="en-US" dirty="0"/>
          </a:p>
          <a:p>
            <a:r>
              <a:rPr lang="en-US" dirty="0"/>
              <a:t>As 2</a:t>
            </a:r>
            <a:r>
              <a:rPr lang="en-US" baseline="30000" dirty="0"/>
              <a:t>nd</a:t>
            </a:r>
            <a:r>
              <a:rPr lang="en-US" dirty="0"/>
              <a:t> Thessalonians begins, their faith is on the increase, but they have misunderstandings and concerns about Jesus’ return.</a:t>
            </a:r>
          </a:p>
          <a:p>
            <a:endParaRPr lang="en-US" dirty="0"/>
          </a:p>
          <a:p>
            <a:r>
              <a:rPr lang="en-US" dirty="0"/>
              <a:t>We still have the “dream team” of Paul, Silas, &amp; Timothy writing.</a:t>
            </a:r>
          </a:p>
          <a:p>
            <a:endParaRPr lang="en-US" dirty="0"/>
          </a:p>
          <a:p>
            <a:r>
              <a:rPr lang="en-US" dirty="0"/>
              <a:t>Ch. 1 deals with the coming Judgment.</a:t>
            </a:r>
          </a:p>
          <a:p>
            <a:endParaRPr lang="en-US" dirty="0"/>
          </a:p>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2</a:t>
            </a:fld>
            <a:endParaRPr lang="en-US"/>
          </a:p>
        </p:txBody>
      </p:sp>
    </p:spTree>
    <p:extLst>
      <p:ext uri="{BB962C8B-B14F-4D97-AF65-F5344CB8AC3E}">
        <p14:creationId xmlns:p14="http://schemas.microsoft.com/office/powerpoint/2010/main" val="415983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Studying this book is a good reminder of what happens when people misunderstand the Bible, or a preacher, and why its so good to ask for clarification!</a:t>
            </a:r>
          </a:p>
          <a:p>
            <a:endParaRPr lang="en-US" dirty="0"/>
          </a:p>
          <a:p>
            <a:r>
              <a:rPr lang="en-US" dirty="0"/>
              <a:t>Paul writes to tell them that eagerly waiting on the Lord is our duty, but not our only duty.  He addresses their confusion by elaborating on his teaching for </a:t>
            </a:r>
            <a:r>
              <a:rPr lang="en-US" dirty="0" err="1"/>
              <a:t>clafification</a:t>
            </a:r>
            <a:r>
              <a:rPr lang="en-US" dirty="0"/>
              <a:t>.  And by calling them to remember his example:  Even if they misunderstood what he said, he hopes they clearly saw what he did. </a:t>
            </a:r>
          </a:p>
          <a:p>
            <a:endParaRPr lang="en-US" dirty="0"/>
          </a:p>
          <a:p>
            <a:r>
              <a:rPr lang="en-US" dirty="0"/>
              <a:t>Which is a pretty amazing challenge for us too:  Am I living in such a way that if they forget what I said: what condition would they be in if they remember what I did!?</a:t>
            </a:r>
          </a:p>
          <a:p>
            <a:endParaRPr lang="en-US" dirty="0"/>
          </a:p>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3</a:t>
            </a:fld>
            <a:endParaRPr lang="en-US"/>
          </a:p>
        </p:txBody>
      </p:sp>
    </p:spTree>
    <p:extLst>
      <p:ext uri="{BB962C8B-B14F-4D97-AF65-F5344CB8AC3E}">
        <p14:creationId xmlns:p14="http://schemas.microsoft.com/office/powerpoint/2010/main" val="259521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Grateful for NEW CHRISTIANS.</a:t>
            </a:r>
          </a:p>
          <a:p>
            <a:r>
              <a:rPr lang="en-US" dirty="0"/>
              <a:t>Grateful for People Growing, even when confused about doctrines.</a:t>
            </a:r>
          </a:p>
          <a:p>
            <a:r>
              <a:rPr lang="en-US" dirty="0"/>
              <a:t>Grateful for People Loving, even when others are taking advantage of kindnesses.</a:t>
            </a:r>
          </a:p>
          <a:p>
            <a:endParaRPr lang="en-US" dirty="0"/>
          </a:p>
          <a:p>
            <a:r>
              <a:rPr lang="en-US" dirty="0"/>
              <a:t>How have I grown in the last 6 to 12 months?  *It is not enough to just “sign up” for a gym membership…I have to go do the exercises!  It is not enough to simply be a Christian – I have to walk in the footsteps of Jesus.</a:t>
            </a:r>
          </a:p>
        </p:txBody>
      </p:sp>
      <p:sp>
        <p:nvSpPr>
          <p:cNvPr id="4" name="Slide Number Placeholder 3"/>
          <p:cNvSpPr>
            <a:spLocks noGrp="1"/>
          </p:cNvSpPr>
          <p:nvPr>
            <p:ph type="sldNum" sz="quarter" idx="5"/>
          </p:nvPr>
        </p:nvSpPr>
        <p:spPr/>
        <p:txBody>
          <a:bodyPr/>
          <a:lstStyle/>
          <a:p>
            <a:fld id="{8810ACD0-54E0-F24A-ABD4-F698D4C46894}" type="slidenum">
              <a:rPr lang="en-US" smtClean="0"/>
              <a:t>4</a:t>
            </a:fld>
            <a:endParaRPr lang="en-US"/>
          </a:p>
        </p:txBody>
      </p:sp>
    </p:spTree>
    <p:extLst>
      <p:ext uri="{BB962C8B-B14F-4D97-AF65-F5344CB8AC3E}">
        <p14:creationId xmlns:p14="http://schemas.microsoft.com/office/powerpoint/2010/main" val="1723985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When evil people bring pain and suffering on Christians during this life, it is clear evidence for why God will punish their evil with pain and suffering during eternity. (vs. 5)</a:t>
            </a:r>
          </a:p>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5</a:t>
            </a:fld>
            <a:endParaRPr lang="en-US"/>
          </a:p>
        </p:txBody>
      </p:sp>
    </p:spTree>
    <p:extLst>
      <p:ext uri="{BB962C8B-B14F-4D97-AF65-F5344CB8AC3E}">
        <p14:creationId xmlns:p14="http://schemas.microsoft.com/office/powerpoint/2010/main" val="2266398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Vs. 7 – “to give relief”</a:t>
            </a:r>
          </a:p>
          <a:p>
            <a:r>
              <a:rPr lang="en-US" dirty="0"/>
              <a:t>Think of all the tension that sin has caused in history and in our own lives.  Think of all the tension – when we are stretched and pulled by mistreatment.</a:t>
            </a:r>
          </a:p>
          <a:p>
            <a:endParaRPr lang="en-US" dirty="0"/>
          </a:p>
          <a:p>
            <a:r>
              <a:rPr lang="en-US" dirty="0"/>
              <a:t>Vs. 7 – Mighty angels. *Ask for examples of an angel’s strength and might? (2 Kings 19:35) (Gen. 19)</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7</a:t>
            </a:fld>
            <a:endParaRPr lang="en-US"/>
          </a:p>
        </p:txBody>
      </p:sp>
    </p:spTree>
    <p:extLst>
      <p:ext uri="{BB962C8B-B14F-4D97-AF65-F5344CB8AC3E}">
        <p14:creationId xmlns:p14="http://schemas.microsoft.com/office/powerpoint/2010/main" val="990060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His Lordship.</a:t>
            </a:r>
          </a:p>
          <a:p>
            <a:r>
              <a:rPr lang="en-US" dirty="0"/>
              <a:t>We see His Return.</a:t>
            </a:r>
          </a:p>
          <a:p>
            <a:r>
              <a:rPr lang="en-US" dirty="0"/>
              <a:t>We see His Justice.</a:t>
            </a:r>
          </a:p>
          <a:p>
            <a:r>
              <a:rPr lang="en-US" dirty="0"/>
              <a:t>We see His Mighty Angels.</a:t>
            </a:r>
          </a:p>
          <a:p>
            <a:r>
              <a:rPr lang="en-US" dirty="0"/>
              <a:t>We see His rescue</a:t>
            </a:r>
          </a:p>
          <a:p>
            <a:r>
              <a:rPr lang="en-US" dirty="0"/>
              <a:t>We see His glorious Return.</a:t>
            </a:r>
          </a:p>
        </p:txBody>
      </p:sp>
      <p:sp>
        <p:nvSpPr>
          <p:cNvPr id="4" name="Slide Number Placeholder 3"/>
          <p:cNvSpPr>
            <a:spLocks noGrp="1"/>
          </p:cNvSpPr>
          <p:nvPr>
            <p:ph type="sldNum" sz="quarter" idx="5"/>
          </p:nvPr>
        </p:nvSpPr>
        <p:spPr/>
        <p:txBody>
          <a:bodyPr/>
          <a:lstStyle/>
          <a:p>
            <a:fld id="{8810ACD0-54E0-F24A-ABD4-F698D4C46894}" type="slidenum">
              <a:rPr lang="en-US" smtClean="0"/>
              <a:t>9</a:t>
            </a:fld>
            <a:endParaRPr lang="en-US"/>
          </a:p>
        </p:txBody>
      </p:sp>
    </p:spTree>
    <p:extLst>
      <p:ext uri="{BB962C8B-B14F-4D97-AF65-F5344CB8AC3E}">
        <p14:creationId xmlns:p14="http://schemas.microsoft.com/office/powerpoint/2010/main" val="254470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10ACD0-54E0-F24A-ABD4-F698D4C46894}" type="slidenum">
              <a:rPr lang="en-US" smtClean="0"/>
              <a:t>12</a:t>
            </a:fld>
            <a:endParaRPr lang="en-US"/>
          </a:p>
        </p:txBody>
      </p:sp>
    </p:spTree>
    <p:extLst>
      <p:ext uri="{BB962C8B-B14F-4D97-AF65-F5344CB8AC3E}">
        <p14:creationId xmlns:p14="http://schemas.microsoft.com/office/powerpoint/2010/main" val="24949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11/23/19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11/23/19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11/23/19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11/23/19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A0989-7152-EB4C-B282-353D99334435}" type="datetimeFigureOut">
              <a:rPr lang="en-US" smtClean="0"/>
              <a:t>11/23/19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DA0989-7152-EB4C-B282-353D99334435}" type="datetimeFigureOut">
              <a:rPr lang="en-US" smtClean="0"/>
              <a:t>11/23/19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DA0989-7152-EB4C-B282-353D99334435}" type="datetimeFigureOut">
              <a:rPr lang="en-US" smtClean="0"/>
              <a:t>11/23/19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DA0989-7152-EB4C-B282-353D99334435}" type="datetimeFigureOut">
              <a:rPr lang="en-US" smtClean="0"/>
              <a:t>11/23/19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A0989-7152-EB4C-B282-353D99334435}" type="datetimeFigureOut">
              <a:rPr lang="en-US" smtClean="0"/>
              <a:t>11/23/19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DA0989-7152-EB4C-B282-353D99334435}" type="datetimeFigureOut">
              <a:rPr lang="en-US" smtClean="0"/>
              <a:t>11/23/19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DA0989-7152-EB4C-B282-353D99334435}" type="datetimeFigureOut">
              <a:rPr lang="en-US" smtClean="0"/>
              <a:t>11/23/19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E0DA0989-7152-EB4C-B282-353D99334435}" type="datetimeFigureOut">
              <a:rPr lang="en-US" smtClean="0"/>
              <a:t>11/23/19</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8A78F11-2F0D-F54F-BB23-36018D2AAE6D}" type="slidenum">
              <a:rPr lang="en-US" smtClean="0"/>
              <a:t>‹#›</a:t>
            </a:fld>
            <a:endParaRPr lang="en-US"/>
          </a:p>
        </p:txBody>
      </p:sp>
    </p:spTree>
    <p:extLst>
      <p:ext uri="{BB962C8B-B14F-4D97-AF65-F5344CB8AC3E}">
        <p14:creationId xmlns:p14="http://schemas.microsoft.com/office/powerpoint/2010/main" val="808684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l" defTabSz="685800" rtl="0" eaLnBrk="1" latinLnBrk="0" hangingPunct="1">
        <a:lnSpc>
          <a:spcPct val="90000"/>
        </a:lnSpc>
        <a:spcBef>
          <a:spcPct val="0"/>
        </a:spcBef>
        <a:buNone/>
        <a:defRPr sz="4000" kern="1200">
          <a:solidFill>
            <a:schemeClr val="bg1">
              <a:lumMod val="9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lumMod val="9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lumMod val="9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lumMod val="9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lumMod val="9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lumMod val="9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8025467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5"/>
          <p:cNvSpPr>
            <a:spLocks noGrp="1"/>
          </p:cNvSpPr>
          <p:nvPr>
            <p:ph type="title"/>
          </p:nvPr>
        </p:nvSpPr>
        <p:spPr>
          <a:xfrm>
            <a:off x="628650" y="1028701"/>
            <a:ext cx="7886700" cy="2808513"/>
          </a:xfrm>
        </p:spPr>
        <p:txBody>
          <a:bodyPr>
            <a:normAutofit/>
          </a:bodyPr>
          <a:lstStyle/>
          <a:p>
            <a:pPr lvl="0" algn="ctr"/>
            <a:r>
              <a:rPr lang="en-US" dirty="0"/>
              <a:t>How does the knowledge of the coming judgment and justice of Christ help Christians during </a:t>
            </a:r>
            <a:br>
              <a:rPr lang="en-US" dirty="0"/>
            </a:br>
            <a:r>
              <a:rPr lang="en-US" dirty="0"/>
              <a:t>their persecutions?</a:t>
            </a:r>
          </a:p>
        </p:txBody>
      </p:sp>
    </p:spTree>
    <p:extLst>
      <p:ext uri="{BB962C8B-B14F-4D97-AF65-F5344CB8AC3E}">
        <p14:creationId xmlns:p14="http://schemas.microsoft.com/office/powerpoint/2010/main" val="424661646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9D38-EF2D-C74E-8F30-E6A1185F3CFB}"/>
              </a:ext>
            </a:extLst>
          </p:cNvPr>
          <p:cNvSpPr>
            <a:spLocks noGrp="1"/>
          </p:cNvSpPr>
          <p:nvPr>
            <p:ph type="title"/>
          </p:nvPr>
        </p:nvSpPr>
        <p:spPr>
          <a:xfrm>
            <a:off x="375557" y="304271"/>
            <a:ext cx="8507185" cy="1104636"/>
          </a:xfrm>
        </p:spPr>
        <p:txBody>
          <a:bodyPr>
            <a:normAutofit fontScale="90000"/>
          </a:bodyPr>
          <a:lstStyle/>
          <a:p>
            <a:r>
              <a:rPr lang="en-US" dirty="0"/>
              <a:t>Paul’s constant prayer for goodness &amp; glory. </a:t>
            </a:r>
          </a:p>
        </p:txBody>
      </p:sp>
      <p:sp>
        <p:nvSpPr>
          <p:cNvPr id="3" name="Content Placeholder 2">
            <a:extLst>
              <a:ext uri="{FF2B5EF4-FFF2-40B4-BE49-F238E27FC236}">
                <a16:creationId xmlns:a16="http://schemas.microsoft.com/office/drawing/2014/main" id="{BE915E10-EBF7-6C4A-AB3F-B4A6A26FE4EA}"/>
              </a:ext>
            </a:extLst>
          </p:cNvPr>
          <p:cNvSpPr>
            <a:spLocks noGrp="1"/>
          </p:cNvSpPr>
          <p:nvPr>
            <p:ph idx="1"/>
          </p:nvPr>
        </p:nvSpPr>
        <p:spPr/>
        <p:txBody>
          <a:bodyPr>
            <a:normAutofit lnSpcReduction="10000"/>
          </a:bodyPr>
          <a:lstStyle/>
          <a:p>
            <a:r>
              <a:rPr lang="en-US" dirty="0"/>
              <a:t>5 Things Paul Prayed For…</a:t>
            </a:r>
          </a:p>
          <a:p>
            <a:r>
              <a:rPr lang="en-US" dirty="0"/>
              <a:t>God will count us worthy of our calling.</a:t>
            </a:r>
          </a:p>
          <a:p>
            <a:r>
              <a:rPr lang="en-US" dirty="0"/>
              <a:t>God will fulfill every desire for goodness.</a:t>
            </a:r>
          </a:p>
          <a:p>
            <a:r>
              <a:rPr lang="en-US" dirty="0"/>
              <a:t>God will fulfill every work of faith with power.</a:t>
            </a:r>
          </a:p>
          <a:p>
            <a:r>
              <a:rPr lang="en-US" dirty="0"/>
              <a:t>God will glorify the name of our Lord Jesus.</a:t>
            </a:r>
          </a:p>
          <a:p>
            <a:r>
              <a:rPr lang="en-US" dirty="0"/>
              <a:t>God will glorify his saints in Jesus Christ by His grace.</a:t>
            </a:r>
          </a:p>
        </p:txBody>
      </p:sp>
    </p:spTree>
    <p:extLst>
      <p:ext uri="{BB962C8B-B14F-4D97-AF65-F5344CB8AC3E}">
        <p14:creationId xmlns:p14="http://schemas.microsoft.com/office/powerpoint/2010/main" val="357465417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13941864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C767-7A30-9F48-A0A6-B295D1A4764E}"/>
              </a:ext>
            </a:extLst>
          </p:cNvPr>
          <p:cNvSpPr>
            <a:spLocks noGrp="1"/>
          </p:cNvSpPr>
          <p:nvPr>
            <p:ph type="title"/>
          </p:nvPr>
        </p:nvSpPr>
        <p:spPr>
          <a:xfrm>
            <a:off x="628650" y="304270"/>
            <a:ext cx="7886700" cy="1217083"/>
          </a:xfrm>
        </p:spPr>
        <p:txBody>
          <a:bodyPr>
            <a:normAutofit fontScale="90000"/>
          </a:bodyPr>
          <a:lstStyle/>
          <a:p>
            <a:pPr algn="ctr"/>
            <a:r>
              <a:rPr lang="en-US" dirty="0"/>
              <a:t>Justice &amp; Judgment </a:t>
            </a:r>
            <a:br>
              <a:rPr lang="en-US" dirty="0"/>
            </a:br>
            <a:r>
              <a:rPr lang="en-US" dirty="0"/>
              <a:t>When The Lord Returns. </a:t>
            </a:r>
            <a:br>
              <a:rPr lang="en-US" dirty="0"/>
            </a:br>
            <a:r>
              <a:rPr lang="en-US" sz="3100" b="1" i="1" dirty="0"/>
              <a:t>(2 Thess. 1:1-12)</a:t>
            </a:r>
          </a:p>
        </p:txBody>
      </p:sp>
      <p:sp>
        <p:nvSpPr>
          <p:cNvPr id="3" name="Content Placeholder 2">
            <a:extLst>
              <a:ext uri="{FF2B5EF4-FFF2-40B4-BE49-F238E27FC236}">
                <a16:creationId xmlns:a16="http://schemas.microsoft.com/office/drawing/2014/main" id="{B2883A08-1FC5-C949-B50C-86154D465D20}"/>
              </a:ext>
            </a:extLst>
          </p:cNvPr>
          <p:cNvSpPr>
            <a:spLocks noGrp="1"/>
          </p:cNvSpPr>
          <p:nvPr>
            <p:ph idx="1"/>
          </p:nvPr>
        </p:nvSpPr>
        <p:spPr>
          <a:xfrm>
            <a:off x="628650" y="1635656"/>
            <a:ext cx="8107136" cy="3626115"/>
          </a:xfrm>
        </p:spPr>
        <p:txBody>
          <a:bodyPr>
            <a:normAutofit/>
          </a:bodyPr>
          <a:lstStyle/>
          <a:p>
            <a:pPr marL="0" indent="0">
              <a:buNone/>
            </a:pPr>
            <a:r>
              <a:rPr lang="en-US" b="1" i="1" dirty="0"/>
              <a:t>KEY VERSE</a:t>
            </a:r>
          </a:p>
          <a:p>
            <a:r>
              <a:rPr lang="en-US" dirty="0"/>
              <a:t>“For after all it is only </a:t>
            </a:r>
            <a:r>
              <a:rPr lang="en-US" dirty="0">
                <a:solidFill>
                  <a:schemeClr val="accent4">
                    <a:lumMod val="40000"/>
                    <a:lumOff val="60000"/>
                  </a:schemeClr>
                </a:solidFill>
              </a:rPr>
              <a:t>just</a:t>
            </a:r>
            <a:r>
              <a:rPr lang="en-US" dirty="0"/>
              <a:t> for God to repay with affliction those who afflict you, and to give relief to you who are afflicted and to us as well </a:t>
            </a:r>
            <a:r>
              <a:rPr lang="en-US" dirty="0">
                <a:solidFill>
                  <a:schemeClr val="accent4">
                    <a:lumMod val="40000"/>
                    <a:lumOff val="60000"/>
                  </a:schemeClr>
                </a:solidFill>
              </a:rPr>
              <a:t>when</a:t>
            </a:r>
            <a:r>
              <a:rPr lang="en-US" dirty="0"/>
              <a:t> </a:t>
            </a:r>
            <a:r>
              <a:rPr lang="en-US" dirty="0">
                <a:solidFill>
                  <a:schemeClr val="accent4">
                    <a:lumMod val="40000"/>
                    <a:lumOff val="60000"/>
                  </a:schemeClr>
                </a:solidFill>
              </a:rPr>
              <a:t>the Lord Jesus will be revealed </a:t>
            </a:r>
            <a:r>
              <a:rPr lang="en-US" dirty="0"/>
              <a:t>from heaven with His mighty angels in </a:t>
            </a:r>
            <a:r>
              <a:rPr lang="en-US" dirty="0">
                <a:solidFill>
                  <a:schemeClr val="accent4">
                    <a:lumMod val="40000"/>
                    <a:lumOff val="60000"/>
                  </a:schemeClr>
                </a:solidFill>
              </a:rPr>
              <a:t>flaming</a:t>
            </a:r>
            <a:r>
              <a:rPr lang="en-US" dirty="0"/>
              <a:t> </a:t>
            </a:r>
            <a:r>
              <a:rPr lang="en-US" dirty="0">
                <a:solidFill>
                  <a:schemeClr val="accent4">
                    <a:lumMod val="40000"/>
                    <a:lumOff val="60000"/>
                  </a:schemeClr>
                </a:solidFill>
              </a:rPr>
              <a:t>fire</a:t>
            </a:r>
            <a:r>
              <a:rPr lang="en-US" dirty="0"/>
              <a:t>.” (2 Thess. 1:6-7)</a:t>
            </a:r>
          </a:p>
        </p:txBody>
      </p:sp>
    </p:spTree>
    <p:extLst>
      <p:ext uri="{BB962C8B-B14F-4D97-AF65-F5344CB8AC3E}">
        <p14:creationId xmlns:p14="http://schemas.microsoft.com/office/powerpoint/2010/main" val="257736539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C767-7A30-9F48-A0A6-B295D1A4764E}"/>
              </a:ext>
            </a:extLst>
          </p:cNvPr>
          <p:cNvSpPr>
            <a:spLocks noGrp="1"/>
          </p:cNvSpPr>
          <p:nvPr>
            <p:ph type="title"/>
          </p:nvPr>
        </p:nvSpPr>
        <p:spPr>
          <a:xfrm>
            <a:off x="628650" y="369587"/>
            <a:ext cx="7886700" cy="1104636"/>
          </a:xfrm>
        </p:spPr>
        <p:txBody>
          <a:bodyPr>
            <a:normAutofit fontScale="90000"/>
          </a:bodyPr>
          <a:lstStyle/>
          <a:p>
            <a:pPr algn="ctr"/>
            <a:r>
              <a:rPr lang="en-US" dirty="0"/>
              <a:t>Justice &amp; Judgment </a:t>
            </a:r>
            <a:br>
              <a:rPr lang="en-US" dirty="0"/>
            </a:br>
            <a:r>
              <a:rPr lang="en-US" dirty="0"/>
              <a:t>When The Lord Returns. </a:t>
            </a:r>
            <a:br>
              <a:rPr lang="en-US" dirty="0"/>
            </a:br>
            <a:r>
              <a:rPr lang="en-US" sz="3100" b="1" i="1" dirty="0"/>
              <a:t>(2 Thess. 1:1-12)</a:t>
            </a:r>
            <a:endParaRPr lang="en-US" b="1" dirty="0"/>
          </a:p>
        </p:txBody>
      </p:sp>
      <p:sp>
        <p:nvSpPr>
          <p:cNvPr id="3" name="Content Placeholder 2">
            <a:extLst>
              <a:ext uri="{FF2B5EF4-FFF2-40B4-BE49-F238E27FC236}">
                <a16:creationId xmlns:a16="http://schemas.microsoft.com/office/drawing/2014/main" id="{B2883A08-1FC5-C949-B50C-86154D465D20}"/>
              </a:ext>
            </a:extLst>
          </p:cNvPr>
          <p:cNvSpPr>
            <a:spLocks noGrp="1"/>
          </p:cNvSpPr>
          <p:nvPr>
            <p:ph idx="1"/>
          </p:nvPr>
        </p:nvSpPr>
        <p:spPr>
          <a:xfrm>
            <a:off x="628650" y="1861457"/>
            <a:ext cx="8107136" cy="3286012"/>
          </a:xfrm>
        </p:spPr>
        <p:txBody>
          <a:bodyPr>
            <a:normAutofit/>
          </a:bodyPr>
          <a:lstStyle/>
          <a:p>
            <a:r>
              <a:rPr lang="en-US" sz="3000" dirty="0"/>
              <a:t>Thanks for their faith, love, &amp; perseverance.</a:t>
            </a:r>
          </a:p>
          <a:p>
            <a:pPr lvl="1"/>
            <a:r>
              <a:rPr lang="en-US" sz="2600" dirty="0"/>
              <a:t>2 Thessalonians 1:1-4</a:t>
            </a:r>
          </a:p>
          <a:p>
            <a:pPr marL="0" indent="0">
              <a:buNone/>
            </a:pPr>
            <a:r>
              <a:rPr lang="en-US" sz="3000" dirty="0"/>
              <a:t>The penalty of eternal destruction. </a:t>
            </a:r>
          </a:p>
          <a:p>
            <a:pPr lvl="1"/>
            <a:r>
              <a:rPr lang="en-US" sz="2600" dirty="0"/>
              <a:t>2 Thessalonians 1:5-10</a:t>
            </a:r>
          </a:p>
          <a:p>
            <a:r>
              <a:rPr lang="en-US" sz="3000" dirty="0"/>
              <a:t>Paul’s constant prayer for goodness &amp; glory. </a:t>
            </a:r>
          </a:p>
          <a:p>
            <a:pPr lvl="1"/>
            <a:r>
              <a:rPr lang="en-US" sz="2600" dirty="0"/>
              <a:t>2 Thessalonians 1:11-12</a:t>
            </a:r>
          </a:p>
        </p:txBody>
      </p:sp>
    </p:spTree>
    <p:extLst>
      <p:ext uri="{BB962C8B-B14F-4D97-AF65-F5344CB8AC3E}">
        <p14:creationId xmlns:p14="http://schemas.microsoft.com/office/powerpoint/2010/main" val="327689858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9D38-EF2D-C74E-8F30-E6A1185F3CFB}"/>
              </a:ext>
            </a:extLst>
          </p:cNvPr>
          <p:cNvSpPr>
            <a:spLocks noGrp="1"/>
          </p:cNvSpPr>
          <p:nvPr>
            <p:ph type="title"/>
          </p:nvPr>
        </p:nvSpPr>
        <p:spPr>
          <a:xfrm>
            <a:off x="375557" y="304271"/>
            <a:ext cx="8507185" cy="1104636"/>
          </a:xfrm>
        </p:spPr>
        <p:txBody>
          <a:bodyPr>
            <a:normAutofit fontScale="90000"/>
          </a:bodyPr>
          <a:lstStyle/>
          <a:p>
            <a:r>
              <a:rPr lang="en-US" dirty="0"/>
              <a:t>Thanks for their faith, love, &amp; perseverance.</a:t>
            </a:r>
          </a:p>
        </p:txBody>
      </p:sp>
      <p:sp>
        <p:nvSpPr>
          <p:cNvPr id="3" name="Content Placeholder 2">
            <a:extLst>
              <a:ext uri="{FF2B5EF4-FFF2-40B4-BE49-F238E27FC236}">
                <a16:creationId xmlns:a16="http://schemas.microsoft.com/office/drawing/2014/main" id="{BE915E10-EBF7-6C4A-AB3F-B4A6A26FE4EA}"/>
              </a:ext>
            </a:extLst>
          </p:cNvPr>
          <p:cNvSpPr>
            <a:spLocks noGrp="1"/>
          </p:cNvSpPr>
          <p:nvPr>
            <p:ph idx="1"/>
          </p:nvPr>
        </p:nvSpPr>
        <p:spPr/>
        <p:txBody>
          <a:bodyPr>
            <a:normAutofit lnSpcReduction="10000"/>
          </a:bodyPr>
          <a:lstStyle/>
          <a:p>
            <a:r>
              <a:rPr lang="en-US" dirty="0"/>
              <a:t>Paul had prayed for their faith &amp; love in</a:t>
            </a:r>
            <a:br>
              <a:rPr lang="en-US" dirty="0"/>
            </a:br>
            <a:r>
              <a:rPr lang="en-US" dirty="0"/>
              <a:t> 1 Thessalonians 4, 5.</a:t>
            </a:r>
          </a:p>
          <a:p>
            <a:r>
              <a:rPr lang="en-US" dirty="0"/>
              <a:t>Who can I give thanks to God for, as I witness the growth of their faith &amp; love? (vs. 3)</a:t>
            </a:r>
          </a:p>
          <a:p>
            <a:r>
              <a:rPr lang="en-US" dirty="0"/>
              <a:t>When was the last time I was able to tell others about the perseverance &amp; faith of other Christians? (vs. 4)</a:t>
            </a:r>
          </a:p>
          <a:p>
            <a:r>
              <a:rPr lang="en-US" dirty="0"/>
              <a:t>How have I grown in the last 6 to 12 months?</a:t>
            </a:r>
          </a:p>
        </p:txBody>
      </p:sp>
    </p:spTree>
    <p:extLst>
      <p:ext uri="{BB962C8B-B14F-4D97-AF65-F5344CB8AC3E}">
        <p14:creationId xmlns:p14="http://schemas.microsoft.com/office/powerpoint/2010/main" val="358668968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9D38-EF2D-C74E-8F30-E6A1185F3CFB}"/>
              </a:ext>
            </a:extLst>
          </p:cNvPr>
          <p:cNvSpPr>
            <a:spLocks noGrp="1"/>
          </p:cNvSpPr>
          <p:nvPr>
            <p:ph type="title"/>
          </p:nvPr>
        </p:nvSpPr>
        <p:spPr>
          <a:xfrm>
            <a:off x="375557" y="304271"/>
            <a:ext cx="8507185" cy="1104636"/>
          </a:xfrm>
        </p:spPr>
        <p:txBody>
          <a:bodyPr>
            <a:normAutofit/>
          </a:bodyPr>
          <a:lstStyle/>
          <a:p>
            <a:pPr algn="ctr"/>
            <a:r>
              <a:rPr lang="en-US" sz="3600" dirty="0"/>
              <a:t>The penalty of eternal destruction. </a:t>
            </a:r>
          </a:p>
        </p:txBody>
      </p:sp>
      <p:sp>
        <p:nvSpPr>
          <p:cNvPr id="3" name="Content Placeholder 2">
            <a:extLst>
              <a:ext uri="{FF2B5EF4-FFF2-40B4-BE49-F238E27FC236}">
                <a16:creationId xmlns:a16="http://schemas.microsoft.com/office/drawing/2014/main" id="{BE915E10-EBF7-6C4A-AB3F-B4A6A26FE4EA}"/>
              </a:ext>
            </a:extLst>
          </p:cNvPr>
          <p:cNvSpPr>
            <a:spLocks noGrp="1"/>
          </p:cNvSpPr>
          <p:nvPr>
            <p:ph idx="1"/>
          </p:nvPr>
        </p:nvSpPr>
        <p:spPr/>
        <p:txBody>
          <a:bodyPr>
            <a:normAutofit fontScale="92500" lnSpcReduction="20000"/>
          </a:bodyPr>
          <a:lstStyle/>
          <a:p>
            <a:r>
              <a:rPr lang="en-US" dirty="0"/>
              <a:t>Verse 5 describes three main ideas about our suffering.</a:t>
            </a:r>
          </a:p>
          <a:p>
            <a:pPr lvl="1"/>
            <a:r>
              <a:rPr lang="en-US" dirty="0"/>
              <a:t>During suffering, it becomes clear that you are worthy of relief.</a:t>
            </a:r>
          </a:p>
          <a:p>
            <a:pPr lvl="1"/>
            <a:r>
              <a:rPr lang="en-US" dirty="0"/>
              <a:t>During suffering, it becomes clear that the lost are worthy of punishment.</a:t>
            </a:r>
          </a:p>
          <a:p>
            <a:pPr lvl="1"/>
            <a:r>
              <a:rPr lang="en-US" dirty="0"/>
              <a:t>During suffering, it becomes clear that God’s response is just.</a:t>
            </a:r>
          </a:p>
          <a:p>
            <a:r>
              <a:rPr lang="en-US" dirty="0"/>
              <a:t>Verse 6 and 7 describe the reversal of those who inflict suffering and those who receive it.</a:t>
            </a:r>
          </a:p>
          <a:p>
            <a:pPr lvl="1"/>
            <a:r>
              <a:rPr lang="en-US" dirty="0"/>
              <a:t>How is this section similar to Luke 16:24-25?</a:t>
            </a:r>
          </a:p>
          <a:p>
            <a:pPr lvl="1"/>
            <a:endParaRPr lang="en-US" dirty="0"/>
          </a:p>
          <a:p>
            <a:endParaRPr lang="en-US" dirty="0"/>
          </a:p>
        </p:txBody>
      </p:sp>
    </p:spTree>
    <p:extLst>
      <p:ext uri="{BB962C8B-B14F-4D97-AF65-F5344CB8AC3E}">
        <p14:creationId xmlns:p14="http://schemas.microsoft.com/office/powerpoint/2010/main" val="270411593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B975-1432-6546-B1B7-1D83F26787D8}"/>
              </a:ext>
            </a:extLst>
          </p:cNvPr>
          <p:cNvSpPr>
            <a:spLocks noGrp="1"/>
          </p:cNvSpPr>
          <p:nvPr>
            <p:ph type="title"/>
          </p:nvPr>
        </p:nvSpPr>
        <p:spPr/>
        <p:txBody>
          <a:bodyPr/>
          <a:lstStyle/>
          <a:p>
            <a:pPr algn="ctr"/>
            <a:r>
              <a:rPr lang="en-US" dirty="0"/>
              <a:t>The penalty of eternal destruction. </a:t>
            </a:r>
          </a:p>
        </p:txBody>
      </p:sp>
      <p:sp>
        <p:nvSpPr>
          <p:cNvPr id="3" name="Content Placeholder 2">
            <a:extLst>
              <a:ext uri="{FF2B5EF4-FFF2-40B4-BE49-F238E27FC236}">
                <a16:creationId xmlns:a16="http://schemas.microsoft.com/office/drawing/2014/main" id="{06C15357-8B02-3E49-9F35-49671A8EF78E}"/>
              </a:ext>
            </a:extLst>
          </p:cNvPr>
          <p:cNvSpPr>
            <a:spLocks noGrp="1"/>
          </p:cNvSpPr>
          <p:nvPr>
            <p:ph idx="1"/>
          </p:nvPr>
        </p:nvSpPr>
        <p:spPr/>
        <p:txBody>
          <a:bodyPr>
            <a:normAutofit lnSpcReduction="10000"/>
          </a:bodyPr>
          <a:lstStyle/>
          <a:p>
            <a:pPr marL="0" indent="0">
              <a:buNone/>
            </a:pPr>
            <a:r>
              <a:rPr lang="en-US" dirty="0"/>
              <a:t>God’s Vengeance Is Just…</a:t>
            </a:r>
          </a:p>
          <a:p>
            <a:r>
              <a:rPr lang="en-US" dirty="0"/>
              <a:t>He sees the situation perfectly.</a:t>
            </a:r>
          </a:p>
          <a:p>
            <a:r>
              <a:rPr lang="en-US" dirty="0"/>
              <a:t>He sees the motivation perfectly.</a:t>
            </a:r>
          </a:p>
          <a:p>
            <a:r>
              <a:rPr lang="en-US" dirty="0"/>
              <a:t>He sees the actions perfectly.</a:t>
            </a:r>
          </a:p>
          <a:p>
            <a:r>
              <a:rPr lang="en-US" dirty="0"/>
              <a:t>He sees the consequences perfectly.</a:t>
            </a:r>
          </a:p>
          <a:p>
            <a:r>
              <a:rPr lang="en-US" dirty="0"/>
              <a:t>He sees the rejection of grace perfectly.</a:t>
            </a:r>
          </a:p>
          <a:p>
            <a:r>
              <a:rPr lang="en-US" dirty="0"/>
              <a:t>He sees the punishment perfectly.</a:t>
            </a:r>
          </a:p>
        </p:txBody>
      </p:sp>
    </p:spTree>
    <p:extLst>
      <p:ext uri="{BB962C8B-B14F-4D97-AF65-F5344CB8AC3E}">
        <p14:creationId xmlns:p14="http://schemas.microsoft.com/office/powerpoint/2010/main" val="175217863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9D38-EF2D-C74E-8F30-E6A1185F3CFB}"/>
              </a:ext>
            </a:extLst>
          </p:cNvPr>
          <p:cNvSpPr>
            <a:spLocks noGrp="1"/>
          </p:cNvSpPr>
          <p:nvPr>
            <p:ph type="title"/>
          </p:nvPr>
        </p:nvSpPr>
        <p:spPr>
          <a:xfrm>
            <a:off x="375557" y="304271"/>
            <a:ext cx="8507185" cy="1104636"/>
          </a:xfrm>
        </p:spPr>
        <p:txBody>
          <a:bodyPr>
            <a:normAutofit/>
          </a:bodyPr>
          <a:lstStyle/>
          <a:p>
            <a:pPr algn="ctr"/>
            <a:r>
              <a:rPr lang="en-US" sz="3600" dirty="0"/>
              <a:t>The penalty of eternal destruction. </a:t>
            </a:r>
          </a:p>
        </p:txBody>
      </p:sp>
      <p:sp>
        <p:nvSpPr>
          <p:cNvPr id="3" name="Content Placeholder 2">
            <a:extLst>
              <a:ext uri="{FF2B5EF4-FFF2-40B4-BE49-F238E27FC236}">
                <a16:creationId xmlns:a16="http://schemas.microsoft.com/office/drawing/2014/main" id="{BE915E10-EBF7-6C4A-AB3F-B4A6A26FE4EA}"/>
              </a:ext>
            </a:extLst>
          </p:cNvPr>
          <p:cNvSpPr>
            <a:spLocks noGrp="1"/>
          </p:cNvSpPr>
          <p:nvPr>
            <p:ph idx="1"/>
          </p:nvPr>
        </p:nvSpPr>
        <p:spPr/>
        <p:txBody>
          <a:bodyPr>
            <a:normAutofit fontScale="85000" lnSpcReduction="20000"/>
          </a:bodyPr>
          <a:lstStyle/>
          <a:p>
            <a:r>
              <a:rPr lang="en-US" dirty="0"/>
              <a:t>“relief to you who are afflicted”</a:t>
            </a:r>
          </a:p>
          <a:p>
            <a:pPr lvl="1"/>
            <a:r>
              <a:rPr lang="en-US" dirty="0"/>
              <a:t>Literally, a relaxation of the tension caused by suffering.</a:t>
            </a:r>
          </a:p>
          <a:p>
            <a:r>
              <a:rPr lang="en-US" dirty="0"/>
              <a:t>Verse 7 describes Who, When, &amp; How Christians will be rescued.</a:t>
            </a:r>
          </a:p>
          <a:p>
            <a:pPr lvl="1"/>
            <a:r>
              <a:rPr lang="en-US" dirty="0"/>
              <a:t>Who: The evangelists &amp; the saints.</a:t>
            </a:r>
          </a:p>
          <a:p>
            <a:pPr lvl="1"/>
            <a:r>
              <a:rPr lang="en-US" dirty="0"/>
              <a:t>When: At Jesus return.</a:t>
            </a:r>
          </a:p>
          <a:p>
            <a:pPr lvl="1"/>
            <a:r>
              <a:rPr lang="en-US" dirty="0"/>
              <a:t>How: With His mighty angels in flaming fire.</a:t>
            </a:r>
          </a:p>
          <a:p>
            <a:r>
              <a:rPr lang="en-US" dirty="0"/>
              <a:t>Verse 8 describes Who will be penalized.</a:t>
            </a:r>
          </a:p>
          <a:p>
            <a:pPr lvl="1"/>
            <a:r>
              <a:rPr lang="en-US" dirty="0"/>
              <a:t>A) Those who do not know God</a:t>
            </a:r>
          </a:p>
          <a:p>
            <a:pPr lvl="1"/>
            <a:r>
              <a:rPr lang="en-US" dirty="0"/>
              <a:t>B) Those who do not obey the gospel of our Lord Jesus.</a:t>
            </a:r>
          </a:p>
          <a:p>
            <a:endParaRPr lang="en-US" dirty="0"/>
          </a:p>
        </p:txBody>
      </p:sp>
    </p:spTree>
    <p:extLst>
      <p:ext uri="{BB962C8B-B14F-4D97-AF65-F5344CB8AC3E}">
        <p14:creationId xmlns:p14="http://schemas.microsoft.com/office/powerpoint/2010/main" val="50201324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9D38-EF2D-C74E-8F30-E6A1185F3CFB}"/>
              </a:ext>
            </a:extLst>
          </p:cNvPr>
          <p:cNvSpPr>
            <a:spLocks noGrp="1"/>
          </p:cNvSpPr>
          <p:nvPr>
            <p:ph type="title"/>
          </p:nvPr>
        </p:nvSpPr>
        <p:spPr>
          <a:xfrm>
            <a:off x="375557" y="304271"/>
            <a:ext cx="8507185" cy="1104636"/>
          </a:xfrm>
        </p:spPr>
        <p:txBody>
          <a:bodyPr>
            <a:normAutofit/>
          </a:bodyPr>
          <a:lstStyle/>
          <a:p>
            <a:pPr algn="ctr"/>
            <a:r>
              <a:rPr lang="en-US" sz="3600" dirty="0"/>
              <a:t>The penalty of eternal destruction. </a:t>
            </a:r>
          </a:p>
        </p:txBody>
      </p:sp>
      <p:sp>
        <p:nvSpPr>
          <p:cNvPr id="3" name="Content Placeholder 2">
            <a:extLst>
              <a:ext uri="{FF2B5EF4-FFF2-40B4-BE49-F238E27FC236}">
                <a16:creationId xmlns:a16="http://schemas.microsoft.com/office/drawing/2014/main" id="{BE915E10-EBF7-6C4A-AB3F-B4A6A26FE4EA}"/>
              </a:ext>
            </a:extLst>
          </p:cNvPr>
          <p:cNvSpPr>
            <a:spLocks noGrp="1"/>
          </p:cNvSpPr>
          <p:nvPr>
            <p:ph idx="1"/>
          </p:nvPr>
        </p:nvSpPr>
        <p:spPr>
          <a:xfrm>
            <a:off x="547005" y="1407051"/>
            <a:ext cx="8401050" cy="3965046"/>
          </a:xfrm>
        </p:spPr>
        <p:txBody>
          <a:bodyPr>
            <a:normAutofit fontScale="85000" lnSpcReduction="10000"/>
          </a:bodyPr>
          <a:lstStyle/>
          <a:p>
            <a:r>
              <a:rPr lang="en-US" dirty="0"/>
              <a:t>Verse 9 describes the penalty of the lost.</a:t>
            </a:r>
          </a:p>
          <a:p>
            <a:pPr lvl="1"/>
            <a:r>
              <a:rPr lang="en-US" dirty="0"/>
              <a:t>“pay” the debt of their sins will be called.</a:t>
            </a:r>
          </a:p>
          <a:p>
            <a:pPr lvl="1"/>
            <a:r>
              <a:rPr lang="en-US" dirty="0"/>
              <a:t>“penalty” this is a punishment for transgressions.</a:t>
            </a:r>
          </a:p>
          <a:p>
            <a:pPr lvl="1"/>
            <a:r>
              <a:rPr lang="en-US" dirty="0"/>
              <a:t>“eternal destruction” this is an everlasting sentence.</a:t>
            </a:r>
          </a:p>
          <a:p>
            <a:pPr lvl="1"/>
            <a:r>
              <a:rPr lang="en-US" dirty="0"/>
              <a:t>“away from the presence” removed from God’s care</a:t>
            </a:r>
          </a:p>
          <a:p>
            <a:pPr lvl="1"/>
            <a:r>
              <a:rPr lang="en-US" dirty="0"/>
              <a:t>“[away] from glory of His power” rem. from God’s blessings.</a:t>
            </a:r>
          </a:p>
          <a:p>
            <a:r>
              <a:rPr lang="en-US" dirty="0"/>
              <a:t>Verse 10 describes the glory of the saved.</a:t>
            </a:r>
          </a:p>
          <a:p>
            <a:pPr lvl="1"/>
            <a:r>
              <a:rPr lang="en-US" dirty="0"/>
              <a:t>Saints giving glory to Jesus Christ.</a:t>
            </a:r>
          </a:p>
          <a:p>
            <a:pPr lvl="1"/>
            <a:r>
              <a:rPr lang="en-US" dirty="0"/>
              <a:t>Saints marveling at Jesus’ glory, power, &amp; justice.</a:t>
            </a:r>
          </a:p>
          <a:p>
            <a:pPr lvl="1"/>
            <a:r>
              <a:rPr lang="en-US" dirty="0"/>
              <a:t>Saints together with believers from all time.</a:t>
            </a:r>
          </a:p>
          <a:p>
            <a:pPr lvl="1"/>
            <a:r>
              <a:rPr lang="en-US" dirty="0"/>
              <a:t>Saints receiving the full promises of the gospel as preached.</a:t>
            </a:r>
          </a:p>
          <a:p>
            <a:endParaRPr lang="en-US" dirty="0"/>
          </a:p>
        </p:txBody>
      </p:sp>
    </p:spTree>
    <p:extLst>
      <p:ext uri="{BB962C8B-B14F-4D97-AF65-F5344CB8AC3E}">
        <p14:creationId xmlns:p14="http://schemas.microsoft.com/office/powerpoint/2010/main" val="23868655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5"/>
          <p:cNvSpPr>
            <a:spLocks noGrp="1"/>
          </p:cNvSpPr>
          <p:nvPr>
            <p:ph type="title"/>
          </p:nvPr>
        </p:nvSpPr>
        <p:spPr>
          <a:xfrm>
            <a:off x="628650" y="1028701"/>
            <a:ext cx="7886700" cy="2808513"/>
          </a:xfrm>
        </p:spPr>
        <p:txBody>
          <a:bodyPr>
            <a:normAutofit/>
          </a:bodyPr>
          <a:lstStyle/>
          <a:p>
            <a:pPr lvl="0" algn="ctr"/>
            <a:r>
              <a:rPr lang="en-US" dirty="0"/>
              <a:t>What do we know about Jesus</a:t>
            </a:r>
            <a:br>
              <a:rPr lang="en-US" dirty="0"/>
            </a:br>
            <a:r>
              <a:rPr lang="en-US" dirty="0"/>
              <a:t> from this chapter?</a:t>
            </a:r>
          </a:p>
        </p:txBody>
      </p:sp>
    </p:spTree>
    <p:extLst>
      <p:ext uri="{BB962C8B-B14F-4D97-AF65-F5344CB8AC3E}">
        <p14:creationId xmlns:p14="http://schemas.microsoft.com/office/powerpoint/2010/main" val="742530016"/>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3645</TotalTime>
  <Words>993</Words>
  <Application>Microsoft Macintosh PowerPoint</Application>
  <PresentationFormat>On-screen Show (16:10)</PresentationFormat>
  <Paragraphs>101</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Justice &amp; Judgment  When The Lord Returns.  (2 Thess. 1:1-12)</vt:lpstr>
      <vt:lpstr>Justice &amp; Judgment  When The Lord Returns.  (2 Thess. 1:1-12)</vt:lpstr>
      <vt:lpstr>Thanks for their faith, love, &amp; perseverance.</vt:lpstr>
      <vt:lpstr>The penalty of eternal destruction. </vt:lpstr>
      <vt:lpstr>The penalty of eternal destruction. </vt:lpstr>
      <vt:lpstr>The penalty of eternal destruction. </vt:lpstr>
      <vt:lpstr>The penalty of eternal destruction. </vt:lpstr>
      <vt:lpstr>What do we know about Jesus  from this chapter?</vt:lpstr>
      <vt:lpstr>How does the knowledge of the coming judgment and justice of Christ help Christians during  their persecutions?</vt:lpstr>
      <vt:lpstr>Paul’s constant prayer for goodness &amp; glory. </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141</cp:revision>
  <cp:lastPrinted>2019-11-20T20:29:05Z</cp:lastPrinted>
  <dcterms:created xsi:type="dcterms:W3CDTF">2019-09-19T18:53:13Z</dcterms:created>
  <dcterms:modified xsi:type="dcterms:W3CDTF">2019-11-24T13:06:22Z</dcterms:modified>
</cp:coreProperties>
</file>