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sldIdLst>
    <p:sldId id="256" r:id="rId2"/>
    <p:sldId id="259" r:id="rId3"/>
    <p:sldId id="257" r:id="rId4"/>
    <p:sldId id="262" r:id="rId5"/>
    <p:sldId id="261" r:id="rId6"/>
    <p:sldId id="264" r:id="rId7"/>
    <p:sldId id="263"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6059"/>
    <a:srgbClr val="9E534C"/>
    <a:srgbClr val="E3E103"/>
    <a:srgbClr val="B8B702"/>
    <a:srgbClr val="D6D5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08"/>
    <p:restoredTop sz="94608"/>
  </p:normalViewPr>
  <p:slideViewPr>
    <p:cSldViewPr snapToGrid="0" snapToObjects="1">
      <p:cViewPr varScale="1">
        <p:scale>
          <a:sx n="126" d="100"/>
          <a:sy n="126" d="100"/>
        </p:scale>
        <p:origin x="1116"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206500"/>
            <a:ext cx="6619244" cy="2774651"/>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66216" y="3981150"/>
            <a:ext cx="6619244" cy="71785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4137832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4000489"/>
            <a:ext cx="6619243" cy="47228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216" y="571500"/>
            <a:ext cx="6619244" cy="303388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7" y="4472771"/>
            <a:ext cx="6619242" cy="411427"/>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0DA7E33-A0C5-3049-97B5-479771851A62}"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15729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206500"/>
            <a:ext cx="6619244" cy="1651000"/>
          </a:xfrm>
        </p:spPr>
        <p:txBody>
          <a:bodyPr/>
          <a:lstStyle>
            <a:lvl1pPr>
              <a:defRPr sz="3600"/>
            </a:lvl1pPr>
          </a:lstStyle>
          <a:p>
            <a:r>
              <a:rPr lang="en-US"/>
              <a:t>Click to edit Master title style</a:t>
            </a:r>
            <a:endParaRPr lang="en-US" dirty="0"/>
          </a:p>
        </p:txBody>
      </p:sp>
      <p:sp>
        <p:nvSpPr>
          <p:cNvPr id="8" name="Text Placeholder 3"/>
          <p:cNvSpPr>
            <a:spLocks noGrp="1"/>
          </p:cNvSpPr>
          <p:nvPr>
            <p:ph type="body" sz="half" idx="2"/>
          </p:nvPr>
        </p:nvSpPr>
        <p:spPr>
          <a:xfrm>
            <a:off x="866216" y="3048000"/>
            <a:ext cx="6619244" cy="19685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1462344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206500"/>
            <a:ext cx="5999486" cy="1936145"/>
          </a:xfrm>
        </p:spPr>
        <p:txBody>
          <a:bodyPr/>
          <a:lstStyle>
            <a:lvl1pPr>
              <a:defRPr sz="3600"/>
            </a:lvl1pPr>
          </a:lstStyle>
          <a:p>
            <a:r>
              <a:rPr lang="en-US"/>
              <a:t>Click to edit Master title style</a:t>
            </a:r>
            <a:endParaRPr lang="en-US" dirty="0"/>
          </a:p>
        </p:txBody>
      </p:sp>
      <p:sp>
        <p:nvSpPr>
          <p:cNvPr id="11" name="Text Placeholder 3"/>
          <p:cNvSpPr>
            <a:spLocks noGrp="1"/>
          </p:cNvSpPr>
          <p:nvPr>
            <p:ph type="body" sz="half" idx="14"/>
          </p:nvPr>
        </p:nvSpPr>
        <p:spPr>
          <a:xfrm>
            <a:off x="1447800" y="3142645"/>
            <a:ext cx="5459737" cy="285145"/>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en-US"/>
              <a:t>Click to edit Master text styles</a:t>
            </a:r>
          </a:p>
        </p:txBody>
      </p:sp>
      <p:sp>
        <p:nvSpPr>
          <p:cNvPr id="10" name="Text Placeholder 3"/>
          <p:cNvSpPr>
            <a:spLocks noGrp="1"/>
          </p:cNvSpPr>
          <p:nvPr>
            <p:ph type="body" sz="half" idx="2"/>
          </p:nvPr>
        </p:nvSpPr>
        <p:spPr>
          <a:xfrm>
            <a:off x="866216" y="3625548"/>
            <a:ext cx="6619244" cy="13970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4" name="Date Placeholder 3"/>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87F9-2F8D-A64A-BB84-0C9EB2A399E7}" type="slidenum">
              <a:rPr lang="en-US" smtClean="0"/>
              <a:t>‹#›</a:t>
            </a:fld>
            <a:endParaRPr lang="en-US"/>
          </a:p>
        </p:txBody>
      </p:sp>
      <p:sp>
        <p:nvSpPr>
          <p:cNvPr id="12" name="TextBox 11"/>
          <p:cNvSpPr txBox="1"/>
          <p:nvPr/>
        </p:nvSpPr>
        <p:spPr>
          <a:xfrm>
            <a:off x="673721" y="809378"/>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178156"/>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40337806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603501"/>
            <a:ext cx="6619245" cy="1377650"/>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981151"/>
            <a:ext cx="6619244" cy="7170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341833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74710" y="1651000"/>
            <a:ext cx="2210150"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Text Placeholder 3"/>
          <p:cNvSpPr>
            <a:spLocks noGrp="1"/>
          </p:cNvSpPr>
          <p:nvPr>
            <p:ph type="body" sz="half" idx="15"/>
          </p:nvPr>
        </p:nvSpPr>
        <p:spPr>
          <a:xfrm>
            <a:off x="489347" y="2222500"/>
            <a:ext cx="2195513"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2745" y="1651000"/>
            <a:ext cx="2202181"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9" name="Text Placeholder 3"/>
          <p:cNvSpPr>
            <a:spLocks noGrp="1"/>
          </p:cNvSpPr>
          <p:nvPr>
            <p:ph type="body" sz="half" idx="16"/>
          </p:nvPr>
        </p:nvSpPr>
        <p:spPr>
          <a:xfrm>
            <a:off x="2904829" y="2222500"/>
            <a:ext cx="2210096"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1651000"/>
            <a:ext cx="2199085"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Text Placeholder 3"/>
          <p:cNvSpPr>
            <a:spLocks noGrp="1"/>
          </p:cNvSpPr>
          <p:nvPr>
            <p:ph type="body" sz="half" idx="17"/>
          </p:nvPr>
        </p:nvSpPr>
        <p:spPr>
          <a:xfrm>
            <a:off x="5343525" y="2222500"/>
            <a:ext cx="2199085" cy="299111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7" name="Straight Connector 16"/>
          <p:cNvCxnSpPr/>
          <p:nvPr/>
        </p:nvCxnSpPr>
        <p:spPr>
          <a:xfrm>
            <a:off x="2794607" y="1778000"/>
            <a:ext cx="0" cy="33020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778000"/>
            <a:ext cx="0" cy="330573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0DA7E33-A0C5-3049-97B5-479771851A62}" type="datetimeFigureOut">
              <a:rPr lang="en-US" smtClean="0"/>
              <a:t>12/18/2019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4051560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en-US"/>
              <a:t>Click to edit Master title style</a:t>
            </a:r>
            <a:endParaRPr lang="en-US" dirty="0"/>
          </a:p>
        </p:txBody>
      </p:sp>
      <p:sp>
        <p:nvSpPr>
          <p:cNvPr id="3" name="Text Placeholder 2"/>
          <p:cNvSpPr>
            <a:spLocks noGrp="1"/>
          </p:cNvSpPr>
          <p:nvPr>
            <p:ph type="body" idx="1"/>
          </p:nvPr>
        </p:nvSpPr>
        <p:spPr>
          <a:xfrm>
            <a:off x="489347" y="3542458"/>
            <a:ext cx="2205038"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9" name="Picture Placeholder 2"/>
          <p:cNvSpPr>
            <a:spLocks noGrp="1" noChangeAspect="1"/>
          </p:cNvSpPr>
          <p:nvPr>
            <p:ph type="pic" idx="15"/>
          </p:nvPr>
        </p:nvSpPr>
        <p:spPr>
          <a:xfrm>
            <a:off x="489347" y="1841500"/>
            <a:ext cx="2205038"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2" name="Text Placeholder 3"/>
          <p:cNvSpPr>
            <a:spLocks noGrp="1"/>
          </p:cNvSpPr>
          <p:nvPr>
            <p:ph type="body" sz="half" idx="18"/>
          </p:nvPr>
        </p:nvSpPr>
        <p:spPr>
          <a:xfrm>
            <a:off x="489347" y="4022676"/>
            <a:ext cx="220503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Text Placeholder 4"/>
          <p:cNvSpPr>
            <a:spLocks noGrp="1"/>
          </p:cNvSpPr>
          <p:nvPr>
            <p:ph type="body" sz="quarter" idx="3"/>
          </p:nvPr>
        </p:nvSpPr>
        <p:spPr>
          <a:xfrm>
            <a:off x="2917032" y="3542458"/>
            <a:ext cx="219789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0" name="Picture Placeholder 2"/>
          <p:cNvSpPr>
            <a:spLocks noGrp="1" noChangeAspect="1"/>
          </p:cNvSpPr>
          <p:nvPr>
            <p:ph type="pic" idx="21"/>
          </p:nvPr>
        </p:nvSpPr>
        <p:spPr>
          <a:xfrm>
            <a:off x="2917031" y="1841500"/>
            <a:ext cx="2197894"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3" name="Text Placeholder 3"/>
          <p:cNvSpPr>
            <a:spLocks noGrp="1"/>
          </p:cNvSpPr>
          <p:nvPr>
            <p:ph type="body" sz="half" idx="19"/>
          </p:nvPr>
        </p:nvSpPr>
        <p:spPr>
          <a:xfrm>
            <a:off x="2916016" y="4022676"/>
            <a:ext cx="2200805"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4" name="Text Placeholder 4"/>
          <p:cNvSpPr>
            <a:spLocks noGrp="1"/>
          </p:cNvSpPr>
          <p:nvPr>
            <p:ph type="body" sz="quarter" idx="13"/>
          </p:nvPr>
        </p:nvSpPr>
        <p:spPr>
          <a:xfrm>
            <a:off x="5343525" y="3542458"/>
            <a:ext cx="2199085"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31" name="Picture Placeholder 2"/>
          <p:cNvSpPr>
            <a:spLocks noGrp="1" noChangeAspect="1"/>
          </p:cNvSpPr>
          <p:nvPr>
            <p:ph type="pic" idx="22"/>
          </p:nvPr>
        </p:nvSpPr>
        <p:spPr>
          <a:xfrm>
            <a:off x="5343525" y="1841500"/>
            <a:ext cx="2199085" cy="127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24" name="Text Placeholder 3"/>
          <p:cNvSpPr>
            <a:spLocks noGrp="1"/>
          </p:cNvSpPr>
          <p:nvPr>
            <p:ph type="body" sz="half" idx="20"/>
          </p:nvPr>
        </p:nvSpPr>
        <p:spPr>
          <a:xfrm>
            <a:off x="5343432" y="4022674"/>
            <a:ext cx="2201998" cy="549324"/>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cxnSp>
        <p:nvCxnSpPr>
          <p:cNvPr id="19" name="Straight Connector 18"/>
          <p:cNvCxnSpPr/>
          <p:nvPr/>
        </p:nvCxnSpPr>
        <p:spPr>
          <a:xfrm>
            <a:off x="2794607" y="1778000"/>
            <a:ext cx="0" cy="33020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1778000"/>
            <a:ext cx="0" cy="3305735"/>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0DA7E33-A0C5-3049-97B5-479771851A62}" type="datetimeFigureOut">
              <a:rPr lang="en-US" smtClean="0"/>
              <a:t>12/18/2019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3946357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25339761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58511"/>
            <a:ext cx="1314451" cy="4855104"/>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348" y="739512"/>
            <a:ext cx="5567362" cy="44741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420231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365153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384778"/>
            <a:ext cx="6619243" cy="1596373"/>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866216" y="3981151"/>
            <a:ext cx="6619244" cy="7170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219002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485" y="1717146"/>
            <a:ext cx="3297254" cy="3496469"/>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0870" y="1713411"/>
            <a:ext cx="3297256" cy="350020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DA7E33-A0C5-3049-97B5-479771851A62}"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307115746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485" y="1587500"/>
            <a:ext cx="329725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7485" y="2095500"/>
            <a:ext cx="3297254" cy="311811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0872" y="1587500"/>
            <a:ext cx="3297254" cy="480218"/>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240872" y="2095500"/>
            <a:ext cx="3297254" cy="311811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DA7E33-A0C5-3049-97B5-479771851A62}" type="datetimeFigureOut">
              <a:rPr lang="en-US" smtClean="0"/>
              <a:t>12/18/2019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90482708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1660179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3736620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5" y="1206500"/>
            <a:ext cx="2550798" cy="1206500"/>
          </a:xfrm>
        </p:spPr>
        <p:txBody>
          <a:bodyPr anchor="b"/>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588462" y="1206500"/>
            <a:ext cx="3896998" cy="3810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215" y="2607734"/>
            <a:ext cx="2550797" cy="24129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7" name="Date Placeholder 4"/>
          <p:cNvSpPr>
            <a:spLocks noGrp="1"/>
          </p:cNvSpPr>
          <p:nvPr>
            <p:ph type="dt" sz="half" idx="10"/>
          </p:nvPr>
        </p:nvSpPr>
        <p:spPr/>
        <p:txBody>
          <a:bodyPr/>
          <a:lstStyle/>
          <a:p>
            <a:fld id="{B0DA7E33-A0C5-3049-97B5-479771851A62}" type="datetimeFigureOut">
              <a:rPr lang="en-US" smtClean="0"/>
              <a:t>12/18/2019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17835491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545160"/>
            <a:ext cx="3819680" cy="1312340"/>
          </a:xfrm>
        </p:spPr>
        <p:txBody>
          <a:bodyPr anchor="b">
            <a:normAutofit/>
          </a:bodyPr>
          <a:lstStyle>
            <a:lvl1pPr algn="l">
              <a:defRPr sz="27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2160" y="952500"/>
            <a:ext cx="2400300" cy="3810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66216" y="3048000"/>
            <a:ext cx="3813734" cy="11430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0DA7E33-A0C5-3049-97B5-479771851A62}" type="datetimeFigureOut">
              <a:rPr lang="en-US" smtClean="0"/>
              <a:t>12/18/2019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A87F9-2F8D-A64A-BB84-0C9EB2A399E7}" type="slidenum">
              <a:rPr lang="en-US" smtClean="0"/>
              <a:t>‹#›</a:t>
            </a:fld>
            <a:endParaRPr lang="en-US"/>
          </a:p>
        </p:txBody>
      </p:sp>
    </p:spTree>
    <p:extLst>
      <p:ext uri="{BB962C8B-B14F-4D97-AF65-F5344CB8AC3E}">
        <p14:creationId xmlns:p14="http://schemas.microsoft.com/office/powerpoint/2010/main" val="3716743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224738"/>
            <a:ext cx="3027759" cy="3490263"/>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410290"/>
            <a:ext cx="1141809" cy="1971211"/>
          </a:xfrm>
          <a:prstGeom prst="rect">
            <a:avLst/>
          </a:prstGeom>
        </p:spPr>
      </p:pic>
      <p:sp>
        <p:nvSpPr>
          <p:cNvPr id="16" name="Oval 15"/>
          <p:cNvSpPr/>
          <p:nvPr/>
        </p:nvSpPr>
        <p:spPr>
          <a:xfrm>
            <a:off x="6456759" y="1397000"/>
            <a:ext cx="2114550" cy="23495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0"/>
            <a:ext cx="1202540" cy="951173"/>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5080000"/>
            <a:ext cx="745301" cy="635000"/>
          </a:xfrm>
          <a:prstGeom prst="rect">
            <a:avLst/>
          </a:prstGeom>
        </p:spPr>
      </p:pic>
      <p:sp>
        <p:nvSpPr>
          <p:cNvPr id="14" name="Rectangle 13"/>
          <p:cNvSpPr/>
          <p:nvPr/>
        </p:nvSpPr>
        <p:spPr>
          <a:xfrm>
            <a:off x="7828359" y="0"/>
            <a:ext cx="514350" cy="9525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77265"/>
            <a:ext cx="7053542" cy="1167108"/>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484" y="1710766"/>
            <a:ext cx="6709906" cy="34962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575455" y="1504951"/>
            <a:ext cx="8254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B0DA7E33-A0C5-3049-97B5-479771851A62}" type="datetimeFigureOut">
              <a:rPr lang="en-US" smtClean="0"/>
              <a:t>12/18/2019</a:t>
            </a:fld>
            <a:endParaRPr lang="en-US"/>
          </a:p>
        </p:txBody>
      </p:sp>
      <p:sp>
        <p:nvSpPr>
          <p:cNvPr id="5" name="Footer Placeholder 4"/>
          <p:cNvSpPr>
            <a:spLocks noGrp="1"/>
          </p:cNvSpPr>
          <p:nvPr>
            <p:ph type="ftr" sz="quarter" idx="3"/>
          </p:nvPr>
        </p:nvSpPr>
        <p:spPr>
          <a:xfrm rot="5400000">
            <a:off x="6552855" y="2700448"/>
            <a:ext cx="3216496"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4406" y="246441"/>
            <a:ext cx="628649" cy="639739"/>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8F3A87F9-2F8D-A64A-BB84-0C9EB2A399E7}" type="slidenum">
              <a:rPr lang="en-US" smtClean="0"/>
              <a:t>‹#›</a:t>
            </a:fld>
            <a:endParaRPr lang="en-US"/>
          </a:p>
        </p:txBody>
      </p:sp>
    </p:spTree>
    <p:extLst>
      <p:ext uri="{BB962C8B-B14F-4D97-AF65-F5344CB8AC3E}">
        <p14:creationId xmlns:p14="http://schemas.microsoft.com/office/powerpoint/2010/main" val="3401390267"/>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 id="2147483761" r:id="rId17"/>
  </p:sldLayoutIdLst>
  <p:txStyles>
    <p:titleStyle>
      <a:lvl1pPr algn="l" defTabSz="342900" rtl="0" eaLnBrk="1" latinLnBrk="0" hangingPunct="1">
        <a:spcBef>
          <a:spcPct val="0"/>
        </a:spcBef>
        <a:buNone/>
        <a:defRPr sz="315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bg2">
            <a:lumMod val="40000"/>
            <a:lumOff val="60000"/>
          </a:schemeClr>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bg2">
            <a:lumMod val="40000"/>
            <a:lumOff val="60000"/>
          </a:schemeClr>
        </a:buClr>
        <a:buSzPct val="80000"/>
        <a:buFont typeface="Wingdings 3" charset="2"/>
        <a:buChar char=""/>
        <a:defRPr sz="135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5pPr>
      <a:lvl6pPr marL="187950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bg2">
            <a:lumMod val="40000"/>
            <a:lumOff val="60000"/>
          </a:schemeClr>
        </a:buClr>
        <a:buSzPct val="80000"/>
        <a:buFont typeface="Wingdings 3" charset="2"/>
        <a:buChar char=""/>
        <a:defRPr sz="1050" b="0" i="0" kern="1200">
          <a:solidFill>
            <a:schemeClr val="tx1"/>
          </a:solidFill>
          <a:latin typeface="+mj-lt"/>
          <a:ea typeface="+mj-ea"/>
          <a:cs typeface="+mj-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B11B6-38A9-FB4A-84F4-04335A9EFD09}"/>
              </a:ext>
            </a:extLst>
          </p:cNvPr>
          <p:cNvSpPr>
            <a:spLocks noGrp="1"/>
          </p:cNvSpPr>
          <p:nvPr>
            <p:ph type="ctrTitle"/>
          </p:nvPr>
        </p:nvSpPr>
        <p:spPr>
          <a:xfrm>
            <a:off x="830874" y="2236416"/>
            <a:ext cx="7482256" cy="1242172"/>
          </a:xfrm>
        </p:spPr>
        <p:txBody>
          <a:bodyPr/>
          <a:lstStyle/>
          <a:p>
            <a:r>
              <a:rPr lang="en-US" b="1" dirty="0">
                <a:latin typeface="Hiragino Kaku Gothic Std W8" panose="020B0800000000000000" pitchFamily="34" charset="-128"/>
                <a:ea typeface="Hiragino Kaku Gothic Std W8" panose="020B0800000000000000" pitchFamily="34" charset="-128"/>
              </a:rPr>
              <a:t>Sharing Our Hope</a:t>
            </a:r>
          </a:p>
        </p:txBody>
      </p:sp>
    </p:spTree>
    <p:extLst>
      <p:ext uri="{BB962C8B-B14F-4D97-AF65-F5344CB8AC3E}">
        <p14:creationId xmlns:p14="http://schemas.microsoft.com/office/powerpoint/2010/main" val="310887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DEB08F-8098-544E-85C8-E5CAD0B12228}"/>
              </a:ext>
            </a:extLst>
          </p:cNvPr>
          <p:cNvSpPr/>
          <p:nvPr/>
        </p:nvSpPr>
        <p:spPr>
          <a:xfrm>
            <a:off x="889254" y="1803642"/>
            <a:ext cx="7365492" cy="2862322"/>
          </a:xfrm>
          <a:prstGeom prst="rect">
            <a:avLst/>
          </a:prstGeom>
        </p:spPr>
        <p:txBody>
          <a:bodyPr wrap="square">
            <a:spAutoFit/>
          </a:bodyPr>
          <a:lstStyle/>
          <a:p>
            <a:r>
              <a:rPr lang="en-US" sz="2250" dirty="0"/>
              <a:t>“But even if you should suffer for the sake of righteousness, you are blessed. And do not fear their intimidation, and do not be troubled, but sanctify Christ as Lord in your hearts, </a:t>
            </a:r>
            <a:r>
              <a:rPr lang="en-US" sz="2250" u="sng" dirty="0"/>
              <a:t>always being ready to make a defense to everyone who asks you to give an account for the hope that is in you</a:t>
            </a:r>
            <a:r>
              <a:rPr lang="en-US" sz="2250" dirty="0"/>
              <a:t>, yet with gentleness and reverence”</a:t>
            </a:r>
          </a:p>
          <a:p>
            <a:r>
              <a:rPr lang="en-US" sz="2250" dirty="0"/>
              <a:t>- 1 Peter 3:14-15 (NASB)</a:t>
            </a:r>
          </a:p>
        </p:txBody>
      </p:sp>
    </p:spTree>
    <p:extLst>
      <p:ext uri="{BB962C8B-B14F-4D97-AF65-F5344CB8AC3E}">
        <p14:creationId xmlns:p14="http://schemas.microsoft.com/office/powerpoint/2010/main" val="180027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B11B6-38A9-FB4A-84F4-04335A9EFD09}"/>
              </a:ext>
            </a:extLst>
          </p:cNvPr>
          <p:cNvSpPr>
            <a:spLocks noGrp="1"/>
          </p:cNvSpPr>
          <p:nvPr>
            <p:ph type="ctrTitle"/>
          </p:nvPr>
        </p:nvSpPr>
        <p:spPr>
          <a:xfrm>
            <a:off x="830874" y="2236416"/>
            <a:ext cx="7482256" cy="1242172"/>
          </a:xfrm>
        </p:spPr>
        <p:txBody>
          <a:bodyPr/>
          <a:lstStyle/>
          <a:p>
            <a:r>
              <a:rPr lang="en-US" b="1" dirty="0">
                <a:latin typeface="Hiragino Kaku Gothic Std W8" panose="020B0800000000000000" pitchFamily="34" charset="-128"/>
                <a:ea typeface="Hiragino Kaku Gothic Std W8" panose="020B0800000000000000" pitchFamily="34" charset="-128"/>
              </a:rPr>
              <a:t>Sharing Our Hope</a:t>
            </a:r>
          </a:p>
        </p:txBody>
      </p:sp>
      <p:sp>
        <p:nvSpPr>
          <p:cNvPr id="3" name="Title 1">
            <a:extLst>
              <a:ext uri="{FF2B5EF4-FFF2-40B4-BE49-F238E27FC236}">
                <a16:creationId xmlns:a16="http://schemas.microsoft.com/office/drawing/2014/main" id="{E7BF900B-A1D8-6649-B8A8-B1910D2A4157}"/>
              </a:ext>
            </a:extLst>
          </p:cNvPr>
          <p:cNvSpPr txBox="1">
            <a:spLocks/>
          </p:cNvSpPr>
          <p:nvPr/>
        </p:nvSpPr>
        <p:spPr>
          <a:xfrm>
            <a:off x="1018324" y="3045659"/>
            <a:ext cx="7037540" cy="1242172"/>
          </a:xfrm>
          <a:prstGeom prst="rect">
            <a:avLst/>
          </a:prstGeom>
        </p:spPr>
        <p:txBody>
          <a:bodyPr vert="horz" lIns="68580" tIns="34290" rIns="68580" bIns="3429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4050" b="1" dirty="0">
                <a:solidFill>
                  <a:srgbClr val="E3E103"/>
                </a:solidFill>
                <a:latin typeface="Hiragino Kaku Gothic Std W8" panose="020B0800000000000000" pitchFamily="34" charset="-128"/>
                <a:ea typeface="Hiragino Kaku Gothic Std W8" panose="020B0800000000000000" pitchFamily="34" charset="-128"/>
              </a:rPr>
              <a:t>Through Suffering</a:t>
            </a:r>
          </a:p>
        </p:txBody>
      </p:sp>
      <p:sp>
        <p:nvSpPr>
          <p:cNvPr id="4" name="Title 1">
            <a:extLst>
              <a:ext uri="{FF2B5EF4-FFF2-40B4-BE49-F238E27FC236}">
                <a16:creationId xmlns:a16="http://schemas.microsoft.com/office/drawing/2014/main" id="{7806ED25-1CD7-824E-9090-1E3AF0D40EF9}"/>
              </a:ext>
            </a:extLst>
          </p:cNvPr>
          <p:cNvSpPr txBox="1">
            <a:spLocks/>
          </p:cNvSpPr>
          <p:nvPr/>
        </p:nvSpPr>
        <p:spPr>
          <a:xfrm>
            <a:off x="1018324" y="3666744"/>
            <a:ext cx="7037540" cy="1242172"/>
          </a:xfrm>
          <a:prstGeom prst="rect">
            <a:avLst/>
          </a:prstGeom>
        </p:spPr>
        <p:txBody>
          <a:bodyPr vert="horz" lIns="68580" tIns="34290" rIns="68580" bIns="3429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sz="2700" b="1" dirty="0">
                <a:solidFill>
                  <a:srgbClr val="B76059"/>
                </a:solidFill>
                <a:latin typeface="Hiragino Kaku Gothic Std W8" panose="020B0800000000000000" pitchFamily="34" charset="-128"/>
                <a:ea typeface="Hiragino Kaku Gothic Std W8" panose="020B0800000000000000" pitchFamily="34" charset="-128"/>
              </a:rPr>
              <a:t>1 Peter</a:t>
            </a:r>
          </a:p>
        </p:txBody>
      </p:sp>
    </p:spTree>
    <p:extLst>
      <p:ext uri="{BB962C8B-B14F-4D97-AF65-F5344CB8AC3E}">
        <p14:creationId xmlns:p14="http://schemas.microsoft.com/office/powerpoint/2010/main" val="264593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47C9A-15D7-4E4F-8809-337752EE0BF8}"/>
              </a:ext>
            </a:extLst>
          </p:cNvPr>
          <p:cNvSpPr>
            <a:spLocks noGrp="1"/>
          </p:cNvSpPr>
          <p:nvPr>
            <p:ph type="title"/>
          </p:nvPr>
        </p:nvSpPr>
        <p:spPr/>
        <p:txBody>
          <a:bodyPr/>
          <a:lstStyle/>
          <a:p>
            <a:r>
              <a:rPr lang="en-US" dirty="0">
                <a:latin typeface="Hiragino Kaku Gothic Std W8" panose="020B0800000000000000" pitchFamily="34" charset="-128"/>
                <a:ea typeface="Hiragino Kaku Gothic Std W8" panose="020B0800000000000000" pitchFamily="34" charset="-128"/>
              </a:rPr>
              <a:t>Sharing Our Hope </a:t>
            </a:r>
            <a:br>
              <a:rPr lang="en-US" dirty="0">
                <a:latin typeface="Hiragino Kaku Gothic Std W8" panose="020B0800000000000000" pitchFamily="34" charset="-128"/>
                <a:ea typeface="Hiragino Kaku Gothic Std W8" panose="020B0800000000000000" pitchFamily="34" charset="-128"/>
              </a:rPr>
            </a:br>
            <a:r>
              <a:rPr lang="en-US" sz="2400" dirty="0">
                <a:solidFill>
                  <a:srgbClr val="FFFF00"/>
                </a:solidFill>
                <a:latin typeface="Hiragino Kaku Gothic Std W8" panose="020B0800000000000000" pitchFamily="34" charset="-128"/>
                <a:ea typeface="Hiragino Kaku Gothic Std W8" panose="020B0800000000000000" pitchFamily="34" charset="-128"/>
              </a:rPr>
              <a:t>Through Suffering </a:t>
            </a:r>
            <a:r>
              <a:rPr lang="en-US" sz="2400" dirty="0">
                <a:solidFill>
                  <a:srgbClr val="B76059"/>
                </a:solidFill>
                <a:latin typeface="Hiragino Kaku Gothic Std W8" panose="020B0800000000000000" pitchFamily="34" charset="-128"/>
                <a:ea typeface="Hiragino Kaku Gothic Std W8" panose="020B0800000000000000" pitchFamily="34" charset="-128"/>
              </a:rPr>
              <a:t>1 Peter</a:t>
            </a:r>
          </a:p>
        </p:txBody>
      </p:sp>
      <p:sp>
        <p:nvSpPr>
          <p:cNvPr id="3" name="Content Placeholder 2">
            <a:extLst>
              <a:ext uri="{FF2B5EF4-FFF2-40B4-BE49-F238E27FC236}">
                <a16:creationId xmlns:a16="http://schemas.microsoft.com/office/drawing/2014/main" id="{91BB142B-4ABA-1349-890E-70CA34D82EED}"/>
              </a:ext>
            </a:extLst>
          </p:cNvPr>
          <p:cNvSpPr>
            <a:spLocks noGrp="1"/>
          </p:cNvSpPr>
          <p:nvPr>
            <p:ph idx="1"/>
          </p:nvPr>
        </p:nvSpPr>
        <p:spPr>
          <a:xfrm>
            <a:off x="828221" y="2270002"/>
            <a:ext cx="7986596" cy="2884931"/>
          </a:xfrm>
        </p:spPr>
        <p:txBody>
          <a:bodyPr>
            <a:normAutofit/>
          </a:bodyPr>
          <a:lstStyle/>
          <a:p>
            <a:pPr>
              <a:buFont typeface="Wingdings" pitchFamily="2" charset="2"/>
              <a:buChar char="v"/>
            </a:pPr>
            <a:r>
              <a:rPr lang="en-US" sz="2475" b="1" dirty="0"/>
              <a:t>Our Hope – Salvation (1:3-11)</a:t>
            </a:r>
          </a:p>
        </p:txBody>
      </p:sp>
    </p:spTree>
    <p:extLst>
      <p:ext uri="{BB962C8B-B14F-4D97-AF65-F5344CB8AC3E}">
        <p14:creationId xmlns:p14="http://schemas.microsoft.com/office/powerpoint/2010/main" val="2375416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47C9A-15D7-4E4F-8809-337752EE0BF8}"/>
              </a:ext>
            </a:extLst>
          </p:cNvPr>
          <p:cNvSpPr>
            <a:spLocks noGrp="1"/>
          </p:cNvSpPr>
          <p:nvPr>
            <p:ph type="title"/>
          </p:nvPr>
        </p:nvSpPr>
        <p:spPr/>
        <p:txBody>
          <a:bodyPr/>
          <a:lstStyle/>
          <a:p>
            <a:r>
              <a:rPr lang="en-US" dirty="0">
                <a:latin typeface="Hiragino Kaku Gothic Std W8" panose="020B0800000000000000" pitchFamily="34" charset="-128"/>
                <a:ea typeface="Hiragino Kaku Gothic Std W8" panose="020B0800000000000000" pitchFamily="34" charset="-128"/>
              </a:rPr>
              <a:t>Sharing Our Hope </a:t>
            </a:r>
            <a:br>
              <a:rPr lang="en-US" dirty="0">
                <a:latin typeface="Hiragino Kaku Gothic Std W8" panose="020B0800000000000000" pitchFamily="34" charset="-128"/>
                <a:ea typeface="Hiragino Kaku Gothic Std W8" panose="020B0800000000000000" pitchFamily="34" charset="-128"/>
              </a:rPr>
            </a:br>
            <a:r>
              <a:rPr lang="en-US" sz="2400" dirty="0">
                <a:solidFill>
                  <a:srgbClr val="FFFF00"/>
                </a:solidFill>
                <a:latin typeface="Hiragino Kaku Gothic Std W8" panose="020B0800000000000000" pitchFamily="34" charset="-128"/>
                <a:ea typeface="Hiragino Kaku Gothic Std W8" panose="020B0800000000000000" pitchFamily="34" charset="-128"/>
              </a:rPr>
              <a:t>Through Suffering </a:t>
            </a:r>
            <a:r>
              <a:rPr lang="en-US" sz="2400" dirty="0">
                <a:solidFill>
                  <a:srgbClr val="B76059"/>
                </a:solidFill>
                <a:latin typeface="Hiragino Kaku Gothic Std W8" panose="020B0800000000000000" pitchFamily="34" charset="-128"/>
                <a:ea typeface="Hiragino Kaku Gothic Std W8" panose="020B0800000000000000" pitchFamily="34" charset="-128"/>
              </a:rPr>
              <a:t>1 Peter</a:t>
            </a:r>
          </a:p>
        </p:txBody>
      </p:sp>
      <p:sp>
        <p:nvSpPr>
          <p:cNvPr id="3" name="Content Placeholder 2">
            <a:extLst>
              <a:ext uri="{FF2B5EF4-FFF2-40B4-BE49-F238E27FC236}">
                <a16:creationId xmlns:a16="http://schemas.microsoft.com/office/drawing/2014/main" id="{91BB142B-4ABA-1349-890E-70CA34D82EED}"/>
              </a:ext>
            </a:extLst>
          </p:cNvPr>
          <p:cNvSpPr>
            <a:spLocks noGrp="1"/>
          </p:cNvSpPr>
          <p:nvPr>
            <p:ph idx="1"/>
          </p:nvPr>
        </p:nvSpPr>
        <p:spPr>
          <a:xfrm>
            <a:off x="828221" y="2270002"/>
            <a:ext cx="7986596" cy="2884931"/>
          </a:xfrm>
        </p:spPr>
        <p:txBody>
          <a:bodyPr>
            <a:normAutofit fontScale="92500" lnSpcReduction="20000"/>
          </a:bodyPr>
          <a:lstStyle/>
          <a:p>
            <a:pPr>
              <a:buFont typeface="Wingdings" pitchFamily="2" charset="2"/>
              <a:buChar char="v"/>
            </a:pPr>
            <a:r>
              <a:rPr lang="en-US" sz="2700" b="1" dirty="0"/>
              <a:t>Our Hope – Salvation (1:3-12)</a:t>
            </a:r>
          </a:p>
          <a:p>
            <a:pPr>
              <a:buFont typeface="Wingdings" pitchFamily="2" charset="2"/>
              <a:buChar char="v"/>
            </a:pPr>
            <a:r>
              <a:rPr lang="en-US" sz="2700" b="1" u="sng" dirty="0"/>
              <a:t>Our Preparation – Righteous Suffering</a:t>
            </a:r>
          </a:p>
          <a:p>
            <a:pPr lvl="1">
              <a:buFont typeface="Wingdings" pitchFamily="2" charset="2"/>
              <a:buChar char="v"/>
            </a:pPr>
            <a:r>
              <a:rPr lang="en-US" sz="2550" dirty="0"/>
              <a:t>Stay Focused (1:13)</a:t>
            </a:r>
          </a:p>
          <a:p>
            <a:pPr lvl="1">
              <a:buFont typeface="Wingdings" pitchFamily="2" charset="2"/>
              <a:buChar char="v"/>
            </a:pPr>
            <a:r>
              <a:rPr lang="en-US" sz="2550" dirty="0"/>
              <a:t>Be Holy &amp; Fear God (1:14-21)</a:t>
            </a:r>
          </a:p>
          <a:p>
            <a:pPr lvl="1">
              <a:buFont typeface="Wingdings" pitchFamily="2" charset="2"/>
              <a:buChar char="v"/>
            </a:pPr>
            <a:r>
              <a:rPr lang="en-US" sz="2550" dirty="0"/>
              <a:t>Love Brethren (1:22)</a:t>
            </a:r>
          </a:p>
          <a:p>
            <a:pPr lvl="1">
              <a:buFont typeface="Wingdings" pitchFamily="2" charset="2"/>
              <a:buChar char="v"/>
            </a:pPr>
            <a:r>
              <a:rPr lang="en-US" sz="2550" dirty="0"/>
              <a:t>Grow by God’s Word (2:1-12)</a:t>
            </a:r>
          </a:p>
          <a:p>
            <a:pPr lvl="1">
              <a:buFont typeface="Wingdings" pitchFamily="2" charset="2"/>
              <a:buChar char="v"/>
            </a:pPr>
            <a:r>
              <a:rPr lang="en-US" sz="2550" dirty="0"/>
              <a:t>Submit to Others (2:13-20;3:1-15)</a:t>
            </a:r>
          </a:p>
          <a:p>
            <a:pPr lvl="1">
              <a:buFont typeface="Wingdings" pitchFamily="2" charset="2"/>
              <a:buChar char="v"/>
            </a:pPr>
            <a:endParaRPr lang="en-US" sz="2550" b="1" dirty="0"/>
          </a:p>
        </p:txBody>
      </p:sp>
    </p:spTree>
    <p:extLst>
      <p:ext uri="{BB962C8B-B14F-4D97-AF65-F5344CB8AC3E}">
        <p14:creationId xmlns:p14="http://schemas.microsoft.com/office/powerpoint/2010/main" val="2093127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47C9A-15D7-4E4F-8809-337752EE0BF8}"/>
              </a:ext>
            </a:extLst>
          </p:cNvPr>
          <p:cNvSpPr>
            <a:spLocks noGrp="1"/>
          </p:cNvSpPr>
          <p:nvPr>
            <p:ph type="title"/>
          </p:nvPr>
        </p:nvSpPr>
        <p:spPr/>
        <p:txBody>
          <a:bodyPr/>
          <a:lstStyle/>
          <a:p>
            <a:r>
              <a:rPr lang="en-US" dirty="0">
                <a:latin typeface="Hiragino Kaku Gothic Std W8" panose="020B0800000000000000" pitchFamily="34" charset="-128"/>
                <a:ea typeface="Hiragino Kaku Gothic Std W8" panose="020B0800000000000000" pitchFamily="34" charset="-128"/>
              </a:rPr>
              <a:t>Sharing Our Hope </a:t>
            </a:r>
            <a:br>
              <a:rPr lang="en-US" dirty="0">
                <a:latin typeface="Hiragino Kaku Gothic Std W8" panose="020B0800000000000000" pitchFamily="34" charset="-128"/>
                <a:ea typeface="Hiragino Kaku Gothic Std W8" panose="020B0800000000000000" pitchFamily="34" charset="-128"/>
              </a:rPr>
            </a:br>
            <a:r>
              <a:rPr lang="en-US" sz="2400" dirty="0">
                <a:solidFill>
                  <a:srgbClr val="FFFF00"/>
                </a:solidFill>
                <a:latin typeface="Hiragino Kaku Gothic Std W8" panose="020B0800000000000000" pitchFamily="34" charset="-128"/>
                <a:ea typeface="Hiragino Kaku Gothic Std W8" panose="020B0800000000000000" pitchFamily="34" charset="-128"/>
              </a:rPr>
              <a:t>Through Suffering </a:t>
            </a:r>
            <a:r>
              <a:rPr lang="en-US" sz="2400" dirty="0">
                <a:solidFill>
                  <a:srgbClr val="B76059"/>
                </a:solidFill>
                <a:latin typeface="Hiragino Kaku Gothic Std W8" panose="020B0800000000000000" pitchFamily="34" charset="-128"/>
                <a:ea typeface="Hiragino Kaku Gothic Std W8" panose="020B0800000000000000" pitchFamily="34" charset="-128"/>
              </a:rPr>
              <a:t>1 Peter</a:t>
            </a:r>
          </a:p>
        </p:txBody>
      </p:sp>
      <p:sp>
        <p:nvSpPr>
          <p:cNvPr id="3" name="Content Placeholder 2">
            <a:extLst>
              <a:ext uri="{FF2B5EF4-FFF2-40B4-BE49-F238E27FC236}">
                <a16:creationId xmlns:a16="http://schemas.microsoft.com/office/drawing/2014/main" id="{91BB142B-4ABA-1349-890E-70CA34D82EED}"/>
              </a:ext>
            </a:extLst>
          </p:cNvPr>
          <p:cNvSpPr>
            <a:spLocks noGrp="1"/>
          </p:cNvSpPr>
          <p:nvPr>
            <p:ph idx="1"/>
          </p:nvPr>
        </p:nvSpPr>
        <p:spPr>
          <a:xfrm>
            <a:off x="828221" y="2270002"/>
            <a:ext cx="7986596" cy="2884931"/>
          </a:xfrm>
        </p:spPr>
        <p:txBody>
          <a:bodyPr>
            <a:normAutofit/>
          </a:bodyPr>
          <a:lstStyle/>
          <a:p>
            <a:pPr>
              <a:buFont typeface="Wingdings" pitchFamily="2" charset="2"/>
              <a:buChar char="v"/>
            </a:pPr>
            <a:r>
              <a:rPr lang="en-US" sz="2475" b="1" dirty="0"/>
              <a:t>Our Hope – Salvation (1:3-12)</a:t>
            </a:r>
          </a:p>
          <a:p>
            <a:pPr>
              <a:buFont typeface="Wingdings" pitchFamily="2" charset="2"/>
              <a:buChar char="v"/>
            </a:pPr>
            <a:r>
              <a:rPr lang="en-US" sz="2475" b="1" dirty="0"/>
              <a:t>Our Preparation – Righteous Suffering (1:13-3:15)</a:t>
            </a:r>
          </a:p>
          <a:p>
            <a:pPr>
              <a:buFont typeface="Wingdings" pitchFamily="2" charset="2"/>
              <a:buChar char="v"/>
            </a:pPr>
            <a:r>
              <a:rPr lang="en-US" sz="2475" b="1" u="sng" dirty="0"/>
              <a:t>Our Motivation – God’s Glory</a:t>
            </a:r>
          </a:p>
          <a:p>
            <a:pPr lvl="1">
              <a:buFont typeface="Wingdings" pitchFamily="2" charset="2"/>
              <a:buChar char="v"/>
            </a:pPr>
            <a:r>
              <a:rPr lang="en-US" sz="2325" dirty="0"/>
              <a:t>Christ’s Example (2:21-24)</a:t>
            </a:r>
          </a:p>
          <a:p>
            <a:pPr lvl="1">
              <a:buFont typeface="Wingdings" pitchFamily="2" charset="2"/>
              <a:buChar char="v"/>
            </a:pPr>
            <a:r>
              <a:rPr lang="en-US" sz="2325" dirty="0"/>
              <a:t>God’s Will (4:1-2)</a:t>
            </a:r>
          </a:p>
          <a:p>
            <a:pPr lvl="1">
              <a:buFont typeface="Wingdings" pitchFamily="2" charset="2"/>
              <a:buChar char="v"/>
            </a:pPr>
            <a:r>
              <a:rPr lang="en-US" sz="2325" dirty="0"/>
              <a:t>Suffering &amp; Glory (4:12-19; 5:1,4,10)</a:t>
            </a:r>
          </a:p>
          <a:p>
            <a:pPr lvl="1">
              <a:buFont typeface="Wingdings" pitchFamily="2" charset="2"/>
              <a:buChar char="v"/>
            </a:pPr>
            <a:endParaRPr lang="en-US" sz="2550" b="1" dirty="0"/>
          </a:p>
        </p:txBody>
      </p:sp>
    </p:spTree>
    <p:extLst>
      <p:ext uri="{BB962C8B-B14F-4D97-AF65-F5344CB8AC3E}">
        <p14:creationId xmlns:p14="http://schemas.microsoft.com/office/powerpoint/2010/main" val="1529140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47C9A-15D7-4E4F-8809-337752EE0BF8}"/>
              </a:ext>
            </a:extLst>
          </p:cNvPr>
          <p:cNvSpPr>
            <a:spLocks noGrp="1"/>
          </p:cNvSpPr>
          <p:nvPr>
            <p:ph type="title"/>
          </p:nvPr>
        </p:nvSpPr>
        <p:spPr/>
        <p:txBody>
          <a:bodyPr/>
          <a:lstStyle/>
          <a:p>
            <a:r>
              <a:rPr lang="en-US" dirty="0">
                <a:latin typeface="Hiragino Kaku Gothic Std W8" panose="020B0800000000000000" pitchFamily="34" charset="-128"/>
                <a:ea typeface="Hiragino Kaku Gothic Std W8" panose="020B0800000000000000" pitchFamily="34" charset="-128"/>
              </a:rPr>
              <a:t>Sharing Our Hope </a:t>
            </a:r>
            <a:br>
              <a:rPr lang="en-US" dirty="0">
                <a:latin typeface="Hiragino Kaku Gothic Std W8" panose="020B0800000000000000" pitchFamily="34" charset="-128"/>
                <a:ea typeface="Hiragino Kaku Gothic Std W8" panose="020B0800000000000000" pitchFamily="34" charset="-128"/>
              </a:rPr>
            </a:br>
            <a:r>
              <a:rPr lang="en-US" sz="2400" dirty="0">
                <a:solidFill>
                  <a:srgbClr val="FFFF00"/>
                </a:solidFill>
                <a:latin typeface="Hiragino Kaku Gothic Std W8" panose="020B0800000000000000" pitchFamily="34" charset="-128"/>
                <a:ea typeface="Hiragino Kaku Gothic Std W8" panose="020B0800000000000000" pitchFamily="34" charset="-128"/>
              </a:rPr>
              <a:t>Through Suffering </a:t>
            </a:r>
            <a:r>
              <a:rPr lang="en-US" sz="2400" dirty="0">
                <a:solidFill>
                  <a:srgbClr val="B76059"/>
                </a:solidFill>
                <a:latin typeface="Hiragino Kaku Gothic Std W8" panose="020B0800000000000000" pitchFamily="34" charset="-128"/>
                <a:ea typeface="Hiragino Kaku Gothic Std W8" panose="020B0800000000000000" pitchFamily="34" charset="-128"/>
              </a:rPr>
              <a:t>1 Peter</a:t>
            </a:r>
          </a:p>
        </p:txBody>
      </p:sp>
      <p:sp>
        <p:nvSpPr>
          <p:cNvPr id="3" name="Content Placeholder 2">
            <a:extLst>
              <a:ext uri="{FF2B5EF4-FFF2-40B4-BE49-F238E27FC236}">
                <a16:creationId xmlns:a16="http://schemas.microsoft.com/office/drawing/2014/main" id="{91BB142B-4ABA-1349-890E-70CA34D82EED}"/>
              </a:ext>
            </a:extLst>
          </p:cNvPr>
          <p:cNvSpPr>
            <a:spLocks noGrp="1"/>
          </p:cNvSpPr>
          <p:nvPr>
            <p:ph idx="1"/>
          </p:nvPr>
        </p:nvSpPr>
        <p:spPr>
          <a:xfrm>
            <a:off x="828221" y="2270002"/>
            <a:ext cx="7986596" cy="2884931"/>
          </a:xfrm>
        </p:spPr>
        <p:txBody>
          <a:bodyPr>
            <a:normAutofit/>
          </a:bodyPr>
          <a:lstStyle/>
          <a:p>
            <a:pPr marL="728645" lvl="1" indent="-385754">
              <a:buFont typeface="+mj-lt"/>
              <a:buAutoNum type="arabicPeriod"/>
            </a:pPr>
            <a:r>
              <a:rPr lang="en-US" sz="2550" b="1" dirty="0"/>
              <a:t>Refocus</a:t>
            </a:r>
          </a:p>
          <a:p>
            <a:pPr marL="728645" lvl="1" indent="-385754">
              <a:buFont typeface="+mj-lt"/>
              <a:buAutoNum type="arabicPeriod"/>
            </a:pPr>
            <a:r>
              <a:rPr lang="en-US" sz="2550" b="1" dirty="0"/>
              <a:t>Don’t Waste Your Suffering</a:t>
            </a:r>
          </a:p>
          <a:p>
            <a:pPr marL="728645" lvl="1" indent="-385754">
              <a:buFont typeface="+mj-lt"/>
              <a:buAutoNum type="arabicPeriod"/>
            </a:pPr>
            <a:r>
              <a:rPr lang="en-US" sz="2550" b="1" dirty="0"/>
              <a:t>Prepare Now</a:t>
            </a:r>
          </a:p>
          <a:p>
            <a:pPr marL="728645" lvl="1" indent="-385754">
              <a:buFont typeface="+mj-lt"/>
              <a:buAutoNum type="arabicPeriod"/>
            </a:pPr>
            <a:r>
              <a:rPr lang="en-US" sz="2550" b="1" dirty="0"/>
              <a:t>Look for God’s Blessing</a:t>
            </a:r>
          </a:p>
        </p:txBody>
      </p:sp>
    </p:spTree>
    <p:extLst>
      <p:ext uri="{BB962C8B-B14F-4D97-AF65-F5344CB8AC3E}">
        <p14:creationId xmlns:p14="http://schemas.microsoft.com/office/powerpoint/2010/main" val="30449691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641</TotalTime>
  <Words>217</Words>
  <Application>Microsoft Office PowerPoint</Application>
  <PresentationFormat>On-screen Show (16:10)</PresentationFormat>
  <Paragraphs>28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Century Gothic</vt:lpstr>
      <vt:lpstr>Hiragino Kaku Gothic Std W8</vt:lpstr>
      <vt:lpstr>Wingdings</vt:lpstr>
      <vt:lpstr>Wingdings 3</vt:lpstr>
      <vt:lpstr>Ion</vt:lpstr>
      <vt:lpstr>Sharing Our Hope</vt:lpstr>
      <vt:lpstr>PowerPoint Presentation</vt:lpstr>
      <vt:lpstr>Sharing Our Hope</vt:lpstr>
      <vt:lpstr>Sharing Our Hope  Through Suffering 1 Peter</vt:lpstr>
      <vt:lpstr>Sharing Our Hope  Through Suffering 1 Peter</vt:lpstr>
      <vt:lpstr>Sharing Our Hope  Through Suffering 1 Peter</vt:lpstr>
      <vt:lpstr>Sharing Our Hope  Through Suffering 1 Peter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Our Hope</dc:title>
  <dc:creator>Joe Hamm</dc:creator>
  <cp:lastModifiedBy>Brad Beutjer</cp:lastModifiedBy>
  <cp:revision>7</cp:revision>
  <dcterms:created xsi:type="dcterms:W3CDTF">2019-12-15T03:57:11Z</dcterms:created>
  <dcterms:modified xsi:type="dcterms:W3CDTF">2019-12-19T01:14:25Z</dcterms:modified>
</cp:coreProperties>
</file>