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5" r:id="rId2"/>
    <p:sldId id="273" r:id="rId3"/>
    <p:sldId id="289" r:id="rId4"/>
    <p:sldId id="290" r:id="rId5"/>
    <p:sldId id="291" r:id="rId6"/>
    <p:sldId id="282" r:id="rId7"/>
    <p:sldId id="295" r:id="rId8"/>
    <p:sldId id="283" r:id="rId9"/>
    <p:sldId id="296" r:id="rId10"/>
    <p:sldId id="287" r:id="rId11"/>
    <p:sldId id="284" r:id="rId12"/>
    <p:sldId id="298" r:id="rId13"/>
    <p:sldId id="285" r:id="rId14"/>
    <p:sldId id="297" r:id="rId15"/>
    <p:sldId id="286" r:id="rId16"/>
    <p:sldId id="299" r:id="rId17"/>
    <p:sldId id="294" r:id="rId18"/>
    <p:sldId id="292" r:id="rId19"/>
    <p:sldId id="2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156" y="6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CD05DF-B1C0-4921-967B-212A468C820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D5DF65-F71F-4EA4-8E65-2E0AD08FC574}">
      <dgm:prSet phldrT="[Text]" custT="1"/>
      <dgm:spPr/>
      <dgm:t>
        <a:bodyPr/>
        <a:lstStyle/>
        <a:p>
          <a:r>
            <a:rPr lang="en-US" sz="2400" dirty="0"/>
            <a:t>Blake Edwards</a:t>
          </a:r>
        </a:p>
        <a:p>
          <a:r>
            <a:rPr lang="en-US" sz="2000" dirty="0"/>
            <a:t>Atlanta, Georgia, USA (Intown)</a:t>
          </a:r>
        </a:p>
      </dgm:t>
    </dgm:pt>
    <dgm:pt modelId="{5210C641-5D1F-4AE0-A47D-1347969FB0D2}" type="parTrans" cxnId="{81C84FDA-7712-4194-A30C-56799F1CC3E8}">
      <dgm:prSet/>
      <dgm:spPr/>
      <dgm:t>
        <a:bodyPr/>
        <a:lstStyle/>
        <a:p>
          <a:endParaRPr lang="en-US"/>
        </a:p>
      </dgm:t>
    </dgm:pt>
    <dgm:pt modelId="{931D36B0-E61C-4F02-B72A-043E78CD7C7D}" type="sibTrans" cxnId="{81C84FDA-7712-4194-A30C-56799F1CC3E8}">
      <dgm:prSet/>
      <dgm:spPr/>
      <dgm:t>
        <a:bodyPr/>
        <a:lstStyle/>
        <a:p>
          <a:endParaRPr lang="en-US"/>
        </a:p>
      </dgm:t>
    </dgm:pt>
    <dgm:pt modelId="{E7EF327B-B055-4305-A02E-DC4FD0EB3C55}">
      <dgm:prSet phldrT="[Text]" custT="1"/>
      <dgm:spPr/>
      <dgm:t>
        <a:bodyPr/>
        <a:lstStyle/>
        <a:p>
          <a:r>
            <a:rPr lang="en-US" sz="2400" dirty="0"/>
            <a:t>Ben and Emily Hall</a:t>
          </a:r>
        </a:p>
        <a:p>
          <a:r>
            <a:rPr lang="en-US" sz="2000" dirty="0"/>
            <a:t>Brooklyn, New York, USA</a:t>
          </a:r>
        </a:p>
      </dgm:t>
    </dgm:pt>
    <dgm:pt modelId="{DA2A2DBD-9A76-4D0F-B5A2-67817224291C}" type="parTrans" cxnId="{D6870137-7B5E-4D80-8DA2-0C025E7719CD}">
      <dgm:prSet/>
      <dgm:spPr/>
      <dgm:t>
        <a:bodyPr/>
        <a:lstStyle/>
        <a:p>
          <a:endParaRPr lang="en-US"/>
        </a:p>
      </dgm:t>
    </dgm:pt>
    <dgm:pt modelId="{7563A855-2522-49DE-8BC1-A0E4943D4CE2}" type="sibTrans" cxnId="{D6870137-7B5E-4D80-8DA2-0C025E7719CD}">
      <dgm:prSet/>
      <dgm:spPr/>
      <dgm:t>
        <a:bodyPr/>
        <a:lstStyle/>
        <a:p>
          <a:endParaRPr lang="en-US"/>
        </a:p>
      </dgm:t>
    </dgm:pt>
    <dgm:pt modelId="{BA843AC9-87E7-4005-80E6-93C43911285F}">
      <dgm:prSet phldrT="[Text]" custT="1"/>
      <dgm:spPr/>
      <dgm:t>
        <a:bodyPr/>
        <a:lstStyle/>
        <a:p>
          <a:r>
            <a:rPr lang="en-US" sz="2400" dirty="0"/>
            <a:t>Gardner and Beverly Hall</a:t>
          </a:r>
        </a:p>
        <a:p>
          <a:r>
            <a:rPr lang="en-US" sz="2000" dirty="0"/>
            <a:t>New York Metro, USA</a:t>
          </a:r>
        </a:p>
      </dgm:t>
    </dgm:pt>
    <dgm:pt modelId="{AFFA7403-024C-4A4F-AA2C-AFBA46F255E6}" type="parTrans" cxnId="{0A9CCF17-31A7-441C-8A20-534A270592D6}">
      <dgm:prSet/>
      <dgm:spPr/>
      <dgm:t>
        <a:bodyPr/>
        <a:lstStyle/>
        <a:p>
          <a:endParaRPr lang="en-US"/>
        </a:p>
      </dgm:t>
    </dgm:pt>
    <dgm:pt modelId="{2A33F96B-1540-4895-AF15-ED3EC3313977}" type="sibTrans" cxnId="{0A9CCF17-31A7-441C-8A20-534A270592D6}">
      <dgm:prSet/>
      <dgm:spPr/>
      <dgm:t>
        <a:bodyPr/>
        <a:lstStyle/>
        <a:p>
          <a:endParaRPr lang="en-US"/>
        </a:p>
      </dgm:t>
    </dgm:pt>
    <dgm:pt modelId="{CFC7E92C-3CBC-4381-BF9E-70FB538440A9}">
      <dgm:prSet phldrT="[Text]" custT="1"/>
      <dgm:spPr/>
      <dgm:t>
        <a:bodyPr/>
        <a:lstStyle/>
        <a:p>
          <a:r>
            <a:rPr lang="en-US" sz="2400" dirty="0"/>
            <a:t>Joe and Fiona Hamm</a:t>
          </a:r>
        </a:p>
        <a:p>
          <a:r>
            <a:rPr lang="en-US" sz="2000" dirty="0"/>
            <a:t>Philadelphia, Pennsylvania, USA</a:t>
          </a:r>
        </a:p>
      </dgm:t>
    </dgm:pt>
    <dgm:pt modelId="{E15C2AC8-3ED3-48E2-A275-95885DB1BFED}" type="parTrans" cxnId="{E06F275C-3FB3-4F55-832F-991C54993CCA}">
      <dgm:prSet/>
      <dgm:spPr/>
      <dgm:t>
        <a:bodyPr/>
        <a:lstStyle/>
        <a:p>
          <a:endParaRPr lang="en-US"/>
        </a:p>
      </dgm:t>
    </dgm:pt>
    <dgm:pt modelId="{333EC19B-0CBD-4521-8C25-5156DF0CFE78}" type="sibTrans" cxnId="{E06F275C-3FB3-4F55-832F-991C54993CCA}">
      <dgm:prSet/>
      <dgm:spPr/>
      <dgm:t>
        <a:bodyPr/>
        <a:lstStyle/>
        <a:p>
          <a:endParaRPr lang="en-US"/>
        </a:p>
      </dgm:t>
    </dgm:pt>
    <dgm:pt modelId="{63ECB31D-8BB7-4E01-A66F-4681AC921CDD}">
      <dgm:prSet phldrT="[Text]" custT="1"/>
      <dgm:spPr/>
      <dgm:t>
        <a:bodyPr/>
        <a:lstStyle/>
        <a:p>
          <a:r>
            <a:rPr lang="en-US" sz="2400" dirty="0"/>
            <a:t>Roger and Cassie Polanco</a:t>
          </a:r>
        </a:p>
        <a:p>
          <a:r>
            <a:rPr lang="en-US" sz="2000" dirty="0"/>
            <a:t>West Harlem, New York, USA</a:t>
          </a:r>
        </a:p>
      </dgm:t>
    </dgm:pt>
    <dgm:pt modelId="{783D1415-2101-47EB-B36A-CB663379C545}" type="parTrans" cxnId="{C6BA71AA-CB6C-4A12-AA39-C52158BE31BD}">
      <dgm:prSet/>
      <dgm:spPr/>
      <dgm:t>
        <a:bodyPr/>
        <a:lstStyle/>
        <a:p>
          <a:endParaRPr lang="en-US"/>
        </a:p>
      </dgm:t>
    </dgm:pt>
    <dgm:pt modelId="{9ACBE9F2-D99F-4231-9580-599B3EFA97B2}" type="sibTrans" cxnId="{C6BA71AA-CB6C-4A12-AA39-C52158BE31BD}">
      <dgm:prSet/>
      <dgm:spPr/>
      <dgm:t>
        <a:bodyPr/>
        <a:lstStyle/>
        <a:p>
          <a:endParaRPr lang="en-US"/>
        </a:p>
      </dgm:t>
    </dgm:pt>
    <dgm:pt modelId="{8E07B175-5596-4034-ABD9-7EFF4632ACA1}" type="pres">
      <dgm:prSet presAssocID="{76CD05DF-B1C0-4921-967B-212A468C8206}" presName="linear" presStyleCnt="0">
        <dgm:presLayoutVars>
          <dgm:dir/>
          <dgm:resizeHandles val="exact"/>
        </dgm:presLayoutVars>
      </dgm:prSet>
      <dgm:spPr/>
    </dgm:pt>
    <dgm:pt modelId="{75164C26-DB03-4B26-9F1C-099853D427E1}" type="pres">
      <dgm:prSet presAssocID="{03D5DF65-F71F-4EA4-8E65-2E0AD08FC574}" presName="comp" presStyleCnt="0"/>
      <dgm:spPr/>
    </dgm:pt>
    <dgm:pt modelId="{2DC077D1-42F9-41F7-B16C-A75195EDBF9F}" type="pres">
      <dgm:prSet presAssocID="{03D5DF65-F71F-4EA4-8E65-2E0AD08FC574}" presName="box" presStyleLbl="node1" presStyleIdx="0" presStyleCnt="5"/>
      <dgm:spPr/>
    </dgm:pt>
    <dgm:pt modelId="{F3239884-4111-4725-A447-039904AFAFAC}" type="pres">
      <dgm:prSet presAssocID="{03D5DF65-F71F-4EA4-8E65-2E0AD08FC574}" presName="img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  <dgm:pt modelId="{4709CF4B-AB3F-476D-93B9-BEAA4D9FEECD}" type="pres">
      <dgm:prSet presAssocID="{03D5DF65-F71F-4EA4-8E65-2E0AD08FC574}" presName="text" presStyleLbl="node1" presStyleIdx="0" presStyleCnt="5">
        <dgm:presLayoutVars>
          <dgm:bulletEnabled val="1"/>
        </dgm:presLayoutVars>
      </dgm:prSet>
      <dgm:spPr/>
    </dgm:pt>
    <dgm:pt modelId="{A30F1A5A-AAC9-4194-86C9-AE30983B8A62}" type="pres">
      <dgm:prSet presAssocID="{931D36B0-E61C-4F02-B72A-043E78CD7C7D}" presName="spacer" presStyleCnt="0"/>
      <dgm:spPr/>
    </dgm:pt>
    <dgm:pt modelId="{872D3365-7B5F-4C96-AB80-B679EF438156}" type="pres">
      <dgm:prSet presAssocID="{E7EF327B-B055-4305-A02E-DC4FD0EB3C55}" presName="comp" presStyleCnt="0"/>
      <dgm:spPr/>
    </dgm:pt>
    <dgm:pt modelId="{1288C737-CE13-40EC-9C55-14A16FA2FB80}" type="pres">
      <dgm:prSet presAssocID="{E7EF327B-B055-4305-A02E-DC4FD0EB3C55}" presName="box" presStyleLbl="node1" presStyleIdx="1" presStyleCnt="5"/>
      <dgm:spPr/>
    </dgm:pt>
    <dgm:pt modelId="{D53299C4-4154-48EB-8895-4F7321D7482E}" type="pres">
      <dgm:prSet presAssocID="{E7EF327B-B055-4305-A02E-DC4FD0EB3C55}" presName="img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2E150C2-FFDB-4585-BC65-0A1286777C59}" type="pres">
      <dgm:prSet presAssocID="{E7EF327B-B055-4305-A02E-DC4FD0EB3C55}" presName="text" presStyleLbl="node1" presStyleIdx="1" presStyleCnt="5">
        <dgm:presLayoutVars>
          <dgm:bulletEnabled val="1"/>
        </dgm:presLayoutVars>
      </dgm:prSet>
      <dgm:spPr/>
    </dgm:pt>
    <dgm:pt modelId="{1ACE4A03-8181-4C8A-8C23-55EA6D09CF7E}" type="pres">
      <dgm:prSet presAssocID="{7563A855-2522-49DE-8BC1-A0E4943D4CE2}" presName="spacer" presStyleCnt="0"/>
      <dgm:spPr/>
    </dgm:pt>
    <dgm:pt modelId="{C2AED164-FD15-4F8C-9703-B7DE19099705}" type="pres">
      <dgm:prSet presAssocID="{BA843AC9-87E7-4005-80E6-93C43911285F}" presName="comp" presStyleCnt="0"/>
      <dgm:spPr/>
    </dgm:pt>
    <dgm:pt modelId="{A6214D74-79CF-4516-8FE7-9F50363889A7}" type="pres">
      <dgm:prSet presAssocID="{BA843AC9-87E7-4005-80E6-93C43911285F}" presName="box" presStyleLbl="node1" presStyleIdx="2" presStyleCnt="5"/>
      <dgm:spPr/>
    </dgm:pt>
    <dgm:pt modelId="{D8E209D9-3672-4DF2-A5B6-3FF1C52E60FB}" type="pres">
      <dgm:prSet presAssocID="{BA843AC9-87E7-4005-80E6-93C43911285F}" presName="img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6B45C92E-144D-426A-B0AB-DA23FAE758DA}" type="pres">
      <dgm:prSet presAssocID="{BA843AC9-87E7-4005-80E6-93C43911285F}" presName="text" presStyleLbl="node1" presStyleIdx="2" presStyleCnt="5">
        <dgm:presLayoutVars>
          <dgm:bulletEnabled val="1"/>
        </dgm:presLayoutVars>
      </dgm:prSet>
      <dgm:spPr/>
    </dgm:pt>
    <dgm:pt modelId="{1AD3F0A8-7E27-48A2-803E-9F4011AC6FC1}" type="pres">
      <dgm:prSet presAssocID="{2A33F96B-1540-4895-AF15-ED3EC3313977}" presName="spacer" presStyleCnt="0"/>
      <dgm:spPr/>
    </dgm:pt>
    <dgm:pt modelId="{8966DD8E-5AF5-4012-85CA-BD8D152AB057}" type="pres">
      <dgm:prSet presAssocID="{CFC7E92C-3CBC-4381-BF9E-70FB538440A9}" presName="comp" presStyleCnt="0"/>
      <dgm:spPr/>
    </dgm:pt>
    <dgm:pt modelId="{F4D611B5-0265-424A-A797-B3F71EE41624}" type="pres">
      <dgm:prSet presAssocID="{CFC7E92C-3CBC-4381-BF9E-70FB538440A9}" presName="box" presStyleLbl="node1" presStyleIdx="3" presStyleCnt="5"/>
      <dgm:spPr/>
    </dgm:pt>
    <dgm:pt modelId="{6F41AAE3-2B17-4A1F-A48A-32577BACEA22}" type="pres">
      <dgm:prSet presAssocID="{CFC7E92C-3CBC-4381-BF9E-70FB538440A9}" presName="img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9EA26345-9743-40A9-B78D-EB553F742173}" type="pres">
      <dgm:prSet presAssocID="{CFC7E92C-3CBC-4381-BF9E-70FB538440A9}" presName="text" presStyleLbl="node1" presStyleIdx="3" presStyleCnt="5">
        <dgm:presLayoutVars>
          <dgm:bulletEnabled val="1"/>
        </dgm:presLayoutVars>
      </dgm:prSet>
      <dgm:spPr/>
    </dgm:pt>
    <dgm:pt modelId="{C6372F3F-D4D8-458B-8770-47A9249243F4}" type="pres">
      <dgm:prSet presAssocID="{333EC19B-0CBD-4521-8C25-5156DF0CFE78}" presName="spacer" presStyleCnt="0"/>
      <dgm:spPr/>
    </dgm:pt>
    <dgm:pt modelId="{CB7BA57F-8E0D-47AC-9CF2-4CEA92D60A20}" type="pres">
      <dgm:prSet presAssocID="{63ECB31D-8BB7-4E01-A66F-4681AC921CDD}" presName="comp" presStyleCnt="0"/>
      <dgm:spPr/>
    </dgm:pt>
    <dgm:pt modelId="{0E275208-39CC-4F34-82E0-764FD9B4FBDD}" type="pres">
      <dgm:prSet presAssocID="{63ECB31D-8BB7-4E01-A66F-4681AC921CDD}" presName="box" presStyleLbl="node1" presStyleIdx="4" presStyleCnt="5"/>
      <dgm:spPr/>
    </dgm:pt>
    <dgm:pt modelId="{D5915F62-7ABB-4976-AD97-1684F4A1E8A0}" type="pres">
      <dgm:prSet presAssocID="{63ECB31D-8BB7-4E01-A66F-4681AC921CDD}" presName="img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</dgm:spPr>
    </dgm:pt>
    <dgm:pt modelId="{38408BC9-5C2B-49BC-947F-091247DF5ED3}" type="pres">
      <dgm:prSet presAssocID="{63ECB31D-8BB7-4E01-A66F-4681AC921CDD}" presName="text" presStyleLbl="node1" presStyleIdx="4" presStyleCnt="5">
        <dgm:presLayoutVars>
          <dgm:bulletEnabled val="1"/>
        </dgm:presLayoutVars>
      </dgm:prSet>
      <dgm:spPr/>
    </dgm:pt>
  </dgm:ptLst>
  <dgm:cxnLst>
    <dgm:cxn modelId="{0A9CCF17-31A7-441C-8A20-534A270592D6}" srcId="{76CD05DF-B1C0-4921-967B-212A468C8206}" destId="{BA843AC9-87E7-4005-80E6-93C43911285F}" srcOrd="2" destOrd="0" parTransId="{AFFA7403-024C-4A4F-AA2C-AFBA46F255E6}" sibTransId="{2A33F96B-1540-4895-AF15-ED3EC3313977}"/>
    <dgm:cxn modelId="{BAF0E717-88DD-4DB1-99B5-074B036B2D62}" type="presOf" srcId="{E7EF327B-B055-4305-A02E-DC4FD0EB3C55}" destId="{1288C737-CE13-40EC-9C55-14A16FA2FB80}" srcOrd="0" destOrd="0" presId="urn:microsoft.com/office/officeart/2005/8/layout/vList4"/>
    <dgm:cxn modelId="{F5EF641F-AC32-45D4-A017-4CC301C5B9AD}" type="presOf" srcId="{63ECB31D-8BB7-4E01-A66F-4681AC921CDD}" destId="{0E275208-39CC-4F34-82E0-764FD9B4FBDD}" srcOrd="0" destOrd="0" presId="urn:microsoft.com/office/officeart/2005/8/layout/vList4"/>
    <dgm:cxn modelId="{D6870137-7B5E-4D80-8DA2-0C025E7719CD}" srcId="{76CD05DF-B1C0-4921-967B-212A468C8206}" destId="{E7EF327B-B055-4305-A02E-DC4FD0EB3C55}" srcOrd="1" destOrd="0" parTransId="{DA2A2DBD-9A76-4D0F-B5A2-67817224291C}" sibTransId="{7563A855-2522-49DE-8BC1-A0E4943D4CE2}"/>
    <dgm:cxn modelId="{3D68E939-9819-4F3B-81B8-0882FE0E0326}" type="presOf" srcId="{E7EF327B-B055-4305-A02E-DC4FD0EB3C55}" destId="{52E150C2-FFDB-4585-BC65-0A1286777C59}" srcOrd="1" destOrd="0" presId="urn:microsoft.com/office/officeart/2005/8/layout/vList4"/>
    <dgm:cxn modelId="{E06F275C-3FB3-4F55-832F-991C54993CCA}" srcId="{76CD05DF-B1C0-4921-967B-212A468C8206}" destId="{CFC7E92C-3CBC-4381-BF9E-70FB538440A9}" srcOrd="3" destOrd="0" parTransId="{E15C2AC8-3ED3-48E2-A275-95885DB1BFED}" sibTransId="{333EC19B-0CBD-4521-8C25-5156DF0CFE78}"/>
    <dgm:cxn modelId="{DC15FF77-53F7-4787-914F-5DE91A59C5F4}" type="presOf" srcId="{03D5DF65-F71F-4EA4-8E65-2E0AD08FC574}" destId="{4709CF4B-AB3F-476D-93B9-BEAA4D9FEECD}" srcOrd="1" destOrd="0" presId="urn:microsoft.com/office/officeart/2005/8/layout/vList4"/>
    <dgm:cxn modelId="{3473F59C-02C0-4D9D-90E5-D25DDF8A119E}" type="presOf" srcId="{BA843AC9-87E7-4005-80E6-93C43911285F}" destId="{6B45C92E-144D-426A-B0AB-DA23FAE758DA}" srcOrd="1" destOrd="0" presId="urn:microsoft.com/office/officeart/2005/8/layout/vList4"/>
    <dgm:cxn modelId="{B0E6F1A3-D835-4E5F-A21C-47729F835D31}" type="presOf" srcId="{BA843AC9-87E7-4005-80E6-93C43911285F}" destId="{A6214D74-79CF-4516-8FE7-9F50363889A7}" srcOrd="0" destOrd="0" presId="urn:microsoft.com/office/officeart/2005/8/layout/vList4"/>
    <dgm:cxn modelId="{C6BA71AA-CB6C-4A12-AA39-C52158BE31BD}" srcId="{76CD05DF-B1C0-4921-967B-212A468C8206}" destId="{63ECB31D-8BB7-4E01-A66F-4681AC921CDD}" srcOrd="4" destOrd="0" parTransId="{783D1415-2101-47EB-B36A-CB663379C545}" sibTransId="{9ACBE9F2-D99F-4231-9580-599B3EFA97B2}"/>
    <dgm:cxn modelId="{F4305EB6-8055-417B-8025-3C720ADE5B30}" type="presOf" srcId="{CFC7E92C-3CBC-4381-BF9E-70FB538440A9}" destId="{9EA26345-9743-40A9-B78D-EB553F742173}" srcOrd="1" destOrd="0" presId="urn:microsoft.com/office/officeart/2005/8/layout/vList4"/>
    <dgm:cxn modelId="{8F5F43CC-775D-47C0-BABE-630EA06BA925}" type="presOf" srcId="{CFC7E92C-3CBC-4381-BF9E-70FB538440A9}" destId="{F4D611B5-0265-424A-A797-B3F71EE41624}" srcOrd="0" destOrd="0" presId="urn:microsoft.com/office/officeart/2005/8/layout/vList4"/>
    <dgm:cxn modelId="{FE069ACD-DFAC-4A81-BCBD-138949E0C006}" type="presOf" srcId="{63ECB31D-8BB7-4E01-A66F-4681AC921CDD}" destId="{38408BC9-5C2B-49BC-947F-091247DF5ED3}" srcOrd="1" destOrd="0" presId="urn:microsoft.com/office/officeart/2005/8/layout/vList4"/>
    <dgm:cxn modelId="{81C84FDA-7712-4194-A30C-56799F1CC3E8}" srcId="{76CD05DF-B1C0-4921-967B-212A468C8206}" destId="{03D5DF65-F71F-4EA4-8E65-2E0AD08FC574}" srcOrd="0" destOrd="0" parTransId="{5210C641-5D1F-4AE0-A47D-1347969FB0D2}" sibTransId="{931D36B0-E61C-4F02-B72A-043E78CD7C7D}"/>
    <dgm:cxn modelId="{EB0D92EF-5DA9-4E91-98ED-18AA772F3432}" type="presOf" srcId="{76CD05DF-B1C0-4921-967B-212A468C8206}" destId="{8E07B175-5596-4034-ABD9-7EFF4632ACA1}" srcOrd="0" destOrd="0" presId="urn:microsoft.com/office/officeart/2005/8/layout/vList4"/>
    <dgm:cxn modelId="{CB842DF8-A2DE-4C8A-8D93-2DF9C1D5ACE1}" type="presOf" srcId="{03D5DF65-F71F-4EA4-8E65-2E0AD08FC574}" destId="{2DC077D1-42F9-41F7-B16C-A75195EDBF9F}" srcOrd="0" destOrd="0" presId="urn:microsoft.com/office/officeart/2005/8/layout/vList4"/>
    <dgm:cxn modelId="{F5EFA8AB-AFEB-4436-B2C9-BD17628CA18F}" type="presParOf" srcId="{8E07B175-5596-4034-ABD9-7EFF4632ACA1}" destId="{75164C26-DB03-4B26-9F1C-099853D427E1}" srcOrd="0" destOrd="0" presId="urn:microsoft.com/office/officeart/2005/8/layout/vList4"/>
    <dgm:cxn modelId="{8BF87E0E-8FD7-4FB6-A0AF-DC11F62B3C7F}" type="presParOf" srcId="{75164C26-DB03-4B26-9F1C-099853D427E1}" destId="{2DC077D1-42F9-41F7-B16C-A75195EDBF9F}" srcOrd="0" destOrd="0" presId="urn:microsoft.com/office/officeart/2005/8/layout/vList4"/>
    <dgm:cxn modelId="{99436FAA-1314-48DE-8ADC-EA15CDED4D5D}" type="presParOf" srcId="{75164C26-DB03-4B26-9F1C-099853D427E1}" destId="{F3239884-4111-4725-A447-039904AFAFAC}" srcOrd="1" destOrd="0" presId="urn:microsoft.com/office/officeart/2005/8/layout/vList4"/>
    <dgm:cxn modelId="{CA4FB8EB-8B14-43D2-87D3-2C3D5098DA82}" type="presParOf" srcId="{75164C26-DB03-4B26-9F1C-099853D427E1}" destId="{4709CF4B-AB3F-476D-93B9-BEAA4D9FEECD}" srcOrd="2" destOrd="0" presId="urn:microsoft.com/office/officeart/2005/8/layout/vList4"/>
    <dgm:cxn modelId="{22E1B67F-441F-462A-8AA8-8835502BEAF0}" type="presParOf" srcId="{8E07B175-5596-4034-ABD9-7EFF4632ACA1}" destId="{A30F1A5A-AAC9-4194-86C9-AE30983B8A62}" srcOrd="1" destOrd="0" presId="urn:microsoft.com/office/officeart/2005/8/layout/vList4"/>
    <dgm:cxn modelId="{6A3EA5E6-91AF-4A18-8EBD-04A33C2A7645}" type="presParOf" srcId="{8E07B175-5596-4034-ABD9-7EFF4632ACA1}" destId="{872D3365-7B5F-4C96-AB80-B679EF438156}" srcOrd="2" destOrd="0" presId="urn:microsoft.com/office/officeart/2005/8/layout/vList4"/>
    <dgm:cxn modelId="{979D3C6D-696A-410F-BA39-C2C53FFA91D1}" type="presParOf" srcId="{872D3365-7B5F-4C96-AB80-B679EF438156}" destId="{1288C737-CE13-40EC-9C55-14A16FA2FB80}" srcOrd="0" destOrd="0" presId="urn:microsoft.com/office/officeart/2005/8/layout/vList4"/>
    <dgm:cxn modelId="{CED8EBA1-772D-4A17-B6B3-C429853593DC}" type="presParOf" srcId="{872D3365-7B5F-4C96-AB80-B679EF438156}" destId="{D53299C4-4154-48EB-8895-4F7321D7482E}" srcOrd="1" destOrd="0" presId="urn:microsoft.com/office/officeart/2005/8/layout/vList4"/>
    <dgm:cxn modelId="{794F9AA0-332C-4458-991B-75D7EB27AD68}" type="presParOf" srcId="{872D3365-7B5F-4C96-AB80-B679EF438156}" destId="{52E150C2-FFDB-4585-BC65-0A1286777C59}" srcOrd="2" destOrd="0" presId="urn:microsoft.com/office/officeart/2005/8/layout/vList4"/>
    <dgm:cxn modelId="{BC5BD1E5-A23B-4BCA-B9CC-ADCBBD454A15}" type="presParOf" srcId="{8E07B175-5596-4034-ABD9-7EFF4632ACA1}" destId="{1ACE4A03-8181-4C8A-8C23-55EA6D09CF7E}" srcOrd="3" destOrd="0" presId="urn:microsoft.com/office/officeart/2005/8/layout/vList4"/>
    <dgm:cxn modelId="{48F72DBF-F123-4A25-88E5-37C69A4FAA9B}" type="presParOf" srcId="{8E07B175-5596-4034-ABD9-7EFF4632ACA1}" destId="{C2AED164-FD15-4F8C-9703-B7DE19099705}" srcOrd="4" destOrd="0" presId="urn:microsoft.com/office/officeart/2005/8/layout/vList4"/>
    <dgm:cxn modelId="{AC8FD81D-C26E-4541-A798-347D7C364CC3}" type="presParOf" srcId="{C2AED164-FD15-4F8C-9703-B7DE19099705}" destId="{A6214D74-79CF-4516-8FE7-9F50363889A7}" srcOrd="0" destOrd="0" presId="urn:microsoft.com/office/officeart/2005/8/layout/vList4"/>
    <dgm:cxn modelId="{F6475A8E-9230-4C1E-B7A8-4E2077D44661}" type="presParOf" srcId="{C2AED164-FD15-4F8C-9703-B7DE19099705}" destId="{D8E209D9-3672-4DF2-A5B6-3FF1C52E60FB}" srcOrd="1" destOrd="0" presId="urn:microsoft.com/office/officeart/2005/8/layout/vList4"/>
    <dgm:cxn modelId="{11448F84-5FEC-42BB-9F50-B0C2F1FA3916}" type="presParOf" srcId="{C2AED164-FD15-4F8C-9703-B7DE19099705}" destId="{6B45C92E-144D-426A-B0AB-DA23FAE758DA}" srcOrd="2" destOrd="0" presId="urn:microsoft.com/office/officeart/2005/8/layout/vList4"/>
    <dgm:cxn modelId="{221C782F-DD1A-48D3-9633-78A793308158}" type="presParOf" srcId="{8E07B175-5596-4034-ABD9-7EFF4632ACA1}" destId="{1AD3F0A8-7E27-48A2-803E-9F4011AC6FC1}" srcOrd="5" destOrd="0" presId="urn:microsoft.com/office/officeart/2005/8/layout/vList4"/>
    <dgm:cxn modelId="{3852CA72-7155-410B-B17A-327CD276378C}" type="presParOf" srcId="{8E07B175-5596-4034-ABD9-7EFF4632ACA1}" destId="{8966DD8E-5AF5-4012-85CA-BD8D152AB057}" srcOrd="6" destOrd="0" presId="urn:microsoft.com/office/officeart/2005/8/layout/vList4"/>
    <dgm:cxn modelId="{A962871E-DF20-4D6F-8268-56CF97BAF7A6}" type="presParOf" srcId="{8966DD8E-5AF5-4012-85CA-BD8D152AB057}" destId="{F4D611B5-0265-424A-A797-B3F71EE41624}" srcOrd="0" destOrd="0" presId="urn:microsoft.com/office/officeart/2005/8/layout/vList4"/>
    <dgm:cxn modelId="{0185D2ED-55A8-499F-B2BA-EE3CE83D7DBC}" type="presParOf" srcId="{8966DD8E-5AF5-4012-85CA-BD8D152AB057}" destId="{6F41AAE3-2B17-4A1F-A48A-32577BACEA22}" srcOrd="1" destOrd="0" presId="urn:microsoft.com/office/officeart/2005/8/layout/vList4"/>
    <dgm:cxn modelId="{671E7212-A135-4F36-BC9A-E3E70C6134BB}" type="presParOf" srcId="{8966DD8E-5AF5-4012-85CA-BD8D152AB057}" destId="{9EA26345-9743-40A9-B78D-EB553F742173}" srcOrd="2" destOrd="0" presId="urn:microsoft.com/office/officeart/2005/8/layout/vList4"/>
    <dgm:cxn modelId="{F601EFB8-193C-448E-9AFF-8FC3A7C58B0B}" type="presParOf" srcId="{8E07B175-5596-4034-ABD9-7EFF4632ACA1}" destId="{C6372F3F-D4D8-458B-8770-47A9249243F4}" srcOrd="7" destOrd="0" presId="urn:microsoft.com/office/officeart/2005/8/layout/vList4"/>
    <dgm:cxn modelId="{C1E9CE31-F65E-4134-B228-D4595E3C6A60}" type="presParOf" srcId="{8E07B175-5596-4034-ABD9-7EFF4632ACA1}" destId="{CB7BA57F-8E0D-47AC-9CF2-4CEA92D60A20}" srcOrd="8" destOrd="0" presId="urn:microsoft.com/office/officeart/2005/8/layout/vList4"/>
    <dgm:cxn modelId="{CD1220EE-88EC-4082-91C7-776CECC0129A}" type="presParOf" srcId="{CB7BA57F-8E0D-47AC-9CF2-4CEA92D60A20}" destId="{0E275208-39CC-4F34-82E0-764FD9B4FBDD}" srcOrd="0" destOrd="0" presId="urn:microsoft.com/office/officeart/2005/8/layout/vList4"/>
    <dgm:cxn modelId="{12190588-B61B-456F-82EB-BC04E6B2EED9}" type="presParOf" srcId="{CB7BA57F-8E0D-47AC-9CF2-4CEA92D60A20}" destId="{D5915F62-7ABB-4976-AD97-1684F4A1E8A0}" srcOrd="1" destOrd="0" presId="urn:microsoft.com/office/officeart/2005/8/layout/vList4"/>
    <dgm:cxn modelId="{BBCC6790-BFF9-48EA-B572-BC92C54FEAB0}" type="presParOf" srcId="{CB7BA57F-8E0D-47AC-9CF2-4CEA92D60A20}" destId="{38408BC9-5C2B-49BC-947F-091247DF5ED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C077D1-42F9-41F7-B16C-A75195EDBF9F}">
      <dsp:nvSpPr>
        <dsp:cNvPr id="0" name=""/>
        <dsp:cNvSpPr/>
      </dsp:nvSpPr>
      <dsp:spPr>
        <a:xfrm>
          <a:off x="0" y="0"/>
          <a:ext cx="6016625" cy="9832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Blake Edwards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Atlanta, Georgia, USA (Intown)</a:t>
          </a:r>
        </a:p>
      </dsp:txBody>
      <dsp:txXfrm>
        <a:off x="1301653" y="0"/>
        <a:ext cx="4714971" cy="983283"/>
      </dsp:txXfrm>
    </dsp:sp>
    <dsp:sp modelId="{F3239884-4111-4725-A447-039904AFAFAC}">
      <dsp:nvSpPr>
        <dsp:cNvPr id="0" name=""/>
        <dsp:cNvSpPr/>
      </dsp:nvSpPr>
      <dsp:spPr>
        <a:xfrm>
          <a:off x="98328" y="98328"/>
          <a:ext cx="1203325" cy="78662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88C737-CE13-40EC-9C55-14A16FA2FB80}">
      <dsp:nvSpPr>
        <dsp:cNvPr id="0" name=""/>
        <dsp:cNvSpPr/>
      </dsp:nvSpPr>
      <dsp:spPr>
        <a:xfrm>
          <a:off x="0" y="1081611"/>
          <a:ext cx="6016625" cy="9832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Ben and Emily Hall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Brooklyn, New York, USA</a:t>
          </a:r>
        </a:p>
      </dsp:txBody>
      <dsp:txXfrm>
        <a:off x="1301653" y="1081611"/>
        <a:ext cx="4714971" cy="983283"/>
      </dsp:txXfrm>
    </dsp:sp>
    <dsp:sp modelId="{D53299C4-4154-48EB-8895-4F7321D7482E}">
      <dsp:nvSpPr>
        <dsp:cNvPr id="0" name=""/>
        <dsp:cNvSpPr/>
      </dsp:nvSpPr>
      <dsp:spPr>
        <a:xfrm>
          <a:off x="98328" y="1179939"/>
          <a:ext cx="1203325" cy="78662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14D74-79CF-4516-8FE7-9F50363889A7}">
      <dsp:nvSpPr>
        <dsp:cNvPr id="0" name=""/>
        <dsp:cNvSpPr/>
      </dsp:nvSpPr>
      <dsp:spPr>
        <a:xfrm>
          <a:off x="0" y="2163223"/>
          <a:ext cx="6016625" cy="9832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Gardner and Beverly Hall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New York Metro, USA</a:t>
          </a:r>
        </a:p>
      </dsp:txBody>
      <dsp:txXfrm>
        <a:off x="1301653" y="2163223"/>
        <a:ext cx="4714971" cy="983283"/>
      </dsp:txXfrm>
    </dsp:sp>
    <dsp:sp modelId="{D8E209D9-3672-4DF2-A5B6-3FF1C52E60FB}">
      <dsp:nvSpPr>
        <dsp:cNvPr id="0" name=""/>
        <dsp:cNvSpPr/>
      </dsp:nvSpPr>
      <dsp:spPr>
        <a:xfrm>
          <a:off x="98328" y="2261551"/>
          <a:ext cx="1203325" cy="78662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611B5-0265-424A-A797-B3F71EE41624}">
      <dsp:nvSpPr>
        <dsp:cNvPr id="0" name=""/>
        <dsp:cNvSpPr/>
      </dsp:nvSpPr>
      <dsp:spPr>
        <a:xfrm>
          <a:off x="0" y="3244834"/>
          <a:ext cx="6016625" cy="9832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Joe and Fiona Hamm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Philadelphia, Pennsylvania, USA</a:t>
          </a:r>
        </a:p>
      </dsp:txBody>
      <dsp:txXfrm>
        <a:off x="1301653" y="3244834"/>
        <a:ext cx="4714971" cy="983283"/>
      </dsp:txXfrm>
    </dsp:sp>
    <dsp:sp modelId="{6F41AAE3-2B17-4A1F-A48A-32577BACEA22}">
      <dsp:nvSpPr>
        <dsp:cNvPr id="0" name=""/>
        <dsp:cNvSpPr/>
      </dsp:nvSpPr>
      <dsp:spPr>
        <a:xfrm>
          <a:off x="98328" y="3343163"/>
          <a:ext cx="1203325" cy="78662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275208-39CC-4F34-82E0-764FD9B4FBDD}">
      <dsp:nvSpPr>
        <dsp:cNvPr id="0" name=""/>
        <dsp:cNvSpPr/>
      </dsp:nvSpPr>
      <dsp:spPr>
        <a:xfrm>
          <a:off x="0" y="4326446"/>
          <a:ext cx="6016625" cy="9832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Roger and Cassie Polanco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West Harlem, New York, USA</a:t>
          </a:r>
        </a:p>
      </dsp:txBody>
      <dsp:txXfrm>
        <a:off x="1301653" y="4326446"/>
        <a:ext cx="4714971" cy="983283"/>
      </dsp:txXfrm>
    </dsp:sp>
    <dsp:sp modelId="{D5915F62-7ABB-4976-AD97-1684F4A1E8A0}">
      <dsp:nvSpPr>
        <dsp:cNvPr id="0" name=""/>
        <dsp:cNvSpPr/>
      </dsp:nvSpPr>
      <dsp:spPr>
        <a:xfrm>
          <a:off x="98328" y="4424774"/>
          <a:ext cx="1203325" cy="78662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1/26/2020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1/26/2020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un rising over grassy hill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1/26/2020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1/26/2020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1/26/2020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1/26/2020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1/26/2020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 2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1/26/2020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e 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1/26/2020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en-US"/>
              <a:t>1/26/2020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1/26/2020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1/26/2020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1/26/2020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1/26/2020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Rectangle 3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14494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5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2"/>
          </p:nvPr>
        </p:nvSpPr>
        <p:spPr>
          <a:xfrm>
            <a:off x="8875776" y="6614494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1/26/2020</a:t>
            </a:fld>
            <a:endParaRPr lang="en-US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210800" y="6614494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00000"/>
        <a:buFont typeface="Arial" pitchFamily="34" charset="0"/>
        <a:buChar char="▪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itchFamily="34" charset="0"/>
        <a:buChar char="▪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Evangelism Reports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26, 2020</a:t>
            </a:r>
          </a:p>
        </p:txBody>
      </p:sp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4795E-9464-4D3D-A9F7-9AB4A2C2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214" y="4881491"/>
            <a:ext cx="3781106" cy="109188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dirty="0"/>
              <a:t>Glenn and Angelika Jones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C47EC-0DFC-4B6E-9072-F8FC3FA50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9027" y="6161652"/>
            <a:ext cx="3925292" cy="34499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Kiel, Schleswig-Holstein, Germany</a:t>
            </a:r>
          </a:p>
        </p:txBody>
      </p:sp>
      <p:pic>
        <p:nvPicPr>
          <p:cNvPr id="7" name="Picture Placeholder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39458AE8-E1E9-4B19-82E5-8C3F795CC8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" r="4654" b="33743"/>
          <a:stretch/>
        </p:blipFill>
        <p:spPr>
          <a:xfrm>
            <a:off x="7322128" y="14064"/>
            <a:ext cx="4846429" cy="3953022"/>
          </a:xfr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5889E0AE-44FC-49C8-918F-D1547BFA1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3" y="14064"/>
            <a:ext cx="7298686" cy="684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4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4795E-9464-4D3D-A9F7-9AB4A2C2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214" y="4881491"/>
            <a:ext cx="3781106" cy="109188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dirty="0"/>
              <a:t>Dennis and Benita Allan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C47EC-0DFC-4B6E-9072-F8FC3FA50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23214" y="6161652"/>
            <a:ext cx="3200400" cy="34499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err="1"/>
              <a:t>Jarinu</a:t>
            </a:r>
            <a:r>
              <a:rPr lang="en-US" dirty="0"/>
              <a:t>, Sao Paulo, Brazil</a:t>
            </a:r>
          </a:p>
        </p:txBody>
      </p:sp>
      <p:pic>
        <p:nvPicPr>
          <p:cNvPr id="5" name="Picture Placeholder 4" descr="A person and person posing for a photo&#10;&#10;Description automatically generated">
            <a:extLst>
              <a:ext uri="{FF2B5EF4-FFF2-40B4-BE49-F238E27FC236}">
                <a16:creationId xmlns:a16="http://schemas.microsoft.com/office/drawing/2014/main" id="{FA647C4B-8B85-4619-BDA5-1DE30B3683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14844"/>
          <a:stretch>
            <a:fillRect/>
          </a:stretch>
        </p:blipFill>
        <p:spPr>
          <a:xfrm>
            <a:off x="7315200" y="0"/>
            <a:ext cx="4876800" cy="4572000"/>
          </a:xfrm>
        </p:spPr>
      </p:pic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F3FF491-5C8F-4B97-972C-4DEBBB70E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00063" cy="675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4795E-9464-4D3D-A9F7-9AB4A2C2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214" y="4881491"/>
            <a:ext cx="3781106" cy="109188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dirty="0"/>
              <a:t>Dennis and Benita Allan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C47EC-0DFC-4B6E-9072-F8FC3FA50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23214" y="6161652"/>
            <a:ext cx="3200400" cy="34499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err="1"/>
              <a:t>Jarinu</a:t>
            </a:r>
            <a:r>
              <a:rPr lang="en-US" dirty="0"/>
              <a:t>, Sao Paulo, Brazil</a:t>
            </a:r>
          </a:p>
        </p:txBody>
      </p:sp>
      <p:pic>
        <p:nvPicPr>
          <p:cNvPr id="5" name="Picture Placeholder 4" descr="A person and person posing for a photo&#10;&#10;Description automatically generated">
            <a:extLst>
              <a:ext uri="{FF2B5EF4-FFF2-40B4-BE49-F238E27FC236}">
                <a16:creationId xmlns:a16="http://schemas.microsoft.com/office/drawing/2014/main" id="{FA647C4B-8B85-4619-BDA5-1DE30B3683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14844"/>
          <a:stretch>
            <a:fillRect/>
          </a:stretch>
        </p:blipFill>
        <p:spPr>
          <a:xfrm>
            <a:off x="7315200" y="0"/>
            <a:ext cx="4876800" cy="4572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7493A0-1537-4156-9383-407CF541917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332848" cy="35309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DB65F3B-980C-446B-ADDE-2B80C12248E2}"/>
              </a:ext>
            </a:extLst>
          </p:cNvPr>
          <p:cNvSpPr/>
          <p:nvPr/>
        </p:nvSpPr>
        <p:spPr>
          <a:xfrm>
            <a:off x="0" y="1283237"/>
            <a:ext cx="1600347" cy="2247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Pedro sent this selfie with the new congregation in Goiania.</a:t>
            </a: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D46523-6ECB-4B9D-8F97-B31D1C8585E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628" y="3530991"/>
            <a:ext cx="5103813" cy="33270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109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4795E-9464-4D3D-A9F7-9AB4A2C2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214" y="4881491"/>
            <a:ext cx="3781106" cy="109188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dirty="0"/>
              <a:t>Arturo and Claudia Rojas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C47EC-0DFC-4B6E-9072-F8FC3FA50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9027" y="6161652"/>
            <a:ext cx="3925292" cy="34499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San Miguel de Allende, Guanajuato, Mexico</a:t>
            </a:r>
          </a:p>
        </p:txBody>
      </p:sp>
      <p:pic>
        <p:nvPicPr>
          <p:cNvPr id="13" name="Picture Placeholder 12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B78D6AE2-2BFA-4DA2-BFF4-ABE3449AF8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r="14844"/>
          <a:stretch>
            <a:fillRect/>
          </a:stretch>
        </p:blipFill>
        <p:spPr>
          <a:xfrm rot="5400000">
            <a:off x="7467599" y="-152399"/>
            <a:ext cx="4572002" cy="4876802"/>
          </a:xfrm>
        </p:spPr>
      </p:pic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1276B7F9-F2CA-49CA-A090-0C0F43E22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7315200" cy="684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2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4795E-9464-4D3D-A9F7-9AB4A2C2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214" y="4881491"/>
            <a:ext cx="3781106" cy="109188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dirty="0"/>
              <a:t>Arturo and Claudia Rojas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C47EC-0DFC-4B6E-9072-F8FC3FA50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9027" y="6161652"/>
            <a:ext cx="3925292" cy="34499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San Miguel de Allende, Guanajuato, Mexico</a:t>
            </a:r>
          </a:p>
        </p:txBody>
      </p:sp>
      <p:pic>
        <p:nvPicPr>
          <p:cNvPr id="13" name="Picture Placeholder 12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B78D6AE2-2BFA-4DA2-BFF4-ABE3449AF8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r="14844"/>
          <a:stretch>
            <a:fillRect/>
          </a:stretch>
        </p:blipFill>
        <p:spPr>
          <a:xfrm rot="5400000">
            <a:off x="7467599" y="-152399"/>
            <a:ext cx="4572002" cy="4876802"/>
          </a:xfrm>
        </p:spPr>
      </p:pic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8F9DF5A-6681-43E0-A13B-351498FB3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1865" y="196946"/>
            <a:ext cx="3319974" cy="2489982"/>
          </a:xfrm>
          <a:prstGeom prst="rect">
            <a:avLst/>
          </a:prstGeom>
        </p:spPr>
      </p:pic>
      <p:pic>
        <p:nvPicPr>
          <p:cNvPr id="7" name="Picture 6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6A061211-13A8-484F-93DA-62632F975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6620"/>
            <a:ext cx="3441839" cy="2581380"/>
          </a:xfrm>
          <a:prstGeom prst="rect">
            <a:avLst/>
          </a:prstGeom>
        </p:spPr>
      </p:pic>
      <p:pic>
        <p:nvPicPr>
          <p:cNvPr id="9" name="Picture 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0D1AE75-2BF8-40DE-A1E7-BD98A590CE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41" y="1818255"/>
            <a:ext cx="3870957" cy="29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4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4795E-9464-4D3D-A9F7-9AB4A2C2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214" y="4881491"/>
            <a:ext cx="3781106" cy="109188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dirty="0"/>
              <a:t>Robin and Lyn Bauer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C47EC-0DFC-4B6E-9072-F8FC3FA50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9027" y="6161652"/>
            <a:ext cx="3925292" cy="34499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Durbanville, Western Cape, South Africa</a:t>
            </a:r>
          </a:p>
        </p:txBody>
      </p:sp>
      <p:pic>
        <p:nvPicPr>
          <p:cNvPr id="8" name="Picture Placeholder 7" descr="A person who is smiling and looking at the camera&#10;&#10;Description automatically generated">
            <a:extLst>
              <a:ext uri="{FF2B5EF4-FFF2-40B4-BE49-F238E27FC236}">
                <a16:creationId xmlns:a16="http://schemas.microsoft.com/office/drawing/2014/main" id="{06BB15E3-FC50-4218-A5F8-5E5A682D7B8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0" b="9860"/>
          <a:stretch>
            <a:fillRect/>
          </a:stretch>
        </p:blipFill>
        <p:spPr>
          <a:xfrm>
            <a:off x="8200448" y="727930"/>
            <a:ext cx="3154017" cy="2956891"/>
          </a:xfrm>
        </p:spPr>
      </p:pic>
      <p:pic>
        <p:nvPicPr>
          <p:cNvPr id="13" name="Picture 1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6E3B1C3-37C6-4D19-AE33-C96E11929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30194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4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4795E-9464-4D3D-A9F7-9AB4A2C2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214" y="4881491"/>
            <a:ext cx="3781106" cy="109188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dirty="0"/>
              <a:t>Robin and Lyn Bauer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C47EC-0DFC-4B6E-9072-F8FC3FA50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9027" y="6161652"/>
            <a:ext cx="3925292" cy="34499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Durbanville, Western Cape, South Africa</a:t>
            </a:r>
          </a:p>
        </p:txBody>
      </p:sp>
      <p:pic>
        <p:nvPicPr>
          <p:cNvPr id="8" name="Picture Placeholder 7" descr="A person who is smiling and looking at the camera&#10;&#10;Description automatically generated">
            <a:extLst>
              <a:ext uri="{FF2B5EF4-FFF2-40B4-BE49-F238E27FC236}">
                <a16:creationId xmlns:a16="http://schemas.microsoft.com/office/drawing/2014/main" id="{06BB15E3-FC50-4218-A5F8-5E5A682D7B8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0" b="9860"/>
          <a:stretch>
            <a:fillRect/>
          </a:stretch>
        </p:blipFill>
        <p:spPr>
          <a:xfrm>
            <a:off x="8200448" y="727930"/>
            <a:ext cx="3154017" cy="295689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645ED1-C126-4A5E-A541-EA194388331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086" y="0"/>
            <a:ext cx="5213252" cy="3220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872AD9-0CA4-4A90-838C-4B576024248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20831"/>
            <a:ext cx="4979963" cy="3692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453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E4E21-7C0D-4A71-8E61-03FB644EC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AA736-1F92-47BD-8ACE-720A35B7FD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9DFAC-1490-41AB-B5F2-60F972BE3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66" y="-25011"/>
            <a:ext cx="11901267" cy="57364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20 Ideas for “Reaching Out” </a:t>
            </a:r>
            <a:r>
              <a:rPr lang="en-US" sz="1600" b="1" dirty="0"/>
              <a:t>(adapted)</a:t>
            </a: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E9DC5-1282-4359-8F4C-382027449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366" y="464232"/>
            <a:ext cx="12046633" cy="6320303"/>
          </a:xfrm>
        </p:spPr>
        <p:txBody>
          <a:bodyPr>
            <a:normAutofit/>
          </a:bodyPr>
          <a:lstStyle/>
          <a:p>
            <a:pPr marL="50292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Frequent the same places of business as much as possible – learn the names of those who work there.</a:t>
            </a:r>
          </a:p>
          <a:p>
            <a:pPr marL="50292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Same with restaurants – get to know the hostess, servers.</a:t>
            </a:r>
          </a:p>
          <a:p>
            <a:pPr marL="50292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Go through the same 1 or 2 lines at the grocery store – get to know the cashiers.</a:t>
            </a:r>
          </a:p>
          <a:p>
            <a:pPr marL="50292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“Use what you have!” If you have children, they have friends.  Get to know their parents.</a:t>
            </a:r>
          </a:p>
          <a:p>
            <a:pPr marL="50292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Host a Bible study in your home on a topic of interest – invite friends and neighbors (and someone to teach).</a:t>
            </a:r>
          </a:p>
          <a:p>
            <a:pPr marL="50292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Get involved in community activities to meet people – do volunteer work or get a part-time job!</a:t>
            </a:r>
          </a:p>
          <a:p>
            <a:pPr marL="50292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Develop the habit of smiling and speaking to everyone you encounter during your everyday errands.</a:t>
            </a:r>
          </a:p>
          <a:p>
            <a:pPr marL="50292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Work out in the yard / wash your car!  Make it a point to get to know your neighbors.  Bake cookies!</a:t>
            </a:r>
          </a:p>
          <a:p>
            <a:pPr marL="50292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Have “invitation cards” handy for opportunities – in waiting rooms, standing in line, chance meetings.</a:t>
            </a:r>
          </a:p>
          <a:p>
            <a:pPr marL="50292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Develop the habit of showing enthusiasm about services and studies you attend when you talk to others.</a:t>
            </a:r>
          </a:p>
          <a:p>
            <a:pPr marL="50292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Learn to </a:t>
            </a:r>
            <a:r>
              <a:rPr lang="en-US" i="1" dirty="0"/>
              <a:t>really listen</a:t>
            </a:r>
            <a:r>
              <a:rPr lang="en-US" dirty="0"/>
              <a:t> to others.  Show a genuine interest in their lives / challenges.  Offer assistance.</a:t>
            </a:r>
          </a:p>
          <a:p>
            <a:pPr marL="50292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At services, consider yourself a one-woman welcoming committee! Be observant to the needs of visitors.</a:t>
            </a:r>
          </a:p>
          <a:p>
            <a:pPr marL="50292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Send cards with a personal note to visitors and those who have shown interest in Bible study.</a:t>
            </a:r>
          </a:p>
          <a:p>
            <a:pPr marL="50292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Sit in on Bible studies others are hosting – befriend those involved.</a:t>
            </a:r>
          </a:p>
          <a:p>
            <a:pPr marL="50292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Get involved with children’s classes, Ladies classes, VBS, etc.</a:t>
            </a:r>
          </a:p>
          <a:p>
            <a:pPr marL="50292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Be prepared with your answers to commonly asked spiritual questions and compliments.</a:t>
            </a:r>
          </a:p>
          <a:p>
            <a:pPr marL="50292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Be alert to “change times” in the lives of others – involve other “sisters”</a:t>
            </a:r>
          </a:p>
          <a:p>
            <a:pPr marL="50292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Show hospitality by opening your home to new-comers.</a:t>
            </a:r>
          </a:p>
          <a:p>
            <a:pPr marL="50292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Baby-sit or provide transportation so others can study together.</a:t>
            </a:r>
          </a:p>
          <a:p>
            <a:pPr marL="50292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Don’t forget to PRAY!</a:t>
            </a:r>
          </a:p>
        </p:txBody>
      </p:sp>
    </p:spTree>
    <p:extLst>
      <p:ext uri="{BB962C8B-B14F-4D97-AF65-F5344CB8AC3E}">
        <p14:creationId xmlns:p14="http://schemas.microsoft.com/office/powerpoint/2010/main" val="108236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3CD2D-39B1-42E0-A78E-E4DA1574A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689318"/>
            <a:ext cx="9509760" cy="5340262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US" sz="3200" i="1" dirty="0"/>
              <a:t>“And He said to them, “Go into all the </a:t>
            </a:r>
            <a:r>
              <a:rPr lang="en-US" sz="3200" b="1" i="1" dirty="0">
                <a:solidFill>
                  <a:srgbClr val="FF0000"/>
                </a:solidFill>
              </a:rPr>
              <a:t>world</a:t>
            </a:r>
            <a:r>
              <a:rPr lang="en-US" sz="3200" i="1" dirty="0"/>
              <a:t> and preach the gospel to every creature.  He who believes and is baptized will be saved; but he who does not believe will be condemned”</a:t>
            </a:r>
            <a:endParaRPr lang="en-US" sz="3200" dirty="0"/>
          </a:p>
          <a:p>
            <a:pPr marL="45720" indent="0" algn="r">
              <a:buNone/>
            </a:pPr>
            <a:r>
              <a:rPr lang="en-US" sz="3200" b="1" dirty="0"/>
              <a:t>Mark 16:15-16</a:t>
            </a:r>
          </a:p>
          <a:p>
            <a:pPr marL="45720" indent="0" algn="r">
              <a:buNone/>
            </a:pPr>
            <a:endParaRPr lang="en-US" sz="3200" b="1" dirty="0"/>
          </a:p>
          <a:p>
            <a:pPr marL="45720" indent="0">
              <a:buNone/>
            </a:pPr>
            <a:r>
              <a:rPr lang="en-US" sz="3200" i="1" dirty="0"/>
              <a:t>“For God so loved the </a:t>
            </a:r>
            <a:r>
              <a:rPr lang="en-US" sz="3200" b="1" i="1" dirty="0">
                <a:solidFill>
                  <a:srgbClr val="FF0000"/>
                </a:solidFill>
              </a:rPr>
              <a:t>world</a:t>
            </a:r>
            <a:r>
              <a:rPr lang="en-US" sz="3200" i="1" dirty="0"/>
              <a:t> that He gave His only begotten Son, that whoever believes in Him should not perish but have eternal life.”</a:t>
            </a:r>
          </a:p>
          <a:p>
            <a:pPr marL="45720" indent="0" algn="r">
              <a:buNone/>
            </a:pPr>
            <a:r>
              <a:rPr lang="en-US" sz="3200" b="1" dirty="0"/>
              <a:t>John 3:16</a:t>
            </a:r>
          </a:p>
        </p:txBody>
      </p:sp>
    </p:spTree>
    <p:extLst>
      <p:ext uri="{BB962C8B-B14F-4D97-AF65-F5344CB8AC3E}">
        <p14:creationId xmlns:p14="http://schemas.microsoft.com/office/powerpoint/2010/main" val="186912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33672-2365-42B8-ADC3-8AB1BB36B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5659" y="1714500"/>
            <a:ext cx="5017476" cy="2667000"/>
          </a:xfrm>
        </p:spPr>
        <p:txBody>
          <a:bodyPr/>
          <a:lstStyle/>
          <a:p>
            <a:r>
              <a:rPr lang="en-US" dirty="0"/>
              <a:t>December Special Studies</a:t>
            </a:r>
            <a:br>
              <a:rPr lang="en-US" dirty="0"/>
            </a:br>
            <a:r>
              <a:rPr lang="en-US" dirty="0"/>
              <a:t>at Embry Hills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413F19E-DED1-4FA8-B0DD-04668BC4ADB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8398162"/>
              </p:ext>
            </p:extLst>
          </p:nvPr>
        </p:nvGraphicFramePr>
        <p:xfrm>
          <a:off x="675250" y="715963"/>
          <a:ext cx="6016625" cy="5313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595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F784F-ACDF-4691-8418-4D5293290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Ephesians 6:21-22; Colossians 4:7-9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3CD2D-39B1-42E0-A78E-E4DA1574A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400" i="1" dirty="0"/>
              <a:t>21 But that you may know my affairs and how I am doing, Tychicus, a beloved brother and faithful minister in the Lord, will make all things know to you; 22 whom I have sent to you for this very purpose, that you my know our affairs, and that he may comfort your hearts.</a:t>
            </a:r>
          </a:p>
          <a:p>
            <a:pPr marL="45720" indent="0">
              <a:buNone/>
            </a:pPr>
            <a:r>
              <a:rPr lang="en-US" sz="2400" i="1" dirty="0"/>
              <a:t>7 Tychicus, a beloved brother, faithful minister, and fellow servant in the Lord ,will tell you all the news about me.  8 I am sending him to you for this very purpose, that he may know your circumstances and comfort your hearts, 9 with Onesimus, a faithful and beloved brother, who is one of you.  They will make know to you all things which are happening here.</a:t>
            </a:r>
          </a:p>
        </p:txBody>
      </p:sp>
    </p:spTree>
    <p:extLst>
      <p:ext uri="{BB962C8B-B14F-4D97-AF65-F5344CB8AC3E}">
        <p14:creationId xmlns:p14="http://schemas.microsoft.com/office/powerpoint/2010/main" val="468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C7CE7-5957-4505-A972-B80107761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547812-083D-4C43-A094-247C1617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6265" y="3810000"/>
            <a:ext cx="10466363" cy="1606062"/>
          </a:xfrm>
        </p:spPr>
        <p:txBody>
          <a:bodyPr/>
          <a:lstStyle/>
          <a:p>
            <a:r>
              <a:rPr lang="en-US" dirty="0"/>
              <a:t>Not to give a full picture of the man, his family, and the work…</a:t>
            </a:r>
          </a:p>
          <a:p>
            <a:endParaRPr lang="en-US" dirty="0"/>
          </a:p>
          <a:p>
            <a:r>
              <a:rPr lang="en-US" dirty="0"/>
              <a:t>But to increase awareness of all whom we have fellowship with in the gospel,</a:t>
            </a:r>
          </a:p>
          <a:p>
            <a:r>
              <a:rPr lang="en-US" dirty="0"/>
              <a:t>and to spur you to regularly read reports, pray, and send encouragement. </a:t>
            </a:r>
          </a:p>
        </p:txBody>
      </p:sp>
    </p:spTree>
    <p:extLst>
      <p:ext uri="{BB962C8B-B14F-4D97-AF65-F5344CB8AC3E}">
        <p14:creationId xmlns:p14="http://schemas.microsoft.com/office/powerpoint/2010/main" val="235087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8BE2F-205A-4473-BE24-3CF0E490A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AE41A-7043-4021-B6BE-2BAB51DFF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561" y="5813591"/>
            <a:ext cx="10954081" cy="673807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Members </a:t>
            </a:r>
            <a:r>
              <a:rPr lang="en-US" sz="3200" dirty="0">
                <a:sym typeface="Wingdings" panose="05000000000000000000" pitchFamily="2" charset="2"/>
              </a:rPr>
              <a:t> Shared Files  Reports From Men We Support</a:t>
            </a:r>
            <a:endParaRPr lang="en-US" sz="3200" dirty="0"/>
          </a:p>
        </p:txBody>
      </p:sp>
      <p:pic>
        <p:nvPicPr>
          <p:cNvPr id="6" name="Content Placeholder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C5349CD-E7B8-4B21-A339-820987BCE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00" y="171456"/>
            <a:ext cx="11546658" cy="5423969"/>
          </a:xfr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B6379C21-969E-4623-802D-8D67532BDF62}"/>
              </a:ext>
            </a:extLst>
          </p:cNvPr>
          <p:cNvSpPr/>
          <p:nvPr/>
        </p:nvSpPr>
        <p:spPr>
          <a:xfrm>
            <a:off x="7582486" y="4206235"/>
            <a:ext cx="1434905" cy="422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20D4D0E9-4A82-4281-A417-E1A198D68C9F}"/>
              </a:ext>
            </a:extLst>
          </p:cNvPr>
          <p:cNvSpPr/>
          <p:nvPr/>
        </p:nvSpPr>
        <p:spPr>
          <a:xfrm>
            <a:off x="3401999" y="4627362"/>
            <a:ext cx="422031" cy="6407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3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4795E-9464-4D3D-A9F7-9AB4A2C2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214" y="4881491"/>
            <a:ext cx="3200400" cy="109188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dirty="0"/>
              <a:t>Skip and Carol Paquette</a:t>
            </a:r>
          </a:p>
        </p:txBody>
      </p:sp>
      <p:pic>
        <p:nvPicPr>
          <p:cNvPr id="6" name="Content Placeholder 5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0CAF93D9-33DA-40CC-9FE3-0126164394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88"/>
          <a:stretch/>
        </p:blipFill>
        <p:spPr>
          <a:xfrm>
            <a:off x="7330224" y="7040"/>
            <a:ext cx="4861776" cy="4557921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C47EC-0DFC-4B6E-9072-F8FC3FA50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23214" y="6161652"/>
            <a:ext cx="3200400" cy="34499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err="1"/>
              <a:t>Milbridge</a:t>
            </a:r>
            <a:r>
              <a:rPr lang="en-US" dirty="0"/>
              <a:t>, Maine, USA</a:t>
            </a:r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AC92244C-B4A0-44EE-BCB8-0760089A3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32730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4795E-9464-4D3D-A9F7-9AB4A2C2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214" y="4881491"/>
            <a:ext cx="3200400" cy="109188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dirty="0"/>
              <a:t>Skip and Carol Paquette</a:t>
            </a:r>
          </a:p>
        </p:txBody>
      </p:sp>
      <p:pic>
        <p:nvPicPr>
          <p:cNvPr id="6" name="Content Placeholder 5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0CAF93D9-33DA-40CC-9FE3-0126164394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88"/>
          <a:stretch/>
        </p:blipFill>
        <p:spPr>
          <a:xfrm>
            <a:off x="7330224" y="7040"/>
            <a:ext cx="4861776" cy="4557921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C47EC-0DFC-4B6E-9072-F8FC3FA50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23214" y="6161652"/>
            <a:ext cx="3200400" cy="34499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err="1"/>
              <a:t>Milbridge</a:t>
            </a:r>
            <a:r>
              <a:rPr lang="en-US" dirty="0"/>
              <a:t>, Maine, USA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C0EA2E-60EB-485E-9AFF-3162828343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6423" y="1332794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5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4795E-9464-4D3D-A9F7-9AB4A2C2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214" y="4881491"/>
            <a:ext cx="3200400" cy="109188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dirty="0"/>
              <a:t>Kieran and Patti Murphy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C47EC-0DFC-4B6E-9072-F8FC3FA50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23214" y="6161652"/>
            <a:ext cx="3200400" cy="34499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Philadelphia, Pennsylvania, USA</a:t>
            </a: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A21C27D5-FBC4-459D-9601-2D6A9E8558A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6229" y="479181"/>
            <a:ext cx="2764771" cy="4023360"/>
          </a:xfrm>
        </p:spPr>
      </p:pic>
      <p:pic>
        <p:nvPicPr>
          <p:cNvPr id="27" name="Picture 2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CFB7BF4-AC7D-4BEA-923C-70941A700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4795E-9464-4D3D-A9F7-9AB4A2C2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214" y="4881491"/>
            <a:ext cx="3200400" cy="109188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US" dirty="0"/>
              <a:t>Kieran and Patti Murphy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C47EC-0DFC-4B6E-9072-F8FC3FA50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23214" y="6161652"/>
            <a:ext cx="3200400" cy="34499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Philadelphia, Pennsylvania, USA</a:t>
            </a: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A21C27D5-FBC4-459D-9601-2D6A9E8558A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6229" y="479181"/>
            <a:ext cx="2764771" cy="402336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C83244-A55C-42A1-A07B-80DA5445D5A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6" y="1715859"/>
            <a:ext cx="5943600" cy="3711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980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nded Design Blue 16x9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084.potx" id="{22E7A37F-2161-4E4B-A340-BF7CA314E3E5}" vid="{F2416EA9-E215-4704-9EB2-B7658E7031A3}"/>
    </a:ext>
  </a:extLst>
</a:theme>
</file>

<file path=ppt/theme/theme2.xml><?xml version="1.0" encoding="utf-8"?>
<a:theme xmlns:a="http://schemas.openxmlformats.org/drawingml/2006/main" name="Office Them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banded nature presentation with mountain sunrise photo (widescreen)</Template>
  <TotalTime>2063</TotalTime>
  <Words>797</Words>
  <Application>Microsoft Office PowerPoint</Application>
  <PresentationFormat>Widescreen</PresentationFormat>
  <Paragraphs>71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Corbel</vt:lpstr>
      <vt:lpstr>Euphemia</vt:lpstr>
      <vt:lpstr>Banded Design Blue 16x9</vt:lpstr>
      <vt:lpstr>Evangelism Reports</vt:lpstr>
      <vt:lpstr>December Special Studies at Embry Hills</vt:lpstr>
      <vt:lpstr>Ephesians 6:21-22; Colossians 4:7-9</vt:lpstr>
      <vt:lpstr>Goal</vt:lpstr>
      <vt:lpstr>PowerPoint Presentation</vt:lpstr>
      <vt:lpstr>Skip and Carol Paquette</vt:lpstr>
      <vt:lpstr>Skip and Carol Paquette</vt:lpstr>
      <vt:lpstr>Kieran and Patti Murphy</vt:lpstr>
      <vt:lpstr>Kieran and Patti Murphy</vt:lpstr>
      <vt:lpstr>Glenn and Angelika Jones</vt:lpstr>
      <vt:lpstr>Dennis and Benita Allan</vt:lpstr>
      <vt:lpstr>Dennis and Benita Allan</vt:lpstr>
      <vt:lpstr>Arturo and Claudia Rojas</vt:lpstr>
      <vt:lpstr>Arturo and Claudia Rojas</vt:lpstr>
      <vt:lpstr>Robin and Lyn Bauer</vt:lpstr>
      <vt:lpstr>Robin and Lyn Bauer</vt:lpstr>
      <vt:lpstr>PowerPoint Presentation</vt:lpstr>
      <vt:lpstr>20 Ideas for “Reaching Out” (adapted)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David Hamlett</dc:creator>
  <cp:lastModifiedBy>David Hamlett</cp:lastModifiedBy>
  <cp:revision>21</cp:revision>
  <dcterms:created xsi:type="dcterms:W3CDTF">2020-01-24T14:54:38Z</dcterms:created>
  <dcterms:modified xsi:type="dcterms:W3CDTF">2020-01-26T22:38:01Z</dcterms:modified>
</cp:coreProperties>
</file>