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77"/>
    <p:restoredTop sz="94650"/>
  </p:normalViewPr>
  <p:slideViewPr>
    <p:cSldViewPr snapToGrid="0" snapToObjects="1">
      <p:cViewPr varScale="1">
        <p:scale>
          <a:sx n="134" d="100"/>
          <a:sy n="134" d="100"/>
        </p:scale>
        <p:origin x="200" y="6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97818"/>
            <a:ext cx="4572000" cy="110251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Prayer </a:t>
            </a:r>
            <a:br>
              <a:rPr lang="en-US" b="1" dirty="0"/>
            </a:br>
            <a:r>
              <a:rPr lang="en-US" b="1" dirty="0"/>
              <a:t>to Know </a:t>
            </a:r>
            <a:br>
              <a:rPr lang="en-US" b="1" dirty="0"/>
            </a:br>
            <a:r>
              <a:rPr lang="en-US" b="1" dirty="0"/>
              <a:t>God’s Love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32339"/>
            <a:ext cx="4572000" cy="1314450"/>
          </a:xfrm>
        </p:spPr>
        <p:txBody>
          <a:bodyPr/>
          <a:lstStyle/>
          <a:p>
            <a:r>
              <a:rPr lang="en-US" b="1" dirty="0"/>
              <a:t>Ephesians 3:14-21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12D3318-93D2-A949-B706-5271389AD8CE}"/>
              </a:ext>
            </a:extLst>
          </p:cNvPr>
          <p:cNvSpPr txBox="1">
            <a:spLocks/>
          </p:cNvSpPr>
          <p:nvPr/>
        </p:nvSpPr>
        <p:spPr>
          <a:xfrm>
            <a:off x="4572000" y="3332339"/>
            <a:ext cx="45720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Efesios</a:t>
            </a:r>
            <a:r>
              <a:rPr lang="en-US" b="1" dirty="0"/>
              <a:t> 3:14-21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693A008-33A3-D142-AF01-3A15477899DB}"/>
              </a:ext>
            </a:extLst>
          </p:cNvPr>
          <p:cNvSpPr txBox="1">
            <a:spLocks/>
          </p:cNvSpPr>
          <p:nvPr/>
        </p:nvSpPr>
        <p:spPr>
          <a:xfrm>
            <a:off x="4572000" y="1597819"/>
            <a:ext cx="45720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Una </a:t>
            </a:r>
            <a:r>
              <a:rPr lang="en-US" sz="4000" b="1" dirty="0" err="1"/>
              <a:t>oración</a:t>
            </a:r>
            <a:r>
              <a:rPr lang="en-US" sz="4000" b="1" dirty="0"/>
              <a:t> para </a:t>
            </a:r>
            <a:r>
              <a:rPr lang="en-US" sz="4000" b="1" dirty="0" err="1"/>
              <a:t>conocer</a:t>
            </a:r>
            <a:r>
              <a:rPr lang="en-US" sz="4000" b="1" dirty="0"/>
              <a:t> el </a:t>
            </a:r>
            <a:r>
              <a:rPr lang="en-US" sz="4000" b="1" dirty="0" err="1"/>
              <a:t>amor</a:t>
            </a:r>
            <a:r>
              <a:rPr lang="en-US" sz="4000" b="1" dirty="0"/>
              <a:t> de Dios</a:t>
            </a:r>
          </a:p>
        </p:txBody>
      </p:sp>
    </p:spTree>
    <p:extLst>
      <p:ext uri="{BB962C8B-B14F-4D97-AF65-F5344CB8AC3E}">
        <p14:creationId xmlns:p14="http://schemas.microsoft.com/office/powerpoint/2010/main" val="78227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103"/>
            <a:ext cx="4572000" cy="857250"/>
          </a:xfrm>
        </p:spPr>
        <p:txBody>
          <a:bodyPr>
            <a:noAutofit/>
          </a:bodyPr>
          <a:lstStyle/>
          <a:p>
            <a:r>
              <a:rPr lang="en-US" sz="3600" b="1" dirty="0"/>
              <a:t>The Magnitude of Jesus’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98612"/>
            <a:ext cx="4572000" cy="4044888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/>
              <a:t>The Four Dimensions (vs. 18)</a:t>
            </a:r>
          </a:p>
          <a:p>
            <a:pPr lvl="1"/>
            <a:r>
              <a:rPr lang="en-US" sz="3400" b="1" dirty="0"/>
              <a:t>Breadth (Wide)</a:t>
            </a:r>
          </a:p>
          <a:p>
            <a:pPr lvl="1"/>
            <a:r>
              <a:rPr lang="en-US" sz="3400" b="1" dirty="0"/>
              <a:t>Length (Duration)</a:t>
            </a:r>
          </a:p>
          <a:p>
            <a:pPr lvl="1"/>
            <a:r>
              <a:rPr lang="en-US" sz="3400" b="1" dirty="0"/>
              <a:t>Height (Exaltation)</a:t>
            </a:r>
          </a:p>
          <a:p>
            <a:pPr lvl="1"/>
            <a:r>
              <a:rPr lang="en-US" sz="3400" b="1" dirty="0"/>
              <a:t>Depth (Demonstration)</a:t>
            </a:r>
          </a:p>
          <a:p>
            <a:r>
              <a:rPr lang="en-US" sz="3400" b="1" dirty="0"/>
              <a:t>“…the world may know that you sent me and loved them even as you loved me.” (John 17:23)</a:t>
            </a:r>
          </a:p>
          <a:p>
            <a:r>
              <a:rPr lang="en-US" sz="3400" b="1" dirty="0"/>
              <a:t>“As the Father has loved me, so have I loved you.” (John 15:9)</a:t>
            </a:r>
          </a:p>
          <a:p>
            <a:endParaRPr lang="en-US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D49AD3-19CE-A549-8908-A385DB660F48}"/>
              </a:ext>
            </a:extLst>
          </p:cNvPr>
          <p:cNvSpPr txBox="1">
            <a:spLocks/>
          </p:cNvSpPr>
          <p:nvPr/>
        </p:nvSpPr>
        <p:spPr>
          <a:xfrm>
            <a:off x="4572000" y="1098612"/>
            <a:ext cx="4572000" cy="40448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00" b="1" dirty="0"/>
              <a:t>Las Cuatro </a:t>
            </a:r>
            <a:r>
              <a:rPr lang="en-US" sz="3400" b="1" dirty="0" err="1"/>
              <a:t>Dimensiones</a:t>
            </a:r>
            <a:r>
              <a:rPr lang="en-US" sz="3400" b="1" dirty="0"/>
              <a:t> (vs. 18)</a:t>
            </a:r>
          </a:p>
          <a:p>
            <a:pPr lvl="1"/>
            <a:r>
              <a:rPr lang="en-US" sz="3400" b="1" dirty="0"/>
              <a:t>Ancho (ancho)</a:t>
            </a:r>
          </a:p>
          <a:p>
            <a:pPr lvl="1"/>
            <a:r>
              <a:rPr lang="en-US" sz="3400" b="1" dirty="0" err="1"/>
              <a:t>Longitud</a:t>
            </a:r>
            <a:r>
              <a:rPr lang="en-US" sz="3400" b="1" dirty="0"/>
              <a:t> (</a:t>
            </a:r>
            <a:r>
              <a:rPr lang="en-US" sz="3400" b="1" dirty="0" err="1"/>
              <a:t>duración</a:t>
            </a:r>
            <a:r>
              <a:rPr lang="en-US" sz="3400" b="1" dirty="0"/>
              <a:t>)</a:t>
            </a:r>
          </a:p>
          <a:p>
            <a:pPr lvl="1"/>
            <a:r>
              <a:rPr lang="en-US" sz="3400" b="1" dirty="0"/>
              <a:t>Altura (</a:t>
            </a:r>
            <a:r>
              <a:rPr lang="en-US" sz="3400" b="1" dirty="0" err="1"/>
              <a:t>exaltación</a:t>
            </a:r>
            <a:r>
              <a:rPr lang="en-US" sz="3400" b="1" dirty="0"/>
              <a:t>)</a:t>
            </a:r>
          </a:p>
          <a:p>
            <a:pPr lvl="1"/>
            <a:r>
              <a:rPr lang="en-US" sz="3400" b="1" dirty="0" err="1"/>
              <a:t>Profundidad</a:t>
            </a:r>
            <a:r>
              <a:rPr lang="en-US" sz="3400" b="1" dirty="0"/>
              <a:t> (</a:t>
            </a:r>
            <a:r>
              <a:rPr lang="en-US" sz="3400" b="1" dirty="0" err="1"/>
              <a:t>Demostración</a:t>
            </a:r>
            <a:r>
              <a:rPr lang="en-US" sz="3400" b="1" dirty="0"/>
              <a:t>)</a:t>
            </a:r>
          </a:p>
          <a:p>
            <a:r>
              <a:rPr lang="en-US" sz="3800" b="1" dirty="0"/>
              <a:t>“…el </a:t>
            </a:r>
            <a:r>
              <a:rPr lang="en-US" sz="3800" b="1" dirty="0" err="1"/>
              <a:t>mundo</a:t>
            </a:r>
            <a:r>
              <a:rPr lang="en-US" sz="3800" b="1" dirty="0"/>
              <a:t> </a:t>
            </a:r>
            <a:r>
              <a:rPr lang="en-US" sz="3800" b="1" dirty="0" err="1"/>
              <a:t>sepa</a:t>
            </a:r>
            <a:r>
              <a:rPr lang="en-US" sz="3800" b="1" dirty="0"/>
              <a:t> que Tú me </a:t>
            </a:r>
            <a:r>
              <a:rPr lang="en-US" sz="3800" b="1" dirty="0" err="1"/>
              <a:t>enviaste</a:t>
            </a:r>
            <a:r>
              <a:rPr lang="en-US" sz="3800" b="1" dirty="0"/>
              <a:t>, y que los </a:t>
            </a:r>
            <a:r>
              <a:rPr lang="en-US" sz="3800" b="1" dirty="0" err="1"/>
              <a:t>amaste</a:t>
            </a:r>
            <a:r>
              <a:rPr lang="en-US" sz="3800" b="1" dirty="0"/>
              <a:t> </a:t>
            </a:r>
            <a:r>
              <a:rPr lang="en-US" sz="3800" b="1" dirty="0" err="1"/>
              <a:t>tal</a:t>
            </a:r>
            <a:r>
              <a:rPr lang="en-US" sz="3800" b="1" dirty="0"/>
              <a:t> </a:t>
            </a:r>
            <a:r>
              <a:rPr lang="en-US" sz="3800" b="1" dirty="0" err="1"/>
              <a:t>como</a:t>
            </a:r>
            <a:r>
              <a:rPr lang="en-US" sz="3800" b="1" dirty="0"/>
              <a:t> me has </a:t>
            </a:r>
            <a:r>
              <a:rPr lang="en-US" sz="3800" b="1" dirty="0" err="1"/>
              <a:t>amado</a:t>
            </a:r>
            <a:r>
              <a:rPr lang="en-US" sz="3800" b="1" dirty="0"/>
              <a:t> a </a:t>
            </a:r>
            <a:r>
              <a:rPr lang="en-US" sz="3800" b="1" dirty="0" err="1"/>
              <a:t>Mí</a:t>
            </a:r>
            <a:r>
              <a:rPr lang="en-US" sz="3800" b="1" dirty="0"/>
              <a:t>.” (Juan 17:23)</a:t>
            </a:r>
          </a:p>
          <a:p>
            <a:r>
              <a:rPr lang="en-US" sz="3400" b="1" dirty="0"/>
              <a:t>“</a:t>
            </a:r>
            <a:r>
              <a:rPr lang="en-US" sz="3800" b="1" dirty="0"/>
              <a:t>Como el Padre me ha </a:t>
            </a:r>
            <a:r>
              <a:rPr lang="en-US" sz="3800" b="1" dirty="0" err="1"/>
              <a:t>amado</a:t>
            </a:r>
            <a:r>
              <a:rPr lang="en-US" sz="3800" b="1" dirty="0"/>
              <a:t>, </a:t>
            </a:r>
            <a:r>
              <a:rPr lang="en-US" sz="3800" b="1" dirty="0" err="1"/>
              <a:t>así</a:t>
            </a:r>
            <a:r>
              <a:rPr lang="en-US" sz="3800" b="1" dirty="0"/>
              <a:t> </a:t>
            </a:r>
            <a:r>
              <a:rPr lang="en-US" sz="3800" b="1" dirty="0" err="1"/>
              <a:t>también</a:t>
            </a:r>
            <a:r>
              <a:rPr lang="en-US" sz="3800" b="1" dirty="0"/>
              <a:t> </a:t>
            </a:r>
            <a:r>
              <a:rPr lang="en-US" sz="3800" b="1" dirty="0" err="1"/>
              <a:t>Yo</a:t>
            </a:r>
            <a:r>
              <a:rPr lang="en-US" sz="3800" b="1" dirty="0"/>
              <a:t> los he </a:t>
            </a:r>
            <a:r>
              <a:rPr lang="en-US" sz="3800" b="1" dirty="0" err="1"/>
              <a:t>amado</a:t>
            </a:r>
            <a:r>
              <a:rPr lang="en-US" sz="3800" b="1" dirty="0"/>
              <a:t>; (John 15:9</a:t>
            </a:r>
            <a:r>
              <a:rPr lang="en-US" sz="3400" b="1" dirty="0"/>
              <a:t>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B2CEF-1064-C04A-B807-925056778BAA}"/>
              </a:ext>
            </a:extLst>
          </p:cNvPr>
          <p:cNvSpPr txBox="1">
            <a:spLocks/>
          </p:cNvSpPr>
          <p:nvPr/>
        </p:nvSpPr>
        <p:spPr>
          <a:xfrm>
            <a:off x="4572000" y="106103"/>
            <a:ext cx="4572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La </a:t>
            </a:r>
            <a:r>
              <a:rPr lang="en-US" sz="3600" b="1" dirty="0" err="1"/>
              <a:t>Magnitud</a:t>
            </a:r>
            <a:r>
              <a:rPr lang="en-US" sz="3600" b="1" dirty="0"/>
              <a:t> del Amor de Jesús</a:t>
            </a:r>
          </a:p>
        </p:txBody>
      </p:sp>
    </p:spTree>
    <p:extLst>
      <p:ext uri="{BB962C8B-B14F-4D97-AF65-F5344CB8AC3E}">
        <p14:creationId xmlns:p14="http://schemas.microsoft.com/office/powerpoint/2010/main" val="137157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98612"/>
            <a:ext cx="4572000" cy="4044888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/>
              <a:t>Surpasses Knowledge (vs. 19)</a:t>
            </a:r>
          </a:p>
          <a:p>
            <a:pPr lvl="1"/>
            <a:r>
              <a:rPr lang="en-US" sz="3100" b="1" dirty="0"/>
              <a:t>Never Fully Understand </a:t>
            </a:r>
          </a:p>
          <a:p>
            <a:pPr lvl="1"/>
            <a:r>
              <a:rPr lang="en-US" sz="3100" b="1" dirty="0"/>
              <a:t>“Know” By Experience</a:t>
            </a:r>
          </a:p>
          <a:p>
            <a:pPr lvl="2"/>
            <a:r>
              <a:rPr lang="en-US" sz="2600" b="1" dirty="0"/>
              <a:t>Adam &amp; Eve “Knew” Each Other (Genesis 4:1, 25)</a:t>
            </a:r>
          </a:p>
          <a:p>
            <a:pPr lvl="2"/>
            <a:r>
              <a:rPr lang="en-US" sz="2600" b="1" dirty="0"/>
              <a:t>“</a:t>
            </a:r>
            <a:r>
              <a:rPr lang="en-US" sz="2600" b="1" baseline="30000" dirty="0"/>
              <a:t>14</a:t>
            </a:r>
            <a:r>
              <a:rPr lang="en-US" sz="2600" b="1" dirty="0"/>
              <a:t>For the love of Christ controls us, because we have concluded this: that one has died for all, therefore all have died; </a:t>
            </a:r>
            <a:r>
              <a:rPr lang="en-US" sz="2600" b="1" baseline="30000" dirty="0"/>
              <a:t>15</a:t>
            </a:r>
            <a:r>
              <a:rPr lang="en-US" sz="2600" b="1" dirty="0"/>
              <a:t>and he died for all, that those who live might no longer live for themselves but for him who for their sake died and was raised.” (2 Cor. 5:14-15)</a:t>
            </a:r>
          </a:p>
          <a:p>
            <a:endParaRPr lang="en-US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976253-9A9E-4341-B0EA-DD6FEDD61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103"/>
            <a:ext cx="4572000" cy="857250"/>
          </a:xfrm>
        </p:spPr>
        <p:txBody>
          <a:bodyPr>
            <a:noAutofit/>
          </a:bodyPr>
          <a:lstStyle/>
          <a:p>
            <a:r>
              <a:rPr lang="en-US" sz="3600" b="1" dirty="0"/>
              <a:t>The Magnitude of Jesus’ Love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278DB77-2EF3-7E44-AF90-5132A08D0A2C}"/>
              </a:ext>
            </a:extLst>
          </p:cNvPr>
          <p:cNvSpPr txBox="1">
            <a:spLocks/>
          </p:cNvSpPr>
          <p:nvPr/>
        </p:nvSpPr>
        <p:spPr>
          <a:xfrm>
            <a:off x="4572000" y="106103"/>
            <a:ext cx="4572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La </a:t>
            </a:r>
            <a:r>
              <a:rPr lang="en-US" sz="3600" b="1" dirty="0" err="1"/>
              <a:t>Magnitud</a:t>
            </a:r>
            <a:r>
              <a:rPr lang="en-US" sz="3600" b="1" dirty="0"/>
              <a:t> del Amor de Jesús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C45698-EEC0-5846-8B36-F98AD4709893}"/>
              </a:ext>
            </a:extLst>
          </p:cNvPr>
          <p:cNvSpPr txBox="1">
            <a:spLocks/>
          </p:cNvSpPr>
          <p:nvPr/>
        </p:nvSpPr>
        <p:spPr>
          <a:xfrm>
            <a:off x="4572000" y="1098612"/>
            <a:ext cx="4572000" cy="40448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err="1"/>
              <a:t>Sobrepasa</a:t>
            </a:r>
            <a:r>
              <a:rPr lang="en-US" sz="3600" b="1" dirty="0"/>
              <a:t> </a:t>
            </a:r>
            <a:r>
              <a:rPr lang="en-US" sz="3600" b="1" dirty="0" err="1"/>
              <a:t>Conocimiento</a:t>
            </a:r>
            <a:r>
              <a:rPr lang="en-US" sz="3600" b="1" dirty="0"/>
              <a:t>(v.19)</a:t>
            </a:r>
          </a:p>
          <a:p>
            <a:pPr lvl="1"/>
            <a:r>
              <a:rPr lang="en-US" sz="3100" b="1" dirty="0" err="1"/>
              <a:t>Nunca</a:t>
            </a:r>
            <a:r>
              <a:rPr lang="en-US" sz="3100" b="1" dirty="0"/>
              <a:t> </a:t>
            </a:r>
            <a:r>
              <a:rPr lang="en-US" sz="3100" b="1" dirty="0" err="1"/>
              <a:t>entienda</a:t>
            </a:r>
            <a:r>
              <a:rPr lang="en-US" sz="3100" b="1" dirty="0"/>
              <a:t> </a:t>
            </a:r>
            <a:r>
              <a:rPr lang="en-US" sz="3100" b="1" dirty="0" err="1"/>
              <a:t>completamente</a:t>
            </a:r>
            <a:endParaRPr lang="en-US" sz="3100" b="1" dirty="0"/>
          </a:p>
          <a:p>
            <a:pPr lvl="1"/>
            <a:r>
              <a:rPr lang="en-US" sz="3100" b="1" dirty="0"/>
              <a:t>“"Saber" por </a:t>
            </a:r>
            <a:r>
              <a:rPr lang="en-US" sz="3100" b="1" dirty="0" err="1"/>
              <a:t>experiencia</a:t>
            </a:r>
            <a:endParaRPr lang="en-US" sz="3100" b="1" dirty="0"/>
          </a:p>
          <a:p>
            <a:pPr lvl="2"/>
            <a:r>
              <a:rPr lang="en-US" sz="2600" b="1" dirty="0"/>
              <a:t>Adan &amp; Eva Se “</a:t>
            </a:r>
            <a:r>
              <a:rPr lang="en-US" sz="2600" b="1" dirty="0" err="1"/>
              <a:t>Conocieron</a:t>
            </a:r>
            <a:r>
              <a:rPr lang="en-US" sz="2600" b="1" dirty="0"/>
              <a:t>” (Genesis 4:1, 25)</a:t>
            </a:r>
          </a:p>
          <a:p>
            <a:pPr lvl="2"/>
            <a:r>
              <a:rPr lang="en-US" sz="2600" b="1" dirty="0"/>
              <a:t>“</a:t>
            </a:r>
            <a:r>
              <a:rPr lang="en-US" sz="2600" b="1" baseline="30000" dirty="0"/>
              <a:t>14</a:t>
            </a:r>
            <a:r>
              <a:rPr lang="en-US" sz="2600" b="1" dirty="0"/>
              <a:t> </a:t>
            </a:r>
            <a:r>
              <a:rPr lang="en-US" sz="2600" b="1" dirty="0" err="1"/>
              <a:t>Pues</a:t>
            </a:r>
            <a:r>
              <a:rPr lang="en-US" sz="2600" b="1" dirty="0"/>
              <a:t> el </a:t>
            </a:r>
            <a:r>
              <a:rPr lang="en-US" sz="2600" b="1" dirty="0" err="1"/>
              <a:t>amor</a:t>
            </a:r>
            <a:r>
              <a:rPr lang="en-US" sz="2600" b="1" dirty="0"/>
              <a:t> de Cristo </a:t>
            </a:r>
            <a:r>
              <a:rPr lang="en-US" sz="2600" b="1" dirty="0" err="1"/>
              <a:t>nos</a:t>
            </a:r>
            <a:r>
              <a:rPr lang="en-US" sz="2600" b="1" dirty="0"/>
              <a:t> </a:t>
            </a:r>
            <a:r>
              <a:rPr lang="en-US" sz="2600" b="1" dirty="0" err="1"/>
              <a:t>apremia</a:t>
            </a:r>
            <a:r>
              <a:rPr lang="en-US" sz="2600" b="1" dirty="0"/>
              <a:t>, </a:t>
            </a:r>
            <a:r>
              <a:rPr lang="en-US" sz="2600" b="1" dirty="0" err="1"/>
              <a:t>habiendo</a:t>
            </a:r>
            <a:r>
              <a:rPr lang="en-US" sz="2600" b="1" dirty="0"/>
              <a:t> </a:t>
            </a:r>
            <a:r>
              <a:rPr lang="en-US" sz="2600" b="1" dirty="0" err="1"/>
              <a:t>llegado</a:t>
            </a:r>
            <a:r>
              <a:rPr lang="en-US" sz="2600" b="1" dirty="0"/>
              <a:t> a </a:t>
            </a:r>
            <a:r>
              <a:rPr lang="en-US" sz="2600" b="1" dirty="0" err="1"/>
              <a:t>esta</a:t>
            </a:r>
            <a:r>
              <a:rPr lang="en-US" sz="2600" b="1" dirty="0"/>
              <a:t> </a:t>
            </a:r>
            <a:r>
              <a:rPr lang="en-US" sz="2600" b="1" dirty="0" err="1"/>
              <a:t>conclusión</a:t>
            </a:r>
            <a:r>
              <a:rPr lang="en-US" sz="2600" b="1" dirty="0"/>
              <a:t>: que Uno </a:t>
            </a:r>
            <a:r>
              <a:rPr lang="en-US" sz="2600" b="1" dirty="0" err="1"/>
              <a:t>murió</a:t>
            </a:r>
            <a:r>
              <a:rPr lang="en-US" sz="2600" b="1" dirty="0"/>
              <a:t> por </a:t>
            </a:r>
            <a:r>
              <a:rPr lang="en-US" sz="2600" b="1" dirty="0" err="1"/>
              <a:t>todos</a:t>
            </a:r>
            <a:r>
              <a:rPr lang="en-US" sz="2600" b="1" dirty="0"/>
              <a:t>, y por </a:t>
            </a:r>
            <a:r>
              <a:rPr lang="en-US" sz="2600" b="1" dirty="0" err="1"/>
              <a:t>consiguiente</a:t>
            </a:r>
            <a:r>
              <a:rPr lang="en-US" sz="2600" b="1" dirty="0"/>
              <a:t>, </a:t>
            </a:r>
            <a:r>
              <a:rPr lang="en-US" sz="2600" b="1" dirty="0" err="1"/>
              <a:t>todos</a:t>
            </a:r>
            <a:r>
              <a:rPr lang="en-US" sz="2600" b="1" dirty="0"/>
              <a:t> </a:t>
            </a:r>
            <a:r>
              <a:rPr lang="en-US" sz="2600" b="1" dirty="0" err="1"/>
              <a:t>murieron</a:t>
            </a:r>
            <a:r>
              <a:rPr lang="en-US" sz="2600" b="1" dirty="0"/>
              <a:t>. 15 Y por </a:t>
            </a:r>
            <a:r>
              <a:rPr lang="en-US" sz="2600" b="1" dirty="0" err="1"/>
              <a:t>todos</a:t>
            </a:r>
            <a:r>
              <a:rPr lang="en-US" sz="2600" b="1" dirty="0"/>
              <a:t> </a:t>
            </a:r>
            <a:r>
              <a:rPr lang="en-US" sz="2600" b="1" dirty="0" err="1"/>
              <a:t>murió</a:t>
            </a:r>
            <a:r>
              <a:rPr lang="en-US" sz="2600" b="1" dirty="0"/>
              <a:t>, para que los que </a:t>
            </a:r>
            <a:r>
              <a:rPr lang="en-US" sz="2600" b="1" dirty="0" err="1"/>
              <a:t>viven</a:t>
            </a:r>
            <a:r>
              <a:rPr lang="en-US" sz="2600" b="1" dirty="0"/>
              <a:t>, </a:t>
            </a:r>
            <a:r>
              <a:rPr lang="en-US" sz="2600" b="1" dirty="0" err="1"/>
              <a:t>ya</a:t>
            </a:r>
            <a:r>
              <a:rPr lang="en-US" sz="2600" b="1" dirty="0"/>
              <a:t> no </a:t>
            </a:r>
            <a:r>
              <a:rPr lang="en-US" sz="2600" b="1" dirty="0" err="1"/>
              <a:t>vivan</a:t>
            </a:r>
            <a:r>
              <a:rPr lang="en-US" sz="2600" b="1" dirty="0"/>
              <a:t> para </a:t>
            </a:r>
            <a:r>
              <a:rPr lang="en-US" sz="2600" b="1" dirty="0" err="1"/>
              <a:t>sí</a:t>
            </a:r>
            <a:r>
              <a:rPr lang="en-US" sz="2600" b="1" dirty="0"/>
              <a:t>, </a:t>
            </a:r>
            <a:r>
              <a:rPr lang="en-US" sz="2600" b="1" dirty="0" err="1"/>
              <a:t>sino</a:t>
            </a:r>
            <a:r>
              <a:rPr lang="en-US" sz="2600" b="1" dirty="0"/>
              <a:t> para </a:t>
            </a:r>
            <a:r>
              <a:rPr lang="en-US" sz="2600" b="1" dirty="0" err="1"/>
              <a:t>Aquel</a:t>
            </a:r>
            <a:r>
              <a:rPr lang="en-US" sz="2600" b="1" dirty="0"/>
              <a:t> que </a:t>
            </a:r>
            <a:r>
              <a:rPr lang="en-US" sz="2600" b="1" dirty="0" err="1"/>
              <a:t>murió</a:t>
            </a:r>
            <a:r>
              <a:rPr lang="en-US" sz="2600" b="1" dirty="0"/>
              <a:t> y </a:t>
            </a:r>
            <a:r>
              <a:rPr lang="en-US" sz="2600" b="1" dirty="0" err="1"/>
              <a:t>resucitó</a:t>
            </a:r>
            <a:r>
              <a:rPr lang="en-US" sz="2600" b="1" dirty="0"/>
              <a:t> por </a:t>
            </a:r>
            <a:r>
              <a:rPr lang="en-US" sz="2600" b="1" dirty="0" err="1"/>
              <a:t>ellos</a:t>
            </a:r>
            <a:r>
              <a:rPr lang="en-US" sz="2600" b="1" dirty="0"/>
              <a:t> (2 Cor. 5:14-15)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088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103"/>
            <a:ext cx="4572000" cy="8572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Importance of Jesus’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98612"/>
            <a:ext cx="4572000" cy="393787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To Be Rooted &amp; Grounded (vs. 17)</a:t>
            </a:r>
          </a:p>
          <a:p>
            <a:pPr lvl="1"/>
            <a:r>
              <a:rPr lang="en-US" b="1" dirty="0"/>
              <a:t>“But these have no root; they believe for a while, and in time of testing fall away.” (Luke 8:13)</a:t>
            </a:r>
          </a:p>
          <a:p>
            <a:pPr lvl="1"/>
            <a:r>
              <a:rPr lang="en-US" b="1" dirty="0"/>
              <a:t>“Who shall separate us from the love of Christ? Shall tribulation, or distress, or persecution, or famine, or nakedness, or danger, or sword?” (Romans 8:35)</a:t>
            </a:r>
          </a:p>
          <a:p>
            <a:r>
              <a:rPr lang="en-US" b="1" dirty="0"/>
              <a:t>To Be Filled with the Fullness of God (vs. 19)</a:t>
            </a:r>
          </a:p>
          <a:p>
            <a:pPr lvl="1"/>
            <a:r>
              <a:rPr lang="en-US" b="1" dirty="0"/>
              <a:t>Reflect the Character of God</a:t>
            </a:r>
          </a:p>
          <a:p>
            <a:pPr lvl="1"/>
            <a:r>
              <a:rPr lang="en-US" b="1" dirty="0"/>
              <a:t>Love Creates Proper Motivation</a:t>
            </a:r>
          </a:p>
          <a:p>
            <a:pPr lvl="1"/>
            <a:r>
              <a:rPr lang="en-US" b="1" dirty="0"/>
              <a:t>Results in Glory to God (vs. 21)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264B692-CC7E-994B-9710-7D9351EE8306}"/>
              </a:ext>
            </a:extLst>
          </p:cNvPr>
          <p:cNvSpPr txBox="1">
            <a:spLocks/>
          </p:cNvSpPr>
          <p:nvPr/>
        </p:nvSpPr>
        <p:spPr>
          <a:xfrm>
            <a:off x="4572000" y="106103"/>
            <a:ext cx="4572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La </a:t>
            </a:r>
            <a:r>
              <a:rPr lang="en-US" sz="4000" b="1" dirty="0" err="1"/>
              <a:t>importancia</a:t>
            </a:r>
            <a:r>
              <a:rPr lang="en-US" sz="4000" b="1" dirty="0"/>
              <a:t> del </a:t>
            </a:r>
            <a:r>
              <a:rPr lang="en-US" sz="4000" b="1" dirty="0" err="1"/>
              <a:t>amor</a:t>
            </a:r>
            <a:r>
              <a:rPr lang="en-US" sz="4000" b="1" dirty="0"/>
              <a:t> de Jesús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D75B36E-CDB6-CE43-B1AA-A79F90ECAC2C}"/>
              </a:ext>
            </a:extLst>
          </p:cNvPr>
          <p:cNvSpPr txBox="1">
            <a:spLocks/>
          </p:cNvSpPr>
          <p:nvPr/>
        </p:nvSpPr>
        <p:spPr>
          <a:xfrm>
            <a:off x="4571999" y="1098611"/>
            <a:ext cx="4572000" cy="393787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Estar</a:t>
            </a:r>
            <a:r>
              <a:rPr lang="en-US" b="1" dirty="0"/>
              <a:t> </a:t>
            </a:r>
            <a:r>
              <a:rPr lang="en-US" b="1" dirty="0" err="1"/>
              <a:t>arraigado</a:t>
            </a:r>
            <a:r>
              <a:rPr lang="en-US" b="1" dirty="0"/>
              <a:t> y </a:t>
            </a:r>
            <a:r>
              <a:rPr lang="en-US" b="1" dirty="0" err="1"/>
              <a:t>cimentado</a:t>
            </a:r>
            <a:r>
              <a:rPr lang="en-US" b="1" dirty="0"/>
              <a:t> (vs. 17)</a:t>
            </a:r>
          </a:p>
          <a:p>
            <a:pPr lvl="1"/>
            <a:r>
              <a:rPr lang="en-US" b="1" dirty="0"/>
              <a:t>“</a:t>
            </a:r>
            <a:r>
              <a:rPr lang="en-US" b="1" dirty="0" err="1"/>
              <a:t>pero</a:t>
            </a:r>
            <a:r>
              <a:rPr lang="en-US" b="1" dirty="0"/>
              <a:t> no </a:t>
            </a:r>
            <a:r>
              <a:rPr lang="en-US" b="1" dirty="0" err="1"/>
              <a:t>tienen</a:t>
            </a:r>
            <a:r>
              <a:rPr lang="en-US" b="1" dirty="0"/>
              <a:t> </a:t>
            </a:r>
            <a:r>
              <a:rPr lang="en-US" b="1" dirty="0" err="1"/>
              <a:t>raíz</a:t>
            </a:r>
            <a:r>
              <a:rPr lang="en-US" b="1" dirty="0"/>
              <a:t> profunda; </a:t>
            </a:r>
            <a:r>
              <a:rPr lang="en-US" b="1" dirty="0" err="1"/>
              <a:t>creen</a:t>
            </a:r>
            <a:r>
              <a:rPr lang="en-US" b="1" dirty="0"/>
              <a:t> por </a:t>
            </a:r>
            <a:r>
              <a:rPr lang="en-US" b="1" dirty="0" err="1"/>
              <a:t>algún</a:t>
            </a:r>
            <a:r>
              <a:rPr lang="en-US" b="1" dirty="0"/>
              <a:t> </a:t>
            </a:r>
            <a:r>
              <a:rPr lang="en-US" b="1" dirty="0" err="1"/>
              <a:t>tiempo</a:t>
            </a:r>
            <a:r>
              <a:rPr lang="en-US" b="1" dirty="0"/>
              <a:t>, y </a:t>
            </a:r>
            <a:r>
              <a:rPr lang="en-US" b="1" dirty="0" err="1"/>
              <a:t>en</a:t>
            </a:r>
            <a:r>
              <a:rPr lang="en-US" b="1" dirty="0"/>
              <a:t> el </a:t>
            </a:r>
            <a:r>
              <a:rPr lang="en-US" b="1" dirty="0" err="1"/>
              <a:t>momento</a:t>
            </a:r>
            <a:r>
              <a:rPr lang="en-US" b="1" dirty="0"/>
              <a:t> de la </a:t>
            </a:r>
            <a:r>
              <a:rPr lang="en-US" b="1" dirty="0" err="1"/>
              <a:t>tentación</a:t>
            </a:r>
            <a:r>
              <a:rPr lang="en-US" b="1" dirty="0"/>
              <a:t> </a:t>
            </a:r>
            <a:r>
              <a:rPr lang="en-US" b="1" dirty="0" err="1"/>
              <a:t>sucumben</a:t>
            </a:r>
            <a:r>
              <a:rPr lang="en-US" b="1" dirty="0"/>
              <a:t>.” (Luke 8:13)</a:t>
            </a:r>
          </a:p>
          <a:p>
            <a:pPr lvl="1"/>
            <a:r>
              <a:rPr lang="en-US" b="1" dirty="0"/>
              <a:t>“¿</a:t>
            </a:r>
            <a:r>
              <a:rPr lang="en-US" b="1" dirty="0" err="1"/>
              <a:t>Quién</a:t>
            </a:r>
            <a:r>
              <a:rPr lang="en-US" b="1" dirty="0"/>
              <a:t> </a:t>
            </a:r>
            <a:r>
              <a:rPr lang="en-US" b="1" dirty="0" err="1"/>
              <a:t>nos</a:t>
            </a:r>
            <a:r>
              <a:rPr lang="en-US" b="1" dirty="0"/>
              <a:t> </a:t>
            </a:r>
            <a:r>
              <a:rPr lang="en-US" b="1" dirty="0" err="1"/>
              <a:t>separará</a:t>
            </a:r>
            <a:r>
              <a:rPr lang="en-US" b="1" dirty="0"/>
              <a:t> del </a:t>
            </a:r>
            <a:r>
              <a:rPr lang="en-US" b="1" dirty="0" err="1"/>
              <a:t>amor</a:t>
            </a:r>
            <a:r>
              <a:rPr lang="en-US" b="1" dirty="0"/>
              <a:t> de Cristo? ¿</a:t>
            </a:r>
            <a:r>
              <a:rPr lang="en-US" b="1" dirty="0" err="1"/>
              <a:t>Tribulación</a:t>
            </a:r>
            <a:r>
              <a:rPr lang="en-US" b="1" dirty="0"/>
              <a:t>, o </a:t>
            </a:r>
            <a:r>
              <a:rPr lang="en-US" b="1" dirty="0" err="1"/>
              <a:t>angustia</a:t>
            </a:r>
            <a:r>
              <a:rPr lang="en-US" b="1" dirty="0"/>
              <a:t>, o </a:t>
            </a:r>
            <a:r>
              <a:rPr lang="en-US" b="1" dirty="0" err="1"/>
              <a:t>persecución</a:t>
            </a:r>
            <a:r>
              <a:rPr lang="en-US" b="1" dirty="0"/>
              <a:t>, o </a:t>
            </a:r>
            <a:r>
              <a:rPr lang="en-US" b="1" dirty="0" err="1"/>
              <a:t>hambre</a:t>
            </a:r>
            <a:r>
              <a:rPr lang="en-US" b="1" dirty="0"/>
              <a:t>, o </a:t>
            </a:r>
            <a:r>
              <a:rPr lang="en-US" b="1" dirty="0" err="1"/>
              <a:t>desnudez</a:t>
            </a:r>
            <a:r>
              <a:rPr lang="en-US" b="1" dirty="0"/>
              <a:t>, o </a:t>
            </a:r>
            <a:r>
              <a:rPr lang="en-US" b="1" dirty="0" err="1"/>
              <a:t>peligro</a:t>
            </a:r>
            <a:r>
              <a:rPr lang="en-US" b="1" dirty="0"/>
              <a:t>, o espada?” (</a:t>
            </a:r>
            <a:r>
              <a:rPr lang="en-US" b="1" dirty="0" err="1"/>
              <a:t>Romanos</a:t>
            </a:r>
            <a:r>
              <a:rPr lang="en-US" b="1" dirty="0"/>
              <a:t> 8:35)</a:t>
            </a:r>
          </a:p>
          <a:p>
            <a:r>
              <a:rPr lang="en-US" b="1" dirty="0"/>
              <a:t>Ser </a:t>
            </a:r>
            <a:r>
              <a:rPr lang="en-US" b="1" dirty="0" err="1"/>
              <a:t>lleno</a:t>
            </a:r>
            <a:r>
              <a:rPr lang="en-US" b="1" dirty="0"/>
              <a:t> de la </a:t>
            </a:r>
            <a:r>
              <a:rPr lang="en-US" b="1" dirty="0" err="1"/>
              <a:t>plenitud</a:t>
            </a:r>
            <a:r>
              <a:rPr lang="en-US" b="1" dirty="0"/>
              <a:t> de Dios (vs. 19)</a:t>
            </a:r>
          </a:p>
          <a:p>
            <a:pPr lvl="1"/>
            <a:r>
              <a:rPr lang="en-US" b="1" dirty="0" err="1"/>
              <a:t>Refleja</a:t>
            </a:r>
            <a:r>
              <a:rPr lang="en-US" b="1" dirty="0"/>
              <a:t> el </a:t>
            </a:r>
            <a:r>
              <a:rPr lang="en-US" b="1" dirty="0" err="1"/>
              <a:t>carácter</a:t>
            </a:r>
            <a:r>
              <a:rPr lang="en-US" b="1" dirty="0"/>
              <a:t> de Dios</a:t>
            </a:r>
          </a:p>
          <a:p>
            <a:pPr lvl="1"/>
            <a:r>
              <a:rPr lang="en-US" b="1" dirty="0"/>
              <a:t>El </a:t>
            </a:r>
            <a:r>
              <a:rPr lang="en-US" b="1" dirty="0" err="1"/>
              <a:t>amor</a:t>
            </a:r>
            <a:r>
              <a:rPr lang="en-US" b="1" dirty="0"/>
              <a:t> </a:t>
            </a:r>
            <a:r>
              <a:rPr lang="en-US" b="1" dirty="0" err="1"/>
              <a:t>crea</a:t>
            </a:r>
            <a:r>
              <a:rPr lang="en-US" b="1" dirty="0"/>
              <a:t> una </a:t>
            </a:r>
            <a:r>
              <a:rPr lang="en-US" b="1" dirty="0" err="1"/>
              <a:t>motivación</a:t>
            </a:r>
            <a:r>
              <a:rPr lang="en-US" b="1" dirty="0"/>
              <a:t> </a:t>
            </a:r>
            <a:r>
              <a:rPr lang="en-US" b="1" dirty="0" err="1"/>
              <a:t>adecuada</a:t>
            </a:r>
            <a:endParaRPr lang="en-US" b="1" dirty="0"/>
          </a:p>
          <a:p>
            <a:pPr lvl="1"/>
            <a:r>
              <a:rPr lang="en-US" b="1" dirty="0" err="1"/>
              <a:t>Resultados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Gloria a Dios (vs. 21)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701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103"/>
            <a:ext cx="4572000" cy="8572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Growing in Jesus’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98612"/>
            <a:ext cx="4572000" cy="393787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Work to Comprehend (vs. 18)</a:t>
            </a:r>
          </a:p>
          <a:p>
            <a:pPr lvl="1"/>
            <a:r>
              <a:rPr lang="en-US" b="1" dirty="0"/>
              <a:t>“Lay hold of” &amp; “To Seize”</a:t>
            </a:r>
          </a:p>
          <a:p>
            <a:r>
              <a:rPr lang="en-US" b="1" dirty="0"/>
              <a:t>Share it With One Another (vs. 18)</a:t>
            </a:r>
          </a:p>
          <a:p>
            <a:pPr lvl="1"/>
            <a:r>
              <a:rPr lang="en-US" b="1" dirty="0"/>
              <a:t>Jesus Loves Your Brothers &amp; Sisters</a:t>
            </a:r>
          </a:p>
          <a:p>
            <a:r>
              <a:rPr lang="en-US" b="1" dirty="0"/>
              <a:t>Prayer</a:t>
            </a:r>
          </a:p>
          <a:p>
            <a:pPr lvl="1"/>
            <a:r>
              <a:rPr lang="en-US" b="1" dirty="0"/>
              <a:t>God Can Do More Than We Ask or Think (vs. 20)</a:t>
            </a:r>
          </a:p>
          <a:p>
            <a:pPr lvl="1"/>
            <a:r>
              <a:rPr lang="en-US" b="1" dirty="0"/>
              <a:t>God is Our Caring Father (vs. 14)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F69116-1D5D-574C-86FE-35B6D6D9F5B1}"/>
              </a:ext>
            </a:extLst>
          </p:cNvPr>
          <p:cNvSpPr txBox="1">
            <a:spLocks/>
          </p:cNvSpPr>
          <p:nvPr/>
        </p:nvSpPr>
        <p:spPr>
          <a:xfrm>
            <a:off x="4572000" y="1098611"/>
            <a:ext cx="4572000" cy="3937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err="1"/>
              <a:t>Trabajar</a:t>
            </a:r>
            <a:r>
              <a:rPr lang="en-US" sz="2500" b="1" dirty="0"/>
              <a:t> a </a:t>
            </a:r>
            <a:r>
              <a:rPr lang="en-US" sz="2500" b="1" dirty="0" err="1"/>
              <a:t>comprender</a:t>
            </a:r>
            <a:r>
              <a:rPr lang="en-US" sz="2500" b="1" dirty="0"/>
              <a:t>(v. 18)</a:t>
            </a:r>
          </a:p>
          <a:p>
            <a:pPr lvl="1"/>
            <a:r>
              <a:rPr lang="en-US" sz="2200" b="1" dirty="0"/>
              <a:t>"</a:t>
            </a:r>
            <a:r>
              <a:rPr lang="en-US" sz="2200" b="1" dirty="0" err="1"/>
              <a:t>Echar</a:t>
            </a:r>
            <a:r>
              <a:rPr lang="en-US" sz="2200" b="1" dirty="0"/>
              <a:t> mano de" y "</a:t>
            </a:r>
            <a:r>
              <a:rPr lang="en-US" sz="2200" b="1" dirty="0" err="1"/>
              <a:t>Agarrar</a:t>
            </a:r>
            <a:r>
              <a:rPr lang="en-US" sz="2200" b="1" dirty="0"/>
              <a:t>"</a:t>
            </a:r>
          </a:p>
          <a:p>
            <a:r>
              <a:rPr lang="en-US" sz="2500" b="1" dirty="0" err="1"/>
              <a:t>Compártelo</a:t>
            </a:r>
            <a:r>
              <a:rPr lang="en-US" sz="2500" b="1" dirty="0"/>
              <a:t>  con </a:t>
            </a:r>
            <a:r>
              <a:rPr lang="en-US" sz="2500" b="1" dirty="0" err="1"/>
              <a:t>otros</a:t>
            </a:r>
            <a:r>
              <a:rPr lang="en-US" sz="2500" b="1" dirty="0"/>
              <a:t> (vs. 18)</a:t>
            </a:r>
          </a:p>
          <a:p>
            <a:pPr lvl="1"/>
            <a:r>
              <a:rPr lang="en-US" sz="2200" b="1" dirty="0"/>
              <a:t>Jesús </a:t>
            </a:r>
            <a:r>
              <a:rPr lang="en-US" sz="2200" b="1" dirty="0" err="1"/>
              <a:t>ama</a:t>
            </a:r>
            <a:r>
              <a:rPr lang="en-US" sz="2200" b="1" dirty="0"/>
              <a:t> a </a:t>
            </a:r>
            <a:r>
              <a:rPr lang="en-US" sz="2200" b="1" dirty="0" err="1"/>
              <a:t>tus</a:t>
            </a:r>
            <a:r>
              <a:rPr lang="en-US" sz="2200" b="1" dirty="0"/>
              <a:t> </a:t>
            </a:r>
            <a:r>
              <a:rPr lang="en-US" sz="2200" b="1" dirty="0" err="1"/>
              <a:t>hermanos</a:t>
            </a:r>
            <a:r>
              <a:rPr lang="en-US" sz="2200" b="1" dirty="0"/>
              <a:t> y </a:t>
            </a:r>
            <a:r>
              <a:rPr lang="en-US" sz="2200" b="1" dirty="0" err="1"/>
              <a:t>hermanas</a:t>
            </a:r>
            <a:endParaRPr lang="en-US" sz="2200" b="1" dirty="0"/>
          </a:p>
          <a:p>
            <a:r>
              <a:rPr lang="en-US" sz="2500" b="1" dirty="0" err="1"/>
              <a:t>Oración</a:t>
            </a:r>
            <a:endParaRPr lang="en-US" sz="2500" b="1" dirty="0"/>
          </a:p>
          <a:p>
            <a:pPr lvl="1"/>
            <a:r>
              <a:rPr lang="en-US" sz="2200" b="1" dirty="0"/>
              <a:t>Dios </a:t>
            </a:r>
            <a:r>
              <a:rPr lang="en-US" sz="2200" b="1" dirty="0" err="1"/>
              <a:t>hace</a:t>
            </a:r>
            <a:r>
              <a:rPr lang="en-US" sz="2200" b="1" dirty="0"/>
              <a:t> </a:t>
            </a:r>
            <a:r>
              <a:rPr lang="en-US" sz="2200" b="1" dirty="0" err="1"/>
              <a:t>más</a:t>
            </a:r>
            <a:r>
              <a:rPr lang="en-US" sz="2200" b="1" dirty="0"/>
              <a:t> de lo que </a:t>
            </a:r>
            <a:r>
              <a:rPr lang="en-US" sz="2200" b="1" dirty="0" err="1"/>
              <a:t>pedimos</a:t>
            </a:r>
            <a:r>
              <a:rPr lang="en-US" sz="2200" b="1" dirty="0"/>
              <a:t> o </a:t>
            </a:r>
            <a:r>
              <a:rPr lang="en-US" sz="2200" b="1" dirty="0" err="1"/>
              <a:t>pensamos</a:t>
            </a:r>
            <a:r>
              <a:rPr lang="en-US" sz="2200" b="1" dirty="0"/>
              <a:t> (vs. 20)</a:t>
            </a:r>
          </a:p>
          <a:p>
            <a:pPr lvl="1"/>
            <a:r>
              <a:rPr lang="en-US" sz="2200" b="1" dirty="0"/>
              <a:t>Dios es </a:t>
            </a:r>
            <a:r>
              <a:rPr lang="en-US" sz="2200" b="1" dirty="0" err="1"/>
              <a:t>nuestro</a:t>
            </a:r>
            <a:r>
              <a:rPr lang="en-US" sz="2200" b="1" dirty="0"/>
              <a:t> padre </a:t>
            </a:r>
            <a:r>
              <a:rPr lang="en-US" sz="2200" b="1" dirty="0" err="1"/>
              <a:t>cariñoso</a:t>
            </a:r>
            <a:r>
              <a:rPr lang="en-US" sz="2200" b="1" dirty="0"/>
              <a:t> (vs. 14)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367D869-6EA3-5F4A-A122-5782D0CF21D6}"/>
              </a:ext>
            </a:extLst>
          </p:cNvPr>
          <p:cNvSpPr txBox="1">
            <a:spLocks/>
          </p:cNvSpPr>
          <p:nvPr/>
        </p:nvSpPr>
        <p:spPr>
          <a:xfrm>
            <a:off x="4572000" y="106103"/>
            <a:ext cx="4572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/>
              <a:t>Creciendo</a:t>
            </a:r>
            <a:r>
              <a:rPr lang="en-US" sz="4000" b="1" dirty="0"/>
              <a:t> </a:t>
            </a:r>
            <a:r>
              <a:rPr lang="en-US" sz="4000" b="1" dirty="0" err="1"/>
              <a:t>en</a:t>
            </a:r>
            <a:r>
              <a:rPr lang="en-US" sz="4000" b="1" dirty="0"/>
              <a:t> el </a:t>
            </a:r>
            <a:r>
              <a:rPr lang="en-US" sz="4000" b="1" dirty="0" err="1"/>
              <a:t>amor</a:t>
            </a:r>
            <a:r>
              <a:rPr lang="en-US" sz="4000" b="1" dirty="0"/>
              <a:t> de Jesús</a:t>
            </a:r>
          </a:p>
        </p:txBody>
      </p:sp>
    </p:spTree>
    <p:extLst>
      <p:ext uri="{BB962C8B-B14F-4D97-AF65-F5344CB8AC3E}">
        <p14:creationId xmlns:p14="http://schemas.microsoft.com/office/powerpoint/2010/main" val="119734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1353</TotalTime>
  <Words>699</Words>
  <Application>Microsoft Macintosh PowerPoint</Application>
  <PresentationFormat>On-screen Show (16:9)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 Black </vt:lpstr>
      <vt:lpstr>A Prayer  to Know  God’s Love</vt:lpstr>
      <vt:lpstr>The Magnitude of Jesus’ Love</vt:lpstr>
      <vt:lpstr>The Magnitude of Jesus’ Love</vt:lpstr>
      <vt:lpstr>The Importance of Jesus’ Love</vt:lpstr>
      <vt:lpstr>Growing in Jesus’ Love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Loves You</dc:title>
  <dc:creator>Erik Borlaug</dc:creator>
  <cp:lastModifiedBy>Bill Sanchez</cp:lastModifiedBy>
  <cp:revision>28</cp:revision>
  <dcterms:created xsi:type="dcterms:W3CDTF">2019-01-09T20:46:09Z</dcterms:created>
  <dcterms:modified xsi:type="dcterms:W3CDTF">2020-02-23T20:44:33Z</dcterms:modified>
</cp:coreProperties>
</file>