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5"/>
  </p:normalViewPr>
  <p:slideViewPr>
    <p:cSldViewPr snapToGrid="0" snapToObjects="1">
      <p:cViewPr varScale="1">
        <p:scale>
          <a:sx n="119" d="100"/>
          <a:sy n="119" d="100"/>
        </p:scale>
        <p:origin x="1296" y="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6" indent="-342896" algn="l" defTabSz="9143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defTabSz="9143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8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7" algn="l" defTabSz="9143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7" algn="l" defTabSz="9143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7" algn="l" defTabSz="9143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&amp; New Covenant</a:t>
            </a:r>
          </a:p>
        </p:txBody>
      </p:sp>
    </p:spTree>
    <p:extLst>
      <p:ext uri="{BB962C8B-B14F-4D97-AF65-F5344CB8AC3E}">
        <p14:creationId xmlns:p14="http://schemas.microsoft.com/office/powerpoint/2010/main" val="242919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58" y="643231"/>
            <a:ext cx="8769684" cy="45938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“You shall not round off the hair on your temples or mar the edges of your beard.” (Lev. 19:27)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“…nor shall you wear a garment of cloth made of two kinds of material.” (Lev. 19:19)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“If a man commits adultery with the wife of his neighbor, both the adulterer and the adulteress shall surely be put to death.” (Lev. 20:10)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1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Covenant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81" y="1485902"/>
            <a:ext cx="8937038" cy="412406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Beriyt</a:t>
            </a:r>
            <a:r>
              <a:rPr lang="en-US" dirty="0"/>
              <a:t>” </a:t>
            </a:r>
            <a:r>
              <a:rPr lang="mr-IN" dirty="0"/>
              <a:t>–</a:t>
            </a:r>
            <a:r>
              <a:rPr lang="en-US" dirty="0"/>
              <a:t> Alliance / Partnership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Types of Covenants</a:t>
            </a:r>
          </a:p>
          <a:p>
            <a:pPr lvl="1"/>
            <a:r>
              <a:rPr lang="en-US" dirty="0"/>
              <a:t>Contract (Genesis 29:18-20)</a:t>
            </a:r>
          </a:p>
          <a:p>
            <a:pPr lvl="1"/>
            <a:r>
              <a:rPr lang="en-US" dirty="0"/>
              <a:t>Promise (Genesis 12:1-3)</a:t>
            </a:r>
          </a:p>
          <a:p>
            <a:pPr lvl="1"/>
            <a:r>
              <a:rPr lang="en-US" dirty="0"/>
              <a:t>Obligatory (Exodus 19:1-6)</a:t>
            </a:r>
          </a:p>
          <a:p>
            <a:endParaRPr lang="en-US" dirty="0"/>
          </a:p>
          <a:p>
            <a:r>
              <a:rPr lang="en-US" dirty="0"/>
              <a:t>“And the men who transgressed my covenant and did not keep the terms of the covenant that they made before me, I will make them like the calf that they cut in two and passed between its parts…” (Jeremiah 34:18)</a:t>
            </a:r>
          </a:p>
          <a:p>
            <a:pPr lvl="1"/>
            <a:endParaRPr lang="en-US" dirty="0"/>
          </a:p>
          <a:p>
            <a:pPr marL="45719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9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Mosaic Covenant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81" y="1485902"/>
            <a:ext cx="8937038" cy="4136422"/>
          </a:xfrm>
        </p:spPr>
        <p:txBody>
          <a:bodyPr>
            <a:normAutofit/>
          </a:bodyPr>
          <a:lstStyle/>
          <a:p>
            <a:r>
              <a:rPr lang="en-US" dirty="0"/>
              <a:t>Obligatory Covenant (Exodus 19:1-6)</a:t>
            </a:r>
          </a:p>
          <a:p>
            <a:pPr lvl="1"/>
            <a:r>
              <a:rPr lang="en-US" dirty="0"/>
              <a:t>God Saved Israel From Egypt</a:t>
            </a:r>
          </a:p>
          <a:p>
            <a:pPr lvl="1"/>
            <a:r>
              <a:rPr lang="en-US" dirty="0"/>
              <a:t>“And he wrote on the tablets the words of the covenant, the Ten Commandments.” (Exodus 34:28)</a:t>
            </a:r>
          </a:p>
          <a:p>
            <a:pPr lvl="1"/>
            <a:r>
              <a:rPr lang="en-US" dirty="0"/>
              <a:t>Ratified by Blood (Exodus 24:4-8)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Israel Repeatedly Broke Covenant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9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Covenant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81" y="1485902"/>
            <a:ext cx="8937038" cy="38422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baseline="30000" dirty="0"/>
              <a:t>25</a:t>
            </a:r>
            <a:r>
              <a:rPr lang="en-US" dirty="0"/>
              <a:t>I will sprinkle clean water on you, and you shall be clean from all your </a:t>
            </a:r>
            <a:r>
              <a:rPr lang="en-US" dirty="0" err="1"/>
              <a:t>uncleannesses</a:t>
            </a:r>
            <a:r>
              <a:rPr lang="en-US" dirty="0"/>
              <a:t>, and from all your idols I will cleanse you. </a:t>
            </a:r>
            <a:r>
              <a:rPr lang="en-US" baseline="30000" dirty="0"/>
              <a:t>26</a:t>
            </a:r>
            <a:r>
              <a:rPr lang="en-US" dirty="0"/>
              <a:t>And I will give you a new heart, and a new spirit I will put within you. And I will remove the heart of stone from your flesh and give you a heart of flesh. </a:t>
            </a:r>
            <a:r>
              <a:rPr lang="en-US" baseline="30000" dirty="0"/>
              <a:t>27</a:t>
            </a:r>
            <a:r>
              <a:rPr lang="en-US" dirty="0"/>
              <a:t>And I will put my Spirit within you, and cause you to walk in my statutes and be careful to obey my rules.” (Ezekiel 36:25-27)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Covenant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81" y="1485902"/>
            <a:ext cx="8937038" cy="3842219"/>
          </a:xfrm>
        </p:spPr>
        <p:txBody>
          <a:bodyPr>
            <a:normAutofit/>
          </a:bodyPr>
          <a:lstStyle/>
          <a:p>
            <a:r>
              <a:rPr lang="en-US" dirty="0"/>
              <a:t>Better Promises (Hebrews 8:6-13; Jer. 31:31-34)</a:t>
            </a:r>
          </a:p>
          <a:p>
            <a:pPr lvl="1"/>
            <a:r>
              <a:rPr lang="en-US" dirty="0"/>
              <a:t>Law Written on Hearts</a:t>
            </a:r>
          </a:p>
          <a:p>
            <a:pPr lvl="1"/>
            <a:r>
              <a:rPr lang="en-US" dirty="0"/>
              <a:t>Forgiveness</a:t>
            </a:r>
          </a:p>
          <a:p>
            <a:pPr lvl="1"/>
            <a:r>
              <a:rPr lang="en-US" dirty="0"/>
              <a:t>All Will Know the Lord</a:t>
            </a:r>
          </a:p>
          <a:p>
            <a:endParaRPr lang="en-US" dirty="0"/>
          </a:p>
          <a:p>
            <a:r>
              <a:rPr lang="en-US" dirty="0"/>
              <a:t>Mosaic Covenant Obsolete (vs. 13)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2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81" y="1485902"/>
            <a:ext cx="8937038" cy="38422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Regarding Law of Moses</a:t>
            </a:r>
          </a:p>
          <a:p>
            <a:pPr lvl="1"/>
            <a:r>
              <a:rPr lang="en-US" dirty="0"/>
              <a:t>Answer to Skeptics</a:t>
            </a:r>
          </a:p>
          <a:p>
            <a:pPr lvl="1"/>
            <a:r>
              <a:rPr lang="en-US" dirty="0"/>
              <a:t>Ten Commandments</a:t>
            </a:r>
          </a:p>
          <a:p>
            <a:pPr lvl="1"/>
            <a:r>
              <a:rPr lang="en-US" dirty="0"/>
              <a:t>Feast Days / Sabbath</a:t>
            </a:r>
          </a:p>
          <a:p>
            <a:pPr lvl="1"/>
            <a:r>
              <a:rPr lang="en-US" dirty="0"/>
              <a:t>Dietary Laws</a:t>
            </a:r>
          </a:p>
          <a:p>
            <a:pPr lvl="1"/>
            <a:r>
              <a:rPr lang="en-US" dirty="0"/>
              <a:t>Instrumental Music</a:t>
            </a:r>
          </a:p>
          <a:p>
            <a:endParaRPr lang="en-US" dirty="0"/>
          </a:p>
          <a:p>
            <a:r>
              <a:rPr lang="en-US" dirty="0"/>
              <a:t>Greater Blood For the Covenant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1313</TotalTime>
  <Words>350</Words>
  <Application>Microsoft Office PowerPoint</Application>
  <PresentationFormat>On-screen Show (16:10)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 Black </vt:lpstr>
      <vt:lpstr>Old &amp; New Covenant</vt:lpstr>
      <vt:lpstr>PowerPoint Presentation</vt:lpstr>
      <vt:lpstr>Defining Covenant</vt:lpstr>
      <vt:lpstr>Mosaic Covenant</vt:lpstr>
      <vt:lpstr>Jesus’ Covenant</vt:lpstr>
      <vt:lpstr>Jesus’ Covenant</vt:lpstr>
      <vt:lpstr>Implications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&amp; New Covenant</dc:title>
  <dc:creator>Erik Borlaug</dc:creator>
  <cp:lastModifiedBy>Brad Beutjer</cp:lastModifiedBy>
  <cp:revision>21</cp:revision>
  <dcterms:created xsi:type="dcterms:W3CDTF">2017-09-06T22:30:48Z</dcterms:created>
  <dcterms:modified xsi:type="dcterms:W3CDTF">2020-02-02T16:07:47Z</dcterms:modified>
</cp:coreProperties>
</file>