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9"/>
  </p:notesMasterIdLst>
  <p:sldIdLst>
    <p:sldId id="256" r:id="rId2"/>
    <p:sldId id="263" r:id="rId3"/>
    <p:sldId id="265" r:id="rId4"/>
    <p:sldId id="264" r:id="rId5"/>
    <p:sldId id="266" r:id="rId6"/>
    <p:sldId id="257" r:id="rId7"/>
    <p:sldId id="268" r:id="rId8"/>
    <p:sldId id="267" r:id="rId9"/>
    <p:sldId id="269" r:id="rId10"/>
    <p:sldId id="270" r:id="rId11"/>
    <p:sldId id="271" r:id="rId12"/>
    <p:sldId id="272" r:id="rId13"/>
    <p:sldId id="273" r:id="rId14"/>
    <p:sldId id="258" r:id="rId15"/>
    <p:sldId id="286" r:id="rId16"/>
    <p:sldId id="282" r:id="rId17"/>
    <p:sldId id="283" r:id="rId18"/>
    <p:sldId id="274" r:id="rId19"/>
    <p:sldId id="284" r:id="rId20"/>
    <p:sldId id="285" r:id="rId21"/>
    <p:sldId id="275" r:id="rId22"/>
    <p:sldId id="277" r:id="rId23"/>
    <p:sldId id="278" r:id="rId24"/>
    <p:sldId id="276" r:id="rId25"/>
    <p:sldId id="279" r:id="rId26"/>
    <p:sldId id="280" r:id="rId27"/>
    <p:sldId id="262" r:id="rId2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7"/>
    <p:restoredTop sz="91439"/>
  </p:normalViewPr>
  <p:slideViewPr>
    <p:cSldViewPr snapToGrid="0" snapToObjects="1">
      <p:cViewPr varScale="1">
        <p:scale>
          <a:sx n="124" d="100"/>
          <a:sy n="124" d="100"/>
        </p:scale>
        <p:origin x="17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0878B-9F7A-0948-9AED-ADAF77E33AEC}" type="datetimeFigureOut">
              <a:rPr lang="en-US" smtClean="0"/>
              <a:t>5/10/20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2E5D3-2082-A64F-92F6-3F3CC7722F0F}" type="slidenum">
              <a:rPr lang="en-US" smtClean="0"/>
              <a:t>‹#›</a:t>
            </a:fld>
            <a:endParaRPr lang="en-US"/>
          </a:p>
        </p:txBody>
      </p:sp>
    </p:spTree>
    <p:extLst>
      <p:ext uri="{BB962C8B-B14F-4D97-AF65-F5344CB8AC3E}">
        <p14:creationId xmlns:p14="http://schemas.microsoft.com/office/powerpoint/2010/main" val="1208622606"/>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C2E5D3-2082-A64F-92F6-3F3CC7722F0F}" type="slidenum">
              <a:rPr lang="en-US" smtClean="0"/>
              <a:t>9</a:t>
            </a:fld>
            <a:endParaRPr lang="en-US"/>
          </a:p>
        </p:txBody>
      </p:sp>
    </p:spTree>
    <p:extLst>
      <p:ext uri="{BB962C8B-B14F-4D97-AF65-F5344CB8AC3E}">
        <p14:creationId xmlns:p14="http://schemas.microsoft.com/office/powerpoint/2010/main" val="515920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C2E5D3-2082-A64F-92F6-3F3CC7722F0F}" type="slidenum">
              <a:rPr lang="en-US" smtClean="0"/>
              <a:t>10</a:t>
            </a:fld>
            <a:endParaRPr lang="en-US"/>
          </a:p>
        </p:txBody>
      </p:sp>
    </p:spTree>
    <p:extLst>
      <p:ext uri="{BB962C8B-B14F-4D97-AF65-F5344CB8AC3E}">
        <p14:creationId xmlns:p14="http://schemas.microsoft.com/office/powerpoint/2010/main" val="3094021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C2E5D3-2082-A64F-92F6-3F3CC7722F0F}" type="slidenum">
              <a:rPr lang="en-US" smtClean="0"/>
              <a:t>11</a:t>
            </a:fld>
            <a:endParaRPr lang="en-US"/>
          </a:p>
        </p:txBody>
      </p:sp>
    </p:spTree>
    <p:extLst>
      <p:ext uri="{BB962C8B-B14F-4D97-AF65-F5344CB8AC3E}">
        <p14:creationId xmlns:p14="http://schemas.microsoft.com/office/powerpoint/2010/main" val="35795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C2E5D3-2082-A64F-92F6-3F3CC7722F0F}" type="slidenum">
              <a:rPr lang="en-US" smtClean="0"/>
              <a:t>12</a:t>
            </a:fld>
            <a:endParaRPr lang="en-US"/>
          </a:p>
        </p:txBody>
      </p:sp>
    </p:spTree>
    <p:extLst>
      <p:ext uri="{BB962C8B-B14F-4D97-AF65-F5344CB8AC3E}">
        <p14:creationId xmlns:p14="http://schemas.microsoft.com/office/powerpoint/2010/main" val="618825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C2E5D3-2082-A64F-92F6-3F3CC7722F0F}" type="slidenum">
              <a:rPr lang="en-US" smtClean="0"/>
              <a:t>13</a:t>
            </a:fld>
            <a:endParaRPr lang="en-US"/>
          </a:p>
        </p:txBody>
      </p:sp>
    </p:spTree>
    <p:extLst>
      <p:ext uri="{BB962C8B-B14F-4D97-AF65-F5344CB8AC3E}">
        <p14:creationId xmlns:p14="http://schemas.microsoft.com/office/powerpoint/2010/main" val="1331468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F55969-D40C-7C4A-8D82-584314CE5AEF}"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196819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55969-D40C-7C4A-8D82-584314CE5AEF}"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307267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55969-D40C-7C4A-8D82-584314CE5AEF}"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353614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55969-D40C-7C4A-8D82-584314CE5AEF}"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78648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55969-D40C-7C4A-8D82-584314CE5AEF}"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27005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F55969-D40C-7C4A-8D82-584314CE5AEF}" type="datetimeFigureOut">
              <a:rPr lang="en-US" smtClean="0"/>
              <a:t>5/10/20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234948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F55969-D40C-7C4A-8D82-584314CE5AEF}" type="datetimeFigureOut">
              <a:rPr lang="en-US" smtClean="0"/>
              <a:t>5/10/20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339868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F55969-D40C-7C4A-8D82-584314CE5AEF}" type="datetimeFigureOut">
              <a:rPr lang="en-US" smtClean="0"/>
              <a:t>5/10/20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101597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55969-D40C-7C4A-8D82-584314CE5AEF}" type="datetimeFigureOut">
              <a:rPr lang="en-US" smtClean="0"/>
              <a:t>5/10/20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17957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F55969-D40C-7C4A-8D82-584314CE5AEF}" type="datetimeFigureOut">
              <a:rPr lang="en-US" smtClean="0"/>
              <a:t>5/10/20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82822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F55969-D40C-7C4A-8D82-584314CE5AEF}" type="datetimeFigureOut">
              <a:rPr lang="en-US" smtClean="0"/>
              <a:t>5/10/20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4CF10-5997-9D4A-AE43-ACA5DBCFCFE5}" type="slidenum">
              <a:rPr lang="en-US" smtClean="0"/>
              <a:t>‹#›</a:t>
            </a:fld>
            <a:endParaRPr lang="en-US"/>
          </a:p>
        </p:txBody>
      </p:sp>
    </p:spTree>
    <p:extLst>
      <p:ext uri="{BB962C8B-B14F-4D97-AF65-F5344CB8AC3E}">
        <p14:creationId xmlns:p14="http://schemas.microsoft.com/office/powerpoint/2010/main" val="341458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0F55969-D40C-7C4A-8D82-584314CE5AEF}" type="datetimeFigureOut">
              <a:rPr lang="en-US" smtClean="0"/>
              <a:t>5/10/20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D64CF10-5997-9D4A-AE43-ACA5DBCFCFE5}" type="slidenum">
              <a:rPr lang="en-US" smtClean="0"/>
              <a:t>‹#›</a:t>
            </a:fld>
            <a:endParaRPr lang="en-US"/>
          </a:p>
        </p:txBody>
      </p:sp>
    </p:spTree>
    <p:extLst>
      <p:ext uri="{BB962C8B-B14F-4D97-AF65-F5344CB8AC3E}">
        <p14:creationId xmlns:p14="http://schemas.microsoft.com/office/powerpoint/2010/main" val="42071358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F4BDA-05B1-6142-980A-DC88E448975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BD7B02A-3090-914D-A969-337536EDEFA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5391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1087785"/>
            <a:ext cx="7379208" cy="3539430"/>
          </a:xfrm>
          <a:prstGeom prst="rect">
            <a:avLst/>
          </a:prstGeom>
          <a:noFill/>
        </p:spPr>
        <p:txBody>
          <a:bodyPr wrap="square" rtlCol="0">
            <a:spAutoFit/>
          </a:bodyPr>
          <a:lstStyle/>
          <a:p>
            <a:pPr algn="ctr"/>
            <a:r>
              <a:rPr lang="en-US" sz="3200" dirty="0"/>
              <a:t>[Mat 11:28-30 NASB] 28 "Come to Me, all who are weary and heavy-laden, and I will give you rest. 29 "Take My yoke upon you and learn from Me, for I am gentle and humble in heart, and YOU WILL FIND REST FOR YOUR SOULS. 30 "For My yoke is easy and My burden is light."</a:t>
            </a:r>
            <a:endParaRPr lang="en-US" sz="3200" dirty="0">
              <a:solidFill>
                <a:srgbClr val="FFFF00"/>
              </a:solidFill>
            </a:endParaRPr>
          </a:p>
        </p:txBody>
      </p:sp>
    </p:spTree>
    <p:extLst>
      <p:ext uri="{BB962C8B-B14F-4D97-AF65-F5344CB8AC3E}">
        <p14:creationId xmlns:p14="http://schemas.microsoft.com/office/powerpoint/2010/main" val="404387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1087785"/>
            <a:ext cx="7379208" cy="3539430"/>
          </a:xfrm>
          <a:prstGeom prst="rect">
            <a:avLst/>
          </a:prstGeom>
          <a:noFill/>
        </p:spPr>
        <p:txBody>
          <a:bodyPr wrap="square" rtlCol="0">
            <a:spAutoFit/>
          </a:bodyPr>
          <a:lstStyle/>
          <a:p>
            <a:pPr algn="ctr"/>
            <a:r>
              <a:rPr lang="en-US" sz="3200" dirty="0"/>
              <a:t>[Mat 11:28-30 NASB] 28 "</a:t>
            </a:r>
            <a:r>
              <a:rPr lang="en-US" sz="3200" dirty="0">
                <a:solidFill>
                  <a:srgbClr val="FFFF00"/>
                </a:solidFill>
              </a:rPr>
              <a:t>Come to Me, all who are weary and heavy-laden</a:t>
            </a:r>
            <a:r>
              <a:rPr lang="en-US" sz="3200" dirty="0"/>
              <a:t>, and </a:t>
            </a:r>
            <a:r>
              <a:rPr lang="en-US" sz="3200" dirty="0">
                <a:solidFill>
                  <a:srgbClr val="FFFF00"/>
                </a:solidFill>
              </a:rPr>
              <a:t>I will give you rest.</a:t>
            </a:r>
            <a:r>
              <a:rPr lang="en-US" sz="3200" dirty="0"/>
              <a:t> 29 "Take My yoke upon you and learn from Me, for I am gentle and humble in heart, and </a:t>
            </a:r>
            <a:r>
              <a:rPr lang="en-US" sz="3200" dirty="0">
                <a:solidFill>
                  <a:srgbClr val="FFFF00"/>
                </a:solidFill>
              </a:rPr>
              <a:t>YOU WILL FIND REST FOR YOUR SOULS</a:t>
            </a:r>
            <a:r>
              <a:rPr lang="en-US" sz="3200" dirty="0"/>
              <a:t>. 30 "For My yoke is easy and My burden is light."</a:t>
            </a:r>
            <a:endParaRPr lang="en-US" sz="3200" dirty="0">
              <a:solidFill>
                <a:srgbClr val="FFFF00"/>
              </a:solidFill>
            </a:endParaRPr>
          </a:p>
        </p:txBody>
      </p:sp>
    </p:spTree>
    <p:extLst>
      <p:ext uri="{BB962C8B-B14F-4D97-AF65-F5344CB8AC3E}">
        <p14:creationId xmlns:p14="http://schemas.microsoft.com/office/powerpoint/2010/main" val="201739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1087785"/>
            <a:ext cx="7379208" cy="3539430"/>
          </a:xfrm>
          <a:prstGeom prst="rect">
            <a:avLst/>
          </a:prstGeom>
          <a:noFill/>
        </p:spPr>
        <p:txBody>
          <a:bodyPr wrap="square" rtlCol="0">
            <a:spAutoFit/>
          </a:bodyPr>
          <a:lstStyle/>
          <a:p>
            <a:pPr algn="ctr"/>
            <a:r>
              <a:rPr lang="en-US" sz="3200" dirty="0"/>
              <a:t>[Mat 11:28-30 NASB] 28 "Come to Me, all who are weary and heavy-laden, and I will give you rest. 29 </a:t>
            </a:r>
            <a:r>
              <a:rPr lang="en-US" sz="3200" dirty="0">
                <a:solidFill>
                  <a:srgbClr val="FFFF00"/>
                </a:solidFill>
              </a:rPr>
              <a:t>"Take My yoke upon you </a:t>
            </a:r>
            <a:r>
              <a:rPr lang="en-US" sz="3200" dirty="0"/>
              <a:t>and learn from Me, for I am gentle and humble in heart, and YOU WILL FIND REST FOR YOUR SOULS. 30 "</a:t>
            </a:r>
            <a:r>
              <a:rPr lang="en-US" sz="3200" dirty="0">
                <a:solidFill>
                  <a:srgbClr val="FFFF00"/>
                </a:solidFill>
              </a:rPr>
              <a:t>For My yoke</a:t>
            </a:r>
            <a:r>
              <a:rPr lang="en-US" sz="3200" dirty="0"/>
              <a:t> is easy and </a:t>
            </a:r>
            <a:r>
              <a:rPr lang="en-US" sz="3200" dirty="0">
                <a:solidFill>
                  <a:srgbClr val="FFFF00"/>
                </a:solidFill>
              </a:rPr>
              <a:t>My burden is light."</a:t>
            </a:r>
          </a:p>
        </p:txBody>
      </p:sp>
    </p:spTree>
    <p:extLst>
      <p:ext uri="{BB962C8B-B14F-4D97-AF65-F5344CB8AC3E}">
        <p14:creationId xmlns:p14="http://schemas.microsoft.com/office/powerpoint/2010/main" val="175484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1087785"/>
            <a:ext cx="7379208" cy="3539430"/>
          </a:xfrm>
          <a:prstGeom prst="rect">
            <a:avLst/>
          </a:prstGeom>
          <a:noFill/>
        </p:spPr>
        <p:txBody>
          <a:bodyPr wrap="square" rtlCol="0">
            <a:spAutoFit/>
          </a:bodyPr>
          <a:lstStyle/>
          <a:p>
            <a:pPr algn="ctr"/>
            <a:r>
              <a:rPr lang="en-US" sz="3200" dirty="0"/>
              <a:t>[Mat 11:28-30 NASB] 28 "Come to Me, all who are weary and heavy-laden, and I will give you rest. 29 "Take My yoke upon you and </a:t>
            </a:r>
            <a:r>
              <a:rPr lang="en-US" sz="3200" b="1" u="sng" dirty="0">
                <a:solidFill>
                  <a:srgbClr val="FFFF00"/>
                </a:solidFill>
              </a:rPr>
              <a:t>learn from Me</a:t>
            </a:r>
            <a:r>
              <a:rPr lang="en-US" sz="3200" dirty="0"/>
              <a:t>, for I am gentle and humble in heart, and YOU WILL FIND REST FOR YOUR SOULS. 30 "For My yoke is easy and My burden is light."</a:t>
            </a:r>
          </a:p>
        </p:txBody>
      </p:sp>
    </p:spTree>
    <p:extLst>
      <p:ext uri="{BB962C8B-B14F-4D97-AF65-F5344CB8AC3E}">
        <p14:creationId xmlns:p14="http://schemas.microsoft.com/office/powerpoint/2010/main" val="2570392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pPr marL="0" indent="0">
              <a:buNone/>
            </a:pPr>
            <a:endParaRPr lang="en-US" dirty="0"/>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320716" y="1119849"/>
            <a:ext cx="5823284" cy="4579937"/>
          </a:xfrm>
        </p:spPr>
        <p:txBody>
          <a:bodyPr anchor="ctr">
            <a:noAutofit/>
          </a:bodyPr>
          <a:lstStyle/>
          <a:p>
            <a:pPr marL="0" indent="0" algn="ctr">
              <a:buNone/>
            </a:pPr>
            <a:r>
              <a:rPr lang="en-US" sz="1600" dirty="0"/>
              <a:t>[Mat 4:1-11 NASB] 1 Then Jesus was led up by the Spirit into the wilderness to be tempted by the devil. 2 And after He had fasted forty days and forty nights, He then became hungry. 3 And the tempter came and said to Him, "If You are the Son of God, command that these stones become bread." 4 But He answered and said, "It is written, 'MAN SHALL NOT LIVE ON BREAD ALONE, BUT ON EVERY WORD THAT PROCEEDS OUT OF THE MOUTH OF GOD.'" 5 Then the devil took Him into the holy city and had Him stand on the pinnacle of the temple, 6 and said to Him, "If You are the Son of God, throw Yourself down; for it is written, 'HE WILL COMMAND HIS ANGELS CONCERNING YOU'; and 'ON [their] HANDS THEY WILL BEAR YOU UP, SO THAT YOU WILL NOT STRIKE YOUR FOOT AGAINST A STONE.'" 7 Jesus said to him, "On the other hand, it is written, 'YOU SHALL NOT PUT THE LORD YOUR GOD TO THE TEST.'" 8 Again, the devil took Him to a very high mountain and showed Him all the kingdoms of the world and their glory; 9 and he said to Him, "All these things I will give You, if You fall down and worship me." 10 Then Jesus said to him, "Go, Satan! For it is written, 'YOU SHALL WORSHIP THE LORD YOUR GOD, AND SERVE HIM ONLY.'" 11 Then the devil left Him; and behold, angels came and [began] to minister to Him.</a:t>
            </a:r>
          </a:p>
        </p:txBody>
      </p:sp>
    </p:spTree>
    <p:extLst>
      <p:ext uri="{BB962C8B-B14F-4D97-AF65-F5344CB8AC3E}">
        <p14:creationId xmlns:p14="http://schemas.microsoft.com/office/powerpoint/2010/main" val="4207070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t>Jesus was completely committed when dealing      with His temptations.</a:t>
            </a:r>
          </a:p>
          <a:p>
            <a:pPr marL="0" indent="0">
              <a:buNone/>
            </a:pPr>
            <a:endParaRPr lang="en-US" dirty="0"/>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320716" y="1119849"/>
            <a:ext cx="5823284" cy="4579937"/>
          </a:xfrm>
        </p:spPr>
        <p:txBody>
          <a:bodyPr anchor="ctr">
            <a:noAutofit/>
          </a:bodyPr>
          <a:lstStyle/>
          <a:p>
            <a:pPr marL="0" indent="0" algn="ctr">
              <a:buNone/>
            </a:pPr>
            <a:r>
              <a:rPr lang="en-US" sz="1600" dirty="0"/>
              <a:t>[Mat 4:1-11 NASB] 1 Then Jesus was led up by the Spirit into the wilderness to be tempted by the devil. 2 And after He had fasted forty days and forty nights, He then became hungry. 3 </a:t>
            </a:r>
            <a:r>
              <a:rPr lang="en-US" sz="1600" dirty="0">
                <a:solidFill>
                  <a:srgbClr val="FFFF00"/>
                </a:solidFill>
              </a:rPr>
              <a:t>And the tempter came and said to Him</a:t>
            </a:r>
            <a:r>
              <a:rPr lang="en-US" sz="1600" dirty="0"/>
              <a:t>, "If You are the Son of God, command that these stones become bread." 4 But He answered and said, "It is written, 'MAN SHALL NOT LIVE ON BREAD ALONE, BUT ON EVERY WORD THAT PROCEEDS OUT OF THE MOUTH OF GOD.'" 5 </a:t>
            </a:r>
            <a:r>
              <a:rPr lang="en-US" sz="1600" dirty="0">
                <a:solidFill>
                  <a:srgbClr val="FFFF00"/>
                </a:solidFill>
              </a:rPr>
              <a:t>Then the devil took Him into the holy city and had Him stand on the pinnacle of the temple</a:t>
            </a:r>
            <a:r>
              <a:rPr lang="en-US" sz="1600" dirty="0"/>
              <a:t>, 6 and said to Him, "If You are the Son of God, throw Yourself down; for it is written, 'HE WILL COMMAND HIS ANGELS CONCERNING YOU'; and 'ON [their] HANDS THEY WILL BEAR YOU UP, SO THAT YOU WILL NOT STRIKE YOUR FOOT AGAINST A STONE.'" 7 Jesus said to him, "On the other hand, it is written, 'YOU SHALL NOT PUT THE LORD YOUR GOD TO THE TEST.'" 8 </a:t>
            </a:r>
            <a:r>
              <a:rPr lang="en-US" sz="1600" dirty="0">
                <a:solidFill>
                  <a:srgbClr val="FFFF00"/>
                </a:solidFill>
              </a:rPr>
              <a:t>Again, the devil took Him to a very high mountain and showed Him all the kingdoms of the world and their glory</a:t>
            </a:r>
            <a:r>
              <a:rPr lang="en-US" sz="1600" dirty="0"/>
              <a:t>; 9 and he said to Him, "All these things I will give You, if You fall down and worship me." 10 Then Jesus said to him, "Go, Satan! For it is written, 'YOU SHALL WORSHIP THE LORD YOUR GOD, AND SERVE HIM ONLY.'" 11 Then the devil left Him; and behold, angels came and [began] to minister to Him.</a:t>
            </a:r>
          </a:p>
        </p:txBody>
      </p:sp>
    </p:spTree>
    <p:extLst>
      <p:ext uri="{BB962C8B-B14F-4D97-AF65-F5344CB8AC3E}">
        <p14:creationId xmlns:p14="http://schemas.microsoft.com/office/powerpoint/2010/main" val="49840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t>Jesus was completely committed when dealing      with His temptations.</a:t>
            </a:r>
          </a:p>
          <a:p>
            <a:pPr marL="0" indent="0">
              <a:buNone/>
            </a:pPr>
            <a:endParaRPr lang="en-US" dirty="0"/>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320716" y="1119849"/>
            <a:ext cx="5823284" cy="4579937"/>
          </a:xfrm>
        </p:spPr>
        <p:txBody>
          <a:bodyPr anchor="ctr">
            <a:noAutofit/>
          </a:bodyPr>
          <a:lstStyle/>
          <a:p>
            <a:pPr marL="0" indent="0" algn="ctr">
              <a:buNone/>
            </a:pPr>
            <a:r>
              <a:rPr lang="en-US" sz="1600" dirty="0"/>
              <a:t>[Mat 4:1-11 NASB] 1 Then Jesus was led up by the Spirit into the wilderness to be tempted by the devil. 2 And after He had fasted forty days and forty nights, He then became hungry. 3 And the tempter came and said to Him, "</a:t>
            </a:r>
            <a:r>
              <a:rPr lang="en-US" sz="1600" dirty="0">
                <a:solidFill>
                  <a:srgbClr val="FFFF00"/>
                </a:solidFill>
              </a:rPr>
              <a:t>If You are the Son of God, command that these stones become bread</a:t>
            </a:r>
            <a:r>
              <a:rPr lang="en-US" sz="1600" dirty="0"/>
              <a:t>." 4 But He answered and said, "It is written, 'MAN SHALL NOT LIVE ON BREAD ALONE, BUT ON EVERY WORD THAT PROCEEDS OUT OF THE MOUTH OF GOD.'" 5 Then the devil took Him into the holy city and had Him stand on the pinnacle of the temple, 6 and said to Him, "</a:t>
            </a:r>
            <a:r>
              <a:rPr lang="en-US" sz="1600" dirty="0">
                <a:solidFill>
                  <a:srgbClr val="FFFF00"/>
                </a:solidFill>
              </a:rPr>
              <a:t>If You are the Son of God, throw Yourself down; for it is written, 'HE WILL COMMAND HIS ANGELS CONCERNING YOU'; and 'ON [their] HANDS THEY WILL BEAR YOU UP, SO THAT YOU WILL NOT STRIKE YOUR FOOT AGAINST A STONE.</a:t>
            </a:r>
            <a:r>
              <a:rPr lang="en-US" sz="1600" dirty="0"/>
              <a:t>'" 7 Jesus said to him, "On the other hand, it is written, 'YOU SHALL NOT PUT THE LORD YOUR GOD TO THE TEST.'" 8 Again, the devil took Him to a very high mountain and showed Him all the kingdoms of the world and their glory; 9 and he said to Him, "</a:t>
            </a:r>
            <a:r>
              <a:rPr lang="en-US" sz="1600" dirty="0">
                <a:solidFill>
                  <a:srgbClr val="FFFF00"/>
                </a:solidFill>
              </a:rPr>
              <a:t>All these things I will give You, if You fall down and worship me.</a:t>
            </a:r>
            <a:r>
              <a:rPr lang="en-US" sz="1600" dirty="0"/>
              <a:t>" 10 Then Jesus said to him, "Go, Satan! For it is written, 'YOU SHALL WORSHIP THE LORD YOUR GOD, AND SERVE HIM ONLY.'" 11 Then the devil left Him; and behold, angels came and [began] to minister to Him.</a:t>
            </a:r>
          </a:p>
        </p:txBody>
      </p:sp>
    </p:spTree>
    <p:extLst>
      <p:ext uri="{BB962C8B-B14F-4D97-AF65-F5344CB8AC3E}">
        <p14:creationId xmlns:p14="http://schemas.microsoft.com/office/powerpoint/2010/main" val="72924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t>Jesus was completely committed when dealing      with His temptations.</a:t>
            </a:r>
          </a:p>
          <a:p>
            <a:pPr marL="0" indent="0">
              <a:buNone/>
            </a:pPr>
            <a:endParaRPr lang="en-US" dirty="0"/>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320716" y="1119849"/>
            <a:ext cx="5823284" cy="4579937"/>
          </a:xfrm>
        </p:spPr>
        <p:txBody>
          <a:bodyPr anchor="ctr">
            <a:noAutofit/>
          </a:bodyPr>
          <a:lstStyle/>
          <a:p>
            <a:pPr marL="0" indent="0" algn="ctr">
              <a:buNone/>
            </a:pPr>
            <a:r>
              <a:rPr lang="en-US" sz="1600" dirty="0"/>
              <a:t>[Mat 4:1-11 NASB] 1 Then Jesus was led up by the Spirit into the wilderness to be tempted by the devil. 2 And after He had fasted forty days and forty nights, He then became hungry. 3 And the tempter came and said to Him, "If You are the Son of God, command that these stones become bread." 4 But He answered and said, "</a:t>
            </a:r>
            <a:r>
              <a:rPr lang="en-US" sz="1600" dirty="0">
                <a:solidFill>
                  <a:srgbClr val="FFFF00"/>
                </a:solidFill>
              </a:rPr>
              <a:t>It is written, 'MAN SHALL NOT LIVE ON BREAD ALONE, BUT ON EVERY WORD THAT PROCEEDS OUT OF THE MOUTH OF GOD</a:t>
            </a:r>
            <a:r>
              <a:rPr lang="en-US" sz="1600" dirty="0"/>
              <a:t>.'" 5 Then the devil took Him into the holy city and had Him stand on the pinnacle of the temple, 6 and said to Him, "If You are the Son of God, throw Yourself down; for it is written, 'HE WILL COMMAND HIS ANGELS CONCERNING YOU'; and 'ON [their] HANDS THEY WILL BEAR YOU UP, SO THAT YOU WILL NOT STRIKE YOUR FOOT AGAINST A STONE.'" 7 Jesus said to him, "On the other hand, it is written, </a:t>
            </a:r>
            <a:r>
              <a:rPr lang="en-US" sz="1600" dirty="0">
                <a:solidFill>
                  <a:srgbClr val="FFFF00"/>
                </a:solidFill>
              </a:rPr>
              <a:t>'YOU SHALL NOT PUT THE LORD YOUR GOD TO THE TEST.'</a:t>
            </a:r>
            <a:r>
              <a:rPr lang="en-US" sz="1600" dirty="0"/>
              <a:t>" 8 Again, the devil took Him to a very high mountain and showed Him all the kingdoms of the world and their glory; 9 and he said to Him, "All these things I will give You, if You fall down and worship me." 10 Then Jesus said to him, "Go, Satan! For it is written, 'YOU SHALL WORSHIP THE LORD YOUR GOD, AND SERVE HIM ONLY.'" 11 Then the devil left Him; and behold, angels came and [began] to minister to Him.</a:t>
            </a:r>
          </a:p>
        </p:txBody>
      </p:sp>
    </p:spTree>
    <p:extLst>
      <p:ext uri="{BB962C8B-B14F-4D97-AF65-F5344CB8AC3E}">
        <p14:creationId xmlns:p14="http://schemas.microsoft.com/office/powerpoint/2010/main" val="378011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t>Jesus was completely committed with regards to the Word of God.</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119849"/>
            <a:ext cx="5321808" cy="4579937"/>
          </a:xfrm>
        </p:spPr>
        <p:txBody>
          <a:bodyPr anchor="ctr">
            <a:noAutofit/>
          </a:bodyPr>
          <a:lstStyle/>
          <a:p>
            <a:pPr marL="0" indent="0" algn="ctr">
              <a:buNone/>
            </a:pPr>
            <a:r>
              <a:rPr lang="en-US" dirty="0"/>
              <a:t>[Mat 7:24-27 NASB] 24 "Therefore everyone who hears these words of Mine and acts on them, may be compared to a wise man who built his house on the rock. 25 "And the rain fell, and the floods came, and the winds blew and slammed against that house; and [yet] it did not fall, for it had been founded on the rock. 26 "Everyone who hears these words of Mine and does not act on them, will be like a foolish man who built his house on the sand. 27 "The rain fell, and the floods came, and the winds blew and slammed against that house; and it fell--and great was its fall." </a:t>
            </a:r>
            <a:br>
              <a:rPr lang="en-US" dirty="0"/>
            </a:br>
            <a:endParaRPr lang="en-US" sz="1500" dirty="0"/>
          </a:p>
        </p:txBody>
      </p:sp>
    </p:spTree>
    <p:extLst>
      <p:ext uri="{BB962C8B-B14F-4D97-AF65-F5344CB8AC3E}">
        <p14:creationId xmlns:p14="http://schemas.microsoft.com/office/powerpoint/2010/main" val="299665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t>Jesus was completely committed with regards to the Word of God.</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119849"/>
            <a:ext cx="5321808" cy="4579937"/>
          </a:xfrm>
        </p:spPr>
        <p:txBody>
          <a:bodyPr anchor="ctr">
            <a:noAutofit/>
          </a:bodyPr>
          <a:lstStyle/>
          <a:p>
            <a:pPr marL="0" indent="0" algn="ctr">
              <a:buNone/>
            </a:pPr>
            <a:r>
              <a:rPr lang="en-US" dirty="0"/>
              <a:t>[Mat 6:1, 4, 6, 18 NASB] 1 "Beware of practicing your righteousness before men to be noticed by them; otherwise you have no </a:t>
            </a:r>
            <a:r>
              <a:rPr lang="en-US" b="1" u="sng" dirty="0">
                <a:solidFill>
                  <a:srgbClr val="FFFF00"/>
                </a:solidFill>
              </a:rPr>
              <a:t>reward with your Father who is in heaven</a:t>
            </a:r>
            <a:r>
              <a:rPr lang="en-US" dirty="0"/>
              <a:t>. ... </a:t>
            </a:r>
          </a:p>
          <a:p>
            <a:pPr marL="0" indent="0" algn="ctr">
              <a:buNone/>
            </a:pPr>
            <a:r>
              <a:rPr lang="en-US" dirty="0"/>
              <a:t>4 so that your giving will be in secret; and </a:t>
            </a:r>
            <a:r>
              <a:rPr lang="en-US" b="1" u="sng" dirty="0">
                <a:solidFill>
                  <a:srgbClr val="FFFF00"/>
                </a:solidFill>
              </a:rPr>
              <a:t>your Father who sees </a:t>
            </a:r>
            <a:r>
              <a:rPr lang="en-US" dirty="0"/>
              <a:t>[what is done] in secret will reward you. ... </a:t>
            </a:r>
          </a:p>
          <a:p>
            <a:pPr marL="0" indent="0" algn="ctr">
              <a:buNone/>
            </a:pPr>
            <a:r>
              <a:rPr lang="en-US" dirty="0"/>
              <a:t>6 "But you, when you pray, go into your inner room, close your door and pray to your Father who is in secret, and </a:t>
            </a:r>
            <a:r>
              <a:rPr lang="en-US" b="1" u="sng" dirty="0">
                <a:solidFill>
                  <a:srgbClr val="FFFF00"/>
                </a:solidFill>
              </a:rPr>
              <a:t>your Father who sees </a:t>
            </a:r>
            <a:r>
              <a:rPr lang="en-US" dirty="0"/>
              <a:t>[what is done] in secret will reward you. ... </a:t>
            </a:r>
          </a:p>
          <a:p>
            <a:pPr marL="0" indent="0" algn="ctr">
              <a:buNone/>
            </a:pPr>
            <a:r>
              <a:rPr lang="en-US" dirty="0"/>
              <a:t>18 so that your fasting will not be noticed by men, but by your Father who is in secret; and </a:t>
            </a:r>
            <a:r>
              <a:rPr lang="en-US" b="1" u="sng" dirty="0">
                <a:solidFill>
                  <a:srgbClr val="FFFF00"/>
                </a:solidFill>
              </a:rPr>
              <a:t>your Father who sees </a:t>
            </a:r>
            <a:r>
              <a:rPr lang="en-US" dirty="0"/>
              <a:t>[what is done] in secret will reward you.</a:t>
            </a:r>
            <a:endParaRPr lang="en-US" sz="1500" dirty="0"/>
          </a:p>
        </p:txBody>
      </p:sp>
    </p:spTree>
    <p:extLst>
      <p:ext uri="{BB962C8B-B14F-4D97-AF65-F5344CB8AC3E}">
        <p14:creationId xmlns:p14="http://schemas.microsoft.com/office/powerpoint/2010/main" val="834902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964674"/>
            <a:ext cx="7379208" cy="3785652"/>
          </a:xfrm>
          <a:prstGeom prst="rect">
            <a:avLst/>
          </a:prstGeom>
          <a:noFill/>
        </p:spPr>
        <p:txBody>
          <a:bodyPr wrap="square" rtlCol="0">
            <a:spAutoFit/>
          </a:bodyPr>
          <a:lstStyle/>
          <a:p>
            <a:pPr algn="ctr"/>
            <a:r>
              <a:rPr lang="en-US" sz="2400" dirty="0"/>
              <a:t>38 Peter [said] to them, "Repent, and each of you be baptized in the name of Jesus Christ for the forgiveness of your sins; and you will receive the gift of the Holy Spirit. 39 "For the promise is for you and your children and for all who are far off, as many as the Lord our God will call to Himself." 40 And with many other words he solemnly testified and kept on exhorting them, saying, "Be saved from this perverse generation!" 41 So then, those who had received his word were baptized; and that day there were added about three thousand souls.</a:t>
            </a:r>
          </a:p>
        </p:txBody>
      </p:sp>
    </p:spTree>
    <p:extLst>
      <p:ext uri="{BB962C8B-B14F-4D97-AF65-F5344CB8AC3E}">
        <p14:creationId xmlns:p14="http://schemas.microsoft.com/office/powerpoint/2010/main" val="3729701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t>Jesus was completely committed with regards to the Word of God.</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5213"/>
            <a:ext cx="5321808" cy="5684573"/>
          </a:xfrm>
        </p:spPr>
        <p:txBody>
          <a:bodyPr anchor="ctr">
            <a:noAutofit/>
          </a:bodyPr>
          <a:lstStyle/>
          <a:p>
            <a:pPr marL="0" indent="0" algn="ctr">
              <a:buNone/>
            </a:pPr>
            <a:r>
              <a:rPr lang="en-US" dirty="0"/>
              <a:t>[Mat 5:20, 48 NASB] 20 "For I say to you that unless your righteousness surpasses [that] of the scribes and Pharisees, you will not enter the kingdom of heaven. ... </a:t>
            </a:r>
          </a:p>
          <a:p>
            <a:pPr marL="0" indent="0" algn="ctr">
              <a:buNone/>
            </a:pPr>
            <a:endParaRPr lang="en-US" dirty="0"/>
          </a:p>
          <a:p>
            <a:pPr marL="0" indent="0" algn="ctr">
              <a:buNone/>
            </a:pPr>
            <a:r>
              <a:rPr lang="en-US" dirty="0"/>
              <a:t>6x you have heard that it was said but                 I say to you</a:t>
            </a:r>
          </a:p>
          <a:p>
            <a:pPr marL="0" indent="0" algn="ctr">
              <a:buNone/>
            </a:pPr>
            <a:endParaRPr lang="en-US" dirty="0"/>
          </a:p>
          <a:p>
            <a:pPr marL="0" indent="0" algn="ctr">
              <a:buNone/>
            </a:pPr>
            <a:r>
              <a:rPr lang="en-US" dirty="0"/>
              <a:t>48 "</a:t>
            </a:r>
            <a:r>
              <a:rPr lang="en-US" b="1" u="sng" dirty="0"/>
              <a:t>Therefore you are to be perfect, as your heavenly Father is perfect</a:t>
            </a:r>
            <a:r>
              <a:rPr lang="en-US" dirty="0"/>
              <a:t>.”</a:t>
            </a:r>
            <a:endParaRPr lang="en-US" sz="1500" dirty="0"/>
          </a:p>
        </p:txBody>
      </p:sp>
    </p:spTree>
    <p:extLst>
      <p:ext uri="{BB962C8B-B14F-4D97-AF65-F5344CB8AC3E}">
        <p14:creationId xmlns:p14="http://schemas.microsoft.com/office/powerpoint/2010/main" val="273607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solidFill>
                  <a:schemeClr val="bg1">
                    <a:lumMod val="75000"/>
                    <a:lumOff val="25000"/>
                  </a:schemeClr>
                </a:solidFill>
              </a:rPr>
              <a:t>Jesus was completely committed with regards to the Word of God.</a:t>
            </a:r>
          </a:p>
          <a:p>
            <a:r>
              <a:rPr lang="en-US" dirty="0"/>
              <a:t>Jesus was more committed to God than to any person. </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5213"/>
            <a:ext cx="5321808" cy="5684573"/>
          </a:xfrm>
        </p:spPr>
        <p:txBody>
          <a:bodyPr anchor="ctr">
            <a:noAutofit/>
          </a:bodyPr>
          <a:lstStyle/>
          <a:p>
            <a:pPr marL="0" indent="0" algn="ctr">
              <a:buNone/>
            </a:pPr>
            <a:r>
              <a:rPr lang="en-US" dirty="0"/>
              <a:t>[Mat 8:21-22 NASB] 21 Another of the disciples said to Him, "Lord, permit me first to go and bury </a:t>
            </a:r>
            <a:r>
              <a:rPr lang="en-US" dirty="0">
                <a:solidFill>
                  <a:srgbClr val="FFFF00"/>
                </a:solidFill>
              </a:rPr>
              <a:t>my father</a:t>
            </a:r>
            <a:r>
              <a:rPr lang="en-US" dirty="0"/>
              <a:t>." 22 But Jesus said to him, "</a:t>
            </a:r>
            <a:r>
              <a:rPr lang="en-US" dirty="0">
                <a:solidFill>
                  <a:srgbClr val="FFFF00"/>
                </a:solidFill>
              </a:rPr>
              <a:t>Follow Me</a:t>
            </a:r>
            <a:r>
              <a:rPr lang="en-US" dirty="0"/>
              <a:t>, and allow the dead to bury their own dead." </a:t>
            </a:r>
            <a:br>
              <a:rPr lang="en-US" sz="1600" dirty="0"/>
            </a:br>
            <a:br>
              <a:rPr lang="en-US" sz="1600" dirty="0"/>
            </a:br>
            <a:r>
              <a:rPr lang="en-US" dirty="0"/>
              <a:t>[Mat 10:37-39 NASB] 37 "He who loves father or mother </a:t>
            </a:r>
            <a:r>
              <a:rPr lang="en-US" dirty="0">
                <a:solidFill>
                  <a:srgbClr val="FFFF00"/>
                </a:solidFill>
              </a:rPr>
              <a:t>more than Me is not worthy of Me</a:t>
            </a:r>
            <a:r>
              <a:rPr lang="en-US" dirty="0"/>
              <a:t>; and he who loves son or daughter </a:t>
            </a:r>
            <a:r>
              <a:rPr lang="en-US" dirty="0">
                <a:solidFill>
                  <a:srgbClr val="FFFF00"/>
                </a:solidFill>
              </a:rPr>
              <a:t>more than Me is not worthy of Me</a:t>
            </a:r>
            <a:r>
              <a:rPr lang="en-US" dirty="0"/>
              <a:t>. 38 "And he who does not take his cross and </a:t>
            </a:r>
            <a:r>
              <a:rPr lang="en-US" dirty="0">
                <a:solidFill>
                  <a:srgbClr val="FFFF00"/>
                </a:solidFill>
              </a:rPr>
              <a:t>follow after Me is not worthy of Me. </a:t>
            </a:r>
            <a:endParaRPr lang="en-US" sz="1500" dirty="0">
              <a:solidFill>
                <a:srgbClr val="FFFF00"/>
              </a:solidFill>
            </a:endParaRPr>
          </a:p>
        </p:txBody>
      </p:sp>
    </p:spTree>
    <p:extLst>
      <p:ext uri="{BB962C8B-B14F-4D97-AF65-F5344CB8AC3E}">
        <p14:creationId xmlns:p14="http://schemas.microsoft.com/office/powerpoint/2010/main" val="226392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solidFill>
                  <a:schemeClr val="bg1">
                    <a:lumMod val="75000"/>
                    <a:lumOff val="25000"/>
                  </a:schemeClr>
                </a:solidFill>
              </a:rPr>
              <a:t>Jesus was completely committed with regards to the Word of God.</a:t>
            </a:r>
          </a:p>
          <a:p>
            <a:r>
              <a:rPr lang="en-US" dirty="0"/>
              <a:t>Jesus was more committed to God than to any person. </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5213"/>
            <a:ext cx="5321808" cy="5684573"/>
          </a:xfrm>
        </p:spPr>
        <p:txBody>
          <a:bodyPr anchor="ctr">
            <a:noAutofit/>
          </a:bodyPr>
          <a:lstStyle/>
          <a:p>
            <a:pPr marL="0" indent="0" algn="ctr">
              <a:buNone/>
            </a:pPr>
            <a:endParaRPr lang="en-US" dirty="0"/>
          </a:p>
          <a:p>
            <a:pPr marL="0" indent="0" algn="ctr">
              <a:buNone/>
            </a:pPr>
            <a:r>
              <a:rPr lang="en-US" dirty="0"/>
              <a:t>[Mat 12:46-50 NASB] 46 While He was still speaking to the crowds, behold, His mother and brothers were standing outside, seeking to speak to Him. 47 Someone said to Him, "Behold, Your mother and Your brothers are standing outside seeking to speak to You." 48 But Jesus answered the one who was telling Him and said, "Who is My mother and who are My brothers?" 49 And stretching out His hand toward His disciples, He said, </a:t>
            </a:r>
            <a:r>
              <a:rPr lang="en-US" dirty="0">
                <a:solidFill>
                  <a:srgbClr val="FFFF00"/>
                </a:solidFill>
              </a:rPr>
              <a:t>"Behold My mother and My brothers! 50 "For whoever does the will of My Father who is in heaven, he is My brother and sister and mother." </a:t>
            </a:r>
            <a:br>
              <a:rPr lang="en-US" dirty="0"/>
            </a:br>
            <a:endParaRPr lang="en-US" sz="1500" dirty="0">
              <a:solidFill>
                <a:srgbClr val="FFFF00"/>
              </a:solidFill>
            </a:endParaRPr>
          </a:p>
        </p:txBody>
      </p:sp>
    </p:spTree>
    <p:extLst>
      <p:ext uri="{BB962C8B-B14F-4D97-AF65-F5344CB8AC3E}">
        <p14:creationId xmlns:p14="http://schemas.microsoft.com/office/powerpoint/2010/main" val="3947300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solidFill>
                  <a:schemeClr val="bg1">
                    <a:lumMod val="75000"/>
                    <a:lumOff val="25000"/>
                  </a:schemeClr>
                </a:solidFill>
              </a:rPr>
              <a:t>Jesus was completely committed with regards to the Word of God.</a:t>
            </a:r>
          </a:p>
          <a:p>
            <a:r>
              <a:rPr lang="en-US" dirty="0"/>
              <a:t>Jesus was more committed to God than to any person. </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5213"/>
            <a:ext cx="5321808" cy="5684573"/>
          </a:xfrm>
        </p:spPr>
        <p:txBody>
          <a:bodyPr anchor="ctr">
            <a:noAutofit/>
          </a:bodyPr>
          <a:lstStyle/>
          <a:p>
            <a:pPr marL="0" indent="0" algn="ctr">
              <a:buNone/>
            </a:pPr>
            <a:r>
              <a:rPr lang="en-US" dirty="0"/>
              <a:t>[Mat 16:21-23 NASB] 21 From that time Jesus began to show His disciples that He must go to Jerusalem, and suffer many things from the elders and chief priests and scribes, and be killed, and be raised up on the third day. 22 Peter took Him aside and began to rebuke Him, saying, "God forbid [it,] Lord! This shall never happen to You." 23 But He turned and said to Peter, </a:t>
            </a:r>
            <a:r>
              <a:rPr lang="en-US" dirty="0">
                <a:solidFill>
                  <a:srgbClr val="FFFF00"/>
                </a:solidFill>
              </a:rPr>
              <a:t>"Get behind Me, Satan! You are a stumbling block to Me; for you are not setting your mind on God's interests, but man's."</a:t>
            </a:r>
            <a:endParaRPr lang="en-US" sz="1500" dirty="0">
              <a:solidFill>
                <a:srgbClr val="FFFF00"/>
              </a:solidFill>
            </a:endParaRPr>
          </a:p>
        </p:txBody>
      </p:sp>
    </p:spTree>
    <p:extLst>
      <p:ext uri="{BB962C8B-B14F-4D97-AF65-F5344CB8AC3E}">
        <p14:creationId xmlns:p14="http://schemas.microsoft.com/office/powerpoint/2010/main" val="431904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solidFill>
                  <a:schemeClr val="bg1">
                    <a:lumMod val="75000"/>
                    <a:lumOff val="25000"/>
                  </a:schemeClr>
                </a:solidFill>
              </a:rPr>
              <a:t>Jesus was completely committed with regards to the Word of God.</a:t>
            </a:r>
          </a:p>
          <a:p>
            <a:r>
              <a:rPr lang="en-US" dirty="0">
                <a:solidFill>
                  <a:schemeClr val="bg1">
                    <a:lumMod val="75000"/>
                    <a:lumOff val="25000"/>
                  </a:schemeClr>
                </a:solidFill>
              </a:rPr>
              <a:t>Jesus was more committed to God than to any person. </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5213"/>
            <a:ext cx="5321808" cy="5684573"/>
          </a:xfrm>
        </p:spPr>
        <p:txBody>
          <a:bodyPr anchor="ctr">
            <a:noAutofit/>
          </a:bodyPr>
          <a:lstStyle/>
          <a:p>
            <a:pPr marL="0" indent="0" algn="ctr">
              <a:buNone/>
            </a:pPr>
            <a:r>
              <a:rPr lang="en-US" sz="2400" dirty="0"/>
              <a:t>[Mat 26:39, 42, 44 NASB] 39 And He went a little beyond [them,] and fell on His face and prayed, saying, "My Father, if it is possible, let this cup pass from Me”</a:t>
            </a:r>
          </a:p>
          <a:p>
            <a:pPr marL="0" indent="0" algn="ctr">
              <a:buNone/>
            </a:pPr>
            <a:endParaRPr lang="en-US" sz="2400" dirty="0"/>
          </a:p>
          <a:p>
            <a:pPr marL="0" indent="0" algn="ctr">
              <a:buNone/>
            </a:pPr>
            <a:r>
              <a:rPr lang="en-US" sz="2400" dirty="0"/>
              <a:t>42 He went away again a second time and prayed, saying, "My Father, if this cannot pass away unless I drink it”</a:t>
            </a:r>
          </a:p>
          <a:p>
            <a:pPr marL="0" indent="0" algn="ctr">
              <a:buNone/>
            </a:pPr>
            <a:endParaRPr lang="en-US" sz="2000" dirty="0"/>
          </a:p>
        </p:txBody>
      </p:sp>
    </p:spTree>
    <p:extLst>
      <p:ext uri="{BB962C8B-B14F-4D97-AF65-F5344CB8AC3E}">
        <p14:creationId xmlns:p14="http://schemas.microsoft.com/office/powerpoint/2010/main" val="3846130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solidFill>
                  <a:schemeClr val="bg1">
                    <a:lumMod val="75000"/>
                    <a:lumOff val="25000"/>
                  </a:schemeClr>
                </a:solidFill>
              </a:rPr>
              <a:t>Jesus was completely committed with regards to the Word of God.</a:t>
            </a:r>
          </a:p>
          <a:p>
            <a:r>
              <a:rPr lang="en-US" dirty="0">
                <a:solidFill>
                  <a:schemeClr val="bg1">
                    <a:lumMod val="75000"/>
                    <a:lumOff val="25000"/>
                  </a:schemeClr>
                </a:solidFill>
              </a:rPr>
              <a:t>Jesus was more committed to God than to any person. </a:t>
            </a:r>
          </a:p>
          <a:p>
            <a:r>
              <a:rPr lang="en-US" dirty="0"/>
              <a:t>Jesus was committed to God until death. </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5213"/>
            <a:ext cx="5321808" cy="5684573"/>
          </a:xfrm>
        </p:spPr>
        <p:txBody>
          <a:bodyPr anchor="ctr">
            <a:noAutofit/>
          </a:bodyPr>
          <a:lstStyle/>
          <a:p>
            <a:pPr marL="0" indent="0" algn="ctr">
              <a:buNone/>
            </a:pPr>
            <a:endParaRPr lang="en-US" sz="2400" dirty="0"/>
          </a:p>
          <a:p>
            <a:pPr marL="0" indent="0" algn="ctr">
              <a:buNone/>
            </a:pPr>
            <a:endParaRPr lang="en-US" sz="2400" dirty="0"/>
          </a:p>
          <a:p>
            <a:pPr marL="0" indent="0" algn="ctr">
              <a:buNone/>
            </a:pPr>
            <a:r>
              <a:rPr lang="en-US" sz="2400" dirty="0"/>
              <a:t>[Mat 26:39, 42, 44 NASB] 39 And He went a little beyond [them,] and fell on His face and prayed, saying, "My Father, if it is possible, let this cup pass from Me; </a:t>
            </a:r>
            <a:r>
              <a:rPr lang="en-US" sz="2400" dirty="0">
                <a:solidFill>
                  <a:srgbClr val="FFFF00"/>
                </a:solidFill>
              </a:rPr>
              <a:t>yet not as I will, but as You will</a:t>
            </a:r>
            <a:r>
              <a:rPr lang="en-US" sz="2400" dirty="0"/>
              <a:t>." ... </a:t>
            </a:r>
          </a:p>
          <a:p>
            <a:pPr marL="0" indent="0" algn="ctr">
              <a:buNone/>
            </a:pPr>
            <a:r>
              <a:rPr lang="en-US" sz="2400" dirty="0"/>
              <a:t>42 He went away again a second time and prayed, saying, "My Father, if this cannot pass away unless I drink it, </a:t>
            </a:r>
            <a:r>
              <a:rPr lang="en-US" sz="2400" dirty="0">
                <a:solidFill>
                  <a:srgbClr val="FFFF00"/>
                </a:solidFill>
              </a:rPr>
              <a:t>Your will be done.</a:t>
            </a:r>
            <a:r>
              <a:rPr lang="en-US" sz="2400" dirty="0"/>
              <a:t>" ...</a:t>
            </a:r>
          </a:p>
          <a:p>
            <a:pPr marL="0" indent="0" algn="ctr">
              <a:buNone/>
            </a:pPr>
            <a:r>
              <a:rPr lang="en-US" sz="2400" dirty="0"/>
              <a:t> 44 And He left them again, and went away and prayed a third time, saying the same thing once more.</a:t>
            </a:r>
            <a:endParaRPr lang="en-US" sz="1600" dirty="0"/>
          </a:p>
        </p:txBody>
      </p:sp>
    </p:spTree>
    <p:extLst>
      <p:ext uri="{BB962C8B-B14F-4D97-AF65-F5344CB8AC3E}">
        <p14:creationId xmlns:p14="http://schemas.microsoft.com/office/powerpoint/2010/main" val="753893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50FDD-6455-264A-8EF9-9247F6E40E6F}"/>
              </a:ext>
            </a:extLst>
          </p:cNvPr>
          <p:cNvSpPr>
            <a:spLocks noGrp="1"/>
          </p:cNvSpPr>
          <p:nvPr>
            <p:ph type="title"/>
          </p:nvPr>
        </p:nvSpPr>
        <p:spPr>
          <a:xfrm>
            <a:off x="628650" y="15213"/>
            <a:ext cx="7886700" cy="1104636"/>
          </a:xfrm>
        </p:spPr>
        <p:txBody>
          <a:bodyPr/>
          <a:lstStyle/>
          <a:p>
            <a:pPr algn="ctr"/>
            <a:r>
              <a:rPr lang="en-US" dirty="0"/>
              <a:t>Ways in which Jesus was </a:t>
            </a:r>
            <a:br>
              <a:rPr lang="en-US" dirty="0"/>
            </a:br>
            <a:r>
              <a:rPr lang="en-US" dirty="0"/>
              <a:t>committed to the Father</a:t>
            </a:r>
          </a:p>
        </p:txBody>
      </p:sp>
      <p:sp>
        <p:nvSpPr>
          <p:cNvPr id="5" name="Content Placeholder 4">
            <a:extLst>
              <a:ext uri="{FF2B5EF4-FFF2-40B4-BE49-F238E27FC236}">
                <a16:creationId xmlns:a16="http://schemas.microsoft.com/office/drawing/2014/main" id="{29EA21BA-EA6B-DA43-B32C-293543AD7C0C}"/>
              </a:ext>
            </a:extLst>
          </p:cNvPr>
          <p:cNvSpPr>
            <a:spLocks noGrp="1"/>
          </p:cNvSpPr>
          <p:nvPr>
            <p:ph sz="half" idx="1"/>
          </p:nvPr>
        </p:nvSpPr>
        <p:spPr>
          <a:xfrm>
            <a:off x="0" y="1119849"/>
            <a:ext cx="3886200" cy="3626115"/>
          </a:xfrm>
        </p:spPr>
        <p:txBody>
          <a:bodyPr>
            <a:normAutofit/>
          </a:bodyPr>
          <a:lstStyle/>
          <a:p>
            <a:r>
              <a:rPr lang="en-US" dirty="0">
                <a:solidFill>
                  <a:schemeClr val="bg1">
                    <a:lumMod val="75000"/>
                    <a:lumOff val="25000"/>
                  </a:schemeClr>
                </a:solidFill>
              </a:rPr>
              <a:t>Jesus was completely committed when dealing      with His temptations.</a:t>
            </a:r>
          </a:p>
          <a:p>
            <a:r>
              <a:rPr lang="en-US" dirty="0">
                <a:solidFill>
                  <a:schemeClr val="bg1">
                    <a:lumMod val="75000"/>
                    <a:lumOff val="25000"/>
                  </a:schemeClr>
                </a:solidFill>
              </a:rPr>
              <a:t>Jesus was completely committed with regards to the Word of God.</a:t>
            </a:r>
          </a:p>
          <a:p>
            <a:r>
              <a:rPr lang="en-US" dirty="0">
                <a:solidFill>
                  <a:schemeClr val="bg1">
                    <a:lumMod val="75000"/>
                    <a:lumOff val="25000"/>
                  </a:schemeClr>
                </a:solidFill>
              </a:rPr>
              <a:t>Jesus was more committed to God than to any person. </a:t>
            </a:r>
          </a:p>
          <a:p>
            <a:r>
              <a:rPr lang="en-US" dirty="0"/>
              <a:t>Jesus was committed to God until death. </a:t>
            </a:r>
          </a:p>
        </p:txBody>
      </p:sp>
      <p:sp>
        <p:nvSpPr>
          <p:cNvPr id="6" name="Content Placeholder 5">
            <a:extLst>
              <a:ext uri="{FF2B5EF4-FFF2-40B4-BE49-F238E27FC236}">
                <a16:creationId xmlns:a16="http://schemas.microsoft.com/office/drawing/2014/main" id="{540826E7-86CD-F948-99EB-9C221ED9B570}"/>
              </a:ext>
            </a:extLst>
          </p:cNvPr>
          <p:cNvSpPr>
            <a:spLocks noGrp="1"/>
          </p:cNvSpPr>
          <p:nvPr>
            <p:ph sz="half" idx="2"/>
          </p:nvPr>
        </p:nvSpPr>
        <p:spPr>
          <a:xfrm>
            <a:off x="3822192" y="15213"/>
            <a:ext cx="5321808" cy="5684573"/>
          </a:xfrm>
        </p:spPr>
        <p:txBody>
          <a:bodyPr anchor="ctr">
            <a:noAutofit/>
          </a:bodyPr>
          <a:lstStyle/>
          <a:p>
            <a:pPr marL="0" indent="0" algn="ctr">
              <a:buNone/>
            </a:pPr>
            <a:endParaRPr lang="en-US" sz="2800" dirty="0"/>
          </a:p>
          <a:p>
            <a:pPr marL="0" indent="0" algn="ctr">
              <a:buNone/>
            </a:pPr>
            <a:r>
              <a:rPr lang="en-US" sz="2800" dirty="0"/>
              <a:t>[Mat 27:50 NASB] 50 And Jesus cried out again with a loud voice, and </a:t>
            </a:r>
            <a:r>
              <a:rPr lang="en-US" sz="2800" dirty="0">
                <a:solidFill>
                  <a:srgbClr val="FFFF00"/>
                </a:solidFill>
              </a:rPr>
              <a:t>yielded up His spirit. </a:t>
            </a:r>
            <a:br>
              <a:rPr lang="en-US" sz="3200" dirty="0"/>
            </a:br>
            <a:br>
              <a:rPr lang="en-US" sz="3200" dirty="0"/>
            </a:br>
            <a:r>
              <a:rPr lang="en-US" sz="2800" dirty="0"/>
              <a:t>[</a:t>
            </a:r>
            <a:r>
              <a:rPr lang="en-US" sz="2800" dirty="0" err="1"/>
              <a:t>Luk</a:t>
            </a:r>
            <a:r>
              <a:rPr lang="en-US" sz="2800" dirty="0"/>
              <a:t> 23:46 NASB] 46 And Jesus, crying out with a loud voice, said, "</a:t>
            </a:r>
            <a:r>
              <a:rPr lang="en-US" sz="2800" dirty="0">
                <a:solidFill>
                  <a:srgbClr val="FFFF00"/>
                </a:solidFill>
              </a:rPr>
              <a:t>Father, INTO YOUR HANDS I COMMIT MY SPIRIT</a:t>
            </a:r>
            <a:r>
              <a:rPr lang="en-US" sz="2800" dirty="0"/>
              <a:t>." Having said this, He breathed His last.</a:t>
            </a:r>
            <a:endParaRPr lang="en-US" sz="2000" dirty="0"/>
          </a:p>
        </p:txBody>
      </p:sp>
    </p:spTree>
    <p:extLst>
      <p:ext uri="{BB962C8B-B14F-4D97-AF65-F5344CB8AC3E}">
        <p14:creationId xmlns:p14="http://schemas.microsoft.com/office/powerpoint/2010/main" val="49566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70FE0E-B749-5B4B-877C-E32FA637CE11}"/>
              </a:ext>
            </a:extLst>
          </p:cNvPr>
          <p:cNvSpPr>
            <a:spLocks noGrp="1"/>
          </p:cNvSpPr>
          <p:nvPr>
            <p:ph sz="half" idx="1"/>
          </p:nvPr>
        </p:nvSpPr>
        <p:spPr>
          <a:xfrm>
            <a:off x="685800" y="1515658"/>
            <a:ext cx="3886200" cy="1336146"/>
          </a:xfrm>
          <a:ln>
            <a:solidFill>
              <a:schemeClr val="accent6">
                <a:lumMod val="60000"/>
                <a:lumOff val="40000"/>
              </a:schemeClr>
            </a:solidFill>
          </a:ln>
        </p:spPr>
        <p:txBody>
          <a:bodyPr anchor="ctr">
            <a:normAutofit/>
          </a:bodyPr>
          <a:lstStyle/>
          <a:p>
            <a:pPr marL="0" indent="0" algn="ctr">
              <a:buNone/>
            </a:pPr>
            <a:r>
              <a:rPr lang="en-US" sz="2800" dirty="0"/>
              <a:t>True commitment is </a:t>
            </a:r>
          </a:p>
          <a:p>
            <a:pPr marL="0" indent="0" algn="ctr">
              <a:buNone/>
            </a:pPr>
            <a:r>
              <a:rPr lang="en-US" sz="2800" dirty="0"/>
              <a:t>total commitment. </a:t>
            </a:r>
          </a:p>
        </p:txBody>
      </p:sp>
      <p:sp>
        <p:nvSpPr>
          <p:cNvPr id="5" name="Content Placeholder 2">
            <a:extLst>
              <a:ext uri="{FF2B5EF4-FFF2-40B4-BE49-F238E27FC236}">
                <a16:creationId xmlns:a16="http://schemas.microsoft.com/office/drawing/2014/main" id="{F4FA5287-A459-A449-84CE-E2D4A2391517}"/>
              </a:ext>
            </a:extLst>
          </p:cNvPr>
          <p:cNvSpPr txBox="1">
            <a:spLocks/>
          </p:cNvSpPr>
          <p:nvPr/>
        </p:nvSpPr>
        <p:spPr>
          <a:xfrm>
            <a:off x="685800" y="2851804"/>
            <a:ext cx="3886200" cy="133614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Learn from the commitment Jesus made to the Father. </a:t>
            </a:r>
          </a:p>
        </p:txBody>
      </p:sp>
      <p:sp>
        <p:nvSpPr>
          <p:cNvPr id="6" name="Content Placeholder 2">
            <a:extLst>
              <a:ext uri="{FF2B5EF4-FFF2-40B4-BE49-F238E27FC236}">
                <a16:creationId xmlns:a16="http://schemas.microsoft.com/office/drawing/2014/main" id="{D318D1EE-3EF7-6944-A366-A0502FCDD158}"/>
              </a:ext>
            </a:extLst>
          </p:cNvPr>
          <p:cNvSpPr txBox="1">
            <a:spLocks/>
          </p:cNvSpPr>
          <p:nvPr/>
        </p:nvSpPr>
        <p:spPr>
          <a:xfrm>
            <a:off x="4572000" y="1515658"/>
            <a:ext cx="3886200" cy="1336147"/>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Remember God’s commitment to you.</a:t>
            </a:r>
          </a:p>
        </p:txBody>
      </p:sp>
      <p:sp>
        <p:nvSpPr>
          <p:cNvPr id="7" name="Content Placeholder 2">
            <a:extLst>
              <a:ext uri="{FF2B5EF4-FFF2-40B4-BE49-F238E27FC236}">
                <a16:creationId xmlns:a16="http://schemas.microsoft.com/office/drawing/2014/main" id="{75606036-E2CD-344C-ACFC-B79A1415D889}"/>
              </a:ext>
            </a:extLst>
          </p:cNvPr>
          <p:cNvSpPr txBox="1">
            <a:spLocks/>
          </p:cNvSpPr>
          <p:nvPr/>
        </p:nvSpPr>
        <p:spPr>
          <a:xfrm>
            <a:off x="4572000" y="2851803"/>
            <a:ext cx="3886200" cy="1336147"/>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True commitment to God is where your soul will find peace. </a:t>
            </a:r>
          </a:p>
        </p:txBody>
      </p:sp>
    </p:spTree>
    <p:extLst>
      <p:ext uri="{BB962C8B-B14F-4D97-AF65-F5344CB8AC3E}">
        <p14:creationId xmlns:p14="http://schemas.microsoft.com/office/powerpoint/2010/main" val="112586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964674"/>
            <a:ext cx="7379208" cy="3785652"/>
          </a:xfrm>
          <a:prstGeom prst="rect">
            <a:avLst/>
          </a:prstGeom>
          <a:noFill/>
        </p:spPr>
        <p:txBody>
          <a:bodyPr wrap="square" rtlCol="0">
            <a:spAutoFit/>
          </a:bodyPr>
          <a:lstStyle/>
          <a:p>
            <a:pPr algn="ctr"/>
            <a:r>
              <a:rPr lang="en-US" sz="2400" dirty="0"/>
              <a:t>38 Peter [said] to them, "</a:t>
            </a:r>
            <a:r>
              <a:rPr lang="en-US" sz="2400" dirty="0">
                <a:solidFill>
                  <a:srgbClr val="FFFF00"/>
                </a:solidFill>
              </a:rPr>
              <a:t>Repent, and each of you be baptized in the name of Jesus Christ for the forgiveness of your sins</a:t>
            </a:r>
            <a:r>
              <a:rPr lang="en-US" sz="2400" dirty="0"/>
              <a:t>; and you will receive the gift of the Holy Spirit. 39 "For the promise is for you and your children and for all who are far off, as many as the Lord our God will call to Himself." 40 And with many other words he solemnly testified and kept on exhorting them, saying, "Be saved from this perverse generation!" 41 So then, those who had received his word were baptized; and that day there were added about three thousand souls.</a:t>
            </a:r>
          </a:p>
        </p:txBody>
      </p:sp>
    </p:spTree>
    <p:extLst>
      <p:ext uri="{BB962C8B-B14F-4D97-AF65-F5344CB8AC3E}">
        <p14:creationId xmlns:p14="http://schemas.microsoft.com/office/powerpoint/2010/main" val="233952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595342"/>
            <a:ext cx="7379208" cy="3785652"/>
          </a:xfrm>
          <a:prstGeom prst="rect">
            <a:avLst/>
          </a:prstGeom>
          <a:noFill/>
        </p:spPr>
        <p:txBody>
          <a:bodyPr wrap="square" rtlCol="0">
            <a:spAutoFit/>
          </a:bodyPr>
          <a:lstStyle/>
          <a:p>
            <a:pPr algn="ctr"/>
            <a:r>
              <a:rPr lang="en-US" sz="2400" dirty="0"/>
              <a:t>38 Peter [said] to them, "Repent, and each of you be baptized in the name of Jesus Christ for the forgiveness of your sins; and you will receive the gift of the Holy Spirit. 39 "For the promise is for you and your children and for all who are far off, as many as the Lord our God will call to Himself." 40 And with many other words he solemnly testified and kept on exhorting them, saying, "Be saved from this perverse generation!" 41 So then, those who had </a:t>
            </a:r>
            <a:r>
              <a:rPr lang="en-US" sz="2400" dirty="0">
                <a:solidFill>
                  <a:srgbClr val="FFFF00"/>
                </a:solidFill>
              </a:rPr>
              <a:t>received his word were baptized</a:t>
            </a:r>
            <a:r>
              <a:rPr lang="en-US" sz="2400" dirty="0"/>
              <a:t>; and that day there were added about three thousand souls. </a:t>
            </a:r>
          </a:p>
        </p:txBody>
      </p:sp>
    </p:spTree>
    <p:extLst>
      <p:ext uri="{BB962C8B-B14F-4D97-AF65-F5344CB8AC3E}">
        <p14:creationId xmlns:p14="http://schemas.microsoft.com/office/powerpoint/2010/main" val="614794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595342"/>
            <a:ext cx="7379208" cy="4524315"/>
          </a:xfrm>
          <a:prstGeom prst="rect">
            <a:avLst/>
          </a:prstGeom>
          <a:noFill/>
        </p:spPr>
        <p:txBody>
          <a:bodyPr wrap="square" rtlCol="0">
            <a:spAutoFit/>
          </a:bodyPr>
          <a:lstStyle/>
          <a:p>
            <a:pPr algn="ctr"/>
            <a:r>
              <a:rPr lang="en-US" sz="2400" dirty="0"/>
              <a:t>38 Peter [said] to them, "Repent, and each of you be baptized in the name of Jesus Christ for the forgiveness of your sins; and you will receive the gift of the Holy Spirit. 39 "For the promise is for you and your children and for all who are far off, as many as the Lord our God will call to Himself." 40 And with many other words he solemnly testified and kept on exhorting them, saying, "Be saved from this perverse generation!" 41 So then, those who had </a:t>
            </a:r>
            <a:r>
              <a:rPr lang="en-US" sz="2400" dirty="0">
                <a:solidFill>
                  <a:srgbClr val="FFFF00"/>
                </a:solidFill>
              </a:rPr>
              <a:t>received his word were baptized</a:t>
            </a:r>
            <a:r>
              <a:rPr lang="en-US" sz="2400" dirty="0"/>
              <a:t>; and that day there were added about three thousand souls. </a:t>
            </a:r>
            <a:r>
              <a:rPr lang="en-US" sz="2400" dirty="0">
                <a:solidFill>
                  <a:srgbClr val="FFFF00"/>
                </a:solidFill>
              </a:rPr>
              <a:t>42 They were continually devoting themselves</a:t>
            </a:r>
            <a:r>
              <a:rPr lang="en-US" sz="2400" dirty="0"/>
              <a:t> to the apostles' teaching and to fellowship, to the breaking of bread and to prayer. </a:t>
            </a:r>
          </a:p>
        </p:txBody>
      </p:sp>
    </p:spTree>
    <p:extLst>
      <p:ext uri="{BB962C8B-B14F-4D97-AF65-F5344CB8AC3E}">
        <p14:creationId xmlns:p14="http://schemas.microsoft.com/office/powerpoint/2010/main" val="80484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F4BDA-05B1-6142-980A-DC88E448975D}"/>
              </a:ext>
            </a:extLst>
          </p:cNvPr>
          <p:cNvSpPr>
            <a:spLocks noGrp="1"/>
          </p:cNvSpPr>
          <p:nvPr>
            <p:ph type="ctrTitle"/>
          </p:nvPr>
        </p:nvSpPr>
        <p:spPr/>
        <p:txBody>
          <a:bodyPr>
            <a:normAutofit/>
          </a:bodyPr>
          <a:lstStyle/>
          <a:p>
            <a:r>
              <a:rPr lang="en-US" sz="4800" dirty="0"/>
              <a:t>Committed Like Jesus</a:t>
            </a:r>
          </a:p>
        </p:txBody>
      </p:sp>
      <p:sp>
        <p:nvSpPr>
          <p:cNvPr id="3" name="Subtitle 2">
            <a:extLst>
              <a:ext uri="{FF2B5EF4-FFF2-40B4-BE49-F238E27FC236}">
                <a16:creationId xmlns:a16="http://schemas.microsoft.com/office/drawing/2014/main" id="{0BD7B02A-3090-914D-A969-337536EDEFAA}"/>
              </a:ext>
            </a:extLst>
          </p:cNvPr>
          <p:cNvSpPr>
            <a:spLocks noGrp="1"/>
          </p:cNvSpPr>
          <p:nvPr>
            <p:ph type="subTitle" idx="1"/>
          </p:nvPr>
        </p:nvSpPr>
        <p:spPr/>
        <p:txBody>
          <a:bodyPr/>
          <a:lstStyle/>
          <a:p>
            <a:r>
              <a:rPr lang="en-US" dirty="0"/>
              <a:t>Lessons from the gospel of Matthew</a:t>
            </a:r>
          </a:p>
        </p:txBody>
      </p:sp>
    </p:spTree>
    <p:extLst>
      <p:ext uri="{BB962C8B-B14F-4D97-AF65-F5344CB8AC3E}">
        <p14:creationId xmlns:p14="http://schemas.microsoft.com/office/powerpoint/2010/main" val="336805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595342"/>
            <a:ext cx="7379208" cy="4524315"/>
          </a:xfrm>
          <a:prstGeom prst="rect">
            <a:avLst/>
          </a:prstGeom>
          <a:noFill/>
        </p:spPr>
        <p:txBody>
          <a:bodyPr wrap="square" rtlCol="0">
            <a:spAutoFit/>
          </a:bodyPr>
          <a:lstStyle/>
          <a:p>
            <a:pPr algn="ctr"/>
            <a:r>
              <a:rPr lang="en-US" sz="2400" dirty="0"/>
              <a:t>[1Pe 2:21-25 NASB] 21 For you have been called for this purpose, since Christ also suffered for you, leaving you an example for you to follow in His steps, 22 </a:t>
            </a:r>
            <a:r>
              <a:rPr lang="en-US" sz="2400" dirty="0">
                <a:solidFill>
                  <a:srgbClr val="FFFF00"/>
                </a:solidFill>
              </a:rPr>
              <a:t>WHO COMMITTED NO SIN, NOR WAS ANY DECEIT FOUND IN HIS MOUTH</a:t>
            </a:r>
            <a:r>
              <a:rPr lang="en-US" sz="2400" dirty="0"/>
              <a:t>; 23 and while being reviled, </a:t>
            </a:r>
            <a:r>
              <a:rPr lang="en-US" sz="2400" dirty="0">
                <a:solidFill>
                  <a:srgbClr val="FFFF00"/>
                </a:solidFill>
              </a:rPr>
              <a:t>He did not revile </a:t>
            </a:r>
            <a:r>
              <a:rPr lang="en-US" sz="2400" dirty="0"/>
              <a:t>in return; while suffering, </a:t>
            </a:r>
            <a:r>
              <a:rPr lang="en-US" sz="2400" dirty="0">
                <a:solidFill>
                  <a:srgbClr val="FFFF00"/>
                </a:solidFill>
              </a:rPr>
              <a:t>He uttered no threats</a:t>
            </a:r>
            <a:r>
              <a:rPr lang="en-US" sz="2400" dirty="0"/>
              <a:t>, but kept entrusting [Himself] to Him who judges righteously; 24 and </a:t>
            </a:r>
            <a:r>
              <a:rPr lang="en-US" sz="2400" dirty="0">
                <a:solidFill>
                  <a:srgbClr val="FFFF00"/>
                </a:solidFill>
              </a:rPr>
              <a:t>He Himself bore our sins in His body on the cross</a:t>
            </a:r>
            <a:r>
              <a:rPr lang="en-US" sz="2400" dirty="0"/>
              <a:t>, so that we might die to sin and live to righteousness; for by His wounds you were healed. 25 For you were continually straying like sheep, but now you have returned to the Shepherd and Guardian of your souls.</a:t>
            </a:r>
          </a:p>
        </p:txBody>
      </p:sp>
    </p:spTree>
    <p:extLst>
      <p:ext uri="{BB962C8B-B14F-4D97-AF65-F5344CB8AC3E}">
        <p14:creationId xmlns:p14="http://schemas.microsoft.com/office/powerpoint/2010/main" val="1633907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595342"/>
            <a:ext cx="7379208" cy="4524315"/>
          </a:xfrm>
          <a:prstGeom prst="rect">
            <a:avLst/>
          </a:prstGeom>
          <a:noFill/>
        </p:spPr>
        <p:txBody>
          <a:bodyPr wrap="square" rtlCol="0">
            <a:spAutoFit/>
          </a:bodyPr>
          <a:lstStyle/>
          <a:p>
            <a:pPr algn="ctr"/>
            <a:r>
              <a:rPr lang="en-US" sz="2400" dirty="0"/>
              <a:t>[1Pe 2:21-25 NASB] 21 For you have been called for this purpose, since Christ also suffered for you, leaving you an example for you to follow in His steps, 22 WHO COMMITTED NO SIN, NOR WAS ANY DECEIT FOUND IN HIS MOUTH; 23 and while being reviled, He did not revile in return; while suffering, He uttered no threats, but </a:t>
            </a:r>
            <a:r>
              <a:rPr lang="en-US" sz="2400" b="1" u="sng" dirty="0">
                <a:solidFill>
                  <a:srgbClr val="FFFF00"/>
                </a:solidFill>
              </a:rPr>
              <a:t>kept entrusting [Himself] to Him who judges righteously</a:t>
            </a:r>
            <a:r>
              <a:rPr lang="en-US" sz="2400" dirty="0"/>
              <a:t>; 24 and He Himself bore our sins in His body on the cross, so that we might die to sin and live to righteousness; for by His wounds you were healed. 25 For you were continually straying like sheep, but now you have returned to the Shepherd and Guardian of your souls.</a:t>
            </a:r>
          </a:p>
        </p:txBody>
      </p:sp>
    </p:spTree>
    <p:extLst>
      <p:ext uri="{BB962C8B-B14F-4D97-AF65-F5344CB8AC3E}">
        <p14:creationId xmlns:p14="http://schemas.microsoft.com/office/powerpoint/2010/main" val="252541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D4931-8EA4-0F4D-BDDA-E03395AA4686}"/>
              </a:ext>
            </a:extLst>
          </p:cNvPr>
          <p:cNvSpPr txBox="1"/>
          <p:nvPr/>
        </p:nvSpPr>
        <p:spPr>
          <a:xfrm>
            <a:off x="882396" y="595342"/>
            <a:ext cx="7379208" cy="4524315"/>
          </a:xfrm>
          <a:prstGeom prst="rect">
            <a:avLst/>
          </a:prstGeom>
          <a:noFill/>
        </p:spPr>
        <p:txBody>
          <a:bodyPr wrap="square" rtlCol="0">
            <a:spAutoFit/>
          </a:bodyPr>
          <a:lstStyle/>
          <a:p>
            <a:pPr algn="ctr"/>
            <a:r>
              <a:rPr lang="en-US" sz="2400" dirty="0"/>
              <a:t>[1Pe 2:21-25 NASB] 21 </a:t>
            </a:r>
            <a:r>
              <a:rPr lang="en-US" sz="2400" dirty="0">
                <a:solidFill>
                  <a:srgbClr val="FFFF00"/>
                </a:solidFill>
              </a:rPr>
              <a:t>For you have been called for this purpose</a:t>
            </a:r>
            <a:r>
              <a:rPr lang="en-US" sz="2400" dirty="0"/>
              <a:t>, since Christ also suffered for you, </a:t>
            </a:r>
            <a:r>
              <a:rPr lang="en-US" sz="2400" b="1" u="sng" dirty="0">
                <a:solidFill>
                  <a:srgbClr val="FFFF00"/>
                </a:solidFill>
              </a:rPr>
              <a:t>leaving you an example for you to follow in His steps</a:t>
            </a:r>
            <a:r>
              <a:rPr lang="en-US" sz="2400" dirty="0"/>
              <a:t>, 22 WHO COMMITTED NO SIN, NOR WAS ANY DECEIT FOUND IN HIS MOUTH; 23 and while being reviled, He did not revile in return; while suffering, He uttered no threats, but kept entrusting [Himself] to Him who judges righteously; 24 and He Himself bore our sins in His body on the cross</a:t>
            </a:r>
            <a:r>
              <a:rPr lang="en-US" sz="2400" b="1" u="sng" dirty="0">
                <a:solidFill>
                  <a:srgbClr val="FFFF00"/>
                </a:solidFill>
              </a:rPr>
              <a:t>, so that we might die to sin and live to righteousness</a:t>
            </a:r>
            <a:r>
              <a:rPr lang="en-US" sz="2400" dirty="0"/>
              <a:t>; for by His wounds you were healed. 25 For you were continually straying like sheep, but </a:t>
            </a:r>
            <a:r>
              <a:rPr lang="en-US" sz="2400" b="1" u="sng" dirty="0">
                <a:solidFill>
                  <a:srgbClr val="FFFF00"/>
                </a:solidFill>
              </a:rPr>
              <a:t>now you have returned</a:t>
            </a:r>
            <a:r>
              <a:rPr lang="en-US" sz="2400" b="1" dirty="0">
                <a:solidFill>
                  <a:srgbClr val="FFFF00"/>
                </a:solidFill>
              </a:rPr>
              <a:t> </a:t>
            </a:r>
            <a:r>
              <a:rPr lang="en-US" sz="2400" dirty="0">
                <a:solidFill>
                  <a:srgbClr val="FFFF00"/>
                </a:solidFill>
              </a:rPr>
              <a:t>to the Shepherd and Guardian of your souls.</a:t>
            </a:r>
          </a:p>
        </p:txBody>
      </p:sp>
    </p:spTree>
    <p:extLst>
      <p:ext uri="{BB962C8B-B14F-4D97-AF65-F5344CB8AC3E}">
        <p14:creationId xmlns:p14="http://schemas.microsoft.com/office/powerpoint/2010/main" val="2662352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3852</Words>
  <Application>Microsoft Macintosh PowerPoint</Application>
  <PresentationFormat>On-screen Show (16:10)</PresentationFormat>
  <Paragraphs>93</Paragraphs>
  <Slides>27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Committed Like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Ways in which Jesus was  committed to the Father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8</cp:revision>
  <dcterms:created xsi:type="dcterms:W3CDTF">2020-05-10T18:52:19Z</dcterms:created>
  <dcterms:modified xsi:type="dcterms:W3CDTF">2020-05-10T21:27:16Z</dcterms:modified>
</cp:coreProperties>
</file>