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1"/>
    <p:restoredTop sz="95707"/>
  </p:normalViewPr>
  <p:slideViewPr>
    <p:cSldViewPr snapToGrid="0" snapToObjects="1">
      <p:cViewPr varScale="1">
        <p:scale>
          <a:sx n="111" d="100"/>
          <a:sy n="111"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5/23/20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11903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5/23/20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89765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5/23/20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31739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D3D4A-8DA0-B34D-BFF1-A9527CE3BBD6}" type="datetimeFigureOut">
              <a:rPr lang="en-US" smtClean="0"/>
              <a:t>5/23/20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4739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FD3D4A-8DA0-B34D-BFF1-A9527CE3BBD6}" type="datetimeFigureOut">
              <a:rPr lang="en-US" smtClean="0"/>
              <a:t>5/23/20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2958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FD3D4A-8DA0-B34D-BFF1-A9527CE3BBD6}" type="datetimeFigureOut">
              <a:rPr lang="en-US" smtClean="0"/>
              <a:t>5/23/20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56333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FD3D4A-8DA0-B34D-BFF1-A9527CE3BBD6}" type="datetimeFigureOut">
              <a:rPr lang="en-US" smtClean="0"/>
              <a:t>5/23/20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354113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FD3D4A-8DA0-B34D-BFF1-A9527CE3BBD6}" type="datetimeFigureOut">
              <a:rPr lang="en-US" smtClean="0"/>
              <a:t>5/23/20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7707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D3D4A-8DA0-B34D-BFF1-A9527CE3BBD6}" type="datetimeFigureOut">
              <a:rPr lang="en-US" smtClean="0"/>
              <a:t>5/23/20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276965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FD3D4A-8DA0-B34D-BFF1-A9527CE3BBD6}" type="datetimeFigureOut">
              <a:rPr lang="en-US" smtClean="0"/>
              <a:t>5/23/20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1308353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FD3D4A-8DA0-B34D-BFF1-A9527CE3BBD6}" type="datetimeFigureOut">
              <a:rPr lang="en-US" smtClean="0"/>
              <a:t>5/23/20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E8D8C-AC47-594C-B5B1-2F726F7ED1D7}" type="slidenum">
              <a:rPr lang="en-US" smtClean="0"/>
              <a:t>‹#›</a:t>
            </a:fld>
            <a:endParaRPr lang="en-US"/>
          </a:p>
        </p:txBody>
      </p:sp>
    </p:spTree>
    <p:extLst>
      <p:ext uri="{BB962C8B-B14F-4D97-AF65-F5344CB8AC3E}">
        <p14:creationId xmlns:p14="http://schemas.microsoft.com/office/powerpoint/2010/main" val="427391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FFD3D4A-8DA0-B34D-BFF1-A9527CE3BBD6}" type="datetimeFigureOut">
              <a:rPr lang="en-US" smtClean="0"/>
              <a:t>5/23/20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C8E8D8C-AC47-594C-B5B1-2F726F7ED1D7}" type="slidenum">
              <a:rPr lang="en-US" smtClean="0"/>
              <a:t>‹#›</a:t>
            </a:fld>
            <a:endParaRPr lang="en-US"/>
          </a:p>
        </p:txBody>
      </p:sp>
    </p:spTree>
    <p:extLst>
      <p:ext uri="{BB962C8B-B14F-4D97-AF65-F5344CB8AC3E}">
        <p14:creationId xmlns:p14="http://schemas.microsoft.com/office/powerpoint/2010/main" val="283007717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B102-DAF7-2446-96E3-2E3D7BCFDE60}"/>
              </a:ext>
            </a:extLst>
          </p:cNvPr>
          <p:cNvSpPr>
            <a:spLocks noGrp="1"/>
          </p:cNvSpPr>
          <p:nvPr>
            <p:ph type="ctrTitle"/>
          </p:nvPr>
        </p:nvSpPr>
        <p:spPr>
          <a:xfrm>
            <a:off x="613459" y="867833"/>
            <a:ext cx="7917082" cy="1989667"/>
          </a:xfrm>
        </p:spPr>
        <p:txBody>
          <a:bodyPr>
            <a:normAutofit/>
          </a:bodyPr>
          <a:lstStyle/>
          <a:p>
            <a:r>
              <a:rPr lang="en-US" sz="4800" dirty="0"/>
              <a:t>Authority &amp; Compassion</a:t>
            </a:r>
          </a:p>
        </p:txBody>
      </p:sp>
      <p:sp>
        <p:nvSpPr>
          <p:cNvPr id="3" name="Subtitle 2">
            <a:extLst>
              <a:ext uri="{FF2B5EF4-FFF2-40B4-BE49-F238E27FC236}">
                <a16:creationId xmlns:a16="http://schemas.microsoft.com/office/drawing/2014/main" id="{62DED552-98A6-F941-A8B8-8DA7B864008B}"/>
              </a:ext>
            </a:extLst>
          </p:cNvPr>
          <p:cNvSpPr>
            <a:spLocks noGrp="1"/>
          </p:cNvSpPr>
          <p:nvPr>
            <p:ph type="subTitle" idx="1"/>
          </p:nvPr>
        </p:nvSpPr>
        <p:spPr/>
        <p:txBody>
          <a:bodyPr>
            <a:normAutofit/>
          </a:bodyPr>
          <a:lstStyle/>
          <a:p>
            <a:r>
              <a:rPr lang="en-US" sz="2400" dirty="0"/>
              <a:t>Luke 7:1-17</a:t>
            </a:r>
          </a:p>
        </p:txBody>
      </p:sp>
    </p:spTree>
    <p:extLst>
      <p:ext uri="{BB962C8B-B14F-4D97-AF65-F5344CB8AC3E}">
        <p14:creationId xmlns:p14="http://schemas.microsoft.com/office/powerpoint/2010/main" val="284942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Authority &amp; Compassion</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081549"/>
            <a:ext cx="8780745" cy="4562168"/>
          </a:xfrm>
        </p:spPr>
        <p:txBody>
          <a:bodyPr>
            <a:normAutofit fontScale="92500" lnSpcReduction="10000"/>
          </a:bodyPr>
          <a:lstStyle/>
          <a:p>
            <a:r>
              <a:rPr lang="en-US" sz="2800" b="1" dirty="0"/>
              <a:t>“A Great Prophet Has Arisen” (vs. 16)</a:t>
            </a:r>
            <a:endParaRPr lang="en-US" sz="2500" b="1" dirty="0"/>
          </a:p>
          <a:p>
            <a:pPr lvl="1"/>
            <a:r>
              <a:rPr lang="en-US" sz="2500" b="1" dirty="0"/>
              <a:t>“</a:t>
            </a:r>
            <a:r>
              <a:rPr lang="en-US" sz="2500" b="1" baseline="30000" dirty="0"/>
              <a:t>25</a:t>
            </a:r>
            <a:r>
              <a:rPr lang="en-US" sz="2500" b="1" dirty="0"/>
              <a:t>But in truth, I tell you, there were many widows in Israel in the days of Elijah, when the heavens were shut up three years and six months, and a great famine came over all the land, </a:t>
            </a:r>
            <a:r>
              <a:rPr lang="en-US" sz="2500" b="1" baseline="30000" dirty="0"/>
              <a:t>26</a:t>
            </a:r>
            <a:r>
              <a:rPr lang="en-US" sz="2500" b="1" dirty="0"/>
              <a:t>and Elijah was sent to none of them but only to Zarephath, in the land of Sidon, to a woman who was a widow. 27 And there were many lepers in Israel in the time of the prophet Elisha, and none of them was cleansed, but only Naaman the Syrian.” (Luke 4:25-27)</a:t>
            </a:r>
          </a:p>
          <a:p>
            <a:pPr lvl="2"/>
            <a:r>
              <a:rPr lang="en-US" sz="2200" b="1" dirty="0"/>
              <a:t>Healing of Naaman (2 Kings 5)</a:t>
            </a:r>
          </a:p>
          <a:p>
            <a:pPr lvl="2"/>
            <a:r>
              <a:rPr lang="en-US" sz="2200" b="1" dirty="0"/>
              <a:t>Raising the Dead (1 Kings 17; 2 Kings 4)</a:t>
            </a:r>
          </a:p>
          <a:p>
            <a:r>
              <a:rPr lang="en-US" sz="2800" b="1" dirty="0"/>
              <a:t>Levels of Commitment</a:t>
            </a:r>
          </a:p>
          <a:p>
            <a:pPr lvl="1"/>
            <a:r>
              <a:rPr lang="en-US" sz="2500" b="1" dirty="0"/>
              <a:t>The Country (vs. 17)</a:t>
            </a:r>
          </a:p>
          <a:p>
            <a:pPr lvl="1"/>
            <a:r>
              <a:rPr lang="en-US" sz="2500" b="1" dirty="0"/>
              <a:t>The Crowd (vs. 11)</a:t>
            </a:r>
          </a:p>
          <a:p>
            <a:pPr lvl="1"/>
            <a:r>
              <a:rPr lang="en-US" sz="2500" b="1" dirty="0"/>
              <a:t>The Committed (vs. 11) </a:t>
            </a:r>
          </a:p>
          <a:p>
            <a:pPr marL="342900" lvl="1" indent="0">
              <a:buNone/>
            </a:pPr>
            <a:endParaRPr lang="en-US" sz="2500" b="1" dirty="0"/>
          </a:p>
          <a:p>
            <a:pPr marL="342900" lvl="1" indent="0">
              <a:buNone/>
            </a:pPr>
            <a:endParaRPr lang="en-US" sz="2400" b="1" dirty="0"/>
          </a:p>
          <a:p>
            <a:pPr lvl="1"/>
            <a:endParaRPr lang="en-US" sz="2400" b="1" dirty="0"/>
          </a:p>
        </p:txBody>
      </p:sp>
    </p:spTree>
    <p:extLst>
      <p:ext uri="{BB962C8B-B14F-4D97-AF65-F5344CB8AC3E}">
        <p14:creationId xmlns:p14="http://schemas.microsoft.com/office/powerpoint/2010/main" val="281636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Authority &amp; Compassion</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081549"/>
            <a:ext cx="8780745" cy="4562168"/>
          </a:xfrm>
        </p:spPr>
        <p:txBody>
          <a:bodyPr>
            <a:normAutofit/>
          </a:bodyPr>
          <a:lstStyle/>
          <a:p>
            <a:endParaRPr lang="en-US" sz="2800" b="1" dirty="0"/>
          </a:p>
          <a:p>
            <a:r>
              <a:rPr lang="en-US" sz="2800" b="1" dirty="0"/>
              <a:t>“Heard about Jesus” (vs. 3)</a:t>
            </a:r>
          </a:p>
          <a:p>
            <a:pPr marL="0" indent="0">
              <a:buNone/>
            </a:pPr>
            <a:endParaRPr lang="en-US" sz="2500" b="1" dirty="0"/>
          </a:p>
          <a:p>
            <a:r>
              <a:rPr lang="en-US" sz="2800" b="1" dirty="0"/>
              <a:t>Delegation #1: Sends Jewish Elders (vs. 4-5)</a:t>
            </a:r>
          </a:p>
          <a:p>
            <a:endParaRPr lang="en-US" sz="2800" b="1" dirty="0"/>
          </a:p>
          <a:p>
            <a:r>
              <a:rPr lang="en-US" sz="2800" b="1" dirty="0"/>
              <a:t>Delegation #2: Sends Friends (vs. 6-8)</a:t>
            </a:r>
          </a:p>
          <a:p>
            <a:endParaRPr lang="en-US" sz="2800" b="1" dirty="0"/>
          </a:p>
          <a:p>
            <a:r>
              <a:rPr lang="en-US" sz="2800" b="1" dirty="0"/>
              <a:t>“Do not weep” (vs. 13)</a:t>
            </a:r>
            <a:endParaRPr lang="en-US" sz="2500" b="1" dirty="0"/>
          </a:p>
          <a:p>
            <a:pPr marL="342900" lvl="1" indent="0">
              <a:buNone/>
            </a:pPr>
            <a:endParaRPr lang="en-US" sz="2500" b="1" dirty="0"/>
          </a:p>
          <a:p>
            <a:pPr marL="342900" lvl="1" indent="0">
              <a:buNone/>
            </a:pPr>
            <a:endParaRPr lang="en-US" sz="2400" b="1" dirty="0"/>
          </a:p>
          <a:p>
            <a:pPr lvl="1"/>
            <a:endParaRPr lang="en-US" sz="2400" b="1" dirty="0"/>
          </a:p>
        </p:txBody>
      </p:sp>
    </p:spTree>
    <p:extLst>
      <p:ext uri="{BB962C8B-B14F-4D97-AF65-F5344CB8AC3E}">
        <p14:creationId xmlns:p14="http://schemas.microsoft.com/office/powerpoint/2010/main" val="316149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Jesus’ Compassion</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081549"/>
            <a:ext cx="8780745" cy="4562168"/>
          </a:xfrm>
        </p:spPr>
        <p:txBody>
          <a:bodyPr>
            <a:normAutofit lnSpcReduction="10000"/>
          </a:bodyPr>
          <a:lstStyle/>
          <a:p>
            <a:r>
              <a:rPr lang="en-US" sz="2800" b="1" dirty="0"/>
              <a:t>Differences</a:t>
            </a:r>
          </a:p>
          <a:p>
            <a:pPr lvl="1"/>
            <a:r>
              <a:rPr lang="en-US" sz="2500" b="1" dirty="0"/>
              <a:t>Gender</a:t>
            </a:r>
          </a:p>
          <a:p>
            <a:pPr lvl="1"/>
            <a:r>
              <a:rPr lang="en-US" sz="2500" b="1" dirty="0"/>
              <a:t>Ethnicity</a:t>
            </a:r>
          </a:p>
          <a:p>
            <a:pPr lvl="1"/>
            <a:r>
              <a:rPr lang="en-US" sz="2500" b="1" dirty="0"/>
              <a:t>Finances</a:t>
            </a:r>
          </a:p>
          <a:p>
            <a:r>
              <a:rPr lang="en-US" sz="2800" b="1" dirty="0"/>
              <a:t>Similarity: Only Jesus Could Help</a:t>
            </a:r>
          </a:p>
          <a:p>
            <a:r>
              <a:rPr lang="en-US" sz="2800" b="1" dirty="0"/>
              <a:t>“</a:t>
            </a:r>
            <a:r>
              <a:rPr lang="en-US" sz="2800" b="1" baseline="30000" dirty="0"/>
              <a:t>17</a:t>
            </a:r>
            <a:r>
              <a:rPr lang="en-US" sz="2800" b="1" dirty="0"/>
              <a:t>And the scroll of the prophet Isaiah was given to him. He unrolled the scroll and found the place where it was written, </a:t>
            </a:r>
            <a:r>
              <a:rPr lang="en-US" sz="2800" b="1" baseline="30000" dirty="0"/>
              <a:t>18</a:t>
            </a:r>
            <a:r>
              <a:rPr lang="en-US" sz="2800" b="1" dirty="0"/>
              <a:t>‘The Spirit of the Lord is upon me, because he has anointed me to proclaim good news to the poor. He has sent me to proclaim liberty to the captives and recovering of sight to the blind, to set at liberty those who are oppressed…” (Luke 4:17-18)</a:t>
            </a:r>
          </a:p>
          <a:p>
            <a:endParaRPr lang="en-US" sz="2800" b="1" dirty="0"/>
          </a:p>
          <a:p>
            <a:pPr lvl="1"/>
            <a:endParaRPr lang="en-US" sz="2500" b="1" dirty="0"/>
          </a:p>
          <a:p>
            <a:endParaRPr lang="en-US" sz="2800" b="1" dirty="0"/>
          </a:p>
          <a:p>
            <a:endParaRPr lang="en-US" sz="2800" b="1" dirty="0"/>
          </a:p>
          <a:p>
            <a:pPr marL="342900" lvl="1" indent="0">
              <a:buNone/>
            </a:pPr>
            <a:endParaRPr lang="en-US" sz="2500" b="1" dirty="0"/>
          </a:p>
          <a:p>
            <a:pPr marL="342900" lvl="1" indent="0">
              <a:buNone/>
            </a:pPr>
            <a:endParaRPr lang="en-US" sz="2400" b="1" dirty="0"/>
          </a:p>
          <a:p>
            <a:pPr lvl="1"/>
            <a:endParaRPr lang="en-US" sz="2400" b="1" dirty="0"/>
          </a:p>
        </p:txBody>
      </p:sp>
    </p:spTree>
    <p:extLst>
      <p:ext uri="{BB962C8B-B14F-4D97-AF65-F5344CB8AC3E}">
        <p14:creationId xmlns:p14="http://schemas.microsoft.com/office/powerpoint/2010/main" val="363278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Jesus’ Compassion</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081549"/>
            <a:ext cx="8780745" cy="4562168"/>
          </a:xfrm>
        </p:spPr>
        <p:txBody>
          <a:bodyPr>
            <a:normAutofit/>
          </a:bodyPr>
          <a:lstStyle/>
          <a:p>
            <a:endParaRPr lang="en-US" sz="2800" b="1" dirty="0"/>
          </a:p>
          <a:p>
            <a:endParaRPr lang="en-US" sz="2800" b="1" dirty="0"/>
          </a:p>
          <a:p>
            <a:r>
              <a:rPr lang="en-US" sz="2800" b="1" dirty="0"/>
              <a:t>“Only” Child (Luke 7:12; 8:42; 9:38)</a:t>
            </a:r>
          </a:p>
          <a:p>
            <a:pPr marL="0" indent="0">
              <a:buNone/>
            </a:pPr>
            <a:endParaRPr lang="en-US" sz="2800" b="1" dirty="0"/>
          </a:p>
          <a:p>
            <a:pPr marL="0" indent="0">
              <a:buNone/>
            </a:pPr>
            <a:endParaRPr lang="en-US" sz="2800" b="1" dirty="0"/>
          </a:p>
          <a:p>
            <a:r>
              <a:rPr lang="en-US" sz="2800" b="1" dirty="0"/>
              <a:t>“Religion that is pure and undefiled before God the Father is this: to </a:t>
            </a:r>
            <a:r>
              <a:rPr lang="en-US" sz="2800" b="1" u="sng" dirty="0"/>
              <a:t>visit</a:t>
            </a:r>
            <a:r>
              <a:rPr lang="en-US" sz="2800" b="1" dirty="0"/>
              <a:t> orphans and widows in their affliction…” (James 1:27)</a:t>
            </a:r>
          </a:p>
        </p:txBody>
      </p:sp>
    </p:spTree>
    <p:extLst>
      <p:ext uri="{BB962C8B-B14F-4D97-AF65-F5344CB8AC3E}">
        <p14:creationId xmlns:p14="http://schemas.microsoft.com/office/powerpoint/2010/main" val="376063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The Power of Jesus’ Words</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081549"/>
            <a:ext cx="8780745" cy="4562168"/>
          </a:xfrm>
        </p:spPr>
        <p:txBody>
          <a:bodyPr>
            <a:normAutofit/>
          </a:bodyPr>
          <a:lstStyle/>
          <a:p>
            <a:r>
              <a:rPr lang="en-US" sz="2800" b="1" dirty="0"/>
              <a:t>Three “Raising from the Dead” Stories</a:t>
            </a:r>
          </a:p>
          <a:p>
            <a:pPr lvl="1"/>
            <a:r>
              <a:rPr lang="en-US" sz="2500" b="1" dirty="0"/>
              <a:t>Luke 7:11-17</a:t>
            </a:r>
          </a:p>
          <a:p>
            <a:pPr lvl="1"/>
            <a:r>
              <a:rPr lang="en-US" sz="2500" b="1" dirty="0"/>
              <a:t>Luke 8:40-56</a:t>
            </a:r>
          </a:p>
          <a:p>
            <a:pPr lvl="1"/>
            <a:r>
              <a:rPr lang="en-US" sz="2500" b="1" dirty="0"/>
              <a:t>John 11</a:t>
            </a:r>
          </a:p>
          <a:p>
            <a:pPr marL="0" indent="0">
              <a:buNone/>
            </a:pPr>
            <a:endParaRPr lang="en-US" sz="2800" b="1" dirty="0"/>
          </a:p>
          <a:p>
            <a:r>
              <a:rPr lang="en-US" sz="2800" b="1" dirty="0"/>
              <a:t>Healed the Sick &amp; Dead</a:t>
            </a:r>
          </a:p>
          <a:p>
            <a:pPr lvl="1"/>
            <a:r>
              <a:rPr lang="en-US" sz="2500" b="1" dirty="0"/>
              <a:t>Vs. 1 - “after He had finished all these sayings…”</a:t>
            </a:r>
            <a:r>
              <a:rPr lang="en-US" sz="2500" dirty="0"/>
              <a:t> </a:t>
            </a:r>
            <a:endParaRPr lang="en-US" sz="2500" b="1" dirty="0"/>
          </a:p>
          <a:p>
            <a:pPr marL="0" indent="0">
              <a:buNone/>
            </a:pPr>
            <a:endParaRPr lang="en-US" sz="2800" b="1" dirty="0"/>
          </a:p>
          <a:p>
            <a:r>
              <a:rPr lang="en-US" sz="2800" b="1" dirty="0"/>
              <a:t>Provided Hope</a:t>
            </a:r>
          </a:p>
        </p:txBody>
      </p:sp>
    </p:spTree>
    <p:extLst>
      <p:ext uri="{BB962C8B-B14F-4D97-AF65-F5344CB8AC3E}">
        <p14:creationId xmlns:p14="http://schemas.microsoft.com/office/powerpoint/2010/main" val="404479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E840-8E2D-6C48-93B7-ADBC8E4C183E}"/>
              </a:ext>
            </a:extLst>
          </p:cNvPr>
          <p:cNvSpPr>
            <a:spLocks noGrp="1"/>
          </p:cNvSpPr>
          <p:nvPr>
            <p:ph type="title"/>
          </p:nvPr>
        </p:nvSpPr>
        <p:spPr>
          <a:xfrm>
            <a:off x="628650" y="48632"/>
            <a:ext cx="7886700" cy="1104636"/>
          </a:xfrm>
        </p:spPr>
        <p:txBody>
          <a:bodyPr/>
          <a:lstStyle/>
          <a:p>
            <a:pPr algn="ctr"/>
            <a:r>
              <a:rPr lang="en-US" sz="3600" dirty="0"/>
              <a:t>The Faith Jesus Marvels At</a:t>
            </a:r>
            <a:endParaRPr lang="en-US" dirty="0"/>
          </a:p>
        </p:txBody>
      </p:sp>
      <p:sp>
        <p:nvSpPr>
          <p:cNvPr id="3" name="Content Placeholder 2">
            <a:extLst>
              <a:ext uri="{FF2B5EF4-FFF2-40B4-BE49-F238E27FC236}">
                <a16:creationId xmlns:a16="http://schemas.microsoft.com/office/drawing/2014/main" id="{07726798-EC56-3743-9F84-71C36D4B206A}"/>
              </a:ext>
            </a:extLst>
          </p:cNvPr>
          <p:cNvSpPr>
            <a:spLocks noGrp="1"/>
          </p:cNvSpPr>
          <p:nvPr>
            <p:ph idx="1"/>
          </p:nvPr>
        </p:nvSpPr>
        <p:spPr>
          <a:xfrm>
            <a:off x="181627" y="1081549"/>
            <a:ext cx="8780745" cy="4562168"/>
          </a:xfrm>
        </p:spPr>
        <p:txBody>
          <a:bodyPr>
            <a:normAutofit/>
          </a:bodyPr>
          <a:lstStyle/>
          <a:p>
            <a:endParaRPr lang="en-US" sz="2800" b="1" dirty="0"/>
          </a:p>
          <a:p>
            <a:r>
              <a:rPr lang="en-US" sz="2800" b="1" dirty="0"/>
              <a:t>Doesn’t Require Sight</a:t>
            </a:r>
          </a:p>
          <a:p>
            <a:endParaRPr lang="en-US" sz="2800" b="1" dirty="0"/>
          </a:p>
          <a:p>
            <a:r>
              <a:rPr lang="en-US" sz="2800" b="1" dirty="0"/>
              <a:t>Humble</a:t>
            </a:r>
          </a:p>
          <a:p>
            <a:pPr lvl="1"/>
            <a:r>
              <a:rPr lang="en-US" sz="2500" b="1" dirty="0"/>
              <a:t>Vs. 4 – “He is Worthy…”</a:t>
            </a:r>
          </a:p>
          <a:p>
            <a:pPr lvl="1"/>
            <a:r>
              <a:rPr lang="en-US" sz="2500" b="1" dirty="0"/>
              <a:t>Vs. 6 – “I am Not Worthy…”</a:t>
            </a:r>
          </a:p>
          <a:p>
            <a:pPr lvl="1"/>
            <a:r>
              <a:rPr lang="en-US" sz="2500" b="1" dirty="0"/>
              <a:t>Vs. 9 – Jesus Marveled</a:t>
            </a:r>
          </a:p>
          <a:p>
            <a:endParaRPr lang="en-US" sz="2800" b="1" dirty="0"/>
          </a:p>
          <a:p>
            <a:r>
              <a:rPr lang="en-US" sz="2800" b="1" dirty="0"/>
              <a:t>Confident in Jesus’ Authority</a:t>
            </a:r>
          </a:p>
        </p:txBody>
      </p:sp>
    </p:spTree>
    <p:extLst>
      <p:ext uri="{BB962C8B-B14F-4D97-AF65-F5344CB8AC3E}">
        <p14:creationId xmlns:p14="http://schemas.microsoft.com/office/powerpoint/2010/main" val="257361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1748</TotalTime>
  <Words>428</Words>
  <Application>Microsoft Macintosh PowerPoint</Application>
  <PresentationFormat>On-screen Show (16:10)</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Authority &amp; Compassion</vt:lpstr>
      <vt:lpstr>Authority &amp; Compassion</vt:lpstr>
      <vt:lpstr>Authority &amp; Compassion</vt:lpstr>
      <vt:lpstr>Jesus’ Compassion</vt:lpstr>
      <vt:lpstr>Jesus’ Compassion</vt:lpstr>
      <vt:lpstr>The Power of Jesus’ Words</vt:lpstr>
      <vt:lpstr>The Faith Jesus Marvels 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Throne of God</dc:title>
  <dc:creator>Erik Borlaug</dc:creator>
  <cp:lastModifiedBy>Erik Borlaug</cp:lastModifiedBy>
  <cp:revision>34</cp:revision>
  <dcterms:created xsi:type="dcterms:W3CDTF">2019-12-19T19:39:40Z</dcterms:created>
  <dcterms:modified xsi:type="dcterms:W3CDTF">2020-05-23T19:30:04Z</dcterms:modified>
</cp:coreProperties>
</file>