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63" r:id="rId5"/>
    <p:sldId id="264" r:id="rId6"/>
    <p:sldId id="258" r:id="rId7"/>
    <p:sldId id="259" r:id="rId8"/>
    <p:sldId id="268" r:id="rId9"/>
    <p:sldId id="260" r:id="rId10"/>
    <p:sldId id="267" r:id="rId11"/>
    <p:sldId id="266" r:id="rId12"/>
  </p:sldIdLst>
  <p:sldSz cx="9144000" cy="5715000" type="screen16x1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7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5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9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1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8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4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8606-FD00-4898-A302-5810BB0D5DA0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9DBC-7BB5-45BC-AC1B-DCB702F8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8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0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5715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2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30DDBCA-B1E6-442A-93A7-DA8BAAE2D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1703052"/>
            <a:ext cx="4578895" cy="1692546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Pandemic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40365AB-34B5-48C0-9F0D-6F4E53706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026" y="3395598"/>
            <a:ext cx="4578895" cy="56839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1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5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09E78C4-B799-4DD9-AF3D-46E38510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Mark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10F53A-7291-4FF1-A84A-6C87501C26BB}"/>
              </a:ext>
            </a:extLst>
          </p:cNvPr>
          <p:cNvSpPr txBox="1"/>
          <p:nvPr/>
        </p:nvSpPr>
        <p:spPr>
          <a:xfrm>
            <a:off x="1202565" y="1761957"/>
            <a:ext cx="7199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“That evening after sunset the people brought to Jesus all the sick and demon-possessed. The whole town gathered at the door, and Jesus healed many who had various diseases.” </a:t>
            </a:r>
          </a:p>
          <a:p>
            <a:pPr algn="r"/>
            <a:r>
              <a:rPr lang="en-US" sz="3200" dirty="0"/>
              <a:t>Verses 32-34</a:t>
            </a:r>
          </a:p>
        </p:txBody>
      </p:sp>
    </p:spTree>
    <p:extLst>
      <p:ext uri="{BB962C8B-B14F-4D97-AF65-F5344CB8AC3E}">
        <p14:creationId xmlns:p14="http://schemas.microsoft.com/office/powerpoint/2010/main" val="6499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508C7-09A4-4737-BAD5-B2B1B3EE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325598"/>
            <a:ext cx="3868340" cy="60216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Coronavirus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CFC830-CBD6-489B-B60C-782FD94D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200" y="974157"/>
            <a:ext cx="4294982" cy="474084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Originated in China</a:t>
            </a:r>
          </a:p>
          <a:p>
            <a:r>
              <a:rPr lang="en-US" sz="2600" dirty="0"/>
              <a:t>Started Small</a:t>
            </a:r>
          </a:p>
          <a:p>
            <a:r>
              <a:rPr lang="en-US" sz="2600" dirty="0"/>
              <a:t>Children less affected</a:t>
            </a:r>
          </a:p>
          <a:p>
            <a:r>
              <a:rPr lang="en-US" sz="2600" dirty="0"/>
              <a:t>Spreads through mouth &amp; nose</a:t>
            </a:r>
          </a:p>
          <a:p>
            <a:r>
              <a:rPr lang="en-US" sz="2600" dirty="0"/>
              <a:t>No vaccine available</a:t>
            </a:r>
          </a:p>
          <a:p>
            <a:r>
              <a:rPr lang="en-US" sz="2600" dirty="0"/>
              <a:t>Some Escape it completely</a:t>
            </a:r>
          </a:p>
          <a:p>
            <a:r>
              <a:rPr lang="en-US" sz="2600" dirty="0"/>
              <a:t>Not always fatal</a:t>
            </a:r>
          </a:p>
          <a:p>
            <a:r>
              <a:rPr lang="en-US" sz="2600" dirty="0"/>
              <a:t>Scientists seeking a cure</a:t>
            </a:r>
          </a:p>
          <a:p>
            <a:r>
              <a:rPr lang="en-US" sz="2600" dirty="0"/>
              <a:t>No cure yet found</a:t>
            </a:r>
          </a:p>
          <a:p>
            <a:r>
              <a:rPr lang="en-US" sz="2600" dirty="0"/>
              <a:t>If a cure is found, it will have to be applied. 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82005F-B000-41CF-BEDB-691D031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316385"/>
            <a:ext cx="3887391" cy="6021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236E89-1EC2-4F83-82AB-89901F3E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8938" y="975946"/>
            <a:ext cx="4673600" cy="474084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Originated in a garden in Iran/Iraq</a:t>
            </a:r>
          </a:p>
          <a:p>
            <a:r>
              <a:rPr lang="en-US" sz="2600" dirty="0"/>
              <a:t>Started Small (Rom. 5:12a)</a:t>
            </a:r>
          </a:p>
          <a:p>
            <a:r>
              <a:rPr lang="en-US" sz="2600" dirty="0"/>
              <a:t>Children born free (Ezek. 18:20)</a:t>
            </a:r>
          </a:p>
          <a:p>
            <a:r>
              <a:rPr lang="en-US" sz="2600" dirty="0"/>
              <a:t>Spreads through eyes and ears</a:t>
            </a:r>
          </a:p>
          <a:p>
            <a:r>
              <a:rPr lang="en-US" sz="2600" dirty="0"/>
              <a:t>No Vaccine available</a:t>
            </a:r>
          </a:p>
          <a:p>
            <a:r>
              <a:rPr lang="en-US" sz="2600" dirty="0"/>
              <a:t>“All have sinned” (Rom. 3:23)</a:t>
            </a:r>
          </a:p>
          <a:p>
            <a:r>
              <a:rPr lang="en-US" sz="2600" dirty="0"/>
              <a:t>Always fatal if not cured (Ro. 6:23)</a:t>
            </a:r>
          </a:p>
          <a:p>
            <a:r>
              <a:rPr lang="en-US" sz="2600" dirty="0"/>
              <a:t>Man cannot devise a cure</a:t>
            </a:r>
          </a:p>
          <a:p>
            <a:r>
              <a:rPr lang="en-US" sz="2600" dirty="0"/>
              <a:t>God has provided a cure (Eph. 1:7)</a:t>
            </a:r>
          </a:p>
          <a:p>
            <a:r>
              <a:rPr lang="en-US" sz="2600" dirty="0"/>
              <a:t>Must be applied (Acts 22:16, 2:38; Mark 16:16; Gal. 3:27, Eph. 2:8)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59E8AC-0064-45F7-B430-BC42ADA126EC}"/>
              </a:ext>
            </a:extLst>
          </p:cNvPr>
          <p:cNvSpPr txBox="1"/>
          <p:nvPr/>
        </p:nvSpPr>
        <p:spPr>
          <a:xfrm>
            <a:off x="270933" y="125557"/>
            <a:ext cx="860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“And now why are you waiting? Arise and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</a:t>
            </a:r>
            <a:r>
              <a:rPr lang="en-US" sz="2400" dirty="0"/>
              <a:t>, and wash away your sins, calling on the name of the Lord.” (Acts 22:16)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5E7F4-A2BB-4084-A016-27BACB9B5C60}"/>
              </a:ext>
            </a:extLst>
          </p:cNvPr>
          <p:cNvSpPr txBox="1"/>
          <p:nvPr/>
        </p:nvSpPr>
        <p:spPr>
          <a:xfrm>
            <a:off x="270926" y="953270"/>
            <a:ext cx="8602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Repent,</a:t>
            </a:r>
            <a:r>
              <a:rPr lang="en-US" sz="2400" dirty="0"/>
              <a:t> and let every one of you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 </a:t>
            </a:r>
            <a:r>
              <a:rPr lang="en-US" sz="2400" dirty="0"/>
              <a:t>in the name of Jesus Christ for the remission of sins; and you shall receive the gift of the Holy Spirit.” (Acts 2:38)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04FA8F-553A-4F35-B7D1-A58B70CFA189}"/>
              </a:ext>
            </a:extLst>
          </p:cNvPr>
          <p:cNvSpPr txBox="1"/>
          <p:nvPr/>
        </p:nvSpPr>
        <p:spPr>
          <a:xfrm>
            <a:off x="270926" y="2105760"/>
            <a:ext cx="860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“He who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baptized </a:t>
            </a:r>
            <a:r>
              <a:rPr lang="en-US" sz="2400" dirty="0"/>
              <a:t>will be saved; but he who does not believe will be condemned.” (Mark 16:16)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E7DCC-78F4-4FC8-A30A-2EEEFB5DB012}"/>
              </a:ext>
            </a:extLst>
          </p:cNvPr>
          <p:cNvSpPr txBox="1"/>
          <p:nvPr/>
        </p:nvSpPr>
        <p:spPr>
          <a:xfrm>
            <a:off x="270926" y="2922744"/>
            <a:ext cx="860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“For as many of you as were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 into Christ </a:t>
            </a:r>
            <a:r>
              <a:rPr lang="en-US" sz="2400" dirty="0"/>
              <a:t>have put on Christ. .” (Galatians 3:27)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B78C1-F00A-46CB-9E8D-1AB1C5493BFD}"/>
              </a:ext>
            </a:extLst>
          </p:cNvPr>
          <p:cNvSpPr txBox="1"/>
          <p:nvPr/>
        </p:nvSpPr>
        <p:spPr>
          <a:xfrm>
            <a:off x="270926" y="3683674"/>
            <a:ext cx="860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b="1" baseline="30000" dirty="0"/>
              <a:t> 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Him </a:t>
            </a:r>
            <a:r>
              <a:rPr lang="en-US" sz="2400" dirty="0"/>
              <a:t>we have redemption through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blood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US" sz="2400" dirty="0"/>
              <a:t> of sins.” (Eph. 1:7)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D5EBCF-E5E3-4A97-8570-77B8E50F1B3C}"/>
              </a:ext>
            </a:extLst>
          </p:cNvPr>
          <p:cNvSpPr txBox="1"/>
          <p:nvPr/>
        </p:nvSpPr>
        <p:spPr>
          <a:xfrm>
            <a:off x="270926" y="4496149"/>
            <a:ext cx="8602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b="1" baseline="30000" dirty="0"/>
              <a:t> 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grace </a:t>
            </a:r>
            <a:r>
              <a:rPr lang="en-US" sz="2400" dirty="0"/>
              <a:t>you have been saved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faith</a:t>
            </a:r>
            <a:r>
              <a:rPr lang="en-US" sz="2400" dirty="0"/>
              <a:t>, and that not of yourselves;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gift of God</a:t>
            </a:r>
            <a:r>
              <a:rPr lang="en-US" sz="2400" dirty="0"/>
              <a:t>, </a:t>
            </a:r>
            <a:r>
              <a:rPr lang="en-US" sz="2400" b="1" baseline="30000" dirty="0"/>
              <a:t>9 </a:t>
            </a:r>
            <a:r>
              <a:rPr lang="en-US" sz="2400" dirty="0"/>
              <a:t>not of works, lest anyone should boast” (Ephesians 2:8-9)</a:t>
            </a:r>
          </a:p>
        </p:txBody>
      </p:sp>
    </p:spTree>
    <p:extLst>
      <p:ext uri="{BB962C8B-B14F-4D97-AF65-F5344CB8AC3E}">
        <p14:creationId xmlns:p14="http://schemas.microsoft.com/office/powerpoint/2010/main" val="21018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508C7-09A4-4737-BAD5-B2B1B3EE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325598"/>
            <a:ext cx="3868340" cy="60216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Coronavirus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CFC830-CBD6-489B-B60C-782FD94D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200" y="974157"/>
            <a:ext cx="4294982" cy="474084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Originated in China</a:t>
            </a:r>
          </a:p>
          <a:p>
            <a:r>
              <a:rPr lang="en-US" sz="2600" dirty="0"/>
              <a:t>Started Small</a:t>
            </a:r>
          </a:p>
          <a:p>
            <a:r>
              <a:rPr lang="en-US" sz="2600" dirty="0"/>
              <a:t>Children less affected</a:t>
            </a:r>
          </a:p>
          <a:p>
            <a:r>
              <a:rPr lang="en-US" sz="2600" dirty="0"/>
              <a:t>Spreads through mouth &amp; nose</a:t>
            </a:r>
          </a:p>
          <a:p>
            <a:r>
              <a:rPr lang="en-US" sz="2600" dirty="0"/>
              <a:t>No vaccine available</a:t>
            </a:r>
          </a:p>
          <a:p>
            <a:r>
              <a:rPr lang="en-US" sz="2600" dirty="0"/>
              <a:t>Some Escape</a:t>
            </a:r>
          </a:p>
          <a:p>
            <a:r>
              <a:rPr lang="en-US" sz="2600" dirty="0"/>
              <a:t>Not always fatal</a:t>
            </a:r>
          </a:p>
          <a:p>
            <a:r>
              <a:rPr lang="en-US" sz="2600" dirty="0"/>
              <a:t>Scientists seeking a cure</a:t>
            </a:r>
          </a:p>
          <a:p>
            <a:r>
              <a:rPr lang="en-US" sz="2600" dirty="0"/>
              <a:t>No cure yet found</a:t>
            </a:r>
          </a:p>
          <a:p>
            <a:r>
              <a:rPr lang="en-US" sz="2600" dirty="0"/>
              <a:t>If a cure is found, it will have to be applied. </a:t>
            </a:r>
          </a:p>
          <a:p>
            <a:r>
              <a:rPr lang="en-US" sz="2600" dirty="0"/>
              <a:t>May need to be maintained.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82005F-B000-41CF-BEDB-691D031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316385"/>
            <a:ext cx="3887391" cy="6021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236E89-1EC2-4F83-82AB-89901F3E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8938" y="964795"/>
            <a:ext cx="4673600" cy="474084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Originated in a garden in Iran/Iraq</a:t>
            </a:r>
          </a:p>
          <a:p>
            <a:r>
              <a:rPr lang="en-US" sz="2600" dirty="0"/>
              <a:t>Started Small (Rom. 5:12a)</a:t>
            </a:r>
          </a:p>
          <a:p>
            <a:r>
              <a:rPr lang="en-US" sz="2600" dirty="0"/>
              <a:t>Children born free (Ezek. 18:20)</a:t>
            </a:r>
          </a:p>
          <a:p>
            <a:r>
              <a:rPr lang="en-US" sz="2600" dirty="0"/>
              <a:t>Spreads thru eyes, ears, mouth</a:t>
            </a:r>
          </a:p>
          <a:p>
            <a:r>
              <a:rPr lang="en-US" sz="2600" dirty="0"/>
              <a:t>No Vaccine available</a:t>
            </a:r>
          </a:p>
          <a:p>
            <a:r>
              <a:rPr lang="en-US" sz="2600" dirty="0"/>
              <a:t>“All have sinned” (Rom. 3:23)</a:t>
            </a:r>
          </a:p>
          <a:p>
            <a:r>
              <a:rPr lang="en-US" sz="2600" dirty="0"/>
              <a:t>Always fatal if not cured (Ro. 6:23)</a:t>
            </a:r>
          </a:p>
          <a:p>
            <a:r>
              <a:rPr lang="en-US" sz="2600" dirty="0"/>
              <a:t>Man cannot devise a cure</a:t>
            </a:r>
          </a:p>
          <a:p>
            <a:r>
              <a:rPr lang="en-US" sz="2600" dirty="0"/>
              <a:t>God has provided a cure (Eph. 1:7)</a:t>
            </a:r>
          </a:p>
          <a:p>
            <a:r>
              <a:rPr lang="en-US" sz="2600" dirty="0"/>
              <a:t>Must be applied (Acts 22:16, 2:38; Mark 16:16; Eph. 2:8)</a:t>
            </a:r>
          </a:p>
          <a:p>
            <a:r>
              <a:rPr lang="en-US" sz="2600" dirty="0"/>
              <a:t>Must be maintained (1 John 1:9)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1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5715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5715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9D2F82-B794-48EA-A1CD-4FA5A275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967740"/>
            <a:ext cx="2702052" cy="3771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 John 1:7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85040"/>
            <a:ext cx="96012" cy="544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190B1-C1F3-4506-B59B-4918F67A7387}"/>
              </a:ext>
            </a:extLst>
          </p:cNvPr>
          <p:cNvSpPr txBox="1"/>
          <p:nvPr/>
        </p:nvSpPr>
        <p:spPr>
          <a:xfrm>
            <a:off x="4075611" y="777240"/>
            <a:ext cx="4437453" cy="4160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“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walk in the light </a:t>
            </a:r>
            <a:r>
              <a:rPr lang="en-US" sz="3200" dirty="0"/>
              <a:t>as He is in the light, we have fellowship with one another, and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Jesus Christ His Son cleanses us from all sin</a:t>
            </a:r>
            <a:r>
              <a:rPr lang="en-US" sz="32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48071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508C7-09A4-4737-BAD5-B2B1B3EE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325598"/>
            <a:ext cx="3868340" cy="60216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Coronavirus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CFC830-CBD6-489B-B60C-782FD94D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200" y="1162099"/>
            <a:ext cx="4294982" cy="4225433"/>
          </a:xfrm>
        </p:spPr>
        <p:txBody>
          <a:bodyPr>
            <a:normAutofit/>
          </a:bodyPr>
          <a:lstStyle/>
          <a:p>
            <a:r>
              <a:rPr lang="en-US" sz="3200" dirty="0"/>
              <a:t>Diligent hand-washing</a:t>
            </a:r>
          </a:p>
          <a:p>
            <a:r>
              <a:rPr lang="en-US" sz="3200" dirty="0"/>
              <a:t>Social distancing</a:t>
            </a:r>
          </a:p>
          <a:p>
            <a:r>
              <a:rPr lang="en-US" sz="3200" dirty="0"/>
              <a:t>Wearing gloves </a:t>
            </a:r>
          </a:p>
          <a:p>
            <a:r>
              <a:rPr lang="en-US" sz="3200" dirty="0"/>
              <a:t>Travel bans </a:t>
            </a:r>
          </a:p>
          <a:p>
            <a:r>
              <a:rPr lang="en-US" sz="3200" dirty="0"/>
              <a:t>Wearing facemasks</a:t>
            </a:r>
          </a:p>
          <a:p>
            <a:r>
              <a:rPr lang="en-US" sz="3200" dirty="0"/>
              <a:t>Self-examination</a:t>
            </a:r>
          </a:p>
          <a:p>
            <a:r>
              <a:rPr lang="en-US" sz="3200" dirty="0"/>
              <a:t>Sheltering in place </a:t>
            </a:r>
          </a:p>
          <a:p>
            <a:endParaRPr lang="en-US" sz="3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82005F-B000-41CF-BEDB-691D031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316385"/>
            <a:ext cx="3887391" cy="6021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236E89-1EC2-4F83-82AB-89901F3E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94493" y="985239"/>
            <a:ext cx="4747907" cy="4413376"/>
          </a:xfrm>
        </p:spPr>
        <p:txBody>
          <a:bodyPr>
            <a:noAutofit/>
          </a:bodyPr>
          <a:lstStyle/>
          <a:p>
            <a:r>
              <a:rPr lang="en-US" sz="2400" b="1" dirty="0"/>
              <a:t>“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</a:t>
            </a:r>
            <a:r>
              <a:rPr lang="en-US" sz="2400" dirty="0"/>
              <a:t>, </a:t>
            </a:r>
            <a:r>
              <a:rPr lang="en-US" sz="2400" i="1" dirty="0"/>
              <a:t>you</a:t>
            </a:r>
            <a:r>
              <a:rPr lang="en-US" sz="2400" dirty="0"/>
              <a:t> sinners; and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purify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hearts</a:t>
            </a:r>
            <a:r>
              <a:rPr lang="en-US" sz="2400" dirty="0"/>
              <a:t>, </a:t>
            </a:r>
            <a:r>
              <a:rPr lang="en-US" sz="2400" i="1" dirty="0"/>
              <a:t>you</a:t>
            </a:r>
            <a:r>
              <a:rPr lang="en-US" sz="2400" dirty="0"/>
              <a:t> double-minded” (James 4:8) </a:t>
            </a:r>
          </a:p>
          <a:p>
            <a:r>
              <a:rPr lang="en-US" sz="2400" dirty="0"/>
              <a:t>“Come out from among them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separate</a:t>
            </a:r>
            <a:r>
              <a:rPr lang="en-US" sz="2400" dirty="0"/>
              <a:t>, says the Lord.</a:t>
            </a:r>
            <a:br>
              <a:rPr lang="en-US" sz="2400" dirty="0"/>
            </a:b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touch what is unclean</a:t>
            </a:r>
            <a:r>
              <a:rPr lang="en-US" sz="2400" dirty="0"/>
              <a:t>…”     (2 Cor. 6:17)</a:t>
            </a:r>
          </a:p>
          <a:p>
            <a:r>
              <a:rPr lang="en-US" sz="2400" dirty="0"/>
              <a:t>Blessed </a:t>
            </a:r>
            <a:r>
              <a:rPr lang="en-US" sz="2400" i="1" dirty="0"/>
              <a:t>is</a:t>
            </a:r>
            <a:r>
              <a:rPr lang="en-US" sz="2400" dirty="0"/>
              <a:t> the man</a:t>
            </a:r>
            <a:br>
              <a:rPr lang="en-US" sz="2400" dirty="0"/>
            </a:br>
            <a:r>
              <a:rPr lang="en-US" sz="2400" dirty="0"/>
              <a:t>Who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walks not </a:t>
            </a:r>
            <a:r>
              <a:rPr lang="en-US" sz="2400" dirty="0"/>
              <a:t>in the counsel of 	the ungodly,</a:t>
            </a:r>
            <a:br>
              <a:rPr lang="en-US" sz="2400" dirty="0"/>
            </a:br>
            <a:r>
              <a:rPr lang="en-US" sz="2400" dirty="0"/>
              <a:t>Nor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stands</a:t>
            </a:r>
            <a:r>
              <a:rPr lang="en-US" sz="2400" dirty="0"/>
              <a:t> in the path of sinners,</a:t>
            </a:r>
            <a:br>
              <a:rPr lang="en-US" sz="2400" dirty="0"/>
            </a:br>
            <a:r>
              <a:rPr lang="en-US" sz="2400" dirty="0"/>
              <a:t>Nor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sits</a:t>
            </a:r>
            <a:r>
              <a:rPr lang="en-US" sz="2400" dirty="0"/>
              <a:t> in the seat of the scornful.” (Psalm 1:1)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65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508C7-09A4-4737-BAD5-B2B1B3EE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325598"/>
            <a:ext cx="3868340" cy="60216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Coronavirus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CFC830-CBD6-489B-B60C-782FD94D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200" y="1162099"/>
            <a:ext cx="4294982" cy="4378669"/>
          </a:xfrm>
        </p:spPr>
        <p:txBody>
          <a:bodyPr>
            <a:noAutofit/>
          </a:bodyPr>
          <a:lstStyle/>
          <a:p>
            <a:r>
              <a:rPr lang="en-US" sz="3200" dirty="0"/>
              <a:t>Diligent hand-washing</a:t>
            </a:r>
          </a:p>
          <a:p>
            <a:r>
              <a:rPr lang="en-US" sz="3200" dirty="0"/>
              <a:t>Social distancing</a:t>
            </a:r>
          </a:p>
          <a:p>
            <a:r>
              <a:rPr lang="en-US" sz="3200" dirty="0"/>
              <a:t>Wearing gloves </a:t>
            </a:r>
          </a:p>
          <a:p>
            <a:r>
              <a:rPr lang="en-US" sz="3200" dirty="0"/>
              <a:t>Travel bans </a:t>
            </a:r>
          </a:p>
          <a:p>
            <a:r>
              <a:rPr lang="en-US" sz="3200" dirty="0"/>
              <a:t>Wearing facemasks</a:t>
            </a:r>
          </a:p>
          <a:p>
            <a:r>
              <a:rPr lang="en-US" sz="3200" dirty="0"/>
              <a:t>Self-examination</a:t>
            </a:r>
          </a:p>
          <a:p>
            <a:r>
              <a:rPr lang="en-US" sz="3200" dirty="0"/>
              <a:t>Sheltering in place </a:t>
            </a:r>
          </a:p>
          <a:p>
            <a:endParaRPr lang="en-US" sz="3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82005F-B000-41CF-BEDB-691D031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316385"/>
            <a:ext cx="3887391" cy="6021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236E89-1EC2-4F83-82AB-89901F3E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04671" y="927764"/>
            <a:ext cx="4849018" cy="460379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“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company </a:t>
            </a:r>
            <a:r>
              <a:rPr lang="en-US" sz="2800" dirty="0"/>
              <a:t>corrupts good character.” (1 Corinthians 15:33 </a:t>
            </a:r>
            <a:r>
              <a:rPr lang="en-US" sz="2800" i="1" dirty="0"/>
              <a:t>ESV)</a:t>
            </a:r>
            <a:endParaRPr lang="en-US" sz="2800" dirty="0"/>
          </a:p>
          <a:p>
            <a:r>
              <a:rPr lang="en-US" sz="2800" dirty="0"/>
              <a:t>Do not enter the path of the 	wicked,</a:t>
            </a:r>
            <a:br>
              <a:rPr lang="en-US" sz="2800" dirty="0"/>
            </a:br>
            <a:r>
              <a:rPr lang="en-US" sz="2800" dirty="0"/>
              <a:t>And do not walk in the way of evil.</a:t>
            </a:r>
            <a:br>
              <a:rPr lang="en-US" sz="2800" dirty="0"/>
            </a:br>
            <a:r>
              <a:rPr lang="en-US" sz="2800" b="1" baseline="30000" dirty="0"/>
              <a:t>15 </a:t>
            </a:r>
            <a:r>
              <a:rPr lang="en-US" sz="2800" dirty="0"/>
              <a:t>Avoid it,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travel on it;</a:t>
            </a:r>
            <a:b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/>
              <a:t>Turn away from it and pass on.” (Proverbs 4:14-15)</a:t>
            </a:r>
          </a:p>
          <a:p>
            <a:r>
              <a:rPr lang="en-US" sz="2600" dirty="0"/>
              <a:t>Put away from you a deceitful 	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</a:t>
            </a:r>
            <a:r>
              <a:rPr lang="en-US" sz="2600" dirty="0"/>
              <a:t>,</a:t>
            </a:r>
            <a:br>
              <a:rPr lang="en-US" sz="2600" dirty="0"/>
            </a:br>
            <a:r>
              <a:rPr lang="en-US" sz="2600" dirty="0"/>
              <a:t>And put perverse lips far from you.</a:t>
            </a:r>
            <a:br>
              <a:rPr lang="en-US" sz="2600" dirty="0"/>
            </a:br>
            <a:r>
              <a:rPr lang="en-US" sz="2600" b="1" baseline="30000" dirty="0"/>
              <a:t>25 </a:t>
            </a:r>
            <a:r>
              <a:rPr lang="en-US" sz="2600" dirty="0"/>
              <a:t>Let your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600" dirty="0"/>
              <a:t> look straight ahead,</a:t>
            </a:r>
            <a:br>
              <a:rPr lang="en-US" sz="2600" dirty="0"/>
            </a:br>
            <a:r>
              <a:rPr lang="en-US" sz="2600" dirty="0"/>
              <a:t>And your eyelids look right before you. (Proverbs 4:24-25)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536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mage of three monkeys">
            <a:extLst>
              <a:ext uri="{FF2B5EF4-FFF2-40B4-BE49-F238E27FC236}">
                <a16:creationId xmlns:a16="http://schemas.microsoft.com/office/drawing/2014/main" id="{0785A0CE-E1DB-424A-87F5-45D4885E3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9" y="421447"/>
            <a:ext cx="8501062" cy="476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0E4EAA-7E5F-491B-B2BA-334A976FE316}"/>
              </a:ext>
            </a:extLst>
          </p:cNvPr>
          <p:cNvSpPr txBox="1"/>
          <p:nvPr/>
        </p:nvSpPr>
        <p:spPr>
          <a:xfrm>
            <a:off x="7092176" y="3735659"/>
            <a:ext cx="535258" cy="369332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6D525-2994-4A9C-9A03-7F90DBAEE2A9}"/>
              </a:ext>
            </a:extLst>
          </p:cNvPr>
          <p:cNvSpPr txBox="1"/>
          <p:nvPr/>
        </p:nvSpPr>
        <p:spPr>
          <a:xfrm>
            <a:off x="4493940" y="3735659"/>
            <a:ext cx="412595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DCF4CF-8946-475D-8840-D59759440E4C}"/>
              </a:ext>
            </a:extLst>
          </p:cNvPr>
          <p:cNvSpPr txBox="1"/>
          <p:nvPr/>
        </p:nvSpPr>
        <p:spPr>
          <a:xfrm>
            <a:off x="1516567" y="3735659"/>
            <a:ext cx="791732" cy="3916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9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3508C7-09A4-4737-BAD5-B2B1B3EE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331" y="325598"/>
            <a:ext cx="3868340" cy="60216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Coronavirus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CFC830-CBD6-489B-B60C-782FD94D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010" y="1257421"/>
            <a:ext cx="4294982" cy="4412535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Diligent hand-washing</a:t>
            </a:r>
          </a:p>
          <a:p>
            <a:r>
              <a:rPr lang="en-US" sz="3800" dirty="0"/>
              <a:t>Social distancing</a:t>
            </a:r>
          </a:p>
          <a:p>
            <a:r>
              <a:rPr lang="en-US" sz="3800" dirty="0"/>
              <a:t>Wearing gloves</a:t>
            </a:r>
          </a:p>
          <a:p>
            <a:r>
              <a:rPr lang="en-US" sz="3800" dirty="0"/>
              <a:t>Travel bans </a:t>
            </a:r>
          </a:p>
          <a:p>
            <a:r>
              <a:rPr lang="en-US" sz="3800" dirty="0"/>
              <a:t>Wearing facemasks </a:t>
            </a:r>
          </a:p>
          <a:p>
            <a:r>
              <a:rPr lang="en-US" sz="3800" dirty="0"/>
              <a:t>Self-examination</a:t>
            </a:r>
          </a:p>
          <a:p>
            <a:r>
              <a:rPr lang="en-US" sz="3800" dirty="0"/>
              <a:t>Sheltering in place </a:t>
            </a:r>
          </a:p>
          <a:p>
            <a:endParaRPr lang="en-US" sz="3800" dirty="0"/>
          </a:p>
          <a:p>
            <a:endParaRPr lang="en-US" sz="3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82005F-B000-41CF-BEDB-691D031CC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316385"/>
            <a:ext cx="3887391" cy="6021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236E89-1EC2-4F83-82AB-89901F3E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89778" y="927764"/>
            <a:ext cx="4763911" cy="4637658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yourselves </a:t>
            </a:r>
            <a:r>
              <a:rPr lang="en-US" sz="3000" dirty="0"/>
              <a:t>to see whether you are in the faith; test yourselves. (2 Cor, 13:5)</a:t>
            </a:r>
          </a:p>
          <a:p>
            <a:r>
              <a:rPr lang="en-US" sz="3200" dirty="0"/>
              <a:t>“Be sober, be vigilant; because your adversary the devil walks about like a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roaring lion</a:t>
            </a:r>
            <a:r>
              <a:rPr lang="en-US" sz="3200" dirty="0"/>
              <a:t>, seeking whom he may devour.”                     (1 Peter 5:8)</a:t>
            </a:r>
          </a:p>
          <a:p>
            <a:endParaRPr lang="en-US" sz="3200" dirty="0"/>
          </a:p>
          <a:p>
            <a:endParaRPr lang="en-US" sz="3000" dirty="0"/>
          </a:p>
          <a:p>
            <a:r>
              <a:rPr lang="en-US" sz="3100" dirty="0"/>
              <a:t>“Others </a:t>
            </a: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with fear, </a:t>
            </a:r>
            <a:r>
              <a:rPr lang="en-US" sz="3100" dirty="0"/>
              <a:t>pulling </a:t>
            </a:r>
            <a:r>
              <a:rPr lang="en-US" sz="3100" i="1" dirty="0"/>
              <a:t>them</a:t>
            </a:r>
            <a:r>
              <a:rPr lang="en-US" sz="3100" dirty="0"/>
              <a:t> out of the fire, hating even the garment defiled by the flesh.” (Jude 23)</a:t>
            </a:r>
          </a:p>
          <a:p>
            <a:endParaRPr lang="en-US" sz="2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02A37-BC39-47C9-809B-984819DCB6F9}"/>
              </a:ext>
            </a:extLst>
          </p:cNvPr>
          <p:cNvSpPr txBox="1"/>
          <p:nvPr/>
        </p:nvSpPr>
        <p:spPr>
          <a:xfrm>
            <a:off x="5313535" y="3463689"/>
            <a:ext cx="2716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Responders</a:t>
            </a:r>
          </a:p>
        </p:txBody>
      </p:sp>
    </p:spTree>
    <p:extLst>
      <p:ext uri="{BB962C8B-B14F-4D97-AF65-F5344CB8AC3E}">
        <p14:creationId xmlns:p14="http://schemas.microsoft.com/office/powerpoint/2010/main" val="2260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835</Words>
  <Application>Microsoft Office PowerPoint</Application>
  <PresentationFormat>On-screen Show (16:10)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Pandemic</vt:lpstr>
      <vt:lpstr>PowerPoint Presentation</vt:lpstr>
      <vt:lpstr>PowerPoint Presentation</vt:lpstr>
      <vt:lpstr>PowerPoint Presentation</vt:lpstr>
      <vt:lpstr>1 John 1:7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Beutjer</dc:creator>
  <cp:lastModifiedBy>Brad Beutjer</cp:lastModifiedBy>
  <cp:revision>50</cp:revision>
  <cp:lastPrinted>2020-05-31T14:18:18Z</cp:lastPrinted>
  <dcterms:created xsi:type="dcterms:W3CDTF">2020-05-15T14:20:22Z</dcterms:created>
  <dcterms:modified xsi:type="dcterms:W3CDTF">2020-05-31T19:44:59Z</dcterms:modified>
</cp:coreProperties>
</file>