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5" r:id="rId5"/>
    <p:sldId id="266" r:id="rId6"/>
    <p:sldId id="267" r:id="rId7"/>
    <p:sldId id="269" r:id="rId8"/>
    <p:sldId id="268" r:id="rId9"/>
    <p:sldId id="270" r:id="rId10"/>
    <p:sldId id="271" r:id="rId11"/>
    <p:sldId id="272" r:id="rId12"/>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F3F2"/>
    <a:srgbClr val="292925"/>
    <a:srgbClr val="353432"/>
    <a:srgbClr val="432F0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59"/>
  </p:normalViewPr>
  <p:slideViewPr>
    <p:cSldViewPr snapToGrid="0" snapToObjects="1">
      <p:cViewPr varScale="1">
        <p:scale>
          <a:sx n="105" d="100"/>
          <a:sy n="105" d="100"/>
        </p:scale>
        <p:origin x="1304" y="184"/>
      </p:cViewPr>
      <p:guideLst>
        <p:guide orient="horz" pos="180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6"/>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196" indent="0" algn="ctr">
              <a:buNone/>
              <a:defRPr>
                <a:solidFill>
                  <a:schemeClr val="tx1">
                    <a:tint val="75000"/>
                  </a:schemeClr>
                </a:solidFill>
              </a:defRPr>
            </a:lvl2pPr>
            <a:lvl3pPr marL="914391" indent="0" algn="ctr">
              <a:buNone/>
              <a:defRPr>
                <a:solidFill>
                  <a:schemeClr val="tx1">
                    <a:tint val="75000"/>
                  </a:schemeClr>
                </a:solidFill>
              </a:defRPr>
            </a:lvl3pPr>
            <a:lvl4pPr marL="1371587" indent="0" algn="ctr">
              <a:buNone/>
              <a:defRPr>
                <a:solidFill>
                  <a:schemeClr val="tx1">
                    <a:tint val="75000"/>
                  </a:schemeClr>
                </a:solidFill>
              </a:defRPr>
            </a:lvl4pPr>
            <a:lvl5pPr marL="1828782" indent="0" algn="ctr">
              <a:buNone/>
              <a:defRPr>
                <a:solidFill>
                  <a:schemeClr val="tx1">
                    <a:tint val="75000"/>
                  </a:schemeClr>
                </a:solidFill>
              </a:defRPr>
            </a:lvl5pPr>
            <a:lvl6pPr marL="2285978" indent="0" algn="ctr">
              <a:buNone/>
              <a:defRPr>
                <a:solidFill>
                  <a:schemeClr val="tx1">
                    <a:tint val="75000"/>
                  </a:schemeClr>
                </a:solidFill>
              </a:defRPr>
            </a:lvl6pPr>
            <a:lvl7pPr marL="2743173" indent="0" algn="ctr">
              <a:buNone/>
              <a:defRPr>
                <a:solidFill>
                  <a:schemeClr val="tx1">
                    <a:tint val="75000"/>
                  </a:schemeClr>
                </a:solidFill>
              </a:defRPr>
            </a:lvl7pPr>
            <a:lvl8pPr marL="3200368" indent="0" algn="ctr">
              <a:buNone/>
              <a:defRPr>
                <a:solidFill>
                  <a:schemeClr val="tx1">
                    <a:tint val="75000"/>
                  </a:schemeClr>
                </a:solidFill>
              </a:defRPr>
            </a:lvl8pPr>
            <a:lvl9pPr marL="365756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51FC007-282D-A741-91AF-EEC757C3E59B}" type="datetimeFigureOut">
              <a:rPr lang="en-US" smtClean="0"/>
              <a:t>9/5/20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1346E-86BB-104D-99EE-F69D0372D8DF}" type="slidenum">
              <a:rPr lang="en-US" smtClean="0"/>
              <a:t>‹#›</a:t>
            </a:fld>
            <a:endParaRPr lang="en-US"/>
          </a:p>
        </p:txBody>
      </p:sp>
    </p:spTree>
    <p:extLst>
      <p:ext uri="{BB962C8B-B14F-4D97-AF65-F5344CB8AC3E}">
        <p14:creationId xmlns:p14="http://schemas.microsoft.com/office/powerpoint/2010/main" val="4126750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1FC007-282D-A741-91AF-EEC757C3E59B}" type="datetimeFigureOut">
              <a:rPr lang="en-US" smtClean="0"/>
              <a:t>9/5/20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1346E-86BB-104D-99EE-F69D0372D8DF}" type="slidenum">
              <a:rPr lang="en-US" smtClean="0"/>
              <a:t>‹#›</a:t>
            </a:fld>
            <a:endParaRPr lang="en-US"/>
          </a:p>
        </p:txBody>
      </p:sp>
    </p:spTree>
    <p:extLst>
      <p:ext uri="{BB962C8B-B14F-4D97-AF65-F5344CB8AC3E}">
        <p14:creationId xmlns:p14="http://schemas.microsoft.com/office/powerpoint/2010/main" val="4288075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71979"/>
            <a:ext cx="2057400" cy="365654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71979"/>
            <a:ext cx="6019800" cy="36565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1FC007-282D-A741-91AF-EEC757C3E59B}" type="datetimeFigureOut">
              <a:rPr lang="en-US" smtClean="0"/>
              <a:t>9/5/20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1346E-86BB-104D-99EE-F69D0372D8DF}" type="slidenum">
              <a:rPr lang="en-US" smtClean="0"/>
              <a:t>‹#›</a:t>
            </a:fld>
            <a:endParaRPr lang="en-US"/>
          </a:p>
        </p:txBody>
      </p:sp>
    </p:spTree>
    <p:extLst>
      <p:ext uri="{BB962C8B-B14F-4D97-AF65-F5344CB8AC3E}">
        <p14:creationId xmlns:p14="http://schemas.microsoft.com/office/powerpoint/2010/main" val="1108289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1FC007-282D-A741-91AF-EEC757C3E59B}" type="datetimeFigureOut">
              <a:rPr lang="en-US" smtClean="0"/>
              <a:t>9/5/20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1346E-86BB-104D-99EE-F69D0372D8DF}" type="slidenum">
              <a:rPr lang="en-US" smtClean="0"/>
              <a:t>‹#›</a:t>
            </a:fld>
            <a:endParaRPr lang="en-US"/>
          </a:p>
        </p:txBody>
      </p:sp>
    </p:spTree>
    <p:extLst>
      <p:ext uri="{BB962C8B-B14F-4D97-AF65-F5344CB8AC3E}">
        <p14:creationId xmlns:p14="http://schemas.microsoft.com/office/powerpoint/2010/main" val="2187057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8"/>
            <a:ext cx="7772400" cy="1135062"/>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196" indent="0">
              <a:buNone/>
              <a:defRPr sz="1800">
                <a:solidFill>
                  <a:schemeClr val="tx1">
                    <a:tint val="75000"/>
                  </a:schemeClr>
                </a:solidFill>
              </a:defRPr>
            </a:lvl2pPr>
            <a:lvl3pPr marL="914391" indent="0">
              <a:buNone/>
              <a:defRPr sz="1600">
                <a:solidFill>
                  <a:schemeClr val="tx1">
                    <a:tint val="75000"/>
                  </a:schemeClr>
                </a:solidFill>
              </a:defRPr>
            </a:lvl3pPr>
            <a:lvl4pPr marL="1371587" indent="0">
              <a:buNone/>
              <a:defRPr sz="1400">
                <a:solidFill>
                  <a:schemeClr val="tx1">
                    <a:tint val="75000"/>
                  </a:schemeClr>
                </a:solidFill>
              </a:defRPr>
            </a:lvl4pPr>
            <a:lvl5pPr marL="1828782" indent="0">
              <a:buNone/>
              <a:defRPr sz="1400">
                <a:solidFill>
                  <a:schemeClr val="tx1">
                    <a:tint val="75000"/>
                  </a:schemeClr>
                </a:solidFill>
              </a:defRPr>
            </a:lvl5pPr>
            <a:lvl6pPr marL="2285978" indent="0">
              <a:buNone/>
              <a:defRPr sz="1400">
                <a:solidFill>
                  <a:schemeClr val="tx1">
                    <a:tint val="75000"/>
                  </a:schemeClr>
                </a:solidFill>
              </a:defRPr>
            </a:lvl6pPr>
            <a:lvl7pPr marL="2743173" indent="0">
              <a:buNone/>
              <a:defRPr sz="1400">
                <a:solidFill>
                  <a:schemeClr val="tx1">
                    <a:tint val="75000"/>
                  </a:schemeClr>
                </a:solidFill>
              </a:defRPr>
            </a:lvl7pPr>
            <a:lvl8pPr marL="3200368" indent="0">
              <a:buNone/>
              <a:defRPr sz="1400">
                <a:solidFill>
                  <a:schemeClr val="tx1">
                    <a:tint val="75000"/>
                  </a:schemeClr>
                </a:solidFill>
              </a:defRPr>
            </a:lvl8pPr>
            <a:lvl9pPr marL="365756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1FC007-282D-A741-91AF-EEC757C3E59B}" type="datetimeFigureOut">
              <a:rPr lang="en-US" smtClean="0"/>
              <a:t>9/5/20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1346E-86BB-104D-99EE-F69D0372D8DF}" type="slidenum">
              <a:rPr lang="en-US" smtClean="0"/>
              <a:t>‹#›</a:t>
            </a:fld>
            <a:endParaRPr lang="en-US"/>
          </a:p>
        </p:txBody>
      </p:sp>
    </p:spTree>
    <p:extLst>
      <p:ext uri="{BB962C8B-B14F-4D97-AF65-F5344CB8AC3E}">
        <p14:creationId xmlns:p14="http://schemas.microsoft.com/office/powerpoint/2010/main" val="3971577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000125"/>
            <a:ext cx="4038600" cy="282839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000125"/>
            <a:ext cx="4038600" cy="282839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51FC007-282D-A741-91AF-EEC757C3E59B}" type="datetimeFigureOut">
              <a:rPr lang="en-US" smtClean="0"/>
              <a:t>9/5/20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31346E-86BB-104D-99EE-F69D0372D8DF}" type="slidenum">
              <a:rPr lang="en-US" smtClean="0"/>
              <a:t>‹#›</a:t>
            </a:fld>
            <a:endParaRPr lang="en-US"/>
          </a:p>
        </p:txBody>
      </p:sp>
    </p:spTree>
    <p:extLst>
      <p:ext uri="{BB962C8B-B14F-4D97-AF65-F5344CB8AC3E}">
        <p14:creationId xmlns:p14="http://schemas.microsoft.com/office/powerpoint/2010/main" val="1228106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6"/>
            <a:ext cx="8229600" cy="9525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6"/>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2" indent="0">
              <a:buNone/>
              <a:defRPr sz="1600" b="1"/>
            </a:lvl5pPr>
            <a:lvl6pPr marL="2285978" indent="0">
              <a:buNone/>
              <a:defRPr sz="1600" b="1"/>
            </a:lvl6pPr>
            <a:lvl7pPr marL="2743173" indent="0">
              <a:buNone/>
              <a:defRPr sz="1600" b="1"/>
            </a:lvl7pPr>
            <a:lvl8pPr marL="3200368" indent="0">
              <a:buNone/>
              <a:defRPr sz="1600" b="1"/>
            </a:lvl8pPr>
            <a:lvl9pPr marL="3657563"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9" y="1279261"/>
            <a:ext cx="4041775" cy="533136"/>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2" indent="0">
              <a:buNone/>
              <a:defRPr sz="1600" b="1"/>
            </a:lvl5pPr>
            <a:lvl6pPr marL="2285978" indent="0">
              <a:buNone/>
              <a:defRPr sz="1600" b="1"/>
            </a:lvl6pPr>
            <a:lvl7pPr marL="2743173" indent="0">
              <a:buNone/>
              <a:defRPr sz="1600" b="1"/>
            </a:lvl7pPr>
            <a:lvl8pPr marL="3200368" indent="0">
              <a:buNone/>
              <a:defRPr sz="1600" b="1"/>
            </a:lvl8pPr>
            <a:lvl9pPr marL="365756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9"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51FC007-282D-A741-91AF-EEC757C3E59B}" type="datetimeFigureOut">
              <a:rPr lang="en-US" smtClean="0"/>
              <a:t>9/5/20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31346E-86BB-104D-99EE-F69D0372D8DF}" type="slidenum">
              <a:rPr lang="en-US" smtClean="0"/>
              <a:t>‹#›</a:t>
            </a:fld>
            <a:endParaRPr lang="en-US"/>
          </a:p>
        </p:txBody>
      </p:sp>
    </p:spTree>
    <p:extLst>
      <p:ext uri="{BB962C8B-B14F-4D97-AF65-F5344CB8AC3E}">
        <p14:creationId xmlns:p14="http://schemas.microsoft.com/office/powerpoint/2010/main" val="3582702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51FC007-282D-A741-91AF-EEC757C3E59B}" type="datetimeFigureOut">
              <a:rPr lang="en-US" smtClean="0"/>
              <a:t>9/5/20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31346E-86BB-104D-99EE-F69D0372D8DF}" type="slidenum">
              <a:rPr lang="en-US" smtClean="0"/>
              <a:t>‹#›</a:t>
            </a:fld>
            <a:endParaRPr lang="en-US"/>
          </a:p>
        </p:txBody>
      </p:sp>
    </p:spTree>
    <p:extLst>
      <p:ext uri="{BB962C8B-B14F-4D97-AF65-F5344CB8AC3E}">
        <p14:creationId xmlns:p14="http://schemas.microsoft.com/office/powerpoint/2010/main" val="2090458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1FC007-282D-A741-91AF-EEC757C3E59B}" type="datetimeFigureOut">
              <a:rPr lang="en-US" smtClean="0"/>
              <a:t>9/5/20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31346E-86BB-104D-99EE-F69D0372D8DF}" type="slidenum">
              <a:rPr lang="en-US" smtClean="0"/>
              <a:t>‹#›</a:t>
            </a:fld>
            <a:endParaRPr lang="en-US"/>
          </a:p>
        </p:txBody>
      </p:sp>
    </p:spTree>
    <p:extLst>
      <p:ext uri="{BB962C8B-B14F-4D97-AF65-F5344CB8AC3E}">
        <p14:creationId xmlns:p14="http://schemas.microsoft.com/office/powerpoint/2010/main" val="3473537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27541"/>
            <a:ext cx="3008313" cy="968376"/>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4"/>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4" y="1195919"/>
            <a:ext cx="3008313" cy="3909219"/>
          </a:xfrm>
        </p:spPr>
        <p:txBody>
          <a:bodyPr/>
          <a:lstStyle>
            <a:lvl1pPr marL="0" indent="0">
              <a:buNone/>
              <a:defRPr sz="1400"/>
            </a:lvl1pPr>
            <a:lvl2pPr marL="457196" indent="0">
              <a:buNone/>
              <a:defRPr sz="1200"/>
            </a:lvl2pPr>
            <a:lvl3pPr marL="914391" indent="0">
              <a:buNone/>
              <a:defRPr sz="1000"/>
            </a:lvl3pPr>
            <a:lvl4pPr marL="1371587" indent="0">
              <a:buNone/>
              <a:defRPr sz="900"/>
            </a:lvl4pPr>
            <a:lvl5pPr marL="1828782" indent="0">
              <a:buNone/>
              <a:defRPr sz="900"/>
            </a:lvl5pPr>
            <a:lvl6pPr marL="2285978" indent="0">
              <a:buNone/>
              <a:defRPr sz="900"/>
            </a:lvl6pPr>
            <a:lvl7pPr marL="2743173" indent="0">
              <a:buNone/>
              <a:defRPr sz="900"/>
            </a:lvl7pPr>
            <a:lvl8pPr marL="3200368" indent="0">
              <a:buNone/>
              <a:defRPr sz="900"/>
            </a:lvl8pPr>
            <a:lvl9pPr marL="365756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1FC007-282D-A741-91AF-EEC757C3E59B}" type="datetimeFigureOut">
              <a:rPr lang="en-US" smtClean="0"/>
              <a:t>9/5/20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31346E-86BB-104D-99EE-F69D0372D8DF}" type="slidenum">
              <a:rPr lang="en-US" smtClean="0"/>
              <a:t>‹#›</a:t>
            </a:fld>
            <a:endParaRPr lang="en-US"/>
          </a:p>
        </p:txBody>
      </p:sp>
    </p:spTree>
    <p:extLst>
      <p:ext uri="{BB962C8B-B14F-4D97-AF65-F5344CB8AC3E}">
        <p14:creationId xmlns:p14="http://schemas.microsoft.com/office/powerpoint/2010/main" val="4053295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196" indent="0">
              <a:buNone/>
              <a:defRPr sz="2800"/>
            </a:lvl2pPr>
            <a:lvl3pPr marL="914391" indent="0">
              <a:buNone/>
              <a:defRPr sz="2400"/>
            </a:lvl3pPr>
            <a:lvl4pPr marL="1371587" indent="0">
              <a:buNone/>
              <a:defRPr sz="2000"/>
            </a:lvl4pPr>
            <a:lvl5pPr marL="1828782" indent="0">
              <a:buNone/>
              <a:defRPr sz="2000"/>
            </a:lvl5pPr>
            <a:lvl6pPr marL="2285978" indent="0">
              <a:buNone/>
              <a:defRPr sz="2000"/>
            </a:lvl6pPr>
            <a:lvl7pPr marL="2743173" indent="0">
              <a:buNone/>
              <a:defRPr sz="2000"/>
            </a:lvl7pPr>
            <a:lvl8pPr marL="3200368" indent="0">
              <a:buNone/>
              <a:defRPr sz="2000"/>
            </a:lvl8pPr>
            <a:lvl9pPr marL="3657563" indent="0">
              <a:buNone/>
              <a:defRPr sz="2000"/>
            </a:lvl9pPr>
          </a:lstStyle>
          <a:p>
            <a:endParaRPr lang="en-US"/>
          </a:p>
        </p:txBody>
      </p:sp>
      <p:sp>
        <p:nvSpPr>
          <p:cNvPr id="4" name="Text Placeholder 3"/>
          <p:cNvSpPr>
            <a:spLocks noGrp="1"/>
          </p:cNvSpPr>
          <p:nvPr>
            <p:ph type="body" sz="half" idx="2"/>
          </p:nvPr>
        </p:nvSpPr>
        <p:spPr>
          <a:xfrm>
            <a:off x="1792288" y="4472783"/>
            <a:ext cx="5486400" cy="670719"/>
          </a:xfrm>
        </p:spPr>
        <p:txBody>
          <a:bodyPr/>
          <a:lstStyle>
            <a:lvl1pPr marL="0" indent="0">
              <a:buNone/>
              <a:defRPr sz="1400"/>
            </a:lvl1pPr>
            <a:lvl2pPr marL="457196" indent="0">
              <a:buNone/>
              <a:defRPr sz="1200"/>
            </a:lvl2pPr>
            <a:lvl3pPr marL="914391" indent="0">
              <a:buNone/>
              <a:defRPr sz="1000"/>
            </a:lvl3pPr>
            <a:lvl4pPr marL="1371587" indent="0">
              <a:buNone/>
              <a:defRPr sz="900"/>
            </a:lvl4pPr>
            <a:lvl5pPr marL="1828782" indent="0">
              <a:buNone/>
              <a:defRPr sz="900"/>
            </a:lvl5pPr>
            <a:lvl6pPr marL="2285978" indent="0">
              <a:buNone/>
              <a:defRPr sz="900"/>
            </a:lvl6pPr>
            <a:lvl7pPr marL="2743173" indent="0">
              <a:buNone/>
              <a:defRPr sz="900"/>
            </a:lvl7pPr>
            <a:lvl8pPr marL="3200368" indent="0">
              <a:buNone/>
              <a:defRPr sz="900"/>
            </a:lvl8pPr>
            <a:lvl9pPr marL="365756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1FC007-282D-A741-91AF-EEC757C3E59B}" type="datetimeFigureOut">
              <a:rPr lang="en-US" smtClean="0"/>
              <a:t>9/5/20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31346E-86BB-104D-99EE-F69D0372D8DF}" type="slidenum">
              <a:rPr lang="en-US" smtClean="0"/>
              <a:t>‹#›</a:t>
            </a:fld>
            <a:endParaRPr lang="en-US"/>
          </a:p>
        </p:txBody>
      </p:sp>
    </p:spTree>
    <p:extLst>
      <p:ext uri="{BB962C8B-B14F-4D97-AF65-F5344CB8AC3E}">
        <p14:creationId xmlns:p14="http://schemas.microsoft.com/office/powerpoint/2010/main" val="3965805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6"/>
            <a:ext cx="8229600" cy="952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33501"/>
            <a:ext cx="8229600" cy="37716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5296960"/>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051FC007-282D-A741-91AF-EEC757C3E59B}" type="datetimeFigureOut">
              <a:rPr lang="en-US" smtClean="0"/>
              <a:t>9/5/20</a:t>
            </a:fld>
            <a:endParaRPr lang="en-US"/>
          </a:p>
        </p:txBody>
      </p:sp>
      <p:sp>
        <p:nvSpPr>
          <p:cNvPr id="5" name="Footer Placeholder 4"/>
          <p:cNvSpPr>
            <a:spLocks noGrp="1"/>
          </p:cNvSpPr>
          <p:nvPr>
            <p:ph type="ftr" sz="quarter" idx="3"/>
          </p:nvPr>
        </p:nvSpPr>
        <p:spPr>
          <a:xfrm>
            <a:off x="3124200" y="5296960"/>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60"/>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8831346E-86BB-104D-99EE-F69D0372D8DF}" type="slidenum">
              <a:rPr lang="en-US" smtClean="0"/>
              <a:t>‹#›</a:t>
            </a:fld>
            <a:endParaRPr lang="en-US"/>
          </a:p>
        </p:txBody>
      </p:sp>
    </p:spTree>
    <p:extLst>
      <p:ext uri="{BB962C8B-B14F-4D97-AF65-F5344CB8AC3E}">
        <p14:creationId xmlns:p14="http://schemas.microsoft.com/office/powerpoint/2010/main" val="3853632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196" rtl="0" eaLnBrk="1" latinLnBrk="0" hangingPunct="1">
        <a:spcBef>
          <a:spcPct val="0"/>
        </a:spcBef>
        <a:buNone/>
        <a:defRPr sz="4400" kern="1200">
          <a:solidFill>
            <a:schemeClr val="tx1"/>
          </a:solidFill>
          <a:latin typeface="+mj-lt"/>
          <a:ea typeface="+mj-ea"/>
          <a:cs typeface="+mj-cs"/>
        </a:defRPr>
      </a:lvl1pPr>
    </p:titleStyle>
    <p:bodyStyle>
      <a:lvl1pPr marL="342896" indent="-342896" algn="l" defTabSz="457196" rtl="0" eaLnBrk="1" latinLnBrk="0" hangingPunct="1">
        <a:spcBef>
          <a:spcPct val="20000"/>
        </a:spcBef>
        <a:buFont typeface="Arial"/>
        <a:buChar char="•"/>
        <a:defRPr sz="3200" kern="1200">
          <a:solidFill>
            <a:schemeClr val="tx1"/>
          </a:solidFill>
          <a:latin typeface="+mn-lt"/>
          <a:ea typeface="+mn-ea"/>
          <a:cs typeface="+mn-cs"/>
        </a:defRPr>
      </a:lvl1pPr>
      <a:lvl2pPr marL="742943" indent="-285747" algn="l" defTabSz="457196" rtl="0" eaLnBrk="1" latinLnBrk="0" hangingPunct="1">
        <a:spcBef>
          <a:spcPct val="20000"/>
        </a:spcBef>
        <a:buFont typeface="Arial"/>
        <a:buChar char="–"/>
        <a:defRPr sz="2800" kern="1200">
          <a:solidFill>
            <a:schemeClr val="tx1"/>
          </a:solidFill>
          <a:latin typeface="+mn-lt"/>
          <a:ea typeface="+mn-ea"/>
          <a:cs typeface="+mn-cs"/>
        </a:defRPr>
      </a:lvl2pPr>
      <a:lvl3pPr marL="1142988" indent="-228597" algn="l" defTabSz="457196" rtl="0" eaLnBrk="1" latinLnBrk="0" hangingPunct="1">
        <a:spcBef>
          <a:spcPct val="20000"/>
        </a:spcBef>
        <a:buFont typeface="Arial"/>
        <a:buChar char="•"/>
        <a:defRPr sz="2400" kern="1200">
          <a:solidFill>
            <a:schemeClr val="tx1"/>
          </a:solidFill>
          <a:latin typeface="+mn-lt"/>
          <a:ea typeface="+mn-ea"/>
          <a:cs typeface="+mn-cs"/>
        </a:defRPr>
      </a:lvl3pPr>
      <a:lvl4pPr marL="1600184" indent="-228597" algn="l" defTabSz="457196" rtl="0" eaLnBrk="1" latinLnBrk="0" hangingPunct="1">
        <a:spcBef>
          <a:spcPct val="20000"/>
        </a:spcBef>
        <a:buFont typeface="Arial"/>
        <a:buChar char="–"/>
        <a:defRPr sz="2000" kern="1200">
          <a:solidFill>
            <a:schemeClr val="tx1"/>
          </a:solidFill>
          <a:latin typeface="+mn-lt"/>
          <a:ea typeface="+mn-ea"/>
          <a:cs typeface="+mn-cs"/>
        </a:defRPr>
      </a:lvl4pPr>
      <a:lvl5pPr marL="2057379" indent="-228597" algn="l" defTabSz="457196" rtl="0" eaLnBrk="1" latinLnBrk="0" hangingPunct="1">
        <a:spcBef>
          <a:spcPct val="20000"/>
        </a:spcBef>
        <a:buFont typeface="Arial"/>
        <a:buChar char="»"/>
        <a:defRPr sz="2000" kern="1200">
          <a:solidFill>
            <a:schemeClr val="tx1"/>
          </a:solidFill>
          <a:latin typeface="+mn-lt"/>
          <a:ea typeface="+mn-ea"/>
          <a:cs typeface="+mn-cs"/>
        </a:defRPr>
      </a:lvl5pPr>
      <a:lvl6pPr marL="2514575" indent="-228597" algn="l" defTabSz="457196" rtl="0" eaLnBrk="1" latinLnBrk="0" hangingPunct="1">
        <a:spcBef>
          <a:spcPct val="20000"/>
        </a:spcBef>
        <a:buFont typeface="Arial"/>
        <a:buChar char="•"/>
        <a:defRPr sz="2000" kern="1200">
          <a:solidFill>
            <a:schemeClr val="tx1"/>
          </a:solidFill>
          <a:latin typeface="+mn-lt"/>
          <a:ea typeface="+mn-ea"/>
          <a:cs typeface="+mn-cs"/>
        </a:defRPr>
      </a:lvl6pPr>
      <a:lvl7pPr marL="2971770" indent="-228597" algn="l" defTabSz="457196" rtl="0" eaLnBrk="1" latinLnBrk="0" hangingPunct="1">
        <a:spcBef>
          <a:spcPct val="20000"/>
        </a:spcBef>
        <a:buFont typeface="Arial"/>
        <a:buChar char="•"/>
        <a:defRPr sz="2000" kern="1200">
          <a:solidFill>
            <a:schemeClr val="tx1"/>
          </a:solidFill>
          <a:latin typeface="+mn-lt"/>
          <a:ea typeface="+mn-ea"/>
          <a:cs typeface="+mn-cs"/>
        </a:defRPr>
      </a:lvl7pPr>
      <a:lvl8pPr marL="3428966" indent="-228597" algn="l" defTabSz="457196" rtl="0" eaLnBrk="1" latinLnBrk="0" hangingPunct="1">
        <a:spcBef>
          <a:spcPct val="20000"/>
        </a:spcBef>
        <a:buFont typeface="Arial"/>
        <a:buChar char="•"/>
        <a:defRPr sz="2000" kern="1200">
          <a:solidFill>
            <a:schemeClr val="tx1"/>
          </a:solidFill>
          <a:latin typeface="+mn-lt"/>
          <a:ea typeface="+mn-ea"/>
          <a:cs typeface="+mn-cs"/>
        </a:defRPr>
      </a:lvl8pPr>
      <a:lvl9pPr marL="3886161" indent="-228597" algn="l" defTabSz="457196"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96" rtl="0" eaLnBrk="1" latinLnBrk="0" hangingPunct="1">
        <a:defRPr sz="1800" kern="1200">
          <a:solidFill>
            <a:schemeClr val="tx1"/>
          </a:solidFill>
          <a:latin typeface="+mn-lt"/>
          <a:ea typeface="+mn-ea"/>
          <a:cs typeface="+mn-cs"/>
        </a:defRPr>
      </a:lvl1pPr>
      <a:lvl2pPr marL="457196" algn="l" defTabSz="457196" rtl="0" eaLnBrk="1" latinLnBrk="0" hangingPunct="1">
        <a:defRPr sz="1800" kern="1200">
          <a:solidFill>
            <a:schemeClr val="tx1"/>
          </a:solidFill>
          <a:latin typeface="+mn-lt"/>
          <a:ea typeface="+mn-ea"/>
          <a:cs typeface="+mn-cs"/>
        </a:defRPr>
      </a:lvl2pPr>
      <a:lvl3pPr marL="914391" algn="l" defTabSz="457196" rtl="0" eaLnBrk="1" latinLnBrk="0" hangingPunct="1">
        <a:defRPr sz="1800" kern="1200">
          <a:solidFill>
            <a:schemeClr val="tx1"/>
          </a:solidFill>
          <a:latin typeface="+mn-lt"/>
          <a:ea typeface="+mn-ea"/>
          <a:cs typeface="+mn-cs"/>
        </a:defRPr>
      </a:lvl3pPr>
      <a:lvl4pPr marL="1371587" algn="l" defTabSz="457196" rtl="0" eaLnBrk="1" latinLnBrk="0" hangingPunct="1">
        <a:defRPr sz="1800" kern="1200">
          <a:solidFill>
            <a:schemeClr val="tx1"/>
          </a:solidFill>
          <a:latin typeface="+mn-lt"/>
          <a:ea typeface="+mn-ea"/>
          <a:cs typeface="+mn-cs"/>
        </a:defRPr>
      </a:lvl4pPr>
      <a:lvl5pPr marL="1828782" algn="l" defTabSz="457196" rtl="0" eaLnBrk="1" latinLnBrk="0" hangingPunct="1">
        <a:defRPr sz="1800" kern="1200">
          <a:solidFill>
            <a:schemeClr val="tx1"/>
          </a:solidFill>
          <a:latin typeface="+mn-lt"/>
          <a:ea typeface="+mn-ea"/>
          <a:cs typeface="+mn-cs"/>
        </a:defRPr>
      </a:lvl5pPr>
      <a:lvl6pPr marL="2285978" algn="l" defTabSz="457196" rtl="0" eaLnBrk="1" latinLnBrk="0" hangingPunct="1">
        <a:defRPr sz="1800" kern="1200">
          <a:solidFill>
            <a:schemeClr val="tx1"/>
          </a:solidFill>
          <a:latin typeface="+mn-lt"/>
          <a:ea typeface="+mn-ea"/>
          <a:cs typeface="+mn-cs"/>
        </a:defRPr>
      </a:lvl6pPr>
      <a:lvl7pPr marL="2743173" algn="l" defTabSz="457196" rtl="0" eaLnBrk="1" latinLnBrk="0" hangingPunct="1">
        <a:defRPr sz="1800" kern="1200">
          <a:solidFill>
            <a:schemeClr val="tx1"/>
          </a:solidFill>
          <a:latin typeface="+mn-lt"/>
          <a:ea typeface="+mn-ea"/>
          <a:cs typeface="+mn-cs"/>
        </a:defRPr>
      </a:lvl7pPr>
      <a:lvl8pPr marL="3200368" algn="l" defTabSz="457196" rtl="0" eaLnBrk="1" latinLnBrk="0" hangingPunct="1">
        <a:defRPr sz="1800" kern="1200">
          <a:solidFill>
            <a:schemeClr val="tx1"/>
          </a:solidFill>
          <a:latin typeface="+mn-lt"/>
          <a:ea typeface="+mn-ea"/>
          <a:cs typeface="+mn-cs"/>
        </a:defRPr>
      </a:lvl8pPr>
      <a:lvl9pPr marL="3657563" algn="l" defTabSz="45719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29506" y="4293306"/>
            <a:ext cx="3793607" cy="519636"/>
          </a:xfrm>
          <a:solidFill>
            <a:srgbClr val="292925">
              <a:alpha val="76000"/>
            </a:srgbClr>
          </a:solidFill>
        </p:spPr>
        <p:txBody>
          <a:bodyPr>
            <a:normAutofit fontScale="85000" lnSpcReduction="10000"/>
          </a:bodyPr>
          <a:lstStyle/>
          <a:p>
            <a:r>
              <a:rPr lang="en-US" b="1" dirty="0">
                <a:solidFill>
                  <a:srgbClr val="F3F3F2"/>
                </a:solidFill>
              </a:rPr>
              <a:t>Archaeology &amp; The Bible</a:t>
            </a:r>
          </a:p>
        </p:txBody>
      </p:sp>
    </p:spTree>
    <p:extLst>
      <p:ext uri="{BB962C8B-B14F-4D97-AF65-F5344CB8AC3E}">
        <p14:creationId xmlns:p14="http://schemas.microsoft.com/office/powerpoint/2010/main" val="3555082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29292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7848" y="210455"/>
            <a:ext cx="8528304" cy="952500"/>
          </a:xfrm>
        </p:spPr>
        <p:txBody>
          <a:bodyPr>
            <a:noAutofit/>
          </a:bodyPr>
          <a:lstStyle/>
          <a:p>
            <a:r>
              <a:rPr lang="en-US" b="1" dirty="0">
                <a:solidFill>
                  <a:srgbClr val="F3F3F2"/>
                </a:solidFill>
              </a:rPr>
              <a:t>Examples From the New Testament</a:t>
            </a:r>
          </a:p>
        </p:txBody>
      </p:sp>
      <p:sp>
        <p:nvSpPr>
          <p:cNvPr id="3" name="Content Placeholder 2"/>
          <p:cNvSpPr>
            <a:spLocks noGrp="1"/>
          </p:cNvSpPr>
          <p:nvPr>
            <p:ph idx="1"/>
          </p:nvPr>
        </p:nvSpPr>
        <p:spPr>
          <a:xfrm>
            <a:off x="131705" y="1485901"/>
            <a:ext cx="5578592" cy="4229099"/>
          </a:xfrm>
        </p:spPr>
        <p:txBody>
          <a:bodyPr>
            <a:normAutofit/>
          </a:bodyPr>
          <a:lstStyle/>
          <a:p>
            <a:r>
              <a:rPr lang="en-US" b="1" dirty="0">
                <a:solidFill>
                  <a:srgbClr val="F3F3F2"/>
                </a:solidFill>
              </a:rPr>
              <a:t>Crucifixion &amp; Proper Burial</a:t>
            </a:r>
          </a:p>
          <a:p>
            <a:pPr lvl="1"/>
            <a:r>
              <a:rPr lang="en-US" b="1" dirty="0">
                <a:solidFill>
                  <a:srgbClr val="F3F3F2"/>
                </a:solidFill>
              </a:rPr>
              <a:t>Skeptics Said</a:t>
            </a:r>
            <a:r>
              <a:rPr lang="mr-IN" b="1" dirty="0">
                <a:solidFill>
                  <a:srgbClr val="F3F3F2"/>
                </a:solidFill>
              </a:rPr>
              <a:t>…</a:t>
            </a:r>
            <a:endParaRPr lang="en-US" b="1" dirty="0">
              <a:solidFill>
                <a:srgbClr val="F3F3F2"/>
              </a:solidFill>
            </a:endParaRPr>
          </a:p>
          <a:p>
            <a:pPr lvl="2"/>
            <a:r>
              <a:rPr lang="en-US" b="1" dirty="0">
                <a:solidFill>
                  <a:srgbClr val="F3F3F2"/>
                </a:solidFill>
              </a:rPr>
              <a:t>Jesus Wasn’t Nailed to Cross</a:t>
            </a:r>
          </a:p>
          <a:p>
            <a:pPr lvl="2"/>
            <a:r>
              <a:rPr lang="en-US" b="1" dirty="0">
                <a:solidFill>
                  <a:srgbClr val="F3F3F2"/>
                </a:solidFill>
              </a:rPr>
              <a:t>Jesus Couldn’t Have Been Buried</a:t>
            </a:r>
          </a:p>
          <a:p>
            <a:pPr marL="914391" lvl="2" indent="0">
              <a:buNone/>
            </a:pPr>
            <a:endParaRPr lang="en-US" b="1" dirty="0">
              <a:solidFill>
                <a:srgbClr val="F3F3F2"/>
              </a:solidFill>
            </a:endParaRPr>
          </a:p>
          <a:p>
            <a:pPr lvl="1"/>
            <a:r>
              <a:rPr lang="en-US" b="1" dirty="0">
                <a:solidFill>
                  <a:srgbClr val="F3F3F2"/>
                </a:solidFill>
              </a:rPr>
              <a:t>1968 Discovery</a:t>
            </a:r>
          </a:p>
          <a:p>
            <a:pPr lvl="2"/>
            <a:r>
              <a:rPr lang="en-US" b="1" dirty="0">
                <a:solidFill>
                  <a:srgbClr val="F3F3F2"/>
                </a:solidFill>
              </a:rPr>
              <a:t>Ossuary Box</a:t>
            </a:r>
          </a:p>
          <a:p>
            <a:pPr lvl="2"/>
            <a:r>
              <a:rPr lang="en-US" b="1" dirty="0">
                <a:solidFill>
                  <a:srgbClr val="F3F3F2"/>
                </a:solidFill>
              </a:rPr>
              <a:t>Heel Bone With Nail</a:t>
            </a:r>
          </a:p>
          <a:p>
            <a:pPr marL="457196" lvl="1" indent="0">
              <a:buNone/>
            </a:pPr>
            <a:endParaRPr lang="en-US" b="1" dirty="0">
              <a:solidFill>
                <a:srgbClr val="F3F3F2"/>
              </a:solidFill>
            </a:endParaRPr>
          </a:p>
          <a:p>
            <a:endParaRPr lang="en-US" b="1" dirty="0">
              <a:solidFill>
                <a:srgbClr val="F3F3F2"/>
              </a:solidFill>
            </a:endParaRPr>
          </a:p>
        </p:txBody>
      </p:sp>
      <p:pic>
        <p:nvPicPr>
          <p:cNvPr id="5" name="Picture 4" descr="C:\Users\PC\Documents\Bible Stuff\Images\Power Point Pictures\caiaphas-ossuary_im_fjenkins_3151t1.jpg"/>
          <p:cNvPicPr>
            <a:picLocks noChangeAspect="1" noChangeArrowheads="1"/>
          </p:cNvPicPr>
          <p:nvPr/>
        </p:nvPicPr>
        <p:blipFill>
          <a:blip r:embed="rId2" cstate="print"/>
          <a:srcRect/>
          <a:stretch>
            <a:fillRect/>
          </a:stretch>
        </p:blipFill>
        <p:spPr bwMode="auto">
          <a:xfrm>
            <a:off x="5818393" y="1454912"/>
            <a:ext cx="3312448" cy="1949248"/>
          </a:xfrm>
          <a:prstGeom prst="rect">
            <a:avLst/>
          </a:prstGeom>
          <a:noFill/>
        </p:spPr>
      </p:pic>
      <p:pic>
        <p:nvPicPr>
          <p:cNvPr id="6" name="Picture 5" descr="C:\Users\PC\Documents\Bible Stuff\Images\Power Point Pictures\bone-ankle-crucified-man_im_fjenkins091312_184t.jpg"/>
          <p:cNvPicPr>
            <a:picLocks noChangeAspect="1" noChangeArrowheads="1"/>
          </p:cNvPicPr>
          <p:nvPr/>
        </p:nvPicPr>
        <p:blipFill>
          <a:blip r:embed="rId3" cstate="print"/>
          <a:srcRect/>
          <a:stretch>
            <a:fillRect/>
          </a:stretch>
        </p:blipFill>
        <p:spPr bwMode="auto">
          <a:xfrm>
            <a:off x="5657999" y="3431178"/>
            <a:ext cx="3486003" cy="1960876"/>
          </a:xfrm>
          <a:prstGeom prst="rect">
            <a:avLst/>
          </a:prstGeom>
          <a:noFill/>
        </p:spPr>
      </p:pic>
    </p:spTree>
    <p:extLst>
      <p:ext uri="{BB962C8B-B14F-4D97-AF65-F5344CB8AC3E}">
        <p14:creationId xmlns:p14="http://schemas.microsoft.com/office/powerpoint/2010/main" val="571163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dissolve">
                                      <p:cBhvr>
                                        <p:cTn id="37" dur="5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dissolve">
                                      <p:cBhvr>
                                        <p:cTn id="4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29292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3F3F2"/>
                </a:solidFill>
              </a:rPr>
              <a:t>Archaeology &amp; The Bible</a:t>
            </a:r>
          </a:p>
        </p:txBody>
      </p:sp>
      <p:sp>
        <p:nvSpPr>
          <p:cNvPr id="3" name="Content Placeholder 2"/>
          <p:cNvSpPr>
            <a:spLocks noGrp="1"/>
          </p:cNvSpPr>
          <p:nvPr>
            <p:ph idx="1"/>
          </p:nvPr>
        </p:nvSpPr>
        <p:spPr>
          <a:xfrm>
            <a:off x="131704" y="1485901"/>
            <a:ext cx="8880592" cy="3804590"/>
          </a:xfrm>
        </p:spPr>
        <p:txBody>
          <a:bodyPr>
            <a:normAutofit/>
          </a:bodyPr>
          <a:lstStyle/>
          <a:p>
            <a:pPr marL="457196" lvl="1" indent="0">
              <a:buNone/>
            </a:pPr>
            <a:endParaRPr lang="en-US" b="1" dirty="0"/>
          </a:p>
          <a:p>
            <a:pPr marL="457196" lvl="1" indent="0" algn="ctr">
              <a:buNone/>
            </a:pPr>
            <a:r>
              <a:rPr lang="en-US" sz="4400" b="1" dirty="0">
                <a:solidFill>
                  <a:srgbClr val="F3F3F2"/>
                </a:solidFill>
              </a:rPr>
              <a:t>“The grass withers, the flower fades, but the word of our God will stand forever.” </a:t>
            </a:r>
          </a:p>
          <a:p>
            <a:pPr marL="457196" lvl="1" indent="0" algn="ctr">
              <a:buNone/>
            </a:pPr>
            <a:r>
              <a:rPr lang="en-US" sz="4400" b="1" dirty="0">
                <a:solidFill>
                  <a:srgbClr val="F3F3F2"/>
                </a:solidFill>
              </a:rPr>
              <a:t>Isaiah 40:8</a:t>
            </a:r>
          </a:p>
        </p:txBody>
      </p:sp>
    </p:spTree>
    <p:extLst>
      <p:ext uri="{BB962C8B-B14F-4D97-AF65-F5344CB8AC3E}">
        <p14:creationId xmlns:p14="http://schemas.microsoft.com/office/powerpoint/2010/main" val="2898369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9292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3F3F2"/>
                </a:solidFill>
              </a:rPr>
              <a:t>Archaeology &amp; The Bible</a:t>
            </a:r>
          </a:p>
        </p:txBody>
      </p:sp>
      <p:sp>
        <p:nvSpPr>
          <p:cNvPr id="3" name="Content Placeholder 2"/>
          <p:cNvSpPr>
            <a:spLocks noGrp="1"/>
          </p:cNvSpPr>
          <p:nvPr>
            <p:ph idx="1"/>
          </p:nvPr>
        </p:nvSpPr>
        <p:spPr>
          <a:xfrm>
            <a:off x="131704" y="1485901"/>
            <a:ext cx="8880592" cy="3804590"/>
          </a:xfrm>
        </p:spPr>
        <p:txBody>
          <a:bodyPr>
            <a:noAutofit/>
          </a:bodyPr>
          <a:lstStyle/>
          <a:p>
            <a:r>
              <a:rPr lang="en-US" sz="3400" b="1" dirty="0">
                <a:solidFill>
                  <a:srgbClr val="F3F3F2"/>
                </a:solidFill>
              </a:rPr>
              <a:t>Emotional</a:t>
            </a:r>
          </a:p>
          <a:p>
            <a:endParaRPr lang="en-US" sz="3400" b="1" dirty="0">
              <a:solidFill>
                <a:srgbClr val="F3F3F2"/>
              </a:solidFill>
            </a:endParaRPr>
          </a:p>
          <a:p>
            <a:r>
              <a:rPr lang="en-US" sz="3400" b="1" dirty="0">
                <a:solidFill>
                  <a:srgbClr val="F3F3F2"/>
                </a:solidFill>
              </a:rPr>
              <a:t>Volitional</a:t>
            </a:r>
          </a:p>
          <a:p>
            <a:endParaRPr lang="en-US" sz="3400" b="1" dirty="0">
              <a:solidFill>
                <a:srgbClr val="F3F3F2"/>
              </a:solidFill>
            </a:endParaRPr>
          </a:p>
          <a:p>
            <a:r>
              <a:rPr lang="en-US" sz="3400" b="1" dirty="0">
                <a:solidFill>
                  <a:srgbClr val="F3F3F2"/>
                </a:solidFill>
              </a:rPr>
              <a:t>Intellectual</a:t>
            </a:r>
          </a:p>
        </p:txBody>
      </p:sp>
    </p:spTree>
    <p:extLst>
      <p:ext uri="{BB962C8B-B14F-4D97-AF65-F5344CB8AC3E}">
        <p14:creationId xmlns:p14="http://schemas.microsoft.com/office/powerpoint/2010/main" val="2079728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29292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3F3F2"/>
                </a:solidFill>
              </a:rPr>
              <a:t>Archaeology &amp; The Bible</a:t>
            </a:r>
          </a:p>
        </p:txBody>
      </p:sp>
      <p:sp>
        <p:nvSpPr>
          <p:cNvPr id="3" name="Content Placeholder 2"/>
          <p:cNvSpPr>
            <a:spLocks noGrp="1"/>
          </p:cNvSpPr>
          <p:nvPr>
            <p:ph idx="1"/>
          </p:nvPr>
        </p:nvSpPr>
        <p:spPr>
          <a:xfrm>
            <a:off x="131704" y="1485900"/>
            <a:ext cx="8880592" cy="4229100"/>
          </a:xfrm>
        </p:spPr>
        <p:txBody>
          <a:bodyPr>
            <a:normAutofit lnSpcReduction="10000"/>
          </a:bodyPr>
          <a:lstStyle/>
          <a:p>
            <a:r>
              <a:rPr lang="en-US" b="1" dirty="0">
                <a:solidFill>
                  <a:srgbClr val="F3F3F2"/>
                </a:solidFill>
              </a:rPr>
              <a:t>Bible &amp; Mythology</a:t>
            </a:r>
          </a:p>
          <a:p>
            <a:pPr lvl="1"/>
            <a:r>
              <a:rPr lang="en-US" b="1" dirty="0">
                <a:solidFill>
                  <a:srgbClr val="F3F3F2"/>
                </a:solidFill>
              </a:rPr>
              <a:t>“For we did not follow cleverly devised myths when we made known to you the power and coming of our Lord Jesus Christ, but we were eyewitnesses of his majesty.” (2 Peter 1:16) </a:t>
            </a:r>
          </a:p>
          <a:p>
            <a:r>
              <a:rPr lang="en-US" b="1" dirty="0">
                <a:solidFill>
                  <a:srgbClr val="F3F3F2"/>
                </a:solidFill>
              </a:rPr>
              <a:t>Jesus Offered Proof</a:t>
            </a:r>
          </a:p>
          <a:p>
            <a:pPr lvl="1"/>
            <a:r>
              <a:rPr lang="en-US" b="1" dirty="0">
                <a:solidFill>
                  <a:srgbClr val="F3F3F2"/>
                </a:solidFill>
              </a:rPr>
              <a:t>“He presented himself alive to them after his suffering by many proofs, appearing to them during forty days...” (Acts 1:3)</a:t>
            </a:r>
          </a:p>
          <a:p>
            <a:pPr lvl="1"/>
            <a:endParaRPr lang="en-US" b="1" dirty="0">
              <a:solidFill>
                <a:srgbClr val="F3F3F2"/>
              </a:solidFill>
            </a:endParaRPr>
          </a:p>
          <a:p>
            <a:endParaRPr lang="en-US" b="1" dirty="0">
              <a:solidFill>
                <a:srgbClr val="F3F3F2"/>
              </a:solidFill>
            </a:endParaRPr>
          </a:p>
        </p:txBody>
      </p:sp>
    </p:spTree>
    <p:extLst>
      <p:ext uri="{BB962C8B-B14F-4D97-AF65-F5344CB8AC3E}">
        <p14:creationId xmlns:p14="http://schemas.microsoft.com/office/powerpoint/2010/main" val="563183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29292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3F3F2"/>
                </a:solidFill>
              </a:rPr>
              <a:t>Examples From the Old Testament</a:t>
            </a:r>
          </a:p>
        </p:txBody>
      </p:sp>
      <p:sp>
        <p:nvSpPr>
          <p:cNvPr id="3" name="Content Placeholder 2"/>
          <p:cNvSpPr>
            <a:spLocks noGrp="1"/>
          </p:cNvSpPr>
          <p:nvPr>
            <p:ph idx="1"/>
          </p:nvPr>
        </p:nvSpPr>
        <p:spPr>
          <a:xfrm>
            <a:off x="131704" y="1485901"/>
            <a:ext cx="4891852" cy="3804590"/>
          </a:xfrm>
        </p:spPr>
        <p:txBody>
          <a:bodyPr>
            <a:normAutofit/>
          </a:bodyPr>
          <a:lstStyle/>
          <a:p>
            <a:r>
              <a:rPr lang="en-US" b="1" dirty="0">
                <a:solidFill>
                  <a:srgbClr val="F3F3F2"/>
                </a:solidFill>
              </a:rPr>
              <a:t>Discovery of the Hittites</a:t>
            </a:r>
          </a:p>
          <a:p>
            <a:pPr lvl="1"/>
            <a:r>
              <a:rPr lang="en-US" b="1" dirty="0">
                <a:solidFill>
                  <a:srgbClr val="F3F3F2"/>
                </a:solidFill>
              </a:rPr>
              <a:t>Named 60 Times</a:t>
            </a:r>
          </a:p>
          <a:p>
            <a:pPr lvl="1"/>
            <a:r>
              <a:rPr lang="en-US" b="1" dirty="0">
                <a:solidFill>
                  <a:srgbClr val="F3F3F2"/>
                </a:solidFill>
              </a:rPr>
              <a:t>Part of Conquest</a:t>
            </a:r>
          </a:p>
          <a:p>
            <a:pPr lvl="1"/>
            <a:r>
              <a:rPr lang="en-US" b="1" dirty="0">
                <a:solidFill>
                  <a:srgbClr val="F3F3F2"/>
                </a:solidFill>
              </a:rPr>
              <a:t>Discovered Capital in 1906</a:t>
            </a:r>
          </a:p>
          <a:p>
            <a:pPr lvl="2"/>
            <a:r>
              <a:rPr lang="en-US" b="1" dirty="0" err="1">
                <a:solidFill>
                  <a:srgbClr val="F3F3F2"/>
                </a:solidFill>
              </a:rPr>
              <a:t>Boghaz-koy</a:t>
            </a:r>
            <a:endParaRPr lang="en-US" b="1" dirty="0">
              <a:solidFill>
                <a:srgbClr val="F3F3F2"/>
              </a:solidFill>
            </a:endParaRPr>
          </a:p>
          <a:p>
            <a:pPr lvl="2"/>
            <a:r>
              <a:rPr lang="en-US" b="1" dirty="0">
                <a:solidFill>
                  <a:srgbClr val="F3F3F2"/>
                </a:solidFill>
              </a:rPr>
              <a:t>Modern Day Turkey</a:t>
            </a:r>
          </a:p>
          <a:p>
            <a:pPr lvl="2"/>
            <a:r>
              <a:rPr lang="en-US" b="1" dirty="0">
                <a:solidFill>
                  <a:srgbClr val="F3F3F2"/>
                </a:solidFill>
              </a:rPr>
              <a:t>10,000 Clay Tablets</a:t>
            </a:r>
          </a:p>
          <a:p>
            <a:pPr lvl="1"/>
            <a:endParaRPr lang="en-US" b="1" dirty="0">
              <a:solidFill>
                <a:srgbClr val="F3F3F2"/>
              </a:solidFill>
            </a:endParaRPr>
          </a:p>
          <a:p>
            <a:endParaRPr lang="en-US" b="1" dirty="0">
              <a:solidFill>
                <a:srgbClr val="F3F3F2"/>
              </a:solidFill>
            </a:endParaRPr>
          </a:p>
        </p:txBody>
      </p:sp>
      <p:pic>
        <p:nvPicPr>
          <p:cNvPr id="4" name="Picture 3" descr="temple_wall_sm.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3557" y="1920808"/>
            <a:ext cx="4120444" cy="2657384"/>
          </a:xfrm>
          <a:prstGeom prst="rect">
            <a:avLst/>
          </a:prstGeom>
        </p:spPr>
      </p:pic>
    </p:spTree>
    <p:extLst>
      <p:ext uri="{BB962C8B-B14F-4D97-AF65-F5344CB8AC3E}">
        <p14:creationId xmlns:p14="http://schemas.microsoft.com/office/powerpoint/2010/main" val="344332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dissolve">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ssolve">
                                      <p:cBhvr>
                                        <p:cTn id="32" dur="500"/>
                                        <p:tgtEl>
                                          <p:spTgt spid="3">
                                            <p:txEl>
                                              <p:pRg st="4" end="4"/>
                                            </p:txEl>
                                          </p:spTgt>
                                        </p:tgtEl>
                                      </p:cBhvr>
                                    </p:animEffect>
                                  </p:childTnLst>
                                </p:cTn>
                              </p:par>
                              <p:par>
                                <p:cTn id="33" presetID="9" presetClass="entr" presetSubtype="0"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dissolve">
                                      <p:cBhvr>
                                        <p:cTn id="35" dur="50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dissolve">
                                      <p:cBhvr>
                                        <p:cTn id="4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29292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3F3F2"/>
                </a:solidFill>
              </a:rPr>
              <a:t>Examples From the Old Testament</a:t>
            </a:r>
          </a:p>
        </p:txBody>
      </p:sp>
      <p:sp>
        <p:nvSpPr>
          <p:cNvPr id="3" name="Content Placeholder 2"/>
          <p:cNvSpPr>
            <a:spLocks noGrp="1"/>
          </p:cNvSpPr>
          <p:nvPr>
            <p:ph idx="1"/>
          </p:nvPr>
        </p:nvSpPr>
        <p:spPr>
          <a:xfrm>
            <a:off x="131704" y="1485900"/>
            <a:ext cx="8880592" cy="4229099"/>
          </a:xfrm>
        </p:spPr>
        <p:txBody>
          <a:bodyPr>
            <a:normAutofit/>
          </a:bodyPr>
          <a:lstStyle/>
          <a:p>
            <a:r>
              <a:rPr lang="en-US" b="1" dirty="0">
                <a:solidFill>
                  <a:srgbClr val="F3F3F2"/>
                </a:solidFill>
              </a:rPr>
              <a:t>Proof of King David</a:t>
            </a:r>
          </a:p>
          <a:p>
            <a:pPr lvl="1"/>
            <a:r>
              <a:rPr lang="en-US" b="1" dirty="0">
                <a:solidFill>
                  <a:srgbClr val="F3F3F2"/>
                </a:solidFill>
              </a:rPr>
              <a:t>1,081 Times in Bible</a:t>
            </a:r>
          </a:p>
          <a:p>
            <a:pPr lvl="1"/>
            <a:r>
              <a:rPr lang="en-US" b="1" dirty="0">
                <a:solidFill>
                  <a:srgbClr val="F3F3F2"/>
                </a:solidFill>
              </a:rPr>
              <a:t>62 Chapters of Bible</a:t>
            </a:r>
          </a:p>
          <a:p>
            <a:pPr marL="457196" lvl="1" indent="0">
              <a:buNone/>
            </a:pPr>
            <a:endParaRPr lang="en-US" b="1" dirty="0">
              <a:solidFill>
                <a:srgbClr val="F3F3F2"/>
              </a:solidFill>
            </a:endParaRPr>
          </a:p>
          <a:p>
            <a:pPr lvl="1"/>
            <a:r>
              <a:rPr lang="en-US" b="1" dirty="0">
                <a:solidFill>
                  <a:srgbClr val="F3F3F2"/>
                </a:solidFill>
              </a:rPr>
              <a:t>Obelisk Found In 1993</a:t>
            </a:r>
          </a:p>
          <a:p>
            <a:pPr lvl="1"/>
            <a:r>
              <a:rPr lang="en-US" b="1" i="1" dirty="0">
                <a:solidFill>
                  <a:srgbClr val="F3F3F2"/>
                </a:solidFill>
              </a:rPr>
              <a:t>“I slew mighty kings who harnessed thousands of chariots and thousands of horsemen. I killed the king of the house of David.”</a:t>
            </a:r>
            <a:r>
              <a:rPr lang="en-US" b="1" dirty="0">
                <a:solidFill>
                  <a:srgbClr val="F3F3F2"/>
                </a:solidFill>
              </a:rPr>
              <a:t> (cf. 2 Kings 8:28-29?)</a:t>
            </a:r>
          </a:p>
          <a:p>
            <a:pPr lvl="1"/>
            <a:endParaRPr lang="en-US" b="1" dirty="0">
              <a:solidFill>
                <a:srgbClr val="F3F3F2"/>
              </a:solidFill>
            </a:endParaRPr>
          </a:p>
          <a:p>
            <a:endParaRPr lang="en-US" b="1" dirty="0">
              <a:solidFill>
                <a:srgbClr val="F3F3F2"/>
              </a:solidFill>
            </a:endParaRPr>
          </a:p>
        </p:txBody>
      </p:sp>
      <p:pic>
        <p:nvPicPr>
          <p:cNvPr id="4" name="Picture 2" descr="C:\Users\PC\Documents\Bible Stuff\Images\Power Point Pictures\house-of-david-inscription.gif"/>
          <p:cNvPicPr>
            <a:picLocks noChangeAspect="1" noChangeArrowheads="1"/>
          </p:cNvPicPr>
          <p:nvPr/>
        </p:nvPicPr>
        <p:blipFill>
          <a:blip r:embed="rId2" cstate="print"/>
          <a:srcRect/>
          <a:stretch>
            <a:fillRect/>
          </a:stretch>
        </p:blipFill>
        <p:spPr bwMode="auto">
          <a:xfrm>
            <a:off x="5584270" y="1440454"/>
            <a:ext cx="3428026" cy="2519599"/>
          </a:xfrm>
          <a:prstGeom prst="rect">
            <a:avLst/>
          </a:prstGeom>
          <a:noFill/>
        </p:spPr>
      </p:pic>
    </p:spTree>
    <p:extLst>
      <p:ext uri="{BB962C8B-B14F-4D97-AF65-F5344CB8AC3E}">
        <p14:creationId xmlns:p14="http://schemas.microsoft.com/office/powerpoint/2010/main" val="3246945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dissolve">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29292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3F3F2"/>
                </a:solidFill>
              </a:rPr>
              <a:t>Examples From the Old Testament</a:t>
            </a:r>
          </a:p>
        </p:txBody>
      </p:sp>
      <p:sp>
        <p:nvSpPr>
          <p:cNvPr id="3" name="Content Placeholder 2"/>
          <p:cNvSpPr>
            <a:spLocks noGrp="1"/>
          </p:cNvSpPr>
          <p:nvPr>
            <p:ph idx="1"/>
          </p:nvPr>
        </p:nvSpPr>
        <p:spPr>
          <a:xfrm>
            <a:off x="131705" y="1485900"/>
            <a:ext cx="6529533" cy="4229099"/>
          </a:xfrm>
        </p:spPr>
        <p:txBody>
          <a:bodyPr>
            <a:normAutofit fontScale="92500" lnSpcReduction="20000"/>
          </a:bodyPr>
          <a:lstStyle/>
          <a:p>
            <a:r>
              <a:rPr lang="en-US" b="1" dirty="0">
                <a:solidFill>
                  <a:srgbClr val="F3F3F2"/>
                </a:solidFill>
              </a:rPr>
              <a:t>Assyrian Besiegement of Jerusalem</a:t>
            </a:r>
          </a:p>
          <a:p>
            <a:pPr lvl="1"/>
            <a:r>
              <a:rPr lang="en-US" b="1" dirty="0">
                <a:solidFill>
                  <a:srgbClr val="F3F3F2"/>
                </a:solidFill>
              </a:rPr>
              <a:t>“</a:t>
            </a:r>
            <a:r>
              <a:rPr lang="mr-IN" b="1" dirty="0">
                <a:solidFill>
                  <a:srgbClr val="F3F3F2"/>
                </a:solidFill>
              </a:rPr>
              <a:t>…</a:t>
            </a:r>
            <a:r>
              <a:rPr lang="en-US" b="1" dirty="0">
                <a:solidFill>
                  <a:srgbClr val="F3F3F2"/>
                </a:solidFill>
              </a:rPr>
              <a:t>Sennacherib king of Assyria came up against all the fortified cities of Judah and took them.” </a:t>
            </a:r>
            <a:r>
              <a:rPr lang="en-US" b="1" baseline="30000" dirty="0">
                <a:solidFill>
                  <a:srgbClr val="F3F3F2"/>
                </a:solidFill>
              </a:rPr>
              <a:t>(2 Kings 18:13)</a:t>
            </a:r>
          </a:p>
          <a:p>
            <a:pPr lvl="1"/>
            <a:r>
              <a:rPr lang="en-US" b="1" dirty="0">
                <a:solidFill>
                  <a:srgbClr val="F3F3F2"/>
                </a:solidFill>
              </a:rPr>
              <a:t>Taylor Prism Found in 1830</a:t>
            </a:r>
          </a:p>
          <a:p>
            <a:pPr lvl="1"/>
            <a:r>
              <a:rPr lang="en-US" b="1" i="1" dirty="0">
                <a:solidFill>
                  <a:srgbClr val="F3F3F2"/>
                </a:solidFill>
              </a:rPr>
              <a:t>“…besieged and captured forty-six of his fortified cities, along with many smaller towns, taken in battle with my battering rams . . . I took as plunder 200,150 people, both small and great, male and female…” </a:t>
            </a:r>
          </a:p>
          <a:p>
            <a:endParaRPr lang="en-US" b="1" dirty="0">
              <a:solidFill>
                <a:srgbClr val="F3F3F2"/>
              </a:solidFill>
            </a:endParaRPr>
          </a:p>
        </p:txBody>
      </p:sp>
      <p:pic>
        <p:nvPicPr>
          <p:cNvPr id="5" name="Picture 4" descr="sennacherib-prism_im_fjenkins042813_0097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1239" y="1601584"/>
            <a:ext cx="2482763" cy="3395378"/>
          </a:xfrm>
          <a:prstGeom prst="rect">
            <a:avLst/>
          </a:prstGeom>
        </p:spPr>
      </p:pic>
    </p:spTree>
    <p:extLst>
      <p:ext uri="{BB962C8B-B14F-4D97-AF65-F5344CB8AC3E}">
        <p14:creationId xmlns:p14="http://schemas.microsoft.com/office/powerpoint/2010/main" val="2382485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dissolv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29292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3F3F2"/>
                </a:solidFill>
              </a:rPr>
              <a:t>Examples From the Old Testament</a:t>
            </a:r>
          </a:p>
        </p:txBody>
      </p:sp>
      <p:sp>
        <p:nvSpPr>
          <p:cNvPr id="3" name="Content Placeholder 2"/>
          <p:cNvSpPr>
            <a:spLocks noGrp="1"/>
          </p:cNvSpPr>
          <p:nvPr>
            <p:ph idx="1"/>
          </p:nvPr>
        </p:nvSpPr>
        <p:spPr>
          <a:xfrm>
            <a:off x="131705" y="1485900"/>
            <a:ext cx="6529533" cy="4229099"/>
          </a:xfrm>
        </p:spPr>
        <p:txBody>
          <a:bodyPr>
            <a:normAutofit fontScale="77500" lnSpcReduction="20000"/>
          </a:bodyPr>
          <a:lstStyle/>
          <a:p>
            <a:r>
              <a:rPr lang="en-US" b="1" i="1" dirty="0">
                <a:solidFill>
                  <a:srgbClr val="F3F3F2"/>
                </a:solidFill>
              </a:rPr>
              <a:t>“As for Hezekiah, I shut him up like a caged bird in his royal city of Jerusalem. I then constructed a series of fortresses around him, and I did not allow anyone to come out of the city gates.”</a:t>
            </a:r>
          </a:p>
          <a:p>
            <a:endParaRPr lang="en-US" b="1" dirty="0">
              <a:solidFill>
                <a:srgbClr val="F3F3F2"/>
              </a:solidFill>
            </a:endParaRPr>
          </a:p>
          <a:p>
            <a:r>
              <a:rPr lang="en-US" b="1" dirty="0">
                <a:solidFill>
                  <a:srgbClr val="F3F3F2"/>
                </a:solidFill>
              </a:rPr>
              <a:t>“…</a:t>
            </a:r>
            <a:r>
              <a:rPr lang="en-US" b="1" baseline="30000" dirty="0">
                <a:solidFill>
                  <a:srgbClr val="F3F3F2"/>
                </a:solidFill>
              </a:rPr>
              <a:t>7</a:t>
            </a:r>
            <a:r>
              <a:rPr lang="en-US" b="1" dirty="0">
                <a:solidFill>
                  <a:srgbClr val="F3F3F2"/>
                </a:solidFill>
              </a:rPr>
              <a:t>therefore, behold, the Lord is bringing up against them the waters of the River, mighty and many, the king of Assyria and all his glory. And it will rise over all its channels and go over all its banks, </a:t>
            </a:r>
            <a:r>
              <a:rPr lang="en-US" b="1" baseline="30000" dirty="0">
                <a:solidFill>
                  <a:srgbClr val="F3F3F2"/>
                </a:solidFill>
              </a:rPr>
              <a:t>8</a:t>
            </a:r>
            <a:r>
              <a:rPr lang="en-US" b="1" dirty="0">
                <a:solidFill>
                  <a:srgbClr val="F3F3F2"/>
                </a:solidFill>
              </a:rPr>
              <a:t>and it will sweep on into Judah, it will overflow and pass on, reaching even to the neck…” (Isaiah 8:7-8)</a:t>
            </a:r>
          </a:p>
        </p:txBody>
      </p:sp>
      <p:pic>
        <p:nvPicPr>
          <p:cNvPr id="5" name="Picture 4" descr="sennacherib-prism_im_fjenkins042813_0097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1239" y="1601584"/>
            <a:ext cx="2482763" cy="3395378"/>
          </a:xfrm>
          <a:prstGeom prst="rect">
            <a:avLst/>
          </a:prstGeom>
        </p:spPr>
      </p:pic>
    </p:spTree>
    <p:extLst>
      <p:ext uri="{BB962C8B-B14F-4D97-AF65-F5344CB8AC3E}">
        <p14:creationId xmlns:p14="http://schemas.microsoft.com/office/powerpoint/2010/main" val="2922212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29292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6616" y="277634"/>
            <a:ext cx="8430768" cy="952500"/>
          </a:xfrm>
        </p:spPr>
        <p:txBody>
          <a:bodyPr>
            <a:noAutofit/>
          </a:bodyPr>
          <a:lstStyle/>
          <a:p>
            <a:r>
              <a:rPr lang="en-US" b="1" dirty="0">
                <a:solidFill>
                  <a:srgbClr val="F3F3F2"/>
                </a:solidFill>
              </a:rPr>
              <a:t>Examples From the New Testament</a:t>
            </a:r>
          </a:p>
        </p:txBody>
      </p:sp>
      <p:sp>
        <p:nvSpPr>
          <p:cNvPr id="3" name="Content Placeholder 2"/>
          <p:cNvSpPr>
            <a:spLocks noGrp="1"/>
          </p:cNvSpPr>
          <p:nvPr>
            <p:ph idx="1"/>
          </p:nvPr>
        </p:nvSpPr>
        <p:spPr>
          <a:xfrm>
            <a:off x="131704" y="1485900"/>
            <a:ext cx="8880592" cy="4229099"/>
          </a:xfrm>
        </p:spPr>
        <p:txBody>
          <a:bodyPr>
            <a:normAutofit fontScale="92500" lnSpcReduction="20000"/>
          </a:bodyPr>
          <a:lstStyle/>
          <a:p>
            <a:r>
              <a:rPr lang="en-US" b="1" dirty="0">
                <a:solidFill>
                  <a:srgbClr val="F3F3F2"/>
                </a:solidFill>
              </a:rPr>
              <a:t>The Accuracy of Acts</a:t>
            </a:r>
          </a:p>
          <a:p>
            <a:pPr lvl="1"/>
            <a:r>
              <a:rPr lang="en-US" b="1" dirty="0">
                <a:solidFill>
                  <a:srgbClr val="F3F3F2"/>
                </a:solidFill>
              </a:rPr>
              <a:t>Book of Acts Thought to Be Unreliable (1880-1890)</a:t>
            </a:r>
          </a:p>
          <a:p>
            <a:pPr lvl="1"/>
            <a:r>
              <a:rPr lang="en-US" b="1" i="1" dirty="0">
                <a:solidFill>
                  <a:srgbClr val="F3F3F2"/>
                </a:solidFill>
              </a:rPr>
              <a:t>“You may press the words of Luke in a degree beyond any other historian’s, and they stand the keenest scrutiny and the hardest treatment, provided always that the critic knows the subject and does not go beyond the limits of science and justice.”</a:t>
            </a:r>
            <a:r>
              <a:rPr lang="en-US" b="1" dirty="0">
                <a:solidFill>
                  <a:srgbClr val="F3F3F2"/>
                </a:solidFill>
              </a:rPr>
              <a:t> (Sir William Ramsay)</a:t>
            </a:r>
          </a:p>
          <a:p>
            <a:pPr lvl="1"/>
            <a:r>
              <a:rPr lang="en-US" b="1" dirty="0">
                <a:solidFill>
                  <a:srgbClr val="F3F3F2"/>
                </a:solidFill>
              </a:rPr>
              <a:t>Stats on Acts</a:t>
            </a:r>
          </a:p>
          <a:p>
            <a:pPr lvl="2"/>
            <a:r>
              <a:rPr lang="en-US" b="1" dirty="0">
                <a:solidFill>
                  <a:srgbClr val="F3F3F2"/>
                </a:solidFill>
              </a:rPr>
              <a:t>32 Countries; 54 Cities; 9 Mediterranean Islands</a:t>
            </a:r>
          </a:p>
          <a:p>
            <a:pPr lvl="2"/>
            <a:r>
              <a:rPr lang="en-US" b="1" dirty="0">
                <a:solidFill>
                  <a:srgbClr val="F3F3F2"/>
                </a:solidFill>
              </a:rPr>
              <a:t>Names Around 95 People (Including Governmental Officials)</a:t>
            </a:r>
          </a:p>
          <a:p>
            <a:pPr lvl="2"/>
            <a:r>
              <a:rPr lang="en-US" b="1" dirty="0">
                <a:solidFill>
                  <a:srgbClr val="F3F3F2"/>
                </a:solidFill>
              </a:rPr>
              <a:t>Why Not Trust His Recounting of Miracles? </a:t>
            </a:r>
          </a:p>
          <a:p>
            <a:endParaRPr lang="en-US" b="1" dirty="0">
              <a:solidFill>
                <a:srgbClr val="F3F3F2"/>
              </a:solidFill>
            </a:endParaRPr>
          </a:p>
        </p:txBody>
      </p:sp>
    </p:spTree>
    <p:extLst>
      <p:ext uri="{BB962C8B-B14F-4D97-AF65-F5344CB8AC3E}">
        <p14:creationId xmlns:p14="http://schemas.microsoft.com/office/powerpoint/2010/main" val="3323455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29292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0520" y="253250"/>
            <a:ext cx="8442960" cy="952500"/>
          </a:xfrm>
        </p:spPr>
        <p:txBody>
          <a:bodyPr>
            <a:noAutofit/>
          </a:bodyPr>
          <a:lstStyle/>
          <a:p>
            <a:r>
              <a:rPr lang="en-US" b="1" dirty="0">
                <a:solidFill>
                  <a:srgbClr val="F3F3F2"/>
                </a:solidFill>
              </a:rPr>
              <a:t>Examples From the New Testament</a:t>
            </a:r>
          </a:p>
        </p:txBody>
      </p:sp>
      <p:sp>
        <p:nvSpPr>
          <p:cNvPr id="3" name="Content Placeholder 2"/>
          <p:cNvSpPr>
            <a:spLocks noGrp="1"/>
          </p:cNvSpPr>
          <p:nvPr>
            <p:ph idx="1"/>
          </p:nvPr>
        </p:nvSpPr>
        <p:spPr>
          <a:xfrm>
            <a:off x="131705" y="1485900"/>
            <a:ext cx="6277575" cy="4229099"/>
          </a:xfrm>
        </p:spPr>
        <p:txBody>
          <a:bodyPr>
            <a:normAutofit lnSpcReduction="10000"/>
          </a:bodyPr>
          <a:lstStyle/>
          <a:p>
            <a:r>
              <a:rPr lang="en-US" b="1" dirty="0">
                <a:solidFill>
                  <a:srgbClr val="F3F3F2"/>
                </a:solidFill>
              </a:rPr>
              <a:t>The Existence of Pilate</a:t>
            </a:r>
          </a:p>
          <a:p>
            <a:pPr lvl="1"/>
            <a:r>
              <a:rPr lang="en-US" b="1" dirty="0">
                <a:solidFill>
                  <a:srgbClr val="F3F3F2"/>
                </a:solidFill>
              </a:rPr>
              <a:t>Key Figure in Jesus’ Death</a:t>
            </a:r>
          </a:p>
          <a:p>
            <a:pPr lvl="1"/>
            <a:r>
              <a:rPr lang="en-US" b="1" dirty="0">
                <a:solidFill>
                  <a:srgbClr val="F3F3F2"/>
                </a:solidFill>
              </a:rPr>
              <a:t>Inscription Found in 1961</a:t>
            </a:r>
          </a:p>
          <a:p>
            <a:pPr lvl="1"/>
            <a:r>
              <a:rPr lang="en-US" b="1" i="1" dirty="0">
                <a:solidFill>
                  <a:srgbClr val="F3F3F2"/>
                </a:solidFill>
              </a:rPr>
              <a:t>“Pontius Pilate, prefect of Judaea, made and dedicated the </a:t>
            </a:r>
            <a:r>
              <a:rPr lang="en-US" b="1" i="1" dirty="0" err="1">
                <a:solidFill>
                  <a:srgbClr val="F3F3F2"/>
                </a:solidFill>
              </a:rPr>
              <a:t>Tibereieum</a:t>
            </a:r>
            <a:r>
              <a:rPr lang="en-US" b="1" i="1" dirty="0">
                <a:solidFill>
                  <a:srgbClr val="F3F3F2"/>
                </a:solidFill>
              </a:rPr>
              <a:t> to the Divine Emperor.” </a:t>
            </a:r>
          </a:p>
          <a:p>
            <a:pPr lvl="1"/>
            <a:r>
              <a:rPr lang="en-US" b="1" dirty="0">
                <a:solidFill>
                  <a:srgbClr val="F3F3F2"/>
                </a:solidFill>
              </a:rPr>
              <a:t>“In the fifteenth year of the reign of Tiberius Caesar, Pontius Pilate being governor of Judea…” </a:t>
            </a:r>
            <a:r>
              <a:rPr lang="en-US" b="1" baseline="30000" dirty="0">
                <a:solidFill>
                  <a:srgbClr val="F3F3F2"/>
                </a:solidFill>
              </a:rPr>
              <a:t>(Luke 3:1)</a:t>
            </a:r>
          </a:p>
          <a:p>
            <a:pPr marL="457196" lvl="1" indent="0">
              <a:buNone/>
            </a:pPr>
            <a:endParaRPr lang="en-US" b="1" dirty="0">
              <a:solidFill>
                <a:srgbClr val="F3F3F2"/>
              </a:solidFill>
            </a:endParaRPr>
          </a:p>
          <a:p>
            <a:endParaRPr lang="en-US" b="1" dirty="0">
              <a:solidFill>
                <a:srgbClr val="F3F3F2"/>
              </a:solidFill>
            </a:endParaRPr>
          </a:p>
        </p:txBody>
      </p:sp>
      <p:pic>
        <p:nvPicPr>
          <p:cNvPr id="4" name="Picture 3" descr="pilate-inscription_caesarea_fjenkins040208_43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9281" y="1485903"/>
            <a:ext cx="2734721" cy="3363707"/>
          </a:xfrm>
          <a:prstGeom prst="rect">
            <a:avLst/>
          </a:prstGeom>
        </p:spPr>
      </p:pic>
    </p:spTree>
    <p:extLst>
      <p:ext uri="{BB962C8B-B14F-4D97-AF65-F5344CB8AC3E}">
        <p14:creationId xmlns:p14="http://schemas.microsoft.com/office/powerpoint/2010/main" val="246745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dissolv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ssolv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505</TotalTime>
  <Words>578</Words>
  <Application>Microsoft Macintosh PowerPoint</Application>
  <PresentationFormat>On-screen Show (16:10)</PresentationFormat>
  <Paragraphs>63</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PowerPoint Presentation</vt:lpstr>
      <vt:lpstr>Archaeology &amp; The Bible</vt:lpstr>
      <vt:lpstr>Archaeology &amp; The Bible</vt:lpstr>
      <vt:lpstr>Examples From the Old Testament</vt:lpstr>
      <vt:lpstr>Examples From the Old Testament</vt:lpstr>
      <vt:lpstr>Examples From the Old Testament</vt:lpstr>
      <vt:lpstr>Examples From the Old Testament</vt:lpstr>
      <vt:lpstr>Examples From the New Testament</vt:lpstr>
      <vt:lpstr>Examples From the New Testament</vt:lpstr>
      <vt:lpstr>Examples From the New Testament</vt:lpstr>
      <vt:lpstr>Archaeology &amp; The Bible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 Borlaug</dc:creator>
  <cp:lastModifiedBy>Erik Borlaug</cp:lastModifiedBy>
  <cp:revision>69</cp:revision>
  <dcterms:created xsi:type="dcterms:W3CDTF">2017-11-10T19:17:08Z</dcterms:created>
  <dcterms:modified xsi:type="dcterms:W3CDTF">2020-09-05T23:19:02Z</dcterms:modified>
</cp:coreProperties>
</file>