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256" r:id="rId2"/>
    <p:sldId id="257" r:id="rId3"/>
    <p:sldId id="265" r:id="rId4"/>
    <p:sldId id="264" r:id="rId5"/>
    <p:sldId id="273" r:id="rId6"/>
    <p:sldId id="274" r:id="rId7"/>
    <p:sldId id="275" r:id="rId8"/>
    <p:sldId id="280" r:id="rId9"/>
    <p:sldId id="269" r:id="rId10"/>
    <p:sldId id="279" r:id="rId11"/>
    <p:sldId id="281" r:id="rId12"/>
    <p:sldId id="282" r:id="rId13"/>
    <p:sldId id="276" r:id="rId14"/>
    <p:sldId id="277" r:id="rId15"/>
    <p:sldId id="278" r:id="rId16"/>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clrMode="bw"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D0A05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30"/>
    <p:restoredTop sz="94674"/>
  </p:normalViewPr>
  <p:slideViewPr>
    <p:cSldViewPr snapToGrid="0" snapToObjects="1">
      <p:cViewPr varScale="1">
        <p:scale>
          <a:sx n="123" d="100"/>
          <a:sy n="123" d="100"/>
        </p:scale>
        <p:origin x="912" y="176"/>
      </p:cViewPr>
      <p:guideLst>
        <p:guide orient="horz" pos="180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9BE1FA2-F3EE-094E-9B24-F64D79FF892C}" type="datetimeFigureOut">
              <a:rPr lang="en-US" smtClean="0"/>
              <a:t>11/16/20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CA9E5EA-72FC-E448-A8B8-07C41CBFF8F8}" type="slidenum">
              <a:rPr lang="en-US" smtClean="0"/>
              <a:t>‹#›</a:t>
            </a:fld>
            <a:endParaRPr lang="en-US"/>
          </a:p>
        </p:txBody>
      </p:sp>
    </p:spTree>
    <p:extLst>
      <p:ext uri="{BB962C8B-B14F-4D97-AF65-F5344CB8AC3E}">
        <p14:creationId xmlns:p14="http://schemas.microsoft.com/office/powerpoint/2010/main" val="18180635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5A6571-8068-4197-9FBD-A56AE32D22FB}" type="datetimeFigureOut">
              <a:rPr lang="en-US" smtClean="0"/>
              <a:t>11/16/20</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DDCD96-CAE6-46D7-B0B3-0AEC4BE7B3A8}" type="slidenum">
              <a:rPr lang="en-US" smtClean="0"/>
              <a:t>‹#›</a:t>
            </a:fld>
            <a:endParaRPr lang="en-US"/>
          </a:p>
        </p:txBody>
      </p:sp>
    </p:spTree>
    <p:extLst>
      <p:ext uri="{BB962C8B-B14F-4D97-AF65-F5344CB8AC3E}">
        <p14:creationId xmlns:p14="http://schemas.microsoft.com/office/powerpoint/2010/main" val="1915695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DDCD96-CAE6-46D7-B0B3-0AEC4BE7B3A8}" type="slidenum">
              <a:rPr lang="en-US" smtClean="0"/>
              <a:t>3</a:t>
            </a:fld>
            <a:endParaRPr lang="en-US"/>
          </a:p>
        </p:txBody>
      </p:sp>
    </p:spTree>
    <p:extLst>
      <p:ext uri="{BB962C8B-B14F-4D97-AF65-F5344CB8AC3E}">
        <p14:creationId xmlns:p14="http://schemas.microsoft.com/office/powerpoint/2010/main" val="2941372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6"/>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196" indent="0" algn="ctr">
              <a:buNone/>
              <a:defRPr>
                <a:solidFill>
                  <a:schemeClr val="tx1">
                    <a:tint val="75000"/>
                  </a:schemeClr>
                </a:solidFill>
              </a:defRPr>
            </a:lvl2pPr>
            <a:lvl3pPr marL="914391" indent="0" algn="ctr">
              <a:buNone/>
              <a:defRPr>
                <a:solidFill>
                  <a:schemeClr val="tx1">
                    <a:tint val="75000"/>
                  </a:schemeClr>
                </a:solidFill>
              </a:defRPr>
            </a:lvl3pPr>
            <a:lvl4pPr marL="1371587" indent="0" algn="ctr">
              <a:buNone/>
              <a:defRPr>
                <a:solidFill>
                  <a:schemeClr val="tx1">
                    <a:tint val="75000"/>
                  </a:schemeClr>
                </a:solidFill>
              </a:defRPr>
            </a:lvl4pPr>
            <a:lvl5pPr marL="1828782" indent="0" algn="ctr">
              <a:buNone/>
              <a:defRPr>
                <a:solidFill>
                  <a:schemeClr val="tx1">
                    <a:tint val="75000"/>
                  </a:schemeClr>
                </a:solidFill>
              </a:defRPr>
            </a:lvl5pPr>
            <a:lvl6pPr marL="2285978" indent="0" algn="ctr">
              <a:buNone/>
              <a:defRPr>
                <a:solidFill>
                  <a:schemeClr val="tx1">
                    <a:tint val="75000"/>
                  </a:schemeClr>
                </a:solidFill>
              </a:defRPr>
            </a:lvl6pPr>
            <a:lvl7pPr marL="2743173" indent="0" algn="ctr">
              <a:buNone/>
              <a:defRPr>
                <a:solidFill>
                  <a:schemeClr val="tx1">
                    <a:tint val="75000"/>
                  </a:schemeClr>
                </a:solidFill>
              </a:defRPr>
            </a:lvl7pPr>
            <a:lvl8pPr marL="3200368" indent="0" algn="ctr">
              <a:buNone/>
              <a:defRPr>
                <a:solidFill>
                  <a:schemeClr val="tx1">
                    <a:tint val="75000"/>
                  </a:schemeClr>
                </a:solidFill>
              </a:defRPr>
            </a:lvl8pPr>
            <a:lvl9pPr marL="3657563"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0BCA701-6945-D449-88E8-DB4B1EA75B2F}" type="datetimeFigureOut">
              <a:rPr lang="en-US" smtClean="0"/>
              <a:t>11/16/20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ACF590-1D6F-FD41-888C-3D8FE560A50A}" type="slidenum">
              <a:rPr lang="en-US" smtClean="0"/>
              <a:t>‹#›</a:t>
            </a:fld>
            <a:endParaRPr lang="en-US"/>
          </a:p>
        </p:txBody>
      </p:sp>
    </p:spTree>
    <p:extLst>
      <p:ext uri="{BB962C8B-B14F-4D97-AF65-F5344CB8AC3E}">
        <p14:creationId xmlns:p14="http://schemas.microsoft.com/office/powerpoint/2010/main" val="225917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BCA701-6945-D449-88E8-DB4B1EA75B2F}" type="datetimeFigureOut">
              <a:rPr lang="en-US" smtClean="0"/>
              <a:t>11/16/20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ACF590-1D6F-FD41-888C-3D8FE560A50A}" type="slidenum">
              <a:rPr lang="en-US" smtClean="0"/>
              <a:t>‹#›</a:t>
            </a:fld>
            <a:endParaRPr lang="en-US"/>
          </a:p>
        </p:txBody>
      </p:sp>
    </p:spTree>
    <p:extLst>
      <p:ext uri="{BB962C8B-B14F-4D97-AF65-F5344CB8AC3E}">
        <p14:creationId xmlns:p14="http://schemas.microsoft.com/office/powerpoint/2010/main" val="3345348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71979"/>
            <a:ext cx="2057400" cy="365654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71979"/>
            <a:ext cx="6019800" cy="365654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BCA701-6945-D449-88E8-DB4B1EA75B2F}" type="datetimeFigureOut">
              <a:rPr lang="en-US" smtClean="0"/>
              <a:t>11/16/20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ACF590-1D6F-FD41-888C-3D8FE560A50A}" type="slidenum">
              <a:rPr lang="en-US" smtClean="0"/>
              <a:t>‹#›</a:t>
            </a:fld>
            <a:endParaRPr lang="en-US"/>
          </a:p>
        </p:txBody>
      </p:sp>
    </p:spTree>
    <p:extLst>
      <p:ext uri="{BB962C8B-B14F-4D97-AF65-F5344CB8AC3E}">
        <p14:creationId xmlns:p14="http://schemas.microsoft.com/office/powerpoint/2010/main" val="671741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BCA701-6945-D449-88E8-DB4B1EA75B2F}" type="datetimeFigureOut">
              <a:rPr lang="en-US" smtClean="0"/>
              <a:t>11/16/20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ACF590-1D6F-FD41-888C-3D8FE560A50A}" type="slidenum">
              <a:rPr lang="en-US" smtClean="0"/>
              <a:t>‹#›</a:t>
            </a:fld>
            <a:endParaRPr lang="en-US"/>
          </a:p>
        </p:txBody>
      </p:sp>
    </p:spTree>
    <p:extLst>
      <p:ext uri="{BB962C8B-B14F-4D97-AF65-F5344CB8AC3E}">
        <p14:creationId xmlns:p14="http://schemas.microsoft.com/office/powerpoint/2010/main" val="4090524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8"/>
            <a:ext cx="7772400" cy="1135062"/>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196" indent="0">
              <a:buNone/>
              <a:defRPr sz="1800">
                <a:solidFill>
                  <a:schemeClr val="tx1">
                    <a:tint val="75000"/>
                  </a:schemeClr>
                </a:solidFill>
              </a:defRPr>
            </a:lvl2pPr>
            <a:lvl3pPr marL="914391" indent="0">
              <a:buNone/>
              <a:defRPr sz="1600">
                <a:solidFill>
                  <a:schemeClr val="tx1">
                    <a:tint val="75000"/>
                  </a:schemeClr>
                </a:solidFill>
              </a:defRPr>
            </a:lvl3pPr>
            <a:lvl4pPr marL="1371587" indent="0">
              <a:buNone/>
              <a:defRPr sz="1400">
                <a:solidFill>
                  <a:schemeClr val="tx1">
                    <a:tint val="75000"/>
                  </a:schemeClr>
                </a:solidFill>
              </a:defRPr>
            </a:lvl4pPr>
            <a:lvl5pPr marL="1828782" indent="0">
              <a:buNone/>
              <a:defRPr sz="1400">
                <a:solidFill>
                  <a:schemeClr val="tx1">
                    <a:tint val="75000"/>
                  </a:schemeClr>
                </a:solidFill>
              </a:defRPr>
            </a:lvl5pPr>
            <a:lvl6pPr marL="2285978" indent="0">
              <a:buNone/>
              <a:defRPr sz="1400">
                <a:solidFill>
                  <a:schemeClr val="tx1">
                    <a:tint val="75000"/>
                  </a:schemeClr>
                </a:solidFill>
              </a:defRPr>
            </a:lvl6pPr>
            <a:lvl7pPr marL="2743173" indent="0">
              <a:buNone/>
              <a:defRPr sz="1400">
                <a:solidFill>
                  <a:schemeClr val="tx1">
                    <a:tint val="75000"/>
                  </a:schemeClr>
                </a:solidFill>
              </a:defRPr>
            </a:lvl7pPr>
            <a:lvl8pPr marL="3200368" indent="0">
              <a:buNone/>
              <a:defRPr sz="1400">
                <a:solidFill>
                  <a:schemeClr val="tx1">
                    <a:tint val="75000"/>
                  </a:schemeClr>
                </a:solidFill>
              </a:defRPr>
            </a:lvl8pPr>
            <a:lvl9pPr marL="365756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BCA701-6945-D449-88E8-DB4B1EA75B2F}" type="datetimeFigureOut">
              <a:rPr lang="en-US" smtClean="0"/>
              <a:t>11/16/20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ACF590-1D6F-FD41-888C-3D8FE560A50A}" type="slidenum">
              <a:rPr lang="en-US" smtClean="0"/>
              <a:t>‹#›</a:t>
            </a:fld>
            <a:endParaRPr lang="en-US"/>
          </a:p>
        </p:txBody>
      </p:sp>
    </p:spTree>
    <p:extLst>
      <p:ext uri="{BB962C8B-B14F-4D97-AF65-F5344CB8AC3E}">
        <p14:creationId xmlns:p14="http://schemas.microsoft.com/office/powerpoint/2010/main" val="4203604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000125"/>
            <a:ext cx="4038600" cy="282839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000125"/>
            <a:ext cx="4038600" cy="282839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0BCA701-6945-D449-88E8-DB4B1EA75B2F}" type="datetimeFigureOut">
              <a:rPr lang="en-US" smtClean="0"/>
              <a:t>11/16/20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ACF590-1D6F-FD41-888C-3D8FE560A50A}" type="slidenum">
              <a:rPr lang="en-US" smtClean="0"/>
              <a:t>‹#›</a:t>
            </a:fld>
            <a:endParaRPr lang="en-US"/>
          </a:p>
        </p:txBody>
      </p:sp>
    </p:spTree>
    <p:extLst>
      <p:ext uri="{BB962C8B-B14F-4D97-AF65-F5344CB8AC3E}">
        <p14:creationId xmlns:p14="http://schemas.microsoft.com/office/powerpoint/2010/main" val="1940798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6"/>
            <a:ext cx="8229600" cy="9525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6"/>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2" indent="0">
              <a:buNone/>
              <a:defRPr sz="1600" b="1"/>
            </a:lvl5pPr>
            <a:lvl6pPr marL="2285978" indent="0">
              <a:buNone/>
              <a:defRPr sz="1600" b="1"/>
            </a:lvl6pPr>
            <a:lvl7pPr marL="2743173" indent="0">
              <a:buNone/>
              <a:defRPr sz="1600" b="1"/>
            </a:lvl7pPr>
            <a:lvl8pPr marL="3200368" indent="0">
              <a:buNone/>
              <a:defRPr sz="1600" b="1"/>
            </a:lvl8pPr>
            <a:lvl9pPr marL="3657563"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9" y="1279261"/>
            <a:ext cx="4041775" cy="533136"/>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2" indent="0">
              <a:buNone/>
              <a:defRPr sz="1600" b="1"/>
            </a:lvl5pPr>
            <a:lvl6pPr marL="2285978" indent="0">
              <a:buNone/>
              <a:defRPr sz="1600" b="1"/>
            </a:lvl6pPr>
            <a:lvl7pPr marL="2743173" indent="0">
              <a:buNone/>
              <a:defRPr sz="1600" b="1"/>
            </a:lvl7pPr>
            <a:lvl8pPr marL="3200368" indent="0">
              <a:buNone/>
              <a:defRPr sz="1600" b="1"/>
            </a:lvl8pPr>
            <a:lvl9pPr marL="365756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9"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0BCA701-6945-D449-88E8-DB4B1EA75B2F}" type="datetimeFigureOut">
              <a:rPr lang="en-US" smtClean="0"/>
              <a:t>11/16/20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ACF590-1D6F-FD41-888C-3D8FE560A50A}" type="slidenum">
              <a:rPr lang="en-US" smtClean="0"/>
              <a:t>‹#›</a:t>
            </a:fld>
            <a:endParaRPr lang="en-US"/>
          </a:p>
        </p:txBody>
      </p:sp>
    </p:spTree>
    <p:extLst>
      <p:ext uri="{BB962C8B-B14F-4D97-AF65-F5344CB8AC3E}">
        <p14:creationId xmlns:p14="http://schemas.microsoft.com/office/powerpoint/2010/main" val="3541253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0BCA701-6945-D449-88E8-DB4B1EA75B2F}" type="datetimeFigureOut">
              <a:rPr lang="en-US" smtClean="0"/>
              <a:t>11/16/20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ACF590-1D6F-FD41-888C-3D8FE560A50A}" type="slidenum">
              <a:rPr lang="en-US" smtClean="0"/>
              <a:t>‹#›</a:t>
            </a:fld>
            <a:endParaRPr lang="en-US"/>
          </a:p>
        </p:txBody>
      </p:sp>
    </p:spTree>
    <p:extLst>
      <p:ext uri="{BB962C8B-B14F-4D97-AF65-F5344CB8AC3E}">
        <p14:creationId xmlns:p14="http://schemas.microsoft.com/office/powerpoint/2010/main" val="435060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BCA701-6945-D449-88E8-DB4B1EA75B2F}" type="datetimeFigureOut">
              <a:rPr lang="en-US" smtClean="0"/>
              <a:t>11/16/20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ACF590-1D6F-FD41-888C-3D8FE560A50A}" type="slidenum">
              <a:rPr lang="en-US" smtClean="0"/>
              <a:t>‹#›</a:t>
            </a:fld>
            <a:endParaRPr lang="en-US"/>
          </a:p>
        </p:txBody>
      </p:sp>
    </p:spTree>
    <p:extLst>
      <p:ext uri="{BB962C8B-B14F-4D97-AF65-F5344CB8AC3E}">
        <p14:creationId xmlns:p14="http://schemas.microsoft.com/office/powerpoint/2010/main" val="3555952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27541"/>
            <a:ext cx="3008313" cy="968376"/>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4"/>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4" y="1195919"/>
            <a:ext cx="3008313" cy="3909219"/>
          </a:xfrm>
        </p:spPr>
        <p:txBody>
          <a:bodyPr/>
          <a:lstStyle>
            <a:lvl1pPr marL="0" indent="0">
              <a:buNone/>
              <a:defRPr sz="1400"/>
            </a:lvl1pPr>
            <a:lvl2pPr marL="457196" indent="0">
              <a:buNone/>
              <a:defRPr sz="1200"/>
            </a:lvl2pPr>
            <a:lvl3pPr marL="914391" indent="0">
              <a:buNone/>
              <a:defRPr sz="1000"/>
            </a:lvl3pPr>
            <a:lvl4pPr marL="1371587" indent="0">
              <a:buNone/>
              <a:defRPr sz="900"/>
            </a:lvl4pPr>
            <a:lvl5pPr marL="1828782" indent="0">
              <a:buNone/>
              <a:defRPr sz="900"/>
            </a:lvl5pPr>
            <a:lvl6pPr marL="2285978" indent="0">
              <a:buNone/>
              <a:defRPr sz="900"/>
            </a:lvl6pPr>
            <a:lvl7pPr marL="2743173" indent="0">
              <a:buNone/>
              <a:defRPr sz="900"/>
            </a:lvl7pPr>
            <a:lvl8pPr marL="3200368" indent="0">
              <a:buNone/>
              <a:defRPr sz="900"/>
            </a:lvl8pPr>
            <a:lvl9pPr marL="365756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0BCA701-6945-D449-88E8-DB4B1EA75B2F}" type="datetimeFigureOut">
              <a:rPr lang="en-US" smtClean="0"/>
              <a:t>11/16/20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ACF590-1D6F-FD41-888C-3D8FE560A50A}" type="slidenum">
              <a:rPr lang="en-US" smtClean="0"/>
              <a:t>‹#›</a:t>
            </a:fld>
            <a:endParaRPr lang="en-US"/>
          </a:p>
        </p:txBody>
      </p:sp>
    </p:spTree>
    <p:extLst>
      <p:ext uri="{BB962C8B-B14F-4D97-AF65-F5344CB8AC3E}">
        <p14:creationId xmlns:p14="http://schemas.microsoft.com/office/powerpoint/2010/main" val="2449305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196" indent="0">
              <a:buNone/>
              <a:defRPr sz="2800"/>
            </a:lvl2pPr>
            <a:lvl3pPr marL="914391" indent="0">
              <a:buNone/>
              <a:defRPr sz="2400"/>
            </a:lvl3pPr>
            <a:lvl4pPr marL="1371587" indent="0">
              <a:buNone/>
              <a:defRPr sz="2000"/>
            </a:lvl4pPr>
            <a:lvl5pPr marL="1828782" indent="0">
              <a:buNone/>
              <a:defRPr sz="2000"/>
            </a:lvl5pPr>
            <a:lvl6pPr marL="2285978" indent="0">
              <a:buNone/>
              <a:defRPr sz="2000"/>
            </a:lvl6pPr>
            <a:lvl7pPr marL="2743173" indent="0">
              <a:buNone/>
              <a:defRPr sz="2000"/>
            </a:lvl7pPr>
            <a:lvl8pPr marL="3200368" indent="0">
              <a:buNone/>
              <a:defRPr sz="2000"/>
            </a:lvl8pPr>
            <a:lvl9pPr marL="3657563" indent="0">
              <a:buNone/>
              <a:defRPr sz="2000"/>
            </a:lvl9pPr>
          </a:lstStyle>
          <a:p>
            <a:endParaRPr lang="en-US"/>
          </a:p>
        </p:txBody>
      </p:sp>
      <p:sp>
        <p:nvSpPr>
          <p:cNvPr id="4" name="Text Placeholder 3"/>
          <p:cNvSpPr>
            <a:spLocks noGrp="1"/>
          </p:cNvSpPr>
          <p:nvPr>
            <p:ph type="body" sz="half" idx="2"/>
          </p:nvPr>
        </p:nvSpPr>
        <p:spPr>
          <a:xfrm>
            <a:off x="1792288" y="4472783"/>
            <a:ext cx="5486400" cy="670719"/>
          </a:xfrm>
        </p:spPr>
        <p:txBody>
          <a:bodyPr/>
          <a:lstStyle>
            <a:lvl1pPr marL="0" indent="0">
              <a:buNone/>
              <a:defRPr sz="1400"/>
            </a:lvl1pPr>
            <a:lvl2pPr marL="457196" indent="0">
              <a:buNone/>
              <a:defRPr sz="1200"/>
            </a:lvl2pPr>
            <a:lvl3pPr marL="914391" indent="0">
              <a:buNone/>
              <a:defRPr sz="1000"/>
            </a:lvl3pPr>
            <a:lvl4pPr marL="1371587" indent="0">
              <a:buNone/>
              <a:defRPr sz="900"/>
            </a:lvl4pPr>
            <a:lvl5pPr marL="1828782" indent="0">
              <a:buNone/>
              <a:defRPr sz="900"/>
            </a:lvl5pPr>
            <a:lvl6pPr marL="2285978" indent="0">
              <a:buNone/>
              <a:defRPr sz="900"/>
            </a:lvl6pPr>
            <a:lvl7pPr marL="2743173" indent="0">
              <a:buNone/>
              <a:defRPr sz="900"/>
            </a:lvl7pPr>
            <a:lvl8pPr marL="3200368" indent="0">
              <a:buNone/>
              <a:defRPr sz="900"/>
            </a:lvl8pPr>
            <a:lvl9pPr marL="365756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0BCA701-6945-D449-88E8-DB4B1EA75B2F}" type="datetimeFigureOut">
              <a:rPr lang="en-US" smtClean="0"/>
              <a:t>11/16/20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ACF590-1D6F-FD41-888C-3D8FE560A50A}" type="slidenum">
              <a:rPr lang="en-US" smtClean="0"/>
              <a:t>‹#›</a:t>
            </a:fld>
            <a:endParaRPr lang="en-US"/>
          </a:p>
        </p:txBody>
      </p:sp>
    </p:spTree>
    <p:extLst>
      <p:ext uri="{BB962C8B-B14F-4D97-AF65-F5344CB8AC3E}">
        <p14:creationId xmlns:p14="http://schemas.microsoft.com/office/powerpoint/2010/main" val="2063746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6"/>
            <a:ext cx="8229600" cy="9525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333501"/>
            <a:ext cx="8229600" cy="37716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5296960"/>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00BCA701-6945-D449-88E8-DB4B1EA75B2F}" type="datetimeFigureOut">
              <a:rPr lang="en-US" smtClean="0"/>
              <a:t>11/16/20</a:t>
            </a:fld>
            <a:endParaRPr lang="en-US"/>
          </a:p>
        </p:txBody>
      </p:sp>
      <p:sp>
        <p:nvSpPr>
          <p:cNvPr id="5" name="Footer Placeholder 4"/>
          <p:cNvSpPr>
            <a:spLocks noGrp="1"/>
          </p:cNvSpPr>
          <p:nvPr>
            <p:ph type="ftr" sz="quarter" idx="3"/>
          </p:nvPr>
        </p:nvSpPr>
        <p:spPr>
          <a:xfrm>
            <a:off x="3124200" y="5296960"/>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60"/>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5AACF590-1D6F-FD41-888C-3D8FE560A50A}" type="slidenum">
              <a:rPr lang="en-US" smtClean="0"/>
              <a:t>‹#›</a:t>
            </a:fld>
            <a:endParaRPr lang="en-US"/>
          </a:p>
        </p:txBody>
      </p:sp>
    </p:spTree>
    <p:extLst>
      <p:ext uri="{BB962C8B-B14F-4D97-AF65-F5344CB8AC3E}">
        <p14:creationId xmlns:p14="http://schemas.microsoft.com/office/powerpoint/2010/main" val="1312693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196" rtl="0" eaLnBrk="1" latinLnBrk="0" hangingPunct="1">
        <a:spcBef>
          <a:spcPct val="0"/>
        </a:spcBef>
        <a:buNone/>
        <a:defRPr sz="4400" kern="1200">
          <a:solidFill>
            <a:schemeClr val="tx1"/>
          </a:solidFill>
          <a:latin typeface="+mj-lt"/>
          <a:ea typeface="+mj-ea"/>
          <a:cs typeface="+mj-cs"/>
        </a:defRPr>
      </a:lvl1pPr>
    </p:titleStyle>
    <p:bodyStyle>
      <a:lvl1pPr marL="342896" indent="-342896" algn="l" defTabSz="457196" rtl="0" eaLnBrk="1" latinLnBrk="0" hangingPunct="1">
        <a:spcBef>
          <a:spcPct val="20000"/>
        </a:spcBef>
        <a:buFont typeface="Arial"/>
        <a:buChar char="•"/>
        <a:defRPr sz="3200" kern="1200">
          <a:solidFill>
            <a:schemeClr val="tx1"/>
          </a:solidFill>
          <a:latin typeface="+mn-lt"/>
          <a:ea typeface="+mn-ea"/>
          <a:cs typeface="+mn-cs"/>
        </a:defRPr>
      </a:lvl1pPr>
      <a:lvl2pPr marL="742943" indent="-285747" algn="l" defTabSz="457196" rtl="0" eaLnBrk="1" latinLnBrk="0" hangingPunct="1">
        <a:spcBef>
          <a:spcPct val="20000"/>
        </a:spcBef>
        <a:buFont typeface="Arial"/>
        <a:buChar char="–"/>
        <a:defRPr sz="2800" kern="1200">
          <a:solidFill>
            <a:schemeClr val="tx1"/>
          </a:solidFill>
          <a:latin typeface="+mn-lt"/>
          <a:ea typeface="+mn-ea"/>
          <a:cs typeface="+mn-cs"/>
        </a:defRPr>
      </a:lvl2pPr>
      <a:lvl3pPr marL="1142988" indent="-228597" algn="l" defTabSz="457196" rtl="0" eaLnBrk="1" latinLnBrk="0" hangingPunct="1">
        <a:spcBef>
          <a:spcPct val="20000"/>
        </a:spcBef>
        <a:buFont typeface="Arial"/>
        <a:buChar char="•"/>
        <a:defRPr sz="2400" kern="1200">
          <a:solidFill>
            <a:schemeClr val="tx1"/>
          </a:solidFill>
          <a:latin typeface="+mn-lt"/>
          <a:ea typeface="+mn-ea"/>
          <a:cs typeface="+mn-cs"/>
        </a:defRPr>
      </a:lvl3pPr>
      <a:lvl4pPr marL="1600184" indent="-228597" algn="l" defTabSz="457196" rtl="0" eaLnBrk="1" latinLnBrk="0" hangingPunct="1">
        <a:spcBef>
          <a:spcPct val="20000"/>
        </a:spcBef>
        <a:buFont typeface="Arial"/>
        <a:buChar char="–"/>
        <a:defRPr sz="2000" kern="1200">
          <a:solidFill>
            <a:schemeClr val="tx1"/>
          </a:solidFill>
          <a:latin typeface="+mn-lt"/>
          <a:ea typeface="+mn-ea"/>
          <a:cs typeface="+mn-cs"/>
        </a:defRPr>
      </a:lvl4pPr>
      <a:lvl5pPr marL="2057379" indent="-228597" algn="l" defTabSz="457196" rtl="0" eaLnBrk="1" latinLnBrk="0" hangingPunct="1">
        <a:spcBef>
          <a:spcPct val="20000"/>
        </a:spcBef>
        <a:buFont typeface="Arial"/>
        <a:buChar char="»"/>
        <a:defRPr sz="2000" kern="1200">
          <a:solidFill>
            <a:schemeClr val="tx1"/>
          </a:solidFill>
          <a:latin typeface="+mn-lt"/>
          <a:ea typeface="+mn-ea"/>
          <a:cs typeface="+mn-cs"/>
        </a:defRPr>
      </a:lvl5pPr>
      <a:lvl6pPr marL="2514575" indent="-228597" algn="l" defTabSz="457196" rtl="0" eaLnBrk="1" latinLnBrk="0" hangingPunct="1">
        <a:spcBef>
          <a:spcPct val="20000"/>
        </a:spcBef>
        <a:buFont typeface="Arial"/>
        <a:buChar char="•"/>
        <a:defRPr sz="2000" kern="1200">
          <a:solidFill>
            <a:schemeClr val="tx1"/>
          </a:solidFill>
          <a:latin typeface="+mn-lt"/>
          <a:ea typeface="+mn-ea"/>
          <a:cs typeface="+mn-cs"/>
        </a:defRPr>
      </a:lvl6pPr>
      <a:lvl7pPr marL="2971770" indent="-228597" algn="l" defTabSz="457196" rtl="0" eaLnBrk="1" latinLnBrk="0" hangingPunct="1">
        <a:spcBef>
          <a:spcPct val="20000"/>
        </a:spcBef>
        <a:buFont typeface="Arial"/>
        <a:buChar char="•"/>
        <a:defRPr sz="2000" kern="1200">
          <a:solidFill>
            <a:schemeClr val="tx1"/>
          </a:solidFill>
          <a:latin typeface="+mn-lt"/>
          <a:ea typeface="+mn-ea"/>
          <a:cs typeface="+mn-cs"/>
        </a:defRPr>
      </a:lvl7pPr>
      <a:lvl8pPr marL="3428966" indent="-228597" algn="l" defTabSz="457196" rtl="0" eaLnBrk="1" latinLnBrk="0" hangingPunct="1">
        <a:spcBef>
          <a:spcPct val="20000"/>
        </a:spcBef>
        <a:buFont typeface="Arial"/>
        <a:buChar char="•"/>
        <a:defRPr sz="2000" kern="1200">
          <a:solidFill>
            <a:schemeClr val="tx1"/>
          </a:solidFill>
          <a:latin typeface="+mn-lt"/>
          <a:ea typeface="+mn-ea"/>
          <a:cs typeface="+mn-cs"/>
        </a:defRPr>
      </a:lvl8pPr>
      <a:lvl9pPr marL="3886161" indent="-228597" algn="l" defTabSz="457196"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96" rtl="0" eaLnBrk="1" latinLnBrk="0" hangingPunct="1">
        <a:defRPr sz="1800" kern="1200">
          <a:solidFill>
            <a:schemeClr val="tx1"/>
          </a:solidFill>
          <a:latin typeface="+mn-lt"/>
          <a:ea typeface="+mn-ea"/>
          <a:cs typeface="+mn-cs"/>
        </a:defRPr>
      </a:lvl1pPr>
      <a:lvl2pPr marL="457196" algn="l" defTabSz="457196" rtl="0" eaLnBrk="1" latinLnBrk="0" hangingPunct="1">
        <a:defRPr sz="1800" kern="1200">
          <a:solidFill>
            <a:schemeClr val="tx1"/>
          </a:solidFill>
          <a:latin typeface="+mn-lt"/>
          <a:ea typeface="+mn-ea"/>
          <a:cs typeface="+mn-cs"/>
        </a:defRPr>
      </a:lvl2pPr>
      <a:lvl3pPr marL="914391" algn="l" defTabSz="457196" rtl="0" eaLnBrk="1" latinLnBrk="0" hangingPunct="1">
        <a:defRPr sz="1800" kern="1200">
          <a:solidFill>
            <a:schemeClr val="tx1"/>
          </a:solidFill>
          <a:latin typeface="+mn-lt"/>
          <a:ea typeface="+mn-ea"/>
          <a:cs typeface="+mn-cs"/>
        </a:defRPr>
      </a:lvl3pPr>
      <a:lvl4pPr marL="1371587" algn="l" defTabSz="457196" rtl="0" eaLnBrk="1" latinLnBrk="0" hangingPunct="1">
        <a:defRPr sz="1800" kern="1200">
          <a:solidFill>
            <a:schemeClr val="tx1"/>
          </a:solidFill>
          <a:latin typeface="+mn-lt"/>
          <a:ea typeface="+mn-ea"/>
          <a:cs typeface="+mn-cs"/>
        </a:defRPr>
      </a:lvl4pPr>
      <a:lvl5pPr marL="1828782" algn="l" defTabSz="457196" rtl="0" eaLnBrk="1" latinLnBrk="0" hangingPunct="1">
        <a:defRPr sz="1800" kern="1200">
          <a:solidFill>
            <a:schemeClr val="tx1"/>
          </a:solidFill>
          <a:latin typeface="+mn-lt"/>
          <a:ea typeface="+mn-ea"/>
          <a:cs typeface="+mn-cs"/>
        </a:defRPr>
      </a:lvl5pPr>
      <a:lvl6pPr marL="2285978" algn="l" defTabSz="457196" rtl="0" eaLnBrk="1" latinLnBrk="0" hangingPunct="1">
        <a:defRPr sz="1800" kern="1200">
          <a:solidFill>
            <a:schemeClr val="tx1"/>
          </a:solidFill>
          <a:latin typeface="+mn-lt"/>
          <a:ea typeface="+mn-ea"/>
          <a:cs typeface="+mn-cs"/>
        </a:defRPr>
      </a:lvl6pPr>
      <a:lvl7pPr marL="2743173" algn="l" defTabSz="457196" rtl="0" eaLnBrk="1" latinLnBrk="0" hangingPunct="1">
        <a:defRPr sz="1800" kern="1200">
          <a:solidFill>
            <a:schemeClr val="tx1"/>
          </a:solidFill>
          <a:latin typeface="+mn-lt"/>
          <a:ea typeface="+mn-ea"/>
          <a:cs typeface="+mn-cs"/>
        </a:defRPr>
      </a:lvl7pPr>
      <a:lvl8pPr marL="3200368" algn="l" defTabSz="457196" rtl="0" eaLnBrk="1" latinLnBrk="0" hangingPunct="1">
        <a:defRPr sz="1800" kern="1200">
          <a:solidFill>
            <a:schemeClr val="tx1"/>
          </a:solidFill>
          <a:latin typeface="+mn-lt"/>
          <a:ea typeface="+mn-ea"/>
          <a:cs typeface="+mn-cs"/>
        </a:defRPr>
      </a:lvl8pPr>
      <a:lvl9pPr marL="3657563" algn="l" defTabSz="45719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www.biblegateway.com/passage/?search=mark+1&amp;version=TLB#fen-TLB-21534a" TargetMode="External"/><Relationship Id="rId3" Type="http://schemas.openxmlformats.org/officeDocument/2006/relationships/hyperlink" Target="https://www.biblegateway.com/passage/?search=mark+1&amp;version=NASB#fen-NASB-24220b" TargetMode="External"/><Relationship Id="rId7" Type="http://schemas.openxmlformats.org/officeDocument/2006/relationships/hyperlink" Target="https://www.biblegateway.com/passage/?search=mark+1&amp;version=NASB#fen-NASB-24224f" TargetMode="External"/><Relationship Id="rId12" Type="http://schemas.openxmlformats.org/officeDocument/2006/relationships/hyperlink" Target="https://www.biblegateway.com/passage/?search=mark+1&amp;version=TLB#fen-TLB-21540e" TargetMode="External"/><Relationship Id="rId2" Type="http://schemas.openxmlformats.org/officeDocument/2006/relationships/hyperlink" Target="https://www.biblegateway.com/passage/?search=mark+1&amp;version=NASB#fen-NASB-24218a" TargetMode="External"/><Relationship Id="rId1" Type="http://schemas.openxmlformats.org/officeDocument/2006/relationships/slideLayout" Target="../slideLayouts/slideLayout2.xml"/><Relationship Id="rId6" Type="http://schemas.openxmlformats.org/officeDocument/2006/relationships/hyperlink" Target="https://www.biblegateway.com/passage/?search=mark+1&amp;version=NASB#fen-NASB-24224e" TargetMode="External"/><Relationship Id="rId11" Type="http://schemas.openxmlformats.org/officeDocument/2006/relationships/hyperlink" Target="https://www.biblegateway.com/passage/?search=mark+1&amp;version=TLB#fen-TLB-21539d" TargetMode="External"/><Relationship Id="rId5" Type="http://schemas.openxmlformats.org/officeDocument/2006/relationships/hyperlink" Target="https://www.biblegateway.com/passage/?search=mark+1&amp;version=NASB#fen-NASB-24223d" TargetMode="External"/><Relationship Id="rId10" Type="http://schemas.openxmlformats.org/officeDocument/2006/relationships/hyperlink" Target="https://www.biblegateway.com/passage/?search=mark+1&amp;version=TLB#fen-TLB-21536c" TargetMode="External"/><Relationship Id="rId4" Type="http://schemas.openxmlformats.org/officeDocument/2006/relationships/hyperlink" Target="https://www.biblegateway.com/passage/?search=mark+1&amp;version=NASB#fen-NASB-24222c" TargetMode="External"/><Relationship Id="rId9" Type="http://schemas.openxmlformats.org/officeDocument/2006/relationships/hyperlink" Target="https://www.biblegateway.com/passage/?search=mark+1&amp;version=TLB#fen-TLB-21535b"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33200" y="3889926"/>
            <a:ext cx="5277600" cy="575498"/>
          </a:xfrm>
          <a:solidFill>
            <a:srgbClr val="D0A05B">
              <a:alpha val="73000"/>
            </a:srgbClr>
          </a:solidFill>
        </p:spPr>
        <p:txBody>
          <a:bodyPr>
            <a:normAutofit lnSpcReduction="10000"/>
          </a:bodyPr>
          <a:lstStyle/>
          <a:p>
            <a:r>
              <a:rPr lang="en-US" b="1" dirty="0">
                <a:solidFill>
                  <a:srgbClr val="000000"/>
                </a:solidFill>
              </a:rPr>
              <a:t>Getting Started With the Bible</a:t>
            </a:r>
          </a:p>
        </p:txBody>
      </p:sp>
    </p:spTree>
    <p:extLst>
      <p:ext uri="{BB962C8B-B14F-4D97-AF65-F5344CB8AC3E}">
        <p14:creationId xmlns:p14="http://schemas.microsoft.com/office/powerpoint/2010/main" val="2166768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D0A05B"/>
        </a:solidFill>
        <a:effectLst/>
      </p:bgPr>
    </p:bg>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CDF1713D-F752-1D48-9F12-45F6A824EF7B}"/>
              </a:ext>
            </a:extLst>
          </p:cNvPr>
          <p:cNvSpPr txBox="1">
            <a:spLocks/>
          </p:cNvSpPr>
          <p:nvPr/>
        </p:nvSpPr>
        <p:spPr>
          <a:xfrm>
            <a:off x="-86868" y="20781"/>
            <a:ext cx="3952286" cy="423421"/>
          </a:xfrm>
          <a:prstGeom prst="rect">
            <a:avLst/>
          </a:prstGeom>
        </p:spPr>
        <p:txBody>
          <a:bodyPr vert="horz" lIns="91440" tIns="45720" rIns="91440" bIns="45720" rtlCol="0">
            <a:normAutofit lnSpcReduction="10000"/>
          </a:bodyPr>
          <a:lstStyle>
            <a:lvl1pPr marL="342896" indent="-342896" algn="l" defTabSz="457196" rtl="0" eaLnBrk="1" latinLnBrk="0" hangingPunct="1">
              <a:spcBef>
                <a:spcPct val="20000"/>
              </a:spcBef>
              <a:buFont typeface="Arial"/>
              <a:buChar char="•"/>
              <a:defRPr sz="3200" kern="1200">
                <a:solidFill>
                  <a:schemeClr val="tx1"/>
                </a:solidFill>
                <a:latin typeface="+mn-lt"/>
                <a:ea typeface="+mn-ea"/>
                <a:cs typeface="+mn-cs"/>
              </a:defRPr>
            </a:lvl1pPr>
            <a:lvl2pPr marL="742943" indent="-285747" algn="l" defTabSz="457196" rtl="0" eaLnBrk="1" latinLnBrk="0" hangingPunct="1">
              <a:spcBef>
                <a:spcPct val="20000"/>
              </a:spcBef>
              <a:buFont typeface="Arial"/>
              <a:buChar char="–"/>
              <a:defRPr sz="2800" kern="1200">
                <a:solidFill>
                  <a:schemeClr val="tx1"/>
                </a:solidFill>
                <a:latin typeface="+mn-lt"/>
                <a:ea typeface="+mn-ea"/>
                <a:cs typeface="+mn-cs"/>
              </a:defRPr>
            </a:lvl2pPr>
            <a:lvl3pPr marL="1142988" indent="-228597" algn="l" defTabSz="457196" rtl="0" eaLnBrk="1" latinLnBrk="0" hangingPunct="1">
              <a:spcBef>
                <a:spcPct val="20000"/>
              </a:spcBef>
              <a:buFont typeface="Arial"/>
              <a:buChar char="•"/>
              <a:defRPr sz="2400" kern="1200">
                <a:solidFill>
                  <a:schemeClr val="tx1"/>
                </a:solidFill>
                <a:latin typeface="+mn-lt"/>
                <a:ea typeface="+mn-ea"/>
                <a:cs typeface="+mn-cs"/>
              </a:defRPr>
            </a:lvl3pPr>
            <a:lvl4pPr marL="1600184" indent="-228597" algn="l" defTabSz="457196" rtl="0" eaLnBrk="1" latinLnBrk="0" hangingPunct="1">
              <a:spcBef>
                <a:spcPct val="20000"/>
              </a:spcBef>
              <a:buFont typeface="Arial"/>
              <a:buChar char="–"/>
              <a:defRPr sz="2000" kern="1200">
                <a:solidFill>
                  <a:schemeClr val="tx1"/>
                </a:solidFill>
                <a:latin typeface="+mn-lt"/>
                <a:ea typeface="+mn-ea"/>
                <a:cs typeface="+mn-cs"/>
              </a:defRPr>
            </a:lvl4pPr>
            <a:lvl5pPr marL="2057379" indent="-228597" algn="l" defTabSz="457196" rtl="0" eaLnBrk="1" latinLnBrk="0" hangingPunct="1">
              <a:spcBef>
                <a:spcPct val="20000"/>
              </a:spcBef>
              <a:buFont typeface="Arial"/>
              <a:buChar char="»"/>
              <a:defRPr sz="2000" kern="1200">
                <a:solidFill>
                  <a:schemeClr val="tx1"/>
                </a:solidFill>
                <a:latin typeface="+mn-lt"/>
                <a:ea typeface="+mn-ea"/>
                <a:cs typeface="+mn-cs"/>
              </a:defRPr>
            </a:lvl5pPr>
            <a:lvl6pPr marL="2514575" indent="-228597" algn="l" defTabSz="457196" rtl="0" eaLnBrk="1" latinLnBrk="0" hangingPunct="1">
              <a:spcBef>
                <a:spcPct val="20000"/>
              </a:spcBef>
              <a:buFont typeface="Arial"/>
              <a:buChar char="•"/>
              <a:defRPr sz="2000" kern="1200">
                <a:solidFill>
                  <a:schemeClr val="tx1"/>
                </a:solidFill>
                <a:latin typeface="+mn-lt"/>
                <a:ea typeface="+mn-ea"/>
                <a:cs typeface="+mn-cs"/>
              </a:defRPr>
            </a:lvl6pPr>
            <a:lvl7pPr marL="2971770" indent="-228597" algn="l" defTabSz="457196" rtl="0" eaLnBrk="1" latinLnBrk="0" hangingPunct="1">
              <a:spcBef>
                <a:spcPct val="20000"/>
              </a:spcBef>
              <a:buFont typeface="Arial"/>
              <a:buChar char="•"/>
              <a:defRPr sz="2000" kern="1200">
                <a:solidFill>
                  <a:schemeClr val="tx1"/>
                </a:solidFill>
                <a:latin typeface="+mn-lt"/>
                <a:ea typeface="+mn-ea"/>
                <a:cs typeface="+mn-cs"/>
              </a:defRPr>
            </a:lvl7pPr>
            <a:lvl8pPr marL="3428966" indent="-228597" algn="l" defTabSz="457196" rtl="0" eaLnBrk="1" latinLnBrk="0" hangingPunct="1">
              <a:spcBef>
                <a:spcPct val="20000"/>
              </a:spcBef>
              <a:buFont typeface="Arial"/>
              <a:buChar char="•"/>
              <a:defRPr sz="2000" kern="1200">
                <a:solidFill>
                  <a:schemeClr val="tx1"/>
                </a:solidFill>
                <a:latin typeface="+mn-lt"/>
                <a:ea typeface="+mn-ea"/>
                <a:cs typeface="+mn-cs"/>
              </a:defRPr>
            </a:lvl8pPr>
            <a:lvl9pPr marL="3886161" indent="-228597" algn="l" defTabSz="457196"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2400" u="sng" dirty="0"/>
              <a:t>New American Standard Bible</a:t>
            </a:r>
          </a:p>
        </p:txBody>
      </p:sp>
      <p:sp>
        <p:nvSpPr>
          <p:cNvPr id="11" name="Content Placeholder 3">
            <a:extLst>
              <a:ext uri="{FF2B5EF4-FFF2-40B4-BE49-F238E27FC236}">
                <a16:creationId xmlns:a16="http://schemas.microsoft.com/office/drawing/2014/main" id="{5031AD60-5D94-324D-82BA-9C661476928F}"/>
              </a:ext>
            </a:extLst>
          </p:cNvPr>
          <p:cNvSpPr txBox="1">
            <a:spLocks/>
          </p:cNvSpPr>
          <p:nvPr/>
        </p:nvSpPr>
        <p:spPr>
          <a:xfrm>
            <a:off x="177477" y="423422"/>
            <a:ext cx="3594423" cy="5198060"/>
          </a:xfrm>
          <a:prstGeom prst="rect">
            <a:avLst/>
          </a:prstGeom>
          <a:ln>
            <a:solidFill>
              <a:schemeClr val="tx1"/>
            </a:solidFill>
          </a:ln>
        </p:spPr>
        <p:txBody>
          <a:bodyPr>
            <a:noAutofit/>
          </a:bodyPr>
          <a:lstStyle>
            <a:lvl1pPr marL="342896" indent="-342896" algn="l" defTabSz="457196" rtl="0" eaLnBrk="1" latinLnBrk="0" hangingPunct="1">
              <a:spcBef>
                <a:spcPct val="20000"/>
              </a:spcBef>
              <a:buFont typeface="Arial"/>
              <a:buChar char="•"/>
              <a:defRPr sz="3200" kern="1200">
                <a:solidFill>
                  <a:schemeClr val="tx1"/>
                </a:solidFill>
                <a:latin typeface="+mn-lt"/>
                <a:ea typeface="+mn-ea"/>
                <a:cs typeface="+mn-cs"/>
              </a:defRPr>
            </a:lvl1pPr>
            <a:lvl2pPr marL="742943" indent="-285747" algn="l" defTabSz="457196" rtl="0" eaLnBrk="1" latinLnBrk="0" hangingPunct="1">
              <a:spcBef>
                <a:spcPct val="20000"/>
              </a:spcBef>
              <a:buFont typeface="Arial"/>
              <a:buChar char="–"/>
              <a:defRPr sz="2800" kern="1200">
                <a:solidFill>
                  <a:schemeClr val="tx1"/>
                </a:solidFill>
                <a:latin typeface="+mn-lt"/>
                <a:ea typeface="+mn-ea"/>
                <a:cs typeface="+mn-cs"/>
              </a:defRPr>
            </a:lvl2pPr>
            <a:lvl3pPr marL="1142988" indent="-228597" algn="l" defTabSz="457196" rtl="0" eaLnBrk="1" latinLnBrk="0" hangingPunct="1">
              <a:spcBef>
                <a:spcPct val="20000"/>
              </a:spcBef>
              <a:buFont typeface="Arial"/>
              <a:buChar char="•"/>
              <a:defRPr sz="2400" kern="1200">
                <a:solidFill>
                  <a:schemeClr val="tx1"/>
                </a:solidFill>
                <a:latin typeface="+mn-lt"/>
                <a:ea typeface="+mn-ea"/>
                <a:cs typeface="+mn-cs"/>
              </a:defRPr>
            </a:lvl3pPr>
            <a:lvl4pPr marL="1600184" indent="-228597" algn="l" defTabSz="457196" rtl="0" eaLnBrk="1" latinLnBrk="0" hangingPunct="1">
              <a:spcBef>
                <a:spcPct val="20000"/>
              </a:spcBef>
              <a:buFont typeface="Arial"/>
              <a:buChar char="–"/>
              <a:defRPr sz="2000" kern="1200">
                <a:solidFill>
                  <a:schemeClr val="tx1"/>
                </a:solidFill>
                <a:latin typeface="+mn-lt"/>
                <a:ea typeface="+mn-ea"/>
                <a:cs typeface="+mn-cs"/>
              </a:defRPr>
            </a:lvl4pPr>
            <a:lvl5pPr marL="2057379" indent="-228597" algn="l" defTabSz="457196" rtl="0" eaLnBrk="1" latinLnBrk="0" hangingPunct="1">
              <a:spcBef>
                <a:spcPct val="20000"/>
              </a:spcBef>
              <a:buFont typeface="Arial"/>
              <a:buChar char="»"/>
              <a:defRPr sz="2000" kern="1200">
                <a:solidFill>
                  <a:schemeClr val="tx1"/>
                </a:solidFill>
                <a:latin typeface="+mn-lt"/>
                <a:ea typeface="+mn-ea"/>
                <a:cs typeface="+mn-cs"/>
              </a:defRPr>
            </a:lvl5pPr>
            <a:lvl6pPr marL="2514575" indent="-228597" algn="l" defTabSz="457196" rtl="0" eaLnBrk="1" latinLnBrk="0" hangingPunct="1">
              <a:spcBef>
                <a:spcPct val="20000"/>
              </a:spcBef>
              <a:buFont typeface="Arial"/>
              <a:buChar char="•"/>
              <a:defRPr sz="2000" kern="1200">
                <a:solidFill>
                  <a:schemeClr val="tx1"/>
                </a:solidFill>
                <a:latin typeface="+mn-lt"/>
                <a:ea typeface="+mn-ea"/>
                <a:cs typeface="+mn-cs"/>
              </a:defRPr>
            </a:lvl6pPr>
            <a:lvl7pPr marL="2971770" indent="-228597" algn="l" defTabSz="457196" rtl="0" eaLnBrk="1" latinLnBrk="0" hangingPunct="1">
              <a:spcBef>
                <a:spcPct val="20000"/>
              </a:spcBef>
              <a:buFont typeface="Arial"/>
              <a:buChar char="•"/>
              <a:defRPr sz="2000" kern="1200">
                <a:solidFill>
                  <a:schemeClr val="tx1"/>
                </a:solidFill>
                <a:latin typeface="+mn-lt"/>
                <a:ea typeface="+mn-ea"/>
                <a:cs typeface="+mn-cs"/>
              </a:defRPr>
            </a:lvl7pPr>
            <a:lvl8pPr marL="3428966" indent="-228597" algn="l" defTabSz="457196" rtl="0" eaLnBrk="1" latinLnBrk="0" hangingPunct="1">
              <a:spcBef>
                <a:spcPct val="20000"/>
              </a:spcBef>
              <a:buFont typeface="Arial"/>
              <a:buChar char="•"/>
              <a:defRPr sz="2000" kern="1200">
                <a:solidFill>
                  <a:schemeClr val="tx1"/>
                </a:solidFill>
                <a:latin typeface="+mn-lt"/>
                <a:ea typeface="+mn-ea"/>
                <a:cs typeface="+mn-cs"/>
              </a:defRPr>
            </a:lvl8pPr>
            <a:lvl9pPr marL="3886161" indent="-228597" algn="l" defTabSz="457196"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b="1" dirty="0"/>
              <a:t>Footnotes:</a:t>
            </a:r>
          </a:p>
          <a:p>
            <a:pPr marL="342900" indent="-342900">
              <a:buFont typeface="+mj-lt"/>
              <a:buAutoNum type="alphaLcPeriod"/>
            </a:pPr>
            <a:r>
              <a:rPr lang="en-US" sz="2000" dirty="0"/>
              <a:t>Mark 1:2 Lit </a:t>
            </a:r>
            <a:r>
              <a:rPr lang="en-US" sz="2000" i="1" dirty="0"/>
              <a:t>before your face</a:t>
            </a:r>
            <a:endParaRPr lang="en-US" sz="2000" dirty="0"/>
          </a:p>
          <a:p>
            <a:pPr marL="342900" indent="-342900">
              <a:buFont typeface="+mj-lt"/>
              <a:buAutoNum type="alphaLcPeriod"/>
            </a:pPr>
            <a:r>
              <a:rPr lang="en-US" sz="2000" dirty="0"/>
              <a:t>Mark 1:4 Or </a:t>
            </a:r>
            <a:r>
              <a:rPr lang="en-US" sz="2000" i="1" dirty="0"/>
              <a:t>proclaiming</a:t>
            </a:r>
            <a:endParaRPr lang="en-US" sz="2000" dirty="0"/>
          </a:p>
          <a:p>
            <a:pPr marL="342900" indent="-342900">
              <a:buFont typeface="+mj-lt"/>
              <a:buAutoNum type="alphaLcPeriod"/>
            </a:pPr>
            <a:r>
              <a:rPr lang="en-US" sz="2000" dirty="0"/>
              <a:t>Mark 1:6 Lit </a:t>
            </a:r>
            <a:r>
              <a:rPr lang="en-US" sz="2000" i="1" dirty="0"/>
              <a:t>he was eating</a:t>
            </a:r>
            <a:endParaRPr lang="en-US" sz="2000" dirty="0"/>
          </a:p>
          <a:p>
            <a:pPr marL="342900" indent="-342900">
              <a:buFont typeface="+mj-lt"/>
              <a:buAutoNum type="alphaLcPeriod"/>
            </a:pPr>
            <a:r>
              <a:rPr lang="en-US" sz="2000" dirty="0"/>
              <a:t>Mark 1:7 Or </a:t>
            </a:r>
            <a:r>
              <a:rPr lang="en-US" sz="2000" i="1" dirty="0"/>
              <a:t>proclaiming</a:t>
            </a:r>
            <a:endParaRPr lang="en-US" sz="2000" dirty="0"/>
          </a:p>
          <a:p>
            <a:pPr marL="342900" indent="-342900">
              <a:buFont typeface="+mj-lt"/>
              <a:buAutoNum type="alphaLcPeriod"/>
            </a:pPr>
            <a:r>
              <a:rPr lang="en-US" sz="2000" dirty="0"/>
              <a:t>Mark 1:8 The Gr here can be translated </a:t>
            </a:r>
            <a:r>
              <a:rPr lang="en-US" sz="2000" i="1" dirty="0"/>
              <a:t>in, with</a:t>
            </a:r>
            <a:r>
              <a:rPr lang="en-US" sz="2000" dirty="0"/>
              <a:t> or </a:t>
            </a:r>
            <a:r>
              <a:rPr lang="en-US" sz="2000" i="1" dirty="0"/>
              <a:t>by</a:t>
            </a:r>
            <a:endParaRPr lang="en-US" sz="2000" dirty="0"/>
          </a:p>
          <a:p>
            <a:pPr marL="342900" indent="-342900">
              <a:buFont typeface="+mj-lt"/>
              <a:buAutoNum type="alphaLcPeriod"/>
            </a:pPr>
            <a:r>
              <a:rPr lang="en-US" sz="2000" dirty="0"/>
              <a:t>Mark 1:8 The Gr here can be translated </a:t>
            </a:r>
            <a:r>
              <a:rPr lang="en-US" sz="2000" i="1" dirty="0"/>
              <a:t>in, with</a:t>
            </a:r>
            <a:r>
              <a:rPr lang="en-US" sz="2000" dirty="0"/>
              <a:t> or </a:t>
            </a:r>
            <a:r>
              <a:rPr lang="en-US" sz="2000" i="1" dirty="0"/>
              <a:t>by</a:t>
            </a:r>
            <a:endParaRPr lang="en-US" sz="2000" dirty="0"/>
          </a:p>
        </p:txBody>
      </p:sp>
      <p:sp>
        <p:nvSpPr>
          <p:cNvPr id="12" name="Text Placeholder 4">
            <a:extLst>
              <a:ext uri="{FF2B5EF4-FFF2-40B4-BE49-F238E27FC236}">
                <a16:creationId xmlns:a16="http://schemas.microsoft.com/office/drawing/2014/main" id="{4B5C1411-11BF-9A4B-8420-6B31767E9C53}"/>
              </a:ext>
            </a:extLst>
          </p:cNvPr>
          <p:cNvSpPr txBox="1">
            <a:spLocks/>
          </p:cNvSpPr>
          <p:nvPr/>
        </p:nvSpPr>
        <p:spPr>
          <a:xfrm>
            <a:off x="3865418" y="10388"/>
            <a:ext cx="4663440" cy="423421"/>
          </a:xfrm>
          <a:prstGeom prst="rect">
            <a:avLst/>
          </a:prstGeom>
        </p:spPr>
        <p:txBody>
          <a:bodyPr>
            <a:normAutofit lnSpcReduction="10000"/>
          </a:bodyPr>
          <a:lstStyle>
            <a:lvl1pPr marL="342896" indent="-342896" algn="l" defTabSz="457196" rtl="0" eaLnBrk="1" latinLnBrk="0" hangingPunct="1">
              <a:spcBef>
                <a:spcPct val="20000"/>
              </a:spcBef>
              <a:buFont typeface="Arial"/>
              <a:buChar char="•"/>
              <a:defRPr sz="3200" kern="1200">
                <a:solidFill>
                  <a:schemeClr val="tx1"/>
                </a:solidFill>
                <a:latin typeface="+mn-lt"/>
                <a:ea typeface="+mn-ea"/>
                <a:cs typeface="+mn-cs"/>
              </a:defRPr>
            </a:lvl1pPr>
            <a:lvl2pPr marL="742943" indent="-285747" algn="l" defTabSz="457196" rtl="0" eaLnBrk="1" latinLnBrk="0" hangingPunct="1">
              <a:spcBef>
                <a:spcPct val="20000"/>
              </a:spcBef>
              <a:buFont typeface="Arial"/>
              <a:buChar char="–"/>
              <a:defRPr sz="2800" kern="1200">
                <a:solidFill>
                  <a:schemeClr val="tx1"/>
                </a:solidFill>
                <a:latin typeface="+mn-lt"/>
                <a:ea typeface="+mn-ea"/>
                <a:cs typeface="+mn-cs"/>
              </a:defRPr>
            </a:lvl2pPr>
            <a:lvl3pPr marL="1142988" indent="-228597" algn="l" defTabSz="457196" rtl="0" eaLnBrk="1" latinLnBrk="0" hangingPunct="1">
              <a:spcBef>
                <a:spcPct val="20000"/>
              </a:spcBef>
              <a:buFont typeface="Arial"/>
              <a:buChar char="•"/>
              <a:defRPr sz="2400" kern="1200">
                <a:solidFill>
                  <a:schemeClr val="tx1"/>
                </a:solidFill>
                <a:latin typeface="+mn-lt"/>
                <a:ea typeface="+mn-ea"/>
                <a:cs typeface="+mn-cs"/>
              </a:defRPr>
            </a:lvl3pPr>
            <a:lvl4pPr marL="1600184" indent="-228597" algn="l" defTabSz="457196" rtl="0" eaLnBrk="1" latinLnBrk="0" hangingPunct="1">
              <a:spcBef>
                <a:spcPct val="20000"/>
              </a:spcBef>
              <a:buFont typeface="Arial"/>
              <a:buChar char="–"/>
              <a:defRPr sz="2000" kern="1200">
                <a:solidFill>
                  <a:schemeClr val="tx1"/>
                </a:solidFill>
                <a:latin typeface="+mn-lt"/>
                <a:ea typeface="+mn-ea"/>
                <a:cs typeface="+mn-cs"/>
              </a:defRPr>
            </a:lvl4pPr>
            <a:lvl5pPr marL="2057379" indent="-228597" algn="l" defTabSz="457196" rtl="0" eaLnBrk="1" latinLnBrk="0" hangingPunct="1">
              <a:spcBef>
                <a:spcPct val="20000"/>
              </a:spcBef>
              <a:buFont typeface="Arial"/>
              <a:buChar char="»"/>
              <a:defRPr sz="2000" kern="1200">
                <a:solidFill>
                  <a:schemeClr val="tx1"/>
                </a:solidFill>
                <a:latin typeface="+mn-lt"/>
                <a:ea typeface="+mn-ea"/>
                <a:cs typeface="+mn-cs"/>
              </a:defRPr>
            </a:lvl5pPr>
            <a:lvl6pPr marL="2514575" indent="-228597" algn="l" defTabSz="457196" rtl="0" eaLnBrk="1" latinLnBrk="0" hangingPunct="1">
              <a:spcBef>
                <a:spcPct val="20000"/>
              </a:spcBef>
              <a:buFont typeface="Arial"/>
              <a:buChar char="•"/>
              <a:defRPr sz="2000" kern="1200">
                <a:solidFill>
                  <a:schemeClr val="tx1"/>
                </a:solidFill>
                <a:latin typeface="+mn-lt"/>
                <a:ea typeface="+mn-ea"/>
                <a:cs typeface="+mn-cs"/>
              </a:defRPr>
            </a:lvl6pPr>
            <a:lvl7pPr marL="2971770" indent="-228597" algn="l" defTabSz="457196" rtl="0" eaLnBrk="1" latinLnBrk="0" hangingPunct="1">
              <a:spcBef>
                <a:spcPct val="20000"/>
              </a:spcBef>
              <a:buFont typeface="Arial"/>
              <a:buChar char="•"/>
              <a:defRPr sz="2000" kern="1200">
                <a:solidFill>
                  <a:schemeClr val="tx1"/>
                </a:solidFill>
                <a:latin typeface="+mn-lt"/>
                <a:ea typeface="+mn-ea"/>
                <a:cs typeface="+mn-cs"/>
              </a:defRPr>
            </a:lvl7pPr>
            <a:lvl8pPr marL="3428966" indent="-228597" algn="l" defTabSz="457196" rtl="0" eaLnBrk="1" latinLnBrk="0" hangingPunct="1">
              <a:spcBef>
                <a:spcPct val="20000"/>
              </a:spcBef>
              <a:buFont typeface="Arial"/>
              <a:buChar char="•"/>
              <a:defRPr sz="2000" kern="1200">
                <a:solidFill>
                  <a:schemeClr val="tx1"/>
                </a:solidFill>
                <a:latin typeface="+mn-lt"/>
                <a:ea typeface="+mn-ea"/>
                <a:cs typeface="+mn-cs"/>
              </a:defRPr>
            </a:lvl8pPr>
            <a:lvl9pPr marL="3886161" indent="-228597" algn="l" defTabSz="457196"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2400" u="sng" dirty="0"/>
              <a:t>The Living Bible</a:t>
            </a:r>
          </a:p>
        </p:txBody>
      </p:sp>
      <p:sp>
        <p:nvSpPr>
          <p:cNvPr id="13" name="Content Placeholder 5">
            <a:extLst>
              <a:ext uri="{FF2B5EF4-FFF2-40B4-BE49-F238E27FC236}">
                <a16:creationId xmlns:a16="http://schemas.microsoft.com/office/drawing/2014/main" id="{9CC5BECE-21D1-3849-8933-5A8E0E75E35F}"/>
              </a:ext>
            </a:extLst>
          </p:cNvPr>
          <p:cNvSpPr txBox="1">
            <a:spLocks/>
          </p:cNvSpPr>
          <p:nvPr/>
        </p:nvSpPr>
        <p:spPr>
          <a:xfrm>
            <a:off x="3865418" y="423420"/>
            <a:ext cx="5101105" cy="5198059"/>
          </a:xfrm>
          <a:prstGeom prst="rect">
            <a:avLst/>
          </a:prstGeom>
          <a:ln>
            <a:solidFill>
              <a:schemeClr val="tx1"/>
            </a:solidFill>
          </a:ln>
        </p:spPr>
        <p:txBody>
          <a:bodyPr>
            <a:normAutofit fontScale="77500" lnSpcReduction="20000"/>
          </a:bodyPr>
          <a:lstStyle>
            <a:lvl1pPr marL="342896" indent="-342896" algn="l" defTabSz="457196" rtl="0" eaLnBrk="1" latinLnBrk="0" hangingPunct="1">
              <a:spcBef>
                <a:spcPct val="20000"/>
              </a:spcBef>
              <a:buFont typeface="Arial"/>
              <a:buChar char="•"/>
              <a:defRPr sz="3200" kern="1200">
                <a:solidFill>
                  <a:schemeClr val="tx1"/>
                </a:solidFill>
                <a:latin typeface="+mn-lt"/>
                <a:ea typeface="+mn-ea"/>
                <a:cs typeface="+mn-cs"/>
              </a:defRPr>
            </a:lvl1pPr>
            <a:lvl2pPr marL="742943" indent="-285747" algn="l" defTabSz="457196" rtl="0" eaLnBrk="1" latinLnBrk="0" hangingPunct="1">
              <a:spcBef>
                <a:spcPct val="20000"/>
              </a:spcBef>
              <a:buFont typeface="Arial"/>
              <a:buChar char="–"/>
              <a:defRPr sz="2800" kern="1200">
                <a:solidFill>
                  <a:schemeClr val="tx1"/>
                </a:solidFill>
                <a:latin typeface="+mn-lt"/>
                <a:ea typeface="+mn-ea"/>
                <a:cs typeface="+mn-cs"/>
              </a:defRPr>
            </a:lvl2pPr>
            <a:lvl3pPr marL="1142988" indent="-228597" algn="l" defTabSz="457196" rtl="0" eaLnBrk="1" latinLnBrk="0" hangingPunct="1">
              <a:spcBef>
                <a:spcPct val="20000"/>
              </a:spcBef>
              <a:buFont typeface="Arial"/>
              <a:buChar char="•"/>
              <a:defRPr sz="2400" kern="1200">
                <a:solidFill>
                  <a:schemeClr val="tx1"/>
                </a:solidFill>
                <a:latin typeface="+mn-lt"/>
                <a:ea typeface="+mn-ea"/>
                <a:cs typeface="+mn-cs"/>
              </a:defRPr>
            </a:lvl3pPr>
            <a:lvl4pPr marL="1600184" indent="-228597" algn="l" defTabSz="457196" rtl="0" eaLnBrk="1" latinLnBrk="0" hangingPunct="1">
              <a:spcBef>
                <a:spcPct val="20000"/>
              </a:spcBef>
              <a:buFont typeface="Arial"/>
              <a:buChar char="–"/>
              <a:defRPr sz="2000" kern="1200">
                <a:solidFill>
                  <a:schemeClr val="tx1"/>
                </a:solidFill>
                <a:latin typeface="+mn-lt"/>
                <a:ea typeface="+mn-ea"/>
                <a:cs typeface="+mn-cs"/>
              </a:defRPr>
            </a:lvl4pPr>
            <a:lvl5pPr marL="2057379" indent="-228597" algn="l" defTabSz="457196" rtl="0" eaLnBrk="1" latinLnBrk="0" hangingPunct="1">
              <a:spcBef>
                <a:spcPct val="20000"/>
              </a:spcBef>
              <a:buFont typeface="Arial"/>
              <a:buChar char="»"/>
              <a:defRPr sz="2000" kern="1200">
                <a:solidFill>
                  <a:schemeClr val="tx1"/>
                </a:solidFill>
                <a:latin typeface="+mn-lt"/>
                <a:ea typeface="+mn-ea"/>
                <a:cs typeface="+mn-cs"/>
              </a:defRPr>
            </a:lvl5pPr>
            <a:lvl6pPr marL="2514575" indent="-228597" algn="l" defTabSz="457196" rtl="0" eaLnBrk="1" latinLnBrk="0" hangingPunct="1">
              <a:spcBef>
                <a:spcPct val="20000"/>
              </a:spcBef>
              <a:buFont typeface="Arial"/>
              <a:buChar char="•"/>
              <a:defRPr sz="2000" kern="1200">
                <a:solidFill>
                  <a:schemeClr val="tx1"/>
                </a:solidFill>
                <a:latin typeface="+mn-lt"/>
                <a:ea typeface="+mn-ea"/>
                <a:cs typeface="+mn-cs"/>
              </a:defRPr>
            </a:lvl6pPr>
            <a:lvl7pPr marL="2971770" indent="-228597" algn="l" defTabSz="457196" rtl="0" eaLnBrk="1" latinLnBrk="0" hangingPunct="1">
              <a:spcBef>
                <a:spcPct val="20000"/>
              </a:spcBef>
              <a:buFont typeface="Arial"/>
              <a:buChar char="•"/>
              <a:defRPr sz="2000" kern="1200">
                <a:solidFill>
                  <a:schemeClr val="tx1"/>
                </a:solidFill>
                <a:latin typeface="+mn-lt"/>
                <a:ea typeface="+mn-ea"/>
                <a:cs typeface="+mn-cs"/>
              </a:defRPr>
            </a:lvl7pPr>
            <a:lvl8pPr marL="3428966" indent="-228597" algn="l" defTabSz="457196" rtl="0" eaLnBrk="1" latinLnBrk="0" hangingPunct="1">
              <a:spcBef>
                <a:spcPct val="20000"/>
              </a:spcBef>
              <a:buFont typeface="Arial"/>
              <a:buChar char="•"/>
              <a:defRPr sz="2000" kern="1200">
                <a:solidFill>
                  <a:schemeClr val="tx1"/>
                </a:solidFill>
                <a:latin typeface="+mn-lt"/>
                <a:ea typeface="+mn-ea"/>
                <a:cs typeface="+mn-cs"/>
              </a:defRPr>
            </a:lvl8pPr>
            <a:lvl9pPr marL="3886161" indent="-228597" algn="l" defTabSz="457196"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600" b="1" dirty="0"/>
              <a:t>Footnotes:</a:t>
            </a:r>
          </a:p>
          <a:p>
            <a:pPr marL="342900" indent="-342900">
              <a:buFont typeface="+mj-lt"/>
              <a:buAutoNum type="alphaLcPeriod"/>
            </a:pPr>
            <a:r>
              <a:rPr lang="en-US" sz="2900" dirty="0"/>
              <a:t>Mark 1:2 </a:t>
            </a:r>
            <a:r>
              <a:rPr lang="en-US" sz="2900" i="1" dirty="0"/>
              <a:t>his Son,</a:t>
            </a:r>
            <a:r>
              <a:rPr lang="en-US" sz="2900" dirty="0"/>
              <a:t> implied.</a:t>
            </a:r>
          </a:p>
          <a:p>
            <a:pPr marL="342900" indent="-342900">
              <a:buFont typeface="+mj-lt"/>
              <a:buAutoNum type="alphaLcPeriod"/>
            </a:pPr>
            <a:r>
              <a:rPr lang="en-US" sz="2900" dirty="0"/>
              <a:t>Mark 1:3 </a:t>
            </a:r>
            <a:r>
              <a:rPr lang="en-US" sz="2900" i="1" dirty="0"/>
              <a:t>Isaiah said.</a:t>
            </a:r>
            <a:r>
              <a:rPr lang="en-US" sz="2900" dirty="0"/>
              <a:t> Some ancient manuscripts read, “the prophets said.” This quotation, unrecorded in the book of Isaiah, appears in Malachi 3:1. </a:t>
            </a:r>
            <a:r>
              <a:rPr lang="en-US" sz="2900" i="1" dirty="0"/>
              <a:t>be ready for the Lord’s </a:t>
            </a:r>
            <a:r>
              <a:rPr lang="en-US" sz="2900" i="1" dirty="0" err="1"/>
              <a:t>arrival,</a:t>
            </a:r>
            <a:r>
              <a:rPr lang="en-US" sz="2900" dirty="0" err="1"/>
              <a:t>literally</a:t>
            </a:r>
            <a:r>
              <a:rPr lang="en-US" sz="2900" dirty="0"/>
              <a:t>, “make ready the way of the Lord; make his paths straight.”</a:t>
            </a:r>
          </a:p>
          <a:p>
            <a:pPr marL="342900" indent="-342900">
              <a:buFont typeface="+mj-lt"/>
              <a:buAutoNum type="alphaLcPeriod"/>
            </a:pPr>
            <a:r>
              <a:rPr lang="en-US" sz="2900" dirty="0"/>
              <a:t>Mark 1:4 </a:t>
            </a:r>
            <a:r>
              <a:rPr lang="en-US" sz="2900" i="1" dirty="0"/>
              <a:t>so that God could forgive them,</a:t>
            </a:r>
            <a:r>
              <a:rPr lang="en-US" sz="2900" dirty="0"/>
              <a:t> literally, “preaching a baptism of repentance for the forgiveness of sins.”</a:t>
            </a:r>
          </a:p>
          <a:p>
            <a:pPr marL="342900" indent="-342900">
              <a:buFont typeface="+mj-lt"/>
              <a:buAutoNum type="alphaLcPeriod"/>
            </a:pPr>
            <a:r>
              <a:rPr lang="en-US" sz="2900" dirty="0"/>
              <a:t>Mark 1:7 </a:t>
            </a:r>
            <a:r>
              <a:rPr lang="en-US" sz="2900" i="1" dirty="0"/>
              <a:t>so much greater that I am not even worthy to be his slave,</a:t>
            </a:r>
            <a:r>
              <a:rPr lang="en-US" sz="2900" dirty="0"/>
              <a:t> literally, “whose shoes I am not worthy to unloose.”</a:t>
            </a:r>
          </a:p>
          <a:p>
            <a:pPr marL="0" indent="0">
              <a:buFont typeface="Arial"/>
              <a:buNone/>
            </a:pPr>
            <a:endParaRPr lang="en-US" dirty="0"/>
          </a:p>
        </p:txBody>
      </p:sp>
    </p:spTree>
    <p:extLst>
      <p:ext uri="{BB962C8B-B14F-4D97-AF65-F5344CB8AC3E}">
        <p14:creationId xmlns:p14="http://schemas.microsoft.com/office/powerpoint/2010/main" val="4063304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D0A05B"/>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968" y="65010"/>
            <a:ext cx="5839162" cy="668909"/>
          </a:xfrm>
        </p:spPr>
        <p:txBody>
          <a:bodyPr>
            <a:normAutofit fontScale="90000"/>
          </a:bodyPr>
          <a:lstStyle/>
          <a:p>
            <a:r>
              <a:rPr lang="en-US" dirty="0"/>
              <a:t>Class Activity</a:t>
            </a:r>
          </a:p>
        </p:txBody>
      </p:sp>
      <p:sp>
        <p:nvSpPr>
          <p:cNvPr id="3" name="Content Placeholder 2"/>
          <p:cNvSpPr>
            <a:spLocks noGrp="1"/>
          </p:cNvSpPr>
          <p:nvPr>
            <p:ph idx="1"/>
          </p:nvPr>
        </p:nvSpPr>
        <p:spPr>
          <a:xfrm>
            <a:off x="91967" y="902367"/>
            <a:ext cx="8960066" cy="4754071"/>
          </a:xfrm>
        </p:spPr>
        <p:txBody>
          <a:bodyPr>
            <a:normAutofit fontScale="92500" lnSpcReduction="20000"/>
          </a:bodyPr>
          <a:lstStyle/>
          <a:p>
            <a:pPr marL="457200" lvl="0" indent="-457200">
              <a:buFont typeface="+mj-lt"/>
              <a:buAutoNum type="arabicPeriod"/>
            </a:pPr>
            <a:r>
              <a:rPr lang="en-US" b="1" dirty="0"/>
              <a:t>Share with the class your impression of the paraphrased version. How is it different? Is it easier to read? What value do you see in it? </a:t>
            </a:r>
          </a:p>
          <a:p>
            <a:pPr marL="457200" indent="-457200">
              <a:buFont typeface="+mj-lt"/>
              <a:buAutoNum type="arabicPeriod"/>
            </a:pPr>
            <a:endParaRPr lang="en-US" b="1" dirty="0"/>
          </a:p>
          <a:p>
            <a:pPr marL="457200" lvl="0" indent="-457200">
              <a:buFont typeface="+mj-lt"/>
              <a:buAutoNum type="arabicPeriod"/>
            </a:pPr>
            <a:r>
              <a:rPr lang="en-US" b="1" dirty="0"/>
              <a:t>Look for any textual footnotes in your own Bible for Mark 1:1-8. Share with the class at least one piece of information gained from those notes. </a:t>
            </a:r>
          </a:p>
          <a:p>
            <a:pPr marL="457200" indent="-457200">
              <a:buFont typeface="+mj-lt"/>
              <a:buAutoNum type="arabicPeriod"/>
            </a:pPr>
            <a:endParaRPr lang="en-US" b="1" dirty="0"/>
          </a:p>
          <a:p>
            <a:pPr marL="457200" lvl="0" indent="-457200">
              <a:buFont typeface="+mj-lt"/>
              <a:buAutoNum type="arabicPeriod"/>
            </a:pPr>
            <a:r>
              <a:rPr lang="en-US" b="1" dirty="0"/>
              <a:t>Look up any cross-references cited in your Bible. Share with the class whatever you found interesting or helpful. </a:t>
            </a:r>
          </a:p>
        </p:txBody>
      </p:sp>
      <p:pic>
        <p:nvPicPr>
          <p:cNvPr id="4" name="Picture 3" descr="maxresdefaul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31129" y="65010"/>
            <a:ext cx="3212871" cy="668909"/>
          </a:xfrm>
          <a:prstGeom prst="rect">
            <a:avLst/>
          </a:prstGeom>
        </p:spPr>
      </p:pic>
    </p:spTree>
    <p:extLst>
      <p:ext uri="{BB962C8B-B14F-4D97-AF65-F5344CB8AC3E}">
        <p14:creationId xmlns:p14="http://schemas.microsoft.com/office/powerpoint/2010/main" val="2767146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D0A05B"/>
        </a:solidFill>
        <a:effectLst/>
      </p:bgPr>
    </p:bg>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54D1C855-E88B-AB43-82A6-70AE48B4A4E0}"/>
              </a:ext>
            </a:extLst>
          </p:cNvPr>
          <p:cNvSpPr txBox="1">
            <a:spLocks/>
          </p:cNvSpPr>
          <p:nvPr/>
        </p:nvSpPr>
        <p:spPr>
          <a:xfrm>
            <a:off x="281694" y="65362"/>
            <a:ext cx="3957483" cy="423421"/>
          </a:xfrm>
          <a:prstGeom prst="rect">
            <a:avLst/>
          </a:prstGeom>
        </p:spPr>
        <p:txBody>
          <a:bodyPr vert="horz" lIns="91440" tIns="45720" rIns="91440" bIns="45720" rtlCol="0">
            <a:normAutofit lnSpcReduction="10000"/>
          </a:bodyPr>
          <a:lstStyle>
            <a:lvl1pPr marL="342896" indent="-342896" algn="l" defTabSz="457196" rtl="0" eaLnBrk="1" latinLnBrk="0" hangingPunct="1">
              <a:spcBef>
                <a:spcPct val="20000"/>
              </a:spcBef>
              <a:buFont typeface="Arial"/>
              <a:buChar char="•"/>
              <a:defRPr sz="3200" kern="1200">
                <a:solidFill>
                  <a:schemeClr val="tx1"/>
                </a:solidFill>
                <a:latin typeface="+mn-lt"/>
                <a:ea typeface="+mn-ea"/>
                <a:cs typeface="+mn-cs"/>
              </a:defRPr>
            </a:lvl1pPr>
            <a:lvl2pPr marL="742943" indent="-285747" algn="l" defTabSz="457196" rtl="0" eaLnBrk="1" latinLnBrk="0" hangingPunct="1">
              <a:spcBef>
                <a:spcPct val="20000"/>
              </a:spcBef>
              <a:buFont typeface="Arial"/>
              <a:buChar char="–"/>
              <a:defRPr sz="2800" kern="1200">
                <a:solidFill>
                  <a:schemeClr val="tx1"/>
                </a:solidFill>
                <a:latin typeface="+mn-lt"/>
                <a:ea typeface="+mn-ea"/>
                <a:cs typeface="+mn-cs"/>
              </a:defRPr>
            </a:lvl2pPr>
            <a:lvl3pPr marL="1142988" indent="-228597" algn="l" defTabSz="457196" rtl="0" eaLnBrk="1" latinLnBrk="0" hangingPunct="1">
              <a:spcBef>
                <a:spcPct val="20000"/>
              </a:spcBef>
              <a:buFont typeface="Arial"/>
              <a:buChar char="•"/>
              <a:defRPr sz="2400" kern="1200">
                <a:solidFill>
                  <a:schemeClr val="tx1"/>
                </a:solidFill>
                <a:latin typeface="+mn-lt"/>
                <a:ea typeface="+mn-ea"/>
                <a:cs typeface="+mn-cs"/>
              </a:defRPr>
            </a:lvl3pPr>
            <a:lvl4pPr marL="1600184" indent="-228597" algn="l" defTabSz="457196" rtl="0" eaLnBrk="1" latinLnBrk="0" hangingPunct="1">
              <a:spcBef>
                <a:spcPct val="20000"/>
              </a:spcBef>
              <a:buFont typeface="Arial"/>
              <a:buChar char="–"/>
              <a:defRPr sz="2000" kern="1200">
                <a:solidFill>
                  <a:schemeClr val="tx1"/>
                </a:solidFill>
                <a:latin typeface="+mn-lt"/>
                <a:ea typeface="+mn-ea"/>
                <a:cs typeface="+mn-cs"/>
              </a:defRPr>
            </a:lvl4pPr>
            <a:lvl5pPr marL="2057379" indent="-228597" algn="l" defTabSz="457196" rtl="0" eaLnBrk="1" latinLnBrk="0" hangingPunct="1">
              <a:spcBef>
                <a:spcPct val="20000"/>
              </a:spcBef>
              <a:buFont typeface="Arial"/>
              <a:buChar char="»"/>
              <a:defRPr sz="2000" kern="1200">
                <a:solidFill>
                  <a:schemeClr val="tx1"/>
                </a:solidFill>
                <a:latin typeface="+mn-lt"/>
                <a:ea typeface="+mn-ea"/>
                <a:cs typeface="+mn-cs"/>
              </a:defRPr>
            </a:lvl5pPr>
            <a:lvl6pPr marL="2514575" indent="-228597" algn="l" defTabSz="457196" rtl="0" eaLnBrk="1" latinLnBrk="0" hangingPunct="1">
              <a:spcBef>
                <a:spcPct val="20000"/>
              </a:spcBef>
              <a:buFont typeface="Arial"/>
              <a:buChar char="•"/>
              <a:defRPr sz="2000" kern="1200">
                <a:solidFill>
                  <a:schemeClr val="tx1"/>
                </a:solidFill>
                <a:latin typeface="+mn-lt"/>
                <a:ea typeface="+mn-ea"/>
                <a:cs typeface="+mn-cs"/>
              </a:defRPr>
            </a:lvl6pPr>
            <a:lvl7pPr marL="2971770" indent="-228597" algn="l" defTabSz="457196" rtl="0" eaLnBrk="1" latinLnBrk="0" hangingPunct="1">
              <a:spcBef>
                <a:spcPct val="20000"/>
              </a:spcBef>
              <a:buFont typeface="Arial"/>
              <a:buChar char="•"/>
              <a:defRPr sz="2000" kern="1200">
                <a:solidFill>
                  <a:schemeClr val="tx1"/>
                </a:solidFill>
                <a:latin typeface="+mn-lt"/>
                <a:ea typeface="+mn-ea"/>
                <a:cs typeface="+mn-cs"/>
              </a:defRPr>
            </a:lvl7pPr>
            <a:lvl8pPr marL="3428966" indent="-228597" algn="l" defTabSz="457196" rtl="0" eaLnBrk="1" latinLnBrk="0" hangingPunct="1">
              <a:spcBef>
                <a:spcPct val="20000"/>
              </a:spcBef>
              <a:buFont typeface="Arial"/>
              <a:buChar char="•"/>
              <a:defRPr sz="2000" kern="1200">
                <a:solidFill>
                  <a:schemeClr val="tx1"/>
                </a:solidFill>
                <a:latin typeface="+mn-lt"/>
                <a:ea typeface="+mn-ea"/>
                <a:cs typeface="+mn-cs"/>
              </a:defRPr>
            </a:lvl8pPr>
            <a:lvl9pPr marL="3886161" indent="-228597" algn="l" defTabSz="457196"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2400" u="sng" dirty="0"/>
              <a:t>English Standard Version</a:t>
            </a:r>
          </a:p>
        </p:txBody>
      </p:sp>
      <p:sp>
        <p:nvSpPr>
          <p:cNvPr id="8" name="Content Placeholder 3">
            <a:extLst>
              <a:ext uri="{FF2B5EF4-FFF2-40B4-BE49-F238E27FC236}">
                <a16:creationId xmlns:a16="http://schemas.microsoft.com/office/drawing/2014/main" id="{35643860-75EB-BB47-9C4B-52A8C9ACDDC6}"/>
              </a:ext>
            </a:extLst>
          </p:cNvPr>
          <p:cNvSpPr txBox="1">
            <a:spLocks/>
          </p:cNvSpPr>
          <p:nvPr/>
        </p:nvSpPr>
        <p:spPr>
          <a:xfrm>
            <a:off x="52783" y="552413"/>
            <a:ext cx="4415307" cy="5101525"/>
          </a:xfrm>
          <a:prstGeom prst="rect">
            <a:avLst/>
          </a:prstGeom>
          <a:ln>
            <a:solidFill>
              <a:schemeClr val="tx1"/>
            </a:solidFill>
          </a:ln>
        </p:spPr>
        <p:txBody>
          <a:bodyPr>
            <a:noAutofit/>
          </a:bodyPr>
          <a:lstStyle>
            <a:lvl1pPr marL="342896" indent="-342896" algn="l" defTabSz="457196" rtl="0" eaLnBrk="1" latinLnBrk="0" hangingPunct="1">
              <a:spcBef>
                <a:spcPct val="20000"/>
              </a:spcBef>
              <a:buFont typeface="Arial"/>
              <a:buChar char="•"/>
              <a:defRPr sz="3200" kern="1200">
                <a:solidFill>
                  <a:schemeClr val="tx1"/>
                </a:solidFill>
                <a:latin typeface="+mn-lt"/>
                <a:ea typeface="+mn-ea"/>
                <a:cs typeface="+mn-cs"/>
              </a:defRPr>
            </a:lvl1pPr>
            <a:lvl2pPr marL="742943" indent="-285747" algn="l" defTabSz="457196" rtl="0" eaLnBrk="1" latinLnBrk="0" hangingPunct="1">
              <a:spcBef>
                <a:spcPct val="20000"/>
              </a:spcBef>
              <a:buFont typeface="Arial"/>
              <a:buChar char="–"/>
              <a:defRPr sz="2800" kern="1200">
                <a:solidFill>
                  <a:schemeClr val="tx1"/>
                </a:solidFill>
                <a:latin typeface="+mn-lt"/>
                <a:ea typeface="+mn-ea"/>
                <a:cs typeface="+mn-cs"/>
              </a:defRPr>
            </a:lvl2pPr>
            <a:lvl3pPr marL="1142988" indent="-228597" algn="l" defTabSz="457196" rtl="0" eaLnBrk="1" latinLnBrk="0" hangingPunct="1">
              <a:spcBef>
                <a:spcPct val="20000"/>
              </a:spcBef>
              <a:buFont typeface="Arial"/>
              <a:buChar char="•"/>
              <a:defRPr sz="2400" kern="1200">
                <a:solidFill>
                  <a:schemeClr val="tx1"/>
                </a:solidFill>
                <a:latin typeface="+mn-lt"/>
                <a:ea typeface="+mn-ea"/>
                <a:cs typeface="+mn-cs"/>
              </a:defRPr>
            </a:lvl3pPr>
            <a:lvl4pPr marL="1600184" indent="-228597" algn="l" defTabSz="457196" rtl="0" eaLnBrk="1" latinLnBrk="0" hangingPunct="1">
              <a:spcBef>
                <a:spcPct val="20000"/>
              </a:spcBef>
              <a:buFont typeface="Arial"/>
              <a:buChar char="–"/>
              <a:defRPr sz="2000" kern="1200">
                <a:solidFill>
                  <a:schemeClr val="tx1"/>
                </a:solidFill>
                <a:latin typeface="+mn-lt"/>
                <a:ea typeface="+mn-ea"/>
                <a:cs typeface="+mn-cs"/>
              </a:defRPr>
            </a:lvl4pPr>
            <a:lvl5pPr marL="2057379" indent="-228597" algn="l" defTabSz="457196" rtl="0" eaLnBrk="1" latinLnBrk="0" hangingPunct="1">
              <a:spcBef>
                <a:spcPct val="20000"/>
              </a:spcBef>
              <a:buFont typeface="Arial"/>
              <a:buChar char="»"/>
              <a:defRPr sz="2000" kern="1200">
                <a:solidFill>
                  <a:schemeClr val="tx1"/>
                </a:solidFill>
                <a:latin typeface="+mn-lt"/>
                <a:ea typeface="+mn-ea"/>
                <a:cs typeface="+mn-cs"/>
              </a:defRPr>
            </a:lvl5pPr>
            <a:lvl6pPr marL="2514575" indent="-228597" algn="l" defTabSz="457196" rtl="0" eaLnBrk="1" latinLnBrk="0" hangingPunct="1">
              <a:spcBef>
                <a:spcPct val="20000"/>
              </a:spcBef>
              <a:buFont typeface="Arial"/>
              <a:buChar char="•"/>
              <a:defRPr sz="2000" kern="1200">
                <a:solidFill>
                  <a:schemeClr val="tx1"/>
                </a:solidFill>
                <a:latin typeface="+mn-lt"/>
                <a:ea typeface="+mn-ea"/>
                <a:cs typeface="+mn-cs"/>
              </a:defRPr>
            </a:lvl6pPr>
            <a:lvl7pPr marL="2971770" indent="-228597" algn="l" defTabSz="457196" rtl="0" eaLnBrk="1" latinLnBrk="0" hangingPunct="1">
              <a:spcBef>
                <a:spcPct val="20000"/>
              </a:spcBef>
              <a:buFont typeface="Arial"/>
              <a:buChar char="•"/>
              <a:defRPr sz="2000" kern="1200">
                <a:solidFill>
                  <a:schemeClr val="tx1"/>
                </a:solidFill>
                <a:latin typeface="+mn-lt"/>
                <a:ea typeface="+mn-ea"/>
                <a:cs typeface="+mn-cs"/>
              </a:defRPr>
            </a:lvl7pPr>
            <a:lvl8pPr marL="3428966" indent="-228597" algn="l" defTabSz="457196" rtl="0" eaLnBrk="1" latinLnBrk="0" hangingPunct="1">
              <a:spcBef>
                <a:spcPct val="20000"/>
              </a:spcBef>
              <a:buFont typeface="Arial"/>
              <a:buChar char="•"/>
              <a:defRPr sz="2000" kern="1200">
                <a:solidFill>
                  <a:schemeClr val="tx1"/>
                </a:solidFill>
                <a:latin typeface="+mn-lt"/>
                <a:ea typeface="+mn-ea"/>
                <a:cs typeface="+mn-cs"/>
              </a:defRPr>
            </a:lvl8pPr>
            <a:lvl9pPr marL="3886161" indent="-228597" algn="l" defTabSz="457196"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2000" b="1" dirty="0"/>
              <a:t>I Corinthians 13:4-8</a:t>
            </a:r>
          </a:p>
          <a:p>
            <a:pPr marL="0" indent="0" algn="ctr">
              <a:buNone/>
            </a:pPr>
            <a:endParaRPr lang="en-US" sz="2000" b="1" dirty="0"/>
          </a:p>
          <a:p>
            <a:pPr marL="0" indent="0">
              <a:spcBef>
                <a:spcPts val="0"/>
              </a:spcBef>
              <a:buNone/>
            </a:pPr>
            <a:r>
              <a:rPr lang="en-US" sz="2400" dirty="0"/>
              <a:t>4 Love is patient and kind; love does not envy or boast; it is not arrogant 5 or rude. It does not insist on its own way; it is not irritable or resentful;[b] 6 it does not rejoice at wrongdoing, but rejoices with the truth. 7 Love bears all things, believes all things, hopes all things, endures all things. 8 Love never ends.</a:t>
            </a:r>
            <a:endParaRPr lang="en-US" sz="1800" dirty="0"/>
          </a:p>
        </p:txBody>
      </p:sp>
      <p:sp>
        <p:nvSpPr>
          <p:cNvPr id="9" name="Text Placeholder 4">
            <a:extLst>
              <a:ext uri="{FF2B5EF4-FFF2-40B4-BE49-F238E27FC236}">
                <a16:creationId xmlns:a16="http://schemas.microsoft.com/office/drawing/2014/main" id="{686470F1-2DAA-0344-AF15-1C0F164747ED}"/>
              </a:ext>
            </a:extLst>
          </p:cNvPr>
          <p:cNvSpPr txBox="1">
            <a:spLocks/>
          </p:cNvSpPr>
          <p:nvPr/>
        </p:nvSpPr>
        <p:spPr>
          <a:xfrm>
            <a:off x="5161040" y="65362"/>
            <a:ext cx="3258839" cy="423421"/>
          </a:xfrm>
          <a:prstGeom prst="rect">
            <a:avLst/>
          </a:prstGeom>
        </p:spPr>
        <p:txBody>
          <a:bodyPr>
            <a:noAutofit/>
          </a:bodyPr>
          <a:lstStyle>
            <a:lvl1pPr marL="342896" indent="-342896" algn="l" defTabSz="457196" rtl="0" eaLnBrk="1" latinLnBrk="0" hangingPunct="1">
              <a:spcBef>
                <a:spcPct val="20000"/>
              </a:spcBef>
              <a:buFont typeface="Arial"/>
              <a:buChar char="•"/>
              <a:defRPr sz="3200" kern="1200">
                <a:solidFill>
                  <a:schemeClr val="tx1"/>
                </a:solidFill>
                <a:latin typeface="+mn-lt"/>
                <a:ea typeface="+mn-ea"/>
                <a:cs typeface="+mn-cs"/>
              </a:defRPr>
            </a:lvl1pPr>
            <a:lvl2pPr marL="742943" indent="-285747" algn="l" defTabSz="457196" rtl="0" eaLnBrk="1" latinLnBrk="0" hangingPunct="1">
              <a:spcBef>
                <a:spcPct val="20000"/>
              </a:spcBef>
              <a:buFont typeface="Arial"/>
              <a:buChar char="–"/>
              <a:defRPr sz="2800" kern="1200">
                <a:solidFill>
                  <a:schemeClr val="tx1"/>
                </a:solidFill>
                <a:latin typeface="+mn-lt"/>
                <a:ea typeface="+mn-ea"/>
                <a:cs typeface="+mn-cs"/>
              </a:defRPr>
            </a:lvl2pPr>
            <a:lvl3pPr marL="1142988" indent="-228597" algn="l" defTabSz="457196" rtl="0" eaLnBrk="1" latinLnBrk="0" hangingPunct="1">
              <a:spcBef>
                <a:spcPct val="20000"/>
              </a:spcBef>
              <a:buFont typeface="Arial"/>
              <a:buChar char="•"/>
              <a:defRPr sz="2400" kern="1200">
                <a:solidFill>
                  <a:schemeClr val="tx1"/>
                </a:solidFill>
                <a:latin typeface="+mn-lt"/>
                <a:ea typeface="+mn-ea"/>
                <a:cs typeface="+mn-cs"/>
              </a:defRPr>
            </a:lvl3pPr>
            <a:lvl4pPr marL="1600184" indent="-228597" algn="l" defTabSz="457196" rtl="0" eaLnBrk="1" latinLnBrk="0" hangingPunct="1">
              <a:spcBef>
                <a:spcPct val="20000"/>
              </a:spcBef>
              <a:buFont typeface="Arial"/>
              <a:buChar char="–"/>
              <a:defRPr sz="2000" kern="1200">
                <a:solidFill>
                  <a:schemeClr val="tx1"/>
                </a:solidFill>
                <a:latin typeface="+mn-lt"/>
                <a:ea typeface="+mn-ea"/>
                <a:cs typeface="+mn-cs"/>
              </a:defRPr>
            </a:lvl4pPr>
            <a:lvl5pPr marL="2057379" indent="-228597" algn="l" defTabSz="457196" rtl="0" eaLnBrk="1" latinLnBrk="0" hangingPunct="1">
              <a:spcBef>
                <a:spcPct val="20000"/>
              </a:spcBef>
              <a:buFont typeface="Arial"/>
              <a:buChar char="»"/>
              <a:defRPr sz="2000" kern="1200">
                <a:solidFill>
                  <a:schemeClr val="tx1"/>
                </a:solidFill>
                <a:latin typeface="+mn-lt"/>
                <a:ea typeface="+mn-ea"/>
                <a:cs typeface="+mn-cs"/>
              </a:defRPr>
            </a:lvl5pPr>
            <a:lvl6pPr marL="2514575" indent="-228597" algn="l" defTabSz="457196" rtl="0" eaLnBrk="1" latinLnBrk="0" hangingPunct="1">
              <a:spcBef>
                <a:spcPct val="20000"/>
              </a:spcBef>
              <a:buFont typeface="Arial"/>
              <a:buChar char="•"/>
              <a:defRPr sz="2000" kern="1200">
                <a:solidFill>
                  <a:schemeClr val="tx1"/>
                </a:solidFill>
                <a:latin typeface="+mn-lt"/>
                <a:ea typeface="+mn-ea"/>
                <a:cs typeface="+mn-cs"/>
              </a:defRPr>
            </a:lvl6pPr>
            <a:lvl7pPr marL="2971770" indent="-228597" algn="l" defTabSz="457196" rtl="0" eaLnBrk="1" latinLnBrk="0" hangingPunct="1">
              <a:spcBef>
                <a:spcPct val="20000"/>
              </a:spcBef>
              <a:buFont typeface="Arial"/>
              <a:buChar char="•"/>
              <a:defRPr sz="2000" kern="1200">
                <a:solidFill>
                  <a:schemeClr val="tx1"/>
                </a:solidFill>
                <a:latin typeface="+mn-lt"/>
                <a:ea typeface="+mn-ea"/>
                <a:cs typeface="+mn-cs"/>
              </a:defRPr>
            </a:lvl7pPr>
            <a:lvl8pPr marL="3428966" indent="-228597" algn="l" defTabSz="457196" rtl="0" eaLnBrk="1" latinLnBrk="0" hangingPunct="1">
              <a:spcBef>
                <a:spcPct val="20000"/>
              </a:spcBef>
              <a:buFont typeface="Arial"/>
              <a:buChar char="•"/>
              <a:defRPr sz="2000" kern="1200">
                <a:solidFill>
                  <a:schemeClr val="tx1"/>
                </a:solidFill>
                <a:latin typeface="+mn-lt"/>
                <a:ea typeface="+mn-ea"/>
                <a:cs typeface="+mn-cs"/>
              </a:defRPr>
            </a:lvl8pPr>
            <a:lvl9pPr marL="3886161" indent="-228597" algn="l" defTabSz="457196"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2400" u="sng" dirty="0"/>
              <a:t>Good News Translation</a:t>
            </a:r>
          </a:p>
        </p:txBody>
      </p:sp>
      <p:sp>
        <p:nvSpPr>
          <p:cNvPr id="10" name="Content Placeholder 5">
            <a:extLst>
              <a:ext uri="{FF2B5EF4-FFF2-40B4-BE49-F238E27FC236}">
                <a16:creationId xmlns:a16="http://schemas.microsoft.com/office/drawing/2014/main" id="{1C8D86CD-E87B-934D-8EE0-50F52A3F43B9}"/>
              </a:ext>
            </a:extLst>
          </p:cNvPr>
          <p:cNvSpPr txBox="1">
            <a:spLocks/>
          </p:cNvSpPr>
          <p:nvPr/>
        </p:nvSpPr>
        <p:spPr>
          <a:xfrm>
            <a:off x="4572001" y="552413"/>
            <a:ext cx="4436918" cy="5097226"/>
          </a:xfrm>
          <a:prstGeom prst="rect">
            <a:avLst/>
          </a:prstGeom>
          <a:ln>
            <a:solidFill>
              <a:schemeClr val="tx1"/>
            </a:solidFill>
          </a:ln>
        </p:spPr>
        <p:txBody>
          <a:bodyPr>
            <a:noAutofit/>
          </a:bodyPr>
          <a:lstStyle>
            <a:lvl1pPr marL="342896" indent="-342896" algn="l" defTabSz="457196" rtl="0" eaLnBrk="1" latinLnBrk="0" hangingPunct="1">
              <a:spcBef>
                <a:spcPct val="20000"/>
              </a:spcBef>
              <a:buFont typeface="Arial"/>
              <a:buChar char="•"/>
              <a:defRPr sz="3200" kern="1200">
                <a:solidFill>
                  <a:schemeClr val="tx1"/>
                </a:solidFill>
                <a:latin typeface="+mn-lt"/>
                <a:ea typeface="+mn-ea"/>
                <a:cs typeface="+mn-cs"/>
              </a:defRPr>
            </a:lvl1pPr>
            <a:lvl2pPr marL="742943" indent="-285747" algn="l" defTabSz="457196" rtl="0" eaLnBrk="1" latinLnBrk="0" hangingPunct="1">
              <a:spcBef>
                <a:spcPct val="20000"/>
              </a:spcBef>
              <a:buFont typeface="Arial"/>
              <a:buChar char="–"/>
              <a:defRPr sz="2800" kern="1200">
                <a:solidFill>
                  <a:schemeClr val="tx1"/>
                </a:solidFill>
                <a:latin typeface="+mn-lt"/>
                <a:ea typeface="+mn-ea"/>
                <a:cs typeface="+mn-cs"/>
              </a:defRPr>
            </a:lvl2pPr>
            <a:lvl3pPr marL="1142988" indent="-228597" algn="l" defTabSz="457196" rtl="0" eaLnBrk="1" latinLnBrk="0" hangingPunct="1">
              <a:spcBef>
                <a:spcPct val="20000"/>
              </a:spcBef>
              <a:buFont typeface="Arial"/>
              <a:buChar char="•"/>
              <a:defRPr sz="2400" kern="1200">
                <a:solidFill>
                  <a:schemeClr val="tx1"/>
                </a:solidFill>
                <a:latin typeface="+mn-lt"/>
                <a:ea typeface="+mn-ea"/>
                <a:cs typeface="+mn-cs"/>
              </a:defRPr>
            </a:lvl3pPr>
            <a:lvl4pPr marL="1600184" indent="-228597" algn="l" defTabSz="457196" rtl="0" eaLnBrk="1" latinLnBrk="0" hangingPunct="1">
              <a:spcBef>
                <a:spcPct val="20000"/>
              </a:spcBef>
              <a:buFont typeface="Arial"/>
              <a:buChar char="–"/>
              <a:defRPr sz="2000" kern="1200">
                <a:solidFill>
                  <a:schemeClr val="tx1"/>
                </a:solidFill>
                <a:latin typeface="+mn-lt"/>
                <a:ea typeface="+mn-ea"/>
                <a:cs typeface="+mn-cs"/>
              </a:defRPr>
            </a:lvl4pPr>
            <a:lvl5pPr marL="2057379" indent="-228597" algn="l" defTabSz="457196" rtl="0" eaLnBrk="1" latinLnBrk="0" hangingPunct="1">
              <a:spcBef>
                <a:spcPct val="20000"/>
              </a:spcBef>
              <a:buFont typeface="Arial"/>
              <a:buChar char="»"/>
              <a:defRPr sz="2000" kern="1200">
                <a:solidFill>
                  <a:schemeClr val="tx1"/>
                </a:solidFill>
                <a:latin typeface="+mn-lt"/>
                <a:ea typeface="+mn-ea"/>
                <a:cs typeface="+mn-cs"/>
              </a:defRPr>
            </a:lvl5pPr>
            <a:lvl6pPr marL="2514575" indent="-228597" algn="l" defTabSz="457196" rtl="0" eaLnBrk="1" latinLnBrk="0" hangingPunct="1">
              <a:spcBef>
                <a:spcPct val="20000"/>
              </a:spcBef>
              <a:buFont typeface="Arial"/>
              <a:buChar char="•"/>
              <a:defRPr sz="2000" kern="1200">
                <a:solidFill>
                  <a:schemeClr val="tx1"/>
                </a:solidFill>
                <a:latin typeface="+mn-lt"/>
                <a:ea typeface="+mn-ea"/>
                <a:cs typeface="+mn-cs"/>
              </a:defRPr>
            </a:lvl6pPr>
            <a:lvl7pPr marL="2971770" indent="-228597" algn="l" defTabSz="457196" rtl="0" eaLnBrk="1" latinLnBrk="0" hangingPunct="1">
              <a:spcBef>
                <a:spcPct val="20000"/>
              </a:spcBef>
              <a:buFont typeface="Arial"/>
              <a:buChar char="•"/>
              <a:defRPr sz="2000" kern="1200">
                <a:solidFill>
                  <a:schemeClr val="tx1"/>
                </a:solidFill>
                <a:latin typeface="+mn-lt"/>
                <a:ea typeface="+mn-ea"/>
                <a:cs typeface="+mn-cs"/>
              </a:defRPr>
            </a:lvl7pPr>
            <a:lvl8pPr marL="3428966" indent="-228597" algn="l" defTabSz="457196" rtl="0" eaLnBrk="1" latinLnBrk="0" hangingPunct="1">
              <a:spcBef>
                <a:spcPct val="20000"/>
              </a:spcBef>
              <a:buFont typeface="Arial"/>
              <a:buChar char="•"/>
              <a:defRPr sz="2000" kern="1200">
                <a:solidFill>
                  <a:schemeClr val="tx1"/>
                </a:solidFill>
                <a:latin typeface="+mn-lt"/>
                <a:ea typeface="+mn-ea"/>
                <a:cs typeface="+mn-cs"/>
              </a:defRPr>
            </a:lvl8pPr>
            <a:lvl9pPr marL="3886161" indent="-228597" algn="l" defTabSz="457196"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2000" b="1" dirty="0"/>
              <a:t>I Corinthians 13:4-8</a:t>
            </a:r>
          </a:p>
          <a:p>
            <a:pPr marL="0" indent="0" algn="ctr">
              <a:buNone/>
            </a:pPr>
            <a:endParaRPr lang="en-US" sz="2000" b="1" dirty="0"/>
          </a:p>
          <a:p>
            <a:pPr marL="0" indent="0">
              <a:buNone/>
            </a:pPr>
            <a:r>
              <a:rPr lang="en-US" sz="2400" dirty="0"/>
              <a:t>4 Love is patient and kind; it is not jealous or conceited or proud; 5 love is not ill-mannered or selfish or irritable; love does not keep a record of wrongs; 6 love is not happy with evil, but is happy with the truth. 7 Love never gives up; and its faith, hope, and patience never fail. 8 Love is eternal.</a:t>
            </a:r>
          </a:p>
        </p:txBody>
      </p:sp>
    </p:spTree>
    <p:extLst>
      <p:ext uri="{BB962C8B-B14F-4D97-AF65-F5344CB8AC3E}">
        <p14:creationId xmlns:p14="http://schemas.microsoft.com/office/powerpoint/2010/main" val="18480008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D0A05B"/>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968" y="65010"/>
            <a:ext cx="5839162" cy="668909"/>
          </a:xfrm>
        </p:spPr>
        <p:txBody>
          <a:bodyPr>
            <a:normAutofit fontScale="90000"/>
          </a:bodyPr>
          <a:lstStyle/>
          <a:p>
            <a:r>
              <a:rPr lang="en-US" dirty="0"/>
              <a:t>Selecting a Bible</a:t>
            </a:r>
          </a:p>
        </p:txBody>
      </p:sp>
      <p:sp>
        <p:nvSpPr>
          <p:cNvPr id="3" name="Content Placeholder 2"/>
          <p:cNvSpPr>
            <a:spLocks noGrp="1"/>
          </p:cNvSpPr>
          <p:nvPr>
            <p:ph idx="1"/>
          </p:nvPr>
        </p:nvSpPr>
        <p:spPr>
          <a:xfrm>
            <a:off x="91967" y="835505"/>
            <a:ext cx="8960066" cy="4820934"/>
          </a:xfrm>
        </p:spPr>
        <p:txBody>
          <a:bodyPr>
            <a:normAutofit fontScale="85000" lnSpcReduction="10000"/>
          </a:bodyPr>
          <a:lstStyle/>
          <a:p>
            <a:r>
              <a:rPr lang="en-US" b="1" dirty="0"/>
              <a:t>Additional Considerations</a:t>
            </a:r>
          </a:p>
          <a:p>
            <a:pPr lvl="1"/>
            <a:r>
              <a:rPr lang="en-US" b="1" dirty="0"/>
              <a:t>Red Letter Edition</a:t>
            </a:r>
          </a:p>
          <a:p>
            <a:pPr lvl="1"/>
            <a:r>
              <a:rPr lang="en-US" b="1" dirty="0"/>
              <a:t>Study Bible (With Commentary Notes)</a:t>
            </a:r>
          </a:p>
          <a:p>
            <a:pPr lvl="1"/>
            <a:r>
              <a:rPr lang="en-US" b="1" dirty="0"/>
              <a:t>Tabs For Quick Navigation</a:t>
            </a:r>
          </a:p>
          <a:p>
            <a:pPr lvl="1"/>
            <a:r>
              <a:rPr lang="en-US" b="1" dirty="0"/>
              <a:t>Digital vs. Physical</a:t>
            </a:r>
          </a:p>
          <a:p>
            <a:r>
              <a:rPr lang="en-US" b="1" dirty="0"/>
              <a:t>How Might These Passages Relate to Bible Selection?</a:t>
            </a:r>
          </a:p>
          <a:p>
            <a:pPr lvl="1"/>
            <a:r>
              <a:rPr lang="en-US" b="1" dirty="0"/>
              <a:t>“And they were all filled with the Holy Spirit and began to speak in other tongues as the Spirit gave them utterance.” (Acts 2:4)</a:t>
            </a:r>
          </a:p>
          <a:p>
            <a:pPr lvl="1"/>
            <a:r>
              <a:rPr lang="en-US" b="1" dirty="0"/>
              <a:t>“He has an unhealthy craving for controversy and for quarrels about words, which produce envy, dissension, slander, evil suspicions, and constant friction among people…” (1 Tim 6:4-5)</a:t>
            </a:r>
          </a:p>
          <a:p>
            <a:pPr lvl="1"/>
            <a:endParaRPr lang="en-US" b="1" dirty="0"/>
          </a:p>
          <a:p>
            <a:pPr lvl="1"/>
            <a:endParaRPr lang="en-US" b="1" dirty="0"/>
          </a:p>
        </p:txBody>
      </p:sp>
      <p:pic>
        <p:nvPicPr>
          <p:cNvPr id="4" name="Picture 3" descr="maxresdefaul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31129" y="65010"/>
            <a:ext cx="3212871" cy="668909"/>
          </a:xfrm>
          <a:prstGeom prst="rect">
            <a:avLst/>
          </a:prstGeom>
        </p:spPr>
      </p:pic>
    </p:spTree>
    <p:extLst>
      <p:ext uri="{BB962C8B-B14F-4D97-AF65-F5344CB8AC3E}">
        <p14:creationId xmlns:p14="http://schemas.microsoft.com/office/powerpoint/2010/main" val="1806704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D0A05B"/>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968" y="65010"/>
            <a:ext cx="5839162" cy="668909"/>
          </a:xfrm>
        </p:spPr>
        <p:txBody>
          <a:bodyPr>
            <a:normAutofit fontScale="90000"/>
          </a:bodyPr>
          <a:lstStyle/>
          <a:p>
            <a:r>
              <a:rPr lang="en-US" dirty="0"/>
              <a:t>The Setting for Bible Study</a:t>
            </a:r>
          </a:p>
        </p:txBody>
      </p:sp>
      <p:sp>
        <p:nvSpPr>
          <p:cNvPr id="3" name="Content Placeholder 2"/>
          <p:cNvSpPr>
            <a:spLocks noGrp="1"/>
          </p:cNvSpPr>
          <p:nvPr>
            <p:ph idx="1"/>
          </p:nvPr>
        </p:nvSpPr>
        <p:spPr>
          <a:xfrm>
            <a:off x="91967" y="835505"/>
            <a:ext cx="8960066" cy="4820934"/>
          </a:xfrm>
        </p:spPr>
        <p:txBody>
          <a:bodyPr>
            <a:normAutofit fontScale="92500" lnSpcReduction="10000"/>
          </a:bodyPr>
          <a:lstStyle/>
          <a:p>
            <a:r>
              <a:rPr lang="en-US" b="1" dirty="0"/>
              <a:t>Settings for Bible Study in Scripture</a:t>
            </a:r>
          </a:p>
          <a:p>
            <a:pPr lvl="1"/>
            <a:r>
              <a:rPr lang="en-US" b="1" dirty="0"/>
              <a:t>Travelling on a Chariot (Acts 8:26-40)</a:t>
            </a:r>
          </a:p>
          <a:p>
            <a:pPr lvl="2"/>
            <a:r>
              <a:rPr lang="en-US" b="1" dirty="0"/>
              <a:t>Bumpy &amp; Uncomfortable</a:t>
            </a:r>
          </a:p>
          <a:p>
            <a:pPr lvl="2"/>
            <a:r>
              <a:rPr lang="en-US" b="1" dirty="0"/>
              <a:t>Noisy (Animals, Fellow Travelers, </a:t>
            </a:r>
            <a:r>
              <a:rPr lang="en-US" b="1" dirty="0" err="1"/>
              <a:t>etc</a:t>
            </a:r>
            <a:r>
              <a:rPr lang="en-US" b="1" dirty="0"/>
              <a:t>…)</a:t>
            </a:r>
          </a:p>
          <a:p>
            <a:pPr lvl="1"/>
            <a:r>
              <a:rPr lang="en-US" b="1" dirty="0"/>
              <a:t>The Hall of Tyrannus (Acts 19:9-10)</a:t>
            </a:r>
          </a:p>
          <a:p>
            <a:pPr lvl="2"/>
            <a:r>
              <a:rPr lang="en-US" b="1" dirty="0"/>
              <a:t>Classroom Setting</a:t>
            </a:r>
          </a:p>
          <a:p>
            <a:pPr lvl="2"/>
            <a:r>
              <a:rPr lang="en-US" b="1" dirty="0"/>
              <a:t>Possibly From 11 AM to 4 PM (Hottest Part of Day)</a:t>
            </a:r>
          </a:p>
          <a:p>
            <a:r>
              <a:rPr lang="en-US" b="1" dirty="0"/>
              <a:t>What Creates Your Ideal Setting for Bible Study?</a:t>
            </a:r>
          </a:p>
          <a:p>
            <a:pPr lvl="1"/>
            <a:r>
              <a:rPr lang="en-US" b="1" dirty="0"/>
              <a:t>Some Prefer a Private &amp; Quiet Setting</a:t>
            </a:r>
          </a:p>
          <a:p>
            <a:pPr lvl="1"/>
            <a:r>
              <a:rPr lang="en-US" b="1" dirty="0"/>
              <a:t>Some Prefer Noisy Setting (Like Coffee Shop)</a:t>
            </a:r>
          </a:p>
          <a:p>
            <a:pPr lvl="1"/>
            <a:r>
              <a:rPr lang="en-US" b="1" dirty="0"/>
              <a:t>Seek Out Whatever Works for You</a:t>
            </a:r>
          </a:p>
          <a:p>
            <a:pPr lvl="1"/>
            <a:endParaRPr lang="en-US" b="1" dirty="0"/>
          </a:p>
        </p:txBody>
      </p:sp>
      <p:pic>
        <p:nvPicPr>
          <p:cNvPr id="4" name="Picture 3" descr="maxresdefaul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31129" y="65010"/>
            <a:ext cx="3212871" cy="668909"/>
          </a:xfrm>
          <a:prstGeom prst="rect">
            <a:avLst/>
          </a:prstGeom>
        </p:spPr>
      </p:pic>
    </p:spTree>
    <p:extLst>
      <p:ext uri="{BB962C8B-B14F-4D97-AF65-F5344CB8AC3E}">
        <p14:creationId xmlns:p14="http://schemas.microsoft.com/office/powerpoint/2010/main" val="3131289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dissolv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dissolv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dissolve">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D0A05B"/>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968" y="65010"/>
            <a:ext cx="5839162" cy="668909"/>
          </a:xfrm>
        </p:spPr>
        <p:txBody>
          <a:bodyPr>
            <a:normAutofit fontScale="90000"/>
          </a:bodyPr>
          <a:lstStyle/>
          <a:p>
            <a:r>
              <a:rPr lang="en-US" dirty="0"/>
              <a:t>Taking Notes</a:t>
            </a:r>
          </a:p>
        </p:txBody>
      </p:sp>
      <p:sp>
        <p:nvSpPr>
          <p:cNvPr id="3" name="Content Placeholder 2"/>
          <p:cNvSpPr>
            <a:spLocks noGrp="1"/>
          </p:cNvSpPr>
          <p:nvPr>
            <p:ph idx="1"/>
          </p:nvPr>
        </p:nvSpPr>
        <p:spPr>
          <a:xfrm>
            <a:off x="91967" y="835505"/>
            <a:ext cx="8960066" cy="4820934"/>
          </a:xfrm>
        </p:spPr>
        <p:txBody>
          <a:bodyPr>
            <a:normAutofit fontScale="85000" lnSpcReduction="20000"/>
          </a:bodyPr>
          <a:lstStyle/>
          <a:p>
            <a:r>
              <a:rPr lang="en-US" b="1" dirty="0"/>
              <a:t>In a Notebook</a:t>
            </a:r>
          </a:p>
          <a:p>
            <a:pPr lvl="1"/>
            <a:r>
              <a:rPr lang="en-US" b="1" dirty="0"/>
              <a:t>Benefit of Memory</a:t>
            </a:r>
          </a:p>
          <a:p>
            <a:pPr lvl="2"/>
            <a:r>
              <a:rPr lang="en-US" b="1" dirty="0"/>
              <a:t>Write Immediate Observation/Question</a:t>
            </a:r>
          </a:p>
          <a:p>
            <a:pPr lvl="2"/>
            <a:r>
              <a:rPr lang="en-US" b="1" dirty="0"/>
              <a:t>No Pressure to Remember – Keep Reading for More Observations</a:t>
            </a:r>
          </a:p>
          <a:p>
            <a:pPr lvl="1"/>
            <a:r>
              <a:rPr lang="en-US" b="1" dirty="0"/>
              <a:t>Benefit of Future Reference</a:t>
            </a:r>
          </a:p>
          <a:p>
            <a:pPr lvl="2"/>
            <a:r>
              <a:rPr lang="en-US" b="1" dirty="0"/>
              <a:t>Notebook for Each Book of Bible</a:t>
            </a:r>
          </a:p>
          <a:p>
            <a:pPr lvl="2"/>
            <a:r>
              <a:rPr lang="en-US" b="1" dirty="0"/>
              <a:t>You Can Return to Notebooks When Studying/Teaching Later</a:t>
            </a:r>
          </a:p>
          <a:p>
            <a:r>
              <a:rPr lang="en-US" b="1" dirty="0"/>
              <a:t>In a Bible</a:t>
            </a:r>
          </a:p>
          <a:p>
            <a:pPr lvl="1"/>
            <a:r>
              <a:rPr lang="en-US" b="1" dirty="0"/>
              <a:t>Benefit of Convenience</a:t>
            </a:r>
          </a:p>
          <a:p>
            <a:pPr lvl="2"/>
            <a:r>
              <a:rPr lang="en-US" b="1" dirty="0"/>
              <a:t>Notes &amp; Text in One Place </a:t>
            </a:r>
          </a:p>
          <a:p>
            <a:pPr lvl="2"/>
            <a:r>
              <a:rPr lang="en-US" b="1" dirty="0"/>
              <a:t>Can Hinder Seeing Text With “Fresh Eyes” </a:t>
            </a:r>
          </a:p>
          <a:p>
            <a:pPr lvl="1"/>
            <a:r>
              <a:rPr lang="en-US" b="1" dirty="0"/>
              <a:t>Circling/Highlighting Repeated Words</a:t>
            </a:r>
          </a:p>
          <a:p>
            <a:pPr lvl="2"/>
            <a:r>
              <a:rPr lang="en-US" b="1" dirty="0"/>
              <a:t>Helps You Visually See Main Points, Themes, </a:t>
            </a:r>
            <a:r>
              <a:rPr lang="en-US" b="1" dirty="0" err="1"/>
              <a:t>etc</a:t>
            </a:r>
            <a:r>
              <a:rPr lang="en-US" b="1" dirty="0"/>
              <a:t>… </a:t>
            </a:r>
          </a:p>
          <a:p>
            <a:pPr lvl="2"/>
            <a:r>
              <a:rPr lang="en-US" b="1" dirty="0"/>
              <a:t>Create Your Own System of Highlighting, Circling, Squaring, </a:t>
            </a:r>
            <a:r>
              <a:rPr lang="en-US" b="1" dirty="0" err="1"/>
              <a:t>etc</a:t>
            </a:r>
            <a:r>
              <a:rPr lang="en-US" b="1" dirty="0"/>
              <a:t>… </a:t>
            </a:r>
          </a:p>
          <a:p>
            <a:pPr lvl="2"/>
            <a:endParaRPr lang="en-US" b="1" dirty="0"/>
          </a:p>
          <a:p>
            <a:pPr lvl="1"/>
            <a:endParaRPr lang="en-US" b="1" dirty="0"/>
          </a:p>
        </p:txBody>
      </p:sp>
      <p:pic>
        <p:nvPicPr>
          <p:cNvPr id="4" name="Picture 3" descr="maxresdefaul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31129" y="65010"/>
            <a:ext cx="3212871" cy="668909"/>
          </a:xfrm>
          <a:prstGeom prst="rect">
            <a:avLst/>
          </a:prstGeom>
        </p:spPr>
      </p:pic>
    </p:spTree>
    <p:extLst>
      <p:ext uri="{BB962C8B-B14F-4D97-AF65-F5344CB8AC3E}">
        <p14:creationId xmlns:p14="http://schemas.microsoft.com/office/powerpoint/2010/main" val="612643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dissolv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dissolv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dissolv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dissolve">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dissolve">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dissolve">
                                      <p:cBhvr>
                                        <p:cTn id="72"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0A05B"/>
        </a:solidFill>
        <a:effectLst/>
      </p:bgPr>
    </p:bg>
    <p:spTree>
      <p:nvGrpSpPr>
        <p:cNvPr id="1" name=""/>
        <p:cNvGrpSpPr/>
        <p:nvPr/>
      </p:nvGrpSpPr>
      <p:grpSpPr>
        <a:xfrm>
          <a:off x="0" y="0"/>
          <a:ext cx="0" cy="0"/>
          <a:chOff x="0" y="0"/>
          <a:chExt cx="0" cy="0"/>
        </a:xfrm>
      </p:grpSpPr>
      <p:graphicFrame>
        <p:nvGraphicFramePr>
          <p:cNvPr id="10" name="Table 9">
            <a:extLst>
              <a:ext uri="{FF2B5EF4-FFF2-40B4-BE49-F238E27FC236}">
                <a16:creationId xmlns:a16="http://schemas.microsoft.com/office/drawing/2014/main" id="{AFF7188D-D1DF-1540-A7A5-F40CACF286D2}"/>
              </a:ext>
            </a:extLst>
          </p:cNvPr>
          <p:cNvGraphicFramePr>
            <a:graphicFrameLocks noGrp="1"/>
          </p:cNvGraphicFramePr>
          <p:nvPr>
            <p:extLst>
              <p:ext uri="{D42A27DB-BD31-4B8C-83A1-F6EECF244321}">
                <p14:modId xmlns:p14="http://schemas.microsoft.com/office/powerpoint/2010/main" val="396063974"/>
              </p:ext>
            </p:extLst>
          </p:nvPr>
        </p:nvGraphicFramePr>
        <p:xfrm>
          <a:off x="143096" y="563880"/>
          <a:ext cx="8857808" cy="4587240"/>
        </p:xfrm>
        <a:graphic>
          <a:graphicData uri="http://schemas.openxmlformats.org/drawingml/2006/table">
            <a:tbl>
              <a:tblPr firstRow="1" bandRow="1">
                <a:tableStyleId>{5C22544A-7EE6-4342-B048-85BDC9FD1C3A}</a:tableStyleId>
              </a:tblPr>
              <a:tblGrid>
                <a:gridCol w="1488353">
                  <a:extLst>
                    <a:ext uri="{9D8B030D-6E8A-4147-A177-3AD203B41FA5}">
                      <a16:colId xmlns:a16="http://schemas.microsoft.com/office/drawing/2014/main" val="2791907738"/>
                    </a:ext>
                  </a:extLst>
                </a:gridCol>
                <a:gridCol w="2940551">
                  <a:extLst>
                    <a:ext uri="{9D8B030D-6E8A-4147-A177-3AD203B41FA5}">
                      <a16:colId xmlns:a16="http://schemas.microsoft.com/office/drawing/2014/main" val="1881182467"/>
                    </a:ext>
                  </a:extLst>
                </a:gridCol>
                <a:gridCol w="2940551">
                  <a:extLst>
                    <a:ext uri="{9D8B030D-6E8A-4147-A177-3AD203B41FA5}">
                      <a16:colId xmlns:a16="http://schemas.microsoft.com/office/drawing/2014/main" val="1696000313"/>
                    </a:ext>
                  </a:extLst>
                </a:gridCol>
                <a:gridCol w="1488353">
                  <a:extLst>
                    <a:ext uri="{9D8B030D-6E8A-4147-A177-3AD203B41FA5}">
                      <a16:colId xmlns:a16="http://schemas.microsoft.com/office/drawing/2014/main" val="2487586196"/>
                    </a:ext>
                  </a:extLst>
                </a:gridCol>
              </a:tblGrid>
              <a:tr h="298704">
                <a:tc>
                  <a:txBody>
                    <a:bodyPr/>
                    <a:lstStyle/>
                    <a:p>
                      <a:pPr algn="ctr"/>
                      <a:r>
                        <a:rPr lang="en-US" sz="1700" dirty="0"/>
                        <a:t>Lesson</a:t>
                      </a:r>
                    </a:p>
                  </a:txBody>
                  <a:tcPr marL="68580" marR="68580" marT="34290" marB="34290"/>
                </a:tc>
                <a:tc>
                  <a:txBody>
                    <a:bodyPr/>
                    <a:lstStyle/>
                    <a:p>
                      <a:pPr algn="ctr"/>
                      <a:r>
                        <a:rPr lang="en-US" sz="1700" dirty="0"/>
                        <a:t>Topic</a:t>
                      </a:r>
                    </a:p>
                  </a:txBody>
                  <a:tcPr marL="68580" marR="68580" marT="34290" marB="34290"/>
                </a:tc>
                <a:tc>
                  <a:txBody>
                    <a:bodyPr/>
                    <a:lstStyle/>
                    <a:p>
                      <a:pPr algn="ctr"/>
                      <a:r>
                        <a:rPr lang="en-US" sz="1700" dirty="0"/>
                        <a:t>Date</a:t>
                      </a:r>
                    </a:p>
                  </a:txBody>
                  <a:tcPr marL="68580" marR="68580" marT="34290" marB="34290"/>
                </a:tc>
                <a:tc>
                  <a:txBody>
                    <a:bodyPr/>
                    <a:lstStyle/>
                    <a:p>
                      <a:pPr algn="ctr"/>
                      <a:r>
                        <a:rPr lang="en-US" sz="1700" dirty="0"/>
                        <a:t>Teacher</a:t>
                      </a:r>
                    </a:p>
                  </a:txBody>
                  <a:tcPr marL="68580" marR="68580" marT="34290" marB="34290"/>
                </a:tc>
                <a:extLst>
                  <a:ext uri="{0D108BD9-81ED-4DB2-BD59-A6C34878D82A}">
                    <a16:rowId xmlns:a16="http://schemas.microsoft.com/office/drawing/2014/main" val="860003811"/>
                  </a:ext>
                </a:extLst>
              </a:tr>
              <a:tr h="298704">
                <a:tc>
                  <a:txBody>
                    <a:bodyPr/>
                    <a:lstStyle/>
                    <a:p>
                      <a:pPr algn="ctr"/>
                      <a:r>
                        <a:rPr lang="en-US" sz="1700" dirty="0"/>
                        <a:t>Lesson 1</a:t>
                      </a:r>
                    </a:p>
                  </a:txBody>
                  <a:tcPr marL="68580" marR="68580" marT="34290" marB="34290">
                    <a:solidFill>
                      <a:schemeClr val="accent6">
                        <a:lumMod val="60000"/>
                        <a:lumOff val="40000"/>
                      </a:schemeClr>
                    </a:solidFill>
                  </a:tcPr>
                </a:tc>
                <a:tc>
                  <a:txBody>
                    <a:bodyPr/>
                    <a:lstStyle/>
                    <a:p>
                      <a:pPr algn="ctr"/>
                      <a:r>
                        <a:rPr lang="en-US" sz="1700" dirty="0"/>
                        <a:t>The Value of Reading Scripture</a:t>
                      </a:r>
                    </a:p>
                  </a:txBody>
                  <a:tcPr marL="68580" marR="68580" marT="34290" marB="34290">
                    <a:solidFill>
                      <a:schemeClr val="accent6">
                        <a:lumMod val="60000"/>
                        <a:lumOff val="40000"/>
                      </a:schemeClr>
                    </a:solidFill>
                  </a:tcPr>
                </a:tc>
                <a:tc>
                  <a:txBody>
                    <a:bodyPr/>
                    <a:lstStyle/>
                    <a:p>
                      <a:pPr algn="ctr"/>
                      <a:r>
                        <a:rPr lang="en-US" sz="1700" dirty="0"/>
                        <a:t>Sunday, November 8</a:t>
                      </a:r>
                    </a:p>
                  </a:txBody>
                  <a:tcPr marL="68580" marR="68580" marT="34290" marB="34290">
                    <a:solidFill>
                      <a:schemeClr val="accent6">
                        <a:lumMod val="60000"/>
                        <a:lumOff val="40000"/>
                      </a:schemeClr>
                    </a:solidFill>
                  </a:tcPr>
                </a:tc>
                <a:tc>
                  <a:txBody>
                    <a:bodyPr/>
                    <a:lstStyle/>
                    <a:p>
                      <a:pPr algn="ctr"/>
                      <a:r>
                        <a:rPr lang="en-US" sz="1700" dirty="0"/>
                        <a:t>Dave</a:t>
                      </a:r>
                    </a:p>
                  </a:txBody>
                  <a:tcPr marL="68580" marR="68580" marT="34290" marB="34290">
                    <a:solidFill>
                      <a:schemeClr val="accent6">
                        <a:lumMod val="60000"/>
                        <a:lumOff val="40000"/>
                      </a:schemeClr>
                    </a:solidFill>
                  </a:tcPr>
                </a:tc>
                <a:extLst>
                  <a:ext uri="{0D108BD9-81ED-4DB2-BD59-A6C34878D82A}">
                    <a16:rowId xmlns:a16="http://schemas.microsoft.com/office/drawing/2014/main" val="3950300373"/>
                  </a:ext>
                </a:extLst>
              </a:tr>
              <a:tr h="298704">
                <a:tc>
                  <a:txBody>
                    <a:bodyPr/>
                    <a:lstStyle/>
                    <a:p>
                      <a:pPr algn="ctr"/>
                      <a:r>
                        <a:rPr lang="en-US" sz="1700" dirty="0"/>
                        <a:t>Lesson 2</a:t>
                      </a:r>
                    </a:p>
                  </a:txBody>
                  <a:tcPr marL="68580" marR="68580" marT="34290" marB="34290">
                    <a:solidFill>
                      <a:schemeClr val="accent6">
                        <a:lumMod val="60000"/>
                        <a:lumOff val="40000"/>
                      </a:schemeClr>
                    </a:solidFill>
                  </a:tcPr>
                </a:tc>
                <a:tc>
                  <a:txBody>
                    <a:bodyPr/>
                    <a:lstStyle/>
                    <a:p>
                      <a:pPr algn="ctr"/>
                      <a:r>
                        <a:rPr lang="en-US" sz="1700" dirty="0"/>
                        <a:t>The Writing(s) of the Bible</a:t>
                      </a:r>
                    </a:p>
                  </a:txBody>
                  <a:tcPr marL="68580" marR="68580" marT="34290" marB="34290">
                    <a:solidFill>
                      <a:schemeClr val="accent6">
                        <a:lumMod val="60000"/>
                        <a:lumOff val="40000"/>
                      </a:schemeClr>
                    </a:solidFill>
                  </a:tcPr>
                </a:tc>
                <a:tc>
                  <a:txBody>
                    <a:bodyPr/>
                    <a:lstStyle/>
                    <a:p>
                      <a:pPr algn="ctr"/>
                      <a:r>
                        <a:rPr lang="en-US" sz="1700" dirty="0"/>
                        <a:t>Wednesday, November 11</a:t>
                      </a:r>
                    </a:p>
                  </a:txBody>
                  <a:tcPr marL="68580" marR="68580" marT="34290" marB="34290">
                    <a:solidFill>
                      <a:schemeClr val="accent6">
                        <a:lumMod val="60000"/>
                        <a:lumOff val="40000"/>
                      </a:schemeClr>
                    </a:solidFill>
                  </a:tcPr>
                </a:tc>
                <a:tc>
                  <a:txBody>
                    <a:bodyPr/>
                    <a:lstStyle/>
                    <a:p>
                      <a:pPr algn="ctr"/>
                      <a:r>
                        <a:rPr lang="en-US" sz="1700" dirty="0"/>
                        <a:t>Erik</a:t>
                      </a:r>
                    </a:p>
                  </a:txBody>
                  <a:tcPr marL="68580" marR="68580" marT="34290" marB="34290">
                    <a:solidFill>
                      <a:schemeClr val="accent6">
                        <a:lumMod val="60000"/>
                        <a:lumOff val="40000"/>
                      </a:schemeClr>
                    </a:solidFill>
                  </a:tcPr>
                </a:tc>
                <a:extLst>
                  <a:ext uri="{0D108BD9-81ED-4DB2-BD59-A6C34878D82A}">
                    <a16:rowId xmlns:a16="http://schemas.microsoft.com/office/drawing/2014/main" val="3290326182"/>
                  </a:ext>
                </a:extLst>
              </a:tr>
              <a:tr h="298704">
                <a:tc>
                  <a:txBody>
                    <a:bodyPr/>
                    <a:lstStyle/>
                    <a:p>
                      <a:pPr algn="ctr"/>
                      <a:r>
                        <a:rPr lang="en-US" sz="1700" dirty="0"/>
                        <a:t>Lesson 3</a:t>
                      </a:r>
                    </a:p>
                  </a:txBody>
                  <a:tcPr marL="68580" marR="68580" marT="34290" marB="34290">
                    <a:solidFill>
                      <a:schemeClr val="accent6">
                        <a:lumMod val="60000"/>
                        <a:lumOff val="40000"/>
                      </a:schemeClr>
                    </a:solidFill>
                  </a:tcPr>
                </a:tc>
                <a:tc>
                  <a:txBody>
                    <a:bodyPr/>
                    <a:lstStyle/>
                    <a:p>
                      <a:pPr algn="ctr"/>
                      <a:r>
                        <a:rPr lang="en-US" sz="1700" dirty="0"/>
                        <a:t>Approaches &amp; Assumptions</a:t>
                      </a:r>
                    </a:p>
                  </a:txBody>
                  <a:tcPr marL="68580" marR="68580" marT="34290" marB="34290">
                    <a:solidFill>
                      <a:schemeClr val="accent6">
                        <a:lumMod val="60000"/>
                        <a:lumOff val="40000"/>
                      </a:schemeClr>
                    </a:solidFill>
                  </a:tcPr>
                </a:tc>
                <a:tc>
                  <a:txBody>
                    <a:bodyPr/>
                    <a:lstStyle/>
                    <a:p>
                      <a:pPr algn="ctr"/>
                      <a:r>
                        <a:rPr lang="en-US" sz="1700" dirty="0"/>
                        <a:t>Sunday, November 15</a:t>
                      </a:r>
                    </a:p>
                  </a:txBody>
                  <a:tcPr marL="68580" marR="68580" marT="34290" marB="34290">
                    <a:solidFill>
                      <a:schemeClr val="accent6">
                        <a:lumMod val="60000"/>
                        <a:lumOff val="40000"/>
                      </a:schemeClr>
                    </a:solidFill>
                  </a:tcPr>
                </a:tc>
                <a:tc>
                  <a:txBody>
                    <a:bodyPr/>
                    <a:lstStyle/>
                    <a:p>
                      <a:pPr algn="ctr"/>
                      <a:r>
                        <a:rPr lang="en-US" sz="1700"/>
                        <a:t>Dave</a:t>
                      </a:r>
                      <a:endParaRPr lang="en-US" sz="1700" dirty="0"/>
                    </a:p>
                  </a:txBody>
                  <a:tcPr marL="68580" marR="68580" marT="34290" marB="34290">
                    <a:solidFill>
                      <a:schemeClr val="accent6">
                        <a:lumMod val="60000"/>
                        <a:lumOff val="40000"/>
                      </a:schemeClr>
                    </a:solidFill>
                  </a:tcPr>
                </a:tc>
                <a:extLst>
                  <a:ext uri="{0D108BD9-81ED-4DB2-BD59-A6C34878D82A}">
                    <a16:rowId xmlns:a16="http://schemas.microsoft.com/office/drawing/2014/main" val="4137481836"/>
                  </a:ext>
                </a:extLst>
              </a:tr>
              <a:tr h="298704">
                <a:tc>
                  <a:txBody>
                    <a:bodyPr/>
                    <a:lstStyle/>
                    <a:p>
                      <a:pPr algn="ctr"/>
                      <a:r>
                        <a:rPr lang="en-US" sz="1700" b="1" dirty="0"/>
                        <a:t>Lesson 4</a:t>
                      </a:r>
                    </a:p>
                  </a:txBody>
                  <a:tcPr marL="68580" marR="68580" marT="34290" marB="34290">
                    <a:solidFill>
                      <a:schemeClr val="accent6">
                        <a:lumMod val="60000"/>
                        <a:lumOff val="40000"/>
                      </a:schemeClr>
                    </a:solidFill>
                  </a:tcPr>
                </a:tc>
                <a:tc>
                  <a:txBody>
                    <a:bodyPr/>
                    <a:lstStyle/>
                    <a:p>
                      <a:pPr algn="ctr"/>
                      <a:r>
                        <a:rPr lang="en-US" sz="1700" b="1" dirty="0"/>
                        <a:t>Getting Started With the Bible</a:t>
                      </a:r>
                    </a:p>
                  </a:txBody>
                  <a:tcPr marL="68580" marR="68580" marT="34290" marB="34290">
                    <a:solidFill>
                      <a:schemeClr val="accent6">
                        <a:lumMod val="60000"/>
                        <a:lumOff val="40000"/>
                      </a:schemeClr>
                    </a:solidFill>
                  </a:tcPr>
                </a:tc>
                <a:tc>
                  <a:txBody>
                    <a:bodyPr/>
                    <a:lstStyle/>
                    <a:p>
                      <a:pPr algn="ctr"/>
                      <a:r>
                        <a:rPr lang="en-US" sz="1700" b="1" dirty="0"/>
                        <a:t>Wednesday, November 18</a:t>
                      </a:r>
                    </a:p>
                  </a:txBody>
                  <a:tcPr marL="68580" marR="68580" marT="34290" marB="34290">
                    <a:solidFill>
                      <a:schemeClr val="accent6">
                        <a:lumMod val="60000"/>
                        <a:lumOff val="40000"/>
                      </a:schemeClr>
                    </a:solidFill>
                  </a:tcPr>
                </a:tc>
                <a:tc>
                  <a:txBody>
                    <a:bodyPr/>
                    <a:lstStyle/>
                    <a:p>
                      <a:pPr algn="ctr"/>
                      <a:r>
                        <a:rPr lang="en-US" sz="1700" b="1" dirty="0"/>
                        <a:t>Erik</a:t>
                      </a:r>
                    </a:p>
                  </a:txBody>
                  <a:tcPr marL="68580" marR="68580" marT="34290" marB="34290">
                    <a:solidFill>
                      <a:schemeClr val="accent6">
                        <a:lumMod val="60000"/>
                        <a:lumOff val="40000"/>
                      </a:schemeClr>
                    </a:solidFill>
                  </a:tcPr>
                </a:tc>
                <a:extLst>
                  <a:ext uri="{0D108BD9-81ED-4DB2-BD59-A6C34878D82A}">
                    <a16:rowId xmlns:a16="http://schemas.microsoft.com/office/drawing/2014/main" val="1732232237"/>
                  </a:ext>
                </a:extLst>
              </a:tr>
              <a:tr h="298704">
                <a:tc>
                  <a:txBody>
                    <a:bodyPr/>
                    <a:lstStyle/>
                    <a:p>
                      <a:pPr algn="ctr"/>
                      <a:r>
                        <a:rPr lang="en-US" sz="1700" dirty="0"/>
                        <a:t>Lesson 5</a:t>
                      </a:r>
                    </a:p>
                  </a:txBody>
                  <a:tcPr marL="68580" marR="68580" marT="34290" marB="34290">
                    <a:solidFill>
                      <a:schemeClr val="accent6">
                        <a:lumMod val="60000"/>
                        <a:lumOff val="40000"/>
                      </a:schemeClr>
                    </a:solidFill>
                  </a:tcPr>
                </a:tc>
                <a:tc>
                  <a:txBody>
                    <a:bodyPr/>
                    <a:lstStyle/>
                    <a:p>
                      <a:pPr algn="ctr"/>
                      <a:r>
                        <a:rPr lang="en-US" sz="1700" dirty="0"/>
                        <a:t>Reading as Observation, Pt. 1</a:t>
                      </a:r>
                    </a:p>
                  </a:txBody>
                  <a:tcPr marL="68580" marR="68580" marT="34290" marB="34290">
                    <a:solidFill>
                      <a:schemeClr val="accent6">
                        <a:lumMod val="60000"/>
                        <a:lumOff val="40000"/>
                      </a:schemeClr>
                    </a:solidFill>
                  </a:tcPr>
                </a:tc>
                <a:tc>
                  <a:txBody>
                    <a:bodyPr/>
                    <a:lstStyle/>
                    <a:p>
                      <a:pPr algn="ctr"/>
                      <a:r>
                        <a:rPr lang="en-US" sz="1700" dirty="0"/>
                        <a:t>Sunday, November 22</a:t>
                      </a:r>
                    </a:p>
                  </a:txBody>
                  <a:tcPr marL="68580" marR="68580" marT="34290" marB="34290">
                    <a:solidFill>
                      <a:schemeClr val="accent6">
                        <a:lumMod val="60000"/>
                        <a:lumOff val="40000"/>
                      </a:schemeClr>
                    </a:solidFill>
                  </a:tcPr>
                </a:tc>
                <a:tc>
                  <a:txBody>
                    <a:bodyPr/>
                    <a:lstStyle/>
                    <a:p>
                      <a:pPr algn="ctr"/>
                      <a:r>
                        <a:rPr lang="en-US" sz="1700" dirty="0"/>
                        <a:t>Erik</a:t>
                      </a:r>
                    </a:p>
                  </a:txBody>
                  <a:tcPr marL="68580" marR="68580" marT="34290" marB="34290">
                    <a:solidFill>
                      <a:schemeClr val="accent6">
                        <a:lumMod val="60000"/>
                        <a:lumOff val="40000"/>
                      </a:schemeClr>
                    </a:solidFill>
                  </a:tcPr>
                </a:tc>
                <a:extLst>
                  <a:ext uri="{0D108BD9-81ED-4DB2-BD59-A6C34878D82A}">
                    <a16:rowId xmlns:a16="http://schemas.microsoft.com/office/drawing/2014/main" val="4221933274"/>
                  </a:ext>
                </a:extLst>
              </a:tr>
              <a:tr h="298704">
                <a:tc>
                  <a:txBody>
                    <a:bodyPr/>
                    <a:lstStyle/>
                    <a:p>
                      <a:pPr algn="ctr"/>
                      <a:r>
                        <a:rPr lang="en-US" sz="1700" dirty="0"/>
                        <a:t>Lesson 6</a:t>
                      </a:r>
                    </a:p>
                  </a:txBody>
                  <a:tcPr marL="68580" marR="68580" marT="34290" marB="34290">
                    <a:solidFill>
                      <a:schemeClr val="accent6">
                        <a:lumMod val="60000"/>
                        <a:lumOff val="40000"/>
                      </a:schemeClr>
                    </a:solidFill>
                  </a:tcPr>
                </a:tc>
                <a:tc>
                  <a:txBody>
                    <a:bodyPr/>
                    <a:lstStyle/>
                    <a:p>
                      <a:pPr algn="ctr"/>
                      <a:r>
                        <a:rPr lang="en-US" sz="1700" dirty="0"/>
                        <a:t>Reading as Observation, Pt. 2</a:t>
                      </a:r>
                    </a:p>
                  </a:txBody>
                  <a:tcPr marL="68580" marR="68580" marT="34290" marB="34290">
                    <a:solidFill>
                      <a:schemeClr val="accent6">
                        <a:lumMod val="60000"/>
                        <a:lumOff val="40000"/>
                      </a:schemeClr>
                    </a:solidFill>
                  </a:tcPr>
                </a:tc>
                <a:tc>
                  <a:txBody>
                    <a:bodyPr/>
                    <a:lstStyle/>
                    <a:p>
                      <a:pPr algn="ctr"/>
                      <a:r>
                        <a:rPr lang="en-US" sz="1700" dirty="0"/>
                        <a:t>Wednesday, November 25</a:t>
                      </a:r>
                    </a:p>
                  </a:txBody>
                  <a:tcPr marL="68580" marR="68580" marT="34290" marB="34290">
                    <a:solidFill>
                      <a:schemeClr val="accent6">
                        <a:lumMod val="60000"/>
                        <a:lumOff val="40000"/>
                      </a:schemeClr>
                    </a:solidFill>
                  </a:tcPr>
                </a:tc>
                <a:tc>
                  <a:txBody>
                    <a:bodyPr/>
                    <a:lstStyle/>
                    <a:p>
                      <a:pPr algn="ctr"/>
                      <a:r>
                        <a:rPr lang="en-US" sz="1700" dirty="0"/>
                        <a:t>Erik</a:t>
                      </a:r>
                    </a:p>
                  </a:txBody>
                  <a:tcPr marL="68580" marR="68580" marT="34290" marB="34290">
                    <a:solidFill>
                      <a:schemeClr val="accent6">
                        <a:lumMod val="60000"/>
                        <a:lumOff val="40000"/>
                      </a:schemeClr>
                    </a:solidFill>
                  </a:tcPr>
                </a:tc>
                <a:extLst>
                  <a:ext uri="{0D108BD9-81ED-4DB2-BD59-A6C34878D82A}">
                    <a16:rowId xmlns:a16="http://schemas.microsoft.com/office/drawing/2014/main" val="1078171716"/>
                  </a:ext>
                </a:extLst>
              </a:tr>
              <a:tr h="298704">
                <a:tc>
                  <a:txBody>
                    <a:bodyPr/>
                    <a:lstStyle/>
                    <a:p>
                      <a:pPr algn="ctr"/>
                      <a:r>
                        <a:rPr lang="en-US" sz="1700" dirty="0"/>
                        <a:t>Lesson 7</a:t>
                      </a:r>
                    </a:p>
                  </a:txBody>
                  <a:tcPr marL="68580" marR="68580" marT="34290" marB="34290"/>
                </a:tc>
                <a:tc>
                  <a:txBody>
                    <a:bodyPr/>
                    <a:lstStyle/>
                    <a:p>
                      <a:pPr algn="ctr"/>
                      <a:r>
                        <a:rPr lang="en-US" sz="1700" dirty="0"/>
                        <a:t>Overview of 1 Corinthians</a:t>
                      </a:r>
                    </a:p>
                  </a:txBody>
                  <a:tcPr marL="68580" marR="68580" marT="34290" marB="34290"/>
                </a:tc>
                <a:tc>
                  <a:txBody>
                    <a:bodyPr/>
                    <a:lstStyle/>
                    <a:p>
                      <a:pPr algn="ctr"/>
                      <a:r>
                        <a:rPr lang="en-US" sz="1700" dirty="0"/>
                        <a:t>Sunday, November 29</a:t>
                      </a:r>
                    </a:p>
                  </a:txBody>
                  <a:tcPr marL="68580" marR="68580" marT="34290" marB="34290"/>
                </a:tc>
                <a:tc>
                  <a:txBody>
                    <a:bodyPr/>
                    <a:lstStyle/>
                    <a:p>
                      <a:pPr algn="ctr"/>
                      <a:r>
                        <a:rPr lang="en-US" sz="1700" dirty="0"/>
                        <a:t>Dave</a:t>
                      </a:r>
                    </a:p>
                  </a:txBody>
                  <a:tcPr marL="68580" marR="68580" marT="34290" marB="34290"/>
                </a:tc>
                <a:extLst>
                  <a:ext uri="{0D108BD9-81ED-4DB2-BD59-A6C34878D82A}">
                    <a16:rowId xmlns:a16="http://schemas.microsoft.com/office/drawing/2014/main" val="3565593256"/>
                  </a:ext>
                </a:extLst>
              </a:tr>
              <a:tr h="298704">
                <a:tc>
                  <a:txBody>
                    <a:bodyPr/>
                    <a:lstStyle/>
                    <a:p>
                      <a:pPr algn="ctr"/>
                      <a:r>
                        <a:rPr lang="en-US" sz="1700" b="0" dirty="0"/>
                        <a:t>Lesson 8</a:t>
                      </a:r>
                    </a:p>
                  </a:txBody>
                  <a:tcPr marL="68580" marR="68580" marT="34290" marB="34290">
                    <a:solidFill>
                      <a:schemeClr val="accent6">
                        <a:lumMod val="60000"/>
                        <a:lumOff val="40000"/>
                      </a:schemeClr>
                    </a:solidFill>
                  </a:tcPr>
                </a:tc>
                <a:tc>
                  <a:txBody>
                    <a:bodyPr/>
                    <a:lstStyle/>
                    <a:p>
                      <a:pPr algn="ctr"/>
                      <a:r>
                        <a:rPr lang="en-US" sz="1700" b="0" dirty="0"/>
                        <a:t>Reading as Observation, Pt. 3</a:t>
                      </a:r>
                    </a:p>
                  </a:txBody>
                  <a:tcPr marL="68580" marR="68580" marT="34290" marB="34290">
                    <a:solidFill>
                      <a:schemeClr val="accent6">
                        <a:lumMod val="60000"/>
                        <a:lumOff val="40000"/>
                      </a:schemeClr>
                    </a:solidFill>
                  </a:tcPr>
                </a:tc>
                <a:tc>
                  <a:txBody>
                    <a:bodyPr/>
                    <a:lstStyle/>
                    <a:p>
                      <a:pPr algn="ctr"/>
                      <a:r>
                        <a:rPr lang="en-US" sz="1700" b="0" dirty="0"/>
                        <a:t>Wednesday, December 2</a:t>
                      </a:r>
                    </a:p>
                  </a:txBody>
                  <a:tcPr marL="68580" marR="68580" marT="34290" marB="34290">
                    <a:solidFill>
                      <a:schemeClr val="accent6">
                        <a:lumMod val="60000"/>
                        <a:lumOff val="40000"/>
                      </a:schemeClr>
                    </a:solidFill>
                  </a:tcPr>
                </a:tc>
                <a:tc>
                  <a:txBody>
                    <a:bodyPr/>
                    <a:lstStyle/>
                    <a:p>
                      <a:pPr algn="ctr"/>
                      <a:r>
                        <a:rPr lang="en-US" sz="1700" b="0" dirty="0"/>
                        <a:t>Erik</a:t>
                      </a:r>
                    </a:p>
                  </a:txBody>
                  <a:tcPr marL="68580" marR="68580" marT="34290" marB="34290">
                    <a:solidFill>
                      <a:schemeClr val="accent6">
                        <a:lumMod val="60000"/>
                        <a:lumOff val="40000"/>
                      </a:schemeClr>
                    </a:solidFill>
                  </a:tcPr>
                </a:tc>
                <a:extLst>
                  <a:ext uri="{0D108BD9-81ED-4DB2-BD59-A6C34878D82A}">
                    <a16:rowId xmlns:a16="http://schemas.microsoft.com/office/drawing/2014/main" val="55416966"/>
                  </a:ext>
                </a:extLst>
              </a:tr>
              <a:tr h="298704">
                <a:tc>
                  <a:txBody>
                    <a:bodyPr/>
                    <a:lstStyle/>
                    <a:p>
                      <a:pPr algn="ctr"/>
                      <a:r>
                        <a:rPr lang="en-US" sz="1700" b="0" dirty="0"/>
                        <a:t>Lesson 9</a:t>
                      </a:r>
                    </a:p>
                  </a:txBody>
                  <a:tcPr marL="68580" marR="68580" marT="34290" marB="34290"/>
                </a:tc>
                <a:tc>
                  <a:txBody>
                    <a:bodyPr/>
                    <a:lstStyle/>
                    <a:p>
                      <a:pPr algn="ctr"/>
                      <a:r>
                        <a:rPr lang="en-US" sz="1700" b="0" dirty="0"/>
                        <a:t>1 Corinthians 1</a:t>
                      </a:r>
                    </a:p>
                  </a:txBody>
                  <a:tcPr marL="68580" marR="68580" marT="34290" marB="34290"/>
                </a:tc>
                <a:tc>
                  <a:txBody>
                    <a:bodyPr/>
                    <a:lstStyle/>
                    <a:p>
                      <a:pPr algn="ctr"/>
                      <a:r>
                        <a:rPr lang="en-US" sz="1700" b="0" dirty="0"/>
                        <a:t>Sunday, December 6</a:t>
                      </a:r>
                      <a:endParaRPr lang="en-US" sz="1700" b="1" dirty="0"/>
                    </a:p>
                  </a:txBody>
                  <a:tcPr marL="68580" marR="68580" marT="34290" marB="34290"/>
                </a:tc>
                <a:tc>
                  <a:txBody>
                    <a:bodyPr/>
                    <a:lstStyle/>
                    <a:p>
                      <a:pPr algn="ctr"/>
                      <a:r>
                        <a:rPr lang="en-US" sz="1700" b="0" dirty="0"/>
                        <a:t>Erik</a:t>
                      </a:r>
                    </a:p>
                  </a:txBody>
                  <a:tcPr marL="68580" marR="68580" marT="34290" marB="34290"/>
                </a:tc>
                <a:extLst>
                  <a:ext uri="{0D108BD9-81ED-4DB2-BD59-A6C34878D82A}">
                    <a16:rowId xmlns:a16="http://schemas.microsoft.com/office/drawing/2014/main" val="2180280908"/>
                  </a:ext>
                </a:extLst>
              </a:tr>
              <a:tr h="298704">
                <a:tc>
                  <a:txBody>
                    <a:bodyPr/>
                    <a:lstStyle/>
                    <a:p>
                      <a:pPr algn="ctr"/>
                      <a:r>
                        <a:rPr lang="en-US" sz="1700" dirty="0"/>
                        <a:t>Lesson 10</a:t>
                      </a:r>
                    </a:p>
                  </a:txBody>
                  <a:tcPr marL="68580" marR="68580" marT="34290" marB="34290"/>
                </a:tc>
                <a:tc>
                  <a:txBody>
                    <a:bodyPr/>
                    <a:lstStyle/>
                    <a:p>
                      <a:pPr algn="ctr"/>
                      <a:r>
                        <a:rPr lang="en-US" sz="1700" dirty="0"/>
                        <a:t>1 Corinthians 2</a:t>
                      </a:r>
                    </a:p>
                  </a:txBody>
                  <a:tcPr marL="68580" marR="68580" marT="34290" marB="34290"/>
                </a:tc>
                <a:tc>
                  <a:txBody>
                    <a:bodyPr/>
                    <a:lstStyle/>
                    <a:p>
                      <a:pPr algn="ctr"/>
                      <a:r>
                        <a:rPr lang="en-US" sz="1700" dirty="0"/>
                        <a:t>Wednesday, December 9</a:t>
                      </a:r>
                    </a:p>
                  </a:txBody>
                  <a:tcPr marL="68580" marR="68580" marT="34290" marB="34290"/>
                </a:tc>
                <a:tc>
                  <a:txBody>
                    <a:bodyPr/>
                    <a:lstStyle/>
                    <a:p>
                      <a:pPr algn="ctr"/>
                      <a:r>
                        <a:rPr lang="en-US" sz="1700" dirty="0"/>
                        <a:t>Erik</a:t>
                      </a:r>
                    </a:p>
                  </a:txBody>
                  <a:tcPr marL="68580" marR="68580" marT="34290" marB="34290"/>
                </a:tc>
                <a:extLst>
                  <a:ext uri="{0D108BD9-81ED-4DB2-BD59-A6C34878D82A}">
                    <a16:rowId xmlns:a16="http://schemas.microsoft.com/office/drawing/2014/main" val="3442698315"/>
                  </a:ext>
                </a:extLst>
              </a:tr>
              <a:tr h="298704">
                <a:tc>
                  <a:txBody>
                    <a:bodyPr/>
                    <a:lstStyle/>
                    <a:p>
                      <a:pPr algn="ctr"/>
                      <a:r>
                        <a:rPr lang="en-US" sz="1700" dirty="0"/>
                        <a:t>Lesson 11</a:t>
                      </a:r>
                    </a:p>
                  </a:txBody>
                  <a:tcPr marL="68580" marR="68580" marT="34290" marB="34290"/>
                </a:tc>
                <a:tc>
                  <a:txBody>
                    <a:bodyPr/>
                    <a:lstStyle/>
                    <a:p>
                      <a:pPr algn="ctr"/>
                      <a:r>
                        <a:rPr lang="en-US" sz="1700" dirty="0"/>
                        <a:t>1 Corinthians 3-4</a:t>
                      </a:r>
                    </a:p>
                  </a:txBody>
                  <a:tcPr marL="68580" marR="68580" marT="34290" marB="34290"/>
                </a:tc>
                <a:tc>
                  <a:txBody>
                    <a:bodyPr/>
                    <a:lstStyle/>
                    <a:p>
                      <a:pPr algn="ctr"/>
                      <a:r>
                        <a:rPr lang="en-US" sz="1700" dirty="0"/>
                        <a:t>Sunday, December 13</a:t>
                      </a:r>
                    </a:p>
                  </a:txBody>
                  <a:tcPr marL="68580" marR="68580" marT="34290" marB="34290"/>
                </a:tc>
                <a:tc>
                  <a:txBody>
                    <a:bodyPr/>
                    <a:lstStyle/>
                    <a:p>
                      <a:pPr algn="ctr"/>
                      <a:r>
                        <a:rPr lang="en-US" sz="1700" dirty="0"/>
                        <a:t>Erik</a:t>
                      </a:r>
                    </a:p>
                  </a:txBody>
                  <a:tcPr marL="68580" marR="68580" marT="34290" marB="34290"/>
                </a:tc>
                <a:extLst>
                  <a:ext uri="{0D108BD9-81ED-4DB2-BD59-A6C34878D82A}">
                    <a16:rowId xmlns:a16="http://schemas.microsoft.com/office/drawing/2014/main" val="1852698852"/>
                  </a:ext>
                </a:extLst>
              </a:tr>
              <a:tr h="298704">
                <a:tc>
                  <a:txBody>
                    <a:bodyPr/>
                    <a:lstStyle/>
                    <a:p>
                      <a:pPr algn="ctr"/>
                      <a:r>
                        <a:rPr lang="en-US" sz="1700" dirty="0"/>
                        <a:t>Lesson 12</a:t>
                      </a:r>
                    </a:p>
                  </a:txBody>
                  <a:tcPr marL="68580" marR="68580" marT="34290" marB="34290">
                    <a:solidFill>
                      <a:schemeClr val="accent6">
                        <a:lumMod val="60000"/>
                        <a:lumOff val="40000"/>
                      </a:schemeClr>
                    </a:solidFill>
                  </a:tcPr>
                </a:tc>
                <a:tc>
                  <a:txBody>
                    <a:bodyPr/>
                    <a:lstStyle/>
                    <a:p>
                      <a:pPr algn="ctr"/>
                      <a:r>
                        <a:rPr lang="en-US" sz="1700" dirty="0"/>
                        <a:t>Reading as Observation, Pt. 4</a:t>
                      </a:r>
                    </a:p>
                  </a:txBody>
                  <a:tcPr marL="68580" marR="68580" marT="34290" marB="34290">
                    <a:solidFill>
                      <a:schemeClr val="accent6">
                        <a:lumMod val="60000"/>
                        <a:lumOff val="40000"/>
                      </a:schemeClr>
                    </a:solidFill>
                  </a:tcPr>
                </a:tc>
                <a:tc>
                  <a:txBody>
                    <a:bodyPr/>
                    <a:lstStyle/>
                    <a:p>
                      <a:pPr algn="ctr"/>
                      <a:r>
                        <a:rPr lang="en-US" sz="1700" dirty="0"/>
                        <a:t>Wednesday, December 16</a:t>
                      </a:r>
                    </a:p>
                  </a:txBody>
                  <a:tcPr marL="68580" marR="68580" marT="34290" marB="34290">
                    <a:solidFill>
                      <a:schemeClr val="accent6">
                        <a:lumMod val="60000"/>
                        <a:lumOff val="40000"/>
                      </a:schemeClr>
                    </a:solidFill>
                  </a:tcPr>
                </a:tc>
                <a:tc>
                  <a:txBody>
                    <a:bodyPr/>
                    <a:lstStyle/>
                    <a:p>
                      <a:pPr algn="ctr"/>
                      <a:r>
                        <a:rPr lang="en-US" sz="1700" dirty="0"/>
                        <a:t>Erik</a:t>
                      </a:r>
                    </a:p>
                  </a:txBody>
                  <a:tcPr marL="68580" marR="68580" marT="34290" marB="34290">
                    <a:solidFill>
                      <a:schemeClr val="accent6">
                        <a:lumMod val="60000"/>
                        <a:lumOff val="40000"/>
                      </a:schemeClr>
                    </a:solidFill>
                  </a:tcPr>
                </a:tc>
                <a:extLst>
                  <a:ext uri="{0D108BD9-81ED-4DB2-BD59-A6C34878D82A}">
                    <a16:rowId xmlns:a16="http://schemas.microsoft.com/office/drawing/2014/main" val="3206591061"/>
                  </a:ext>
                </a:extLst>
              </a:tr>
              <a:tr h="298704">
                <a:tc>
                  <a:txBody>
                    <a:bodyPr/>
                    <a:lstStyle/>
                    <a:p>
                      <a:pPr algn="ctr"/>
                      <a:r>
                        <a:rPr lang="en-US" sz="1700" dirty="0"/>
                        <a:t>Lesson 13</a:t>
                      </a:r>
                    </a:p>
                  </a:txBody>
                  <a:tcPr marL="68580" marR="68580" marT="34290" marB="34290"/>
                </a:tc>
                <a:tc>
                  <a:txBody>
                    <a:bodyPr/>
                    <a:lstStyle/>
                    <a:p>
                      <a:pPr algn="ctr"/>
                      <a:r>
                        <a:rPr lang="en-US" sz="1700" dirty="0"/>
                        <a:t>1 Corinthians 5</a:t>
                      </a:r>
                    </a:p>
                  </a:txBody>
                  <a:tcPr marL="68580" marR="68580" marT="34290" marB="34290"/>
                </a:tc>
                <a:tc>
                  <a:txBody>
                    <a:bodyPr/>
                    <a:lstStyle/>
                    <a:p>
                      <a:pPr algn="ctr"/>
                      <a:r>
                        <a:rPr lang="en-US" sz="1700" dirty="0"/>
                        <a:t>Sunday, December 20</a:t>
                      </a:r>
                    </a:p>
                  </a:txBody>
                  <a:tcPr marL="68580" marR="68580" marT="34290" marB="34290"/>
                </a:tc>
                <a:tc>
                  <a:txBody>
                    <a:bodyPr/>
                    <a:lstStyle/>
                    <a:p>
                      <a:pPr algn="ctr"/>
                      <a:r>
                        <a:rPr lang="en-US" sz="1700" dirty="0"/>
                        <a:t>Dave</a:t>
                      </a:r>
                    </a:p>
                  </a:txBody>
                  <a:tcPr marL="68580" marR="68580" marT="34290" marB="34290"/>
                </a:tc>
                <a:extLst>
                  <a:ext uri="{0D108BD9-81ED-4DB2-BD59-A6C34878D82A}">
                    <a16:rowId xmlns:a16="http://schemas.microsoft.com/office/drawing/2014/main" val="612453330"/>
                  </a:ext>
                </a:extLst>
              </a:tr>
            </a:tbl>
          </a:graphicData>
        </a:graphic>
      </p:graphicFrame>
    </p:spTree>
    <p:extLst>
      <p:ext uri="{BB962C8B-B14F-4D97-AF65-F5344CB8AC3E}">
        <p14:creationId xmlns:p14="http://schemas.microsoft.com/office/powerpoint/2010/main" val="774634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0A05B"/>
        </a:solidFill>
        <a:effectLst/>
      </p:bgPr>
    </p:bg>
    <p:spTree>
      <p:nvGrpSpPr>
        <p:cNvPr id="1" name=""/>
        <p:cNvGrpSpPr/>
        <p:nvPr/>
      </p:nvGrpSpPr>
      <p:grpSpPr>
        <a:xfrm>
          <a:off x="0" y="0"/>
          <a:ext cx="0" cy="0"/>
          <a:chOff x="0" y="0"/>
          <a:chExt cx="0" cy="0"/>
        </a:xfrm>
      </p:grpSpPr>
      <p:graphicFrame>
        <p:nvGraphicFramePr>
          <p:cNvPr id="10" name="Table 9">
            <a:extLst>
              <a:ext uri="{FF2B5EF4-FFF2-40B4-BE49-F238E27FC236}">
                <a16:creationId xmlns:a16="http://schemas.microsoft.com/office/drawing/2014/main" id="{AFF7188D-D1DF-1540-A7A5-F40CACF286D2}"/>
              </a:ext>
            </a:extLst>
          </p:cNvPr>
          <p:cNvGraphicFramePr>
            <a:graphicFrameLocks noGrp="1"/>
          </p:cNvGraphicFramePr>
          <p:nvPr>
            <p:extLst>
              <p:ext uri="{D42A27DB-BD31-4B8C-83A1-F6EECF244321}">
                <p14:modId xmlns:p14="http://schemas.microsoft.com/office/powerpoint/2010/main" val="2248922993"/>
              </p:ext>
            </p:extLst>
          </p:nvPr>
        </p:nvGraphicFramePr>
        <p:xfrm>
          <a:off x="152080" y="563880"/>
          <a:ext cx="8839840" cy="4587240"/>
        </p:xfrm>
        <a:graphic>
          <a:graphicData uri="http://schemas.openxmlformats.org/drawingml/2006/table">
            <a:tbl>
              <a:tblPr firstRow="1" bandRow="1">
                <a:tableStyleId>{5C22544A-7EE6-4342-B048-85BDC9FD1C3A}</a:tableStyleId>
              </a:tblPr>
              <a:tblGrid>
                <a:gridCol w="1485334">
                  <a:extLst>
                    <a:ext uri="{9D8B030D-6E8A-4147-A177-3AD203B41FA5}">
                      <a16:colId xmlns:a16="http://schemas.microsoft.com/office/drawing/2014/main" val="2791907738"/>
                    </a:ext>
                  </a:extLst>
                </a:gridCol>
                <a:gridCol w="3178426">
                  <a:extLst>
                    <a:ext uri="{9D8B030D-6E8A-4147-A177-3AD203B41FA5}">
                      <a16:colId xmlns:a16="http://schemas.microsoft.com/office/drawing/2014/main" val="1881182467"/>
                    </a:ext>
                  </a:extLst>
                </a:gridCol>
                <a:gridCol w="2690746">
                  <a:extLst>
                    <a:ext uri="{9D8B030D-6E8A-4147-A177-3AD203B41FA5}">
                      <a16:colId xmlns:a16="http://schemas.microsoft.com/office/drawing/2014/main" val="1696000313"/>
                    </a:ext>
                  </a:extLst>
                </a:gridCol>
                <a:gridCol w="1485334">
                  <a:extLst>
                    <a:ext uri="{9D8B030D-6E8A-4147-A177-3AD203B41FA5}">
                      <a16:colId xmlns:a16="http://schemas.microsoft.com/office/drawing/2014/main" val="2487586196"/>
                    </a:ext>
                  </a:extLst>
                </a:gridCol>
              </a:tblGrid>
              <a:tr h="276867">
                <a:tc>
                  <a:txBody>
                    <a:bodyPr/>
                    <a:lstStyle/>
                    <a:p>
                      <a:pPr algn="ctr"/>
                      <a:r>
                        <a:rPr lang="en-US" sz="1700" dirty="0"/>
                        <a:t>Lesson</a:t>
                      </a:r>
                    </a:p>
                  </a:txBody>
                  <a:tcPr marL="68580" marR="68580" marT="34290" marB="34290"/>
                </a:tc>
                <a:tc>
                  <a:txBody>
                    <a:bodyPr/>
                    <a:lstStyle/>
                    <a:p>
                      <a:pPr algn="ctr"/>
                      <a:r>
                        <a:rPr lang="en-US" sz="1700" dirty="0"/>
                        <a:t>Topic</a:t>
                      </a:r>
                    </a:p>
                  </a:txBody>
                  <a:tcPr marL="68580" marR="68580" marT="34290" marB="34290"/>
                </a:tc>
                <a:tc>
                  <a:txBody>
                    <a:bodyPr/>
                    <a:lstStyle/>
                    <a:p>
                      <a:pPr algn="ctr"/>
                      <a:r>
                        <a:rPr lang="en-US" sz="1700" dirty="0"/>
                        <a:t>Date</a:t>
                      </a:r>
                    </a:p>
                  </a:txBody>
                  <a:tcPr marL="68580" marR="68580" marT="34290" marB="34290"/>
                </a:tc>
                <a:tc>
                  <a:txBody>
                    <a:bodyPr/>
                    <a:lstStyle/>
                    <a:p>
                      <a:pPr algn="ctr"/>
                      <a:r>
                        <a:rPr lang="en-US" sz="1700" dirty="0"/>
                        <a:t>Teacher</a:t>
                      </a:r>
                    </a:p>
                  </a:txBody>
                  <a:tcPr marL="68580" marR="68580" marT="34290" marB="34290"/>
                </a:tc>
                <a:extLst>
                  <a:ext uri="{0D108BD9-81ED-4DB2-BD59-A6C34878D82A}">
                    <a16:rowId xmlns:a16="http://schemas.microsoft.com/office/drawing/2014/main" val="860003811"/>
                  </a:ext>
                </a:extLst>
              </a:tr>
              <a:tr h="276867">
                <a:tc>
                  <a:txBody>
                    <a:bodyPr/>
                    <a:lstStyle/>
                    <a:p>
                      <a:pPr algn="ctr"/>
                      <a:r>
                        <a:rPr lang="en-US" sz="1700" dirty="0"/>
                        <a:t>Lesson 14</a:t>
                      </a:r>
                    </a:p>
                  </a:txBody>
                  <a:tcPr marL="68580" marR="68580" marT="34290" marB="34290">
                    <a:solidFill>
                      <a:schemeClr val="accent6">
                        <a:lumMod val="60000"/>
                        <a:lumOff val="40000"/>
                      </a:schemeClr>
                    </a:solidFill>
                  </a:tcPr>
                </a:tc>
                <a:tc>
                  <a:txBody>
                    <a:bodyPr/>
                    <a:lstStyle/>
                    <a:p>
                      <a:pPr algn="ctr"/>
                      <a:r>
                        <a:rPr lang="en-US" sz="1700" dirty="0"/>
                        <a:t>External Resources for Bible Study</a:t>
                      </a:r>
                    </a:p>
                  </a:txBody>
                  <a:tcPr marL="68580" marR="68580" marT="34290" marB="34290">
                    <a:solidFill>
                      <a:schemeClr val="accent6">
                        <a:lumMod val="60000"/>
                        <a:lumOff val="40000"/>
                      </a:schemeClr>
                    </a:solidFill>
                  </a:tcPr>
                </a:tc>
                <a:tc>
                  <a:txBody>
                    <a:bodyPr/>
                    <a:lstStyle/>
                    <a:p>
                      <a:pPr algn="ctr"/>
                      <a:r>
                        <a:rPr lang="en-US" sz="1700" dirty="0"/>
                        <a:t>Sunday, January 3</a:t>
                      </a:r>
                    </a:p>
                  </a:txBody>
                  <a:tcPr marL="68580" marR="68580" marT="34290" marB="34290">
                    <a:solidFill>
                      <a:schemeClr val="accent6">
                        <a:lumMod val="60000"/>
                        <a:lumOff val="40000"/>
                      </a:schemeClr>
                    </a:solidFill>
                  </a:tcPr>
                </a:tc>
                <a:tc>
                  <a:txBody>
                    <a:bodyPr/>
                    <a:lstStyle/>
                    <a:p>
                      <a:pPr algn="ctr"/>
                      <a:r>
                        <a:rPr lang="en-US" sz="1700" dirty="0"/>
                        <a:t>Dave</a:t>
                      </a:r>
                    </a:p>
                  </a:txBody>
                  <a:tcPr marL="68580" marR="68580" marT="34290" marB="34290">
                    <a:solidFill>
                      <a:schemeClr val="accent6">
                        <a:lumMod val="60000"/>
                        <a:lumOff val="40000"/>
                      </a:schemeClr>
                    </a:solidFill>
                  </a:tcPr>
                </a:tc>
                <a:extLst>
                  <a:ext uri="{0D108BD9-81ED-4DB2-BD59-A6C34878D82A}">
                    <a16:rowId xmlns:a16="http://schemas.microsoft.com/office/drawing/2014/main" val="3950300373"/>
                  </a:ext>
                </a:extLst>
              </a:tr>
              <a:tr h="276867">
                <a:tc>
                  <a:txBody>
                    <a:bodyPr/>
                    <a:lstStyle/>
                    <a:p>
                      <a:pPr algn="ctr"/>
                      <a:r>
                        <a:rPr lang="en-US" sz="1700" dirty="0"/>
                        <a:t>Lesson 15</a:t>
                      </a:r>
                    </a:p>
                  </a:txBody>
                  <a:tcPr marL="68580" marR="68580" marT="34290" marB="34290"/>
                </a:tc>
                <a:tc>
                  <a:txBody>
                    <a:bodyPr/>
                    <a:lstStyle/>
                    <a:p>
                      <a:pPr algn="ctr"/>
                      <a:r>
                        <a:rPr lang="en-US" sz="1700" dirty="0"/>
                        <a:t>1 Corinthians 6</a:t>
                      </a:r>
                    </a:p>
                  </a:txBody>
                  <a:tcPr marL="68580" marR="68580" marT="34290" marB="34290"/>
                </a:tc>
                <a:tc>
                  <a:txBody>
                    <a:bodyPr/>
                    <a:lstStyle/>
                    <a:p>
                      <a:pPr algn="ctr"/>
                      <a:r>
                        <a:rPr lang="en-US" sz="1700" dirty="0"/>
                        <a:t>Wednesday, January 6</a:t>
                      </a:r>
                    </a:p>
                  </a:txBody>
                  <a:tcPr marL="68580" marR="68580" marT="34290" marB="34290"/>
                </a:tc>
                <a:tc>
                  <a:txBody>
                    <a:bodyPr/>
                    <a:lstStyle/>
                    <a:p>
                      <a:pPr algn="ctr"/>
                      <a:r>
                        <a:rPr lang="en-US" sz="1700" dirty="0"/>
                        <a:t>Erik</a:t>
                      </a:r>
                    </a:p>
                  </a:txBody>
                  <a:tcPr marL="68580" marR="68580" marT="34290" marB="34290"/>
                </a:tc>
                <a:extLst>
                  <a:ext uri="{0D108BD9-81ED-4DB2-BD59-A6C34878D82A}">
                    <a16:rowId xmlns:a16="http://schemas.microsoft.com/office/drawing/2014/main" val="3290326182"/>
                  </a:ext>
                </a:extLst>
              </a:tr>
              <a:tr h="276867">
                <a:tc>
                  <a:txBody>
                    <a:bodyPr/>
                    <a:lstStyle/>
                    <a:p>
                      <a:pPr algn="ctr"/>
                      <a:r>
                        <a:rPr lang="en-US" sz="1700" dirty="0"/>
                        <a:t>Lesson 16</a:t>
                      </a:r>
                    </a:p>
                  </a:txBody>
                  <a:tcPr marL="68580" marR="68580" marT="34290" marB="34290"/>
                </a:tc>
                <a:tc>
                  <a:txBody>
                    <a:bodyPr/>
                    <a:lstStyle/>
                    <a:p>
                      <a:pPr algn="ctr"/>
                      <a:r>
                        <a:rPr lang="en-US" sz="1700" dirty="0"/>
                        <a:t>1 Corinthians 7</a:t>
                      </a:r>
                    </a:p>
                  </a:txBody>
                  <a:tcPr marL="68580" marR="68580" marT="34290" marB="34290"/>
                </a:tc>
                <a:tc>
                  <a:txBody>
                    <a:bodyPr/>
                    <a:lstStyle/>
                    <a:p>
                      <a:pPr algn="ctr"/>
                      <a:r>
                        <a:rPr lang="en-US" sz="1700" dirty="0"/>
                        <a:t>Sunday, January 10</a:t>
                      </a:r>
                    </a:p>
                  </a:txBody>
                  <a:tcPr marL="68580" marR="68580" marT="34290" marB="34290"/>
                </a:tc>
                <a:tc>
                  <a:txBody>
                    <a:bodyPr/>
                    <a:lstStyle/>
                    <a:p>
                      <a:pPr algn="ctr"/>
                      <a:r>
                        <a:rPr lang="en-US" sz="1700" dirty="0"/>
                        <a:t>Dave</a:t>
                      </a:r>
                    </a:p>
                  </a:txBody>
                  <a:tcPr marL="68580" marR="68580" marT="34290" marB="34290"/>
                </a:tc>
                <a:extLst>
                  <a:ext uri="{0D108BD9-81ED-4DB2-BD59-A6C34878D82A}">
                    <a16:rowId xmlns:a16="http://schemas.microsoft.com/office/drawing/2014/main" val="4137481836"/>
                  </a:ext>
                </a:extLst>
              </a:tr>
              <a:tr h="276867">
                <a:tc>
                  <a:txBody>
                    <a:bodyPr/>
                    <a:lstStyle/>
                    <a:p>
                      <a:pPr algn="ctr"/>
                      <a:r>
                        <a:rPr lang="en-US" sz="1700" dirty="0"/>
                        <a:t>Lesson 17</a:t>
                      </a:r>
                    </a:p>
                  </a:txBody>
                  <a:tcPr marL="68580" marR="68580" marT="34290" marB="34290">
                    <a:solidFill>
                      <a:schemeClr val="accent6">
                        <a:lumMod val="60000"/>
                        <a:lumOff val="40000"/>
                      </a:schemeClr>
                    </a:solidFill>
                  </a:tcPr>
                </a:tc>
                <a:tc>
                  <a:txBody>
                    <a:bodyPr/>
                    <a:lstStyle/>
                    <a:p>
                      <a:pPr algn="ctr"/>
                      <a:r>
                        <a:rPr lang="en-US" sz="1700" dirty="0"/>
                        <a:t>Reading as Interpretation</a:t>
                      </a:r>
                    </a:p>
                  </a:txBody>
                  <a:tcPr marL="68580" marR="68580" marT="34290" marB="34290">
                    <a:solidFill>
                      <a:schemeClr val="accent6">
                        <a:lumMod val="60000"/>
                        <a:lumOff val="40000"/>
                      </a:schemeClr>
                    </a:solidFill>
                  </a:tcPr>
                </a:tc>
                <a:tc>
                  <a:txBody>
                    <a:bodyPr/>
                    <a:lstStyle/>
                    <a:p>
                      <a:pPr algn="ctr"/>
                      <a:r>
                        <a:rPr lang="en-US" sz="1700" dirty="0"/>
                        <a:t>Wednesday, January 13</a:t>
                      </a:r>
                    </a:p>
                  </a:txBody>
                  <a:tcPr marL="68580" marR="68580" marT="34290" marB="34290">
                    <a:solidFill>
                      <a:schemeClr val="accent6">
                        <a:lumMod val="60000"/>
                        <a:lumOff val="40000"/>
                      </a:schemeClr>
                    </a:solidFill>
                  </a:tcPr>
                </a:tc>
                <a:tc>
                  <a:txBody>
                    <a:bodyPr/>
                    <a:lstStyle/>
                    <a:p>
                      <a:pPr algn="ctr"/>
                      <a:r>
                        <a:rPr lang="en-US" sz="1700" dirty="0"/>
                        <a:t>Erik</a:t>
                      </a:r>
                    </a:p>
                  </a:txBody>
                  <a:tcPr marL="68580" marR="68580" marT="34290" marB="34290">
                    <a:solidFill>
                      <a:schemeClr val="accent6">
                        <a:lumMod val="60000"/>
                        <a:lumOff val="40000"/>
                      </a:schemeClr>
                    </a:solidFill>
                  </a:tcPr>
                </a:tc>
                <a:extLst>
                  <a:ext uri="{0D108BD9-81ED-4DB2-BD59-A6C34878D82A}">
                    <a16:rowId xmlns:a16="http://schemas.microsoft.com/office/drawing/2014/main" val="1732232237"/>
                  </a:ext>
                </a:extLst>
              </a:tr>
              <a:tr h="276867">
                <a:tc>
                  <a:txBody>
                    <a:bodyPr/>
                    <a:lstStyle/>
                    <a:p>
                      <a:pPr algn="ctr"/>
                      <a:r>
                        <a:rPr lang="en-US" sz="1700" dirty="0"/>
                        <a:t>Lesson 18</a:t>
                      </a:r>
                    </a:p>
                  </a:txBody>
                  <a:tcPr marL="68580" marR="68580" marT="34290" marB="34290"/>
                </a:tc>
                <a:tc>
                  <a:txBody>
                    <a:bodyPr/>
                    <a:lstStyle/>
                    <a:p>
                      <a:pPr algn="ctr"/>
                      <a:r>
                        <a:rPr lang="en-US" sz="1700" dirty="0"/>
                        <a:t>1 Corinthians 8-9</a:t>
                      </a:r>
                    </a:p>
                  </a:txBody>
                  <a:tcPr marL="68580" marR="68580" marT="34290" marB="34290"/>
                </a:tc>
                <a:tc>
                  <a:txBody>
                    <a:bodyPr/>
                    <a:lstStyle/>
                    <a:p>
                      <a:pPr algn="ctr"/>
                      <a:r>
                        <a:rPr lang="en-US" sz="1700" dirty="0"/>
                        <a:t>Sunday, January 17</a:t>
                      </a:r>
                    </a:p>
                  </a:txBody>
                  <a:tcPr marL="68580" marR="68580" marT="34290" marB="34290"/>
                </a:tc>
                <a:tc>
                  <a:txBody>
                    <a:bodyPr/>
                    <a:lstStyle/>
                    <a:p>
                      <a:pPr algn="ctr"/>
                      <a:r>
                        <a:rPr lang="en-US" sz="1700" dirty="0"/>
                        <a:t>Erik</a:t>
                      </a:r>
                    </a:p>
                  </a:txBody>
                  <a:tcPr marL="68580" marR="68580" marT="34290" marB="34290"/>
                </a:tc>
                <a:extLst>
                  <a:ext uri="{0D108BD9-81ED-4DB2-BD59-A6C34878D82A}">
                    <a16:rowId xmlns:a16="http://schemas.microsoft.com/office/drawing/2014/main" val="4221933274"/>
                  </a:ext>
                </a:extLst>
              </a:tr>
              <a:tr h="276867">
                <a:tc>
                  <a:txBody>
                    <a:bodyPr/>
                    <a:lstStyle/>
                    <a:p>
                      <a:pPr algn="ctr"/>
                      <a:r>
                        <a:rPr lang="en-US" sz="1700" dirty="0"/>
                        <a:t>Lesson 19</a:t>
                      </a:r>
                    </a:p>
                  </a:txBody>
                  <a:tcPr marL="68580" marR="68580" marT="34290" marB="34290"/>
                </a:tc>
                <a:tc>
                  <a:txBody>
                    <a:bodyPr/>
                    <a:lstStyle/>
                    <a:p>
                      <a:pPr algn="ctr"/>
                      <a:r>
                        <a:rPr lang="en-US" sz="1700" dirty="0"/>
                        <a:t>1 Corinthians 10</a:t>
                      </a:r>
                    </a:p>
                  </a:txBody>
                  <a:tcPr marL="68580" marR="68580" marT="34290" marB="34290"/>
                </a:tc>
                <a:tc>
                  <a:txBody>
                    <a:bodyPr/>
                    <a:lstStyle/>
                    <a:p>
                      <a:pPr algn="ctr"/>
                      <a:r>
                        <a:rPr lang="en-US" sz="1700" dirty="0"/>
                        <a:t>Wednesday, January 20</a:t>
                      </a:r>
                    </a:p>
                  </a:txBody>
                  <a:tcPr marL="68580" marR="68580" marT="34290" marB="34290"/>
                </a:tc>
                <a:tc>
                  <a:txBody>
                    <a:bodyPr/>
                    <a:lstStyle/>
                    <a:p>
                      <a:pPr algn="ctr"/>
                      <a:r>
                        <a:rPr lang="en-US" sz="1700" dirty="0"/>
                        <a:t>Erik</a:t>
                      </a:r>
                    </a:p>
                  </a:txBody>
                  <a:tcPr marL="68580" marR="68580" marT="34290" marB="34290"/>
                </a:tc>
                <a:extLst>
                  <a:ext uri="{0D108BD9-81ED-4DB2-BD59-A6C34878D82A}">
                    <a16:rowId xmlns:a16="http://schemas.microsoft.com/office/drawing/2014/main" val="1078171716"/>
                  </a:ext>
                </a:extLst>
              </a:tr>
              <a:tr h="276867">
                <a:tc>
                  <a:txBody>
                    <a:bodyPr/>
                    <a:lstStyle/>
                    <a:p>
                      <a:pPr algn="ctr"/>
                      <a:r>
                        <a:rPr lang="en-US" sz="1700" dirty="0"/>
                        <a:t>Lesson 20</a:t>
                      </a:r>
                    </a:p>
                  </a:txBody>
                  <a:tcPr marL="68580" marR="68580" marT="34290" marB="34290">
                    <a:solidFill>
                      <a:schemeClr val="accent6">
                        <a:lumMod val="60000"/>
                        <a:lumOff val="40000"/>
                      </a:schemeClr>
                    </a:solidFill>
                  </a:tcPr>
                </a:tc>
                <a:tc>
                  <a:txBody>
                    <a:bodyPr/>
                    <a:lstStyle/>
                    <a:p>
                      <a:pPr algn="ctr"/>
                      <a:r>
                        <a:rPr lang="en-US" sz="1700" dirty="0"/>
                        <a:t>“Second Level” Readings</a:t>
                      </a:r>
                    </a:p>
                  </a:txBody>
                  <a:tcPr marL="68580" marR="68580" marT="34290" marB="34290">
                    <a:solidFill>
                      <a:schemeClr val="accent6">
                        <a:lumMod val="60000"/>
                        <a:lumOff val="40000"/>
                      </a:schemeClr>
                    </a:solidFill>
                  </a:tcPr>
                </a:tc>
                <a:tc>
                  <a:txBody>
                    <a:bodyPr/>
                    <a:lstStyle/>
                    <a:p>
                      <a:pPr algn="ctr"/>
                      <a:r>
                        <a:rPr lang="en-US" sz="1700" dirty="0"/>
                        <a:t>Sunday, January 24</a:t>
                      </a:r>
                    </a:p>
                  </a:txBody>
                  <a:tcPr marL="68580" marR="68580" marT="34290" marB="34290">
                    <a:solidFill>
                      <a:schemeClr val="accent6">
                        <a:lumMod val="60000"/>
                        <a:lumOff val="40000"/>
                      </a:schemeClr>
                    </a:solidFill>
                  </a:tcPr>
                </a:tc>
                <a:tc>
                  <a:txBody>
                    <a:bodyPr/>
                    <a:lstStyle/>
                    <a:p>
                      <a:pPr algn="ctr"/>
                      <a:r>
                        <a:rPr lang="en-US" sz="1700" dirty="0"/>
                        <a:t>Dave</a:t>
                      </a:r>
                    </a:p>
                  </a:txBody>
                  <a:tcPr marL="68580" marR="68580" marT="34290" marB="34290">
                    <a:solidFill>
                      <a:schemeClr val="accent6">
                        <a:lumMod val="60000"/>
                        <a:lumOff val="40000"/>
                      </a:schemeClr>
                    </a:solidFill>
                  </a:tcPr>
                </a:tc>
                <a:extLst>
                  <a:ext uri="{0D108BD9-81ED-4DB2-BD59-A6C34878D82A}">
                    <a16:rowId xmlns:a16="http://schemas.microsoft.com/office/drawing/2014/main" val="3565593256"/>
                  </a:ext>
                </a:extLst>
              </a:tr>
              <a:tr h="276867">
                <a:tc>
                  <a:txBody>
                    <a:bodyPr/>
                    <a:lstStyle/>
                    <a:p>
                      <a:pPr algn="ctr"/>
                      <a:r>
                        <a:rPr lang="en-US" sz="1700" b="0" dirty="0"/>
                        <a:t>Lesson 21</a:t>
                      </a:r>
                    </a:p>
                  </a:txBody>
                  <a:tcPr marL="68580" marR="68580" marT="34290" marB="34290"/>
                </a:tc>
                <a:tc>
                  <a:txBody>
                    <a:bodyPr/>
                    <a:lstStyle/>
                    <a:p>
                      <a:pPr algn="ctr"/>
                      <a:r>
                        <a:rPr lang="en-US" sz="1700" b="0" dirty="0"/>
                        <a:t>1 Corinthians 11</a:t>
                      </a:r>
                    </a:p>
                  </a:txBody>
                  <a:tcPr marL="68580" marR="68580" marT="34290" marB="34290"/>
                </a:tc>
                <a:tc>
                  <a:txBody>
                    <a:bodyPr/>
                    <a:lstStyle/>
                    <a:p>
                      <a:pPr algn="ctr"/>
                      <a:r>
                        <a:rPr lang="en-US" sz="1700" b="0" dirty="0"/>
                        <a:t>Wednesday, January 27</a:t>
                      </a:r>
                    </a:p>
                  </a:txBody>
                  <a:tcPr marL="68580" marR="68580" marT="34290" marB="34290"/>
                </a:tc>
                <a:tc>
                  <a:txBody>
                    <a:bodyPr/>
                    <a:lstStyle/>
                    <a:p>
                      <a:pPr algn="ctr"/>
                      <a:r>
                        <a:rPr lang="en-US" sz="1700" b="0" dirty="0"/>
                        <a:t>Dave</a:t>
                      </a:r>
                    </a:p>
                  </a:txBody>
                  <a:tcPr marL="68580" marR="68580" marT="34290" marB="34290"/>
                </a:tc>
                <a:extLst>
                  <a:ext uri="{0D108BD9-81ED-4DB2-BD59-A6C34878D82A}">
                    <a16:rowId xmlns:a16="http://schemas.microsoft.com/office/drawing/2014/main" val="55416966"/>
                  </a:ext>
                </a:extLst>
              </a:tr>
              <a:tr h="276867">
                <a:tc>
                  <a:txBody>
                    <a:bodyPr/>
                    <a:lstStyle/>
                    <a:p>
                      <a:pPr algn="ctr"/>
                      <a:r>
                        <a:rPr lang="en-US" sz="1700" b="0" dirty="0"/>
                        <a:t>Lesson 22</a:t>
                      </a:r>
                    </a:p>
                  </a:txBody>
                  <a:tcPr marL="68580" marR="68580" marT="34290" marB="34290"/>
                </a:tc>
                <a:tc>
                  <a:txBody>
                    <a:bodyPr/>
                    <a:lstStyle/>
                    <a:p>
                      <a:pPr algn="ctr"/>
                      <a:r>
                        <a:rPr lang="en-US" sz="1700" b="0" dirty="0"/>
                        <a:t>1 Corinthians 12</a:t>
                      </a:r>
                    </a:p>
                  </a:txBody>
                  <a:tcPr marL="68580" marR="68580" marT="34290" marB="34290"/>
                </a:tc>
                <a:tc>
                  <a:txBody>
                    <a:bodyPr/>
                    <a:lstStyle/>
                    <a:p>
                      <a:pPr algn="ctr"/>
                      <a:r>
                        <a:rPr lang="en-US" sz="1700" b="0" dirty="0"/>
                        <a:t>Sunday, January 31</a:t>
                      </a:r>
                      <a:endParaRPr lang="en-US" sz="1700" b="1" dirty="0"/>
                    </a:p>
                  </a:txBody>
                  <a:tcPr marL="68580" marR="68580" marT="34290" marB="34290"/>
                </a:tc>
                <a:tc>
                  <a:txBody>
                    <a:bodyPr/>
                    <a:lstStyle/>
                    <a:p>
                      <a:pPr algn="ctr"/>
                      <a:r>
                        <a:rPr lang="en-US" sz="1700" b="0" dirty="0"/>
                        <a:t>Erik</a:t>
                      </a:r>
                    </a:p>
                  </a:txBody>
                  <a:tcPr marL="68580" marR="68580" marT="34290" marB="34290"/>
                </a:tc>
                <a:extLst>
                  <a:ext uri="{0D108BD9-81ED-4DB2-BD59-A6C34878D82A}">
                    <a16:rowId xmlns:a16="http://schemas.microsoft.com/office/drawing/2014/main" val="2180280908"/>
                  </a:ext>
                </a:extLst>
              </a:tr>
              <a:tr h="276867">
                <a:tc>
                  <a:txBody>
                    <a:bodyPr/>
                    <a:lstStyle/>
                    <a:p>
                      <a:pPr algn="ctr"/>
                      <a:r>
                        <a:rPr lang="en-US" sz="1700" dirty="0"/>
                        <a:t>Lesson 23</a:t>
                      </a:r>
                    </a:p>
                  </a:txBody>
                  <a:tcPr marL="68580" marR="68580" marT="34290" marB="34290"/>
                </a:tc>
                <a:tc>
                  <a:txBody>
                    <a:bodyPr/>
                    <a:lstStyle/>
                    <a:p>
                      <a:pPr algn="ctr"/>
                      <a:r>
                        <a:rPr lang="en-US" sz="1700" dirty="0"/>
                        <a:t>1 Corinthians 13</a:t>
                      </a:r>
                    </a:p>
                  </a:txBody>
                  <a:tcPr marL="68580" marR="68580" marT="34290" marB="34290"/>
                </a:tc>
                <a:tc>
                  <a:txBody>
                    <a:bodyPr/>
                    <a:lstStyle/>
                    <a:p>
                      <a:pPr algn="ctr"/>
                      <a:r>
                        <a:rPr lang="en-US" sz="1700" dirty="0"/>
                        <a:t>Wednesday, February 3</a:t>
                      </a:r>
                    </a:p>
                  </a:txBody>
                  <a:tcPr marL="68580" marR="68580" marT="34290" marB="34290"/>
                </a:tc>
                <a:tc>
                  <a:txBody>
                    <a:bodyPr/>
                    <a:lstStyle/>
                    <a:p>
                      <a:pPr algn="ctr"/>
                      <a:r>
                        <a:rPr lang="en-US" sz="1700" dirty="0"/>
                        <a:t>Dave</a:t>
                      </a:r>
                    </a:p>
                  </a:txBody>
                  <a:tcPr marL="68580" marR="68580" marT="34290" marB="34290"/>
                </a:tc>
                <a:extLst>
                  <a:ext uri="{0D108BD9-81ED-4DB2-BD59-A6C34878D82A}">
                    <a16:rowId xmlns:a16="http://schemas.microsoft.com/office/drawing/2014/main" val="3442698315"/>
                  </a:ext>
                </a:extLst>
              </a:tr>
              <a:tr h="276867">
                <a:tc>
                  <a:txBody>
                    <a:bodyPr/>
                    <a:lstStyle/>
                    <a:p>
                      <a:pPr algn="ctr"/>
                      <a:r>
                        <a:rPr lang="en-US" sz="1700" dirty="0"/>
                        <a:t>Lesson 24</a:t>
                      </a:r>
                    </a:p>
                  </a:txBody>
                  <a:tcPr marL="68580" marR="68580" marT="34290" marB="34290"/>
                </a:tc>
                <a:tc>
                  <a:txBody>
                    <a:bodyPr/>
                    <a:lstStyle/>
                    <a:p>
                      <a:pPr algn="ctr"/>
                      <a:r>
                        <a:rPr lang="en-US" sz="1700" dirty="0"/>
                        <a:t>1 Corinthians 14</a:t>
                      </a:r>
                    </a:p>
                  </a:txBody>
                  <a:tcPr marL="68580" marR="68580" marT="34290" marB="34290"/>
                </a:tc>
                <a:tc>
                  <a:txBody>
                    <a:bodyPr/>
                    <a:lstStyle/>
                    <a:p>
                      <a:pPr algn="ctr"/>
                      <a:r>
                        <a:rPr lang="en-US" sz="1700" dirty="0"/>
                        <a:t>Sunday, February 7</a:t>
                      </a:r>
                    </a:p>
                  </a:txBody>
                  <a:tcPr marL="68580" marR="68580" marT="34290" marB="34290"/>
                </a:tc>
                <a:tc>
                  <a:txBody>
                    <a:bodyPr/>
                    <a:lstStyle/>
                    <a:p>
                      <a:pPr algn="ctr"/>
                      <a:r>
                        <a:rPr lang="en-US" sz="1700" dirty="0"/>
                        <a:t>Erik</a:t>
                      </a:r>
                    </a:p>
                  </a:txBody>
                  <a:tcPr marL="68580" marR="68580" marT="34290" marB="34290"/>
                </a:tc>
                <a:extLst>
                  <a:ext uri="{0D108BD9-81ED-4DB2-BD59-A6C34878D82A}">
                    <a16:rowId xmlns:a16="http://schemas.microsoft.com/office/drawing/2014/main" val="1852698852"/>
                  </a:ext>
                </a:extLst>
              </a:tr>
              <a:tr h="276867">
                <a:tc>
                  <a:txBody>
                    <a:bodyPr/>
                    <a:lstStyle/>
                    <a:p>
                      <a:pPr algn="ctr"/>
                      <a:r>
                        <a:rPr lang="en-US" sz="1700" dirty="0"/>
                        <a:t>Lesson 25</a:t>
                      </a:r>
                    </a:p>
                  </a:txBody>
                  <a:tcPr marL="68580" marR="68580" marT="34290" marB="34290"/>
                </a:tc>
                <a:tc>
                  <a:txBody>
                    <a:bodyPr/>
                    <a:lstStyle/>
                    <a:p>
                      <a:pPr algn="ctr"/>
                      <a:r>
                        <a:rPr lang="en-US" sz="1700" dirty="0"/>
                        <a:t>1 Corinthians 15</a:t>
                      </a:r>
                    </a:p>
                  </a:txBody>
                  <a:tcPr marL="68580" marR="68580" marT="34290" marB="34290"/>
                </a:tc>
                <a:tc>
                  <a:txBody>
                    <a:bodyPr/>
                    <a:lstStyle/>
                    <a:p>
                      <a:pPr algn="ctr"/>
                      <a:r>
                        <a:rPr lang="en-US" sz="1700" dirty="0"/>
                        <a:t>Wednesday, February 10</a:t>
                      </a:r>
                    </a:p>
                  </a:txBody>
                  <a:tcPr marL="68580" marR="68580" marT="34290" marB="34290"/>
                </a:tc>
                <a:tc>
                  <a:txBody>
                    <a:bodyPr/>
                    <a:lstStyle/>
                    <a:p>
                      <a:pPr algn="ctr"/>
                      <a:r>
                        <a:rPr lang="en-US" sz="1700" dirty="0"/>
                        <a:t>Erik</a:t>
                      </a:r>
                    </a:p>
                  </a:txBody>
                  <a:tcPr marL="68580" marR="68580" marT="34290" marB="34290"/>
                </a:tc>
                <a:extLst>
                  <a:ext uri="{0D108BD9-81ED-4DB2-BD59-A6C34878D82A}">
                    <a16:rowId xmlns:a16="http://schemas.microsoft.com/office/drawing/2014/main" val="3206591061"/>
                  </a:ext>
                </a:extLst>
              </a:tr>
              <a:tr h="276867">
                <a:tc>
                  <a:txBody>
                    <a:bodyPr/>
                    <a:lstStyle/>
                    <a:p>
                      <a:pPr algn="ctr"/>
                      <a:r>
                        <a:rPr lang="en-US" sz="1700" dirty="0"/>
                        <a:t>Lesson 26</a:t>
                      </a:r>
                    </a:p>
                  </a:txBody>
                  <a:tcPr marL="68580" marR="68580" marT="34290" marB="34290">
                    <a:solidFill>
                      <a:srgbClr val="D0D8E8"/>
                    </a:solidFill>
                  </a:tcPr>
                </a:tc>
                <a:tc>
                  <a:txBody>
                    <a:bodyPr/>
                    <a:lstStyle/>
                    <a:p>
                      <a:pPr algn="ctr"/>
                      <a:r>
                        <a:rPr lang="en-US" sz="1700" dirty="0"/>
                        <a:t>1 Corinthians 16 &amp; Review</a:t>
                      </a:r>
                    </a:p>
                  </a:txBody>
                  <a:tcPr marL="68580" marR="68580" marT="34290" marB="34290">
                    <a:solidFill>
                      <a:srgbClr val="D0D8E8"/>
                    </a:solidFill>
                  </a:tcPr>
                </a:tc>
                <a:tc>
                  <a:txBody>
                    <a:bodyPr/>
                    <a:lstStyle/>
                    <a:p>
                      <a:pPr algn="ctr"/>
                      <a:r>
                        <a:rPr lang="en-US" sz="1700" dirty="0"/>
                        <a:t>Sunday</a:t>
                      </a:r>
                      <a:r>
                        <a:rPr lang="en-US" sz="1700"/>
                        <a:t>, February 14</a:t>
                      </a:r>
                      <a:endParaRPr lang="en-US" sz="1700" dirty="0"/>
                    </a:p>
                  </a:txBody>
                  <a:tcPr marL="68580" marR="68580" marT="34290" marB="34290">
                    <a:solidFill>
                      <a:srgbClr val="D0D8E8"/>
                    </a:solidFill>
                  </a:tcPr>
                </a:tc>
                <a:tc>
                  <a:txBody>
                    <a:bodyPr/>
                    <a:lstStyle/>
                    <a:p>
                      <a:pPr algn="ctr"/>
                      <a:r>
                        <a:rPr lang="en-US" sz="1700" dirty="0"/>
                        <a:t>Erik</a:t>
                      </a:r>
                    </a:p>
                  </a:txBody>
                  <a:tcPr marL="68580" marR="68580" marT="34290" marB="34290">
                    <a:solidFill>
                      <a:srgbClr val="D0D8E8"/>
                    </a:solidFill>
                  </a:tcPr>
                </a:tc>
                <a:extLst>
                  <a:ext uri="{0D108BD9-81ED-4DB2-BD59-A6C34878D82A}">
                    <a16:rowId xmlns:a16="http://schemas.microsoft.com/office/drawing/2014/main" val="612453330"/>
                  </a:ext>
                </a:extLst>
              </a:tr>
            </a:tbl>
          </a:graphicData>
        </a:graphic>
      </p:graphicFrame>
    </p:spTree>
    <p:extLst>
      <p:ext uri="{BB962C8B-B14F-4D97-AF65-F5344CB8AC3E}">
        <p14:creationId xmlns:p14="http://schemas.microsoft.com/office/powerpoint/2010/main" val="1752176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0A05B"/>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968" y="65010"/>
            <a:ext cx="5839162" cy="668909"/>
          </a:xfrm>
        </p:spPr>
        <p:txBody>
          <a:bodyPr>
            <a:normAutofit fontScale="90000"/>
          </a:bodyPr>
          <a:lstStyle/>
          <a:p>
            <a:r>
              <a:rPr lang="en-US" dirty="0"/>
              <a:t>Getting Started</a:t>
            </a:r>
          </a:p>
        </p:txBody>
      </p:sp>
      <p:sp>
        <p:nvSpPr>
          <p:cNvPr id="3" name="Content Placeholder 2"/>
          <p:cNvSpPr>
            <a:spLocks noGrp="1"/>
          </p:cNvSpPr>
          <p:nvPr>
            <p:ph idx="1"/>
          </p:nvPr>
        </p:nvSpPr>
        <p:spPr>
          <a:xfrm>
            <a:off x="91967" y="835505"/>
            <a:ext cx="8960066" cy="4820934"/>
          </a:xfrm>
        </p:spPr>
        <p:txBody>
          <a:bodyPr>
            <a:normAutofit fontScale="77500" lnSpcReduction="20000"/>
          </a:bodyPr>
          <a:lstStyle/>
          <a:p>
            <a:r>
              <a:rPr lang="en-US" b="1" dirty="0"/>
              <a:t>Introductory Thoughts/Questions</a:t>
            </a:r>
          </a:p>
          <a:p>
            <a:pPr lvl="1"/>
            <a:r>
              <a:rPr lang="en-US" b="1" dirty="0"/>
              <a:t>With What Assumptions Should We Read the Bible?</a:t>
            </a:r>
          </a:p>
          <a:p>
            <a:pPr marL="457196" lvl="1" indent="0">
              <a:buNone/>
            </a:pPr>
            <a:endParaRPr lang="en-US" b="1" dirty="0"/>
          </a:p>
          <a:p>
            <a:pPr lvl="1"/>
            <a:endParaRPr lang="en-US" b="1" dirty="0"/>
          </a:p>
          <a:p>
            <a:pPr lvl="1"/>
            <a:endParaRPr lang="en-US" b="1" dirty="0"/>
          </a:p>
          <a:p>
            <a:pPr lvl="1"/>
            <a:endParaRPr lang="en-US" b="1" dirty="0"/>
          </a:p>
          <a:p>
            <a:pPr lvl="1"/>
            <a:endParaRPr lang="en-US" b="1" dirty="0"/>
          </a:p>
          <a:p>
            <a:pPr lvl="1"/>
            <a:r>
              <a:rPr lang="en-US" b="1" dirty="0"/>
              <a:t>Bible’s Today Are Published Documents</a:t>
            </a:r>
          </a:p>
          <a:p>
            <a:pPr marL="457196" lvl="1" indent="0">
              <a:buNone/>
            </a:pPr>
            <a:endParaRPr lang="en-US" b="1" dirty="0"/>
          </a:p>
          <a:p>
            <a:pPr marL="457196" lvl="1" indent="0">
              <a:buNone/>
            </a:pPr>
            <a:endParaRPr lang="en-US" b="1" dirty="0"/>
          </a:p>
          <a:p>
            <a:r>
              <a:rPr lang="en-US" b="1" dirty="0"/>
              <a:t>Outline for Class</a:t>
            </a:r>
          </a:p>
          <a:p>
            <a:pPr lvl="1"/>
            <a:r>
              <a:rPr lang="en-US" b="1" dirty="0"/>
              <a:t>Selecting a Bible</a:t>
            </a:r>
          </a:p>
          <a:p>
            <a:pPr lvl="1"/>
            <a:r>
              <a:rPr lang="en-US" b="1" dirty="0"/>
              <a:t>Setting for Bible Study</a:t>
            </a:r>
          </a:p>
          <a:p>
            <a:pPr lvl="1"/>
            <a:r>
              <a:rPr lang="en-US" b="1" dirty="0"/>
              <a:t>Taking Notes</a:t>
            </a:r>
          </a:p>
          <a:p>
            <a:pPr marL="914391" lvl="2" indent="0">
              <a:buNone/>
            </a:pPr>
            <a:endParaRPr lang="en-US" b="1" dirty="0"/>
          </a:p>
          <a:p>
            <a:pPr lvl="1"/>
            <a:endParaRPr lang="en-US" b="1" dirty="0"/>
          </a:p>
        </p:txBody>
      </p:sp>
      <p:pic>
        <p:nvPicPr>
          <p:cNvPr id="4" name="Picture 3" descr="maxresdefaul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31129" y="65010"/>
            <a:ext cx="3212871" cy="668909"/>
          </a:xfrm>
          <a:prstGeom prst="rect">
            <a:avLst/>
          </a:prstGeom>
        </p:spPr>
      </p:pic>
      <p:sp>
        <p:nvSpPr>
          <p:cNvPr id="5" name="Content Placeholder 2">
            <a:extLst>
              <a:ext uri="{FF2B5EF4-FFF2-40B4-BE49-F238E27FC236}">
                <a16:creationId xmlns:a16="http://schemas.microsoft.com/office/drawing/2014/main" id="{66B8569A-2A03-FB46-9AEB-162EFB198FC0}"/>
              </a:ext>
            </a:extLst>
          </p:cNvPr>
          <p:cNvSpPr txBox="1">
            <a:spLocks/>
          </p:cNvSpPr>
          <p:nvPr/>
        </p:nvSpPr>
        <p:spPr>
          <a:xfrm>
            <a:off x="505871" y="1631371"/>
            <a:ext cx="8331869" cy="1485902"/>
          </a:xfrm>
          <a:prstGeom prst="rect">
            <a:avLst/>
          </a:prstGeom>
        </p:spPr>
        <p:txBody>
          <a:bodyPr vert="horz" lIns="91440" tIns="45720" rIns="91440" bIns="45720" numCol="2" rtlCol="0">
            <a:normAutofit/>
          </a:bodyPr>
          <a:lstStyle>
            <a:lvl1pPr marL="342896" indent="-342896" algn="l" defTabSz="457196" rtl="0" eaLnBrk="1" latinLnBrk="0" hangingPunct="1">
              <a:spcBef>
                <a:spcPct val="20000"/>
              </a:spcBef>
              <a:buFont typeface="Arial"/>
              <a:buChar char="•"/>
              <a:defRPr sz="3200" kern="1200">
                <a:solidFill>
                  <a:schemeClr val="tx1"/>
                </a:solidFill>
                <a:latin typeface="+mn-lt"/>
                <a:ea typeface="+mn-ea"/>
                <a:cs typeface="+mn-cs"/>
              </a:defRPr>
            </a:lvl1pPr>
            <a:lvl2pPr marL="742943" indent="-285747" algn="l" defTabSz="457196" rtl="0" eaLnBrk="1" latinLnBrk="0" hangingPunct="1">
              <a:spcBef>
                <a:spcPct val="20000"/>
              </a:spcBef>
              <a:buFont typeface="Arial"/>
              <a:buChar char="–"/>
              <a:defRPr sz="2800" kern="1200">
                <a:solidFill>
                  <a:schemeClr val="tx1"/>
                </a:solidFill>
                <a:latin typeface="+mn-lt"/>
                <a:ea typeface="+mn-ea"/>
                <a:cs typeface="+mn-cs"/>
              </a:defRPr>
            </a:lvl2pPr>
            <a:lvl3pPr marL="1142988" indent="-228597" algn="l" defTabSz="457196" rtl="0" eaLnBrk="1" latinLnBrk="0" hangingPunct="1">
              <a:spcBef>
                <a:spcPct val="20000"/>
              </a:spcBef>
              <a:buFont typeface="Arial"/>
              <a:buChar char="•"/>
              <a:defRPr sz="2400" kern="1200">
                <a:solidFill>
                  <a:schemeClr val="tx1"/>
                </a:solidFill>
                <a:latin typeface="+mn-lt"/>
                <a:ea typeface="+mn-ea"/>
                <a:cs typeface="+mn-cs"/>
              </a:defRPr>
            </a:lvl3pPr>
            <a:lvl4pPr marL="1600184" indent="-228597" algn="l" defTabSz="457196" rtl="0" eaLnBrk="1" latinLnBrk="0" hangingPunct="1">
              <a:spcBef>
                <a:spcPct val="20000"/>
              </a:spcBef>
              <a:buFont typeface="Arial"/>
              <a:buChar char="–"/>
              <a:defRPr sz="2000" kern="1200">
                <a:solidFill>
                  <a:schemeClr val="tx1"/>
                </a:solidFill>
                <a:latin typeface="+mn-lt"/>
                <a:ea typeface="+mn-ea"/>
                <a:cs typeface="+mn-cs"/>
              </a:defRPr>
            </a:lvl4pPr>
            <a:lvl5pPr marL="2057379" indent="-228597" algn="l" defTabSz="457196" rtl="0" eaLnBrk="1" latinLnBrk="0" hangingPunct="1">
              <a:spcBef>
                <a:spcPct val="20000"/>
              </a:spcBef>
              <a:buFont typeface="Arial"/>
              <a:buChar char="»"/>
              <a:defRPr sz="2000" kern="1200">
                <a:solidFill>
                  <a:schemeClr val="tx1"/>
                </a:solidFill>
                <a:latin typeface="+mn-lt"/>
                <a:ea typeface="+mn-ea"/>
                <a:cs typeface="+mn-cs"/>
              </a:defRPr>
            </a:lvl5pPr>
            <a:lvl6pPr marL="2514575" indent="-228597" algn="l" defTabSz="457196" rtl="0" eaLnBrk="1" latinLnBrk="0" hangingPunct="1">
              <a:spcBef>
                <a:spcPct val="20000"/>
              </a:spcBef>
              <a:buFont typeface="Arial"/>
              <a:buChar char="•"/>
              <a:defRPr sz="2000" kern="1200">
                <a:solidFill>
                  <a:schemeClr val="tx1"/>
                </a:solidFill>
                <a:latin typeface="+mn-lt"/>
                <a:ea typeface="+mn-ea"/>
                <a:cs typeface="+mn-cs"/>
              </a:defRPr>
            </a:lvl6pPr>
            <a:lvl7pPr marL="2971770" indent="-228597" algn="l" defTabSz="457196" rtl="0" eaLnBrk="1" latinLnBrk="0" hangingPunct="1">
              <a:spcBef>
                <a:spcPct val="20000"/>
              </a:spcBef>
              <a:buFont typeface="Arial"/>
              <a:buChar char="•"/>
              <a:defRPr sz="2000" kern="1200">
                <a:solidFill>
                  <a:schemeClr val="tx1"/>
                </a:solidFill>
                <a:latin typeface="+mn-lt"/>
                <a:ea typeface="+mn-ea"/>
                <a:cs typeface="+mn-cs"/>
              </a:defRPr>
            </a:lvl7pPr>
            <a:lvl8pPr marL="3428966" indent="-228597" algn="l" defTabSz="457196" rtl="0" eaLnBrk="1" latinLnBrk="0" hangingPunct="1">
              <a:spcBef>
                <a:spcPct val="20000"/>
              </a:spcBef>
              <a:buFont typeface="Arial"/>
              <a:buChar char="•"/>
              <a:defRPr sz="2000" kern="1200">
                <a:solidFill>
                  <a:schemeClr val="tx1"/>
                </a:solidFill>
                <a:latin typeface="+mn-lt"/>
                <a:ea typeface="+mn-ea"/>
                <a:cs typeface="+mn-cs"/>
              </a:defRPr>
            </a:lvl8pPr>
            <a:lvl9pPr marL="3886161" indent="-228597" algn="l" defTabSz="457196" rtl="0" eaLnBrk="1" latinLnBrk="0" hangingPunct="1">
              <a:spcBef>
                <a:spcPct val="20000"/>
              </a:spcBef>
              <a:buFont typeface="Arial"/>
              <a:buChar char="•"/>
              <a:defRPr sz="2000" kern="1200">
                <a:solidFill>
                  <a:schemeClr val="tx1"/>
                </a:solidFill>
                <a:latin typeface="+mn-lt"/>
                <a:ea typeface="+mn-ea"/>
                <a:cs typeface="+mn-cs"/>
              </a:defRPr>
            </a:lvl9pPr>
          </a:lstStyle>
          <a:p>
            <a:r>
              <a:rPr lang="en-US" sz="1600" b="1" dirty="0"/>
              <a:t>The Bible Can be Understood</a:t>
            </a:r>
          </a:p>
          <a:p>
            <a:r>
              <a:rPr lang="en-US" sz="1600" b="1" dirty="0"/>
              <a:t>Primacy of Authorial Intent</a:t>
            </a:r>
          </a:p>
          <a:p>
            <a:r>
              <a:rPr lang="en-US" sz="1600" b="1" dirty="0"/>
              <a:t>Unity of Scripture in its Narrative/Worldview</a:t>
            </a:r>
          </a:p>
          <a:p>
            <a:r>
              <a:rPr lang="en-US" sz="1600" b="1" dirty="0"/>
              <a:t>Each Book has its own Integrity</a:t>
            </a:r>
          </a:p>
          <a:p>
            <a:r>
              <a:rPr lang="en-US" sz="1600" b="1" dirty="0"/>
              <a:t>The Primary Figure of Scripture is God</a:t>
            </a:r>
          </a:p>
          <a:p>
            <a:r>
              <a:rPr lang="en-US" sz="1600" b="1" dirty="0"/>
              <a:t>Sufficiency of English Translations</a:t>
            </a:r>
          </a:p>
          <a:p>
            <a:r>
              <a:rPr lang="en-US" sz="1600" b="1" dirty="0"/>
              <a:t>Scripture is True and Authoritative</a:t>
            </a:r>
          </a:p>
          <a:p>
            <a:endParaRPr lang="en-US" sz="1400" b="1" dirty="0"/>
          </a:p>
        </p:txBody>
      </p:sp>
    </p:spTree>
    <p:extLst>
      <p:ext uri="{BB962C8B-B14F-4D97-AF65-F5344CB8AC3E}">
        <p14:creationId xmlns:p14="http://schemas.microsoft.com/office/powerpoint/2010/main" val="1079961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dissolve">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Effect transition="in" filter="dissolve">
                                      <p:cBhvr>
                                        <p:cTn id="27" dur="500"/>
                                        <p:tgtEl>
                                          <p:spTgt spid="3">
                                            <p:txEl>
                                              <p:pRg st="10" end="1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11" end="11"/>
                                            </p:txEl>
                                          </p:spTgt>
                                        </p:tgtEl>
                                        <p:attrNameLst>
                                          <p:attrName>style.visibility</p:attrName>
                                        </p:attrNameLst>
                                      </p:cBhvr>
                                      <p:to>
                                        <p:strVal val="visible"/>
                                      </p:to>
                                    </p:set>
                                    <p:animEffect transition="in" filter="dissolve">
                                      <p:cBhvr>
                                        <p:cTn id="32" dur="500"/>
                                        <p:tgtEl>
                                          <p:spTgt spid="3">
                                            <p:txEl>
                                              <p:pRg st="11" end="1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dissolve">
                                      <p:cBhvr>
                                        <p:cTn id="37" dur="500"/>
                                        <p:tgtEl>
                                          <p:spTgt spid="3">
                                            <p:txEl>
                                              <p:pRg st="12" end="1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13" end="13"/>
                                            </p:txEl>
                                          </p:spTgt>
                                        </p:tgtEl>
                                        <p:attrNameLst>
                                          <p:attrName>style.visibility</p:attrName>
                                        </p:attrNameLst>
                                      </p:cBhvr>
                                      <p:to>
                                        <p:strVal val="visible"/>
                                      </p:to>
                                    </p:set>
                                    <p:animEffect transition="in" filter="dissolve">
                                      <p:cBhvr>
                                        <p:cTn id="42"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0A05B"/>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968" y="65010"/>
            <a:ext cx="5839162" cy="668909"/>
          </a:xfrm>
        </p:spPr>
        <p:txBody>
          <a:bodyPr>
            <a:normAutofit fontScale="90000"/>
          </a:bodyPr>
          <a:lstStyle/>
          <a:p>
            <a:r>
              <a:rPr lang="en-US" dirty="0"/>
              <a:t>Selecting a Bible</a:t>
            </a:r>
          </a:p>
        </p:txBody>
      </p:sp>
      <p:pic>
        <p:nvPicPr>
          <p:cNvPr id="4" name="Picture 3" descr="maxresdefaul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31129" y="65010"/>
            <a:ext cx="3212871" cy="668909"/>
          </a:xfrm>
          <a:prstGeom prst="rect">
            <a:avLst/>
          </a:prstGeom>
        </p:spPr>
      </p:pic>
      <p:pic>
        <p:nvPicPr>
          <p:cNvPr id="7" name="Picture 6">
            <a:extLst>
              <a:ext uri="{FF2B5EF4-FFF2-40B4-BE49-F238E27FC236}">
                <a16:creationId xmlns:a16="http://schemas.microsoft.com/office/drawing/2014/main" id="{56EF4A10-E818-0C43-83C9-3A801EB1507C}"/>
              </a:ext>
            </a:extLst>
          </p:cNvPr>
          <p:cNvPicPr>
            <a:picLocks noChangeAspect="1"/>
          </p:cNvPicPr>
          <p:nvPr/>
        </p:nvPicPr>
        <p:blipFill rotWithShape="1">
          <a:blip r:embed="rId3"/>
          <a:srcRect l="1436" t="36022" r="19574" b="25378"/>
          <a:stretch/>
        </p:blipFill>
        <p:spPr>
          <a:xfrm>
            <a:off x="92508" y="1672936"/>
            <a:ext cx="8958983" cy="3428847"/>
          </a:xfrm>
          <a:prstGeom prst="rect">
            <a:avLst/>
          </a:prstGeom>
        </p:spPr>
      </p:pic>
    </p:spTree>
    <p:extLst>
      <p:ext uri="{BB962C8B-B14F-4D97-AF65-F5344CB8AC3E}">
        <p14:creationId xmlns:p14="http://schemas.microsoft.com/office/powerpoint/2010/main" val="3892409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0A05B"/>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968" y="65010"/>
            <a:ext cx="5839162" cy="668909"/>
          </a:xfrm>
        </p:spPr>
        <p:txBody>
          <a:bodyPr>
            <a:normAutofit fontScale="90000"/>
          </a:bodyPr>
          <a:lstStyle/>
          <a:p>
            <a:r>
              <a:rPr lang="en-US" dirty="0"/>
              <a:t>Selecting a Bible</a:t>
            </a:r>
          </a:p>
        </p:txBody>
      </p:sp>
      <p:pic>
        <p:nvPicPr>
          <p:cNvPr id="4" name="Picture 3" descr="maxresdefaul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31129" y="65010"/>
            <a:ext cx="3212871" cy="668909"/>
          </a:xfrm>
          <a:prstGeom prst="rect">
            <a:avLst/>
          </a:prstGeom>
        </p:spPr>
      </p:pic>
      <p:pic>
        <p:nvPicPr>
          <p:cNvPr id="5" name="Picture 4">
            <a:extLst>
              <a:ext uri="{FF2B5EF4-FFF2-40B4-BE49-F238E27FC236}">
                <a16:creationId xmlns:a16="http://schemas.microsoft.com/office/drawing/2014/main" id="{870A70CB-28F9-5A47-B15F-44FE0BFDD28C}"/>
              </a:ext>
            </a:extLst>
          </p:cNvPr>
          <p:cNvPicPr>
            <a:picLocks noChangeAspect="1"/>
          </p:cNvPicPr>
          <p:nvPr/>
        </p:nvPicPr>
        <p:blipFill rotWithShape="1">
          <a:blip r:embed="rId3"/>
          <a:srcRect l="3398" t="43907" r="58112" b="32621"/>
          <a:stretch/>
        </p:blipFill>
        <p:spPr>
          <a:xfrm>
            <a:off x="62494" y="1689339"/>
            <a:ext cx="9019012" cy="3506116"/>
          </a:xfrm>
          <a:prstGeom prst="rect">
            <a:avLst/>
          </a:prstGeom>
        </p:spPr>
      </p:pic>
    </p:spTree>
    <p:extLst>
      <p:ext uri="{BB962C8B-B14F-4D97-AF65-F5344CB8AC3E}">
        <p14:creationId xmlns:p14="http://schemas.microsoft.com/office/powerpoint/2010/main" val="751972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0A05B"/>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968" y="65010"/>
            <a:ext cx="5839162" cy="668909"/>
          </a:xfrm>
        </p:spPr>
        <p:txBody>
          <a:bodyPr>
            <a:normAutofit fontScale="90000"/>
          </a:bodyPr>
          <a:lstStyle/>
          <a:p>
            <a:r>
              <a:rPr lang="en-US" dirty="0"/>
              <a:t>Selecting a Bible</a:t>
            </a:r>
          </a:p>
        </p:txBody>
      </p:sp>
      <p:pic>
        <p:nvPicPr>
          <p:cNvPr id="4" name="Picture 3" descr="maxresdefaul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31129" y="65010"/>
            <a:ext cx="3212871" cy="668909"/>
          </a:xfrm>
          <a:prstGeom prst="rect">
            <a:avLst/>
          </a:prstGeom>
        </p:spPr>
      </p:pic>
      <p:pic>
        <p:nvPicPr>
          <p:cNvPr id="6" name="Picture 5">
            <a:extLst>
              <a:ext uri="{FF2B5EF4-FFF2-40B4-BE49-F238E27FC236}">
                <a16:creationId xmlns:a16="http://schemas.microsoft.com/office/drawing/2014/main" id="{B934A3C6-7966-C648-A34F-41C8EE0AE969}"/>
              </a:ext>
            </a:extLst>
          </p:cNvPr>
          <p:cNvPicPr>
            <a:picLocks noChangeAspect="1"/>
          </p:cNvPicPr>
          <p:nvPr/>
        </p:nvPicPr>
        <p:blipFill rotWithShape="1">
          <a:blip r:embed="rId3"/>
          <a:srcRect l="42032" t="43724" r="21345" b="32621"/>
          <a:stretch/>
        </p:blipFill>
        <p:spPr>
          <a:xfrm>
            <a:off x="91968" y="1610591"/>
            <a:ext cx="8978141" cy="3436180"/>
          </a:xfrm>
          <a:prstGeom prst="rect">
            <a:avLst/>
          </a:prstGeom>
        </p:spPr>
      </p:pic>
    </p:spTree>
    <p:extLst>
      <p:ext uri="{BB962C8B-B14F-4D97-AF65-F5344CB8AC3E}">
        <p14:creationId xmlns:p14="http://schemas.microsoft.com/office/powerpoint/2010/main" val="9052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0A05B"/>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968" y="65010"/>
            <a:ext cx="5839162" cy="668909"/>
          </a:xfrm>
        </p:spPr>
        <p:txBody>
          <a:bodyPr>
            <a:normAutofit fontScale="90000"/>
          </a:bodyPr>
          <a:lstStyle/>
          <a:p>
            <a:r>
              <a:rPr lang="en-US" dirty="0"/>
              <a:t>Class Activity</a:t>
            </a:r>
          </a:p>
        </p:txBody>
      </p:sp>
      <p:sp>
        <p:nvSpPr>
          <p:cNvPr id="3" name="Content Placeholder 2"/>
          <p:cNvSpPr>
            <a:spLocks noGrp="1"/>
          </p:cNvSpPr>
          <p:nvPr>
            <p:ph idx="1"/>
          </p:nvPr>
        </p:nvSpPr>
        <p:spPr>
          <a:xfrm>
            <a:off x="91967" y="974557"/>
            <a:ext cx="8960066" cy="4681881"/>
          </a:xfrm>
        </p:spPr>
        <p:txBody>
          <a:bodyPr>
            <a:normAutofit fontScale="92500" lnSpcReduction="20000"/>
          </a:bodyPr>
          <a:lstStyle/>
          <a:p>
            <a:pPr marL="457200" lvl="0" indent="-457200">
              <a:buFont typeface="+mj-lt"/>
              <a:buAutoNum type="arabicPeriod"/>
            </a:pPr>
            <a:r>
              <a:rPr lang="en-US" b="1" dirty="0"/>
              <a:t>Share with the class your impression of the paraphrased version. How is it different? Is it easier to read? What value do you see in it? </a:t>
            </a:r>
          </a:p>
          <a:p>
            <a:pPr marL="457200" indent="-457200">
              <a:buFont typeface="+mj-lt"/>
              <a:buAutoNum type="arabicPeriod"/>
            </a:pPr>
            <a:endParaRPr lang="en-US" b="1" dirty="0"/>
          </a:p>
          <a:p>
            <a:pPr marL="457200" lvl="0" indent="-457200">
              <a:buFont typeface="+mj-lt"/>
              <a:buAutoNum type="arabicPeriod"/>
            </a:pPr>
            <a:r>
              <a:rPr lang="en-US" b="1" dirty="0"/>
              <a:t>Look for any textual footnotes in your own Bible for Mark 1:1-8. Share with the class at least one piece of information gained from those notes. </a:t>
            </a:r>
          </a:p>
          <a:p>
            <a:pPr marL="457200" indent="-457200">
              <a:buFont typeface="+mj-lt"/>
              <a:buAutoNum type="arabicPeriod"/>
            </a:pPr>
            <a:endParaRPr lang="en-US" b="1" dirty="0"/>
          </a:p>
          <a:p>
            <a:pPr marL="457200" lvl="0" indent="-457200">
              <a:buFont typeface="+mj-lt"/>
              <a:buAutoNum type="arabicPeriod"/>
            </a:pPr>
            <a:r>
              <a:rPr lang="en-US" b="1" dirty="0"/>
              <a:t>Look up any cross-references cited in your Bible. Share with the class whatever you found interesting or helpful. </a:t>
            </a:r>
          </a:p>
        </p:txBody>
      </p:sp>
      <p:pic>
        <p:nvPicPr>
          <p:cNvPr id="4" name="Picture 3" descr="maxresdefaul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31129" y="65010"/>
            <a:ext cx="3212871" cy="668909"/>
          </a:xfrm>
          <a:prstGeom prst="rect">
            <a:avLst/>
          </a:prstGeom>
        </p:spPr>
      </p:pic>
    </p:spTree>
    <p:extLst>
      <p:ext uri="{BB962C8B-B14F-4D97-AF65-F5344CB8AC3E}">
        <p14:creationId xmlns:p14="http://schemas.microsoft.com/office/powerpoint/2010/main" val="3688549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D0A05B"/>
        </a:solidFill>
        <a:effectLst/>
      </p:bgPr>
    </p:bg>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54D1C855-E88B-AB43-82A6-70AE48B4A4E0}"/>
              </a:ext>
            </a:extLst>
          </p:cNvPr>
          <p:cNvSpPr txBox="1">
            <a:spLocks/>
          </p:cNvSpPr>
          <p:nvPr/>
        </p:nvSpPr>
        <p:spPr>
          <a:xfrm>
            <a:off x="281694" y="65362"/>
            <a:ext cx="3957483" cy="423421"/>
          </a:xfrm>
          <a:prstGeom prst="rect">
            <a:avLst/>
          </a:prstGeom>
        </p:spPr>
        <p:txBody>
          <a:bodyPr vert="horz" lIns="91440" tIns="45720" rIns="91440" bIns="45720" rtlCol="0">
            <a:normAutofit lnSpcReduction="10000"/>
          </a:bodyPr>
          <a:lstStyle>
            <a:lvl1pPr marL="342896" indent="-342896" algn="l" defTabSz="457196" rtl="0" eaLnBrk="1" latinLnBrk="0" hangingPunct="1">
              <a:spcBef>
                <a:spcPct val="20000"/>
              </a:spcBef>
              <a:buFont typeface="Arial"/>
              <a:buChar char="•"/>
              <a:defRPr sz="3200" kern="1200">
                <a:solidFill>
                  <a:schemeClr val="tx1"/>
                </a:solidFill>
                <a:latin typeface="+mn-lt"/>
                <a:ea typeface="+mn-ea"/>
                <a:cs typeface="+mn-cs"/>
              </a:defRPr>
            </a:lvl1pPr>
            <a:lvl2pPr marL="742943" indent="-285747" algn="l" defTabSz="457196" rtl="0" eaLnBrk="1" latinLnBrk="0" hangingPunct="1">
              <a:spcBef>
                <a:spcPct val="20000"/>
              </a:spcBef>
              <a:buFont typeface="Arial"/>
              <a:buChar char="–"/>
              <a:defRPr sz="2800" kern="1200">
                <a:solidFill>
                  <a:schemeClr val="tx1"/>
                </a:solidFill>
                <a:latin typeface="+mn-lt"/>
                <a:ea typeface="+mn-ea"/>
                <a:cs typeface="+mn-cs"/>
              </a:defRPr>
            </a:lvl2pPr>
            <a:lvl3pPr marL="1142988" indent="-228597" algn="l" defTabSz="457196" rtl="0" eaLnBrk="1" latinLnBrk="0" hangingPunct="1">
              <a:spcBef>
                <a:spcPct val="20000"/>
              </a:spcBef>
              <a:buFont typeface="Arial"/>
              <a:buChar char="•"/>
              <a:defRPr sz="2400" kern="1200">
                <a:solidFill>
                  <a:schemeClr val="tx1"/>
                </a:solidFill>
                <a:latin typeface="+mn-lt"/>
                <a:ea typeface="+mn-ea"/>
                <a:cs typeface="+mn-cs"/>
              </a:defRPr>
            </a:lvl3pPr>
            <a:lvl4pPr marL="1600184" indent="-228597" algn="l" defTabSz="457196" rtl="0" eaLnBrk="1" latinLnBrk="0" hangingPunct="1">
              <a:spcBef>
                <a:spcPct val="20000"/>
              </a:spcBef>
              <a:buFont typeface="Arial"/>
              <a:buChar char="–"/>
              <a:defRPr sz="2000" kern="1200">
                <a:solidFill>
                  <a:schemeClr val="tx1"/>
                </a:solidFill>
                <a:latin typeface="+mn-lt"/>
                <a:ea typeface="+mn-ea"/>
                <a:cs typeface="+mn-cs"/>
              </a:defRPr>
            </a:lvl4pPr>
            <a:lvl5pPr marL="2057379" indent="-228597" algn="l" defTabSz="457196" rtl="0" eaLnBrk="1" latinLnBrk="0" hangingPunct="1">
              <a:spcBef>
                <a:spcPct val="20000"/>
              </a:spcBef>
              <a:buFont typeface="Arial"/>
              <a:buChar char="»"/>
              <a:defRPr sz="2000" kern="1200">
                <a:solidFill>
                  <a:schemeClr val="tx1"/>
                </a:solidFill>
                <a:latin typeface="+mn-lt"/>
                <a:ea typeface="+mn-ea"/>
                <a:cs typeface="+mn-cs"/>
              </a:defRPr>
            </a:lvl5pPr>
            <a:lvl6pPr marL="2514575" indent="-228597" algn="l" defTabSz="457196" rtl="0" eaLnBrk="1" latinLnBrk="0" hangingPunct="1">
              <a:spcBef>
                <a:spcPct val="20000"/>
              </a:spcBef>
              <a:buFont typeface="Arial"/>
              <a:buChar char="•"/>
              <a:defRPr sz="2000" kern="1200">
                <a:solidFill>
                  <a:schemeClr val="tx1"/>
                </a:solidFill>
                <a:latin typeface="+mn-lt"/>
                <a:ea typeface="+mn-ea"/>
                <a:cs typeface="+mn-cs"/>
              </a:defRPr>
            </a:lvl6pPr>
            <a:lvl7pPr marL="2971770" indent="-228597" algn="l" defTabSz="457196" rtl="0" eaLnBrk="1" latinLnBrk="0" hangingPunct="1">
              <a:spcBef>
                <a:spcPct val="20000"/>
              </a:spcBef>
              <a:buFont typeface="Arial"/>
              <a:buChar char="•"/>
              <a:defRPr sz="2000" kern="1200">
                <a:solidFill>
                  <a:schemeClr val="tx1"/>
                </a:solidFill>
                <a:latin typeface="+mn-lt"/>
                <a:ea typeface="+mn-ea"/>
                <a:cs typeface="+mn-cs"/>
              </a:defRPr>
            </a:lvl7pPr>
            <a:lvl8pPr marL="3428966" indent="-228597" algn="l" defTabSz="457196" rtl="0" eaLnBrk="1" latinLnBrk="0" hangingPunct="1">
              <a:spcBef>
                <a:spcPct val="20000"/>
              </a:spcBef>
              <a:buFont typeface="Arial"/>
              <a:buChar char="•"/>
              <a:defRPr sz="2000" kern="1200">
                <a:solidFill>
                  <a:schemeClr val="tx1"/>
                </a:solidFill>
                <a:latin typeface="+mn-lt"/>
                <a:ea typeface="+mn-ea"/>
                <a:cs typeface="+mn-cs"/>
              </a:defRPr>
            </a:lvl8pPr>
            <a:lvl9pPr marL="3886161" indent="-228597" algn="l" defTabSz="457196"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2400" u="sng" dirty="0"/>
              <a:t>New American Standard Bible</a:t>
            </a:r>
          </a:p>
        </p:txBody>
      </p:sp>
      <p:sp>
        <p:nvSpPr>
          <p:cNvPr id="8" name="Content Placeholder 3">
            <a:extLst>
              <a:ext uri="{FF2B5EF4-FFF2-40B4-BE49-F238E27FC236}">
                <a16:creationId xmlns:a16="http://schemas.microsoft.com/office/drawing/2014/main" id="{35643860-75EB-BB47-9C4B-52A8C9ACDDC6}"/>
              </a:ext>
            </a:extLst>
          </p:cNvPr>
          <p:cNvSpPr txBox="1">
            <a:spLocks/>
          </p:cNvSpPr>
          <p:nvPr/>
        </p:nvSpPr>
        <p:spPr>
          <a:xfrm>
            <a:off x="52783" y="552413"/>
            <a:ext cx="4415307" cy="5101525"/>
          </a:xfrm>
          <a:prstGeom prst="rect">
            <a:avLst/>
          </a:prstGeom>
          <a:ln>
            <a:solidFill>
              <a:schemeClr val="tx1"/>
            </a:solidFill>
          </a:ln>
        </p:spPr>
        <p:txBody>
          <a:bodyPr>
            <a:noAutofit/>
          </a:bodyPr>
          <a:lstStyle>
            <a:lvl1pPr marL="342896" indent="-342896" algn="l" defTabSz="457196" rtl="0" eaLnBrk="1" latinLnBrk="0" hangingPunct="1">
              <a:spcBef>
                <a:spcPct val="20000"/>
              </a:spcBef>
              <a:buFont typeface="Arial"/>
              <a:buChar char="•"/>
              <a:defRPr sz="3200" kern="1200">
                <a:solidFill>
                  <a:schemeClr val="tx1"/>
                </a:solidFill>
                <a:latin typeface="+mn-lt"/>
                <a:ea typeface="+mn-ea"/>
                <a:cs typeface="+mn-cs"/>
              </a:defRPr>
            </a:lvl1pPr>
            <a:lvl2pPr marL="742943" indent="-285747" algn="l" defTabSz="457196" rtl="0" eaLnBrk="1" latinLnBrk="0" hangingPunct="1">
              <a:spcBef>
                <a:spcPct val="20000"/>
              </a:spcBef>
              <a:buFont typeface="Arial"/>
              <a:buChar char="–"/>
              <a:defRPr sz="2800" kern="1200">
                <a:solidFill>
                  <a:schemeClr val="tx1"/>
                </a:solidFill>
                <a:latin typeface="+mn-lt"/>
                <a:ea typeface="+mn-ea"/>
                <a:cs typeface="+mn-cs"/>
              </a:defRPr>
            </a:lvl2pPr>
            <a:lvl3pPr marL="1142988" indent="-228597" algn="l" defTabSz="457196" rtl="0" eaLnBrk="1" latinLnBrk="0" hangingPunct="1">
              <a:spcBef>
                <a:spcPct val="20000"/>
              </a:spcBef>
              <a:buFont typeface="Arial"/>
              <a:buChar char="•"/>
              <a:defRPr sz="2400" kern="1200">
                <a:solidFill>
                  <a:schemeClr val="tx1"/>
                </a:solidFill>
                <a:latin typeface="+mn-lt"/>
                <a:ea typeface="+mn-ea"/>
                <a:cs typeface="+mn-cs"/>
              </a:defRPr>
            </a:lvl3pPr>
            <a:lvl4pPr marL="1600184" indent="-228597" algn="l" defTabSz="457196" rtl="0" eaLnBrk="1" latinLnBrk="0" hangingPunct="1">
              <a:spcBef>
                <a:spcPct val="20000"/>
              </a:spcBef>
              <a:buFont typeface="Arial"/>
              <a:buChar char="–"/>
              <a:defRPr sz="2000" kern="1200">
                <a:solidFill>
                  <a:schemeClr val="tx1"/>
                </a:solidFill>
                <a:latin typeface="+mn-lt"/>
                <a:ea typeface="+mn-ea"/>
                <a:cs typeface="+mn-cs"/>
              </a:defRPr>
            </a:lvl4pPr>
            <a:lvl5pPr marL="2057379" indent="-228597" algn="l" defTabSz="457196" rtl="0" eaLnBrk="1" latinLnBrk="0" hangingPunct="1">
              <a:spcBef>
                <a:spcPct val="20000"/>
              </a:spcBef>
              <a:buFont typeface="Arial"/>
              <a:buChar char="»"/>
              <a:defRPr sz="2000" kern="1200">
                <a:solidFill>
                  <a:schemeClr val="tx1"/>
                </a:solidFill>
                <a:latin typeface="+mn-lt"/>
                <a:ea typeface="+mn-ea"/>
                <a:cs typeface="+mn-cs"/>
              </a:defRPr>
            </a:lvl5pPr>
            <a:lvl6pPr marL="2514575" indent="-228597" algn="l" defTabSz="457196" rtl="0" eaLnBrk="1" latinLnBrk="0" hangingPunct="1">
              <a:spcBef>
                <a:spcPct val="20000"/>
              </a:spcBef>
              <a:buFont typeface="Arial"/>
              <a:buChar char="•"/>
              <a:defRPr sz="2000" kern="1200">
                <a:solidFill>
                  <a:schemeClr val="tx1"/>
                </a:solidFill>
                <a:latin typeface="+mn-lt"/>
                <a:ea typeface="+mn-ea"/>
                <a:cs typeface="+mn-cs"/>
              </a:defRPr>
            </a:lvl6pPr>
            <a:lvl7pPr marL="2971770" indent="-228597" algn="l" defTabSz="457196" rtl="0" eaLnBrk="1" latinLnBrk="0" hangingPunct="1">
              <a:spcBef>
                <a:spcPct val="20000"/>
              </a:spcBef>
              <a:buFont typeface="Arial"/>
              <a:buChar char="•"/>
              <a:defRPr sz="2000" kern="1200">
                <a:solidFill>
                  <a:schemeClr val="tx1"/>
                </a:solidFill>
                <a:latin typeface="+mn-lt"/>
                <a:ea typeface="+mn-ea"/>
                <a:cs typeface="+mn-cs"/>
              </a:defRPr>
            </a:lvl7pPr>
            <a:lvl8pPr marL="3428966" indent="-228597" algn="l" defTabSz="457196" rtl="0" eaLnBrk="1" latinLnBrk="0" hangingPunct="1">
              <a:spcBef>
                <a:spcPct val="20000"/>
              </a:spcBef>
              <a:buFont typeface="Arial"/>
              <a:buChar char="•"/>
              <a:defRPr sz="2000" kern="1200">
                <a:solidFill>
                  <a:schemeClr val="tx1"/>
                </a:solidFill>
                <a:latin typeface="+mn-lt"/>
                <a:ea typeface="+mn-ea"/>
                <a:cs typeface="+mn-cs"/>
              </a:defRPr>
            </a:lvl8pPr>
            <a:lvl9pPr marL="3886161" indent="-228597" algn="l" defTabSz="457196"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1500" b="1" dirty="0"/>
              <a:t>1 </a:t>
            </a:r>
            <a:r>
              <a:rPr lang="en-US" sz="1500" dirty="0"/>
              <a:t>The beginning of the gospel of Jesus Christ, the Son of God.</a:t>
            </a:r>
          </a:p>
          <a:p>
            <a:pPr marL="0" indent="0">
              <a:buFont typeface="Arial"/>
              <a:buNone/>
            </a:pPr>
            <a:r>
              <a:rPr lang="en-US" sz="1500" b="1" baseline="30000" dirty="0"/>
              <a:t>2 </a:t>
            </a:r>
            <a:r>
              <a:rPr lang="en-US" sz="1500" dirty="0"/>
              <a:t>As it is written in Isaiah the prophet:</a:t>
            </a:r>
          </a:p>
          <a:p>
            <a:pPr marL="0" indent="0">
              <a:buFont typeface="Arial"/>
              <a:buNone/>
            </a:pPr>
            <a:r>
              <a:rPr lang="en-US" sz="1500" dirty="0"/>
              <a:t>“</a:t>
            </a:r>
            <a:r>
              <a:rPr lang="en-US" sz="1500" cap="small" dirty="0"/>
              <a:t>Behold</a:t>
            </a:r>
            <a:r>
              <a:rPr lang="en-US" sz="1500" dirty="0"/>
              <a:t>, I </a:t>
            </a:r>
            <a:r>
              <a:rPr lang="en-US" sz="1500" cap="small" dirty="0"/>
              <a:t>send My messenger</a:t>
            </a:r>
            <a:r>
              <a:rPr lang="en-US" sz="1500" dirty="0"/>
              <a:t> </a:t>
            </a:r>
            <a:r>
              <a:rPr lang="en-US" sz="1500" baseline="30000" dirty="0"/>
              <a:t>[</a:t>
            </a:r>
            <a:r>
              <a:rPr lang="en-US" sz="1500" baseline="30000" dirty="0">
                <a:hlinkClick r:id="rId2" tooltip="See footnote a"/>
              </a:rPr>
              <a:t>a</a:t>
            </a:r>
            <a:r>
              <a:rPr lang="en-US" sz="1500" baseline="30000" dirty="0"/>
              <a:t>]</a:t>
            </a:r>
            <a:r>
              <a:rPr lang="en-US" sz="1500" cap="small" dirty="0"/>
              <a:t>ahead of You</a:t>
            </a:r>
            <a:r>
              <a:rPr lang="en-US" sz="1500" dirty="0"/>
              <a:t>,</a:t>
            </a:r>
            <a:br>
              <a:rPr lang="en-US" sz="1500" dirty="0"/>
            </a:br>
            <a:r>
              <a:rPr lang="en-US" sz="1500" cap="small" dirty="0"/>
              <a:t>Who will prepare Your way</a:t>
            </a:r>
            <a:r>
              <a:rPr lang="en-US" sz="1500" dirty="0"/>
              <a:t>;</a:t>
            </a:r>
            <a:br>
              <a:rPr lang="en-US" sz="1500" dirty="0"/>
            </a:br>
            <a:r>
              <a:rPr lang="en-US" sz="1500" b="1" baseline="30000" dirty="0"/>
              <a:t>3 </a:t>
            </a:r>
            <a:r>
              <a:rPr lang="en-US" sz="1500" cap="small" dirty="0"/>
              <a:t>The voice of one crying in the wilderness</a:t>
            </a:r>
            <a:r>
              <a:rPr lang="en-US" sz="1500" dirty="0"/>
              <a:t>,</a:t>
            </a:r>
            <a:br>
              <a:rPr lang="en-US" sz="1500" dirty="0"/>
            </a:br>
            <a:r>
              <a:rPr lang="en-US" sz="1500" dirty="0"/>
              <a:t>‘</a:t>
            </a:r>
            <a:r>
              <a:rPr lang="en-US" sz="1500" cap="small" dirty="0"/>
              <a:t>Make ready the way of the Lord</a:t>
            </a:r>
            <a:r>
              <a:rPr lang="en-US" sz="1500" dirty="0"/>
              <a:t>,</a:t>
            </a:r>
            <a:br>
              <a:rPr lang="en-US" sz="1500" dirty="0"/>
            </a:br>
            <a:r>
              <a:rPr lang="en-US" sz="1500" cap="small" dirty="0"/>
              <a:t>Make His paths straight</a:t>
            </a:r>
            <a:r>
              <a:rPr lang="en-US" sz="1500" dirty="0"/>
              <a:t>.’”</a:t>
            </a:r>
          </a:p>
          <a:p>
            <a:pPr marL="0" indent="0">
              <a:buFont typeface="Arial"/>
              <a:buNone/>
            </a:pPr>
            <a:r>
              <a:rPr lang="en-US" sz="1500" b="1" baseline="30000" dirty="0"/>
              <a:t>4 </a:t>
            </a:r>
            <a:r>
              <a:rPr lang="en-US" sz="1500" dirty="0"/>
              <a:t>John the Baptist appeared in the wilderness </a:t>
            </a:r>
            <a:r>
              <a:rPr lang="en-US" sz="1500" baseline="30000" dirty="0"/>
              <a:t>[</a:t>
            </a:r>
            <a:r>
              <a:rPr lang="en-US" sz="1500" baseline="30000" dirty="0">
                <a:hlinkClick r:id="rId3" tooltip="See footnote b"/>
              </a:rPr>
              <a:t>b</a:t>
            </a:r>
            <a:r>
              <a:rPr lang="en-US" sz="1500" baseline="30000" dirty="0"/>
              <a:t>]</a:t>
            </a:r>
            <a:r>
              <a:rPr lang="en-US" sz="1500" dirty="0"/>
              <a:t>preaching a baptism of repentance for the forgiveness of sins. </a:t>
            </a:r>
            <a:r>
              <a:rPr lang="en-US" sz="1500" b="1" baseline="30000" dirty="0"/>
              <a:t>5 </a:t>
            </a:r>
            <a:r>
              <a:rPr lang="en-US" sz="1500" dirty="0"/>
              <a:t>And all the country of Judea was going out to him, and all the people of Jerusalem; and they were being baptized by him in the Jordan River, confessing their sins. </a:t>
            </a:r>
            <a:r>
              <a:rPr lang="en-US" sz="1500" b="1" baseline="30000" dirty="0"/>
              <a:t>6 </a:t>
            </a:r>
            <a:r>
              <a:rPr lang="en-US" sz="1500" dirty="0"/>
              <a:t>John was clothed with camel’s hair and </a:t>
            </a:r>
            <a:r>
              <a:rPr lang="en-US" sz="1500" i="1" dirty="0"/>
              <a:t>wore</a:t>
            </a:r>
            <a:r>
              <a:rPr lang="en-US" sz="1500" dirty="0"/>
              <a:t> a leather belt around his waist, and </a:t>
            </a:r>
            <a:r>
              <a:rPr lang="en-US" sz="1500" baseline="30000" dirty="0"/>
              <a:t>[</a:t>
            </a:r>
            <a:r>
              <a:rPr lang="en-US" sz="1500" baseline="30000" dirty="0">
                <a:hlinkClick r:id="rId4" tooltip="See footnote c"/>
              </a:rPr>
              <a:t>c</a:t>
            </a:r>
            <a:r>
              <a:rPr lang="en-US" sz="1500" baseline="30000" dirty="0"/>
              <a:t>]</a:t>
            </a:r>
            <a:r>
              <a:rPr lang="en-US" sz="1500" dirty="0"/>
              <a:t>his diet was locusts and wild honey. </a:t>
            </a:r>
            <a:r>
              <a:rPr lang="en-US" sz="1500" b="1" baseline="30000" dirty="0"/>
              <a:t>7 </a:t>
            </a:r>
            <a:r>
              <a:rPr lang="en-US" sz="1500" dirty="0"/>
              <a:t>And he was </a:t>
            </a:r>
            <a:r>
              <a:rPr lang="en-US" sz="1500" baseline="30000" dirty="0"/>
              <a:t>[</a:t>
            </a:r>
            <a:r>
              <a:rPr lang="en-US" sz="1500" baseline="30000" dirty="0">
                <a:hlinkClick r:id="rId5" tooltip="See footnote d"/>
              </a:rPr>
              <a:t>d</a:t>
            </a:r>
            <a:r>
              <a:rPr lang="en-US" sz="1500" baseline="30000" dirty="0"/>
              <a:t>]</a:t>
            </a:r>
            <a:r>
              <a:rPr lang="en-US" sz="1500" dirty="0"/>
              <a:t>preaching, and saying, “After me One is coming who is mightier than I, and I am not fit to stoop down and untie the thong of His sandals. </a:t>
            </a:r>
            <a:r>
              <a:rPr lang="en-US" sz="1500" b="1" baseline="30000" dirty="0"/>
              <a:t>8 </a:t>
            </a:r>
            <a:r>
              <a:rPr lang="en-US" sz="1500" dirty="0"/>
              <a:t>I baptized you </a:t>
            </a:r>
            <a:r>
              <a:rPr lang="en-US" sz="1500" baseline="30000" dirty="0"/>
              <a:t>[</a:t>
            </a:r>
            <a:r>
              <a:rPr lang="en-US" sz="1500" baseline="30000" dirty="0">
                <a:hlinkClick r:id="rId6" tooltip="See footnote e"/>
              </a:rPr>
              <a:t>e</a:t>
            </a:r>
            <a:r>
              <a:rPr lang="en-US" sz="1500" baseline="30000" dirty="0"/>
              <a:t>]</a:t>
            </a:r>
            <a:r>
              <a:rPr lang="en-US" sz="1500" dirty="0"/>
              <a:t>with water; but He will baptize you </a:t>
            </a:r>
            <a:r>
              <a:rPr lang="en-US" sz="1500" baseline="30000" dirty="0"/>
              <a:t>[</a:t>
            </a:r>
            <a:r>
              <a:rPr lang="en-US" sz="1500" baseline="30000" dirty="0">
                <a:hlinkClick r:id="rId7" tooltip="See footnote f"/>
              </a:rPr>
              <a:t>f</a:t>
            </a:r>
            <a:r>
              <a:rPr lang="en-US" sz="1500" baseline="30000" dirty="0"/>
              <a:t>]</a:t>
            </a:r>
            <a:r>
              <a:rPr lang="en-US" sz="1500" dirty="0"/>
              <a:t>with the Holy Spirit.”</a:t>
            </a:r>
          </a:p>
        </p:txBody>
      </p:sp>
      <p:sp>
        <p:nvSpPr>
          <p:cNvPr id="9" name="Text Placeholder 4">
            <a:extLst>
              <a:ext uri="{FF2B5EF4-FFF2-40B4-BE49-F238E27FC236}">
                <a16:creationId xmlns:a16="http://schemas.microsoft.com/office/drawing/2014/main" id="{686470F1-2DAA-0344-AF15-1C0F164747ED}"/>
              </a:ext>
            </a:extLst>
          </p:cNvPr>
          <p:cNvSpPr txBox="1">
            <a:spLocks/>
          </p:cNvSpPr>
          <p:nvPr/>
        </p:nvSpPr>
        <p:spPr>
          <a:xfrm>
            <a:off x="5403898" y="65362"/>
            <a:ext cx="2773124" cy="423421"/>
          </a:xfrm>
          <a:prstGeom prst="rect">
            <a:avLst/>
          </a:prstGeom>
        </p:spPr>
        <p:txBody>
          <a:bodyPr>
            <a:normAutofit lnSpcReduction="10000"/>
          </a:bodyPr>
          <a:lstStyle>
            <a:lvl1pPr marL="342896" indent="-342896" algn="l" defTabSz="457196" rtl="0" eaLnBrk="1" latinLnBrk="0" hangingPunct="1">
              <a:spcBef>
                <a:spcPct val="20000"/>
              </a:spcBef>
              <a:buFont typeface="Arial"/>
              <a:buChar char="•"/>
              <a:defRPr sz="3200" kern="1200">
                <a:solidFill>
                  <a:schemeClr val="tx1"/>
                </a:solidFill>
                <a:latin typeface="+mn-lt"/>
                <a:ea typeface="+mn-ea"/>
                <a:cs typeface="+mn-cs"/>
              </a:defRPr>
            </a:lvl1pPr>
            <a:lvl2pPr marL="742943" indent="-285747" algn="l" defTabSz="457196" rtl="0" eaLnBrk="1" latinLnBrk="0" hangingPunct="1">
              <a:spcBef>
                <a:spcPct val="20000"/>
              </a:spcBef>
              <a:buFont typeface="Arial"/>
              <a:buChar char="–"/>
              <a:defRPr sz="2800" kern="1200">
                <a:solidFill>
                  <a:schemeClr val="tx1"/>
                </a:solidFill>
                <a:latin typeface="+mn-lt"/>
                <a:ea typeface="+mn-ea"/>
                <a:cs typeface="+mn-cs"/>
              </a:defRPr>
            </a:lvl2pPr>
            <a:lvl3pPr marL="1142988" indent="-228597" algn="l" defTabSz="457196" rtl="0" eaLnBrk="1" latinLnBrk="0" hangingPunct="1">
              <a:spcBef>
                <a:spcPct val="20000"/>
              </a:spcBef>
              <a:buFont typeface="Arial"/>
              <a:buChar char="•"/>
              <a:defRPr sz="2400" kern="1200">
                <a:solidFill>
                  <a:schemeClr val="tx1"/>
                </a:solidFill>
                <a:latin typeface="+mn-lt"/>
                <a:ea typeface="+mn-ea"/>
                <a:cs typeface="+mn-cs"/>
              </a:defRPr>
            </a:lvl3pPr>
            <a:lvl4pPr marL="1600184" indent="-228597" algn="l" defTabSz="457196" rtl="0" eaLnBrk="1" latinLnBrk="0" hangingPunct="1">
              <a:spcBef>
                <a:spcPct val="20000"/>
              </a:spcBef>
              <a:buFont typeface="Arial"/>
              <a:buChar char="–"/>
              <a:defRPr sz="2000" kern="1200">
                <a:solidFill>
                  <a:schemeClr val="tx1"/>
                </a:solidFill>
                <a:latin typeface="+mn-lt"/>
                <a:ea typeface="+mn-ea"/>
                <a:cs typeface="+mn-cs"/>
              </a:defRPr>
            </a:lvl4pPr>
            <a:lvl5pPr marL="2057379" indent="-228597" algn="l" defTabSz="457196" rtl="0" eaLnBrk="1" latinLnBrk="0" hangingPunct="1">
              <a:spcBef>
                <a:spcPct val="20000"/>
              </a:spcBef>
              <a:buFont typeface="Arial"/>
              <a:buChar char="»"/>
              <a:defRPr sz="2000" kern="1200">
                <a:solidFill>
                  <a:schemeClr val="tx1"/>
                </a:solidFill>
                <a:latin typeface="+mn-lt"/>
                <a:ea typeface="+mn-ea"/>
                <a:cs typeface="+mn-cs"/>
              </a:defRPr>
            </a:lvl5pPr>
            <a:lvl6pPr marL="2514575" indent="-228597" algn="l" defTabSz="457196" rtl="0" eaLnBrk="1" latinLnBrk="0" hangingPunct="1">
              <a:spcBef>
                <a:spcPct val="20000"/>
              </a:spcBef>
              <a:buFont typeface="Arial"/>
              <a:buChar char="•"/>
              <a:defRPr sz="2000" kern="1200">
                <a:solidFill>
                  <a:schemeClr val="tx1"/>
                </a:solidFill>
                <a:latin typeface="+mn-lt"/>
                <a:ea typeface="+mn-ea"/>
                <a:cs typeface="+mn-cs"/>
              </a:defRPr>
            </a:lvl6pPr>
            <a:lvl7pPr marL="2971770" indent="-228597" algn="l" defTabSz="457196" rtl="0" eaLnBrk="1" latinLnBrk="0" hangingPunct="1">
              <a:spcBef>
                <a:spcPct val="20000"/>
              </a:spcBef>
              <a:buFont typeface="Arial"/>
              <a:buChar char="•"/>
              <a:defRPr sz="2000" kern="1200">
                <a:solidFill>
                  <a:schemeClr val="tx1"/>
                </a:solidFill>
                <a:latin typeface="+mn-lt"/>
                <a:ea typeface="+mn-ea"/>
                <a:cs typeface="+mn-cs"/>
              </a:defRPr>
            </a:lvl7pPr>
            <a:lvl8pPr marL="3428966" indent="-228597" algn="l" defTabSz="457196" rtl="0" eaLnBrk="1" latinLnBrk="0" hangingPunct="1">
              <a:spcBef>
                <a:spcPct val="20000"/>
              </a:spcBef>
              <a:buFont typeface="Arial"/>
              <a:buChar char="•"/>
              <a:defRPr sz="2000" kern="1200">
                <a:solidFill>
                  <a:schemeClr val="tx1"/>
                </a:solidFill>
                <a:latin typeface="+mn-lt"/>
                <a:ea typeface="+mn-ea"/>
                <a:cs typeface="+mn-cs"/>
              </a:defRPr>
            </a:lvl8pPr>
            <a:lvl9pPr marL="3886161" indent="-228597" algn="l" defTabSz="457196"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2400" u="sng" dirty="0"/>
              <a:t>The Living Bible</a:t>
            </a:r>
          </a:p>
        </p:txBody>
      </p:sp>
      <p:sp>
        <p:nvSpPr>
          <p:cNvPr id="10" name="Content Placeholder 5">
            <a:extLst>
              <a:ext uri="{FF2B5EF4-FFF2-40B4-BE49-F238E27FC236}">
                <a16:creationId xmlns:a16="http://schemas.microsoft.com/office/drawing/2014/main" id="{1C8D86CD-E87B-934D-8EE0-50F52A3F43B9}"/>
              </a:ext>
            </a:extLst>
          </p:cNvPr>
          <p:cNvSpPr txBox="1">
            <a:spLocks/>
          </p:cNvSpPr>
          <p:nvPr/>
        </p:nvSpPr>
        <p:spPr>
          <a:xfrm>
            <a:off x="4572001" y="552413"/>
            <a:ext cx="4436918" cy="5097226"/>
          </a:xfrm>
          <a:prstGeom prst="rect">
            <a:avLst/>
          </a:prstGeom>
          <a:ln>
            <a:solidFill>
              <a:schemeClr val="tx1"/>
            </a:solidFill>
          </a:ln>
        </p:spPr>
        <p:txBody>
          <a:bodyPr>
            <a:noAutofit/>
          </a:bodyPr>
          <a:lstStyle>
            <a:lvl1pPr marL="342896" indent="-342896" algn="l" defTabSz="457196" rtl="0" eaLnBrk="1" latinLnBrk="0" hangingPunct="1">
              <a:spcBef>
                <a:spcPct val="20000"/>
              </a:spcBef>
              <a:buFont typeface="Arial"/>
              <a:buChar char="•"/>
              <a:defRPr sz="3200" kern="1200">
                <a:solidFill>
                  <a:schemeClr val="tx1"/>
                </a:solidFill>
                <a:latin typeface="+mn-lt"/>
                <a:ea typeface="+mn-ea"/>
                <a:cs typeface="+mn-cs"/>
              </a:defRPr>
            </a:lvl1pPr>
            <a:lvl2pPr marL="742943" indent="-285747" algn="l" defTabSz="457196" rtl="0" eaLnBrk="1" latinLnBrk="0" hangingPunct="1">
              <a:spcBef>
                <a:spcPct val="20000"/>
              </a:spcBef>
              <a:buFont typeface="Arial"/>
              <a:buChar char="–"/>
              <a:defRPr sz="2800" kern="1200">
                <a:solidFill>
                  <a:schemeClr val="tx1"/>
                </a:solidFill>
                <a:latin typeface="+mn-lt"/>
                <a:ea typeface="+mn-ea"/>
                <a:cs typeface="+mn-cs"/>
              </a:defRPr>
            </a:lvl2pPr>
            <a:lvl3pPr marL="1142988" indent="-228597" algn="l" defTabSz="457196" rtl="0" eaLnBrk="1" latinLnBrk="0" hangingPunct="1">
              <a:spcBef>
                <a:spcPct val="20000"/>
              </a:spcBef>
              <a:buFont typeface="Arial"/>
              <a:buChar char="•"/>
              <a:defRPr sz="2400" kern="1200">
                <a:solidFill>
                  <a:schemeClr val="tx1"/>
                </a:solidFill>
                <a:latin typeface="+mn-lt"/>
                <a:ea typeface="+mn-ea"/>
                <a:cs typeface="+mn-cs"/>
              </a:defRPr>
            </a:lvl3pPr>
            <a:lvl4pPr marL="1600184" indent="-228597" algn="l" defTabSz="457196" rtl="0" eaLnBrk="1" latinLnBrk="0" hangingPunct="1">
              <a:spcBef>
                <a:spcPct val="20000"/>
              </a:spcBef>
              <a:buFont typeface="Arial"/>
              <a:buChar char="–"/>
              <a:defRPr sz="2000" kern="1200">
                <a:solidFill>
                  <a:schemeClr val="tx1"/>
                </a:solidFill>
                <a:latin typeface="+mn-lt"/>
                <a:ea typeface="+mn-ea"/>
                <a:cs typeface="+mn-cs"/>
              </a:defRPr>
            </a:lvl4pPr>
            <a:lvl5pPr marL="2057379" indent="-228597" algn="l" defTabSz="457196" rtl="0" eaLnBrk="1" latinLnBrk="0" hangingPunct="1">
              <a:spcBef>
                <a:spcPct val="20000"/>
              </a:spcBef>
              <a:buFont typeface="Arial"/>
              <a:buChar char="»"/>
              <a:defRPr sz="2000" kern="1200">
                <a:solidFill>
                  <a:schemeClr val="tx1"/>
                </a:solidFill>
                <a:latin typeface="+mn-lt"/>
                <a:ea typeface="+mn-ea"/>
                <a:cs typeface="+mn-cs"/>
              </a:defRPr>
            </a:lvl5pPr>
            <a:lvl6pPr marL="2514575" indent="-228597" algn="l" defTabSz="457196" rtl="0" eaLnBrk="1" latinLnBrk="0" hangingPunct="1">
              <a:spcBef>
                <a:spcPct val="20000"/>
              </a:spcBef>
              <a:buFont typeface="Arial"/>
              <a:buChar char="•"/>
              <a:defRPr sz="2000" kern="1200">
                <a:solidFill>
                  <a:schemeClr val="tx1"/>
                </a:solidFill>
                <a:latin typeface="+mn-lt"/>
                <a:ea typeface="+mn-ea"/>
                <a:cs typeface="+mn-cs"/>
              </a:defRPr>
            </a:lvl6pPr>
            <a:lvl7pPr marL="2971770" indent="-228597" algn="l" defTabSz="457196" rtl="0" eaLnBrk="1" latinLnBrk="0" hangingPunct="1">
              <a:spcBef>
                <a:spcPct val="20000"/>
              </a:spcBef>
              <a:buFont typeface="Arial"/>
              <a:buChar char="•"/>
              <a:defRPr sz="2000" kern="1200">
                <a:solidFill>
                  <a:schemeClr val="tx1"/>
                </a:solidFill>
                <a:latin typeface="+mn-lt"/>
                <a:ea typeface="+mn-ea"/>
                <a:cs typeface="+mn-cs"/>
              </a:defRPr>
            </a:lvl7pPr>
            <a:lvl8pPr marL="3428966" indent="-228597" algn="l" defTabSz="457196" rtl="0" eaLnBrk="1" latinLnBrk="0" hangingPunct="1">
              <a:spcBef>
                <a:spcPct val="20000"/>
              </a:spcBef>
              <a:buFont typeface="Arial"/>
              <a:buChar char="•"/>
              <a:defRPr sz="2000" kern="1200">
                <a:solidFill>
                  <a:schemeClr val="tx1"/>
                </a:solidFill>
                <a:latin typeface="+mn-lt"/>
                <a:ea typeface="+mn-ea"/>
                <a:cs typeface="+mn-cs"/>
              </a:defRPr>
            </a:lvl8pPr>
            <a:lvl9pPr marL="3886161" indent="-228597" algn="l" defTabSz="457196"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1400" b="1" dirty="0"/>
              <a:t>1 </a:t>
            </a:r>
            <a:r>
              <a:rPr lang="en-US" sz="1400" dirty="0"/>
              <a:t>Here begins the wonderful story of Jesus the Messiah, the Son of God.</a:t>
            </a:r>
          </a:p>
          <a:p>
            <a:pPr marL="0" indent="0">
              <a:buFont typeface="Arial"/>
              <a:buNone/>
            </a:pPr>
            <a:r>
              <a:rPr lang="en-US" sz="1400" b="1" baseline="30000" dirty="0"/>
              <a:t>2 </a:t>
            </a:r>
            <a:r>
              <a:rPr lang="en-US" sz="1400" dirty="0"/>
              <a:t>In the book written by the prophet Isaiah, God announced that he would send his Son</a:t>
            </a:r>
            <a:r>
              <a:rPr lang="en-US" sz="1400" baseline="30000" dirty="0"/>
              <a:t>[</a:t>
            </a:r>
            <a:r>
              <a:rPr lang="en-US" sz="1400" baseline="30000" dirty="0">
                <a:hlinkClick r:id="rId8" tooltip="See footnote a"/>
              </a:rPr>
              <a:t>a</a:t>
            </a:r>
            <a:r>
              <a:rPr lang="en-US" sz="1400" baseline="30000" dirty="0"/>
              <a:t>]</a:t>
            </a:r>
            <a:r>
              <a:rPr lang="en-US" sz="1400" dirty="0"/>
              <a:t> to earth, and that a special messenger would arrive first to prepare the world for his coming.</a:t>
            </a:r>
          </a:p>
          <a:p>
            <a:pPr marL="0" indent="0">
              <a:buFont typeface="Arial"/>
              <a:buNone/>
            </a:pPr>
            <a:r>
              <a:rPr lang="en-US" sz="1400" b="1" baseline="30000" dirty="0"/>
              <a:t>3 </a:t>
            </a:r>
            <a:r>
              <a:rPr lang="en-US" sz="1400" dirty="0"/>
              <a:t>“This messenger will live out in the barren wilderness,” Isaiah said,</a:t>
            </a:r>
            <a:r>
              <a:rPr lang="en-US" sz="1400" baseline="30000" dirty="0"/>
              <a:t>[</a:t>
            </a:r>
            <a:r>
              <a:rPr lang="en-US" sz="1400" baseline="30000" dirty="0">
                <a:hlinkClick r:id="rId9" tooltip="See footnote b"/>
              </a:rPr>
              <a:t>b</a:t>
            </a:r>
            <a:r>
              <a:rPr lang="en-US" sz="1400" baseline="30000" dirty="0"/>
              <a:t>]</a:t>
            </a:r>
            <a:r>
              <a:rPr lang="en-US" sz="1400" dirty="0"/>
              <a:t>“and will proclaim that everyone must straighten out his life to be ready for the Lord’s arrival.”</a:t>
            </a:r>
          </a:p>
          <a:p>
            <a:pPr marL="0" indent="0">
              <a:buFont typeface="Arial"/>
              <a:buNone/>
            </a:pPr>
            <a:r>
              <a:rPr lang="en-US" sz="1400" b="1" baseline="30000" dirty="0"/>
              <a:t>4 </a:t>
            </a:r>
            <a:r>
              <a:rPr lang="en-US" sz="1400" dirty="0"/>
              <a:t>This messenger was John the Baptist. He lived in the wilderness and taught that all should be baptized as a public announcement of their decision to turn their backs on sin, so that God could forgive them.</a:t>
            </a:r>
            <a:r>
              <a:rPr lang="en-US" sz="1400" baseline="30000" dirty="0"/>
              <a:t>[</a:t>
            </a:r>
            <a:r>
              <a:rPr lang="en-US" sz="1400" baseline="30000" dirty="0">
                <a:hlinkClick r:id="rId10" tooltip="See footnote c"/>
              </a:rPr>
              <a:t>c</a:t>
            </a:r>
            <a:r>
              <a:rPr lang="en-US" sz="1400" baseline="30000" dirty="0"/>
              <a:t>]</a:t>
            </a:r>
            <a:r>
              <a:rPr lang="en-US" sz="1400" b="1" baseline="30000" dirty="0"/>
              <a:t>5 </a:t>
            </a:r>
            <a:r>
              <a:rPr lang="en-US" sz="1400" dirty="0"/>
              <a:t>People from Jerusalem and from all over Judea traveled out into the Judean wastelands to see and hear John, and when they confessed their sins, he baptized them in the Jordan River. </a:t>
            </a:r>
            <a:r>
              <a:rPr lang="en-US" sz="1400" b="1" baseline="30000" dirty="0"/>
              <a:t>6 </a:t>
            </a:r>
            <a:r>
              <a:rPr lang="en-US" sz="1400" dirty="0"/>
              <a:t>His clothes were woven from camel’s hair and he wore a leather belt; locusts and wild honey were his food. </a:t>
            </a:r>
            <a:r>
              <a:rPr lang="en-US" sz="1400" b="1" baseline="30000" dirty="0"/>
              <a:t>7 </a:t>
            </a:r>
            <a:r>
              <a:rPr lang="en-US" sz="1400" dirty="0"/>
              <a:t>Here is a sample of his preaching:</a:t>
            </a:r>
          </a:p>
          <a:p>
            <a:pPr marL="0" indent="0">
              <a:buFont typeface="Arial"/>
              <a:buNone/>
            </a:pPr>
            <a:r>
              <a:rPr lang="en-US" sz="1400" dirty="0"/>
              <a:t>“Someone is coming soon who is far greater than I am, so much greater that I am not even worthy to be his slave.</a:t>
            </a:r>
            <a:r>
              <a:rPr lang="en-US" sz="1400" baseline="30000" dirty="0"/>
              <a:t>[</a:t>
            </a:r>
            <a:r>
              <a:rPr lang="en-US" sz="1400" baseline="30000" dirty="0">
                <a:hlinkClick r:id="rId11" tooltip="See footnote d"/>
              </a:rPr>
              <a:t>d</a:t>
            </a:r>
            <a:r>
              <a:rPr lang="en-US" sz="1400" baseline="30000" dirty="0"/>
              <a:t>]</a:t>
            </a:r>
            <a:r>
              <a:rPr lang="en-US" sz="1400" dirty="0"/>
              <a:t> </a:t>
            </a:r>
            <a:r>
              <a:rPr lang="en-US" sz="1400" b="1" baseline="30000" dirty="0"/>
              <a:t>8 </a:t>
            </a:r>
            <a:r>
              <a:rPr lang="en-US" sz="1400" dirty="0"/>
              <a:t>I baptize you with water</a:t>
            </a:r>
            <a:r>
              <a:rPr lang="en-US" sz="1400" baseline="30000" dirty="0"/>
              <a:t>[</a:t>
            </a:r>
            <a:r>
              <a:rPr lang="en-US" sz="1400" baseline="30000" dirty="0">
                <a:hlinkClick r:id="rId12" tooltip="See footnote e"/>
              </a:rPr>
              <a:t>e</a:t>
            </a:r>
            <a:r>
              <a:rPr lang="en-US" sz="1400" baseline="30000" dirty="0"/>
              <a:t>]</a:t>
            </a:r>
            <a:r>
              <a:rPr lang="en-US" sz="1400" dirty="0"/>
              <a:t>but he will baptize you with God’s Holy Spirit!”*</a:t>
            </a:r>
          </a:p>
          <a:p>
            <a:pPr marL="0" indent="0">
              <a:buFont typeface="Arial"/>
              <a:buNone/>
            </a:pPr>
            <a:endParaRPr lang="en-US" sz="1400" dirty="0"/>
          </a:p>
        </p:txBody>
      </p:sp>
    </p:spTree>
    <p:extLst>
      <p:ext uri="{BB962C8B-B14F-4D97-AF65-F5344CB8AC3E}">
        <p14:creationId xmlns:p14="http://schemas.microsoft.com/office/powerpoint/2010/main" val="26278152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6918</TotalTime>
  <Words>1628</Words>
  <Application>Microsoft Macintosh PowerPoint</Application>
  <PresentationFormat>On-screen Show (16:10)</PresentationFormat>
  <Paragraphs>220</Paragraphs>
  <Slides>15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PowerPoint Presentation</vt:lpstr>
      <vt:lpstr>PowerPoint Presentation</vt:lpstr>
      <vt:lpstr>PowerPoint Presentation</vt:lpstr>
      <vt:lpstr>Getting Started</vt:lpstr>
      <vt:lpstr>Selecting a Bible</vt:lpstr>
      <vt:lpstr>Selecting a Bible</vt:lpstr>
      <vt:lpstr>Selecting a Bible</vt:lpstr>
      <vt:lpstr>Class Activity</vt:lpstr>
      <vt:lpstr>PowerPoint Presentation</vt:lpstr>
      <vt:lpstr>PowerPoint Presentation</vt:lpstr>
      <vt:lpstr>Class Activity</vt:lpstr>
      <vt:lpstr>PowerPoint Presentation</vt:lpstr>
      <vt:lpstr>Selecting a Bible</vt:lpstr>
      <vt:lpstr>The Setting for Bible Study</vt:lpstr>
      <vt:lpstr>Taking Notes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 Borlaug</dc:creator>
  <cp:lastModifiedBy>Erik Borlaug</cp:lastModifiedBy>
  <cp:revision>171</cp:revision>
  <cp:lastPrinted>2018-02-28T18:35:21Z</cp:lastPrinted>
  <dcterms:created xsi:type="dcterms:W3CDTF">2018-01-22T21:44:32Z</dcterms:created>
  <dcterms:modified xsi:type="dcterms:W3CDTF">2020-11-16T15:23:57Z</dcterms:modified>
</cp:coreProperties>
</file>