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7" r:id="rId3"/>
    <p:sldId id="266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1296" y="10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5A460-A7EE-114A-A74D-37ABC561A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46043D-9E9B-EC49-B162-69A38129A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A81F2-F0BB-C548-9E6F-EB259F55C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7DBCE-7E61-9B4B-92D0-7E58FD666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4763D-82B1-B24E-A5A3-87F8288FB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8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9516A-0F10-0A41-B82F-21A87A9BF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1BBF8C-5C24-D845-99C4-7C4ADF88C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BEAF1-43C2-8744-95C5-681068C01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82333-0D41-E04F-83A9-9CA5DE9C9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990EC-7584-9249-9D92-82670AEC0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3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FB6C63-33F8-F243-AE68-0AA46523DC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1D0B64-C2BF-E54B-BE7E-424B51FE9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5CAC6-46F1-4745-B735-21D60550F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77E07-F1E9-134C-8191-5EEB30DED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CAD27-C833-D64E-848C-CFD874270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B6785-ABEC-DC4B-9090-520C0EE92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E3E76-C986-B142-A3BF-D066D088D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B7260-6A24-1D45-B583-5701E8EDF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030B3-206F-064C-9635-C0E02DEE5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D1569-055A-6C4B-9608-E8582EBD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3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93C93-7211-2142-873A-1D0F830BD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61D31-4B3D-174E-A583-8851FBA15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95BFB-FAB4-7947-84A4-C1D3BDB7D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58D23-281C-1342-9C77-ABB832040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7A1E3-0637-454E-A75F-60FDFF84E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0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146C9-6F97-CF47-B01A-C5258A902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9B450-8260-F741-8385-AEA1A3A36D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D5167D-5EB0-5044-97BB-E047059FD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2FD34-F64C-C540-A058-6CE7BE0A7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C4565-99F8-0E49-87B5-9D8536A58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0BEAA-7412-4C45-9DFA-8DA4F32B2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1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573F1-22B0-9142-A2DE-A923257C6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D4BE0-606B-5D44-9EE1-904FEEA9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078CE3-AA3C-E34C-BFAD-924861734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997657-6487-7B47-8C3C-67BD9408A1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8B47D6-6A7E-1A4F-8908-D0B7D12BE1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2CCFCF-12BC-3B4B-BED2-3A672E51C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7396DA-6451-3745-868C-4BFED9CD7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071508-E083-F143-9676-7FFBD783D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8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B3E73-BE67-7446-90C8-078586B85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5D7D5-5427-B949-AF2B-4676894B4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E24FD-F89E-C04F-A16A-01B1B4A7B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7757A-ADED-EC43-A42F-A9D25A6A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2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8EA4AB-B7A7-3242-B241-8F0D31D0E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0A00A0-5F4D-194D-996D-690D69272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7588D-9673-5748-9DF2-3B0F2D249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2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642D9-A009-2E42-8579-C92938392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F7370-5FA8-D644-9BB7-A68DEAD39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A77D64-78EC-5540-A822-F0278D3E6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9D294-AA47-E54A-83E5-E502D3FCB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810A8-BDE4-6741-B045-C58B8FA39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724D8-1B59-C84E-85E9-3171D185F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1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EB459-592E-9845-8220-D34F4CEED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5708FF-65B7-1744-B50B-EE2337B8E6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E1AB5-B414-B249-B8BF-E17840416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9E997-9A16-6042-8847-87BB8B347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E0CFB-4AED-8D42-BFAE-F4D4CC548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45A0A-F870-524D-BA6B-4404681EA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1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AE233-44C7-8946-9FE0-F8B8662F4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EF310-1E35-BF4F-804F-995D98A0D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03407-134F-5445-856D-88BF6DFDAE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F6D79-2238-454A-BAD6-D5DF3A9FA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3B8CA-5878-0343-8BAD-8D8310900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5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072" y="1049602"/>
            <a:ext cx="8395855" cy="198966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Keeping the Election in Perspective</a:t>
            </a:r>
          </a:p>
        </p:txBody>
      </p:sp>
    </p:spTree>
    <p:extLst>
      <p:ext uri="{BB962C8B-B14F-4D97-AF65-F5344CB8AC3E}">
        <p14:creationId xmlns:p14="http://schemas.microsoft.com/office/powerpoint/2010/main" val="52591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7624"/>
            <a:ext cx="7886700" cy="1104636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Keeping the Election in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19645"/>
            <a:ext cx="8915400" cy="429144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“But you are a chosen race, a royal priesthood, a holy nation, a people for his own possession, that you may proclaim the excellencies of him who called you out of darkness into his marvelous light.” (1 Peter 2:9)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pPr lvl="0"/>
            <a:r>
              <a:rPr lang="en-US" sz="3200" b="1" dirty="0">
                <a:solidFill>
                  <a:schemeClr val="bg1"/>
                </a:solidFill>
              </a:rPr>
              <a:t>“But our citizenship is in heaven, and from it we await a Savior, the Lord Jesus Christ…” (Phil. 3:20)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86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7624"/>
            <a:ext cx="7886700" cy="110463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The Election Will Not Change…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496291"/>
            <a:ext cx="8915400" cy="358486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</a:rPr>
              <a:t>Our Leader (John 10:11-15)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</a:rPr>
              <a:t>Our Fellow Citizens (John 10:16)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</a:rPr>
              <a:t>Our National Security (John 10:25-30)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</a:rPr>
              <a:t>Our Religious Freedom (John 8:31-34)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</a:rPr>
              <a:t>Our Foreign Policy (Matthew 5:13-16)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</a:rPr>
              <a:t>Our Retirement (Matthew 6:19-21)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pPr lvl="1"/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73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129</Words>
  <Application>Microsoft Office PowerPoint</Application>
  <PresentationFormat>On-screen Show (16:10)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Keeping the Election in Perspective</vt:lpstr>
      <vt:lpstr>Keeping the Election in Perspective</vt:lpstr>
      <vt:lpstr>The Election Will Not Change…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Pattern of Service</dc:title>
  <dc:creator>Erik Borlaug</dc:creator>
  <cp:lastModifiedBy>Brad Beutjer</cp:lastModifiedBy>
  <cp:revision>31</cp:revision>
  <dcterms:created xsi:type="dcterms:W3CDTF">2016-08-23T20:35:37Z</dcterms:created>
  <dcterms:modified xsi:type="dcterms:W3CDTF">2020-11-01T15:18:24Z</dcterms:modified>
</cp:coreProperties>
</file>