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1B17-61B5-4141-AF81-EE51FD338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5E823-29D4-4D7F-9E6E-53E96273C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940D8-DB44-4174-8DAA-92D8AE3C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6CD64-428E-49AC-A997-30927DE6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413D-4996-44C5-9F24-900818F4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AA3A-ECB2-43BB-AC34-E9BC222A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FF6B1-9D9C-4F9E-B908-FD267BAB1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C7690-E9B8-4489-BF25-CC52F87F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D954B-5A0D-4FDE-99A4-9042E05E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3B9C-11D8-4A43-854A-3D82DF253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D978C-96F6-4DA1-8B0D-B1F7F2D73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A329C-5FC1-4DD5-ACBA-C1938A22E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2E8D5-C3A4-49CD-8A28-31A2B42A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35B6E-82FE-4545-B0C7-95A5727A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B21C9-6FA7-41D7-8D54-52499259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D920-FEF1-4DE1-BE3C-D88AB01E2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034DF-7156-4341-8CF7-DC919BDC0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45D8F-6078-46DC-9F1D-6FCDB4DA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59F5F-E918-4860-AECF-86381FAA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9D43-BEE7-46F0-9D35-638CA22B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2EDC-D7D8-4CE8-B0D3-2AA4B9773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1CEE-051C-434E-B576-EBF6A5AD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3B550-EF38-4646-AE1F-A21E8830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336AA-2D90-4DB0-92FD-382268A0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B90A-4008-449C-88BA-CE2BB324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4D93-9D7B-4594-9228-A663D8B7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83B7-3942-4864-93AA-B3B6CFF05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E09F0-CC06-49CD-875D-09FAD83F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07A09-96EB-441D-B314-200798CF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9FB46-6808-4A47-A2FD-34E48075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2041-9344-427F-B92F-1CE68FFA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06617-6FBD-41E6-88FE-46DCADA67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F9538-E294-4789-9590-40018CCF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F39A6-3B3B-42B4-9737-6C705BF99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E29B3-9299-4A81-9E49-53A4FA3A7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F977D-C72A-4D33-8742-A7C678DE7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DA847-ABA4-40C6-8C71-93EBBF632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7CE92-EEF1-44FC-8594-119AAD38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99026-E664-4745-958B-C53E0DFF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44D2-E609-4168-800A-CFCE7E1C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E27E0-0B11-44B4-97BC-E4AE65981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EF1005-270B-4177-8EB7-74D6A7C7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B0749-1C78-4C9B-BF28-EDEE1851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36815-417A-483A-9E7E-C5C2A1F4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366E5-87F0-4263-917A-4CD5D795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6C92A-6C4B-409F-8008-AFDE668F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D2EB-AE5E-4823-9E82-CE20E3C4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BB144-2D87-4B12-BAF6-96AA26B9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4BA4F-348B-45FF-AFB6-24D5E0BF4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F531F-14F4-478F-A4C9-5A7E1A96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7613C-4889-4C60-A8FB-CFCFEBA9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FE841-A6CA-4924-BF09-EC46DA8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294E-D91B-4F49-9B39-229854C6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78B41-A52B-41F0-A71A-EE325CFA5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BA3B7-C48D-4B4B-AF97-18E22FBC6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8B3E-B91A-46E2-B7EA-1D9FA569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AD1B8-D8C8-4ECA-AB16-282CB7DD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2AE86-FF4B-4C46-811C-39BA58BC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071A8-9799-4B10-B295-60157E5E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C4AA5-CE95-4D4A-8ADE-5B4017D8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56F9-C092-4196-9DC0-C32DD1B62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0404-24A1-4DD8-BB6C-D88062774FF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2571-7935-42AE-97B3-91F2B349E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E5462-1B34-4037-B1F0-4F023DE17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36023-3CDB-4727-A132-1054C7073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164C-5979-4E19-B69D-A21B8D4BB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Refuting Peters Primacy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9D1F9-6ECE-4D1B-BB7E-3403B6AD9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B165B-1985-449D-A2AB-A230AD61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896636-5C2B-446A-837E-686BDB7E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" y="0"/>
            <a:ext cx="1213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5F7886-F1DF-467E-9CE7-8E656156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" y="0"/>
            <a:ext cx="12129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613864-5D59-411F-9E25-A83DA3070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0" y="0"/>
            <a:ext cx="1208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96B306-8518-4821-8ABC-D6748C694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" y="0"/>
            <a:ext cx="12119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3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86236-DD2A-47BA-BD5A-D84DF075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8"/>
            <a:ext cx="12192000" cy="68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CEC76-539D-4FD9-B0F0-47EFA47A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"/>
            <a:ext cx="12192000" cy="6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8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DC42F-91F6-453F-BD9F-5257DF692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3" y="0"/>
            <a:ext cx="1213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56B04B-B0CE-4115-A262-6232893B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9" y="0"/>
            <a:ext cx="12067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C5FACE-8907-4A1C-A65E-98677A2A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" y="0"/>
            <a:ext cx="12169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E39B8-7AC3-4F5B-AEFD-B11B0894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" y="0"/>
            <a:ext cx="12190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1BBFB0-EEC9-419C-BEBB-738EAA00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" y="0"/>
            <a:ext cx="12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B9EDF4-0E78-4397-A57E-A47B25AF0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0"/>
            <a:ext cx="12107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Refuting Peters Primacy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Refuting Peters Primacy </dc:title>
  <dc:creator>Robert Haynes</dc:creator>
  <cp:lastModifiedBy>Robert Haynes</cp:lastModifiedBy>
  <cp:revision>1</cp:revision>
  <dcterms:created xsi:type="dcterms:W3CDTF">2020-11-03T17:44:09Z</dcterms:created>
  <dcterms:modified xsi:type="dcterms:W3CDTF">2020-11-03T17:51:15Z</dcterms:modified>
</cp:coreProperties>
</file>