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315" r:id="rId3"/>
    <p:sldId id="274" r:id="rId4"/>
    <p:sldId id="311" r:id="rId5"/>
    <p:sldId id="32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5C58C7-0739-4921-90C0-A215AC4A4E59}" v="252" dt="2020-12-13T20:41:10.1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1" autoAdjust="0"/>
    <p:restoredTop sz="94660"/>
  </p:normalViewPr>
  <p:slideViewPr>
    <p:cSldViewPr snapToGrid="0">
      <p:cViewPr>
        <p:scale>
          <a:sx n="100" d="100"/>
          <a:sy n="100" d="100"/>
        </p:scale>
        <p:origin x="72" y="26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illiams" userId="35a5f6dfa23fba43" providerId="LiveId" clId="{F15C58C7-0739-4921-90C0-A215AC4A4E59}"/>
    <pc:docChg chg="custSel addSld delSld modSld">
      <pc:chgData name="David Williams" userId="35a5f6dfa23fba43" providerId="LiveId" clId="{F15C58C7-0739-4921-90C0-A215AC4A4E59}" dt="2020-12-13T21:34:50.433" v="637" actId="2696"/>
      <pc:docMkLst>
        <pc:docMk/>
      </pc:docMkLst>
      <pc:sldChg chg="modSp mod">
        <pc:chgData name="David Williams" userId="35a5f6dfa23fba43" providerId="LiveId" clId="{F15C58C7-0739-4921-90C0-A215AC4A4E59}" dt="2020-12-13T19:16:10.328" v="15" actId="20577"/>
        <pc:sldMkLst>
          <pc:docMk/>
          <pc:sldMk cId="2730026905" sldId="274"/>
        </pc:sldMkLst>
        <pc:spChg chg="mod">
          <ac:chgData name="David Williams" userId="35a5f6dfa23fba43" providerId="LiveId" clId="{F15C58C7-0739-4921-90C0-A215AC4A4E59}" dt="2020-12-13T19:16:05.751" v="9" actId="20577"/>
          <ac:spMkLst>
            <pc:docMk/>
            <pc:sldMk cId="2730026905" sldId="274"/>
            <ac:spMk id="2" creationId="{6B66765F-A575-4F75-A99E-1A734E18A87F}"/>
          </ac:spMkLst>
        </pc:spChg>
        <pc:spChg chg="mod">
          <ac:chgData name="David Williams" userId="35a5f6dfa23fba43" providerId="LiveId" clId="{F15C58C7-0739-4921-90C0-A215AC4A4E59}" dt="2020-12-13T19:16:10.328" v="15" actId="20577"/>
          <ac:spMkLst>
            <pc:docMk/>
            <pc:sldMk cId="2730026905" sldId="274"/>
            <ac:spMk id="3" creationId="{5437FB98-B2F7-4042-AB34-32A51B6BEF48}"/>
          </ac:spMkLst>
        </pc:spChg>
      </pc:sldChg>
      <pc:sldChg chg="addSp delSp modSp mod modAnim">
        <pc:chgData name="David Williams" userId="35a5f6dfa23fba43" providerId="LiveId" clId="{F15C58C7-0739-4921-90C0-A215AC4A4E59}" dt="2020-12-13T20:04:12.862" v="561" actId="1582"/>
        <pc:sldMkLst>
          <pc:docMk/>
          <pc:sldMk cId="3608779052" sldId="311"/>
        </pc:sldMkLst>
        <pc:spChg chg="del">
          <ac:chgData name="David Williams" userId="35a5f6dfa23fba43" providerId="LiveId" clId="{F15C58C7-0739-4921-90C0-A215AC4A4E59}" dt="2020-12-13T19:16:26.802" v="18" actId="478"/>
          <ac:spMkLst>
            <pc:docMk/>
            <pc:sldMk cId="3608779052" sldId="311"/>
            <ac:spMk id="2" creationId="{00000000-0000-0000-0000-000000000000}"/>
          </ac:spMkLst>
        </pc:spChg>
        <pc:spChg chg="add del mod">
          <ac:chgData name="David Williams" userId="35a5f6dfa23fba43" providerId="LiveId" clId="{F15C58C7-0739-4921-90C0-A215AC4A4E59}" dt="2020-12-13T19:16:31.143" v="20" actId="478"/>
          <ac:spMkLst>
            <pc:docMk/>
            <pc:sldMk cId="3608779052" sldId="311"/>
            <ac:spMk id="4" creationId="{AA73115F-2B93-4699-ACBC-8FD422E7B5CC}"/>
          </ac:spMkLst>
        </pc:spChg>
        <pc:spChg chg="add del mod">
          <ac:chgData name="David Williams" userId="35a5f6dfa23fba43" providerId="LiveId" clId="{F15C58C7-0739-4921-90C0-A215AC4A4E59}" dt="2020-12-13T19:16:29.383" v="19" actId="478"/>
          <ac:spMkLst>
            <pc:docMk/>
            <pc:sldMk cId="3608779052" sldId="311"/>
            <ac:spMk id="6" creationId="{0FEF45CA-E6DB-4FBA-8AC7-C4D63793CD70}"/>
          </ac:spMkLst>
        </pc:spChg>
        <pc:spChg chg="add mod">
          <ac:chgData name="David Williams" userId="35a5f6dfa23fba43" providerId="LiveId" clId="{F15C58C7-0739-4921-90C0-A215AC4A4E59}" dt="2020-12-13T19:38:44.304" v="313" actId="1038"/>
          <ac:spMkLst>
            <pc:docMk/>
            <pc:sldMk cId="3608779052" sldId="311"/>
            <ac:spMk id="7" creationId="{C9F2300A-8039-4EDF-817D-A0ED5A7494EB}"/>
          </ac:spMkLst>
        </pc:spChg>
        <pc:spChg chg="add del mod">
          <ac:chgData name="David Williams" userId="35a5f6dfa23fba43" providerId="LiveId" clId="{F15C58C7-0739-4921-90C0-A215AC4A4E59}" dt="2020-12-13T19:20:20.624" v="62" actId="478"/>
          <ac:spMkLst>
            <pc:docMk/>
            <pc:sldMk cId="3608779052" sldId="311"/>
            <ac:spMk id="8" creationId="{180C0173-3BBE-40E3-BE9D-AD73A8B15466}"/>
          </ac:spMkLst>
        </pc:spChg>
        <pc:spChg chg="add mod">
          <ac:chgData name="David Williams" userId="35a5f6dfa23fba43" providerId="LiveId" clId="{F15C58C7-0739-4921-90C0-A215AC4A4E59}" dt="2020-12-13T19:38:44.304" v="313" actId="1038"/>
          <ac:spMkLst>
            <pc:docMk/>
            <pc:sldMk cId="3608779052" sldId="311"/>
            <ac:spMk id="9" creationId="{272826FF-3ECD-4AFC-A2A6-B967D68BAF95}"/>
          </ac:spMkLst>
        </pc:spChg>
        <pc:spChg chg="add mod">
          <ac:chgData name="David Williams" userId="35a5f6dfa23fba43" providerId="LiveId" clId="{F15C58C7-0739-4921-90C0-A215AC4A4E59}" dt="2020-12-13T19:38:44.304" v="313" actId="1038"/>
          <ac:spMkLst>
            <pc:docMk/>
            <pc:sldMk cId="3608779052" sldId="311"/>
            <ac:spMk id="10" creationId="{A21A0623-D56F-446E-A8A6-1154A5F96AC4}"/>
          </ac:spMkLst>
        </pc:spChg>
        <pc:spChg chg="del">
          <ac:chgData name="David Williams" userId="35a5f6dfa23fba43" providerId="LiveId" clId="{F15C58C7-0739-4921-90C0-A215AC4A4E59}" dt="2020-12-13T19:16:25.555" v="17" actId="478"/>
          <ac:spMkLst>
            <pc:docMk/>
            <pc:sldMk cId="3608779052" sldId="311"/>
            <ac:spMk id="11" creationId="{00000000-0000-0000-0000-000000000000}"/>
          </ac:spMkLst>
        </pc:spChg>
        <pc:spChg chg="add mod">
          <ac:chgData name="David Williams" userId="35a5f6dfa23fba43" providerId="LiveId" clId="{F15C58C7-0739-4921-90C0-A215AC4A4E59}" dt="2020-12-13T19:38:44.304" v="313" actId="1038"/>
          <ac:spMkLst>
            <pc:docMk/>
            <pc:sldMk cId="3608779052" sldId="311"/>
            <ac:spMk id="12" creationId="{495FFA11-7D11-4135-885D-56B4BF8D4286}"/>
          </ac:spMkLst>
        </pc:spChg>
        <pc:spChg chg="add mod">
          <ac:chgData name="David Williams" userId="35a5f6dfa23fba43" providerId="LiveId" clId="{F15C58C7-0739-4921-90C0-A215AC4A4E59}" dt="2020-12-13T19:38:44.304" v="313" actId="1038"/>
          <ac:spMkLst>
            <pc:docMk/>
            <pc:sldMk cId="3608779052" sldId="311"/>
            <ac:spMk id="13" creationId="{641A4552-2F82-4E6C-B320-582A57A24510}"/>
          </ac:spMkLst>
        </pc:spChg>
        <pc:spChg chg="add mod">
          <ac:chgData name="David Williams" userId="35a5f6dfa23fba43" providerId="LiveId" clId="{F15C58C7-0739-4921-90C0-A215AC4A4E59}" dt="2020-12-13T19:38:44.304" v="313" actId="1038"/>
          <ac:spMkLst>
            <pc:docMk/>
            <pc:sldMk cId="3608779052" sldId="311"/>
            <ac:spMk id="14" creationId="{0DAD7109-5579-4A5D-98C7-382D85AEA7CD}"/>
          </ac:spMkLst>
        </pc:spChg>
        <pc:spChg chg="add mod">
          <ac:chgData name="David Williams" userId="35a5f6dfa23fba43" providerId="LiveId" clId="{F15C58C7-0739-4921-90C0-A215AC4A4E59}" dt="2020-12-13T19:38:44.304" v="313" actId="1038"/>
          <ac:spMkLst>
            <pc:docMk/>
            <pc:sldMk cId="3608779052" sldId="311"/>
            <ac:spMk id="15" creationId="{1251361D-E023-4484-87E0-309E3D6879FC}"/>
          </ac:spMkLst>
        </pc:spChg>
        <pc:spChg chg="add mod">
          <ac:chgData name="David Williams" userId="35a5f6dfa23fba43" providerId="LiveId" clId="{F15C58C7-0739-4921-90C0-A215AC4A4E59}" dt="2020-12-13T19:38:44.304" v="313" actId="1038"/>
          <ac:spMkLst>
            <pc:docMk/>
            <pc:sldMk cId="3608779052" sldId="311"/>
            <ac:spMk id="16" creationId="{527C945D-6CBA-420E-93D2-E150617D269B}"/>
          </ac:spMkLst>
        </pc:spChg>
        <pc:spChg chg="add mod">
          <ac:chgData name="David Williams" userId="35a5f6dfa23fba43" providerId="LiveId" clId="{F15C58C7-0739-4921-90C0-A215AC4A4E59}" dt="2020-12-13T19:38:44.304" v="313" actId="1038"/>
          <ac:spMkLst>
            <pc:docMk/>
            <pc:sldMk cId="3608779052" sldId="311"/>
            <ac:spMk id="17" creationId="{16F62096-568E-478A-87F0-0A791DCB0FE9}"/>
          </ac:spMkLst>
        </pc:spChg>
        <pc:spChg chg="add mod">
          <ac:chgData name="David Williams" userId="35a5f6dfa23fba43" providerId="LiveId" clId="{F15C58C7-0739-4921-90C0-A215AC4A4E59}" dt="2020-12-13T19:38:44.304" v="313" actId="1038"/>
          <ac:spMkLst>
            <pc:docMk/>
            <pc:sldMk cId="3608779052" sldId="311"/>
            <ac:spMk id="18" creationId="{0C1B5460-A59C-4088-BB65-C8C1896A1142}"/>
          </ac:spMkLst>
        </pc:spChg>
        <pc:spChg chg="add mod">
          <ac:chgData name="David Williams" userId="35a5f6dfa23fba43" providerId="LiveId" clId="{F15C58C7-0739-4921-90C0-A215AC4A4E59}" dt="2020-12-13T19:38:44.304" v="313" actId="1038"/>
          <ac:spMkLst>
            <pc:docMk/>
            <pc:sldMk cId="3608779052" sldId="311"/>
            <ac:spMk id="19" creationId="{AA77513B-0314-4C90-A4AB-663C6C08A0EC}"/>
          </ac:spMkLst>
        </pc:spChg>
        <pc:spChg chg="add mod">
          <ac:chgData name="David Williams" userId="35a5f6dfa23fba43" providerId="LiveId" clId="{F15C58C7-0739-4921-90C0-A215AC4A4E59}" dt="2020-12-13T19:38:44.304" v="313" actId="1038"/>
          <ac:spMkLst>
            <pc:docMk/>
            <pc:sldMk cId="3608779052" sldId="311"/>
            <ac:spMk id="20" creationId="{BA435650-845E-4D86-9C98-43EA7DDAC469}"/>
          </ac:spMkLst>
        </pc:spChg>
        <pc:spChg chg="add mod">
          <ac:chgData name="David Williams" userId="35a5f6dfa23fba43" providerId="LiveId" clId="{F15C58C7-0739-4921-90C0-A215AC4A4E59}" dt="2020-12-13T19:38:44.304" v="313" actId="1038"/>
          <ac:spMkLst>
            <pc:docMk/>
            <pc:sldMk cId="3608779052" sldId="311"/>
            <ac:spMk id="21" creationId="{E6746A25-E30E-4039-A223-CC7D490FC008}"/>
          </ac:spMkLst>
        </pc:spChg>
        <pc:spChg chg="add mod">
          <ac:chgData name="David Williams" userId="35a5f6dfa23fba43" providerId="LiveId" clId="{F15C58C7-0739-4921-90C0-A215AC4A4E59}" dt="2020-12-13T19:38:44.304" v="313" actId="1038"/>
          <ac:spMkLst>
            <pc:docMk/>
            <pc:sldMk cId="3608779052" sldId="311"/>
            <ac:spMk id="22" creationId="{1C282842-ECB0-464C-B1E4-8EB3497A655F}"/>
          </ac:spMkLst>
        </pc:spChg>
        <pc:spChg chg="add mod">
          <ac:chgData name="David Williams" userId="35a5f6dfa23fba43" providerId="LiveId" clId="{F15C58C7-0739-4921-90C0-A215AC4A4E59}" dt="2020-12-13T19:38:44.304" v="313" actId="1038"/>
          <ac:spMkLst>
            <pc:docMk/>
            <pc:sldMk cId="3608779052" sldId="311"/>
            <ac:spMk id="23" creationId="{CE79FB52-D02D-487B-9828-2D50AA9F9BD1}"/>
          </ac:spMkLst>
        </pc:spChg>
        <pc:spChg chg="add del mod">
          <ac:chgData name="David Williams" userId="35a5f6dfa23fba43" providerId="LiveId" clId="{F15C58C7-0739-4921-90C0-A215AC4A4E59}" dt="2020-12-13T19:27:11.888" v="128" actId="478"/>
          <ac:spMkLst>
            <pc:docMk/>
            <pc:sldMk cId="3608779052" sldId="311"/>
            <ac:spMk id="24" creationId="{0357C586-02AB-479A-8134-E5878B1D3CF5}"/>
          </ac:spMkLst>
        </pc:spChg>
        <pc:spChg chg="add mod">
          <ac:chgData name="David Williams" userId="35a5f6dfa23fba43" providerId="LiveId" clId="{F15C58C7-0739-4921-90C0-A215AC4A4E59}" dt="2020-12-13T19:38:59.344" v="314" actId="208"/>
          <ac:spMkLst>
            <pc:docMk/>
            <pc:sldMk cId="3608779052" sldId="311"/>
            <ac:spMk id="62" creationId="{7FA091A1-9E45-4CDF-A0C2-097D6315114E}"/>
          </ac:spMkLst>
        </pc:spChg>
        <pc:spChg chg="add mod">
          <ac:chgData name="David Williams" userId="35a5f6dfa23fba43" providerId="LiveId" clId="{F15C58C7-0739-4921-90C0-A215AC4A4E59}" dt="2020-12-13T19:38:59.344" v="314" actId="208"/>
          <ac:spMkLst>
            <pc:docMk/>
            <pc:sldMk cId="3608779052" sldId="311"/>
            <ac:spMk id="64" creationId="{501033E1-93DE-47D6-9823-F0F1AFACCE80}"/>
          </ac:spMkLst>
        </pc:spChg>
        <pc:spChg chg="add mod">
          <ac:chgData name="David Williams" userId="35a5f6dfa23fba43" providerId="LiveId" clId="{F15C58C7-0739-4921-90C0-A215AC4A4E59}" dt="2020-12-13T19:38:59.344" v="314" actId="208"/>
          <ac:spMkLst>
            <pc:docMk/>
            <pc:sldMk cId="3608779052" sldId="311"/>
            <ac:spMk id="65" creationId="{93EBDD15-0D17-47E0-AF4B-6E438E99F690}"/>
          </ac:spMkLst>
        </pc:spChg>
        <pc:grpChg chg="add mod">
          <ac:chgData name="David Williams" userId="35a5f6dfa23fba43" providerId="LiveId" clId="{F15C58C7-0739-4921-90C0-A215AC4A4E59}" dt="2020-12-13T19:34:34.362" v="204" actId="164"/>
          <ac:grpSpMkLst>
            <pc:docMk/>
            <pc:sldMk cId="3608779052" sldId="311"/>
            <ac:grpSpMk id="50" creationId="{4609E7A7-2D47-4895-84F8-6C572F44157A}"/>
          </ac:grpSpMkLst>
        </pc:grpChg>
        <pc:grpChg chg="add mod">
          <ac:chgData name="David Williams" userId="35a5f6dfa23fba43" providerId="LiveId" clId="{F15C58C7-0739-4921-90C0-A215AC4A4E59}" dt="2020-12-13T19:44:19.979" v="318" actId="14861"/>
          <ac:grpSpMkLst>
            <pc:docMk/>
            <pc:sldMk cId="3608779052" sldId="311"/>
            <ac:grpSpMk id="51" creationId="{D9102DDE-285C-4C9C-9094-B4BD4845AA19}"/>
          </ac:grpSpMkLst>
        </pc:grpChg>
        <pc:grpChg chg="add mod">
          <ac:chgData name="David Williams" userId="35a5f6dfa23fba43" providerId="LiveId" clId="{F15C58C7-0739-4921-90C0-A215AC4A4E59}" dt="2020-12-13T19:44:19.979" v="318" actId="14861"/>
          <ac:grpSpMkLst>
            <pc:docMk/>
            <pc:sldMk cId="3608779052" sldId="311"/>
            <ac:grpSpMk id="52" creationId="{E33EABB3-BB83-4C42-AAC4-8617A9AD395A}"/>
          </ac:grpSpMkLst>
        </pc:grpChg>
        <pc:grpChg chg="add mod">
          <ac:chgData name="David Williams" userId="35a5f6dfa23fba43" providerId="LiveId" clId="{F15C58C7-0739-4921-90C0-A215AC4A4E59}" dt="2020-12-13T19:44:19.979" v="318" actId="14861"/>
          <ac:grpSpMkLst>
            <pc:docMk/>
            <pc:sldMk cId="3608779052" sldId="311"/>
            <ac:grpSpMk id="55" creationId="{07F68803-9DBE-422E-9512-3E4E336E2B82}"/>
          </ac:grpSpMkLst>
        </pc:grpChg>
        <pc:grpChg chg="add mod">
          <ac:chgData name="David Williams" userId="35a5f6dfa23fba43" providerId="LiveId" clId="{F15C58C7-0739-4921-90C0-A215AC4A4E59}" dt="2020-12-13T19:44:19.979" v="318" actId="14861"/>
          <ac:grpSpMkLst>
            <pc:docMk/>
            <pc:sldMk cId="3608779052" sldId="311"/>
            <ac:grpSpMk id="56" creationId="{45B332B0-FBFE-4A4C-A0CC-CD0FFE0ABCCF}"/>
          </ac:grpSpMkLst>
        </pc:grpChg>
        <pc:grpChg chg="add mod">
          <ac:chgData name="David Williams" userId="35a5f6dfa23fba43" providerId="LiveId" clId="{F15C58C7-0739-4921-90C0-A215AC4A4E59}" dt="2020-12-13T19:44:03.768" v="317" actId="14861"/>
          <ac:grpSpMkLst>
            <pc:docMk/>
            <pc:sldMk cId="3608779052" sldId="311"/>
            <ac:grpSpMk id="57" creationId="{E73D330E-E44C-4B1D-99C8-AC5FC75816C9}"/>
          </ac:grpSpMkLst>
        </pc:grpChg>
        <pc:grpChg chg="add mod">
          <ac:chgData name="David Williams" userId="35a5f6dfa23fba43" providerId="LiveId" clId="{F15C58C7-0739-4921-90C0-A215AC4A4E59}" dt="2020-12-13T19:44:19.979" v="318" actId="14861"/>
          <ac:grpSpMkLst>
            <pc:docMk/>
            <pc:sldMk cId="3608779052" sldId="311"/>
            <ac:grpSpMk id="58" creationId="{0FDD69FD-C7E2-4909-9F5F-4F7771AA6E69}"/>
          </ac:grpSpMkLst>
        </pc:grpChg>
        <pc:grpChg chg="add mod">
          <ac:chgData name="David Williams" userId="35a5f6dfa23fba43" providerId="LiveId" clId="{F15C58C7-0739-4921-90C0-A215AC4A4E59}" dt="2020-12-13T19:44:19.979" v="318" actId="14861"/>
          <ac:grpSpMkLst>
            <pc:docMk/>
            <pc:sldMk cId="3608779052" sldId="311"/>
            <ac:grpSpMk id="59" creationId="{1DCEC75B-00D4-4761-87E9-1AF35F73371E}"/>
          </ac:grpSpMkLst>
        </pc:grpChg>
        <pc:grpChg chg="add mod">
          <ac:chgData name="David Williams" userId="35a5f6dfa23fba43" providerId="LiveId" clId="{F15C58C7-0739-4921-90C0-A215AC4A4E59}" dt="2020-12-13T19:44:19.979" v="318" actId="14861"/>
          <ac:grpSpMkLst>
            <pc:docMk/>
            <pc:sldMk cId="3608779052" sldId="311"/>
            <ac:grpSpMk id="60" creationId="{C6452E0D-8760-4C5D-B575-0D30B03D2BAC}"/>
          </ac:grpSpMkLst>
        </pc:grpChg>
        <pc:grpChg chg="add mod">
          <ac:chgData name="David Williams" userId="35a5f6dfa23fba43" providerId="LiveId" clId="{F15C58C7-0739-4921-90C0-A215AC4A4E59}" dt="2020-12-13T19:44:19.979" v="318" actId="14861"/>
          <ac:grpSpMkLst>
            <pc:docMk/>
            <pc:sldMk cId="3608779052" sldId="311"/>
            <ac:grpSpMk id="61" creationId="{2A182B11-E52D-4A2E-8353-7B8410CCFEED}"/>
          </ac:grpSpMkLst>
        </pc:grpChg>
        <pc:picChg chg="add del mod">
          <ac:chgData name="David Williams" userId="35a5f6dfa23fba43" providerId="LiveId" clId="{F15C58C7-0739-4921-90C0-A215AC4A4E59}" dt="2020-12-13T19:27:49.185" v="131" actId="478"/>
          <ac:picMkLst>
            <pc:docMk/>
            <pc:sldMk cId="3608779052" sldId="311"/>
            <ac:picMk id="26" creationId="{C5FD668D-8412-4034-B340-03DDDD11DDA9}"/>
          </ac:picMkLst>
        </pc:picChg>
        <pc:picChg chg="add mod">
          <ac:chgData name="David Williams" userId="35a5f6dfa23fba43" providerId="LiveId" clId="{F15C58C7-0739-4921-90C0-A215AC4A4E59}" dt="2020-12-13T19:38:44.304" v="313" actId="1038"/>
          <ac:picMkLst>
            <pc:docMk/>
            <pc:sldMk cId="3608779052" sldId="311"/>
            <ac:picMk id="28" creationId="{A1AB5941-CFCF-466A-991D-A389FE42B347}"/>
          </ac:picMkLst>
        </pc:picChg>
        <pc:picChg chg="add mod">
          <ac:chgData name="David Williams" userId="35a5f6dfa23fba43" providerId="LiveId" clId="{F15C58C7-0739-4921-90C0-A215AC4A4E59}" dt="2020-12-13T19:38:44.304" v="313" actId="1038"/>
          <ac:picMkLst>
            <pc:docMk/>
            <pc:sldMk cId="3608779052" sldId="311"/>
            <ac:picMk id="29" creationId="{468E126D-29EC-4882-8079-F11A99C4B9AF}"/>
          </ac:picMkLst>
        </pc:picChg>
        <pc:picChg chg="add mod">
          <ac:chgData name="David Williams" userId="35a5f6dfa23fba43" providerId="LiveId" clId="{F15C58C7-0739-4921-90C0-A215AC4A4E59}" dt="2020-12-13T19:38:44.304" v="313" actId="1038"/>
          <ac:picMkLst>
            <pc:docMk/>
            <pc:sldMk cId="3608779052" sldId="311"/>
            <ac:picMk id="30" creationId="{68FAC510-FBA3-4D9C-A202-861882A8FA91}"/>
          </ac:picMkLst>
        </pc:picChg>
        <pc:picChg chg="add mod">
          <ac:chgData name="David Williams" userId="35a5f6dfa23fba43" providerId="LiveId" clId="{F15C58C7-0739-4921-90C0-A215AC4A4E59}" dt="2020-12-13T19:38:44.304" v="313" actId="1038"/>
          <ac:picMkLst>
            <pc:docMk/>
            <pc:sldMk cId="3608779052" sldId="311"/>
            <ac:picMk id="31" creationId="{48085442-DF4B-4B8F-9437-936CE2F41838}"/>
          </ac:picMkLst>
        </pc:picChg>
        <pc:picChg chg="add mod">
          <ac:chgData name="David Williams" userId="35a5f6dfa23fba43" providerId="LiveId" clId="{F15C58C7-0739-4921-90C0-A215AC4A4E59}" dt="2020-12-13T19:38:44.304" v="313" actId="1038"/>
          <ac:picMkLst>
            <pc:docMk/>
            <pc:sldMk cId="3608779052" sldId="311"/>
            <ac:picMk id="32" creationId="{AB0946C9-D3C8-49FD-9405-B56073D19236}"/>
          </ac:picMkLst>
        </pc:picChg>
        <pc:picChg chg="add mod">
          <ac:chgData name="David Williams" userId="35a5f6dfa23fba43" providerId="LiveId" clId="{F15C58C7-0739-4921-90C0-A215AC4A4E59}" dt="2020-12-13T19:38:44.304" v="313" actId="1038"/>
          <ac:picMkLst>
            <pc:docMk/>
            <pc:sldMk cId="3608779052" sldId="311"/>
            <ac:picMk id="33" creationId="{FBDEFA1A-30A3-420D-8EDB-44E7FB811AC6}"/>
          </ac:picMkLst>
        </pc:picChg>
        <pc:picChg chg="add mod">
          <ac:chgData name="David Williams" userId="35a5f6dfa23fba43" providerId="LiveId" clId="{F15C58C7-0739-4921-90C0-A215AC4A4E59}" dt="2020-12-13T19:38:44.304" v="313" actId="1038"/>
          <ac:picMkLst>
            <pc:docMk/>
            <pc:sldMk cId="3608779052" sldId="311"/>
            <ac:picMk id="34" creationId="{79007163-1E12-46EB-8ADB-EAC31876B8F4}"/>
          </ac:picMkLst>
        </pc:picChg>
        <pc:picChg chg="add mod">
          <ac:chgData name="David Williams" userId="35a5f6dfa23fba43" providerId="LiveId" clId="{F15C58C7-0739-4921-90C0-A215AC4A4E59}" dt="2020-12-13T19:38:44.304" v="313" actId="1038"/>
          <ac:picMkLst>
            <pc:docMk/>
            <pc:sldMk cId="3608779052" sldId="311"/>
            <ac:picMk id="35" creationId="{4A8AF33E-4AA1-429F-9E29-51D11B05ACD1}"/>
          </ac:picMkLst>
        </pc:picChg>
        <pc:picChg chg="add mod">
          <ac:chgData name="David Williams" userId="35a5f6dfa23fba43" providerId="LiveId" clId="{F15C58C7-0739-4921-90C0-A215AC4A4E59}" dt="2020-12-13T19:38:44.304" v="313" actId="1038"/>
          <ac:picMkLst>
            <pc:docMk/>
            <pc:sldMk cId="3608779052" sldId="311"/>
            <ac:picMk id="1026" creationId="{4AC137A4-0342-4080-8455-FBAD15001C6A}"/>
          </ac:picMkLst>
        </pc:picChg>
        <pc:cxnChg chg="add mod">
          <ac:chgData name="David Williams" userId="35a5f6dfa23fba43" providerId="LiveId" clId="{F15C58C7-0739-4921-90C0-A215AC4A4E59}" dt="2020-12-13T20:04:12.862" v="561" actId="1582"/>
          <ac:cxnSpMkLst>
            <pc:docMk/>
            <pc:sldMk cId="3608779052" sldId="311"/>
            <ac:cxnSpMk id="36" creationId="{AED5F559-1B6C-4BD4-B2A3-1D3EDE2360DC}"/>
          </ac:cxnSpMkLst>
        </pc:cxnChg>
        <pc:cxnChg chg="add mod">
          <ac:chgData name="David Williams" userId="35a5f6dfa23fba43" providerId="LiveId" clId="{F15C58C7-0739-4921-90C0-A215AC4A4E59}" dt="2020-12-13T20:04:12.862" v="561" actId="1582"/>
          <ac:cxnSpMkLst>
            <pc:docMk/>
            <pc:sldMk cId="3608779052" sldId="311"/>
            <ac:cxnSpMk id="38" creationId="{804C7C70-73BF-40E7-8FD1-D3981744263F}"/>
          </ac:cxnSpMkLst>
        </pc:cxnChg>
        <pc:cxnChg chg="add mod">
          <ac:chgData name="David Williams" userId="35a5f6dfa23fba43" providerId="LiveId" clId="{F15C58C7-0739-4921-90C0-A215AC4A4E59}" dt="2020-12-13T20:04:12.862" v="561" actId="1582"/>
          <ac:cxnSpMkLst>
            <pc:docMk/>
            <pc:sldMk cId="3608779052" sldId="311"/>
            <ac:cxnSpMk id="42" creationId="{7AC353AB-DB6D-47A3-9C88-C13476CFB518}"/>
          </ac:cxnSpMkLst>
        </pc:cxnChg>
        <pc:cxnChg chg="add mod">
          <ac:chgData name="David Williams" userId="35a5f6dfa23fba43" providerId="LiveId" clId="{F15C58C7-0739-4921-90C0-A215AC4A4E59}" dt="2020-12-13T20:04:12.862" v="561" actId="1582"/>
          <ac:cxnSpMkLst>
            <pc:docMk/>
            <pc:sldMk cId="3608779052" sldId="311"/>
            <ac:cxnSpMk id="44" creationId="{13020A3C-819F-41E0-AD42-C3DF402BF394}"/>
          </ac:cxnSpMkLst>
        </pc:cxnChg>
        <pc:cxnChg chg="add mod">
          <ac:chgData name="David Williams" userId="35a5f6dfa23fba43" providerId="LiveId" clId="{F15C58C7-0739-4921-90C0-A215AC4A4E59}" dt="2020-12-13T20:04:12.862" v="561" actId="1582"/>
          <ac:cxnSpMkLst>
            <pc:docMk/>
            <pc:sldMk cId="3608779052" sldId="311"/>
            <ac:cxnSpMk id="46" creationId="{15175B94-CF1C-4D68-BC38-D390966C77ED}"/>
          </ac:cxnSpMkLst>
        </pc:cxnChg>
        <pc:cxnChg chg="add mod">
          <ac:chgData name="David Williams" userId="35a5f6dfa23fba43" providerId="LiveId" clId="{F15C58C7-0739-4921-90C0-A215AC4A4E59}" dt="2020-12-13T20:04:12.862" v="561" actId="1582"/>
          <ac:cxnSpMkLst>
            <pc:docMk/>
            <pc:sldMk cId="3608779052" sldId="311"/>
            <ac:cxnSpMk id="48" creationId="{FFBCAFF5-3F34-402A-8E47-EEA54A808A71}"/>
          </ac:cxnSpMkLst>
        </pc:cxnChg>
      </pc:sldChg>
      <pc:sldChg chg="del">
        <pc:chgData name="David Williams" userId="35a5f6dfa23fba43" providerId="LiveId" clId="{F15C58C7-0739-4921-90C0-A215AC4A4E59}" dt="2020-12-13T21:34:50.433" v="637" actId="2696"/>
        <pc:sldMkLst>
          <pc:docMk/>
          <pc:sldMk cId="3858440862" sldId="316"/>
        </pc:sldMkLst>
      </pc:sldChg>
      <pc:sldChg chg="del">
        <pc:chgData name="David Williams" userId="35a5f6dfa23fba43" providerId="LiveId" clId="{F15C58C7-0739-4921-90C0-A215AC4A4E59}" dt="2020-12-13T21:34:50.433" v="637" actId="2696"/>
        <pc:sldMkLst>
          <pc:docMk/>
          <pc:sldMk cId="2089011484" sldId="317"/>
        </pc:sldMkLst>
      </pc:sldChg>
      <pc:sldChg chg="del">
        <pc:chgData name="David Williams" userId="35a5f6dfa23fba43" providerId="LiveId" clId="{F15C58C7-0739-4921-90C0-A215AC4A4E59}" dt="2020-12-13T21:34:50.433" v="637" actId="2696"/>
        <pc:sldMkLst>
          <pc:docMk/>
          <pc:sldMk cId="58761122" sldId="318"/>
        </pc:sldMkLst>
      </pc:sldChg>
      <pc:sldChg chg="del">
        <pc:chgData name="David Williams" userId="35a5f6dfa23fba43" providerId="LiveId" clId="{F15C58C7-0739-4921-90C0-A215AC4A4E59}" dt="2020-12-13T21:34:50.433" v="637" actId="2696"/>
        <pc:sldMkLst>
          <pc:docMk/>
          <pc:sldMk cId="3779308672" sldId="319"/>
        </pc:sldMkLst>
      </pc:sldChg>
      <pc:sldChg chg="del">
        <pc:chgData name="David Williams" userId="35a5f6dfa23fba43" providerId="LiveId" clId="{F15C58C7-0739-4921-90C0-A215AC4A4E59}" dt="2020-12-13T21:34:50.433" v="637" actId="2696"/>
        <pc:sldMkLst>
          <pc:docMk/>
          <pc:sldMk cId="3644093180" sldId="321"/>
        </pc:sldMkLst>
      </pc:sldChg>
      <pc:sldChg chg="del">
        <pc:chgData name="David Williams" userId="35a5f6dfa23fba43" providerId="LiveId" clId="{F15C58C7-0739-4921-90C0-A215AC4A4E59}" dt="2020-12-13T21:34:50.433" v="637" actId="2696"/>
        <pc:sldMkLst>
          <pc:docMk/>
          <pc:sldMk cId="811361051" sldId="322"/>
        </pc:sldMkLst>
      </pc:sldChg>
      <pc:sldChg chg="add del">
        <pc:chgData name="David Williams" userId="35a5f6dfa23fba43" providerId="LiveId" clId="{F15C58C7-0739-4921-90C0-A215AC4A4E59}" dt="2020-12-13T21:34:50.433" v="637" actId="2696"/>
        <pc:sldMkLst>
          <pc:docMk/>
          <pc:sldMk cId="2145480129" sldId="323"/>
        </pc:sldMkLst>
      </pc:sldChg>
      <pc:sldChg chg="addSp delSp modSp add mod modAnim">
        <pc:chgData name="David Williams" userId="35a5f6dfa23fba43" providerId="LiveId" clId="{F15C58C7-0739-4921-90C0-A215AC4A4E59}" dt="2020-12-13T20:41:10.190" v="636"/>
        <pc:sldMkLst>
          <pc:docMk/>
          <pc:sldMk cId="1188170079" sldId="324"/>
        </pc:sldMkLst>
        <pc:spChg chg="add mod">
          <ac:chgData name="David Williams" userId="35a5f6dfa23fba43" providerId="LiveId" clId="{F15C58C7-0739-4921-90C0-A215AC4A4E59}" dt="2020-12-13T19:55:12.105" v="523" actId="1076"/>
          <ac:spMkLst>
            <pc:docMk/>
            <pc:sldMk cId="1188170079" sldId="324"/>
            <ac:spMk id="11" creationId="{27A80872-D1F8-414A-95E7-1E43C3459463}"/>
          </ac:spMkLst>
        </pc:spChg>
        <pc:spChg chg="add mod modVis">
          <ac:chgData name="David Williams" userId="35a5f6dfa23fba43" providerId="LiveId" clId="{F15C58C7-0739-4921-90C0-A215AC4A4E59}" dt="2020-12-13T20:07:19.298" v="591" actId="20577"/>
          <ac:spMkLst>
            <pc:docMk/>
            <pc:sldMk cId="1188170079" sldId="324"/>
            <ac:spMk id="53" creationId="{5BBC8C5D-8FAB-4127-97A2-01BEA903ED6B}"/>
          </ac:spMkLst>
        </pc:spChg>
        <pc:spChg chg="mod">
          <ac:chgData name="David Williams" userId="35a5f6dfa23fba43" providerId="LiveId" clId="{F15C58C7-0739-4921-90C0-A215AC4A4E59}" dt="2020-12-13T19:45:22.984" v="329" actId="14100"/>
          <ac:spMkLst>
            <pc:docMk/>
            <pc:sldMk cId="1188170079" sldId="324"/>
            <ac:spMk id="62" creationId="{7FA091A1-9E45-4CDF-A0C2-097D6315114E}"/>
          </ac:spMkLst>
        </pc:spChg>
        <pc:spChg chg="del">
          <ac:chgData name="David Williams" userId="35a5f6dfa23fba43" providerId="LiveId" clId="{F15C58C7-0739-4921-90C0-A215AC4A4E59}" dt="2020-12-13T19:45:00.504" v="320" actId="478"/>
          <ac:spMkLst>
            <pc:docMk/>
            <pc:sldMk cId="1188170079" sldId="324"/>
            <ac:spMk id="64" creationId="{501033E1-93DE-47D6-9823-F0F1AFACCE80}"/>
          </ac:spMkLst>
        </pc:spChg>
        <pc:spChg chg="del">
          <ac:chgData name="David Williams" userId="35a5f6dfa23fba43" providerId="LiveId" clId="{F15C58C7-0739-4921-90C0-A215AC4A4E59}" dt="2020-12-13T19:45:04.392" v="321" actId="478"/>
          <ac:spMkLst>
            <pc:docMk/>
            <pc:sldMk cId="1188170079" sldId="324"/>
            <ac:spMk id="65" creationId="{93EBDD15-0D17-47E0-AF4B-6E438E99F690}"/>
          </ac:spMkLst>
        </pc:spChg>
        <pc:spChg chg="add mod ord modVis">
          <ac:chgData name="David Williams" userId="35a5f6dfa23fba43" providerId="LiveId" clId="{F15C58C7-0739-4921-90C0-A215AC4A4E59}" dt="2020-12-13T20:39:39.154" v="632" actId="14429"/>
          <ac:spMkLst>
            <pc:docMk/>
            <pc:sldMk cId="1188170079" sldId="324"/>
            <ac:spMk id="68" creationId="{A8050E92-C4C8-4ADE-B48C-ED67306454F3}"/>
          </ac:spMkLst>
        </pc:spChg>
        <pc:spChg chg="add mod ord modVis">
          <ac:chgData name="David Williams" userId="35a5f6dfa23fba43" providerId="LiveId" clId="{F15C58C7-0739-4921-90C0-A215AC4A4E59}" dt="2020-12-13T20:39:39.706" v="633" actId="14429"/>
          <ac:spMkLst>
            <pc:docMk/>
            <pc:sldMk cId="1188170079" sldId="324"/>
            <ac:spMk id="69" creationId="{E26634C5-304F-4E0E-8109-09E23E547A78}"/>
          </ac:spMkLst>
        </pc:spChg>
        <pc:spChg chg="add mod modVis">
          <ac:chgData name="David Williams" userId="35a5f6dfa23fba43" providerId="LiveId" clId="{F15C58C7-0739-4921-90C0-A215AC4A4E59}" dt="2020-12-13T19:56:28.968" v="535" actId="14429"/>
          <ac:spMkLst>
            <pc:docMk/>
            <pc:sldMk cId="1188170079" sldId="324"/>
            <ac:spMk id="70" creationId="{942DB2C6-4CCE-489C-A5BC-A5C3FCDEE488}"/>
          </ac:spMkLst>
        </pc:spChg>
        <pc:grpChg chg="mod">
          <ac:chgData name="David Williams" userId="35a5f6dfa23fba43" providerId="LiveId" clId="{F15C58C7-0739-4921-90C0-A215AC4A4E59}" dt="2020-12-13T19:44:31.098" v="319" actId="14861"/>
          <ac:grpSpMkLst>
            <pc:docMk/>
            <pc:sldMk cId="1188170079" sldId="324"/>
            <ac:grpSpMk id="51" creationId="{D9102DDE-285C-4C9C-9094-B4BD4845AA19}"/>
          </ac:grpSpMkLst>
        </pc:grpChg>
        <pc:grpChg chg="mod">
          <ac:chgData name="David Williams" userId="35a5f6dfa23fba43" providerId="LiveId" clId="{F15C58C7-0739-4921-90C0-A215AC4A4E59}" dt="2020-12-13T19:44:31.098" v="319" actId="14861"/>
          <ac:grpSpMkLst>
            <pc:docMk/>
            <pc:sldMk cId="1188170079" sldId="324"/>
            <ac:grpSpMk id="52" creationId="{E33EABB3-BB83-4C42-AAC4-8617A9AD395A}"/>
          </ac:grpSpMkLst>
        </pc:grpChg>
        <pc:grpChg chg="mod">
          <ac:chgData name="David Williams" userId="35a5f6dfa23fba43" providerId="LiveId" clId="{F15C58C7-0739-4921-90C0-A215AC4A4E59}" dt="2020-12-13T19:44:31.098" v="319" actId="14861"/>
          <ac:grpSpMkLst>
            <pc:docMk/>
            <pc:sldMk cId="1188170079" sldId="324"/>
            <ac:grpSpMk id="55" creationId="{07F68803-9DBE-422E-9512-3E4E336E2B82}"/>
          </ac:grpSpMkLst>
        </pc:grpChg>
        <pc:grpChg chg="mod">
          <ac:chgData name="David Williams" userId="35a5f6dfa23fba43" providerId="LiveId" clId="{F15C58C7-0739-4921-90C0-A215AC4A4E59}" dt="2020-12-13T19:44:31.098" v="319" actId="14861"/>
          <ac:grpSpMkLst>
            <pc:docMk/>
            <pc:sldMk cId="1188170079" sldId="324"/>
            <ac:grpSpMk id="56" creationId="{45B332B0-FBFE-4A4C-A0CC-CD0FFE0ABCCF}"/>
          </ac:grpSpMkLst>
        </pc:grpChg>
        <pc:grpChg chg="mod">
          <ac:chgData name="David Williams" userId="35a5f6dfa23fba43" providerId="LiveId" clId="{F15C58C7-0739-4921-90C0-A215AC4A4E59}" dt="2020-12-13T19:44:31.098" v="319" actId="14861"/>
          <ac:grpSpMkLst>
            <pc:docMk/>
            <pc:sldMk cId="1188170079" sldId="324"/>
            <ac:grpSpMk id="57" creationId="{E73D330E-E44C-4B1D-99C8-AC5FC75816C9}"/>
          </ac:grpSpMkLst>
        </pc:grpChg>
        <pc:grpChg chg="mod">
          <ac:chgData name="David Williams" userId="35a5f6dfa23fba43" providerId="LiveId" clId="{F15C58C7-0739-4921-90C0-A215AC4A4E59}" dt="2020-12-13T19:44:31.098" v="319" actId="14861"/>
          <ac:grpSpMkLst>
            <pc:docMk/>
            <pc:sldMk cId="1188170079" sldId="324"/>
            <ac:grpSpMk id="58" creationId="{0FDD69FD-C7E2-4909-9F5F-4F7771AA6E69}"/>
          </ac:grpSpMkLst>
        </pc:grpChg>
        <pc:grpChg chg="mod">
          <ac:chgData name="David Williams" userId="35a5f6dfa23fba43" providerId="LiveId" clId="{F15C58C7-0739-4921-90C0-A215AC4A4E59}" dt="2020-12-13T19:43:54.163" v="316" actId="14861"/>
          <ac:grpSpMkLst>
            <pc:docMk/>
            <pc:sldMk cId="1188170079" sldId="324"/>
            <ac:grpSpMk id="59" creationId="{1DCEC75B-00D4-4761-87E9-1AF35F73371E}"/>
          </ac:grpSpMkLst>
        </pc:grpChg>
        <pc:grpChg chg="mod">
          <ac:chgData name="David Williams" userId="35a5f6dfa23fba43" providerId="LiveId" clId="{F15C58C7-0739-4921-90C0-A215AC4A4E59}" dt="2020-12-13T19:44:31.098" v="319" actId="14861"/>
          <ac:grpSpMkLst>
            <pc:docMk/>
            <pc:sldMk cId="1188170079" sldId="324"/>
            <ac:grpSpMk id="60" creationId="{C6452E0D-8760-4C5D-B575-0D30B03D2BAC}"/>
          </ac:grpSpMkLst>
        </pc:grpChg>
        <pc:grpChg chg="mod">
          <ac:chgData name="David Williams" userId="35a5f6dfa23fba43" providerId="LiveId" clId="{F15C58C7-0739-4921-90C0-A215AC4A4E59}" dt="2020-12-13T19:44:31.098" v="319" actId="14861"/>
          <ac:grpSpMkLst>
            <pc:docMk/>
            <pc:sldMk cId="1188170079" sldId="324"/>
            <ac:grpSpMk id="61" creationId="{2A182B11-E52D-4A2E-8353-7B8410CCFEED}"/>
          </ac:grpSpMkLst>
        </pc:grpChg>
        <pc:picChg chg="add mod modVis">
          <ac:chgData name="David Williams" userId="35a5f6dfa23fba43" providerId="LiveId" clId="{F15C58C7-0739-4921-90C0-A215AC4A4E59}" dt="2020-12-13T20:07:24.260" v="592" actId="1076"/>
          <ac:picMkLst>
            <pc:docMk/>
            <pc:sldMk cId="1188170079" sldId="324"/>
            <ac:picMk id="54" creationId="{EB9437DE-3112-4A40-8E09-27D99836AAFB}"/>
          </ac:picMkLst>
        </pc:picChg>
        <pc:cxnChg chg="add mod">
          <ac:chgData name="David Williams" userId="35a5f6dfa23fba43" providerId="LiveId" clId="{F15C58C7-0739-4921-90C0-A215AC4A4E59}" dt="2020-12-13T20:16:39.115" v="611" actId="14100"/>
          <ac:cxnSpMkLst>
            <pc:docMk/>
            <pc:sldMk cId="1188170079" sldId="324"/>
            <ac:cxnSpMk id="3" creationId="{8BF86AC9-EACB-4EB6-8960-4A274FDD86EB}"/>
          </ac:cxnSpMkLst>
        </pc:cxnChg>
        <pc:cxnChg chg="del mod">
          <ac:chgData name="David Williams" userId="35a5f6dfa23fba43" providerId="LiveId" clId="{F15C58C7-0739-4921-90C0-A215AC4A4E59}" dt="2020-12-13T19:45:14.208" v="327" actId="478"/>
          <ac:cxnSpMkLst>
            <pc:docMk/>
            <pc:sldMk cId="1188170079" sldId="324"/>
            <ac:cxnSpMk id="36" creationId="{AED5F559-1B6C-4BD4-B2A3-1D3EDE2360DC}"/>
          </ac:cxnSpMkLst>
        </pc:cxnChg>
        <pc:cxnChg chg="del mod">
          <ac:chgData name="David Williams" userId="35a5f6dfa23fba43" providerId="LiveId" clId="{F15C58C7-0739-4921-90C0-A215AC4A4E59}" dt="2020-12-13T19:45:13.015" v="326" actId="478"/>
          <ac:cxnSpMkLst>
            <pc:docMk/>
            <pc:sldMk cId="1188170079" sldId="324"/>
            <ac:cxnSpMk id="38" creationId="{804C7C70-73BF-40E7-8FD1-D3981744263F}"/>
          </ac:cxnSpMkLst>
        </pc:cxnChg>
        <pc:cxnChg chg="del mod">
          <ac:chgData name="David Williams" userId="35a5f6dfa23fba43" providerId="LiveId" clId="{F15C58C7-0739-4921-90C0-A215AC4A4E59}" dt="2020-12-13T19:45:10.681" v="325" actId="478"/>
          <ac:cxnSpMkLst>
            <pc:docMk/>
            <pc:sldMk cId="1188170079" sldId="324"/>
            <ac:cxnSpMk id="42" creationId="{7AC353AB-DB6D-47A3-9C88-C13476CFB518}"/>
          </ac:cxnSpMkLst>
        </pc:cxnChg>
        <pc:cxnChg chg="del mod">
          <ac:chgData name="David Williams" userId="35a5f6dfa23fba43" providerId="LiveId" clId="{F15C58C7-0739-4921-90C0-A215AC4A4E59}" dt="2020-12-13T19:45:09.776" v="324" actId="478"/>
          <ac:cxnSpMkLst>
            <pc:docMk/>
            <pc:sldMk cId="1188170079" sldId="324"/>
            <ac:cxnSpMk id="44" creationId="{13020A3C-819F-41E0-AD42-C3DF402BF394}"/>
          </ac:cxnSpMkLst>
        </pc:cxnChg>
        <pc:cxnChg chg="del mod">
          <ac:chgData name="David Williams" userId="35a5f6dfa23fba43" providerId="LiveId" clId="{F15C58C7-0739-4921-90C0-A215AC4A4E59}" dt="2020-12-13T19:45:08.560" v="323" actId="478"/>
          <ac:cxnSpMkLst>
            <pc:docMk/>
            <pc:sldMk cId="1188170079" sldId="324"/>
            <ac:cxnSpMk id="46" creationId="{15175B94-CF1C-4D68-BC38-D390966C77ED}"/>
          </ac:cxnSpMkLst>
        </pc:cxnChg>
        <pc:cxnChg chg="add mod">
          <ac:chgData name="David Williams" userId="35a5f6dfa23fba43" providerId="LiveId" clId="{F15C58C7-0739-4921-90C0-A215AC4A4E59}" dt="2020-12-13T20:16:43.682" v="612" actId="14100"/>
          <ac:cxnSpMkLst>
            <pc:docMk/>
            <pc:sldMk cId="1188170079" sldId="324"/>
            <ac:cxnSpMk id="47" creationId="{886E6AAF-FFE8-4F63-B45A-DB893EF56CA1}"/>
          </ac:cxnSpMkLst>
        </pc:cxnChg>
        <pc:cxnChg chg="del mod">
          <ac:chgData name="David Williams" userId="35a5f6dfa23fba43" providerId="LiveId" clId="{F15C58C7-0739-4921-90C0-A215AC4A4E59}" dt="2020-12-13T19:45:07.458" v="322" actId="478"/>
          <ac:cxnSpMkLst>
            <pc:docMk/>
            <pc:sldMk cId="1188170079" sldId="324"/>
            <ac:cxnSpMk id="48" creationId="{FFBCAFF5-3F34-402A-8E47-EEA54A808A71}"/>
          </ac:cxnSpMkLst>
        </pc:cxnChg>
        <pc:cxnChg chg="add mod">
          <ac:chgData name="David Williams" userId="35a5f6dfa23fba43" providerId="LiveId" clId="{F15C58C7-0739-4921-90C0-A215AC4A4E59}" dt="2020-12-13T20:16:47.946" v="613" actId="14100"/>
          <ac:cxnSpMkLst>
            <pc:docMk/>
            <pc:sldMk cId="1188170079" sldId="324"/>
            <ac:cxnSpMk id="49" creationId="{AD586767-55D3-4D0A-B654-1D8A70366ACB}"/>
          </ac:cxnSpMkLst>
        </pc:cxnChg>
        <pc:cxnChg chg="add mod modVis">
          <ac:chgData name="David Williams" userId="35a5f6dfa23fba43" providerId="LiveId" clId="{F15C58C7-0739-4921-90C0-A215AC4A4E59}" dt="2020-12-13T20:16:32.234" v="610" actId="14100"/>
          <ac:cxnSpMkLst>
            <pc:docMk/>
            <pc:sldMk cId="1188170079" sldId="324"/>
            <ac:cxnSpMk id="63" creationId="{09730F4A-D5E9-4A2B-8DAD-4290E27216F6}"/>
          </ac:cxnSpMkLst>
        </pc:cxnChg>
        <pc:cxnChg chg="add mod">
          <ac:chgData name="David Williams" userId="35a5f6dfa23fba43" providerId="LiveId" clId="{F15C58C7-0739-4921-90C0-A215AC4A4E59}" dt="2020-12-13T20:15:29.443" v="593" actId="14100"/>
          <ac:cxnSpMkLst>
            <pc:docMk/>
            <pc:sldMk cId="1188170079" sldId="324"/>
            <ac:cxnSpMk id="66" creationId="{C7D6050E-F43C-4D5D-92E5-FF37D44C92B9}"/>
          </ac:cxnSpMkLst>
        </pc:cxnChg>
        <pc:cxnChg chg="add mod">
          <ac:chgData name="David Williams" userId="35a5f6dfa23fba43" providerId="LiveId" clId="{F15C58C7-0739-4921-90C0-A215AC4A4E59}" dt="2020-12-13T20:15:37.642" v="595" actId="14100"/>
          <ac:cxnSpMkLst>
            <pc:docMk/>
            <pc:sldMk cId="1188170079" sldId="324"/>
            <ac:cxnSpMk id="67" creationId="{0D03076C-E3BB-416F-960D-0B2F2DCE8E0F}"/>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5F1B3-B2A3-4920-9E56-927ED3DC9C98}" type="datetimeFigureOut">
              <a:rPr lang="en-US" smtClean="0"/>
              <a:t>12/13/2020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2B6E8-BCB6-4744-88C9-F0CB0E4C1BB3}" type="slidenum">
              <a:rPr lang="en-US" smtClean="0"/>
              <a:t>‹#›</a:t>
            </a:fld>
            <a:endParaRPr lang="en-US"/>
          </a:p>
        </p:txBody>
      </p:sp>
    </p:spTree>
    <p:extLst>
      <p:ext uri="{BB962C8B-B14F-4D97-AF65-F5344CB8AC3E}">
        <p14:creationId xmlns:p14="http://schemas.microsoft.com/office/powerpoint/2010/main" val="333079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this class about?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dirty="0"/>
              <a:t>Not about how to determine right and wrong (Bible Authority)</a:t>
            </a:r>
          </a:p>
          <a:p>
            <a:pPr marL="171450" indent="-171450">
              <a:buFontTx/>
              <a:buChar char="-"/>
            </a:pPr>
            <a:r>
              <a:rPr lang="en-US" b="0" dirty="0"/>
              <a:t>Not about reading more</a:t>
            </a:r>
          </a:p>
          <a:p>
            <a:pPr marL="171450" indent="-171450">
              <a:buFontTx/>
              <a:buChar char="-"/>
            </a:pPr>
            <a:r>
              <a:rPr lang="en-US" b="0" dirty="0"/>
              <a:t>Not about unlocking the hidden secrets of the Bible</a:t>
            </a:r>
          </a:p>
          <a:p>
            <a:pPr marL="171450" indent="-171450">
              <a:buFontTx/>
              <a:buChar char="-"/>
            </a:pPr>
            <a:r>
              <a:rPr lang="en-US" b="0" dirty="0"/>
              <a:t>Not a</a:t>
            </a:r>
            <a:r>
              <a:rPr lang="en-US" b="0" baseline="0" dirty="0"/>
              <a:t> new method or gimmick. </a:t>
            </a:r>
            <a:endParaRPr lang="en-US" b="0" dirty="0"/>
          </a:p>
          <a:p>
            <a:pPr marL="171450" indent="-171450">
              <a:buFontTx/>
              <a:buChar char="-"/>
            </a:pPr>
            <a:r>
              <a:rPr lang="en-US" dirty="0"/>
              <a:t>This is a class about Reading Well – we intend to shape you toward being better readers, that is more informed and active readers of the Bible who are able to hear the Word of God as it is given in God’s own terms, through the words of the various authors of the Bible. We aren’t so much introducing anything new here, as much as we are making</a:t>
            </a:r>
            <a:r>
              <a:rPr lang="en-US" baseline="0" dirty="0"/>
              <a:t> an analytical reflection on a practice that we already do naturally all the time. By slowing down to consider how we read, we will make ourselves more attentive readers of God’s Word. </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1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1 is about why this class is important</a:t>
            </a:r>
          </a:p>
          <a:p>
            <a:r>
              <a:rPr lang="en-US" dirty="0"/>
              <a:t>Lessons 2&amp;3 are about the ‘theory’ of how a person would go about reading the Bible</a:t>
            </a:r>
          </a:p>
          <a:p>
            <a:r>
              <a:rPr lang="en-US" dirty="0"/>
              <a:t>Lesson 4 is an introduction the bible as a published document – what the Bible consists of</a:t>
            </a:r>
          </a:p>
          <a:p>
            <a:r>
              <a:rPr lang="en-US" dirty="0"/>
              <a:t>Lessons 5/6, 8 and 12 are the ‘meat’ of the class. These are three lessons on three ‘levels’ of reading by observing the text of the Bible. Level 1 is about reading the text at the broadest level, by understanding the genre and the intentions of the author. Level 2 is about looking into how the author executes their purpose for a writing by looking at how they intentionally organize the writing and what recurring themes an author uses. Level 3 looks deeper into a text to understand the way individual words and ideas are used to convey the author’s ideas. </a:t>
            </a:r>
          </a:p>
          <a:p>
            <a:r>
              <a:rPr lang="en-US" dirty="0"/>
              <a:t>Lesson 14 takes a look at some external resources that can be used to aid our understanding of Scripture</a:t>
            </a:r>
          </a:p>
          <a:p>
            <a:r>
              <a:rPr lang="en-US" dirty="0"/>
              <a:t>Lesson 16 transitions from observing the text to interpreting it – moving from the question of ‘What does the text say?’ to ‘What does the text mean?’</a:t>
            </a:r>
          </a:p>
          <a:p>
            <a:r>
              <a:rPr lang="en-US" dirty="0"/>
              <a:t>Lesson 20 looks at some other approaches to Scripture that are more focused on the needs of the reader – Topical Studies and Devotional Readings</a:t>
            </a:r>
          </a:p>
          <a:p>
            <a:endParaRPr lang="en-US" dirty="0"/>
          </a:p>
          <a:p>
            <a:r>
              <a:rPr lang="en-US" dirty="0"/>
              <a:t>Throughout this class we will be reading through 1 Corinthians as a means of a) employing some of the lessons learned in our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5207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good point to reiterate that what is taught here is not a new method or a gimmick – it is an analytical description of what we do when we read.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1351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489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374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12/13/2020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2128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8941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6946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409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12/13/2020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5269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23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9748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9227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3712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12/13/2020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89094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12/13/2020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7891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12/13/2020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96364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6504949A-289E-4F3A-A8ED-0FCDF09E0B98}"/>
              </a:ext>
            </a:extLst>
          </p:cNvPr>
          <p:cNvPicPr>
            <a:picLocks noChangeAspect="1"/>
          </p:cNvPicPr>
          <p:nvPr/>
        </p:nvPicPr>
        <p:blipFill rotWithShape="1">
          <a:blip r:embed="rId3"/>
          <a:srcRect t="14026" b="1704"/>
          <a:stretch/>
        </p:blipFill>
        <p:spPr>
          <a:xfrm>
            <a:off x="-1" y="10"/>
            <a:ext cx="12192000" cy="6857988"/>
          </a:xfrm>
          <a:prstGeom prst="rect">
            <a:avLst/>
          </a:prstGeom>
        </p:spPr>
      </p:pic>
      <p:sp>
        <p:nvSpPr>
          <p:cNvPr id="2" name="Title 1">
            <a:extLst>
              <a:ext uri="{FF2B5EF4-FFF2-40B4-BE49-F238E27FC236}">
                <a16:creationId xmlns:a16="http://schemas.microsoft.com/office/drawing/2014/main" id="{83FB60D7-A3CE-473A-A2B9-0462F201F9CE}"/>
              </a:ext>
            </a:extLst>
          </p:cNvPr>
          <p:cNvSpPr>
            <a:spLocks noGrp="1"/>
          </p:cNvSpPr>
          <p:nvPr>
            <p:ph type="ctrTitle"/>
          </p:nvPr>
        </p:nvSpPr>
        <p:spPr>
          <a:xfrm>
            <a:off x="372723" y="4956811"/>
            <a:ext cx="11439414" cy="897439"/>
          </a:xfrm>
        </p:spPr>
        <p:txBody>
          <a:bodyPr>
            <a:normAutofit fontScale="90000"/>
          </a:bodyPr>
          <a:lstStyle/>
          <a:p>
            <a:endParaRPr lang="en-US" sz="3100" dirty="0">
              <a:solidFill>
                <a:schemeClr val="tx1"/>
              </a:solidFill>
            </a:endParaRPr>
          </a:p>
          <a:p>
            <a:pPr algn="r"/>
            <a:r>
              <a:rPr lang="en-US" sz="6000" dirty="0">
                <a:solidFill>
                  <a:schemeClr val="accent1">
                    <a:lumMod val="75000"/>
                  </a:schemeClr>
                </a:solidFill>
              </a:rPr>
              <a:t>READING FIRST CORINTHIANS</a:t>
            </a:r>
          </a:p>
        </p:txBody>
      </p:sp>
      <p:sp>
        <p:nvSpPr>
          <p:cNvPr id="3" name="Subtitle 2">
            <a:extLst>
              <a:ext uri="{FF2B5EF4-FFF2-40B4-BE49-F238E27FC236}">
                <a16:creationId xmlns:a16="http://schemas.microsoft.com/office/drawing/2014/main" id="{247DF332-D528-47A7-A0E2-59E775B6210E}"/>
              </a:ext>
            </a:extLst>
          </p:cNvPr>
          <p:cNvSpPr>
            <a:spLocks noGrp="1"/>
          </p:cNvSpPr>
          <p:nvPr>
            <p:ph type="subTitle" idx="1"/>
          </p:nvPr>
        </p:nvSpPr>
        <p:spPr>
          <a:xfrm>
            <a:off x="764275" y="6068009"/>
            <a:ext cx="10656310" cy="425961"/>
          </a:xfrm>
        </p:spPr>
        <p:txBody>
          <a:bodyPr>
            <a:normAutofit/>
          </a:bodyPr>
          <a:lstStyle/>
          <a:p>
            <a:pPr algn="r"/>
            <a:r>
              <a:rPr lang="en-US" dirty="0">
                <a:solidFill>
                  <a:schemeClr val="bg1"/>
                </a:solidFill>
              </a:rPr>
              <a:t>Embry Hills COC, Segment 2-3 2020-21</a:t>
            </a:r>
          </a:p>
        </p:txBody>
      </p:sp>
    </p:spTree>
    <p:extLst>
      <p:ext uri="{BB962C8B-B14F-4D97-AF65-F5344CB8AC3E}">
        <p14:creationId xmlns:p14="http://schemas.microsoft.com/office/powerpoint/2010/main" val="30979578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AFC0D-B6F7-45F0-B21B-FE09165AE41D}"/>
              </a:ext>
            </a:extLst>
          </p:cNvPr>
          <p:cNvSpPr>
            <a:spLocks noGrp="1"/>
          </p:cNvSpPr>
          <p:nvPr>
            <p:ph type="title"/>
          </p:nvPr>
        </p:nvSpPr>
        <p:spPr>
          <a:xfrm>
            <a:off x="1019605" y="506909"/>
            <a:ext cx="10058400" cy="667063"/>
          </a:xfrm>
        </p:spPr>
        <p:txBody>
          <a:bodyPr>
            <a:noAutofit/>
          </a:bodyPr>
          <a:lstStyle/>
          <a:p>
            <a:pPr algn="ctr"/>
            <a:r>
              <a:rPr lang="en-US" sz="3200" u="sng" dirty="0"/>
              <a:t>CLASS SCHEDULE</a:t>
            </a:r>
          </a:p>
        </p:txBody>
      </p:sp>
      <p:graphicFrame>
        <p:nvGraphicFramePr>
          <p:cNvPr id="6" name="Table 6">
            <a:extLst>
              <a:ext uri="{FF2B5EF4-FFF2-40B4-BE49-F238E27FC236}">
                <a16:creationId xmlns:a16="http://schemas.microsoft.com/office/drawing/2014/main" id="{69FBAB7A-8580-4207-AA45-C2E37867CB83}"/>
              </a:ext>
            </a:extLst>
          </p:cNvPr>
          <p:cNvGraphicFramePr>
            <a:graphicFrameLocks noGrp="1"/>
          </p:cNvGraphicFramePr>
          <p:nvPr>
            <p:extLst>
              <p:ext uri="{D42A27DB-BD31-4B8C-83A1-F6EECF244321}">
                <p14:modId xmlns:p14="http://schemas.microsoft.com/office/powerpoint/2010/main" val="1398791530"/>
              </p:ext>
            </p:extLst>
          </p:nvPr>
        </p:nvGraphicFramePr>
        <p:xfrm>
          <a:off x="395416" y="1159331"/>
          <a:ext cx="11430000" cy="5191760"/>
        </p:xfrm>
        <a:graphic>
          <a:graphicData uri="http://schemas.openxmlformats.org/drawingml/2006/table">
            <a:tbl>
              <a:tblPr firstRow="1" bandRow="1">
                <a:tableStyleId>{5C22544A-7EE6-4342-B048-85BDC9FD1C3A}</a:tableStyleId>
              </a:tblPr>
              <a:tblGrid>
                <a:gridCol w="556054">
                  <a:extLst>
                    <a:ext uri="{9D8B030D-6E8A-4147-A177-3AD203B41FA5}">
                      <a16:colId xmlns:a16="http://schemas.microsoft.com/office/drawing/2014/main" val="3225433437"/>
                    </a:ext>
                  </a:extLst>
                </a:gridCol>
                <a:gridCol w="605481">
                  <a:extLst>
                    <a:ext uri="{9D8B030D-6E8A-4147-A177-3AD203B41FA5}">
                      <a16:colId xmlns:a16="http://schemas.microsoft.com/office/drawing/2014/main" val="3104078489"/>
                    </a:ext>
                  </a:extLst>
                </a:gridCol>
                <a:gridCol w="1062681">
                  <a:extLst>
                    <a:ext uri="{9D8B030D-6E8A-4147-A177-3AD203B41FA5}">
                      <a16:colId xmlns:a16="http://schemas.microsoft.com/office/drawing/2014/main" val="3082544204"/>
                    </a:ext>
                  </a:extLst>
                </a:gridCol>
                <a:gridCol w="3490784">
                  <a:extLst>
                    <a:ext uri="{9D8B030D-6E8A-4147-A177-3AD203B41FA5}">
                      <a16:colId xmlns:a16="http://schemas.microsoft.com/office/drawing/2014/main" val="4283162674"/>
                    </a:ext>
                  </a:extLst>
                </a:gridCol>
                <a:gridCol w="463379">
                  <a:extLst>
                    <a:ext uri="{9D8B030D-6E8A-4147-A177-3AD203B41FA5}">
                      <a16:colId xmlns:a16="http://schemas.microsoft.com/office/drawing/2014/main" val="3212140920"/>
                    </a:ext>
                  </a:extLst>
                </a:gridCol>
                <a:gridCol w="617837">
                  <a:extLst>
                    <a:ext uri="{9D8B030D-6E8A-4147-A177-3AD203B41FA5}">
                      <a16:colId xmlns:a16="http://schemas.microsoft.com/office/drawing/2014/main" val="166393049"/>
                    </a:ext>
                  </a:extLst>
                </a:gridCol>
                <a:gridCol w="877330">
                  <a:extLst>
                    <a:ext uri="{9D8B030D-6E8A-4147-A177-3AD203B41FA5}">
                      <a16:colId xmlns:a16="http://schemas.microsoft.com/office/drawing/2014/main" val="1311125669"/>
                    </a:ext>
                  </a:extLst>
                </a:gridCol>
                <a:gridCol w="3756454">
                  <a:extLst>
                    <a:ext uri="{9D8B030D-6E8A-4147-A177-3AD203B41FA5}">
                      <a16:colId xmlns:a16="http://schemas.microsoft.com/office/drawing/2014/main" val="1919643111"/>
                    </a:ext>
                  </a:extLst>
                </a:gridCol>
              </a:tblGrid>
              <a:tr h="370840">
                <a:tc>
                  <a:txBody>
                    <a:bodyPr/>
                    <a:lstStyle/>
                    <a:p>
                      <a:pPr algn="ctr"/>
                      <a:endParaRPr lang="en-US" dirty="0"/>
                    </a:p>
                  </a:txBody>
                  <a:tcPr/>
                </a:tc>
                <a:tc>
                  <a:txBody>
                    <a:bodyPr/>
                    <a:lstStyle/>
                    <a:p>
                      <a:pPr algn="ctr"/>
                      <a:r>
                        <a:rPr lang="en-US" dirty="0"/>
                        <a:t>Day</a:t>
                      </a:r>
                    </a:p>
                  </a:txBody>
                  <a:tcPr/>
                </a:tc>
                <a:tc>
                  <a:txBody>
                    <a:bodyPr/>
                    <a:lstStyle/>
                    <a:p>
                      <a:pPr algn="ctr"/>
                      <a:r>
                        <a:rPr lang="en-US" dirty="0"/>
                        <a:t>Date</a:t>
                      </a:r>
                    </a:p>
                  </a:txBody>
                  <a:tcPr/>
                </a:tc>
                <a:tc>
                  <a:txBody>
                    <a:bodyPr/>
                    <a:lstStyle/>
                    <a:p>
                      <a:r>
                        <a:rPr lang="en-US" dirty="0"/>
                        <a:t>Topic</a:t>
                      </a:r>
                    </a:p>
                  </a:txBody>
                  <a:tcPr>
                    <a:lnR w="57150" cap="flat" cmpd="sng" algn="ctr">
                      <a:solidFill>
                        <a:schemeClr val="bg1"/>
                      </a:solidFill>
                      <a:prstDash val="solid"/>
                      <a:round/>
                      <a:headEnd type="none" w="med" len="med"/>
                      <a:tailEnd type="none" w="med" len="med"/>
                    </a:lnR>
                  </a:tcPr>
                </a:tc>
                <a:tc>
                  <a:txBody>
                    <a:bodyPr/>
                    <a:lstStyle/>
                    <a:p>
                      <a:pPr algn="ctr"/>
                      <a:endParaRPr lang="en-US" dirty="0"/>
                    </a:p>
                  </a:txBody>
                  <a:tcPr>
                    <a:lnL w="57150" cap="flat" cmpd="sng" algn="ctr">
                      <a:solidFill>
                        <a:schemeClr val="bg1"/>
                      </a:solidFill>
                      <a:prstDash val="solid"/>
                      <a:round/>
                      <a:headEnd type="none" w="med" len="med"/>
                      <a:tailEnd type="none" w="med" len="med"/>
                    </a:lnL>
                  </a:tcPr>
                </a:tc>
                <a:tc>
                  <a:txBody>
                    <a:bodyPr/>
                    <a:lstStyle/>
                    <a:p>
                      <a:pPr algn="ctr"/>
                      <a:r>
                        <a:rPr lang="en-US" dirty="0"/>
                        <a:t>Day</a:t>
                      </a:r>
                    </a:p>
                  </a:txBody>
                  <a:tcPr/>
                </a:tc>
                <a:tc>
                  <a:txBody>
                    <a:bodyPr/>
                    <a:lstStyle/>
                    <a:p>
                      <a:pPr algn="ctr"/>
                      <a:r>
                        <a:rPr lang="en-US" dirty="0"/>
                        <a:t>Date</a:t>
                      </a:r>
                    </a:p>
                  </a:txBody>
                  <a:tcPr/>
                </a:tc>
                <a:tc>
                  <a:txBody>
                    <a:bodyPr/>
                    <a:lstStyle/>
                    <a:p>
                      <a:r>
                        <a:rPr lang="en-US" dirty="0"/>
                        <a:t>Topic</a:t>
                      </a:r>
                    </a:p>
                  </a:txBody>
                  <a:tcPr/>
                </a:tc>
                <a:extLst>
                  <a:ext uri="{0D108BD9-81ED-4DB2-BD59-A6C34878D82A}">
                    <a16:rowId xmlns:a16="http://schemas.microsoft.com/office/drawing/2014/main" val="4210941506"/>
                  </a:ext>
                </a:extLst>
              </a:tr>
              <a:tr h="370840">
                <a:tc>
                  <a:txBody>
                    <a:bodyPr/>
                    <a:lstStyle/>
                    <a:p>
                      <a:pPr algn="ctr"/>
                      <a:r>
                        <a:rPr lang="en-US" dirty="0"/>
                        <a:t>1</a:t>
                      </a:r>
                    </a:p>
                  </a:txBody>
                  <a:tcPr/>
                </a:tc>
                <a:tc>
                  <a:txBody>
                    <a:bodyPr/>
                    <a:lstStyle/>
                    <a:p>
                      <a:pPr algn="ctr"/>
                      <a:r>
                        <a:rPr lang="en-US" dirty="0"/>
                        <a:t>S</a:t>
                      </a:r>
                    </a:p>
                  </a:txBody>
                  <a:tcPr/>
                </a:tc>
                <a:tc>
                  <a:txBody>
                    <a:bodyPr/>
                    <a:lstStyle/>
                    <a:p>
                      <a:pPr algn="ctr"/>
                      <a:r>
                        <a:rPr lang="en-US" dirty="0"/>
                        <a:t>Nov 8</a:t>
                      </a:r>
                    </a:p>
                  </a:txBody>
                  <a:tcPr/>
                </a:tc>
                <a:tc>
                  <a:txBody>
                    <a:bodyPr/>
                    <a:lstStyle/>
                    <a:p>
                      <a:r>
                        <a:rPr lang="en-US" dirty="0"/>
                        <a:t>The Value of Reading Scripture</a:t>
                      </a:r>
                    </a:p>
                  </a:txBody>
                  <a:tcPr>
                    <a:lnR w="57150" cap="flat" cmpd="sng" algn="ctr">
                      <a:solidFill>
                        <a:schemeClr val="bg1"/>
                      </a:solidFill>
                      <a:prstDash val="solid"/>
                      <a:round/>
                      <a:headEnd type="none" w="med" len="med"/>
                      <a:tailEnd type="none" w="med" len="med"/>
                    </a:lnR>
                  </a:tcPr>
                </a:tc>
                <a:tc>
                  <a:txBody>
                    <a:bodyPr/>
                    <a:lstStyle/>
                    <a:p>
                      <a:pPr algn="ctr"/>
                      <a:r>
                        <a:rPr lang="en-US" dirty="0"/>
                        <a:t>14</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External Resources for Bible Reading</a:t>
                      </a:r>
                    </a:p>
                  </a:txBody>
                  <a:tcPr/>
                </a:tc>
                <a:extLst>
                  <a:ext uri="{0D108BD9-81ED-4DB2-BD59-A6C34878D82A}">
                    <a16:rowId xmlns:a16="http://schemas.microsoft.com/office/drawing/2014/main" val="2860704370"/>
                  </a:ext>
                </a:extLst>
              </a:tr>
              <a:tr h="370840">
                <a:tc>
                  <a:txBody>
                    <a:bodyPr/>
                    <a:lstStyle/>
                    <a:p>
                      <a:pPr algn="ctr"/>
                      <a:r>
                        <a:rPr lang="en-US" dirty="0"/>
                        <a:t>2</a:t>
                      </a:r>
                    </a:p>
                  </a:txBody>
                  <a:tcPr/>
                </a:tc>
                <a:tc>
                  <a:txBody>
                    <a:bodyPr/>
                    <a:lstStyle/>
                    <a:p>
                      <a:pPr algn="ctr"/>
                      <a:r>
                        <a:rPr lang="en-US" dirty="0"/>
                        <a:t>W</a:t>
                      </a:r>
                    </a:p>
                  </a:txBody>
                  <a:tcPr/>
                </a:tc>
                <a:tc>
                  <a:txBody>
                    <a:bodyPr/>
                    <a:lstStyle/>
                    <a:p>
                      <a:pPr algn="ctr"/>
                      <a:r>
                        <a:rPr lang="en-US" dirty="0"/>
                        <a:t>Nov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Writing(s) of the Bible</a:t>
                      </a:r>
                    </a:p>
                  </a:txBody>
                  <a:tcPr>
                    <a:lnR w="57150" cap="flat" cmpd="sng" algn="ctr">
                      <a:solidFill>
                        <a:schemeClr val="bg1"/>
                      </a:solidFill>
                      <a:prstDash val="solid"/>
                      <a:round/>
                      <a:headEnd type="none" w="med" len="med"/>
                      <a:tailEnd type="none" w="med" len="med"/>
                    </a:lnR>
                  </a:tcPr>
                </a:tc>
                <a:tc>
                  <a:txBody>
                    <a:bodyPr/>
                    <a:lstStyle/>
                    <a:p>
                      <a:pPr algn="ctr"/>
                      <a:r>
                        <a:rPr lang="en-US" dirty="0"/>
                        <a:t>15</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7</a:t>
                      </a:r>
                    </a:p>
                  </a:txBody>
                  <a:tcPr/>
                </a:tc>
                <a:extLst>
                  <a:ext uri="{0D108BD9-81ED-4DB2-BD59-A6C34878D82A}">
                    <a16:rowId xmlns:a16="http://schemas.microsoft.com/office/drawing/2014/main" val="3128005830"/>
                  </a:ext>
                </a:extLst>
              </a:tr>
              <a:tr h="370840">
                <a:tc>
                  <a:txBody>
                    <a:bodyPr/>
                    <a:lstStyle/>
                    <a:p>
                      <a:pPr algn="ctr"/>
                      <a:r>
                        <a:rPr lang="en-US" dirty="0"/>
                        <a:t>3</a:t>
                      </a:r>
                    </a:p>
                  </a:txBody>
                  <a:tcPr/>
                </a:tc>
                <a:tc>
                  <a:txBody>
                    <a:bodyPr/>
                    <a:lstStyle/>
                    <a:p>
                      <a:pPr algn="ctr"/>
                      <a:r>
                        <a:rPr lang="en-US" dirty="0"/>
                        <a:t>S</a:t>
                      </a:r>
                    </a:p>
                  </a:txBody>
                  <a:tcPr/>
                </a:tc>
                <a:tc>
                  <a:txBody>
                    <a:bodyPr/>
                    <a:lstStyle/>
                    <a:p>
                      <a:pPr algn="ctr"/>
                      <a:r>
                        <a:rPr lang="en-US" dirty="0"/>
                        <a:t>Nov 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Approaches &amp; Assumptions</a:t>
                      </a:r>
                    </a:p>
                  </a:txBody>
                  <a:tcPr>
                    <a:lnR w="57150" cap="flat" cmpd="sng" algn="ctr">
                      <a:solidFill>
                        <a:schemeClr val="bg1"/>
                      </a:solidFill>
                      <a:prstDash val="solid"/>
                      <a:round/>
                      <a:headEnd type="none" w="med" len="med"/>
                      <a:tailEnd type="none" w="med" len="med"/>
                    </a:lnR>
                  </a:tcPr>
                </a:tc>
                <a:tc>
                  <a:txBody>
                    <a:bodyPr/>
                    <a:lstStyle/>
                    <a:p>
                      <a:pPr algn="ctr"/>
                      <a:r>
                        <a:rPr lang="en-US" dirty="0"/>
                        <a:t>16</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8</a:t>
                      </a:r>
                    </a:p>
                  </a:txBody>
                  <a:tcPr/>
                </a:tc>
                <a:extLst>
                  <a:ext uri="{0D108BD9-81ED-4DB2-BD59-A6C34878D82A}">
                    <a16:rowId xmlns:a16="http://schemas.microsoft.com/office/drawing/2014/main" val="658086197"/>
                  </a:ext>
                </a:extLst>
              </a:tr>
              <a:tr h="370840">
                <a:tc>
                  <a:txBody>
                    <a:bodyPr/>
                    <a:lstStyle/>
                    <a:p>
                      <a:pPr algn="ctr"/>
                      <a:r>
                        <a:rPr lang="en-US" dirty="0"/>
                        <a:t>4</a:t>
                      </a:r>
                    </a:p>
                  </a:txBody>
                  <a:tcPr/>
                </a:tc>
                <a:tc>
                  <a:txBody>
                    <a:bodyPr/>
                    <a:lstStyle/>
                    <a:p>
                      <a:pPr algn="ctr"/>
                      <a:r>
                        <a:rPr lang="en-US" dirty="0"/>
                        <a:t>W</a:t>
                      </a:r>
                    </a:p>
                  </a:txBody>
                  <a:tcPr/>
                </a:tc>
                <a:tc>
                  <a:txBody>
                    <a:bodyPr/>
                    <a:lstStyle/>
                    <a:p>
                      <a:pPr algn="ctr"/>
                      <a:r>
                        <a:rPr lang="en-US" dirty="0"/>
                        <a:t>Nov 18</a:t>
                      </a:r>
                    </a:p>
                  </a:txBody>
                  <a:tcPr/>
                </a:tc>
                <a:tc>
                  <a:txBody>
                    <a:bodyPr/>
                    <a:lstStyle/>
                    <a:p>
                      <a:r>
                        <a:rPr lang="en-US" dirty="0"/>
                        <a:t>Getting Started with a Bible</a:t>
                      </a:r>
                    </a:p>
                  </a:txBody>
                  <a:tcPr>
                    <a:lnR w="57150" cap="flat" cmpd="sng" algn="ctr">
                      <a:solidFill>
                        <a:schemeClr val="bg1"/>
                      </a:solidFill>
                      <a:prstDash val="solid"/>
                      <a:round/>
                      <a:headEnd type="none" w="med" len="med"/>
                      <a:tailEnd type="none" w="med" len="med"/>
                    </a:lnR>
                  </a:tcPr>
                </a:tc>
                <a:tc>
                  <a:txBody>
                    <a:bodyPr/>
                    <a:lstStyle/>
                    <a:p>
                      <a:pPr algn="ctr"/>
                      <a:r>
                        <a:rPr lang="en-US" dirty="0"/>
                        <a:t>17</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Interpretation</a:t>
                      </a:r>
                    </a:p>
                  </a:txBody>
                  <a:tcPr/>
                </a:tc>
                <a:extLst>
                  <a:ext uri="{0D108BD9-81ED-4DB2-BD59-A6C34878D82A}">
                    <a16:rowId xmlns:a16="http://schemas.microsoft.com/office/drawing/2014/main" val="373705010"/>
                  </a:ext>
                </a:extLst>
              </a:tr>
              <a:tr h="370840">
                <a:tc>
                  <a:txBody>
                    <a:bodyPr/>
                    <a:lstStyle/>
                    <a:p>
                      <a:pPr algn="ctr"/>
                      <a:r>
                        <a:rPr lang="en-US" dirty="0"/>
                        <a:t>5</a:t>
                      </a:r>
                    </a:p>
                  </a:txBody>
                  <a:tcPr/>
                </a:tc>
                <a:tc>
                  <a:txBody>
                    <a:bodyPr/>
                    <a:lstStyle/>
                    <a:p>
                      <a:pPr algn="ctr"/>
                      <a:r>
                        <a:rPr lang="en-US" dirty="0"/>
                        <a:t>S</a:t>
                      </a:r>
                    </a:p>
                  </a:txBody>
                  <a:tcPr/>
                </a:tc>
                <a:tc>
                  <a:txBody>
                    <a:bodyPr/>
                    <a:lstStyle/>
                    <a:p>
                      <a:pPr algn="ctr"/>
                      <a:r>
                        <a:rPr lang="en-US" dirty="0"/>
                        <a:t>Nov 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1</a:t>
                      </a:r>
                    </a:p>
                  </a:txBody>
                  <a:tcPr>
                    <a:lnR w="57150" cap="flat" cmpd="sng" algn="ctr">
                      <a:solidFill>
                        <a:schemeClr val="bg1"/>
                      </a:solidFill>
                      <a:prstDash val="solid"/>
                      <a:round/>
                      <a:headEnd type="none" w="med" len="med"/>
                      <a:tailEnd type="none" w="med" len="med"/>
                    </a:lnR>
                  </a:tcPr>
                </a:tc>
                <a:tc>
                  <a:txBody>
                    <a:bodyPr/>
                    <a:lstStyle/>
                    <a:p>
                      <a:pPr algn="ctr"/>
                      <a:r>
                        <a:rPr lang="en-US" dirty="0"/>
                        <a:t>18</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9</a:t>
                      </a:r>
                    </a:p>
                  </a:txBody>
                  <a:tcPr/>
                </a:tc>
                <a:extLst>
                  <a:ext uri="{0D108BD9-81ED-4DB2-BD59-A6C34878D82A}">
                    <a16:rowId xmlns:a16="http://schemas.microsoft.com/office/drawing/2014/main" val="2795501220"/>
                  </a:ext>
                </a:extLst>
              </a:tr>
              <a:tr h="370840">
                <a:tc>
                  <a:txBody>
                    <a:bodyPr/>
                    <a:lstStyle/>
                    <a:p>
                      <a:pPr algn="ctr"/>
                      <a:r>
                        <a:rPr lang="en-US" dirty="0"/>
                        <a:t>6</a:t>
                      </a:r>
                    </a:p>
                  </a:txBody>
                  <a:tcPr/>
                </a:tc>
                <a:tc>
                  <a:txBody>
                    <a:bodyPr/>
                    <a:lstStyle/>
                    <a:p>
                      <a:pPr algn="ctr"/>
                      <a:r>
                        <a:rPr lang="en-US" dirty="0"/>
                        <a:t>W</a:t>
                      </a:r>
                    </a:p>
                  </a:txBody>
                  <a:tcPr/>
                </a:tc>
                <a:tc>
                  <a:txBody>
                    <a:bodyPr/>
                    <a:lstStyle/>
                    <a:p>
                      <a:pPr algn="ctr"/>
                      <a:r>
                        <a:rPr lang="en-US" dirty="0"/>
                        <a:t>Nov 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1</a:t>
                      </a:r>
                    </a:p>
                  </a:txBody>
                  <a:tcPr>
                    <a:lnR w="57150" cap="flat" cmpd="sng" algn="ctr">
                      <a:solidFill>
                        <a:schemeClr val="bg1"/>
                      </a:solidFill>
                      <a:prstDash val="solid"/>
                      <a:round/>
                      <a:headEnd type="none" w="med" len="med"/>
                      <a:tailEnd type="none" w="med" len="med"/>
                    </a:lnR>
                  </a:tcPr>
                </a:tc>
                <a:tc>
                  <a:txBody>
                    <a:bodyPr/>
                    <a:lstStyle/>
                    <a:p>
                      <a:pPr algn="ctr"/>
                      <a:r>
                        <a:rPr lang="en-US" dirty="0"/>
                        <a:t>19</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10</a:t>
                      </a:r>
                    </a:p>
                  </a:txBody>
                  <a:tcPr/>
                </a:tc>
                <a:extLst>
                  <a:ext uri="{0D108BD9-81ED-4DB2-BD59-A6C34878D82A}">
                    <a16:rowId xmlns:a16="http://schemas.microsoft.com/office/drawing/2014/main" val="3472832375"/>
                  </a:ext>
                </a:extLst>
              </a:tr>
              <a:tr h="370840">
                <a:tc>
                  <a:txBody>
                    <a:bodyPr/>
                    <a:lstStyle/>
                    <a:p>
                      <a:pPr algn="ctr"/>
                      <a:r>
                        <a:rPr lang="en-US" dirty="0"/>
                        <a:t>7</a:t>
                      </a:r>
                    </a:p>
                  </a:txBody>
                  <a:tcPr/>
                </a:tc>
                <a:tc>
                  <a:txBody>
                    <a:bodyPr/>
                    <a:lstStyle/>
                    <a:p>
                      <a:pPr algn="ctr"/>
                      <a:r>
                        <a:rPr lang="en-US" dirty="0"/>
                        <a:t>S</a:t>
                      </a:r>
                    </a:p>
                  </a:txBody>
                  <a:tcPr/>
                </a:tc>
                <a:tc>
                  <a:txBody>
                    <a:bodyPr/>
                    <a:lstStyle/>
                    <a:p>
                      <a:pPr algn="ctr"/>
                      <a:r>
                        <a:rPr lang="en-US" dirty="0"/>
                        <a:t>Nov 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OVERVIEW</a:t>
                      </a:r>
                    </a:p>
                  </a:txBody>
                  <a:tcPr>
                    <a:lnR w="57150" cap="flat" cmpd="sng" algn="ctr">
                      <a:solidFill>
                        <a:schemeClr val="bg1"/>
                      </a:solidFill>
                      <a:prstDash val="solid"/>
                      <a:round/>
                      <a:headEnd type="none" w="med" len="med"/>
                      <a:tailEnd type="none" w="med" len="med"/>
                    </a:lnR>
                  </a:tcPr>
                </a:tc>
                <a:tc>
                  <a:txBody>
                    <a:bodyPr/>
                    <a:lstStyle/>
                    <a:p>
                      <a:pPr algn="ctr"/>
                      <a:r>
                        <a:rPr lang="en-US" dirty="0"/>
                        <a:t>20</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‘Second-Level’ Readings</a:t>
                      </a:r>
                    </a:p>
                  </a:txBody>
                  <a:tcPr/>
                </a:tc>
                <a:extLst>
                  <a:ext uri="{0D108BD9-81ED-4DB2-BD59-A6C34878D82A}">
                    <a16:rowId xmlns:a16="http://schemas.microsoft.com/office/drawing/2014/main" val="2796472795"/>
                  </a:ext>
                </a:extLst>
              </a:tr>
              <a:tr h="370840">
                <a:tc>
                  <a:txBody>
                    <a:bodyPr/>
                    <a:lstStyle/>
                    <a:p>
                      <a:pPr algn="ctr"/>
                      <a:r>
                        <a:rPr lang="en-US" dirty="0"/>
                        <a:t>8</a:t>
                      </a:r>
                    </a:p>
                  </a:txBody>
                  <a:tcPr/>
                </a:tc>
                <a:tc>
                  <a:txBody>
                    <a:bodyPr/>
                    <a:lstStyle/>
                    <a:p>
                      <a:pPr algn="ctr"/>
                      <a:r>
                        <a:rPr lang="en-US" dirty="0"/>
                        <a:t>W</a:t>
                      </a:r>
                    </a:p>
                  </a:txBody>
                  <a:tcPr/>
                </a:tc>
                <a:tc>
                  <a:txBody>
                    <a:bodyPr/>
                    <a:lstStyle/>
                    <a:p>
                      <a:pPr algn="ctr"/>
                      <a:r>
                        <a:rPr lang="en-US" dirty="0"/>
                        <a:t>Dec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2</a:t>
                      </a:r>
                    </a:p>
                  </a:txBody>
                  <a:tcPr>
                    <a:lnR w="57150" cap="flat" cmpd="sng" algn="ctr">
                      <a:solidFill>
                        <a:schemeClr val="bg1"/>
                      </a:solidFill>
                      <a:prstDash val="solid"/>
                      <a:round/>
                      <a:headEnd type="none" w="med" len="med"/>
                      <a:tailEnd type="none" w="med" len="med"/>
                    </a:lnR>
                  </a:tcPr>
                </a:tc>
                <a:tc>
                  <a:txBody>
                    <a:bodyPr/>
                    <a:lstStyle/>
                    <a:p>
                      <a:pPr algn="ctr"/>
                      <a:r>
                        <a:rPr lang="en-US" dirty="0"/>
                        <a:t>21</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11</a:t>
                      </a:r>
                    </a:p>
                  </a:txBody>
                  <a:tcPr/>
                </a:tc>
                <a:extLst>
                  <a:ext uri="{0D108BD9-81ED-4DB2-BD59-A6C34878D82A}">
                    <a16:rowId xmlns:a16="http://schemas.microsoft.com/office/drawing/2014/main" val="2286533565"/>
                  </a:ext>
                </a:extLst>
              </a:tr>
              <a:tr h="370840">
                <a:tc>
                  <a:txBody>
                    <a:bodyPr/>
                    <a:lstStyle/>
                    <a:p>
                      <a:pPr algn="ctr"/>
                      <a:r>
                        <a:rPr lang="en-US" dirty="0"/>
                        <a:t>9</a:t>
                      </a:r>
                    </a:p>
                  </a:txBody>
                  <a:tcPr/>
                </a:tc>
                <a:tc>
                  <a:txBody>
                    <a:bodyPr/>
                    <a:lstStyle/>
                    <a:p>
                      <a:pPr algn="ctr"/>
                      <a:r>
                        <a:rPr lang="en-US" dirty="0"/>
                        <a:t>S</a:t>
                      </a:r>
                    </a:p>
                  </a:txBody>
                  <a:tcPr/>
                </a:tc>
                <a:tc>
                  <a:txBody>
                    <a:bodyPr/>
                    <a:lstStyle/>
                    <a:p>
                      <a:pPr algn="ctr"/>
                      <a:r>
                        <a:rPr lang="en-US" dirty="0"/>
                        <a:t>Dec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a:t>
                      </a:r>
                    </a:p>
                  </a:txBody>
                  <a:tcPr>
                    <a:lnR w="57150" cap="flat" cmpd="sng" algn="ctr">
                      <a:solidFill>
                        <a:schemeClr val="bg1"/>
                      </a:solidFill>
                      <a:prstDash val="solid"/>
                      <a:round/>
                      <a:headEnd type="none" w="med" len="med"/>
                      <a:tailEnd type="none" w="med" len="med"/>
                    </a:lnR>
                  </a:tcPr>
                </a:tc>
                <a:tc>
                  <a:txBody>
                    <a:bodyPr/>
                    <a:lstStyle/>
                    <a:p>
                      <a:pPr algn="ctr"/>
                      <a:r>
                        <a:rPr lang="en-US" dirty="0"/>
                        <a:t>22</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12 &amp; 13</a:t>
                      </a:r>
                    </a:p>
                  </a:txBody>
                  <a:tcPr/>
                </a:tc>
                <a:extLst>
                  <a:ext uri="{0D108BD9-81ED-4DB2-BD59-A6C34878D82A}">
                    <a16:rowId xmlns:a16="http://schemas.microsoft.com/office/drawing/2014/main" val="4286106468"/>
                  </a:ext>
                </a:extLst>
              </a:tr>
              <a:tr h="370840">
                <a:tc>
                  <a:txBody>
                    <a:bodyPr/>
                    <a:lstStyle/>
                    <a:p>
                      <a:pPr algn="ctr"/>
                      <a:r>
                        <a:rPr lang="en-US" dirty="0"/>
                        <a:t>10</a:t>
                      </a:r>
                    </a:p>
                  </a:txBody>
                  <a:tcPr/>
                </a:tc>
                <a:tc>
                  <a:txBody>
                    <a:bodyPr/>
                    <a:lstStyle/>
                    <a:p>
                      <a:pPr algn="ctr"/>
                      <a:r>
                        <a:rPr lang="en-US" dirty="0"/>
                        <a:t>W</a:t>
                      </a:r>
                    </a:p>
                  </a:txBody>
                  <a:tcPr/>
                </a:tc>
                <a:tc>
                  <a:txBody>
                    <a:bodyPr/>
                    <a:lstStyle/>
                    <a:p>
                      <a:pPr algn="ctr"/>
                      <a:r>
                        <a:rPr lang="en-US" dirty="0"/>
                        <a:t>Dec 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2</a:t>
                      </a:r>
                    </a:p>
                  </a:txBody>
                  <a:tcPr>
                    <a:lnR w="57150" cap="flat" cmpd="sng" algn="ctr">
                      <a:solidFill>
                        <a:schemeClr val="bg1"/>
                      </a:solidFill>
                      <a:prstDash val="solid"/>
                      <a:round/>
                      <a:headEnd type="none" w="med" len="med"/>
                      <a:tailEnd type="none" w="med" len="med"/>
                    </a:lnR>
                  </a:tcPr>
                </a:tc>
                <a:tc>
                  <a:txBody>
                    <a:bodyPr/>
                    <a:lstStyle/>
                    <a:p>
                      <a:pPr algn="ctr"/>
                      <a:r>
                        <a:rPr lang="en-US" dirty="0"/>
                        <a:t>23</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Feb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14</a:t>
                      </a:r>
                    </a:p>
                  </a:txBody>
                  <a:tcPr/>
                </a:tc>
                <a:extLst>
                  <a:ext uri="{0D108BD9-81ED-4DB2-BD59-A6C34878D82A}">
                    <a16:rowId xmlns:a16="http://schemas.microsoft.com/office/drawing/2014/main" val="813596742"/>
                  </a:ext>
                </a:extLst>
              </a:tr>
              <a:tr h="370840">
                <a:tc>
                  <a:txBody>
                    <a:bodyPr/>
                    <a:lstStyle/>
                    <a:p>
                      <a:pPr algn="ctr"/>
                      <a:r>
                        <a:rPr lang="en-US" dirty="0"/>
                        <a:t>11</a:t>
                      </a:r>
                    </a:p>
                  </a:txBody>
                  <a:tcPr/>
                </a:tc>
                <a:tc>
                  <a:txBody>
                    <a:bodyPr/>
                    <a:lstStyle/>
                    <a:p>
                      <a:pPr algn="ctr"/>
                      <a:r>
                        <a:rPr lang="en-US" dirty="0"/>
                        <a:t>S</a:t>
                      </a:r>
                    </a:p>
                  </a:txBody>
                  <a:tcPr/>
                </a:tc>
                <a:tc>
                  <a:txBody>
                    <a:bodyPr/>
                    <a:lstStyle/>
                    <a:p>
                      <a:pPr algn="ctr"/>
                      <a:r>
                        <a:rPr lang="en-US" dirty="0"/>
                        <a:t>Dec 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3 &amp; 4</a:t>
                      </a:r>
                    </a:p>
                  </a:txBody>
                  <a:tcPr>
                    <a:lnR w="57150" cap="flat" cmpd="sng" algn="ctr">
                      <a:solidFill>
                        <a:schemeClr val="bg1"/>
                      </a:solidFill>
                      <a:prstDash val="solid"/>
                      <a:round/>
                      <a:headEnd type="none" w="med" len="med"/>
                      <a:tailEnd type="none" w="med" len="med"/>
                    </a:lnR>
                  </a:tcPr>
                </a:tc>
                <a:tc>
                  <a:txBody>
                    <a:bodyPr/>
                    <a:lstStyle/>
                    <a:p>
                      <a:pPr algn="ctr"/>
                      <a:r>
                        <a:rPr lang="en-US" dirty="0"/>
                        <a:t>24</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Feb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15</a:t>
                      </a:r>
                    </a:p>
                  </a:txBody>
                  <a:tcPr/>
                </a:tc>
                <a:extLst>
                  <a:ext uri="{0D108BD9-81ED-4DB2-BD59-A6C34878D82A}">
                    <a16:rowId xmlns:a16="http://schemas.microsoft.com/office/drawing/2014/main" val="664238257"/>
                  </a:ext>
                </a:extLst>
              </a:tr>
              <a:tr h="370840">
                <a:tc>
                  <a:txBody>
                    <a:bodyPr/>
                    <a:lstStyle/>
                    <a:p>
                      <a:pPr algn="ctr"/>
                      <a:r>
                        <a:rPr lang="en-US" dirty="0"/>
                        <a:t>12</a:t>
                      </a:r>
                    </a:p>
                  </a:txBody>
                  <a:tcPr/>
                </a:tc>
                <a:tc>
                  <a:txBody>
                    <a:bodyPr/>
                    <a:lstStyle/>
                    <a:p>
                      <a:pPr algn="ctr"/>
                      <a:r>
                        <a:rPr lang="en-US" dirty="0"/>
                        <a:t>W</a:t>
                      </a:r>
                    </a:p>
                  </a:txBody>
                  <a:tcPr/>
                </a:tc>
                <a:tc>
                  <a:txBody>
                    <a:bodyPr/>
                    <a:lstStyle/>
                    <a:p>
                      <a:pPr algn="ctr"/>
                      <a:r>
                        <a:rPr lang="en-US" dirty="0"/>
                        <a:t>Dec 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3</a:t>
                      </a:r>
                    </a:p>
                  </a:txBody>
                  <a:tcPr>
                    <a:lnR w="57150" cap="flat" cmpd="sng" algn="ctr">
                      <a:solidFill>
                        <a:schemeClr val="bg1"/>
                      </a:solidFill>
                      <a:prstDash val="solid"/>
                      <a:round/>
                      <a:headEnd type="none" w="med" len="med"/>
                      <a:tailEnd type="none" w="med" len="med"/>
                    </a:lnR>
                  </a:tcPr>
                </a:tc>
                <a:tc>
                  <a:txBody>
                    <a:bodyPr/>
                    <a:lstStyle/>
                    <a:p>
                      <a:pPr algn="ctr"/>
                      <a:r>
                        <a:rPr lang="en-US" dirty="0"/>
                        <a:t>25</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Feb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15 &amp; 16</a:t>
                      </a:r>
                    </a:p>
                  </a:txBody>
                  <a:tcPr/>
                </a:tc>
                <a:extLst>
                  <a:ext uri="{0D108BD9-81ED-4DB2-BD59-A6C34878D82A}">
                    <a16:rowId xmlns:a16="http://schemas.microsoft.com/office/drawing/2014/main" val="3962210304"/>
                  </a:ext>
                </a:extLst>
              </a:tr>
              <a:tr h="370840">
                <a:tc>
                  <a:txBody>
                    <a:bodyPr/>
                    <a:lstStyle/>
                    <a:p>
                      <a:pPr algn="ctr"/>
                      <a:r>
                        <a:rPr lang="en-US" dirty="0"/>
                        <a:t>13</a:t>
                      </a:r>
                    </a:p>
                  </a:txBody>
                  <a:tcPr/>
                </a:tc>
                <a:tc>
                  <a:txBody>
                    <a:bodyPr/>
                    <a:lstStyle/>
                    <a:p>
                      <a:pPr algn="ctr"/>
                      <a:r>
                        <a:rPr lang="en-US" dirty="0"/>
                        <a:t>S</a:t>
                      </a:r>
                    </a:p>
                  </a:txBody>
                  <a:tcPr/>
                </a:tc>
                <a:tc>
                  <a:txBody>
                    <a:bodyPr/>
                    <a:lstStyle/>
                    <a:p>
                      <a:pPr algn="ctr"/>
                      <a:r>
                        <a:rPr lang="en-US" dirty="0"/>
                        <a:t>Dec 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5 &amp; 6</a:t>
                      </a:r>
                    </a:p>
                  </a:txBody>
                  <a:tcPr>
                    <a:lnR w="57150" cap="flat" cmpd="sng" algn="ctr">
                      <a:solidFill>
                        <a:schemeClr val="bg1"/>
                      </a:solidFill>
                      <a:prstDash val="solid"/>
                      <a:round/>
                      <a:headEnd type="none" w="med" len="med"/>
                      <a:tailEnd type="none" w="med" len="med"/>
                    </a:lnR>
                  </a:tcPr>
                </a:tc>
                <a:tc>
                  <a:txBody>
                    <a:bodyPr/>
                    <a:lstStyle/>
                    <a:p>
                      <a:pPr algn="ctr"/>
                      <a:r>
                        <a:rPr lang="en-US" dirty="0"/>
                        <a:t>26</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Feb 14</a:t>
                      </a:r>
                    </a:p>
                  </a:txBody>
                  <a:tcPr/>
                </a:tc>
                <a:tc>
                  <a:txBody>
                    <a:bodyPr/>
                    <a:lstStyle/>
                    <a:p>
                      <a:r>
                        <a:rPr lang="en-US" dirty="0"/>
                        <a:t>Review &amp; Final Considerations</a:t>
                      </a:r>
                    </a:p>
                  </a:txBody>
                  <a:tcPr/>
                </a:tc>
                <a:extLst>
                  <a:ext uri="{0D108BD9-81ED-4DB2-BD59-A6C34878D82A}">
                    <a16:rowId xmlns:a16="http://schemas.microsoft.com/office/drawing/2014/main" val="2301934085"/>
                  </a:ext>
                </a:extLst>
              </a:tr>
            </a:tbl>
          </a:graphicData>
        </a:graphic>
      </p:graphicFrame>
    </p:spTree>
    <p:extLst>
      <p:ext uri="{BB962C8B-B14F-4D97-AF65-F5344CB8AC3E}">
        <p14:creationId xmlns:p14="http://schemas.microsoft.com/office/powerpoint/2010/main" val="401805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6765F-A575-4F75-A99E-1A734E18A87F}"/>
              </a:ext>
            </a:extLst>
          </p:cNvPr>
          <p:cNvSpPr>
            <a:spLocks noGrp="1"/>
          </p:cNvSpPr>
          <p:nvPr>
            <p:ph type="ctrTitle"/>
          </p:nvPr>
        </p:nvSpPr>
        <p:spPr/>
        <p:txBody>
          <a:bodyPr>
            <a:normAutofit/>
          </a:bodyPr>
          <a:lstStyle/>
          <a:p>
            <a:r>
              <a:rPr lang="en-US" dirty="0"/>
              <a:t>I Corinthians 3 &amp; 4</a:t>
            </a:r>
          </a:p>
        </p:txBody>
      </p:sp>
      <p:sp>
        <p:nvSpPr>
          <p:cNvPr id="3" name="Subtitle 2">
            <a:extLst>
              <a:ext uri="{FF2B5EF4-FFF2-40B4-BE49-F238E27FC236}">
                <a16:creationId xmlns:a16="http://schemas.microsoft.com/office/drawing/2014/main" id="{5437FB98-B2F7-4042-AB34-32A51B6BEF48}"/>
              </a:ext>
            </a:extLst>
          </p:cNvPr>
          <p:cNvSpPr>
            <a:spLocks noGrp="1"/>
          </p:cNvSpPr>
          <p:nvPr>
            <p:ph type="subTitle" idx="1"/>
          </p:nvPr>
        </p:nvSpPr>
        <p:spPr/>
        <p:txBody>
          <a:bodyPr/>
          <a:lstStyle/>
          <a:p>
            <a:r>
              <a:rPr lang="en-US" dirty="0"/>
              <a:t>Lesson 11</a:t>
            </a:r>
          </a:p>
        </p:txBody>
      </p:sp>
    </p:spTree>
    <p:extLst>
      <p:ext uri="{BB962C8B-B14F-4D97-AF65-F5344CB8AC3E}">
        <p14:creationId xmlns:p14="http://schemas.microsoft.com/office/powerpoint/2010/main" val="273002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E73D330E-E44C-4B1D-99C8-AC5FC75816C9}"/>
              </a:ext>
            </a:extLst>
          </p:cNvPr>
          <p:cNvGrpSpPr/>
          <p:nvPr/>
        </p:nvGrpSpPr>
        <p:grpSpPr>
          <a:xfrm>
            <a:off x="1976775" y="2024741"/>
            <a:ext cx="1273629" cy="1262744"/>
            <a:chOff x="3543297" y="2024741"/>
            <a:chExt cx="1273629" cy="1262744"/>
          </a:xfrm>
          <a:effectLst>
            <a:outerShdw blurRad="50800" dist="38100" dir="2700000" algn="tl" rotWithShape="0">
              <a:prstClr val="black">
                <a:alpha val="40000"/>
              </a:prstClr>
            </a:outerShdw>
          </a:effectLst>
        </p:grpSpPr>
        <p:sp>
          <p:nvSpPr>
            <p:cNvPr id="7" name="Oval 6">
              <a:extLst>
                <a:ext uri="{FF2B5EF4-FFF2-40B4-BE49-F238E27FC236}">
                  <a16:creationId xmlns:a16="http://schemas.microsoft.com/office/drawing/2014/main" id="{C9F2300A-8039-4EDF-817D-A0ED5A7494EB}"/>
                </a:ext>
              </a:extLst>
            </p:cNvPr>
            <p:cNvSpPr/>
            <p:nvPr/>
          </p:nvSpPr>
          <p:spPr>
            <a:xfrm>
              <a:off x="3543297" y="2024741"/>
              <a:ext cx="1273629" cy="1262744"/>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Paul</a:t>
              </a:r>
            </a:p>
          </p:txBody>
        </p:sp>
        <p:pic>
          <p:nvPicPr>
            <p:cNvPr id="1026" name="Picture 2" descr="See the source image">
              <a:extLst>
                <a:ext uri="{FF2B5EF4-FFF2-40B4-BE49-F238E27FC236}">
                  <a16:creationId xmlns:a16="http://schemas.microsoft.com/office/drawing/2014/main" id="{4AC137A4-0342-4080-8455-FBAD15001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0766" y="2656113"/>
              <a:ext cx="398690" cy="3986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 name="Group 55">
            <a:extLst>
              <a:ext uri="{FF2B5EF4-FFF2-40B4-BE49-F238E27FC236}">
                <a16:creationId xmlns:a16="http://schemas.microsoft.com/office/drawing/2014/main" id="{45B332B0-FBFE-4A4C-A0CC-CD0FFE0ABCCF}"/>
              </a:ext>
            </a:extLst>
          </p:cNvPr>
          <p:cNvGrpSpPr/>
          <p:nvPr/>
        </p:nvGrpSpPr>
        <p:grpSpPr>
          <a:xfrm>
            <a:off x="5306782" y="2024741"/>
            <a:ext cx="1273629" cy="1262744"/>
            <a:chOff x="5516332" y="2024741"/>
            <a:chExt cx="1273629" cy="1262744"/>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272826FF-3ECD-4AFC-A2A6-B967D68BAF95}"/>
                </a:ext>
              </a:extLst>
            </p:cNvPr>
            <p:cNvSpPr/>
            <p:nvPr/>
          </p:nvSpPr>
          <p:spPr>
            <a:xfrm>
              <a:off x="5516332" y="2024741"/>
              <a:ext cx="1273629" cy="12627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Apollos</a:t>
              </a:r>
            </a:p>
          </p:txBody>
        </p:sp>
        <p:pic>
          <p:nvPicPr>
            <p:cNvPr id="28" name="Picture 2" descr="See the source image">
              <a:extLst>
                <a:ext uri="{FF2B5EF4-FFF2-40B4-BE49-F238E27FC236}">
                  <a16:creationId xmlns:a16="http://schemas.microsoft.com/office/drawing/2014/main" id="{A1AB5941-CFCF-466A-991D-A389FE42B3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801" y="2656113"/>
              <a:ext cx="398690" cy="3986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 name="Group 54">
            <a:extLst>
              <a:ext uri="{FF2B5EF4-FFF2-40B4-BE49-F238E27FC236}">
                <a16:creationId xmlns:a16="http://schemas.microsoft.com/office/drawing/2014/main" id="{07F68803-9DBE-422E-9512-3E4E336E2B82}"/>
              </a:ext>
            </a:extLst>
          </p:cNvPr>
          <p:cNvGrpSpPr/>
          <p:nvPr/>
        </p:nvGrpSpPr>
        <p:grpSpPr>
          <a:xfrm>
            <a:off x="8703471" y="2024741"/>
            <a:ext cx="1273629" cy="1262744"/>
            <a:chOff x="8468059" y="2250622"/>
            <a:chExt cx="1273629" cy="1262744"/>
          </a:xfrm>
          <a:effectLst>
            <a:outerShdw blurRad="50800" dist="38100" dir="2700000" algn="tl" rotWithShape="0">
              <a:prstClr val="black">
                <a:alpha val="40000"/>
              </a:prstClr>
            </a:outerShdw>
          </a:effectLst>
        </p:grpSpPr>
        <p:sp>
          <p:nvSpPr>
            <p:cNvPr id="10" name="Oval 9">
              <a:extLst>
                <a:ext uri="{FF2B5EF4-FFF2-40B4-BE49-F238E27FC236}">
                  <a16:creationId xmlns:a16="http://schemas.microsoft.com/office/drawing/2014/main" id="{A21A0623-D56F-446E-A8A6-1154A5F96AC4}"/>
                </a:ext>
              </a:extLst>
            </p:cNvPr>
            <p:cNvSpPr/>
            <p:nvPr/>
          </p:nvSpPr>
          <p:spPr>
            <a:xfrm>
              <a:off x="8468059" y="2250622"/>
              <a:ext cx="1273629" cy="126274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Cephas</a:t>
              </a:r>
            </a:p>
          </p:txBody>
        </p:sp>
        <p:pic>
          <p:nvPicPr>
            <p:cNvPr id="29" name="Picture 2" descr="See the source image">
              <a:extLst>
                <a:ext uri="{FF2B5EF4-FFF2-40B4-BE49-F238E27FC236}">
                  <a16:creationId xmlns:a16="http://schemas.microsoft.com/office/drawing/2014/main" id="{468E126D-29EC-4882-8079-F11A99C4B9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528" y="2896278"/>
              <a:ext cx="398690" cy="3986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9" name="Group 58">
            <a:extLst>
              <a:ext uri="{FF2B5EF4-FFF2-40B4-BE49-F238E27FC236}">
                <a16:creationId xmlns:a16="http://schemas.microsoft.com/office/drawing/2014/main" id="{1DCEC75B-00D4-4761-87E9-1AF35F73371E}"/>
              </a:ext>
            </a:extLst>
          </p:cNvPr>
          <p:cNvGrpSpPr/>
          <p:nvPr/>
        </p:nvGrpSpPr>
        <p:grpSpPr>
          <a:xfrm>
            <a:off x="1340659" y="3864429"/>
            <a:ext cx="772886" cy="778329"/>
            <a:chOff x="1845128" y="3853543"/>
            <a:chExt cx="772886" cy="778329"/>
          </a:xfrm>
          <a:effectLst>
            <a:outerShdw blurRad="50800" dist="38100" dir="2700000" algn="tl" rotWithShape="0">
              <a:prstClr val="black">
                <a:alpha val="40000"/>
              </a:prstClr>
            </a:outerShdw>
          </a:effectLst>
        </p:grpSpPr>
        <p:sp>
          <p:nvSpPr>
            <p:cNvPr id="12" name="Partial Circle 11">
              <a:extLst>
                <a:ext uri="{FF2B5EF4-FFF2-40B4-BE49-F238E27FC236}">
                  <a16:creationId xmlns:a16="http://schemas.microsoft.com/office/drawing/2014/main" id="{495FFA11-7D11-4135-885D-56B4BF8D4286}"/>
                </a:ext>
              </a:extLst>
            </p:cNvPr>
            <p:cNvSpPr/>
            <p:nvPr/>
          </p:nvSpPr>
          <p:spPr>
            <a:xfrm>
              <a:off x="1845128" y="3853543"/>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Partial Circle 12">
              <a:extLst>
                <a:ext uri="{FF2B5EF4-FFF2-40B4-BE49-F238E27FC236}">
                  <a16:creationId xmlns:a16="http://schemas.microsoft.com/office/drawing/2014/main" id="{641A4552-2F82-4E6C-B320-582A57A24510}"/>
                </a:ext>
              </a:extLst>
            </p:cNvPr>
            <p:cNvSpPr/>
            <p:nvPr/>
          </p:nvSpPr>
          <p:spPr>
            <a:xfrm>
              <a:off x="1845128" y="3858986"/>
              <a:ext cx="772886" cy="772886"/>
            </a:xfrm>
            <a:prstGeom prst="pie">
              <a:avLst>
                <a:gd name="adj1" fmla="val 16178224"/>
                <a:gd name="adj2" fmla="val 769803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 name="Picture 2" descr="See the source image">
              <a:extLst>
                <a:ext uri="{FF2B5EF4-FFF2-40B4-BE49-F238E27FC236}">
                  <a16:creationId xmlns:a16="http://schemas.microsoft.com/office/drawing/2014/main" id="{68FAC510-FBA3-4D9C-A202-861882A8FA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5748" y="4048465"/>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8" name="Group 57">
            <a:extLst>
              <a:ext uri="{FF2B5EF4-FFF2-40B4-BE49-F238E27FC236}">
                <a16:creationId xmlns:a16="http://schemas.microsoft.com/office/drawing/2014/main" id="{0FDD69FD-C7E2-4909-9F5F-4F7771AA6E69}"/>
              </a:ext>
            </a:extLst>
          </p:cNvPr>
          <p:cNvGrpSpPr/>
          <p:nvPr/>
        </p:nvGrpSpPr>
        <p:grpSpPr>
          <a:xfrm>
            <a:off x="3126861" y="3848100"/>
            <a:ext cx="772886" cy="778329"/>
            <a:chOff x="2786742" y="3848100"/>
            <a:chExt cx="772886" cy="778329"/>
          </a:xfrm>
          <a:effectLst>
            <a:outerShdw blurRad="50800" dist="38100" dir="2700000" algn="tl" rotWithShape="0">
              <a:prstClr val="black">
                <a:alpha val="40000"/>
              </a:prstClr>
            </a:outerShdw>
          </a:effectLst>
        </p:grpSpPr>
        <p:sp>
          <p:nvSpPr>
            <p:cNvPr id="14" name="Partial Circle 13">
              <a:extLst>
                <a:ext uri="{FF2B5EF4-FFF2-40B4-BE49-F238E27FC236}">
                  <a16:creationId xmlns:a16="http://schemas.microsoft.com/office/drawing/2014/main" id="{0DAD7109-5579-4A5D-98C7-382D85AEA7CD}"/>
                </a:ext>
              </a:extLst>
            </p:cNvPr>
            <p:cNvSpPr/>
            <p:nvPr/>
          </p:nvSpPr>
          <p:spPr>
            <a:xfrm>
              <a:off x="2786742" y="3848100"/>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Partial Circle 14">
              <a:extLst>
                <a:ext uri="{FF2B5EF4-FFF2-40B4-BE49-F238E27FC236}">
                  <a16:creationId xmlns:a16="http://schemas.microsoft.com/office/drawing/2014/main" id="{1251361D-E023-4484-87E0-309E3D6879FC}"/>
                </a:ext>
              </a:extLst>
            </p:cNvPr>
            <p:cNvSpPr/>
            <p:nvPr/>
          </p:nvSpPr>
          <p:spPr>
            <a:xfrm>
              <a:off x="2786742" y="3853543"/>
              <a:ext cx="772886" cy="772886"/>
            </a:xfrm>
            <a:prstGeom prst="pie">
              <a:avLst>
                <a:gd name="adj1" fmla="val 16178224"/>
                <a:gd name="adj2" fmla="val 1120202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1" name="Picture 2" descr="See the source image">
              <a:extLst>
                <a:ext uri="{FF2B5EF4-FFF2-40B4-BE49-F238E27FC236}">
                  <a16:creationId xmlns:a16="http://schemas.microsoft.com/office/drawing/2014/main" id="{48085442-DF4B-4B8F-9437-936CE2F41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3556" y="3919197"/>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1" name="Group 60">
            <a:extLst>
              <a:ext uri="{FF2B5EF4-FFF2-40B4-BE49-F238E27FC236}">
                <a16:creationId xmlns:a16="http://schemas.microsoft.com/office/drawing/2014/main" id="{2A182B11-E52D-4A2E-8353-7B8410CCFEED}"/>
              </a:ext>
            </a:extLst>
          </p:cNvPr>
          <p:cNvGrpSpPr/>
          <p:nvPr/>
        </p:nvGrpSpPr>
        <p:grpSpPr>
          <a:xfrm>
            <a:off x="6459818" y="3853543"/>
            <a:ext cx="772886" cy="778329"/>
            <a:chOff x="6226627" y="3842657"/>
            <a:chExt cx="772886" cy="778329"/>
          </a:xfrm>
          <a:effectLst>
            <a:outerShdw blurRad="50800" dist="38100" dir="2700000" algn="tl" rotWithShape="0">
              <a:prstClr val="black">
                <a:alpha val="40000"/>
              </a:prstClr>
            </a:outerShdw>
          </a:effectLst>
        </p:grpSpPr>
        <p:sp>
          <p:nvSpPr>
            <p:cNvPr id="18" name="Partial Circle 17">
              <a:extLst>
                <a:ext uri="{FF2B5EF4-FFF2-40B4-BE49-F238E27FC236}">
                  <a16:creationId xmlns:a16="http://schemas.microsoft.com/office/drawing/2014/main" id="{0C1B5460-A59C-4088-BB65-C8C1896A1142}"/>
                </a:ext>
              </a:extLst>
            </p:cNvPr>
            <p:cNvSpPr/>
            <p:nvPr/>
          </p:nvSpPr>
          <p:spPr>
            <a:xfrm>
              <a:off x="6226627" y="3842657"/>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Partial Circle 18">
              <a:extLst>
                <a:ext uri="{FF2B5EF4-FFF2-40B4-BE49-F238E27FC236}">
                  <a16:creationId xmlns:a16="http://schemas.microsoft.com/office/drawing/2014/main" id="{AA77513B-0314-4C90-A4AB-663C6C08A0EC}"/>
                </a:ext>
              </a:extLst>
            </p:cNvPr>
            <p:cNvSpPr/>
            <p:nvPr/>
          </p:nvSpPr>
          <p:spPr>
            <a:xfrm>
              <a:off x="6226627" y="3848100"/>
              <a:ext cx="772886" cy="772886"/>
            </a:xfrm>
            <a:prstGeom prst="pie">
              <a:avLst>
                <a:gd name="adj1" fmla="val 16178224"/>
                <a:gd name="adj2" fmla="val 1120202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2" name="Picture 2" descr="See the source image">
              <a:extLst>
                <a:ext uri="{FF2B5EF4-FFF2-40B4-BE49-F238E27FC236}">
                  <a16:creationId xmlns:a16="http://schemas.microsoft.com/office/drawing/2014/main" id="{AB0946C9-D3C8-49FD-9405-B56073D192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0722" y="3916476"/>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2" name="Group 51">
            <a:extLst>
              <a:ext uri="{FF2B5EF4-FFF2-40B4-BE49-F238E27FC236}">
                <a16:creationId xmlns:a16="http://schemas.microsoft.com/office/drawing/2014/main" id="{E33EABB3-BB83-4C42-AAC4-8617A9AD395A}"/>
              </a:ext>
            </a:extLst>
          </p:cNvPr>
          <p:cNvGrpSpPr/>
          <p:nvPr/>
        </p:nvGrpSpPr>
        <p:grpSpPr>
          <a:xfrm>
            <a:off x="9822653" y="3858986"/>
            <a:ext cx="772886" cy="778329"/>
            <a:chOff x="9142637" y="3831771"/>
            <a:chExt cx="772886" cy="778329"/>
          </a:xfrm>
          <a:effectLst>
            <a:outerShdw blurRad="50800" dist="38100" dir="2700000" algn="tl" rotWithShape="0">
              <a:prstClr val="black">
                <a:alpha val="40000"/>
              </a:prstClr>
            </a:outerShdw>
          </a:effectLst>
        </p:grpSpPr>
        <p:sp>
          <p:nvSpPr>
            <p:cNvPr id="22" name="Partial Circle 21">
              <a:extLst>
                <a:ext uri="{FF2B5EF4-FFF2-40B4-BE49-F238E27FC236}">
                  <a16:creationId xmlns:a16="http://schemas.microsoft.com/office/drawing/2014/main" id="{1C282842-ECB0-464C-B1E4-8EB3497A655F}"/>
                </a:ext>
              </a:extLst>
            </p:cNvPr>
            <p:cNvSpPr/>
            <p:nvPr/>
          </p:nvSpPr>
          <p:spPr>
            <a:xfrm>
              <a:off x="9142637" y="3831771"/>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Partial Circle 22">
              <a:extLst>
                <a:ext uri="{FF2B5EF4-FFF2-40B4-BE49-F238E27FC236}">
                  <a16:creationId xmlns:a16="http://schemas.microsoft.com/office/drawing/2014/main" id="{CE79FB52-D02D-487B-9828-2D50AA9F9BD1}"/>
                </a:ext>
              </a:extLst>
            </p:cNvPr>
            <p:cNvSpPr/>
            <p:nvPr/>
          </p:nvSpPr>
          <p:spPr>
            <a:xfrm>
              <a:off x="9142637" y="3837214"/>
              <a:ext cx="772886" cy="772886"/>
            </a:xfrm>
            <a:prstGeom prst="pie">
              <a:avLst>
                <a:gd name="adj1" fmla="val 16178224"/>
                <a:gd name="adj2" fmla="val 11202021"/>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3" name="Picture 2" descr="See the source image">
              <a:extLst>
                <a:ext uri="{FF2B5EF4-FFF2-40B4-BE49-F238E27FC236}">
                  <a16:creationId xmlns:a16="http://schemas.microsoft.com/office/drawing/2014/main" id="{FBDEFA1A-30A3-420D-8EDB-44E7FB811A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4013" y="3913755"/>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0" name="Group 59">
            <a:extLst>
              <a:ext uri="{FF2B5EF4-FFF2-40B4-BE49-F238E27FC236}">
                <a16:creationId xmlns:a16="http://schemas.microsoft.com/office/drawing/2014/main" id="{C6452E0D-8760-4C5D-B575-0D30B03D2BAC}"/>
              </a:ext>
            </a:extLst>
          </p:cNvPr>
          <p:cNvGrpSpPr/>
          <p:nvPr/>
        </p:nvGrpSpPr>
        <p:grpSpPr>
          <a:xfrm>
            <a:off x="4755584" y="3867150"/>
            <a:ext cx="772886" cy="778329"/>
            <a:chOff x="5285013" y="3848100"/>
            <a:chExt cx="772886" cy="778329"/>
          </a:xfrm>
          <a:effectLst>
            <a:outerShdw blurRad="50800" dist="38100" dir="2700000" algn="tl" rotWithShape="0">
              <a:prstClr val="black">
                <a:alpha val="40000"/>
              </a:prstClr>
            </a:outerShdw>
          </a:effectLst>
        </p:grpSpPr>
        <p:sp>
          <p:nvSpPr>
            <p:cNvPr id="16" name="Partial Circle 15">
              <a:extLst>
                <a:ext uri="{FF2B5EF4-FFF2-40B4-BE49-F238E27FC236}">
                  <a16:creationId xmlns:a16="http://schemas.microsoft.com/office/drawing/2014/main" id="{527C945D-6CBA-420E-93D2-E150617D269B}"/>
                </a:ext>
              </a:extLst>
            </p:cNvPr>
            <p:cNvSpPr/>
            <p:nvPr/>
          </p:nvSpPr>
          <p:spPr>
            <a:xfrm>
              <a:off x="5285013" y="3848100"/>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Partial Circle 16">
              <a:extLst>
                <a:ext uri="{FF2B5EF4-FFF2-40B4-BE49-F238E27FC236}">
                  <a16:creationId xmlns:a16="http://schemas.microsoft.com/office/drawing/2014/main" id="{16F62096-568E-478A-87F0-0A791DCB0FE9}"/>
                </a:ext>
              </a:extLst>
            </p:cNvPr>
            <p:cNvSpPr/>
            <p:nvPr/>
          </p:nvSpPr>
          <p:spPr>
            <a:xfrm>
              <a:off x="5285013" y="3853543"/>
              <a:ext cx="772886" cy="772886"/>
            </a:xfrm>
            <a:prstGeom prst="pie">
              <a:avLst>
                <a:gd name="adj1" fmla="val 16178224"/>
                <a:gd name="adj2" fmla="val 76980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4" name="Picture 2" descr="See the source image">
              <a:extLst>
                <a:ext uri="{FF2B5EF4-FFF2-40B4-BE49-F238E27FC236}">
                  <a16:creationId xmlns:a16="http://schemas.microsoft.com/office/drawing/2014/main" id="{79007163-1E12-46EB-8ADB-EAC31876B8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5226" y="4045064"/>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1" name="Group 50">
            <a:extLst>
              <a:ext uri="{FF2B5EF4-FFF2-40B4-BE49-F238E27FC236}">
                <a16:creationId xmlns:a16="http://schemas.microsoft.com/office/drawing/2014/main" id="{D9102DDE-285C-4C9C-9094-B4BD4845AA19}"/>
              </a:ext>
            </a:extLst>
          </p:cNvPr>
          <p:cNvGrpSpPr/>
          <p:nvPr/>
        </p:nvGrpSpPr>
        <p:grpSpPr>
          <a:xfrm>
            <a:off x="8164623" y="3853543"/>
            <a:ext cx="772886" cy="778329"/>
            <a:chOff x="8201023" y="3837214"/>
            <a:chExt cx="772886" cy="778329"/>
          </a:xfrm>
          <a:effectLst>
            <a:outerShdw blurRad="50800" dist="38100" dir="2700000" algn="tl" rotWithShape="0">
              <a:prstClr val="black">
                <a:alpha val="40000"/>
              </a:prstClr>
            </a:outerShdw>
          </a:effectLst>
        </p:grpSpPr>
        <p:sp>
          <p:nvSpPr>
            <p:cNvPr id="20" name="Partial Circle 19">
              <a:extLst>
                <a:ext uri="{FF2B5EF4-FFF2-40B4-BE49-F238E27FC236}">
                  <a16:creationId xmlns:a16="http://schemas.microsoft.com/office/drawing/2014/main" id="{BA435650-845E-4D86-9C98-43EA7DDAC469}"/>
                </a:ext>
              </a:extLst>
            </p:cNvPr>
            <p:cNvSpPr/>
            <p:nvPr/>
          </p:nvSpPr>
          <p:spPr>
            <a:xfrm>
              <a:off x="8201023" y="3837214"/>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Partial Circle 20">
              <a:extLst>
                <a:ext uri="{FF2B5EF4-FFF2-40B4-BE49-F238E27FC236}">
                  <a16:creationId xmlns:a16="http://schemas.microsoft.com/office/drawing/2014/main" id="{E6746A25-E30E-4039-A223-CC7D490FC008}"/>
                </a:ext>
              </a:extLst>
            </p:cNvPr>
            <p:cNvSpPr/>
            <p:nvPr/>
          </p:nvSpPr>
          <p:spPr>
            <a:xfrm>
              <a:off x="8201023" y="3842657"/>
              <a:ext cx="772886" cy="772886"/>
            </a:xfrm>
            <a:prstGeom prst="pie">
              <a:avLst>
                <a:gd name="adj1" fmla="val 16178224"/>
                <a:gd name="adj2" fmla="val 769803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5" name="Picture 2" descr="See the source image">
              <a:extLst>
                <a:ext uri="{FF2B5EF4-FFF2-40B4-BE49-F238E27FC236}">
                  <a16:creationId xmlns:a16="http://schemas.microsoft.com/office/drawing/2014/main" id="{4A8AF33E-4AA1-429F-9E29-51D11B05AC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5313" y="4045064"/>
              <a:ext cx="263298" cy="263298"/>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36" name="Straight Arrow Connector 35">
            <a:extLst>
              <a:ext uri="{FF2B5EF4-FFF2-40B4-BE49-F238E27FC236}">
                <a16:creationId xmlns:a16="http://schemas.microsoft.com/office/drawing/2014/main" id="{AED5F559-1B6C-4BD4-B2A3-1D3EDE2360DC}"/>
              </a:ext>
            </a:extLst>
          </p:cNvPr>
          <p:cNvCxnSpPr>
            <a:cxnSpLocks/>
            <a:stCxn id="13" idx="3"/>
            <a:endCxn id="7" idx="3"/>
          </p:cNvCxnSpPr>
          <p:nvPr/>
        </p:nvCxnSpPr>
        <p:spPr>
          <a:xfrm flipV="1">
            <a:off x="1727102" y="3102560"/>
            <a:ext cx="436192" cy="767312"/>
          </a:xfrm>
          <a:prstGeom prst="straightConnector1">
            <a:avLst/>
          </a:prstGeom>
          <a:ln w="57150">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04C7C70-73BF-40E7-8FD1-D3981744263F}"/>
              </a:ext>
            </a:extLst>
          </p:cNvPr>
          <p:cNvCxnSpPr>
            <a:cxnSpLocks/>
            <a:stCxn id="15" idx="3"/>
            <a:endCxn id="7" idx="5"/>
          </p:cNvCxnSpPr>
          <p:nvPr/>
        </p:nvCxnSpPr>
        <p:spPr>
          <a:xfrm flipH="1" flipV="1">
            <a:off x="3063885" y="3102560"/>
            <a:ext cx="449419" cy="750983"/>
          </a:xfrm>
          <a:prstGeom prst="straightConnector1">
            <a:avLst/>
          </a:prstGeom>
          <a:ln w="57150">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AC353AB-DB6D-47A3-9C88-C13476CFB518}"/>
              </a:ext>
            </a:extLst>
          </p:cNvPr>
          <p:cNvCxnSpPr>
            <a:stCxn id="17" idx="3"/>
            <a:endCxn id="9" idx="3"/>
          </p:cNvCxnSpPr>
          <p:nvPr/>
        </p:nvCxnSpPr>
        <p:spPr>
          <a:xfrm flipV="1">
            <a:off x="5142027" y="3102560"/>
            <a:ext cx="351274" cy="7700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3020A3C-819F-41E0-AD42-C3DF402BF394}"/>
              </a:ext>
            </a:extLst>
          </p:cNvPr>
          <p:cNvCxnSpPr>
            <a:stCxn id="19" idx="3"/>
            <a:endCxn id="9" idx="5"/>
          </p:cNvCxnSpPr>
          <p:nvPr/>
        </p:nvCxnSpPr>
        <p:spPr>
          <a:xfrm flipH="1" flipV="1">
            <a:off x="6393892" y="3102560"/>
            <a:ext cx="452369" cy="7564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5175B94-CF1C-4D68-BC38-D390966C77ED}"/>
              </a:ext>
            </a:extLst>
          </p:cNvPr>
          <p:cNvCxnSpPr>
            <a:stCxn id="21" idx="3"/>
            <a:endCxn id="10" idx="3"/>
          </p:cNvCxnSpPr>
          <p:nvPr/>
        </p:nvCxnSpPr>
        <p:spPr>
          <a:xfrm flipV="1">
            <a:off x="8551066" y="3102560"/>
            <a:ext cx="338924" cy="756426"/>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FBCAFF5-3F34-402A-8E47-EEA54A808A71}"/>
              </a:ext>
            </a:extLst>
          </p:cNvPr>
          <p:cNvCxnSpPr>
            <a:cxnSpLocks/>
            <a:stCxn id="23" idx="3"/>
            <a:endCxn id="10" idx="5"/>
          </p:cNvCxnSpPr>
          <p:nvPr/>
        </p:nvCxnSpPr>
        <p:spPr>
          <a:xfrm flipH="1" flipV="1">
            <a:off x="9790581" y="3102560"/>
            <a:ext cx="418515" cy="761869"/>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2" name="Rectangle: Rounded Corners 61">
            <a:extLst>
              <a:ext uri="{FF2B5EF4-FFF2-40B4-BE49-F238E27FC236}">
                <a16:creationId xmlns:a16="http://schemas.microsoft.com/office/drawing/2014/main" id="{7FA091A1-9E45-4CDF-A0C2-097D6315114E}"/>
              </a:ext>
            </a:extLst>
          </p:cNvPr>
          <p:cNvSpPr/>
          <p:nvPr/>
        </p:nvSpPr>
        <p:spPr>
          <a:xfrm>
            <a:off x="1076325" y="1800225"/>
            <a:ext cx="3093070" cy="3048000"/>
          </a:xfrm>
          <a:prstGeom prst="round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501033E1-93DE-47D6-9823-F0F1AFACCE80}"/>
              </a:ext>
            </a:extLst>
          </p:cNvPr>
          <p:cNvSpPr/>
          <p:nvPr/>
        </p:nvSpPr>
        <p:spPr>
          <a:xfrm>
            <a:off x="4438904" y="1800225"/>
            <a:ext cx="3093070" cy="3048000"/>
          </a:xfrm>
          <a:prstGeom prst="round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Rounded Corners 64">
            <a:extLst>
              <a:ext uri="{FF2B5EF4-FFF2-40B4-BE49-F238E27FC236}">
                <a16:creationId xmlns:a16="http://schemas.microsoft.com/office/drawing/2014/main" id="{93EBDD15-0D17-47E0-AF4B-6E438E99F690}"/>
              </a:ext>
            </a:extLst>
          </p:cNvPr>
          <p:cNvSpPr/>
          <p:nvPr/>
        </p:nvSpPr>
        <p:spPr>
          <a:xfrm>
            <a:off x="7820554" y="1800225"/>
            <a:ext cx="3093070" cy="3048000"/>
          </a:xfrm>
          <a:prstGeom prst="round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877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par>
                                <p:cTn id="13" presetID="10"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fade">
                                      <p:cBhvr>
                                        <p:cTn id="15" dur="500"/>
                                        <p:tgtEl>
                                          <p:spTgt spid="5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childTnLst>
                                </p:cTn>
                              </p:par>
                              <p:par>
                                <p:cTn id="26" presetID="10" presetClass="entr" presetSubtype="0" fill="hold" nodeType="with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500"/>
                                        <p:tgtEl>
                                          <p:spTgt spid="6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500"/>
                                        <p:tgtEl>
                                          <p:spTgt spid="55"/>
                                        </p:tgtEl>
                                      </p:cBhvr>
                                    </p:animEffect>
                                  </p:childTnLst>
                                </p:cTn>
                              </p:par>
                              <p:par>
                                <p:cTn id="34" presetID="10" presetClass="entr" presetSubtype="0" fill="hold" nodeType="with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500"/>
                                        <p:tgtEl>
                                          <p:spTgt spid="51"/>
                                        </p:tgtEl>
                                      </p:cBhvr>
                                    </p:animEffect>
                                  </p:childTnLst>
                                </p:cTn>
                              </p:par>
                              <p:par>
                                <p:cTn id="37" presetID="10" presetClass="entr" presetSubtype="0" fill="hold" nodeType="with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500"/>
                                        <p:tgtEl>
                                          <p:spTgt spid="5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500"/>
                                        <p:tgtEl>
                                          <p:spTgt spid="36"/>
                                        </p:tgtEl>
                                      </p:cBhvr>
                                    </p:animEffect>
                                  </p:childTnLst>
                                </p:cTn>
                              </p:par>
                              <p:par>
                                <p:cTn id="45" presetID="10"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par>
                                <p:cTn id="53" presetID="10"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500"/>
                                        <p:tgtEl>
                                          <p:spTgt spid="46"/>
                                        </p:tgtEl>
                                      </p:cBhvr>
                                    </p:animEffect>
                                  </p:childTnLst>
                                </p:cTn>
                              </p:par>
                              <p:par>
                                <p:cTn id="61" presetID="10" presetClass="entr" presetSubtype="0" fill="hold" nodeType="with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500"/>
                                        <p:tgtEl>
                                          <p:spTgt spid="4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2"/>
                                        </p:tgtEl>
                                        <p:attrNameLst>
                                          <p:attrName>style.visibility</p:attrName>
                                        </p:attrNameLst>
                                      </p:cBhvr>
                                      <p:to>
                                        <p:strVal val="visible"/>
                                      </p:to>
                                    </p:set>
                                    <p:animEffect transition="in" filter="fade">
                                      <p:cBhvr>
                                        <p:cTn id="68" dur="500"/>
                                        <p:tgtEl>
                                          <p:spTgt spid="6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Effect transition="in" filter="fade">
                                      <p:cBhvr>
                                        <p:cTn id="71" dur="500"/>
                                        <p:tgtEl>
                                          <p:spTgt spid="6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fade">
                                      <p:cBhvr>
                                        <p:cTn id="74"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4" grpId="0" animBg="1"/>
      <p:bldP spid="6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Rounded Corners 68">
            <a:extLst>
              <a:ext uri="{FF2B5EF4-FFF2-40B4-BE49-F238E27FC236}">
                <a16:creationId xmlns:a16="http://schemas.microsoft.com/office/drawing/2014/main" id="{E26634C5-304F-4E0E-8109-09E23E547A78}"/>
              </a:ext>
            </a:extLst>
          </p:cNvPr>
          <p:cNvSpPr/>
          <p:nvPr/>
        </p:nvSpPr>
        <p:spPr>
          <a:xfrm>
            <a:off x="485775" y="409575"/>
            <a:ext cx="11258550" cy="5791200"/>
          </a:xfrm>
          <a:prstGeom prst="round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Rounded Corners 67">
            <a:extLst>
              <a:ext uri="{FF2B5EF4-FFF2-40B4-BE49-F238E27FC236}">
                <a16:creationId xmlns:a16="http://schemas.microsoft.com/office/drawing/2014/main" id="{A8050E92-C4C8-4ADE-B48C-ED67306454F3}"/>
              </a:ext>
            </a:extLst>
          </p:cNvPr>
          <p:cNvSpPr/>
          <p:nvPr/>
        </p:nvSpPr>
        <p:spPr>
          <a:xfrm>
            <a:off x="714389" y="657225"/>
            <a:ext cx="10753704" cy="4857750"/>
          </a:xfrm>
          <a:prstGeom prst="round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 </a:t>
            </a:r>
            <a:r>
              <a:rPr lang="en-US" dirty="0" err="1"/>
              <a:t>nn</a:t>
            </a:r>
            <a:r>
              <a:rPr lang="en-US" dirty="0"/>
              <a:t>   </a:t>
            </a:r>
          </a:p>
        </p:txBody>
      </p:sp>
      <p:grpSp>
        <p:nvGrpSpPr>
          <p:cNvPr id="57" name="Group 56">
            <a:extLst>
              <a:ext uri="{FF2B5EF4-FFF2-40B4-BE49-F238E27FC236}">
                <a16:creationId xmlns:a16="http://schemas.microsoft.com/office/drawing/2014/main" id="{E73D330E-E44C-4B1D-99C8-AC5FC75816C9}"/>
              </a:ext>
            </a:extLst>
          </p:cNvPr>
          <p:cNvGrpSpPr/>
          <p:nvPr/>
        </p:nvGrpSpPr>
        <p:grpSpPr>
          <a:xfrm>
            <a:off x="1976775" y="2024741"/>
            <a:ext cx="1273629" cy="1262744"/>
            <a:chOff x="3543297" y="2024741"/>
            <a:chExt cx="1273629" cy="1262744"/>
          </a:xfrm>
          <a:effectLst>
            <a:outerShdw blurRad="50800" dist="38100" dir="2700000" algn="tl" rotWithShape="0">
              <a:prstClr val="black">
                <a:alpha val="40000"/>
              </a:prstClr>
            </a:outerShdw>
          </a:effectLst>
        </p:grpSpPr>
        <p:sp>
          <p:nvSpPr>
            <p:cNvPr id="7" name="Oval 6">
              <a:extLst>
                <a:ext uri="{FF2B5EF4-FFF2-40B4-BE49-F238E27FC236}">
                  <a16:creationId xmlns:a16="http://schemas.microsoft.com/office/drawing/2014/main" id="{C9F2300A-8039-4EDF-817D-A0ED5A7494EB}"/>
                </a:ext>
              </a:extLst>
            </p:cNvPr>
            <p:cNvSpPr/>
            <p:nvPr/>
          </p:nvSpPr>
          <p:spPr>
            <a:xfrm>
              <a:off x="3543297" y="2024741"/>
              <a:ext cx="1273629" cy="1262744"/>
            </a:xfrm>
            <a:prstGeom prst="ellipse">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Paul</a:t>
              </a:r>
            </a:p>
          </p:txBody>
        </p:sp>
        <p:pic>
          <p:nvPicPr>
            <p:cNvPr id="1026" name="Picture 2" descr="See the source image">
              <a:extLst>
                <a:ext uri="{FF2B5EF4-FFF2-40B4-BE49-F238E27FC236}">
                  <a16:creationId xmlns:a16="http://schemas.microsoft.com/office/drawing/2014/main" id="{4AC137A4-0342-4080-8455-FBAD15001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0766" y="2656113"/>
              <a:ext cx="398690" cy="3986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 name="Group 55">
            <a:extLst>
              <a:ext uri="{FF2B5EF4-FFF2-40B4-BE49-F238E27FC236}">
                <a16:creationId xmlns:a16="http://schemas.microsoft.com/office/drawing/2014/main" id="{45B332B0-FBFE-4A4C-A0CC-CD0FFE0ABCCF}"/>
              </a:ext>
            </a:extLst>
          </p:cNvPr>
          <p:cNvGrpSpPr/>
          <p:nvPr/>
        </p:nvGrpSpPr>
        <p:grpSpPr>
          <a:xfrm>
            <a:off x="5306782" y="2024741"/>
            <a:ext cx="1273629" cy="1262744"/>
            <a:chOff x="5516332" y="2024741"/>
            <a:chExt cx="1273629" cy="1262744"/>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272826FF-3ECD-4AFC-A2A6-B967D68BAF95}"/>
                </a:ext>
              </a:extLst>
            </p:cNvPr>
            <p:cNvSpPr/>
            <p:nvPr/>
          </p:nvSpPr>
          <p:spPr>
            <a:xfrm>
              <a:off x="5516332" y="2024741"/>
              <a:ext cx="1273629" cy="12627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Apollos</a:t>
              </a:r>
            </a:p>
          </p:txBody>
        </p:sp>
        <p:pic>
          <p:nvPicPr>
            <p:cNvPr id="28" name="Picture 2" descr="See the source image">
              <a:extLst>
                <a:ext uri="{FF2B5EF4-FFF2-40B4-BE49-F238E27FC236}">
                  <a16:creationId xmlns:a16="http://schemas.microsoft.com/office/drawing/2014/main" id="{A1AB5941-CFCF-466A-991D-A389FE42B3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801" y="2656113"/>
              <a:ext cx="398690" cy="3986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 name="Group 54">
            <a:extLst>
              <a:ext uri="{FF2B5EF4-FFF2-40B4-BE49-F238E27FC236}">
                <a16:creationId xmlns:a16="http://schemas.microsoft.com/office/drawing/2014/main" id="{07F68803-9DBE-422E-9512-3E4E336E2B82}"/>
              </a:ext>
            </a:extLst>
          </p:cNvPr>
          <p:cNvGrpSpPr/>
          <p:nvPr/>
        </p:nvGrpSpPr>
        <p:grpSpPr>
          <a:xfrm>
            <a:off x="8703471" y="2024741"/>
            <a:ext cx="1273629" cy="1262744"/>
            <a:chOff x="8468059" y="2250622"/>
            <a:chExt cx="1273629" cy="1262744"/>
          </a:xfrm>
          <a:effectLst>
            <a:outerShdw blurRad="50800" dist="38100" dir="2700000" algn="tl" rotWithShape="0">
              <a:prstClr val="black">
                <a:alpha val="40000"/>
              </a:prstClr>
            </a:outerShdw>
          </a:effectLst>
        </p:grpSpPr>
        <p:sp>
          <p:nvSpPr>
            <p:cNvPr id="10" name="Oval 9">
              <a:extLst>
                <a:ext uri="{FF2B5EF4-FFF2-40B4-BE49-F238E27FC236}">
                  <a16:creationId xmlns:a16="http://schemas.microsoft.com/office/drawing/2014/main" id="{A21A0623-D56F-446E-A8A6-1154A5F96AC4}"/>
                </a:ext>
              </a:extLst>
            </p:cNvPr>
            <p:cNvSpPr/>
            <p:nvPr/>
          </p:nvSpPr>
          <p:spPr>
            <a:xfrm>
              <a:off x="8468059" y="2250622"/>
              <a:ext cx="1273629" cy="126274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Cephas</a:t>
              </a:r>
            </a:p>
          </p:txBody>
        </p:sp>
        <p:pic>
          <p:nvPicPr>
            <p:cNvPr id="29" name="Picture 2" descr="See the source image">
              <a:extLst>
                <a:ext uri="{FF2B5EF4-FFF2-40B4-BE49-F238E27FC236}">
                  <a16:creationId xmlns:a16="http://schemas.microsoft.com/office/drawing/2014/main" id="{468E126D-29EC-4882-8079-F11A99C4B9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528" y="2896278"/>
              <a:ext cx="398690" cy="3986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9" name="Group 58">
            <a:extLst>
              <a:ext uri="{FF2B5EF4-FFF2-40B4-BE49-F238E27FC236}">
                <a16:creationId xmlns:a16="http://schemas.microsoft.com/office/drawing/2014/main" id="{1DCEC75B-00D4-4761-87E9-1AF35F73371E}"/>
              </a:ext>
            </a:extLst>
          </p:cNvPr>
          <p:cNvGrpSpPr/>
          <p:nvPr/>
        </p:nvGrpSpPr>
        <p:grpSpPr>
          <a:xfrm>
            <a:off x="1340659" y="3864429"/>
            <a:ext cx="772886" cy="778329"/>
            <a:chOff x="1845128" y="3853543"/>
            <a:chExt cx="772886" cy="778329"/>
          </a:xfrm>
          <a:effectLst>
            <a:outerShdw blurRad="50800" dist="38100" dir="2700000" algn="tl" rotWithShape="0">
              <a:prstClr val="black">
                <a:alpha val="40000"/>
              </a:prstClr>
            </a:outerShdw>
          </a:effectLst>
        </p:grpSpPr>
        <p:sp>
          <p:nvSpPr>
            <p:cNvPr id="12" name="Partial Circle 11">
              <a:extLst>
                <a:ext uri="{FF2B5EF4-FFF2-40B4-BE49-F238E27FC236}">
                  <a16:creationId xmlns:a16="http://schemas.microsoft.com/office/drawing/2014/main" id="{495FFA11-7D11-4135-885D-56B4BF8D4286}"/>
                </a:ext>
              </a:extLst>
            </p:cNvPr>
            <p:cNvSpPr/>
            <p:nvPr/>
          </p:nvSpPr>
          <p:spPr>
            <a:xfrm>
              <a:off x="1845128" y="3853543"/>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Partial Circle 12">
              <a:extLst>
                <a:ext uri="{FF2B5EF4-FFF2-40B4-BE49-F238E27FC236}">
                  <a16:creationId xmlns:a16="http://schemas.microsoft.com/office/drawing/2014/main" id="{641A4552-2F82-4E6C-B320-582A57A24510}"/>
                </a:ext>
              </a:extLst>
            </p:cNvPr>
            <p:cNvSpPr/>
            <p:nvPr/>
          </p:nvSpPr>
          <p:spPr>
            <a:xfrm>
              <a:off x="1845128" y="3858986"/>
              <a:ext cx="772886" cy="772886"/>
            </a:xfrm>
            <a:prstGeom prst="pie">
              <a:avLst>
                <a:gd name="adj1" fmla="val 16178224"/>
                <a:gd name="adj2" fmla="val 769803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 name="Picture 2" descr="See the source image">
              <a:extLst>
                <a:ext uri="{FF2B5EF4-FFF2-40B4-BE49-F238E27FC236}">
                  <a16:creationId xmlns:a16="http://schemas.microsoft.com/office/drawing/2014/main" id="{68FAC510-FBA3-4D9C-A202-861882A8FA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5748" y="4048465"/>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8" name="Group 57">
            <a:extLst>
              <a:ext uri="{FF2B5EF4-FFF2-40B4-BE49-F238E27FC236}">
                <a16:creationId xmlns:a16="http://schemas.microsoft.com/office/drawing/2014/main" id="{0FDD69FD-C7E2-4909-9F5F-4F7771AA6E69}"/>
              </a:ext>
            </a:extLst>
          </p:cNvPr>
          <p:cNvGrpSpPr/>
          <p:nvPr/>
        </p:nvGrpSpPr>
        <p:grpSpPr>
          <a:xfrm>
            <a:off x="3126861" y="3848100"/>
            <a:ext cx="772886" cy="778329"/>
            <a:chOff x="2786742" y="3848100"/>
            <a:chExt cx="772886" cy="778329"/>
          </a:xfrm>
          <a:effectLst>
            <a:outerShdw blurRad="50800" dist="38100" dir="2700000" algn="tl" rotWithShape="0">
              <a:prstClr val="black">
                <a:alpha val="40000"/>
              </a:prstClr>
            </a:outerShdw>
          </a:effectLst>
        </p:grpSpPr>
        <p:sp>
          <p:nvSpPr>
            <p:cNvPr id="14" name="Partial Circle 13">
              <a:extLst>
                <a:ext uri="{FF2B5EF4-FFF2-40B4-BE49-F238E27FC236}">
                  <a16:creationId xmlns:a16="http://schemas.microsoft.com/office/drawing/2014/main" id="{0DAD7109-5579-4A5D-98C7-382D85AEA7CD}"/>
                </a:ext>
              </a:extLst>
            </p:cNvPr>
            <p:cNvSpPr/>
            <p:nvPr/>
          </p:nvSpPr>
          <p:spPr>
            <a:xfrm>
              <a:off x="2786742" y="3848100"/>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Partial Circle 14">
              <a:extLst>
                <a:ext uri="{FF2B5EF4-FFF2-40B4-BE49-F238E27FC236}">
                  <a16:creationId xmlns:a16="http://schemas.microsoft.com/office/drawing/2014/main" id="{1251361D-E023-4484-87E0-309E3D6879FC}"/>
                </a:ext>
              </a:extLst>
            </p:cNvPr>
            <p:cNvSpPr/>
            <p:nvPr/>
          </p:nvSpPr>
          <p:spPr>
            <a:xfrm>
              <a:off x="2786742" y="3853543"/>
              <a:ext cx="772886" cy="772886"/>
            </a:xfrm>
            <a:prstGeom prst="pie">
              <a:avLst>
                <a:gd name="adj1" fmla="val 16178224"/>
                <a:gd name="adj2" fmla="val 1120202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1" name="Picture 2" descr="See the source image">
              <a:extLst>
                <a:ext uri="{FF2B5EF4-FFF2-40B4-BE49-F238E27FC236}">
                  <a16:creationId xmlns:a16="http://schemas.microsoft.com/office/drawing/2014/main" id="{48085442-DF4B-4B8F-9437-936CE2F41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3556" y="3919197"/>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1" name="Group 60">
            <a:extLst>
              <a:ext uri="{FF2B5EF4-FFF2-40B4-BE49-F238E27FC236}">
                <a16:creationId xmlns:a16="http://schemas.microsoft.com/office/drawing/2014/main" id="{2A182B11-E52D-4A2E-8353-7B8410CCFEED}"/>
              </a:ext>
            </a:extLst>
          </p:cNvPr>
          <p:cNvGrpSpPr/>
          <p:nvPr/>
        </p:nvGrpSpPr>
        <p:grpSpPr>
          <a:xfrm>
            <a:off x="6459818" y="3853543"/>
            <a:ext cx="772886" cy="778329"/>
            <a:chOff x="6226627" y="3842657"/>
            <a:chExt cx="772886" cy="778329"/>
          </a:xfrm>
          <a:effectLst>
            <a:outerShdw blurRad="50800" dist="38100" dir="2700000" algn="tl" rotWithShape="0">
              <a:prstClr val="black">
                <a:alpha val="40000"/>
              </a:prstClr>
            </a:outerShdw>
          </a:effectLst>
        </p:grpSpPr>
        <p:sp>
          <p:nvSpPr>
            <p:cNvPr id="18" name="Partial Circle 17">
              <a:extLst>
                <a:ext uri="{FF2B5EF4-FFF2-40B4-BE49-F238E27FC236}">
                  <a16:creationId xmlns:a16="http://schemas.microsoft.com/office/drawing/2014/main" id="{0C1B5460-A59C-4088-BB65-C8C1896A1142}"/>
                </a:ext>
              </a:extLst>
            </p:cNvPr>
            <p:cNvSpPr/>
            <p:nvPr/>
          </p:nvSpPr>
          <p:spPr>
            <a:xfrm>
              <a:off x="6226627" y="3842657"/>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Partial Circle 18">
              <a:extLst>
                <a:ext uri="{FF2B5EF4-FFF2-40B4-BE49-F238E27FC236}">
                  <a16:creationId xmlns:a16="http://schemas.microsoft.com/office/drawing/2014/main" id="{AA77513B-0314-4C90-A4AB-663C6C08A0EC}"/>
                </a:ext>
              </a:extLst>
            </p:cNvPr>
            <p:cNvSpPr/>
            <p:nvPr/>
          </p:nvSpPr>
          <p:spPr>
            <a:xfrm>
              <a:off x="6226627" y="3848100"/>
              <a:ext cx="772886" cy="772886"/>
            </a:xfrm>
            <a:prstGeom prst="pie">
              <a:avLst>
                <a:gd name="adj1" fmla="val 16178224"/>
                <a:gd name="adj2" fmla="val 1120202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2" name="Picture 2" descr="See the source image">
              <a:extLst>
                <a:ext uri="{FF2B5EF4-FFF2-40B4-BE49-F238E27FC236}">
                  <a16:creationId xmlns:a16="http://schemas.microsoft.com/office/drawing/2014/main" id="{AB0946C9-D3C8-49FD-9405-B56073D192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0722" y="3916476"/>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2" name="Group 51">
            <a:extLst>
              <a:ext uri="{FF2B5EF4-FFF2-40B4-BE49-F238E27FC236}">
                <a16:creationId xmlns:a16="http://schemas.microsoft.com/office/drawing/2014/main" id="{E33EABB3-BB83-4C42-AAC4-8617A9AD395A}"/>
              </a:ext>
            </a:extLst>
          </p:cNvPr>
          <p:cNvGrpSpPr/>
          <p:nvPr/>
        </p:nvGrpSpPr>
        <p:grpSpPr>
          <a:xfrm>
            <a:off x="9822653" y="3858986"/>
            <a:ext cx="772886" cy="778329"/>
            <a:chOff x="9142637" y="3831771"/>
            <a:chExt cx="772886" cy="778329"/>
          </a:xfrm>
          <a:effectLst>
            <a:outerShdw blurRad="50800" dist="38100" dir="2700000" algn="tl" rotWithShape="0">
              <a:prstClr val="black">
                <a:alpha val="40000"/>
              </a:prstClr>
            </a:outerShdw>
          </a:effectLst>
        </p:grpSpPr>
        <p:sp>
          <p:nvSpPr>
            <p:cNvPr id="22" name="Partial Circle 21">
              <a:extLst>
                <a:ext uri="{FF2B5EF4-FFF2-40B4-BE49-F238E27FC236}">
                  <a16:creationId xmlns:a16="http://schemas.microsoft.com/office/drawing/2014/main" id="{1C282842-ECB0-464C-B1E4-8EB3497A655F}"/>
                </a:ext>
              </a:extLst>
            </p:cNvPr>
            <p:cNvSpPr/>
            <p:nvPr/>
          </p:nvSpPr>
          <p:spPr>
            <a:xfrm>
              <a:off x="9142637" y="3831771"/>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Partial Circle 22">
              <a:extLst>
                <a:ext uri="{FF2B5EF4-FFF2-40B4-BE49-F238E27FC236}">
                  <a16:creationId xmlns:a16="http://schemas.microsoft.com/office/drawing/2014/main" id="{CE79FB52-D02D-487B-9828-2D50AA9F9BD1}"/>
                </a:ext>
              </a:extLst>
            </p:cNvPr>
            <p:cNvSpPr/>
            <p:nvPr/>
          </p:nvSpPr>
          <p:spPr>
            <a:xfrm>
              <a:off x="9142637" y="3837214"/>
              <a:ext cx="772886" cy="772886"/>
            </a:xfrm>
            <a:prstGeom prst="pie">
              <a:avLst>
                <a:gd name="adj1" fmla="val 16178224"/>
                <a:gd name="adj2" fmla="val 11202021"/>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3" name="Picture 2" descr="See the source image">
              <a:extLst>
                <a:ext uri="{FF2B5EF4-FFF2-40B4-BE49-F238E27FC236}">
                  <a16:creationId xmlns:a16="http://schemas.microsoft.com/office/drawing/2014/main" id="{FBDEFA1A-30A3-420D-8EDB-44E7FB811A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4013" y="3913755"/>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0" name="Group 59">
            <a:extLst>
              <a:ext uri="{FF2B5EF4-FFF2-40B4-BE49-F238E27FC236}">
                <a16:creationId xmlns:a16="http://schemas.microsoft.com/office/drawing/2014/main" id="{C6452E0D-8760-4C5D-B575-0D30B03D2BAC}"/>
              </a:ext>
            </a:extLst>
          </p:cNvPr>
          <p:cNvGrpSpPr/>
          <p:nvPr/>
        </p:nvGrpSpPr>
        <p:grpSpPr>
          <a:xfrm>
            <a:off x="4755584" y="3867150"/>
            <a:ext cx="772886" cy="778329"/>
            <a:chOff x="5285013" y="3848100"/>
            <a:chExt cx="772886" cy="778329"/>
          </a:xfrm>
          <a:effectLst>
            <a:outerShdw blurRad="50800" dist="38100" dir="2700000" algn="tl" rotWithShape="0">
              <a:prstClr val="black">
                <a:alpha val="40000"/>
              </a:prstClr>
            </a:outerShdw>
          </a:effectLst>
        </p:grpSpPr>
        <p:sp>
          <p:nvSpPr>
            <p:cNvPr id="16" name="Partial Circle 15">
              <a:extLst>
                <a:ext uri="{FF2B5EF4-FFF2-40B4-BE49-F238E27FC236}">
                  <a16:creationId xmlns:a16="http://schemas.microsoft.com/office/drawing/2014/main" id="{527C945D-6CBA-420E-93D2-E150617D269B}"/>
                </a:ext>
              </a:extLst>
            </p:cNvPr>
            <p:cNvSpPr/>
            <p:nvPr/>
          </p:nvSpPr>
          <p:spPr>
            <a:xfrm>
              <a:off x="5285013" y="3848100"/>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Partial Circle 16">
              <a:extLst>
                <a:ext uri="{FF2B5EF4-FFF2-40B4-BE49-F238E27FC236}">
                  <a16:creationId xmlns:a16="http://schemas.microsoft.com/office/drawing/2014/main" id="{16F62096-568E-478A-87F0-0A791DCB0FE9}"/>
                </a:ext>
              </a:extLst>
            </p:cNvPr>
            <p:cNvSpPr/>
            <p:nvPr/>
          </p:nvSpPr>
          <p:spPr>
            <a:xfrm>
              <a:off x="5285013" y="3853543"/>
              <a:ext cx="772886" cy="772886"/>
            </a:xfrm>
            <a:prstGeom prst="pie">
              <a:avLst>
                <a:gd name="adj1" fmla="val 16178224"/>
                <a:gd name="adj2" fmla="val 76980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4" name="Picture 2" descr="See the source image">
              <a:extLst>
                <a:ext uri="{FF2B5EF4-FFF2-40B4-BE49-F238E27FC236}">
                  <a16:creationId xmlns:a16="http://schemas.microsoft.com/office/drawing/2014/main" id="{79007163-1E12-46EB-8ADB-EAC31876B8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5226" y="4045064"/>
              <a:ext cx="263298" cy="2632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1" name="Group 50">
            <a:extLst>
              <a:ext uri="{FF2B5EF4-FFF2-40B4-BE49-F238E27FC236}">
                <a16:creationId xmlns:a16="http://schemas.microsoft.com/office/drawing/2014/main" id="{D9102DDE-285C-4C9C-9094-B4BD4845AA19}"/>
              </a:ext>
            </a:extLst>
          </p:cNvPr>
          <p:cNvGrpSpPr/>
          <p:nvPr/>
        </p:nvGrpSpPr>
        <p:grpSpPr>
          <a:xfrm>
            <a:off x="8164623" y="3853543"/>
            <a:ext cx="772886" cy="778329"/>
            <a:chOff x="8201023" y="3837214"/>
            <a:chExt cx="772886" cy="778329"/>
          </a:xfrm>
          <a:effectLst>
            <a:outerShdw blurRad="50800" dist="38100" dir="2700000" algn="tl" rotWithShape="0">
              <a:prstClr val="black">
                <a:alpha val="40000"/>
              </a:prstClr>
            </a:outerShdw>
          </a:effectLst>
        </p:grpSpPr>
        <p:sp>
          <p:nvSpPr>
            <p:cNvPr id="20" name="Partial Circle 19">
              <a:extLst>
                <a:ext uri="{FF2B5EF4-FFF2-40B4-BE49-F238E27FC236}">
                  <a16:creationId xmlns:a16="http://schemas.microsoft.com/office/drawing/2014/main" id="{BA435650-845E-4D86-9C98-43EA7DDAC469}"/>
                </a:ext>
              </a:extLst>
            </p:cNvPr>
            <p:cNvSpPr/>
            <p:nvPr/>
          </p:nvSpPr>
          <p:spPr>
            <a:xfrm>
              <a:off x="8201023" y="3837214"/>
              <a:ext cx="772886" cy="772886"/>
            </a:xfrm>
            <a:prstGeom prst="pie">
              <a:avLst>
                <a:gd name="adj1" fmla="val 6811936"/>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Partial Circle 20">
              <a:extLst>
                <a:ext uri="{FF2B5EF4-FFF2-40B4-BE49-F238E27FC236}">
                  <a16:creationId xmlns:a16="http://schemas.microsoft.com/office/drawing/2014/main" id="{E6746A25-E30E-4039-A223-CC7D490FC008}"/>
                </a:ext>
              </a:extLst>
            </p:cNvPr>
            <p:cNvSpPr/>
            <p:nvPr/>
          </p:nvSpPr>
          <p:spPr>
            <a:xfrm>
              <a:off x="8201023" y="3842657"/>
              <a:ext cx="772886" cy="772886"/>
            </a:xfrm>
            <a:prstGeom prst="pie">
              <a:avLst>
                <a:gd name="adj1" fmla="val 16178224"/>
                <a:gd name="adj2" fmla="val 769803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5" name="Picture 2" descr="See the source image">
              <a:extLst>
                <a:ext uri="{FF2B5EF4-FFF2-40B4-BE49-F238E27FC236}">
                  <a16:creationId xmlns:a16="http://schemas.microsoft.com/office/drawing/2014/main" id="{4A8AF33E-4AA1-429F-9E29-51D11B05AC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5313" y="4045064"/>
              <a:ext cx="263298" cy="263298"/>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Rectangle: Rounded Corners 61">
            <a:extLst>
              <a:ext uri="{FF2B5EF4-FFF2-40B4-BE49-F238E27FC236}">
                <a16:creationId xmlns:a16="http://schemas.microsoft.com/office/drawing/2014/main" id="{7FA091A1-9E45-4CDF-A0C2-097D6315114E}"/>
              </a:ext>
            </a:extLst>
          </p:cNvPr>
          <p:cNvSpPr/>
          <p:nvPr/>
        </p:nvSpPr>
        <p:spPr>
          <a:xfrm>
            <a:off x="1076325" y="3686175"/>
            <a:ext cx="10115550" cy="1162050"/>
          </a:xfrm>
          <a:prstGeom prst="round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8BF86AC9-EACB-4EB6-8960-4A274FDD86EB}"/>
              </a:ext>
            </a:extLst>
          </p:cNvPr>
          <p:cNvCxnSpPr>
            <a:cxnSpLocks/>
          </p:cNvCxnSpPr>
          <p:nvPr/>
        </p:nvCxnSpPr>
        <p:spPr>
          <a:xfrm>
            <a:off x="2619375" y="3362325"/>
            <a:ext cx="0" cy="32385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86E6AAF-FFE8-4F63-B45A-DB893EF56CA1}"/>
              </a:ext>
            </a:extLst>
          </p:cNvPr>
          <p:cNvCxnSpPr>
            <a:cxnSpLocks/>
          </p:cNvCxnSpPr>
          <p:nvPr/>
        </p:nvCxnSpPr>
        <p:spPr>
          <a:xfrm>
            <a:off x="5943597" y="3362325"/>
            <a:ext cx="0" cy="31840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D586767-55D3-4D0A-B654-1D8A70366ACB}"/>
              </a:ext>
            </a:extLst>
          </p:cNvPr>
          <p:cNvCxnSpPr>
            <a:cxnSpLocks/>
          </p:cNvCxnSpPr>
          <p:nvPr/>
        </p:nvCxnSpPr>
        <p:spPr>
          <a:xfrm>
            <a:off x="9340286" y="3362325"/>
            <a:ext cx="0" cy="31840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Rounded Corners 52">
            <a:extLst>
              <a:ext uri="{FF2B5EF4-FFF2-40B4-BE49-F238E27FC236}">
                <a16:creationId xmlns:a16="http://schemas.microsoft.com/office/drawing/2014/main" id="{5BBC8C5D-8FAB-4127-97A2-01BEA903ED6B}"/>
              </a:ext>
            </a:extLst>
          </p:cNvPr>
          <p:cNvSpPr/>
          <p:nvPr/>
        </p:nvSpPr>
        <p:spPr>
          <a:xfrm>
            <a:off x="1446437" y="990599"/>
            <a:ext cx="9149102" cy="718455"/>
          </a:xfrm>
          <a:prstGeom prst="round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Gospel / Word of the Cross / “Christ Crucified” / God’s Wisdom / Mysteries of God</a:t>
            </a:r>
          </a:p>
        </p:txBody>
      </p:sp>
      <p:pic>
        <p:nvPicPr>
          <p:cNvPr id="54" name="Picture 2" descr="See the source image">
            <a:extLst>
              <a:ext uri="{FF2B5EF4-FFF2-40B4-BE49-F238E27FC236}">
                <a16:creationId xmlns:a16="http://schemas.microsoft.com/office/drawing/2014/main" id="{EB9437DE-3112-4A40-8E09-27D99836AA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6461" y="1100743"/>
            <a:ext cx="476395" cy="476395"/>
          </a:xfrm>
          <a:prstGeom prst="rect">
            <a:avLst/>
          </a:prstGeom>
          <a:noFill/>
          <a:extLst>
            <a:ext uri="{909E8E84-426E-40DD-AFC4-6F175D3DCCD1}">
              <a14:hiddenFill xmlns:a14="http://schemas.microsoft.com/office/drawing/2010/main">
                <a:solidFill>
                  <a:srgbClr val="FFFFFF"/>
                </a:solidFill>
              </a14:hiddenFill>
            </a:ext>
          </a:extLst>
        </p:spPr>
      </p:pic>
      <p:cxnSp>
        <p:nvCxnSpPr>
          <p:cNvPr id="63" name="Straight Arrow Connector 62">
            <a:extLst>
              <a:ext uri="{FF2B5EF4-FFF2-40B4-BE49-F238E27FC236}">
                <a16:creationId xmlns:a16="http://schemas.microsoft.com/office/drawing/2014/main" id="{09730F4A-D5E9-4A2B-8DAD-4290E27216F6}"/>
              </a:ext>
            </a:extLst>
          </p:cNvPr>
          <p:cNvCxnSpPr>
            <a:cxnSpLocks/>
          </p:cNvCxnSpPr>
          <p:nvPr/>
        </p:nvCxnSpPr>
        <p:spPr>
          <a:xfrm>
            <a:off x="2632639" y="1709054"/>
            <a:ext cx="0" cy="31568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7D6050E-F43C-4D5D-92E5-FF37D44C92B9}"/>
              </a:ext>
            </a:extLst>
          </p:cNvPr>
          <p:cNvCxnSpPr>
            <a:cxnSpLocks/>
          </p:cNvCxnSpPr>
          <p:nvPr/>
        </p:nvCxnSpPr>
        <p:spPr>
          <a:xfrm>
            <a:off x="5941549" y="1709054"/>
            <a:ext cx="0" cy="31568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0D03076C-E3BB-416F-960D-0B2F2DCE8E0F}"/>
              </a:ext>
            </a:extLst>
          </p:cNvPr>
          <p:cNvCxnSpPr>
            <a:cxnSpLocks/>
          </p:cNvCxnSpPr>
          <p:nvPr/>
        </p:nvCxnSpPr>
        <p:spPr>
          <a:xfrm>
            <a:off x="9370544" y="1721978"/>
            <a:ext cx="0" cy="30276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7A80872-D1F8-414A-95E7-1E43C3459463}"/>
              </a:ext>
            </a:extLst>
          </p:cNvPr>
          <p:cNvSpPr txBox="1"/>
          <p:nvPr/>
        </p:nvSpPr>
        <p:spPr>
          <a:xfrm>
            <a:off x="4276728" y="4932921"/>
            <a:ext cx="3629025" cy="584775"/>
          </a:xfrm>
          <a:prstGeom prst="rect">
            <a:avLst/>
          </a:prstGeom>
          <a:noFill/>
        </p:spPr>
        <p:txBody>
          <a:bodyPr wrap="square" rtlCol="0">
            <a:spAutoFit/>
          </a:bodyPr>
          <a:lstStyle/>
          <a:p>
            <a:pPr algn="ctr"/>
            <a:r>
              <a:rPr lang="en-US" sz="3200" b="1" dirty="0"/>
              <a:t>CHRIST</a:t>
            </a:r>
          </a:p>
        </p:txBody>
      </p:sp>
      <p:sp>
        <p:nvSpPr>
          <p:cNvPr id="70" name="TextBox 69">
            <a:extLst>
              <a:ext uri="{FF2B5EF4-FFF2-40B4-BE49-F238E27FC236}">
                <a16:creationId xmlns:a16="http://schemas.microsoft.com/office/drawing/2014/main" id="{942DB2C6-4CCE-489C-A5BC-A5C3FCDEE488}"/>
              </a:ext>
            </a:extLst>
          </p:cNvPr>
          <p:cNvSpPr txBox="1"/>
          <p:nvPr/>
        </p:nvSpPr>
        <p:spPr>
          <a:xfrm>
            <a:off x="4303089" y="5573829"/>
            <a:ext cx="3629025" cy="584775"/>
          </a:xfrm>
          <a:prstGeom prst="rect">
            <a:avLst/>
          </a:prstGeom>
          <a:noFill/>
        </p:spPr>
        <p:txBody>
          <a:bodyPr wrap="square" rtlCol="0">
            <a:spAutoFit/>
          </a:bodyPr>
          <a:lstStyle/>
          <a:p>
            <a:pPr algn="ctr"/>
            <a:r>
              <a:rPr lang="en-US" sz="3200" b="1" dirty="0"/>
              <a:t>GOD</a:t>
            </a:r>
          </a:p>
        </p:txBody>
      </p:sp>
    </p:spTree>
    <p:extLst>
      <p:ext uri="{BB962C8B-B14F-4D97-AF65-F5344CB8AC3E}">
        <p14:creationId xmlns:p14="http://schemas.microsoft.com/office/powerpoint/2010/main" val="118817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fade">
                                      <p:cBhvr>
                                        <p:cTn id="10" dur="500"/>
                                        <p:tgtEl>
                                          <p:spTgt spid="54"/>
                                        </p:tgtEl>
                                      </p:cBhvr>
                                    </p:animEffect>
                                  </p:childTnLst>
                                </p:cTn>
                              </p:par>
                              <p:par>
                                <p:cTn id="11" presetID="10" presetClass="entr" presetSubtype="0"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500"/>
                                        <p:tgtEl>
                                          <p:spTgt spid="63"/>
                                        </p:tgtEl>
                                      </p:cBhvr>
                                    </p:animEffect>
                                  </p:childTnLst>
                                </p:cTn>
                              </p:par>
                              <p:par>
                                <p:cTn id="14" presetID="10" presetClass="entr" presetSubtype="0" fill="hold"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500"/>
                                        <p:tgtEl>
                                          <p:spTgt spid="66"/>
                                        </p:tgtEl>
                                      </p:cBhvr>
                                    </p:animEffect>
                                  </p:childTnLst>
                                </p:cTn>
                              </p:par>
                              <p:par>
                                <p:cTn id="17" presetID="10"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500"/>
                                        <p:tgtEl>
                                          <p:spTgt spid="6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7"/>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49"/>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5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58"/>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61"/>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51"/>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5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fade">
                                      <p:cBhvr>
                                        <p:cTn id="46" dur="500"/>
                                        <p:tgtEl>
                                          <p:spTgt spid="6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500"/>
                                        <p:tgtEl>
                                          <p:spTgt spid="7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fade">
                                      <p:cBhvr>
                                        <p:cTn id="5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68" grpId="0" animBg="1"/>
      <p:bldP spid="62" grpId="0" animBg="1"/>
      <p:bldP spid="53" grpId="0" animBg="1"/>
      <p:bldP spid="11" grpId="0"/>
      <p:bldP spid="7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_2SEEDS">
      <a:dk1>
        <a:srgbClr val="000000"/>
      </a:dk1>
      <a:lt1>
        <a:srgbClr val="FFFFFF"/>
      </a:lt1>
      <a:dk2>
        <a:srgbClr val="243841"/>
      </a:dk2>
      <a:lt2>
        <a:srgbClr val="E2E8E6"/>
      </a:lt2>
      <a:accent1>
        <a:srgbClr val="B13B63"/>
      </a:accent1>
      <a:accent2>
        <a:srgbClr val="C34DA6"/>
      </a:accent2>
      <a:accent3>
        <a:srgbClr val="C3564D"/>
      </a:accent3>
      <a:accent4>
        <a:srgbClr val="3BB13B"/>
      </a:accent4>
      <a:accent5>
        <a:srgbClr val="48B777"/>
      </a:accent5>
      <a:accent6>
        <a:srgbClr val="3BB19E"/>
      </a:accent6>
      <a:hlink>
        <a:srgbClr val="319472"/>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3335</TotalTime>
  <Words>837</Words>
  <Application>Microsoft Office PowerPoint</Application>
  <PresentationFormat>Widescreen</PresentationFormat>
  <Paragraphs>157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Garamond</vt:lpstr>
      <vt:lpstr>SavonVTI</vt:lpstr>
      <vt:lpstr> READING FIRST CORINTHIANS</vt:lpstr>
      <vt:lpstr>CLASS SCHEDULE</vt:lpstr>
      <vt:lpstr>I Corinthians 3 &amp; 4</vt:lpstr>
      <vt:lpstr>PowerPoint Presentation</vt:lpstr>
      <vt:lpstr>PowerPoint Presentation</vt:lpstr>
    </vt:vector>
  </TitlesOfParts>
  <Company>Altisource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TO READ THE BIBLE</dc:title>
  <dc:creator>Pickup, Grant H</dc:creator>
  <cp:lastModifiedBy>David Williams</cp:lastModifiedBy>
  <cp:revision>3</cp:revision>
  <dcterms:created xsi:type="dcterms:W3CDTF">2020-10-23T13:33:15Z</dcterms:created>
  <dcterms:modified xsi:type="dcterms:W3CDTF">2020-12-13T21:35:16Z</dcterms:modified>
</cp:coreProperties>
</file>