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57" r:id="rId3"/>
    <p:sldMasterId id="2147483981" r:id="rId4"/>
    <p:sldMasterId id="2147483983" r:id="rId5"/>
    <p:sldMasterId id="2147483995" r:id="rId6"/>
    <p:sldMasterId id="2147484007" r:id="rId7"/>
    <p:sldMasterId id="2147484019" r:id="rId8"/>
    <p:sldMasterId id="2147484031" r:id="rId9"/>
    <p:sldMasterId id="2147484043" r:id="rId10"/>
    <p:sldMasterId id="2147484055" r:id="rId11"/>
    <p:sldMasterId id="2147484068" r:id="rId12"/>
  </p:sldMasterIdLst>
  <p:notesMasterIdLst>
    <p:notesMasterId r:id="rId60"/>
  </p:notesMasterIdLst>
  <p:sldIdLst>
    <p:sldId id="262" r:id="rId13"/>
    <p:sldId id="320" r:id="rId14"/>
    <p:sldId id="263" r:id="rId15"/>
    <p:sldId id="732" r:id="rId16"/>
    <p:sldId id="791" r:id="rId17"/>
    <p:sldId id="792" r:id="rId18"/>
    <p:sldId id="793" r:id="rId19"/>
    <p:sldId id="780" r:id="rId20"/>
    <p:sldId id="268" r:id="rId21"/>
    <p:sldId id="297" r:id="rId22"/>
    <p:sldId id="751" r:id="rId23"/>
    <p:sldId id="258" r:id="rId24"/>
    <p:sldId id="753" r:id="rId25"/>
    <p:sldId id="752" r:id="rId26"/>
    <p:sldId id="773" r:id="rId27"/>
    <p:sldId id="755" r:id="rId28"/>
    <p:sldId id="784" r:id="rId29"/>
    <p:sldId id="391" r:id="rId30"/>
    <p:sldId id="790" r:id="rId31"/>
    <p:sldId id="781" r:id="rId32"/>
    <p:sldId id="272" r:id="rId33"/>
    <p:sldId id="741" r:id="rId34"/>
    <p:sldId id="379" r:id="rId35"/>
    <p:sldId id="785" r:id="rId36"/>
    <p:sldId id="786" r:id="rId37"/>
    <p:sldId id="794" r:id="rId38"/>
    <p:sldId id="317" r:id="rId39"/>
    <p:sldId id="795" r:id="rId40"/>
    <p:sldId id="570" r:id="rId41"/>
    <p:sldId id="406" r:id="rId42"/>
    <p:sldId id="401" r:id="rId43"/>
    <p:sldId id="276" r:id="rId44"/>
    <p:sldId id="298" r:id="rId45"/>
    <p:sldId id="289" r:id="rId46"/>
    <p:sldId id="290" r:id="rId47"/>
    <p:sldId id="796" r:id="rId48"/>
    <p:sldId id="295" r:id="rId49"/>
    <p:sldId id="359" r:id="rId50"/>
    <p:sldId id="797" r:id="rId51"/>
    <p:sldId id="435" r:id="rId52"/>
    <p:sldId id="530" r:id="rId53"/>
    <p:sldId id="464" r:id="rId54"/>
    <p:sldId id="396" r:id="rId55"/>
    <p:sldId id="392" r:id="rId56"/>
    <p:sldId id="393" r:id="rId57"/>
    <p:sldId id="395" r:id="rId58"/>
    <p:sldId id="394"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11" autoAdjust="0"/>
    <p:restoredTop sz="90010" autoAdjust="0"/>
  </p:normalViewPr>
  <p:slideViewPr>
    <p:cSldViewPr snapToGrid="0" showGuides="1">
      <p:cViewPr>
        <p:scale>
          <a:sx n="110" d="100"/>
          <a:sy n="110" d="100"/>
        </p:scale>
        <p:origin x="1848" y="240"/>
      </p:cViewPr>
      <p:guideLst>
        <p:guide orient="horz" pos="2232"/>
        <p:guide pos="2880"/>
      </p:guideLst>
    </p:cSldViewPr>
  </p:slideViewPr>
  <p:outlineViewPr>
    <p:cViewPr>
      <p:scale>
        <a:sx n="33" d="100"/>
        <a:sy n="33" d="100"/>
      </p:scale>
      <p:origin x="0" y="-408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s>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02C6E-4DF2-41D8-93CF-9919A815DF55}" type="doc">
      <dgm:prSet loTypeId="urn:microsoft.com/office/officeart/2009/3/layout/StepUpProcess" loCatId="process" qsTypeId="urn:microsoft.com/office/officeart/2005/8/quickstyle/simple3" qsCatId="simple" csTypeId="urn:microsoft.com/office/officeart/2005/8/colors/colorful5" csCatId="colorful" phldr="1"/>
      <dgm:spPr/>
      <dgm:t>
        <a:bodyPr/>
        <a:lstStyle/>
        <a:p>
          <a:endParaRPr lang="en-US"/>
        </a:p>
      </dgm:t>
    </dgm:pt>
    <dgm:pt modelId="{172AE4C4-C6E6-428C-B14C-B8A49FD69B63}">
      <dgm:prSet phldrT="[Text]"/>
      <dgm:spPr/>
      <dgm:t>
        <a:bodyPr/>
        <a:lstStyle/>
        <a:p>
          <a:r>
            <a:rPr lang="en-US" dirty="0"/>
            <a:t>Problem</a:t>
          </a:r>
        </a:p>
      </dgm:t>
    </dgm:pt>
    <dgm:pt modelId="{A9293245-16E6-460B-BC01-B5BAE678E61E}" type="parTrans" cxnId="{B33A3A9E-C6A3-4666-85CE-2BDEA90983F6}">
      <dgm:prSet/>
      <dgm:spPr/>
      <dgm:t>
        <a:bodyPr/>
        <a:lstStyle/>
        <a:p>
          <a:endParaRPr lang="en-US"/>
        </a:p>
      </dgm:t>
    </dgm:pt>
    <dgm:pt modelId="{AA3FC7E7-06F1-4FB9-9329-D23D43DD4B4D}" type="sibTrans" cxnId="{B33A3A9E-C6A3-4666-85CE-2BDEA90983F6}">
      <dgm:prSet/>
      <dgm:spPr/>
      <dgm:t>
        <a:bodyPr/>
        <a:lstStyle/>
        <a:p>
          <a:endParaRPr lang="en-US"/>
        </a:p>
      </dgm:t>
    </dgm:pt>
    <dgm:pt modelId="{CA118291-CF3C-4C53-808E-9D8247E38A6A}">
      <dgm:prSet phldrT="[Text]"/>
      <dgm:spPr/>
      <dgm:t>
        <a:bodyPr/>
        <a:lstStyle/>
        <a:p>
          <a:r>
            <a:rPr lang="en-US" dirty="0"/>
            <a:t>Sin</a:t>
          </a:r>
        </a:p>
      </dgm:t>
    </dgm:pt>
    <dgm:pt modelId="{6136D7D2-844E-476B-A318-2D64DEE68457}" type="parTrans" cxnId="{DFD8D2B6-1BE4-4120-8432-BC0435082C61}">
      <dgm:prSet/>
      <dgm:spPr/>
      <dgm:t>
        <a:bodyPr/>
        <a:lstStyle/>
        <a:p>
          <a:endParaRPr lang="en-US"/>
        </a:p>
      </dgm:t>
    </dgm:pt>
    <dgm:pt modelId="{07DAD82C-3E72-4186-8FA6-59ADBC725794}" type="sibTrans" cxnId="{DFD8D2B6-1BE4-4120-8432-BC0435082C61}">
      <dgm:prSet/>
      <dgm:spPr/>
      <dgm:t>
        <a:bodyPr/>
        <a:lstStyle/>
        <a:p>
          <a:endParaRPr lang="en-US"/>
        </a:p>
      </dgm:t>
    </dgm:pt>
    <dgm:pt modelId="{F5930D21-0692-444E-A06F-AF020A338320}">
      <dgm:prSet phldrT="[Text]" custT="1"/>
      <dgm:spPr/>
      <dgm:t>
        <a:bodyPr/>
        <a:lstStyle/>
        <a:p>
          <a:r>
            <a:rPr lang="en-US" sz="3200" kern="1200" dirty="0"/>
            <a:t>Promises</a:t>
          </a:r>
        </a:p>
      </dgm:t>
    </dgm:pt>
    <dgm:pt modelId="{10DEA001-585C-4091-A012-5931EBA30D89}" type="parTrans" cxnId="{F4AD113C-D2DE-4F04-A44D-22755895ACA9}">
      <dgm:prSet/>
      <dgm:spPr/>
      <dgm:t>
        <a:bodyPr/>
        <a:lstStyle/>
        <a:p>
          <a:endParaRPr lang="en-US"/>
        </a:p>
      </dgm:t>
    </dgm:pt>
    <dgm:pt modelId="{10D56BDB-941D-4CD0-9CDC-AF3E7218DF71}" type="sibTrans" cxnId="{F4AD113C-D2DE-4F04-A44D-22755895ACA9}">
      <dgm:prSet/>
      <dgm:spPr/>
      <dgm:t>
        <a:bodyPr/>
        <a:lstStyle/>
        <a:p>
          <a:endParaRPr lang="en-US"/>
        </a:p>
      </dgm:t>
    </dgm:pt>
    <dgm:pt modelId="{DD47EB6E-0BC6-45EF-A69B-81B0AB73B23A}">
      <dgm:prSet phldrT="[Text]"/>
      <dgm:spPr/>
      <dgm:t>
        <a:bodyPr/>
        <a:lstStyle/>
        <a:p>
          <a:r>
            <a:rPr lang="en-US" dirty="0"/>
            <a:t>Fulfillment</a:t>
          </a:r>
        </a:p>
      </dgm:t>
    </dgm:pt>
    <dgm:pt modelId="{1D59CDCD-EBA5-4AA6-8C31-3D7B22AE1826}" type="parTrans" cxnId="{6808AAE7-B0A4-4EC6-A2C1-721CB657E812}">
      <dgm:prSet/>
      <dgm:spPr/>
      <dgm:t>
        <a:bodyPr/>
        <a:lstStyle/>
        <a:p>
          <a:endParaRPr lang="en-US"/>
        </a:p>
      </dgm:t>
    </dgm:pt>
    <dgm:pt modelId="{C5C00DCF-6478-4623-AD32-4AB42EEFC6DC}" type="sibTrans" cxnId="{6808AAE7-B0A4-4EC6-A2C1-721CB657E812}">
      <dgm:prSet/>
      <dgm:spPr/>
      <dgm:t>
        <a:bodyPr/>
        <a:lstStyle/>
        <a:p>
          <a:endParaRPr lang="en-US"/>
        </a:p>
      </dgm:t>
    </dgm:pt>
    <dgm:pt modelId="{96BFC845-4CC3-42BA-80BA-29D5640207E9}">
      <dgm:prSet phldrT="[Text]"/>
      <dgm:spPr/>
      <dgm:t>
        <a:bodyPr/>
        <a:lstStyle/>
        <a:p>
          <a:r>
            <a:rPr lang="en-US" dirty="0"/>
            <a:t>Christ</a:t>
          </a:r>
        </a:p>
      </dgm:t>
    </dgm:pt>
    <dgm:pt modelId="{69F5F581-BAC8-4893-ABCA-03665AB852A4}" type="parTrans" cxnId="{CCE1848A-E1AD-4CDD-BFBC-E965538FF84F}">
      <dgm:prSet/>
      <dgm:spPr/>
      <dgm:t>
        <a:bodyPr/>
        <a:lstStyle/>
        <a:p>
          <a:endParaRPr lang="en-US"/>
        </a:p>
      </dgm:t>
    </dgm:pt>
    <dgm:pt modelId="{608A259A-FFF9-4311-A781-A9BB1EF201DB}" type="sibTrans" cxnId="{CCE1848A-E1AD-4CDD-BFBC-E965538FF84F}">
      <dgm:prSet/>
      <dgm:spPr/>
      <dgm:t>
        <a:bodyPr/>
        <a:lstStyle/>
        <a:p>
          <a:endParaRPr lang="en-US"/>
        </a:p>
      </dgm:t>
    </dgm:pt>
    <dgm:pt modelId="{AA45579D-F956-41B5-93C3-A354FDC6085A}">
      <dgm:prSet phldrT="[Text]" custT="1"/>
      <dgm:spPr/>
      <dgm:t>
        <a:bodyPr/>
        <a:lstStyle/>
        <a:p>
          <a:r>
            <a:rPr lang="en-US" sz="2400" kern="1200" dirty="0"/>
            <a:t>Bruise heel</a:t>
          </a:r>
        </a:p>
      </dgm:t>
    </dgm:pt>
    <dgm:pt modelId="{F0710CDB-1889-4BF9-BF2C-4979FC8C766C}" type="sibTrans" cxnId="{2A969D3B-3FF4-41AD-8E1C-F1040A57B54E}">
      <dgm:prSet/>
      <dgm:spPr/>
      <dgm:t>
        <a:bodyPr/>
        <a:lstStyle/>
        <a:p>
          <a:endParaRPr lang="en-US"/>
        </a:p>
      </dgm:t>
    </dgm:pt>
    <dgm:pt modelId="{1697B429-15A8-4FA3-8909-CDEB098C5138}" type="parTrans" cxnId="{2A969D3B-3FF4-41AD-8E1C-F1040A57B54E}">
      <dgm:prSet/>
      <dgm:spPr/>
      <dgm:t>
        <a:bodyPr/>
        <a:lstStyle/>
        <a:p>
          <a:endParaRPr lang="en-US"/>
        </a:p>
      </dgm:t>
    </dgm:pt>
    <dgm:pt modelId="{1DCDF0D0-3E6A-4D9B-B804-1FEA1B4118D2}">
      <dgm:prSet phldrT="[Text]" custT="1"/>
      <dgm:spPr/>
      <dgm:t>
        <a:bodyPr/>
        <a:lstStyle/>
        <a:p>
          <a:r>
            <a:rPr lang="en-US" sz="2400" kern="1200" dirty="0"/>
            <a:t>Bruise head</a:t>
          </a:r>
          <a:endParaRPr lang="en-US" sz="2400" kern="1200" dirty="0">
            <a:solidFill>
              <a:schemeClr val="tx1"/>
            </a:solidFill>
          </a:endParaRPr>
        </a:p>
      </dgm:t>
    </dgm:pt>
    <dgm:pt modelId="{51AED928-AFD5-4304-AD69-759D177516BC}" type="parTrans" cxnId="{53B32B11-AD58-4E92-A39A-A4F0D0529341}">
      <dgm:prSet/>
      <dgm:spPr/>
      <dgm:t>
        <a:bodyPr/>
        <a:lstStyle/>
        <a:p>
          <a:endParaRPr lang="en-US"/>
        </a:p>
      </dgm:t>
    </dgm:pt>
    <dgm:pt modelId="{482B0339-E32C-42A1-AF65-01A554A7FB96}" type="sibTrans" cxnId="{53B32B11-AD58-4E92-A39A-A4F0D0529341}">
      <dgm:prSet/>
      <dgm:spPr/>
      <dgm:t>
        <a:bodyPr/>
        <a:lstStyle/>
        <a:p>
          <a:endParaRPr lang="en-US"/>
        </a:p>
      </dgm:t>
    </dgm:pt>
    <dgm:pt modelId="{44512F97-CE43-4EA4-8056-436DBEBE5969}">
      <dgm:prSet phldrT="[Text]" custT="1"/>
      <dgm:spPr/>
      <dgm:t>
        <a:bodyPr/>
        <a:lstStyle/>
        <a:p>
          <a:r>
            <a:rPr lang="en-US" sz="2400" kern="1200" dirty="0">
              <a:solidFill>
                <a:prstClr val="black">
                  <a:hueOff val="0"/>
                  <a:satOff val="0"/>
                  <a:lumOff val="0"/>
                  <a:alphaOff val="0"/>
                </a:prstClr>
              </a:solidFill>
              <a:latin typeface="Calibri"/>
              <a:ea typeface="+mn-ea"/>
              <a:cs typeface="+mn-cs"/>
            </a:rPr>
            <a:t>All the families of the earth shall be blessed</a:t>
          </a:r>
        </a:p>
      </dgm:t>
    </dgm:pt>
    <dgm:pt modelId="{AF10803B-B0AB-4692-8875-DCBC2785BAAC}" type="parTrans" cxnId="{0E5F4548-CEB8-4026-ABEE-5C440D1F1548}">
      <dgm:prSet/>
      <dgm:spPr/>
      <dgm:t>
        <a:bodyPr/>
        <a:lstStyle/>
        <a:p>
          <a:endParaRPr lang="en-US"/>
        </a:p>
      </dgm:t>
    </dgm:pt>
    <dgm:pt modelId="{6A1C4C72-9BEC-456C-B53A-37A183E71398}" type="sibTrans" cxnId="{0E5F4548-CEB8-4026-ABEE-5C440D1F1548}">
      <dgm:prSet/>
      <dgm:spPr/>
      <dgm:t>
        <a:bodyPr/>
        <a:lstStyle/>
        <a:p>
          <a:endParaRPr lang="en-US"/>
        </a:p>
      </dgm:t>
    </dgm:pt>
    <dgm:pt modelId="{C0F5405F-4D55-41E4-B509-D909D0D5FB45}" type="pres">
      <dgm:prSet presAssocID="{45D02C6E-4DF2-41D8-93CF-9919A815DF55}" presName="rootnode" presStyleCnt="0">
        <dgm:presLayoutVars>
          <dgm:chMax/>
          <dgm:chPref/>
          <dgm:dir/>
          <dgm:animLvl val="lvl"/>
        </dgm:presLayoutVars>
      </dgm:prSet>
      <dgm:spPr/>
    </dgm:pt>
    <dgm:pt modelId="{F8B259F9-CCEB-4942-AF2C-F466ACF98B9A}" type="pres">
      <dgm:prSet presAssocID="{172AE4C4-C6E6-428C-B14C-B8A49FD69B63}" presName="composite" presStyleCnt="0"/>
      <dgm:spPr/>
    </dgm:pt>
    <dgm:pt modelId="{CC39FEE7-75C5-4273-811B-9BFD5643F3C2}" type="pres">
      <dgm:prSet presAssocID="{172AE4C4-C6E6-428C-B14C-B8A49FD69B63}" presName="LShape" presStyleLbl="alignNode1" presStyleIdx="0" presStyleCnt="5"/>
      <dgm:spPr/>
    </dgm:pt>
    <dgm:pt modelId="{120C87D0-654C-4EC6-9FC1-4A4F23DD4B1C}" type="pres">
      <dgm:prSet presAssocID="{172AE4C4-C6E6-428C-B14C-B8A49FD69B63}" presName="ParentText" presStyleLbl="revTx" presStyleIdx="0" presStyleCnt="3">
        <dgm:presLayoutVars>
          <dgm:chMax val="0"/>
          <dgm:chPref val="0"/>
          <dgm:bulletEnabled val="1"/>
        </dgm:presLayoutVars>
      </dgm:prSet>
      <dgm:spPr/>
    </dgm:pt>
    <dgm:pt modelId="{C5824D30-550A-40BC-BC0D-4FB7AFE5CE23}" type="pres">
      <dgm:prSet presAssocID="{172AE4C4-C6E6-428C-B14C-B8A49FD69B63}" presName="Triangle" presStyleLbl="alignNode1" presStyleIdx="1" presStyleCnt="5"/>
      <dgm:spPr/>
    </dgm:pt>
    <dgm:pt modelId="{0B5943E0-3F68-45FB-84D7-DAE23ACECD58}" type="pres">
      <dgm:prSet presAssocID="{AA3FC7E7-06F1-4FB9-9329-D23D43DD4B4D}" presName="sibTrans" presStyleCnt="0"/>
      <dgm:spPr/>
    </dgm:pt>
    <dgm:pt modelId="{4C1B8839-24E1-47E1-9309-5975DB14933C}" type="pres">
      <dgm:prSet presAssocID="{AA3FC7E7-06F1-4FB9-9329-D23D43DD4B4D}" presName="space" presStyleCnt="0"/>
      <dgm:spPr/>
    </dgm:pt>
    <dgm:pt modelId="{1D62454F-3FE1-4331-9FBC-D7F6F9154B3A}" type="pres">
      <dgm:prSet presAssocID="{F5930D21-0692-444E-A06F-AF020A338320}" presName="composite" presStyleCnt="0"/>
      <dgm:spPr/>
    </dgm:pt>
    <dgm:pt modelId="{112A1255-2E38-43D6-8D30-89AB677ED987}" type="pres">
      <dgm:prSet presAssocID="{F5930D21-0692-444E-A06F-AF020A338320}" presName="LShape" presStyleLbl="alignNode1" presStyleIdx="2" presStyleCnt="5" custLinFactNeighborX="-19912" custLinFactNeighborY="-2312"/>
      <dgm:spPr/>
    </dgm:pt>
    <dgm:pt modelId="{BE7D0552-3640-4CFA-B061-0041C35742E4}" type="pres">
      <dgm:prSet presAssocID="{F5930D21-0692-444E-A06F-AF020A338320}" presName="ParentText" presStyleLbl="revTx" presStyleIdx="1" presStyleCnt="3" custScaleX="159932" custScaleY="114227" custLinFactNeighborX="13336" custLinFactNeighborY="2341">
        <dgm:presLayoutVars>
          <dgm:chMax val="0"/>
          <dgm:chPref val="0"/>
          <dgm:bulletEnabled val="1"/>
        </dgm:presLayoutVars>
      </dgm:prSet>
      <dgm:spPr/>
    </dgm:pt>
    <dgm:pt modelId="{262E9C8A-7223-4793-B297-B5D75D747E33}" type="pres">
      <dgm:prSet presAssocID="{F5930D21-0692-444E-A06F-AF020A338320}" presName="Triangle" presStyleLbl="alignNode1" presStyleIdx="3" presStyleCnt="5"/>
      <dgm:spPr/>
    </dgm:pt>
    <dgm:pt modelId="{C8CE770A-6916-43DB-8606-65777BDBB5D2}" type="pres">
      <dgm:prSet presAssocID="{10D56BDB-941D-4CD0-9CDC-AF3E7218DF71}" presName="sibTrans" presStyleCnt="0"/>
      <dgm:spPr/>
    </dgm:pt>
    <dgm:pt modelId="{C2AF9F37-1271-4A4E-A75D-30EB29535274}" type="pres">
      <dgm:prSet presAssocID="{10D56BDB-941D-4CD0-9CDC-AF3E7218DF71}" presName="space" presStyleCnt="0"/>
      <dgm:spPr/>
    </dgm:pt>
    <dgm:pt modelId="{B41626D6-646C-4275-A098-E8C9466FD1B1}" type="pres">
      <dgm:prSet presAssocID="{DD47EB6E-0BC6-45EF-A69B-81B0AB73B23A}" presName="composite" presStyleCnt="0"/>
      <dgm:spPr/>
    </dgm:pt>
    <dgm:pt modelId="{C2D0B329-02F9-449D-9F14-B3F5349BE6BF}" type="pres">
      <dgm:prSet presAssocID="{DD47EB6E-0BC6-45EF-A69B-81B0AB73B23A}" presName="LShape" presStyleLbl="alignNode1" presStyleIdx="4" presStyleCnt="5"/>
      <dgm:spPr>
        <a:blipFill rotWithShape="0">
          <a:blip xmlns:r="http://schemas.openxmlformats.org/officeDocument/2006/relationships" r:embed="rId1"/>
          <a:stretch>
            <a:fillRect/>
          </a:stretch>
        </a:blipFill>
      </dgm:spPr>
    </dgm:pt>
    <dgm:pt modelId="{9011359A-642D-4656-B799-E35053151596}" type="pres">
      <dgm:prSet presAssocID="{DD47EB6E-0BC6-45EF-A69B-81B0AB73B23A}" presName="ParentText" presStyleLbl="revTx" presStyleIdx="2" presStyleCnt="3">
        <dgm:presLayoutVars>
          <dgm:chMax val="0"/>
          <dgm:chPref val="0"/>
          <dgm:bulletEnabled val="1"/>
        </dgm:presLayoutVars>
      </dgm:prSet>
      <dgm:spPr/>
    </dgm:pt>
  </dgm:ptLst>
  <dgm:cxnLst>
    <dgm:cxn modelId="{53B32B11-AD58-4E92-A39A-A4F0D0529341}" srcId="{F5930D21-0692-444E-A06F-AF020A338320}" destId="{1DCDF0D0-3E6A-4D9B-B804-1FEA1B4118D2}" srcOrd="1" destOrd="0" parTransId="{51AED928-AFD5-4304-AD69-759D177516BC}" sibTransId="{482B0339-E32C-42A1-AF65-01A554A7FB96}"/>
    <dgm:cxn modelId="{3C337D1D-86C7-42D2-AA8C-26DF4D80FC37}" type="presOf" srcId="{96BFC845-4CC3-42BA-80BA-29D5640207E9}" destId="{9011359A-642D-4656-B799-E35053151596}" srcOrd="0" destOrd="1" presId="urn:microsoft.com/office/officeart/2009/3/layout/StepUpProcess"/>
    <dgm:cxn modelId="{D9C4BA30-CC84-4A9C-9C80-324FFC2E08E3}" type="presOf" srcId="{45D02C6E-4DF2-41D8-93CF-9919A815DF55}" destId="{C0F5405F-4D55-41E4-B509-D909D0D5FB45}" srcOrd="0" destOrd="0" presId="urn:microsoft.com/office/officeart/2009/3/layout/StepUpProcess"/>
    <dgm:cxn modelId="{D281B935-DE05-43C6-BF0B-525B65B4101E}" type="presOf" srcId="{172AE4C4-C6E6-428C-B14C-B8A49FD69B63}" destId="{120C87D0-654C-4EC6-9FC1-4A4F23DD4B1C}" srcOrd="0" destOrd="0" presId="urn:microsoft.com/office/officeart/2009/3/layout/StepUpProcess"/>
    <dgm:cxn modelId="{AB499538-CE00-4BB8-82BF-A816E5BD4FC5}" type="presOf" srcId="{CA118291-CF3C-4C53-808E-9D8247E38A6A}" destId="{120C87D0-654C-4EC6-9FC1-4A4F23DD4B1C}" srcOrd="0" destOrd="1" presId="urn:microsoft.com/office/officeart/2009/3/layout/StepUpProcess"/>
    <dgm:cxn modelId="{2A969D3B-3FF4-41AD-8E1C-F1040A57B54E}" srcId="{F5930D21-0692-444E-A06F-AF020A338320}" destId="{AA45579D-F956-41B5-93C3-A354FDC6085A}" srcOrd="0" destOrd="0" parTransId="{1697B429-15A8-4FA3-8909-CDEB098C5138}" sibTransId="{F0710CDB-1889-4BF9-BF2C-4979FC8C766C}"/>
    <dgm:cxn modelId="{F4AD113C-D2DE-4F04-A44D-22755895ACA9}" srcId="{45D02C6E-4DF2-41D8-93CF-9919A815DF55}" destId="{F5930D21-0692-444E-A06F-AF020A338320}" srcOrd="1" destOrd="0" parTransId="{10DEA001-585C-4091-A012-5931EBA30D89}" sibTransId="{10D56BDB-941D-4CD0-9CDC-AF3E7218DF71}"/>
    <dgm:cxn modelId="{0E5F4548-CEB8-4026-ABEE-5C440D1F1548}" srcId="{F5930D21-0692-444E-A06F-AF020A338320}" destId="{44512F97-CE43-4EA4-8056-436DBEBE5969}" srcOrd="2" destOrd="0" parTransId="{AF10803B-B0AB-4692-8875-DCBC2785BAAC}" sibTransId="{6A1C4C72-9BEC-456C-B53A-37A183E71398}"/>
    <dgm:cxn modelId="{0DBB8049-CB16-4AE2-AA6C-B93B286553C9}" type="presOf" srcId="{44512F97-CE43-4EA4-8056-436DBEBE5969}" destId="{BE7D0552-3640-4CFA-B061-0041C35742E4}" srcOrd="0" destOrd="3" presId="urn:microsoft.com/office/officeart/2009/3/layout/StepUpProcess"/>
    <dgm:cxn modelId="{CCE1848A-E1AD-4CDD-BFBC-E965538FF84F}" srcId="{DD47EB6E-0BC6-45EF-A69B-81B0AB73B23A}" destId="{96BFC845-4CC3-42BA-80BA-29D5640207E9}" srcOrd="0" destOrd="0" parTransId="{69F5F581-BAC8-4893-ABCA-03665AB852A4}" sibTransId="{608A259A-FFF9-4311-A781-A9BB1EF201DB}"/>
    <dgm:cxn modelId="{B33A3A9E-C6A3-4666-85CE-2BDEA90983F6}" srcId="{45D02C6E-4DF2-41D8-93CF-9919A815DF55}" destId="{172AE4C4-C6E6-428C-B14C-B8A49FD69B63}" srcOrd="0" destOrd="0" parTransId="{A9293245-16E6-460B-BC01-B5BAE678E61E}" sibTransId="{AA3FC7E7-06F1-4FB9-9329-D23D43DD4B4D}"/>
    <dgm:cxn modelId="{D2E81CA6-A776-40C6-9D0B-590D18CC3D89}" type="presOf" srcId="{1DCDF0D0-3E6A-4D9B-B804-1FEA1B4118D2}" destId="{BE7D0552-3640-4CFA-B061-0041C35742E4}" srcOrd="0" destOrd="2" presId="urn:microsoft.com/office/officeart/2009/3/layout/StepUpProcess"/>
    <dgm:cxn modelId="{DFD8D2B6-1BE4-4120-8432-BC0435082C61}" srcId="{172AE4C4-C6E6-428C-B14C-B8A49FD69B63}" destId="{CA118291-CF3C-4C53-808E-9D8247E38A6A}" srcOrd="0" destOrd="0" parTransId="{6136D7D2-844E-476B-A318-2D64DEE68457}" sibTransId="{07DAD82C-3E72-4186-8FA6-59ADBC725794}"/>
    <dgm:cxn modelId="{51383BC6-D43A-488D-88E6-AD516CD5063B}" type="presOf" srcId="{DD47EB6E-0BC6-45EF-A69B-81B0AB73B23A}" destId="{9011359A-642D-4656-B799-E35053151596}" srcOrd="0" destOrd="0" presId="urn:microsoft.com/office/officeart/2009/3/layout/StepUpProcess"/>
    <dgm:cxn modelId="{67CBEDDB-A926-439A-A2F2-09E7D7449649}" type="presOf" srcId="{F5930D21-0692-444E-A06F-AF020A338320}" destId="{BE7D0552-3640-4CFA-B061-0041C35742E4}" srcOrd="0" destOrd="0" presId="urn:microsoft.com/office/officeart/2009/3/layout/StepUpProcess"/>
    <dgm:cxn modelId="{6808AAE7-B0A4-4EC6-A2C1-721CB657E812}" srcId="{45D02C6E-4DF2-41D8-93CF-9919A815DF55}" destId="{DD47EB6E-0BC6-45EF-A69B-81B0AB73B23A}" srcOrd="2" destOrd="0" parTransId="{1D59CDCD-EBA5-4AA6-8C31-3D7B22AE1826}" sibTransId="{C5C00DCF-6478-4623-AD32-4AB42EEFC6DC}"/>
    <dgm:cxn modelId="{FA0917F3-F23C-4ACD-A6A7-B5A7B0B21B82}" type="presOf" srcId="{AA45579D-F956-41B5-93C3-A354FDC6085A}" destId="{BE7D0552-3640-4CFA-B061-0041C35742E4}" srcOrd="0" destOrd="1" presId="urn:microsoft.com/office/officeart/2009/3/layout/StepUpProcess"/>
    <dgm:cxn modelId="{0F3BD9C4-DC0F-4280-A6F1-2AE15161AE68}" type="presParOf" srcId="{C0F5405F-4D55-41E4-B509-D909D0D5FB45}" destId="{F8B259F9-CCEB-4942-AF2C-F466ACF98B9A}" srcOrd="0" destOrd="0" presId="urn:microsoft.com/office/officeart/2009/3/layout/StepUpProcess"/>
    <dgm:cxn modelId="{9C06E579-892F-4B39-AB03-32A6ADC317DD}" type="presParOf" srcId="{F8B259F9-CCEB-4942-AF2C-F466ACF98B9A}" destId="{CC39FEE7-75C5-4273-811B-9BFD5643F3C2}" srcOrd="0" destOrd="0" presId="urn:microsoft.com/office/officeart/2009/3/layout/StepUpProcess"/>
    <dgm:cxn modelId="{216E6198-0C65-405C-81F2-E8BB1A7E9EE0}" type="presParOf" srcId="{F8B259F9-CCEB-4942-AF2C-F466ACF98B9A}" destId="{120C87D0-654C-4EC6-9FC1-4A4F23DD4B1C}" srcOrd="1" destOrd="0" presId="urn:microsoft.com/office/officeart/2009/3/layout/StepUpProcess"/>
    <dgm:cxn modelId="{5090BDE7-8BA2-43FD-B85F-D2E44B510A89}" type="presParOf" srcId="{F8B259F9-CCEB-4942-AF2C-F466ACF98B9A}" destId="{C5824D30-550A-40BC-BC0D-4FB7AFE5CE23}" srcOrd="2" destOrd="0" presId="urn:microsoft.com/office/officeart/2009/3/layout/StepUpProcess"/>
    <dgm:cxn modelId="{E90CAF91-692F-41C8-A7FE-6411EEAC5C4E}" type="presParOf" srcId="{C0F5405F-4D55-41E4-B509-D909D0D5FB45}" destId="{0B5943E0-3F68-45FB-84D7-DAE23ACECD58}" srcOrd="1" destOrd="0" presId="urn:microsoft.com/office/officeart/2009/3/layout/StepUpProcess"/>
    <dgm:cxn modelId="{16CDA858-5C20-4A56-9E5C-5AE81361C64E}" type="presParOf" srcId="{0B5943E0-3F68-45FB-84D7-DAE23ACECD58}" destId="{4C1B8839-24E1-47E1-9309-5975DB14933C}" srcOrd="0" destOrd="0" presId="urn:microsoft.com/office/officeart/2009/3/layout/StepUpProcess"/>
    <dgm:cxn modelId="{432B92A8-C82D-4599-AAB1-16E439595F2A}" type="presParOf" srcId="{C0F5405F-4D55-41E4-B509-D909D0D5FB45}" destId="{1D62454F-3FE1-4331-9FBC-D7F6F9154B3A}" srcOrd="2" destOrd="0" presId="urn:microsoft.com/office/officeart/2009/3/layout/StepUpProcess"/>
    <dgm:cxn modelId="{A6186872-3D25-4097-A9D8-251C60B45AF7}" type="presParOf" srcId="{1D62454F-3FE1-4331-9FBC-D7F6F9154B3A}" destId="{112A1255-2E38-43D6-8D30-89AB677ED987}" srcOrd="0" destOrd="0" presId="urn:microsoft.com/office/officeart/2009/3/layout/StepUpProcess"/>
    <dgm:cxn modelId="{0F68FFF8-2C32-45A8-8910-4E9A5048599E}" type="presParOf" srcId="{1D62454F-3FE1-4331-9FBC-D7F6F9154B3A}" destId="{BE7D0552-3640-4CFA-B061-0041C35742E4}" srcOrd="1" destOrd="0" presId="urn:microsoft.com/office/officeart/2009/3/layout/StepUpProcess"/>
    <dgm:cxn modelId="{CEDB2117-0AE4-4C35-8817-A2025E71C39F}" type="presParOf" srcId="{1D62454F-3FE1-4331-9FBC-D7F6F9154B3A}" destId="{262E9C8A-7223-4793-B297-B5D75D747E33}" srcOrd="2" destOrd="0" presId="urn:microsoft.com/office/officeart/2009/3/layout/StepUpProcess"/>
    <dgm:cxn modelId="{9A0F0271-A246-4B61-80DC-B63F05E2F4F1}" type="presParOf" srcId="{C0F5405F-4D55-41E4-B509-D909D0D5FB45}" destId="{C8CE770A-6916-43DB-8606-65777BDBB5D2}" srcOrd="3" destOrd="0" presId="urn:microsoft.com/office/officeart/2009/3/layout/StepUpProcess"/>
    <dgm:cxn modelId="{5CEF7660-1DED-4B7C-9BF3-F2171A9AF016}" type="presParOf" srcId="{C8CE770A-6916-43DB-8606-65777BDBB5D2}" destId="{C2AF9F37-1271-4A4E-A75D-30EB29535274}" srcOrd="0" destOrd="0" presId="urn:microsoft.com/office/officeart/2009/3/layout/StepUpProcess"/>
    <dgm:cxn modelId="{62A91600-6F85-4843-B415-04A9FFC1760A}" type="presParOf" srcId="{C0F5405F-4D55-41E4-B509-D909D0D5FB45}" destId="{B41626D6-646C-4275-A098-E8C9466FD1B1}" srcOrd="4" destOrd="0" presId="urn:microsoft.com/office/officeart/2009/3/layout/StepUpProcess"/>
    <dgm:cxn modelId="{2A0470CC-1466-461E-B5EF-2AF1962C4096}" type="presParOf" srcId="{B41626D6-646C-4275-A098-E8C9466FD1B1}" destId="{C2D0B329-02F9-449D-9F14-B3F5349BE6BF}" srcOrd="0" destOrd="0" presId="urn:microsoft.com/office/officeart/2009/3/layout/StepUpProcess"/>
    <dgm:cxn modelId="{5415EB20-772C-40B5-8DE5-A1D9B4D51709}" type="presParOf" srcId="{B41626D6-646C-4275-A098-E8C9466FD1B1}" destId="{9011359A-642D-4656-B799-E3505315159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9FEE7-75C5-4273-811B-9BFD5643F3C2}">
      <dsp:nvSpPr>
        <dsp:cNvPr id="0" name=""/>
        <dsp:cNvSpPr/>
      </dsp:nvSpPr>
      <dsp:spPr>
        <a:xfrm rot="5400000">
          <a:off x="443429" y="1611991"/>
          <a:ext cx="1333370" cy="2218698"/>
        </a:xfrm>
        <a:prstGeom prst="corner">
          <a:avLst>
            <a:gd name="adj1" fmla="val 16120"/>
            <a:gd name="adj2" fmla="val 1611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20C87D0-654C-4EC6-9FC1-4A4F23DD4B1C}">
      <dsp:nvSpPr>
        <dsp:cNvPr id="0" name=""/>
        <dsp:cNvSpPr/>
      </dsp:nvSpPr>
      <dsp:spPr>
        <a:xfrm>
          <a:off x="220856" y="2274904"/>
          <a:ext cx="2003053" cy="175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Problem</a:t>
          </a:r>
        </a:p>
        <a:p>
          <a:pPr marL="228600" lvl="1" indent="-228600" algn="l" defTabSz="1066800">
            <a:lnSpc>
              <a:spcPct val="90000"/>
            </a:lnSpc>
            <a:spcBef>
              <a:spcPct val="0"/>
            </a:spcBef>
            <a:spcAft>
              <a:spcPct val="15000"/>
            </a:spcAft>
            <a:buChar char="•"/>
          </a:pPr>
          <a:r>
            <a:rPr lang="en-US" sz="2400" kern="1200" dirty="0"/>
            <a:t>Sin</a:t>
          </a:r>
        </a:p>
      </dsp:txBody>
      <dsp:txXfrm>
        <a:off x="220856" y="2274904"/>
        <a:ext cx="2003053" cy="1755794"/>
      </dsp:txXfrm>
    </dsp:sp>
    <dsp:sp modelId="{C5824D30-550A-40BC-BC0D-4FB7AFE5CE23}">
      <dsp:nvSpPr>
        <dsp:cNvPr id="0" name=""/>
        <dsp:cNvSpPr/>
      </dsp:nvSpPr>
      <dsp:spPr>
        <a:xfrm>
          <a:off x="1845975" y="1448648"/>
          <a:ext cx="377934" cy="377934"/>
        </a:xfrm>
        <a:prstGeom prst="triangle">
          <a:avLst>
            <a:gd name="adj" fmla="val 100000"/>
          </a:avLst>
        </a:prstGeom>
        <a:gradFill rotWithShape="0">
          <a:gsLst>
            <a:gs pos="0">
              <a:schemeClr val="accent5">
                <a:hueOff val="-2483469"/>
                <a:satOff val="9953"/>
                <a:lumOff val="2157"/>
                <a:alphaOff val="0"/>
                <a:tint val="50000"/>
                <a:satMod val="300000"/>
              </a:schemeClr>
            </a:gs>
            <a:gs pos="35000">
              <a:schemeClr val="accent5">
                <a:hueOff val="-2483469"/>
                <a:satOff val="9953"/>
                <a:lumOff val="2157"/>
                <a:alphaOff val="0"/>
                <a:tint val="37000"/>
                <a:satMod val="300000"/>
              </a:schemeClr>
            </a:gs>
            <a:gs pos="100000">
              <a:schemeClr val="accent5">
                <a:hueOff val="-2483469"/>
                <a:satOff val="9953"/>
                <a:lumOff val="2157"/>
                <a:alphaOff val="0"/>
                <a:tint val="15000"/>
                <a:satMod val="350000"/>
              </a:schemeClr>
            </a:gs>
          </a:gsLst>
          <a:lin ang="16200000" scaled="1"/>
        </a:gradFill>
        <a:ln w="9525" cap="flat" cmpd="sng" algn="ctr">
          <a:solidFill>
            <a:schemeClr val="accent5">
              <a:hueOff val="-2483469"/>
              <a:satOff val="9953"/>
              <a:lumOff val="215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12A1255-2E38-43D6-8D30-89AB677ED987}">
      <dsp:nvSpPr>
        <dsp:cNvPr id="0" name=""/>
        <dsp:cNvSpPr/>
      </dsp:nvSpPr>
      <dsp:spPr>
        <a:xfrm rot="5400000">
          <a:off x="2833914" y="849484"/>
          <a:ext cx="1333370" cy="2218698"/>
        </a:xfrm>
        <a:prstGeom prst="corner">
          <a:avLst>
            <a:gd name="adj1" fmla="val 16120"/>
            <a:gd name="adj2" fmla="val 1611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w="9525" cap="flat" cmpd="sng" algn="ctr">
          <a:solidFill>
            <a:schemeClr val="accent5">
              <a:hueOff val="-4966938"/>
              <a:satOff val="19906"/>
              <a:lumOff val="431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E7D0552-3640-4CFA-B061-0041C35742E4}">
      <dsp:nvSpPr>
        <dsp:cNvPr id="0" name=""/>
        <dsp:cNvSpPr/>
      </dsp:nvSpPr>
      <dsp:spPr>
        <a:xfrm>
          <a:off x="2720021" y="1459429"/>
          <a:ext cx="3203524" cy="200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Promises</a:t>
          </a:r>
        </a:p>
        <a:p>
          <a:pPr marL="228600" lvl="1" indent="-228600" algn="l" defTabSz="1066800">
            <a:lnSpc>
              <a:spcPct val="90000"/>
            </a:lnSpc>
            <a:spcBef>
              <a:spcPct val="0"/>
            </a:spcBef>
            <a:spcAft>
              <a:spcPct val="15000"/>
            </a:spcAft>
            <a:buChar char="•"/>
          </a:pPr>
          <a:r>
            <a:rPr lang="en-US" sz="2400" kern="1200" dirty="0"/>
            <a:t>Bruise heel</a:t>
          </a:r>
        </a:p>
        <a:p>
          <a:pPr marL="228600" lvl="1" indent="-228600" algn="l" defTabSz="1066800">
            <a:lnSpc>
              <a:spcPct val="90000"/>
            </a:lnSpc>
            <a:spcBef>
              <a:spcPct val="0"/>
            </a:spcBef>
            <a:spcAft>
              <a:spcPct val="15000"/>
            </a:spcAft>
            <a:buChar char="•"/>
          </a:pPr>
          <a:r>
            <a:rPr lang="en-US" sz="2400" kern="1200" dirty="0"/>
            <a:t>Bruise head</a:t>
          </a:r>
          <a:endParaRPr lang="en-US" sz="2400" kern="1200" dirty="0">
            <a:solidFill>
              <a:schemeClr val="tx1"/>
            </a:solidFill>
          </a:endParaRP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a:ea typeface="+mn-ea"/>
              <a:cs typeface="+mn-cs"/>
            </a:rPr>
            <a:t>All the families of the earth shall be blessed</a:t>
          </a:r>
        </a:p>
      </dsp:txBody>
      <dsp:txXfrm>
        <a:off x="2720021" y="1459429"/>
        <a:ext cx="3203524" cy="2005590"/>
      </dsp:txXfrm>
    </dsp:sp>
    <dsp:sp modelId="{262E9C8A-7223-4793-B297-B5D75D747E33}">
      <dsp:nvSpPr>
        <dsp:cNvPr id="0" name=""/>
        <dsp:cNvSpPr/>
      </dsp:nvSpPr>
      <dsp:spPr>
        <a:xfrm>
          <a:off x="4678248" y="716968"/>
          <a:ext cx="377934" cy="377934"/>
        </a:xfrm>
        <a:prstGeom prst="triangle">
          <a:avLst>
            <a:gd name="adj" fmla="val 100000"/>
          </a:avLst>
        </a:prstGeom>
        <a:gradFill rotWithShape="0">
          <a:gsLst>
            <a:gs pos="0">
              <a:schemeClr val="accent5">
                <a:hueOff val="-7450407"/>
                <a:satOff val="29858"/>
                <a:lumOff val="6471"/>
                <a:alphaOff val="0"/>
                <a:tint val="50000"/>
                <a:satMod val="300000"/>
              </a:schemeClr>
            </a:gs>
            <a:gs pos="35000">
              <a:schemeClr val="accent5">
                <a:hueOff val="-7450407"/>
                <a:satOff val="29858"/>
                <a:lumOff val="6471"/>
                <a:alphaOff val="0"/>
                <a:tint val="37000"/>
                <a:satMod val="300000"/>
              </a:schemeClr>
            </a:gs>
            <a:gs pos="100000">
              <a:schemeClr val="accent5">
                <a:hueOff val="-7450407"/>
                <a:satOff val="29858"/>
                <a:lumOff val="6471"/>
                <a:alphaOff val="0"/>
                <a:tint val="15000"/>
                <a:satMod val="350000"/>
              </a:schemeClr>
            </a:gs>
          </a:gsLst>
          <a:lin ang="16200000" scaled="1"/>
        </a:gradFill>
        <a:ln w="9525" cap="flat" cmpd="sng" algn="ctr">
          <a:solidFill>
            <a:schemeClr val="accent5">
              <a:hueOff val="-7450407"/>
              <a:satOff val="29858"/>
              <a:lumOff val="6471"/>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2D0B329-02F9-449D-9F14-B3F5349BE6BF}">
      <dsp:nvSpPr>
        <dsp:cNvPr id="0" name=""/>
        <dsp:cNvSpPr/>
      </dsp:nvSpPr>
      <dsp:spPr>
        <a:xfrm rot="5400000">
          <a:off x="5347687" y="273529"/>
          <a:ext cx="1333370" cy="2218698"/>
        </a:xfrm>
        <a:prstGeom prst="corner">
          <a:avLst>
            <a:gd name="adj1" fmla="val 16120"/>
            <a:gd name="adj2" fmla="val 16110"/>
          </a:avLst>
        </a:prstGeom>
        <a:blipFill rotWithShape="0">
          <a:blip xmlns:r="http://schemas.openxmlformats.org/officeDocument/2006/relationships" r:embed="rId1"/>
          <a:stretch>
            <a:fillRect/>
          </a:stretch>
        </a:blipFill>
        <a:ln w="9525"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011359A-642D-4656-B799-E35053151596}">
      <dsp:nvSpPr>
        <dsp:cNvPr id="0" name=""/>
        <dsp:cNvSpPr/>
      </dsp:nvSpPr>
      <dsp:spPr>
        <a:xfrm>
          <a:off x="5125114" y="936442"/>
          <a:ext cx="2003053" cy="175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Fulfillment</a:t>
          </a:r>
        </a:p>
        <a:p>
          <a:pPr marL="228600" lvl="1" indent="-228600" algn="l" defTabSz="1066800">
            <a:lnSpc>
              <a:spcPct val="90000"/>
            </a:lnSpc>
            <a:spcBef>
              <a:spcPct val="0"/>
            </a:spcBef>
            <a:spcAft>
              <a:spcPct val="15000"/>
            </a:spcAft>
            <a:buChar char="•"/>
          </a:pPr>
          <a:r>
            <a:rPr lang="en-US" sz="2400" kern="1200" dirty="0"/>
            <a:t>Christ</a:t>
          </a:r>
        </a:p>
      </dsp:txBody>
      <dsp:txXfrm>
        <a:off x="5125114" y="936442"/>
        <a:ext cx="2003053" cy="175579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449C774-02E9-4BD7-9B31-D87F65484596}" type="datetimeFigureOut">
              <a:rPr lang="en-US" smtClean="0"/>
              <a:t>11/29/2020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638CD8-03A6-4CCF-8BE7-DE85A4FB4BC3}" type="slidenum">
              <a:rPr lang="en-US" smtClean="0"/>
              <a:t>‹#›</a:t>
            </a:fld>
            <a:endParaRPr lang="en-US"/>
          </a:p>
        </p:txBody>
      </p:sp>
    </p:spTree>
    <p:extLst>
      <p:ext uri="{BB962C8B-B14F-4D97-AF65-F5344CB8AC3E}">
        <p14:creationId xmlns:p14="http://schemas.microsoft.com/office/powerpoint/2010/main" val="118531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202124"/>
                </a:solidFill>
                <a:effectLst/>
                <a:latin typeface="Roboto"/>
              </a:rPr>
              <a:t>During the slideshow, hold down the Ctrl key and the left mouse </a:t>
            </a:r>
            <a:r>
              <a:rPr lang="en-US" b="1" i="0" dirty="0">
                <a:solidFill>
                  <a:srgbClr val="202124"/>
                </a:solidFill>
                <a:effectLst/>
                <a:latin typeface="Roboto"/>
              </a:rPr>
              <a:t>pointer</a:t>
            </a:r>
            <a:r>
              <a:rPr lang="en-US" b="0" i="0" dirty="0">
                <a:solidFill>
                  <a:srgbClr val="202124"/>
                </a:solidFill>
                <a:effectLst/>
                <a:latin typeface="Roboto"/>
              </a:rPr>
              <a:t> to make the </a:t>
            </a:r>
            <a:r>
              <a:rPr lang="en-US" b="1" i="0" dirty="0">
                <a:solidFill>
                  <a:srgbClr val="202124"/>
                </a:solidFill>
                <a:effectLst/>
                <a:latin typeface="Roboto"/>
              </a:rPr>
              <a:t>laser pointer</a:t>
            </a:r>
            <a:r>
              <a:rPr lang="en-US" b="0" i="0" dirty="0">
                <a:solidFill>
                  <a:srgbClr val="202124"/>
                </a:solidFill>
                <a:effectLst/>
                <a:latin typeface="Roboto"/>
              </a:rPr>
              <a:t> appear on the screen.</a:t>
            </a:r>
          </a:p>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1</a:t>
            </a:fld>
            <a:endParaRPr lang="en-US"/>
          </a:p>
        </p:txBody>
      </p:sp>
    </p:spTree>
    <p:extLst>
      <p:ext uri="{BB962C8B-B14F-4D97-AF65-F5344CB8AC3E}">
        <p14:creationId xmlns:p14="http://schemas.microsoft.com/office/powerpoint/2010/main" val="182562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Samuel 7:1–17 (ESV)</a:t>
            </a:r>
          </a:p>
          <a:p>
            <a:pPr algn="l" rtl="0"/>
            <a:r>
              <a:rPr lang="en-US" b="0" i="0" u="none" baseline="0" dirty="0"/>
              <a:t>1Now when the king lived in his house and the Lord had given him rest from all his surrounding enemies, </a:t>
            </a:r>
          </a:p>
          <a:p>
            <a:pPr algn="l" rtl="0"/>
            <a:r>
              <a:rPr lang="en-US" b="0" i="0" u="none" baseline="0" dirty="0"/>
              <a:t>2the king said to Nathan the prophet, “See now, I dwell in a house of cedar, but the ark of God dwells in a tent.” </a:t>
            </a:r>
          </a:p>
          <a:p>
            <a:pPr algn="l" rtl="0"/>
            <a:r>
              <a:rPr lang="en-US" b="0" i="0" u="none" baseline="0" dirty="0"/>
              <a:t>3And Nathan said to the king, “Go, do all that is in your heart, for the Lord is with you.” </a:t>
            </a:r>
          </a:p>
          <a:p>
            <a:pPr algn="l" rtl="0"/>
            <a:r>
              <a:rPr lang="en-US" b="0" i="0" u="none" baseline="0" dirty="0"/>
              <a:t>4But that same night the word of the Lord came to Nathan, </a:t>
            </a:r>
          </a:p>
          <a:p>
            <a:pPr algn="l" rtl="0"/>
            <a:r>
              <a:rPr lang="en-US" b="0" i="0" u="none" baseline="0" dirty="0"/>
              <a:t>5“Go and tell my servant David, ‘Thus says the Lord: Would you build me a house to dwell in? </a:t>
            </a:r>
          </a:p>
          <a:p>
            <a:pPr algn="l" rtl="0"/>
            <a:r>
              <a:rPr lang="en-US" b="0" i="0" u="none" baseline="0" dirty="0"/>
              <a:t>6I have not lived in a house since the day I brought up the people of Israel from Egypt to this day, but I have been moving about in a tent for my dwelling. </a:t>
            </a:r>
          </a:p>
          <a:p>
            <a:pPr algn="l" rtl="0"/>
            <a:r>
              <a:rPr lang="en-US" b="0" i="0" u="none" baseline="0" dirty="0"/>
              <a:t>7In all places where I have moved with all the people of Israel, did I speak a word with any of the judges of Israel, whom I commanded to shepherd my people Israel, saying, “Why have you not built me a house of cedar?” ’ </a:t>
            </a:r>
          </a:p>
          <a:p>
            <a:pPr algn="l" rtl="0"/>
            <a:r>
              <a:rPr lang="en-US" b="0" i="0" u="none" baseline="0" dirty="0"/>
              <a:t>8Now, therefore, thus you shall say to my servant David, ‘Thus says the Lord of hosts, I took you from the pasture, from following the sheep, that you should be prince over my people Israel. </a:t>
            </a:r>
          </a:p>
          <a:p>
            <a:pPr algn="l" rtl="0"/>
            <a:r>
              <a:rPr lang="en-US" b="0" i="0" u="none" baseline="0" dirty="0"/>
              <a:t>9And I have been with you wherever you went and have cut off all your enemies from before you. And I will make for you a great name, like the name of the great ones of the earth. </a:t>
            </a:r>
          </a:p>
          <a:p>
            <a:pPr algn="l" rtl="0"/>
            <a:r>
              <a:rPr lang="en-US" b="0" i="0" u="none" baseline="0" dirty="0"/>
              <a:t>10And I will appoint a place for my people Israel and will plant them, so that they may dwell in their own place and be disturbed no more. And violent men shall afflict them no more, as formerly, </a:t>
            </a:r>
          </a:p>
          <a:p>
            <a:pPr algn="l" rtl="0"/>
            <a:r>
              <a:rPr lang="en-US" b="0" i="0" u="none" baseline="0" dirty="0"/>
              <a:t>11from the time that I appointed judges over my people Israel. And I will give you rest from all your enemies. Moreover, the Lord declares to you that the Lord will make you a house. </a:t>
            </a:r>
          </a:p>
          <a:p>
            <a:pPr algn="l" rtl="0"/>
            <a:r>
              <a:rPr lang="en-US" b="0" i="0" u="none" baseline="0" dirty="0"/>
              <a:t>12When your days are fulfilled and you lie down with your fathers, I will raise up your offspring after you, who shall come from your body, and I will establish his kingdom. </a:t>
            </a:r>
          </a:p>
          <a:p>
            <a:pPr algn="l" rtl="0"/>
            <a:r>
              <a:rPr lang="en-US" b="0" i="0" u="none" baseline="0" dirty="0"/>
              <a:t>13He shall build a house for my name, and I will establish the throne of his kingdom forever. </a:t>
            </a:r>
          </a:p>
          <a:p>
            <a:pPr algn="l" rtl="0"/>
            <a:r>
              <a:rPr lang="en-US" b="0" i="0" u="none" baseline="0" dirty="0"/>
              <a:t>14I will be to him a father, and he shall be to me a son. When he commits iniquity, I will discipline him with the rod of men, with the stripes of the sons of men, </a:t>
            </a:r>
          </a:p>
          <a:p>
            <a:pPr algn="l" rtl="0"/>
            <a:r>
              <a:rPr lang="en-US" b="0" i="0" u="none" baseline="0" dirty="0"/>
              <a:t>15but my steadfast love will not depart from him, as I took it from Saul, whom I put away from before you. </a:t>
            </a:r>
          </a:p>
          <a:p>
            <a:pPr algn="l" rtl="0"/>
            <a:r>
              <a:rPr lang="en-US" b="0" i="0" u="none" baseline="0" dirty="0"/>
              <a:t>16And your house and your kingdom shall be made sure forever before me. Your throne shall be established forever.’ ” </a:t>
            </a:r>
          </a:p>
          <a:p>
            <a:pPr algn="l" rtl="0"/>
            <a:r>
              <a:rPr lang="en-US" b="0" i="0" u="none" baseline="0" dirty="0"/>
              <a:t>17In accordance with all these words, and in accordance with all this vision, Nathan spoke to David.</a:t>
            </a:r>
          </a:p>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39</a:t>
            </a:fld>
            <a:endParaRPr lang="en-US"/>
          </a:p>
        </p:txBody>
      </p:sp>
    </p:spTree>
    <p:extLst>
      <p:ext uri="{BB962C8B-B14F-4D97-AF65-F5344CB8AC3E}">
        <p14:creationId xmlns:p14="http://schemas.microsoft.com/office/powerpoint/2010/main" val="84069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effectLst/>
              </a:rPr>
              <a:t>The divine author of the Old Testament …</a:t>
            </a:r>
          </a:p>
          <a:p>
            <a:pPr>
              <a:buFont typeface="Arial" panose="020B0604020202020204" pitchFamily="34" charset="0"/>
              <a:buChar char="•"/>
            </a:pPr>
            <a:r>
              <a:rPr lang="en-US" dirty="0">
                <a:effectLst/>
              </a:rPr>
              <a:t>Supplied </a:t>
            </a:r>
            <a:r>
              <a:rPr lang="en-US" i="1" dirty="0">
                <a:effectLst/>
              </a:rPr>
              <a:t>authoritative kingdom instruction</a:t>
            </a:r>
            <a:r>
              <a:rPr lang="en-US" dirty="0">
                <a:effectLst/>
              </a:rPr>
              <a:t> for God’s people. </a:t>
            </a:r>
          </a:p>
          <a:p>
            <a:pPr>
              <a:buFont typeface="Arial" panose="020B0604020202020204" pitchFamily="34" charset="0"/>
              <a:buChar char="•"/>
            </a:pPr>
            <a:r>
              <a:rPr lang="en-US" dirty="0">
                <a:effectLst/>
              </a:rPr>
              <a:t>Recorded </a:t>
            </a:r>
            <a:r>
              <a:rPr lang="en-US" i="1" dirty="0">
                <a:effectLst/>
              </a:rPr>
              <a:t>the progression and purpose of God’s covenants</a:t>
            </a:r>
            <a:r>
              <a:rPr lang="en-US" dirty="0">
                <a:effectLst/>
              </a:rPr>
              <a:t> in redemptive history. </a:t>
            </a:r>
          </a:p>
          <a:p>
            <a:pPr>
              <a:buFont typeface="Arial" panose="020B0604020202020204" pitchFamily="34" charset="0"/>
              <a:buChar char="•"/>
            </a:pPr>
            <a:r>
              <a:rPr lang="en-US" dirty="0">
                <a:effectLst/>
              </a:rPr>
              <a:t>Distinguished the </a:t>
            </a:r>
            <a:r>
              <a:rPr lang="en-US" i="1" dirty="0">
                <a:effectLst/>
              </a:rPr>
              <a:t>Law, Prophets, and Writings.</a:t>
            </a:r>
            <a:r>
              <a:rPr lang="en-US" dirty="0">
                <a:effectLst/>
              </a:rPr>
              <a:t> </a:t>
            </a:r>
          </a:p>
          <a:p>
            <a:pPr>
              <a:buFont typeface="Arial" panose="020B0604020202020204" pitchFamily="34" charset="0"/>
              <a:buChar char="•"/>
            </a:pPr>
            <a:r>
              <a:rPr lang="en-US" dirty="0">
                <a:effectLst/>
              </a:rPr>
              <a:t>Highlighted </a:t>
            </a:r>
            <a:r>
              <a:rPr lang="en-US" i="1" dirty="0">
                <a:effectLst/>
              </a:rPr>
              <a:t>how the old (Mosaic) covenant was established, enforced, and enjoyed</a:t>
            </a:r>
            <a:r>
              <a:rPr lang="en-US" dirty="0">
                <a:effectLst/>
              </a:rPr>
              <a:t>. </a:t>
            </a:r>
          </a:p>
          <a:p>
            <a:br>
              <a:rPr lang="en-US" dirty="0"/>
            </a:br>
            <a:r>
              <a:rPr lang="en-US" dirty="0"/>
              <a:t>What the Old Testament Authors Really Cared About: A Survey of Jesus' Bible.</a:t>
            </a:r>
          </a:p>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4</a:t>
            </a:fld>
            <a:endParaRPr lang="en-US"/>
          </a:p>
        </p:txBody>
      </p:sp>
    </p:spTree>
    <p:extLst>
      <p:ext uri="{BB962C8B-B14F-4D97-AF65-F5344CB8AC3E}">
        <p14:creationId xmlns:p14="http://schemas.microsoft.com/office/powerpoint/2010/main" val="44510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A1A1A"/>
                </a:solidFill>
                <a:effectLst/>
                <a:latin typeface="Arial" panose="020B0604020202020204" pitchFamily="34" charset="0"/>
              </a:rPr>
              <a:t>the Enlightenment,</a:t>
            </a:r>
            <a:r>
              <a:rPr lang="en-US" b="0" i="0" dirty="0">
                <a:solidFill>
                  <a:srgbClr val="1A1A1A"/>
                </a:solidFill>
                <a:effectLst/>
                <a:latin typeface="Arial" panose="020B0604020202020204" pitchFamily="34" charset="0"/>
              </a:rPr>
              <a:t> a philosophical movement of the 18th century, characterized by belief in the power of human reason and by innovations in political, religious, and educational doctrine.</a:t>
            </a:r>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5</a:t>
            </a:fld>
            <a:endParaRPr lang="en-US"/>
          </a:p>
        </p:txBody>
      </p:sp>
    </p:spTree>
    <p:extLst>
      <p:ext uri="{BB962C8B-B14F-4D97-AF65-F5344CB8AC3E}">
        <p14:creationId xmlns:p14="http://schemas.microsoft.com/office/powerpoint/2010/main" val="39742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8</a:t>
            </a:fld>
            <a:endParaRPr lang="en-US"/>
          </a:p>
        </p:txBody>
      </p:sp>
    </p:spTree>
    <p:extLst>
      <p:ext uri="{BB962C8B-B14F-4D97-AF65-F5344CB8AC3E}">
        <p14:creationId xmlns:p14="http://schemas.microsoft.com/office/powerpoint/2010/main" val="373283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fld id="{23638CD8-03A6-4CCF-8BE7-DE85A4FB4BC3}" type="slidenum">
              <a:rPr lang="en-US" smtClean="0"/>
              <a:t>11</a:t>
            </a:fld>
            <a:endParaRPr lang="en-US"/>
          </a:p>
        </p:txBody>
      </p:sp>
    </p:spTree>
    <p:extLst>
      <p:ext uri="{BB962C8B-B14F-4D97-AF65-F5344CB8AC3E}">
        <p14:creationId xmlns:p14="http://schemas.microsoft.com/office/powerpoint/2010/main" val="123109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God’s Covenant with Abram</a:t>
            </a:r>
          </a:p>
          <a:p>
            <a:r>
              <a:rPr lang="en-US" dirty="0"/>
              <a:t>15 After these things the word of the LORD came to Abram in a vision: “Fear not, Abram, I am your shield; your reward shall be very great.” 2 But Abram said, “O Lord GOD, what will you give me, for I continue childless, and the heir of my house is Eliezer of Damascus?” 3 And Abram said, “Behold, you have given me no offspring, and a member of my household will be my heir.” 4 And behold, the word of the LORD came to him: “This man shall not be your heir; your very own son shall be your heir.” 5 And he brought him outside and said, “Look toward heaven, and number the stars, if you are able to number them.” Then he said to him, “So shall your offspring be.” 6 And he believed the LORD, and he counted it to him as righteousness. </a:t>
            </a:r>
          </a:p>
          <a:p>
            <a:r>
              <a:rPr lang="en-US" dirty="0"/>
              <a:t>7 And he said to him, “I am the LORD who brought you out from Ur of the Chaldeans to give you this land to possess.” 8 But he said, “O Lord GOD, how am I to know that I shall possess it?” 9 He said to him, “Bring me a heifer three years old, a female goat three years old, a ram three years old, a turtledove, and a young pigeon.” 10 And he brought him all these, cut them in half, and laid each half over against the other. But he did not cut the birds in half. 11 And when birds of prey came down on the carcasses, Abram drove them away. </a:t>
            </a:r>
          </a:p>
          <a:p>
            <a:r>
              <a:rPr lang="en-US" dirty="0"/>
              <a:t>12 As the sun was going down, a deep sleep fell on Abram. And behold, dreadful and great darkness fell upon him. 13 Then the LORD said to Abram, “Know for certain that your offspring will be sojourners in a land that is not theirs and will be servants there, and they will be afflicted for four hundred years. 14 But I will bring judgment on the nation that they serve, and afterward they shall come out with great possessions. 15 As for you, you shall go to your fathers in peace; you shall be buried in a good old age. 16 And they shall come back here in the fourth generation, for the iniquity of the Amorites is not yet complete.” </a:t>
            </a:r>
          </a:p>
          <a:p>
            <a:endParaRPr lang="en-US" dirty="0"/>
          </a:p>
          <a:p>
            <a:endParaRPr lang="en-US" dirty="0"/>
          </a:p>
          <a:p>
            <a:r>
              <a:rPr lang="en-US" dirty="0"/>
              <a:t>The Holy Bible: English Standard Version. (2016). (Ge 15:1–16). Wheaton, IL: Crossway Bibles.</a:t>
            </a:r>
          </a:p>
        </p:txBody>
      </p:sp>
      <p:sp>
        <p:nvSpPr>
          <p:cNvPr id="4" name="Slide Number Placeholder 3"/>
          <p:cNvSpPr>
            <a:spLocks noGrp="1"/>
          </p:cNvSpPr>
          <p:nvPr>
            <p:ph type="sldNum" sz="quarter" idx="5"/>
          </p:nvPr>
        </p:nvSpPr>
        <p:spPr/>
        <p:txBody>
          <a:bodyPr/>
          <a:lstStyle/>
          <a:p>
            <a:fld id="{23638CD8-03A6-4CCF-8BE7-DE85A4FB4BC3}" type="slidenum">
              <a:rPr lang="en-US" smtClean="0"/>
              <a:t>12</a:t>
            </a:fld>
            <a:endParaRPr lang="en-US"/>
          </a:p>
        </p:txBody>
      </p:sp>
    </p:spTree>
    <p:extLst>
      <p:ext uri="{BB962C8B-B14F-4D97-AF65-F5344CB8AC3E}">
        <p14:creationId xmlns:p14="http://schemas.microsoft.com/office/powerpoint/2010/main" val="345216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a:t>
            </a:r>
            <a:r>
              <a:rPr lang="en-US" sz="1200" baseline="0" dirty="0"/>
              <a:t> photo shows the plain to the east of ancient Jericho on which Gilgal is thought to have been located.</a:t>
            </a:r>
          </a:p>
          <a:p>
            <a:endParaRPr lang="en-US" sz="1200" dirty="0"/>
          </a:p>
          <a:p>
            <a:r>
              <a:rPr lang="en-US" sz="1200" dirty="0"/>
              <a:t>tb113006530</a:t>
            </a:r>
            <a:endParaRPr lang="en-US" dirty="0"/>
          </a:p>
        </p:txBody>
      </p:sp>
    </p:spTree>
    <p:extLst>
      <p:ext uri="{BB962C8B-B14F-4D97-AF65-F5344CB8AC3E}">
        <p14:creationId xmlns:p14="http://schemas.microsoft.com/office/powerpoint/2010/main" val="2451239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between 1900 and 1920.</a:t>
            </a:r>
          </a:p>
          <a:p>
            <a:endParaRPr lang="en-US" dirty="0"/>
          </a:p>
          <a:p>
            <a:r>
              <a:rPr lang="en-US" dirty="0"/>
              <a:t>mat01852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3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Master" Target="../slideMasters/slideMaster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84184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142734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DDEB-297C-4190-B44F-5088B3B84B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390675E-0B45-467A-A52B-AF74232999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A89CAF-66A4-4B86-A156-0CC62B1DE32E}"/>
              </a:ext>
            </a:extLst>
          </p:cNvPr>
          <p:cNvSpPr>
            <a:spLocks noGrp="1"/>
          </p:cNvSpPr>
          <p:nvPr>
            <p:ph type="sldNum" sz="quarter" idx="12"/>
          </p:nvPr>
        </p:nvSpPr>
        <p:spPr/>
        <p:txBody>
          <a:bodyPr/>
          <a:lstStyle>
            <a:lvl1pPr>
              <a:defRPr/>
            </a:lvl1pPr>
          </a:lstStyle>
          <a:p>
            <a:fld id="{35303151-DBA1-4A40-B33D-D3B9E0BE2EBD}" type="slidenum">
              <a:rPr lang="en-US" altLang="en-US"/>
              <a:pPr/>
              <a:t>‹#›</a:t>
            </a:fld>
            <a:endParaRPr lang="en-US" altLang="en-US"/>
          </a:p>
        </p:txBody>
      </p:sp>
    </p:spTree>
    <p:extLst>
      <p:ext uri="{BB962C8B-B14F-4D97-AF65-F5344CB8AC3E}">
        <p14:creationId xmlns:p14="http://schemas.microsoft.com/office/powerpoint/2010/main" val="384182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3982731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2981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31026083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32726879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344461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483387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15991639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6849065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182276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926589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26612181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1417474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558422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11924077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590081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9668617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0861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atin typeface="Calibri" pitchFamily="34" charset="0"/>
                <a:cs typeface="Calibri"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3600">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88F330-2CB6-4151-998C-E0CC15ACD2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717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7239000" y="6629400"/>
            <a:ext cx="1905000" cy="228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lvl1pPr>
          </a:lstStyle>
          <a:p>
            <a:pPr>
              <a:defRPr/>
            </a:pPr>
            <a:fld id="{4581D3B0-2CEA-4983-906B-F9E6F1D546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175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cs typeface="Calibri"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C931B-027F-41A8-BE8A-1706A50F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937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858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7B6F4D-7ADA-4D80-8E68-6F20B2F7CC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427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600">
                <a:latin typeface="Calibri" pitchFamily="34" charset="0"/>
                <a:cs typeface="Calibri"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7251700" y="6629400"/>
            <a:ext cx="1905000" cy="238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13D00A68-D6F7-4B72-BA82-2C8842C50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597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a:t>Click to edit Master title style</a:t>
            </a:r>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7239000" y="6662738"/>
            <a:ext cx="1905000" cy="1952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latin typeface="Calibri" pitchFamily="34" charset="0"/>
                <a:cs typeface="Calibri" pitchFamily="34" charset="0"/>
              </a:defRPr>
            </a:lvl1pPr>
          </a:lstStyle>
          <a:p>
            <a:pPr>
              <a:defRPr/>
            </a:pPr>
            <a:fld id="{E7922A4E-58BA-4B11-944A-3B28AF609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520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873B41-B955-4464-8240-B7C3E74BC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06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E068EC-7234-40FA-B82D-001965CE3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2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375957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F2A66A-1A88-4D60-9A58-C5112E9B7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820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A69BE-7D2D-4CEC-A240-09C9261B1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2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9C485-71A2-40F4-9940-95BA7ADA5D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835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7296710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33115658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42407897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41395251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11/29/2020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46649762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35092873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11/29/2020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39254252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4104276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1327206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6371999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2944736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1134084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26682317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386301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994809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B1197C-718D-4707-8A93-DB5E4E44FA51}"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75415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1197C-718D-4707-8A93-DB5E4E44FA51}"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259419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1197C-718D-4707-8A93-DB5E4E44FA51}" type="datetimeFigureOut">
              <a:rPr lang="en-US" smtClean="0"/>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422301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481492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1197C-718D-4707-8A93-DB5E4E44FA51}"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300940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1197C-718D-4707-8A93-DB5E4E44FA51}" type="datetimeFigureOut">
              <a:rPr lang="en-US" smtClean="0"/>
              <a:t>11/30/2020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615807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1197C-718D-4707-8A93-DB5E4E44FA51}"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060922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1197C-718D-4707-8A93-DB5E4E44FA51}"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837159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112630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2062104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9644BE2-E84A-4356-937D-D8D261ED06EA}" type="slidenum">
              <a:rPr lang="en-US"/>
              <a:pPr>
                <a:defRPr/>
              </a:pPr>
              <a:t>‹#›</a:t>
            </a:fld>
            <a:endParaRPr lang="en-US"/>
          </a:p>
        </p:txBody>
      </p:sp>
    </p:spTree>
    <p:extLst>
      <p:ext uri="{BB962C8B-B14F-4D97-AF65-F5344CB8AC3E}">
        <p14:creationId xmlns:p14="http://schemas.microsoft.com/office/powerpoint/2010/main" val="4284842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F10EA-04BA-4C01-86A7-31035FF56C73}" type="slidenum">
              <a:rPr lang="en-US"/>
              <a:pPr>
                <a:defRPr/>
              </a:pPr>
              <a:t>‹#›</a:t>
            </a:fld>
            <a:endParaRPr lang="en-US"/>
          </a:p>
        </p:txBody>
      </p:sp>
    </p:spTree>
    <p:extLst>
      <p:ext uri="{BB962C8B-B14F-4D97-AF65-F5344CB8AC3E}">
        <p14:creationId xmlns:p14="http://schemas.microsoft.com/office/powerpoint/2010/main" val="3728214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5692A-0D09-4AFC-BEBB-6CA8BDBE1B97}" type="slidenum">
              <a:rPr lang="en-US"/>
              <a:pPr>
                <a:defRPr/>
              </a:pPr>
              <a:t>‹#›</a:t>
            </a:fld>
            <a:endParaRPr lang="en-US"/>
          </a:p>
        </p:txBody>
      </p:sp>
    </p:spTree>
    <p:extLst>
      <p:ext uri="{BB962C8B-B14F-4D97-AF65-F5344CB8AC3E}">
        <p14:creationId xmlns:p14="http://schemas.microsoft.com/office/powerpoint/2010/main" val="3236115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02229A-2721-491C-86F8-59FD9A4F17C7}" type="slidenum">
              <a:rPr lang="en-US"/>
              <a:pPr>
                <a:defRPr/>
              </a:pPr>
              <a:t>‹#›</a:t>
            </a:fld>
            <a:endParaRPr lang="en-US"/>
          </a:p>
        </p:txBody>
      </p:sp>
    </p:spTree>
    <p:extLst>
      <p:ext uri="{BB962C8B-B14F-4D97-AF65-F5344CB8AC3E}">
        <p14:creationId xmlns:p14="http://schemas.microsoft.com/office/powerpoint/2010/main" val="83149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t>11/29/2020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4253057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F37DDE-54B8-4836-AA5B-D19CC4758530}" type="slidenum">
              <a:rPr lang="en-US"/>
              <a:pPr>
                <a:defRPr/>
              </a:pPr>
              <a:t>‹#›</a:t>
            </a:fld>
            <a:endParaRPr lang="en-US"/>
          </a:p>
        </p:txBody>
      </p:sp>
    </p:spTree>
    <p:extLst>
      <p:ext uri="{BB962C8B-B14F-4D97-AF65-F5344CB8AC3E}">
        <p14:creationId xmlns:p14="http://schemas.microsoft.com/office/powerpoint/2010/main" val="3405333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4EB43F-1504-4BF9-85A9-7F90CD2B4226}" type="slidenum">
              <a:rPr lang="en-US"/>
              <a:pPr>
                <a:defRPr/>
              </a:pPr>
              <a:t>‹#›</a:t>
            </a:fld>
            <a:endParaRPr lang="en-US"/>
          </a:p>
        </p:txBody>
      </p:sp>
    </p:spTree>
    <p:extLst>
      <p:ext uri="{BB962C8B-B14F-4D97-AF65-F5344CB8AC3E}">
        <p14:creationId xmlns:p14="http://schemas.microsoft.com/office/powerpoint/2010/main" val="3180771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25DE2E-0F74-48BB-BDA8-E3A62F7D01AF}" type="slidenum">
              <a:rPr lang="en-US"/>
              <a:pPr>
                <a:defRPr/>
              </a:pPr>
              <a:t>‹#›</a:t>
            </a:fld>
            <a:endParaRPr lang="en-US"/>
          </a:p>
        </p:txBody>
      </p:sp>
    </p:spTree>
    <p:extLst>
      <p:ext uri="{BB962C8B-B14F-4D97-AF65-F5344CB8AC3E}">
        <p14:creationId xmlns:p14="http://schemas.microsoft.com/office/powerpoint/2010/main" val="2736540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5DABD-9B6A-4552-9CCF-0B1A120AA6F7}" type="slidenum">
              <a:rPr lang="en-US"/>
              <a:pPr>
                <a:defRPr/>
              </a:pPr>
              <a:t>‹#›</a:t>
            </a:fld>
            <a:endParaRPr lang="en-US"/>
          </a:p>
        </p:txBody>
      </p:sp>
    </p:spTree>
    <p:extLst>
      <p:ext uri="{BB962C8B-B14F-4D97-AF65-F5344CB8AC3E}">
        <p14:creationId xmlns:p14="http://schemas.microsoft.com/office/powerpoint/2010/main" val="1155772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A730D1-775F-418E-87AC-3285EEE4FF4C}" type="slidenum">
              <a:rPr lang="en-US"/>
              <a:pPr>
                <a:defRPr/>
              </a:pPr>
              <a:t>‹#›</a:t>
            </a:fld>
            <a:endParaRPr lang="en-US"/>
          </a:p>
        </p:txBody>
      </p:sp>
    </p:spTree>
    <p:extLst>
      <p:ext uri="{BB962C8B-B14F-4D97-AF65-F5344CB8AC3E}">
        <p14:creationId xmlns:p14="http://schemas.microsoft.com/office/powerpoint/2010/main" val="1097689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4FC25C-8EEB-410D-8873-0C987B797FB4}" type="slidenum">
              <a:rPr lang="en-US"/>
              <a:pPr>
                <a:defRPr/>
              </a:pPr>
              <a:t>‹#›</a:t>
            </a:fld>
            <a:endParaRPr lang="en-US"/>
          </a:p>
        </p:txBody>
      </p:sp>
    </p:spTree>
    <p:extLst>
      <p:ext uri="{BB962C8B-B14F-4D97-AF65-F5344CB8AC3E}">
        <p14:creationId xmlns:p14="http://schemas.microsoft.com/office/powerpoint/2010/main" val="1887604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66FEC-F58C-4471-8580-E7E4D5C16AEE}" type="slidenum">
              <a:rPr lang="en-US"/>
              <a:pPr>
                <a:defRPr/>
              </a:pPr>
              <a:t>‹#›</a:t>
            </a:fld>
            <a:endParaRPr lang="en-US"/>
          </a:p>
        </p:txBody>
      </p:sp>
    </p:spTree>
    <p:extLst>
      <p:ext uri="{BB962C8B-B14F-4D97-AF65-F5344CB8AC3E}">
        <p14:creationId xmlns:p14="http://schemas.microsoft.com/office/powerpoint/2010/main" val="559140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E9644BE2-E84A-4356-937D-D8D261ED06E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53727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F10EA-04BA-4C01-86A7-31035FF56C7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37951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55692A-0D09-4AFC-BEBB-6CA8BDBE1B9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3175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988913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2229A-2721-491C-86F8-59FD9A4F17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84291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F37DDE-54B8-4836-AA5B-D19CC475853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7457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4EB43F-1504-4BF9-85A9-7F90CD2B422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14583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25DE2E-0F74-48BB-BDA8-E3A62F7D01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66345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15DABD-9B6A-4552-9CCF-0B1A120AA6F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75498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730D1-775F-418E-87AC-3285EEE4FF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01499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FC25C-8EEB-410D-8873-0C987B797FB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06357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66FEC-F58C-4471-8580-E7E4D5C16AE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26462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ADC91E-96EF-4F7A-86E6-2BAF7A94EAE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239F1CF-D75A-4216-ABDA-D09E62B7F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E25D0E-8918-47AF-A115-C8DCA26900C3}"/>
              </a:ext>
            </a:extLst>
          </p:cNvPr>
          <p:cNvSpPr>
            <a:spLocks noGrp="1"/>
          </p:cNvSpPr>
          <p:nvPr>
            <p:ph type="sldNum" sz="quarter" idx="12"/>
          </p:nvPr>
        </p:nvSpPr>
        <p:spPr/>
        <p:txBody>
          <a:bodyPr/>
          <a:lstStyle>
            <a:lvl1pPr>
              <a:defRPr/>
            </a:lvl1pPr>
          </a:lstStyle>
          <a:p>
            <a:fld id="{7EC9071D-4189-40B2-ABAB-716A48854120}" type="slidenum">
              <a:rPr lang="en-US" altLang="en-US"/>
              <a:pPr/>
              <a:t>‹#›</a:t>
            </a:fld>
            <a:endParaRPr lang="en-US" altLang="en-US"/>
          </a:p>
        </p:txBody>
      </p:sp>
    </p:spTree>
    <p:extLst>
      <p:ext uri="{BB962C8B-B14F-4D97-AF65-F5344CB8AC3E}">
        <p14:creationId xmlns:p14="http://schemas.microsoft.com/office/powerpoint/2010/main" val="2655954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FCE2C0A7-E2BD-48F4-91F9-EFCB2036F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B21C69D-A339-4F9D-BD8D-C39C94CF7519}"/>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a:extLst>
              <a:ext uri="{FF2B5EF4-FFF2-40B4-BE49-F238E27FC236}">
                <a16:creationId xmlns:a16="http://schemas.microsoft.com/office/drawing/2014/main" id="{E74A7199-BFC0-4A2D-9BC4-398E9785150A}"/>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20D3DE7-48AC-48F4-BC67-D4729DC3716A}"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7" name="Picture 9" descr="red wax copy.png">
            <a:extLst>
              <a:ext uri="{FF2B5EF4-FFF2-40B4-BE49-F238E27FC236}">
                <a16:creationId xmlns:a16="http://schemas.microsoft.com/office/drawing/2014/main" id="{B321F779-7A65-4703-9D65-65B814FE8DFB}"/>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DCF89B4-4F72-4965-9A33-617DF5CF386B}"/>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9" name="Picture 11" descr="United King-Column copy.png">
            <a:extLst>
              <a:ext uri="{FF2B5EF4-FFF2-40B4-BE49-F238E27FC236}">
                <a16:creationId xmlns:a16="http://schemas.microsoft.com/office/drawing/2014/main" id="{70D9AA37-D472-45A5-9DC7-B02E1169F01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234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t>11/29/2020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065197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945D55-620E-410A-8ED8-3CCB61FD04A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97046A3-976A-4C5A-9324-CC9C702762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52DC33-B5AB-434B-82A8-1320B49E568B}"/>
              </a:ext>
            </a:extLst>
          </p:cNvPr>
          <p:cNvSpPr>
            <a:spLocks noGrp="1"/>
          </p:cNvSpPr>
          <p:nvPr>
            <p:ph type="sldNum" sz="quarter" idx="12"/>
          </p:nvPr>
        </p:nvSpPr>
        <p:spPr/>
        <p:txBody>
          <a:bodyPr/>
          <a:lstStyle>
            <a:lvl1pPr>
              <a:defRPr/>
            </a:lvl1pPr>
          </a:lstStyle>
          <a:p>
            <a:fld id="{AFEC205A-E759-406A-91D0-ACF5FBFC00D8}" type="slidenum">
              <a:rPr lang="en-US" altLang="en-US"/>
              <a:pPr/>
              <a:t>‹#›</a:t>
            </a:fld>
            <a:endParaRPr lang="en-US" altLang="en-US"/>
          </a:p>
        </p:txBody>
      </p:sp>
    </p:spTree>
    <p:extLst>
      <p:ext uri="{BB962C8B-B14F-4D97-AF65-F5344CB8AC3E}">
        <p14:creationId xmlns:p14="http://schemas.microsoft.com/office/powerpoint/2010/main" val="4274674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50029E-9043-4471-9F32-A62AEDE1A1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8758024-264C-42E3-8649-7A1676F601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AFA2D7-38B7-4B01-AF02-3F93F859D901}"/>
              </a:ext>
            </a:extLst>
          </p:cNvPr>
          <p:cNvSpPr>
            <a:spLocks noGrp="1"/>
          </p:cNvSpPr>
          <p:nvPr>
            <p:ph type="sldNum" sz="quarter" idx="12"/>
          </p:nvPr>
        </p:nvSpPr>
        <p:spPr/>
        <p:txBody>
          <a:bodyPr/>
          <a:lstStyle>
            <a:lvl1pPr>
              <a:defRPr/>
            </a:lvl1pPr>
          </a:lstStyle>
          <a:p>
            <a:fld id="{7F692C41-133B-4F4F-9AFB-67D57CD76EEC}" type="slidenum">
              <a:rPr lang="en-US" altLang="en-US"/>
              <a:pPr/>
              <a:t>‹#›</a:t>
            </a:fld>
            <a:endParaRPr lang="en-US" altLang="en-US"/>
          </a:p>
        </p:txBody>
      </p:sp>
    </p:spTree>
    <p:extLst>
      <p:ext uri="{BB962C8B-B14F-4D97-AF65-F5344CB8AC3E}">
        <p14:creationId xmlns:p14="http://schemas.microsoft.com/office/powerpoint/2010/main" val="1813853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AF0D3D-EDAC-477A-BD6C-F3C08722BB4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AB1E777-1877-4AFC-9C29-1CD0F73D056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1A8C5E-9E4A-4C07-9D1A-29C48024CA5D}"/>
              </a:ext>
            </a:extLst>
          </p:cNvPr>
          <p:cNvSpPr>
            <a:spLocks noGrp="1"/>
          </p:cNvSpPr>
          <p:nvPr>
            <p:ph type="sldNum" sz="quarter" idx="12"/>
          </p:nvPr>
        </p:nvSpPr>
        <p:spPr/>
        <p:txBody>
          <a:bodyPr/>
          <a:lstStyle>
            <a:lvl1pPr>
              <a:defRPr/>
            </a:lvl1pPr>
          </a:lstStyle>
          <a:p>
            <a:fld id="{4E9333D4-221F-4D58-AF8F-D94B3B63C0F3}" type="slidenum">
              <a:rPr lang="en-US" altLang="en-US"/>
              <a:pPr/>
              <a:t>‹#›</a:t>
            </a:fld>
            <a:endParaRPr lang="en-US" altLang="en-US"/>
          </a:p>
        </p:txBody>
      </p:sp>
    </p:spTree>
    <p:extLst>
      <p:ext uri="{BB962C8B-B14F-4D97-AF65-F5344CB8AC3E}">
        <p14:creationId xmlns:p14="http://schemas.microsoft.com/office/powerpoint/2010/main" val="10503573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a:extLst>
              <a:ext uri="{FF2B5EF4-FFF2-40B4-BE49-F238E27FC236}">
                <a16:creationId xmlns:a16="http://schemas.microsoft.com/office/drawing/2014/main" id="{71EEC440-A415-45C7-B8D6-83AF873C03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687AEDE-26FA-443C-88A7-6DA544535038}"/>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a:extLst>
              <a:ext uri="{FF2B5EF4-FFF2-40B4-BE49-F238E27FC236}">
                <a16:creationId xmlns:a16="http://schemas.microsoft.com/office/drawing/2014/main" id="{DEFDBDBD-16A2-4C53-A0CE-49431DD742E8}"/>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0B363C8-8D4E-4552-96A7-1EC730CB9DDA}"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6" name="Picture 9" descr="red wax copy.png">
            <a:extLst>
              <a:ext uri="{FF2B5EF4-FFF2-40B4-BE49-F238E27FC236}">
                <a16:creationId xmlns:a16="http://schemas.microsoft.com/office/drawing/2014/main" id="{46AB639D-931A-4A18-8524-9178F5F3F607}"/>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A46F6A-539B-4FE3-BE46-E96B75F1CC98}"/>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8" name="Picture 11" descr="United King-Column copy.png">
            <a:extLst>
              <a:ext uri="{FF2B5EF4-FFF2-40B4-BE49-F238E27FC236}">
                <a16:creationId xmlns:a16="http://schemas.microsoft.com/office/drawing/2014/main" id="{5893B343-394F-48A9-A56A-FE59E18EFF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83520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DD8047A3-BB8E-46DF-8463-C83AA3E2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4F4F517-0A64-4563-AABC-5414C8800AAC}"/>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a:extLst>
              <a:ext uri="{FF2B5EF4-FFF2-40B4-BE49-F238E27FC236}">
                <a16:creationId xmlns:a16="http://schemas.microsoft.com/office/drawing/2014/main" id="{E5264EDB-56A6-455C-9F90-760EF4C9BA09}"/>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C9D9A2D-E0D2-44EE-8B2B-C39C4BDDC7C2}"/>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6" name="Picture 10" descr="United King-Column copy.png">
            <a:extLst>
              <a:ext uri="{FF2B5EF4-FFF2-40B4-BE49-F238E27FC236}">
                <a16:creationId xmlns:a16="http://schemas.microsoft.com/office/drawing/2014/main" id="{808FDCF3-BE70-460C-8137-67ED5E19AB6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30A0EA2C-C9F6-4AEE-B19D-714133EE6B92}"/>
              </a:ext>
            </a:extLst>
          </p:cNvPr>
          <p:cNvSpPr>
            <a:spLocks noGrp="1"/>
          </p:cNvSpPr>
          <p:nvPr>
            <p:ph type="sldNum" sz="quarter" idx="10"/>
          </p:nvPr>
        </p:nvSpPr>
        <p:spPr>
          <a:xfrm>
            <a:off x="8553450" y="6383338"/>
            <a:ext cx="590550" cy="365125"/>
          </a:xfrm>
        </p:spPr>
        <p:txBody>
          <a:bodyPr/>
          <a:lstStyle>
            <a:lvl1pPr>
              <a:defRPr sz="1400"/>
            </a:lvl1pPr>
          </a:lstStyle>
          <a:p>
            <a:fld id="{5E596BCC-3067-407B-9CA3-38CB81618027}" type="slidenum">
              <a:rPr lang="en-US" altLang="en-US"/>
              <a:pPr/>
              <a:t>‹#›</a:t>
            </a:fld>
            <a:endParaRPr lang="en-US" altLang="en-US"/>
          </a:p>
        </p:txBody>
      </p:sp>
    </p:spTree>
    <p:extLst>
      <p:ext uri="{BB962C8B-B14F-4D97-AF65-F5344CB8AC3E}">
        <p14:creationId xmlns:p14="http://schemas.microsoft.com/office/powerpoint/2010/main" val="2855138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6A6F6AD-0A9A-4177-AC35-376DC928490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83BF538-26F5-4CA7-9BB1-1759B499F3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D448EB-7EC2-491C-BDC5-52855D9ED659}"/>
              </a:ext>
            </a:extLst>
          </p:cNvPr>
          <p:cNvSpPr>
            <a:spLocks noGrp="1"/>
          </p:cNvSpPr>
          <p:nvPr>
            <p:ph type="sldNum" sz="quarter" idx="12"/>
          </p:nvPr>
        </p:nvSpPr>
        <p:spPr/>
        <p:txBody>
          <a:bodyPr/>
          <a:lstStyle>
            <a:lvl1pPr>
              <a:defRPr/>
            </a:lvl1pPr>
          </a:lstStyle>
          <a:p>
            <a:fld id="{3AB02FF1-A40E-4D45-AE6F-2CE51C26E465}" type="slidenum">
              <a:rPr lang="en-US" altLang="en-US"/>
              <a:pPr/>
              <a:t>‹#›</a:t>
            </a:fld>
            <a:endParaRPr lang="en-US" altLang="en-US"/>
          </a:p>
        </p:txBody>
      </p:sp>
    </p:spTree>
    <p:extLst>
      <p:ext uri="{BB962C8B-B14F-4D97-AF65-F5344CB8AC3E}">
        <p14:creationId xmlns:p14="http://schemas.microsoft.com/office/powerpoint/2010/main" val="42756950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813EF1-BD63-4FA7-9BE6-F6B4DB0FD3E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5B7E1A9-71B4-4FC7-86A0-4E08CD301E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4541A2-65E3-49EF-AE6A-0767A8F8D242}"/>
              </a:ext>
            </a:extLst>
          </p:cNvPr>
          <p:cNvSpPr>
            <a:spLocks noGrp="1"/>
          </p:cNvSpPr>
          <p:nvPr>
            <p:ph type="sldNum" sz="quarter" idx="12"/>
          </p:nvPr>
        </p:nvSpPr>
        <p:spPr/>
        <p:txBody>
          <a:bodyPr/>
          <a:lstStyle>
            <a:lvl1pPr>
              <a:defRPr/>
            </a:lvl1pPr>
          </a:lstStyle>
          <a:p>
            <a:fld id="{7274222F-B213-4722-9DEC-0F7CD24D31F7}" type="slidenum">
              <a:rPr lang="en-US" altLang="en-US"/>
              <a:pPr/>
              <a:t>‹#›</a:t>
            </a:fld>
            <a:endParaRPr lang="en-US" altLang="en-US"/>
          </a:p>
        </p:txBody>
      </p:sp>
    </p:spTree>
    <p:extLst>
      <p:ext uri="{BB962C8B-B14F-4D97-AF65-F5344CB8AC3E}">
        <p14:creationId xmlns:p14="http://schemas.microsoft.com/office/powerpoint/2010/main" val="1566887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A0292-3052-4C01-9138-B277EAC3B70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10A4703-3F22-46F8-87FB-00ED44E4DF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59FB7A-4497-45DE-9457-F4143EB43ABA}"/>
              </a:ext>
            </a:extLst>
          </p:cNvPr>
          <p:cNvSpPr>
            <a:spLocks noGrp="1"/>
          </p:cNvSpPr>
          <p:nvPr>
            <p:ph type="sldNum" sz="quarter" idx="12"/>
          </p:nvPr>
        </p:nvSpPr>
        <p:spPr/>
        <p:txBody>
          <a:bodyPr/>
          <a:lstStyle>
            <a:lvl1pPr>
              <a:defRPr/>
            </a:lvl1pPr>
          </a:lstStyle>
          <a:p>
            <a:fld id="{41CFF019-7D24-4BE2-911C-7D9E00242B1C}" type="slidenum">
              <a:rPr lang="en-US" altLang="en-US"/>
              <a:pPr/>
              <a:t>‹#›</a:t>
            </a:fld>
            <a:endParaRPr lang="en-US" altLang="en-US"/>
          </a:p>
        </p:txBody>
      </p:sp>
    </p:spTree>
    <p:extLst>
      <p:ext uri="{BB962C8B-B14F-4D97-AF65-F5344CB8AC3E}">
        <p14:creationId xmlns:p14="http://schemas.microsoft.com/office/powerpoint/2010/main" val="2390182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31C4F-A1D2-4CA2-AFD1-4E4A23961B0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4D3E14F-AD2E-44BA-ACD6-9773340B8F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287622-366B-480F-ACA0-5C5438510F68}"/>
              </a:ext>
            </a:extLst>
          </p:cNvPr>
          <p:cNvSpPr>
            <a:spLocks noGrp="1"/>
          </p:cNvSpPr>
          <p:nvPr>
            <p:ph type="sldNum" sz="quarter" idx="12"/>
          </p:nvPr>
        </p:nvSpPr>
        <p:spPr/>
        <p:txBody>
          <a:bodyPr/>
          <a:lstStyle>
            <a:lvl1pPr>
              <a:defRPr/>
            </a:lvl1pPr>
          </a:lstStyle>
          <a:p>
            <a:fld id="{4A216EFB-D826-465E-AF07-56CA9B1DE590}" type="slidenum">
              <a:rPr lang="en-US" altLang="en-US"/>
              <a:pPr/>
              <a:t>‹#›</a:t>
            </a:fld>
            <a:endParaRPr lang="en-US" altLang="en-US"/>
          </a:p>
        </p:txBody>
      </p:sp>
    </p:spTree>
    <p:extLst>
      <p:ext uri="{BB962C8B-B14F-4D97-AF65-F5344CB8AC3E}">
        <p14:creationId xmlns:p14="http://schemas.microsoft.com/office/powerpoint/2010/main" val="2795633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A293362-9969-4861-AC83-DEC7530352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4FC456-499E-4D26-A843-DC1B6BC8C3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4D4767-C4BC-4FA4-A24F-1641BAADE9F1}"/>
              </a:ext>
            </a:extLst>
          </p:cNvPr>
          <p:cNvSpPr>
            <a:spLocks noGrp="1"/>
          </p:cNvSpPr>
          <p:nvPr>
            <p:ph type="sldNum" sz="quarter" idx="12"/>
          </p:nvPr>
        </p:nvSpPr>
        <p:spPr/>
        <p:txBody>
          <a:bodyPr/>
          <a:lstStyle>
            <a:lvl1pPr>
              <a:defRPr/>
            </a:lvl1pPr>
          </a:lstStyle>
          <a:p>
            <a:fld id="{75976660-15BC-442F-83DD-A67D0A7AEAFA}" type="slidenum">
              <a:rPr lang="en-US" altLang="en-US"/>
              <a:pPr/>
              <a:t>‹#›</a:t>
            </a:fld>
            <a:endParaRPr lang="en-US" altLang="en-US"/>
          </a:p>
        </p:txBody>
      </p:sp>
    </p:spTree>
    <p:extLst>
      <p:ext uri="{BB962C8B-B14F-4D97-AF65-F5344CB8AC3E}">
        <p14:creationId xmlns:p14="http://schemas.microsoft.com/office/powerpoint/2010/main" val="1966609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345304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D59FE685-0141-436D-B19E-949AC29F6C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53D5F16-643A-4F95-A1E1-C1CB21E895DA}"/>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a:extLst>
              <a:ext uri="{FF2B5EF4-FFF2-40B4-BE49-F238E27FC236}">
                <a16:creationId xmlns:a16="http://schemas.microsoft.com/office/drawing/2014/main" id="{D499945F-1D31-4F3C-816F-944D52DEDA5F}"/>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73E2F21-5605-47AB-B215-D4C45834B873}"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7" name="Picture 9" descr="red wax copy.png">
            <a:extLst>
              <a:ext uri="{FF2B5EF4-FFF2-40B4-BE49-F238E27FC236}">
                <a16:creationId xmlns:a16="http://schemas.microsoft.com/office/drawing/2014/main" id="{71E404C4-5887-460A-BD8E-DD908CE87D0F}"/>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C9F0B5F-C386-498E-8339-F882B05200F4}"/>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9" name="Picture 11" descr="United King-Column copy.png">
            <a:extLst>
              <a:ext uri="{FF2B5EF4-FFF2-40B4-BE49-F238E27FC236}">
                <a16:creationId xmlns:a16="http://schemas.microsoft.com/office/drawing/2014/main" id="{9733F66F-6618-4243-AD44-F07773143C9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078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73ADD-76CF-4F08-978B-C7548A7A86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F3D79A9-C3FF-447C-A91D-B5999366A2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59540E-5836-420F-93F6-BF436DA1A0AE}"/>
              </a:ext>
            </a:extLst>
          </p:cNvPr>
          <p:cNvSpPr>
            <a:spLocks noGrp="1"/>
          </p:cNvSpPr>
          <p:nvPr>
            <p:ph type="sldNum" sz="quarter" idx="12"/>
          </p:nvPr>
        </p:nvSpPr>
        <p:spPr/>
        <p:txBody>
          <a:bodyPr/>
          <a:lstStyle>
            <a:lvl1pPr>
              <a:defRPr/>
            </a:lvl1pPr>
          </a:lstStyle>
          <a:p>
            <a:fld id="{A3D3A011-C6BE-4AC0-B346-0C84CF54EAD4}" type="slidenum">
              <a:rPr lang="en-US" altLang="en-US"/>
              <a:pPr/>
              <a:t>‹#›</a:t>
            </a:fld>
            <a:endParaRPr lang="en-US" altLang="en-US"/>
          </a:p>
        </p:txBody>
      </p:sp>
    </p:spTree>
    <p:extLst>
      <p:ext uri="{BB962C8B-B14F-4D97-AF65-F5344CB8AC3E}">
        <p14:creationId xmlns:p14="http://schemas.microsoft.com/office/powerpoint/2010/main" val="1367846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6D8AF97-04AE-4940-9FEE-327465071B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E232F1D-B2B9-412F-AE62-0E8017160C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6998AE-4B89-4BEE-8F67-C43666100CD9}"/>
              </a:ext>
            </a:extLst>
          </p:cNvPr>
          <p:cNvSpPr>
            <a:spLocks noGrp="1"/>
          </p:cNvSpPr>
          <p:nvPr>
            <p:ph type="sldNum" sz="quarter" idx="12"/>
          </p:nvPr>
        </p:nvSpPr>
        <p:spPr/>
        <p:txBody>
          <a:bodyPr/>
          <a:lstStyle>
            <a:lvl1pPr>
              <a:defRPr/>
            </a:lvl1pPr>
          </a:lstStyle>
          <a:p>
            <a:fld id="{23D59C44-1DEA-4FCE-96CE-96FB559A147C}" type="slidenum">
              <a:rPr lang="en-US" altLang="en-US"/>
              <a:pPr/>
              <a:t>‹#›</a:t>
            </a:fld>
            <a:endParaRPr lang="en-US" altLang="en-US"/>
          </a:p>
        </p:txBody>
      </p:sp>
    </p:spTree>
    <p:extLst>
      <p:ext uri="{BB962C8B-B14F-4D97-AF65-F5344CB8AC3E}">
        <p14:creationId xmlns:p14="http://schemas.microsoft.com/office/powerpoint/2010/main" val="1934473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60D9B26-2DE0-4615-A085-8017B35D033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632F232-4CB0-4117-BB26-C85F67FCBC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F9CA5B-1E9A-47B9-B176-843C959B8D8F}"/>
              </a:ext>
            </a:extLst>
          </p:cNvPr>
          <p:cNvSpPr>
            <a:spLocks noGrp="1"/>
          </p:cNvSpPr>
          <p:nvPr>
            <p:ph type="sldNum" sz="quarter" idx="12"/>
          </p:nvPr>
        </p:nvSpPr>
        <p:spPr/>
        <p:txBody>
          <a:bodyPr/>
          <a:lstStyle>
            <a:lvl1pPr>
              <a:defRPr/>
            </a:lvl1pPr>
          </a:lstStyle>
          <a:p>
            <a:fld id="{3671A75C-A641-4878-899D-2F5280B4A125}" type="slidenum">
              <a:rPr lang="en-US" altLang="en-US"/>
              <a:pPr/>
              <a:t>‹#›</a:t>
            </a:fld>
            <a:endParaRPr lang="en-US" altLang="en-US"/>
          </a:p>
        </p:txBody>
      </p:sp>
    </p:spTree>
    <p:extLst>
      <p:ext uri="{BB962C8B-B14F-4D97-AF65-F5344CB8AC3E}">
        <p14:creationId xmlns:p14="http://schemas.microsoft.com/office/powerpoint/2010/main" val="3879226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a:extLst>
              <a:ext uri="{FF2B5EF4-FFF2-40B4-BE49-F238E27FC236}">
                <a16:creationId xmlns:a16="http://schemas.microsoft.com/office/drawing/2014/main" id="{25F1F581-4CFC-4610-AABF-5F1C40FC79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15475FD-9607-4345-AC28-300331410769}"/>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a:extLst>
              <a:ext uri="{FF2B5EF4-FFF2-40B4-BE49-F238E27FC236}">
                <a16:creationId xmlns:a16="http://schemas.microsoft.com/office/drawing/2014/main" id="{69098D2E-EAB7-4C98-A662-5B32A8A9B0D1}"/>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FDAC71F-C60A-4318-8DD0-177DC7987E02}"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6" name="Picture 9" descr="red wax copy.png">
            <a:extLst>
              <a:ext uri="{FF2B5EF4-FFF2-40B4-BE49-F238E27FC236}">
                <a16:creationId xmlns:a16="http://schemas.microsoft.com/office/drawing/2014/main" id="{24FA4709-4BCD-4071-89A1-DD71EF715B5B}"/>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04D7C23-C3DA-4A95-A925-8A137DAC0180}"/>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8" name="Picture 11" descr="United King-Column copy.png">
            <a:extLst>
              <a:ext uri="{FF2B5EF4-FFF2-40B4-BE49-F238E27FC236}">
                <a16:creationId xmlns:a16="http://schemas.microsoft.com/office/drawing/2014/main" id="{FAAF2992-DCBE-42CC-A1DC-9EE35F16D65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829191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2B70BBE1-0590-41A9-AF2C-110B9A753C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29D7660-C244-476D-A8D6-9F21B8B58B4A}"/>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a:extLst>
              <a:ext uri="{FF2B5EF4-FFF2-40B4-BE49-F238E27FC236}">
                <a16:creationId xmlns:a16="http://schemas.microsoft.com/office/drawing/2014/main" id="{D5464000-9186-426C-9C5C-845C1009137B}"/>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8F5349A-A622-42CF-9FE7-3CCF8DDB8373}"/>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6" name="Picture 10" descr="United King-Column copy.png">
            <a:extLst>
              <a:ext uri="{FF2B5EF4-FFF2-40B4-BE49-F238E27FC236}">
                <a16:creationId xmlns:a16="http://schemas.microsoft.com/office/drawing/2014/main" id="{899E27A8-DC67-4C96-B21C-94C0DBC2BD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79FBCDF3-EB18-42AB-A082-B129EC417E6D}"/>
              </a:ext>
            </a:extLst>
          </p:cNvPr>
          <p:cNvSpPr>
            <a:spLocks noGrp="1"/>
          </p:cNvSpPr>
          <p:nvPr>
            <p:ph type="sldNum" sz="quarter" idx="10"/>
          </p:nvPr>
        </p:nvSpPr>
        <p:spPr>
          <a:xfrm>
            <a:off x="8553450" y="6383338"/>
            <a:ext cx="590550" cy="365125"/>
          </a:xfrm>
        </p:spPr>
        <p:txBody>
          <a:bodyPr/>
          <a:lstStyle>
            <a:lvl1pPr>
              <a:defRPr sz="1400"/>
            </a:lvl1pPr>
          </a:lstStyle>
          <a:p>
            <a:fld id="{83F508FC-2A70-43D1-9DB6-C5A93431390C}" type="slidenum">
              <a:rPr lang="en-US" altLang="en-US"/>
              <a:pPr/>
              <a:t>‹#›</a:t>
            </a:fld>
            <a:endParaRPr lang="en-US" altLang="en-US"/>
          </a:p>
        </p:txBody>
      </p:sp>
    </p:spTree>
    <p:extLst>
      <p:ext uri="{BB962C8B-B14F-4D97-AF65-F5344CB8AC3E}">
        <p14:creationId xmlns:p14="http://schemas.microsoft.com/office/powerpoint/2010/main" val="1765586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3D51A6-F875-4C06-9396-EAE833AD51B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0EB2B1-BC94-4980-92C2-5C631F54FB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3FF442-66DA-478D-9CE2-7015764F2F91}"/>
              </a:ext>
            </a:extLst>
          </p:cNvPr>
          <p:cNvSpPr>
            <a:spLocks noGrp="1"/>
          </p:cNvSpPr>
          <p:nvPr>
            <p:ph type="sldNum" sz="quarter" idx="12"/>
          </p:nvPr>
        </p:nvSpPr>
        <p:spPr/>
        <p:txBody>
          <a:bodyPr/>
          <a:lstStyle>
            <a:lvl1pPr>
              <a:defRPr/>
            </a:lvl1pPr>
          </a:lstStyle>
          <a:p>
            <a:fld id="{CC14D619-F985-471C-93EB-414158437B06}" type="slidenum">
              <a:rPr lang="en-US" altLang="en-US"/>
              <a:pPr/>
              <a:t>‹#›</a:t>
            </a:fld>
            <a:endParaRPr lang="en-US" altLang="en-US"/>
          </a:p>
        </p:txBody>
      </p:sp>
    </p:spTree>
    <p:extLst>
      <p:ext uri="{BB962C8B-B14F-4D97-AF65-F5344CB8AC3E}">
        <p14:creationId xmlns:p14="http://schemas.microsoft.com/office/powerpoint/2010/main" val="3728092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F970910-DBD1-4FCF-B074-0EE5F6A5FB9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8613794-420B-4F9D-88E7-2D35157085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74B204-6E67-4170-93CA-84AA0E2E4FAE}"/>
              </a:ext>
            </a:extLst>
          </p:cNvPr>
          <p:cNvSpPr>
            <a:spLocks noGrp="1"/>
          </p:cNvSpPr>
          <p:nvPr>
            <p:ph type="sldNum" sz="quarter" idx="12"/>
          </p:nvPr>
        </p:nvSpPr>
        <p:spPr/>
        <p:txBody>
          <a:bodyPr/>
          <a:lstStyle>
            <a:lvl1pPr>
              <a:defRPr/>
            </a:lvl1pPr>
          </a:lstStyle>
          <a:p>
            <a:fld id="{A3F09124-4E74-4394-A78F-D8E25A6B819A}" type="slidenum">
              <a:rPr lang="en-US" altLang="en-US"/>
              <a:pPr/>
              <a:t>‹#›</a:t>
            </a:fld>
            <a:endParaRPr lang="en-US" altLang="en-US"/>
          </a:p>
        </p:txBody>
      </p:sp>
    </p:spTree>
    <p:extLst>
      <p:ext uri="{BB962C8B-B14F-4D97-AF65-F5344CB8AC3E}">
        <p14:creationId xmlns:p14="http://schemas.microsoft.com/office/powerpoint/2010/main" val="40812689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A8E21-F52E-448E-84A9-054C08E36B3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0AA7EE0-FDC2-4E4A-8665-DA7012CF46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B33C59-EDCD-4342-AFED-58EDE79BE8F5}"/>
              </a:ext>
            </a:extLst>
          </p:cNvPr>
          <p:cNvSpPr>
            <a:spLocks noGrp="1"/>
          </p:cNvSpPr>
          <p:nvPr>
            <p:ph type="sldNum" sz="quarter" idx="12"/>
          </p:nvPr>
        </p:nvSpPr>
        <p:spPr/>
        <p:txBody>
          <a:bodyPr/>
          <a:lstStyle>
            <a:lvl1pPr>
              <a:defRPr/>
            </a:lvl1pPr>
          </a:lstStyle>
          <a:p>
            <a:fld id="{4BC3667A-543A-4A29-B4D2-A86EC7A5FD94}" type="slidenum">
              <a:rPr lang="en-US" altLang="en-US"/>
              <a:pPr/>
              <a:t>‹#›</a:t>
            </a:fld>
            <a:endParaRPr lang="en-US" altLang="en-US"/>
          </a:p>
        </p:txBody>
      </p:sp>
    </p:spTree>
    <p:extLst>
      <p:ext uri="{BB962C8B-B14F-4D97-AF65-F5344CB8AC3E}">
        <p14:creationId xmlns:p14="http://schemas.microsoft.com/office/powerpoint/2010/main" val="2486316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4C8BC-4BC5-4640-AA35-AB7AF04AAC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7FD3FD6-12C4-4D66-807A-6FFB826C31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1F3597-9136-4AC8-AB84-8996552BD873}"/>
              </a:ext>
            </a:extLst>
          </p:cNvPr>
          <p:cNvSpPr>
            <a:spLocks noGrp="1"/>
          </p:cNvSpPr>
          <p:nvPr>
            <p:ph type="sldNum" sz="quarter" idx="12"/>
          </p:nvPr>
        </p:nvSpPr>
        <p:spPr/>
        <p:txBody>
          <a:bodyPr/>
          <a:lstStyle>
            <a:lvl1pPr>
              <a:defRPr/>
            </a:lvl1pPr>
          </a:lstStyle>
          <a:p>
            <a:fld id="{07E08947-9E5D-481A-BE96-DFE4DB375452}" type="slidenum">
              <a:rPr lang="en-US" altLang="en-US"/>
              <a:pPr/>
              <a:t>‹#›</a:t>
            </a:fld>
            <a:endParaRPr lang="en-US" altLang="en-US"/>
          </a:p>
        </p:txBody>
      </p:sp>
    </p:spTree>
    <p:extLst>
      <p:ext uri="{BB962C8B-B14F-4D97-AF65-F5344CB8AC3E}">
        <p14:creationId xmlns:p14="http://schemas.microsoft.com/office/powerpoint/2010/main" val="419240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1518803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F57DF6-2BC0-4CF4-8E3A-C68F7B4883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CFC556-3E7C-4DA1-B441-598863B9C6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CE31C2-00C1-4902-B2B3-2BFCD69AE0E9}"/>
              </a:ext>
            </a:extLst>
          </p:cNvPr>
          <p:cNvSpPr>
            <a:spLocks noGrp="1"/>
          </p:cNvSpPr>
          <p:nvPr>
            <p:ph type="sldNum" sz="quarter" idx="12"/>
          </p:nvPr>
        </p:nvSpPr>
        <p:spPr/>
        <p:txBody>
          <a:bodyPr/>
          <a:lstStyle>
            <a:lvl1pPr>
              <a:defRPr/>
            </a:lvl1pPr>
          </a:lstStyle>
          <a:p>
            <a:fld id="{76C971F0-D92E-4016-ACCB-9355AB57A614}" type="slidenum">
              <a:rPr lang="en-US" altLang="en-US"/>
              <a:pPr/>
              <a:t>‹#›</a:t>
            </a:fld>
            <a:endParaRPr lang="en-US" altLang="en-US"/>
          </a:p>
        </p:txBody>
      </p:sp>
    </p:spTree>
    <p:extLst>
      <p:ext uri="{BB962C8B-B14F-4D97-AF65-F5344CB8AC3E}">
        <p14:creationId xmlns:p14="http://schemas.microsoft.com/office/powerpoint/2010/main" val="3579360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D347D656-6EA9-4EB3-BA93-CA472FD85B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7EA4F5A-CD26-4141-92E3-73B50A6CF47F}"/>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a:extLst>
              <a:ext uri="{FF2B5EF4-FFF2-40B4-BE49-F238E27FC236}">
                <a16:creationId xmlns:a16="http://schemas.microsoft.com/office/drawing/2014/main" id="{7520BA13-668B-4830-BFFE-D38FDB4EB05E}"/>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6DBE913-A540-4C75-A989-E83EE37B2358}"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7" name="Picture 9" descr="red wax copy.png">
            <a:extLst>
              <a:ext uri="{FF2B5EF4-FFF2-40B4-BE49-F238E27FC236}">
                <a16:creationId xmlns:a16="http://schemas.microsoft.com/office/drawing/2014/main" id="{0E918378-40C2-427F-BD24-0058CF328122}"/>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53806D7-3A8F-494B-8AD4-8F5357F3316D}"/>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9" name="Picture 11" descr="United King-Column copy.png">
            <a:extLst>
              <a:ext uri="{FF2B5EF4-FFF2-40B4-BE49-F238E27FC236}">
                <a16:creationId xmlns:a16="http://schemas.microsoft.com/office/drawing/2014/main" id="{0EE71EAF-9642-4076-B3AC-04744DE807B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4373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4F97E8-5959-49F5-931B-F3D2686B1D3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D41F2B-0752-4885-8379-BAF0F3CEB8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F4C059-FE04-4155-86CF-6A623B0D200E}"/>
              </a:ext>
            </a:extLst>
          </p:cNvPr>
          <p:cNvSpPr>
            <a:spLocks noGrp="1"/>
          </p:cNvSpPr>
          <p:nvPr>
            <p:ph type="sldNum" sz="quarter" idx="12"/>
          </p:nvPr>
        </p:nvSpPr>
        <p:spPr/>
        <p:txBody>
          <a:bodyPr/>
          <a:lstStyle>
            <a:lvl1pPr>
              <a:defRPr/>
            </a:lvl1pPr>
          </a:lstStyle>
          <a:p>
            <a:fld id="{8FC9E3F9-4BFB-4FB8-9384-CDB1B1D1F1D1}" type="slidenum">
              <a:rPr lang="en-US" altLang="en-US"/>
              <a:pPr/>
              <a:t>‹#›</a:t>
            </a:fld>
            <a:endParaRPr lang="en-US" altLang="en-US"/>
          </a:p>
        </p:txBody>
      </p:sp>
    </p:spTree>
    <p:extLst>
      <p:ext uri="{BB962C8B-B14F-4D97-AF65-F5344CB8AC3E}">
        <p14:creationId xmlns:p14="http://schemas.microsoft.com/office/powerpoint/2010/main" val="44025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6F16A7E-34C0-4A8E-8827-E7C25C2466A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DFF8A04-DF85-480B-86F7-C6B5FE0B2C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E119EE-BAF8-4B85-BDE8-6A8E31DD71D3}"/>
              </a:ext>
            </a:extLst>
          </p:cNvPr>
          <p:cNvSpPr>
            <a:spLocks noGrp="1"/>
          </p:cNvSpPr>
          <p:nvPr>
            <p:ph type="sldNum" sz="quarter" idx="12"/>
          </p:nvPr>
        </p:nvSpPr>
        <p:spPr/>
        <p:txBody>
          <a:bodyPr/>
          <a:lstStyle>
            <a:lvl1pPr>
              <a:defRPr/>
            </a:lvl1pPr>
          </a:lstStyle>
          <a:p>
            <a:fld id="{9452C8D6-515B-4E07-B75F-0A87C545CB5D}" type="slidenum">
              <a:rPr lang="en-US" altLang="en-US"/>
              <a:pPr/>
              <a:t>‹#›</a:t>
            </a:fld>
            <a:endParaRPr lang="en-US" altLang="en-US"/>
          </a:p>
        </p:txBody>
      </p:sp>
    </p:spTree>
    <p:extLst>
      <p:ext uri="{BB962C8B-B14F-4D97-AF65-F5344CB8AC3E}">
        <p14:creationId xmlns:p14="http://schemas.microsoft.com/office/powerpoint/2010/main" val="919158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DA1815-AEAC-4A36-A6C6-1C1CC67D4C0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1D115D1-EF8F-45FA-A67C-793F9446E5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02B634-DD24-4B45-8961-F01E020931B1}"/>
              </a:ext>
            </a:extLst>
          </p:cNvPr>
          <p:cNvSpPr>
            <a:spLocks noGrp="1"/>
          </p:cNvSpPr>
          <p:nvPr>
            <p:ph type="sldNum" sz="quarter" idx="12"/>
          </p:nvPr>
        </p:nvSpPr>
        <p:spPr/>
        <p:txBody>
          <a:bodyPr/>
          <a:lstStyle>
            <a:lvl1pPr>
              <a:defRPr/>
            </a:lvl1pPr>
          </a:lstStyle>
          <a:p>
            <a:fld id="{BAE48FFF-4D8E-41A6-8038-7F050AD9BBF8}" type="slidenum">
              <a:rPr lang="en-US" altLang="en-US"/>
              <a:pPr/>
              <a:t>‹#›</a:t>
            </a:fld>
            <a:endParaRPr lang="en-US" altLang="en-US"/>
          </a:p>
        </p:txBody>
      </p:sp>
    </p:spTree>
    <p:extLst>
      <p:ext uri="{BB962C8B-B14F-4D97-AF65-F5344CB8AC3E}">
        <p14:creationId xmlns:p14="http://schemas.microsoft.com/office/powerpoint/2010/main" val="1023089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a:extLst>
              <a:ext uri="{FF2B5EF4-FFF2-40B4-BE49-F238E27FC236}">
                <a16:creationId xmlns:a16="http://schemas.microsoft.com/office/drawing/2014/main" id="{6A01126A-08F0-40B5-9E7E-70C21A5E46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FCCC070-8E44-46AC-AFCB-A02EA0E75272}"/>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a:extLst>
              <a:ext uri="{FF2B5EF4-FFF2-40B4-BE49-F238E27FC236}">
                <a16:creationId xmlns:a16="http://schemas.microsoft.com/office/drawing/2014/main" id="{0EF6587D-4820-4121-968D-326AA727FA8D}"/>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2C1C05C-927D-4D99-8B30-8D7D2F214B55}"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6" name="Picture 9" descr="red wax copy.png">
            <a:extLst>
              <a:ext uri="{FF2B5EF4-FFF2-40B4-BE49-F238E27FC236}">
                <a16:creationId xmlns:a16="http://schemas.microsoft.com/office/drawing/2014/main" id="{87EC9BD4-8470-4BA5-9F44-57D4A72DA188}"/>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75AD0FA-8ACE-4531-82E9-61E1A5FFB05E}"/>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8" name="Picture 11" descr="United King-Column copy.png">
            <a:extLst>
              <a:ext uri="{FF2B5EF4-FFF2-40B4-BE49-F238E27FC236}">
                <a16:creationId xmlns:a16="http://schemas.microsoft.com/office/drawing/2014/main" id="{294853E8-6789-430E-933B-BE429DA219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564887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79966C07-9FA1-48CC-B8BC-B5EF4A6928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39E622B-A313-46F1-B42C-326AE1556759}"/>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a:extLst>
              <a:ext uri="{FF2B5EF4-FFF2-40B4-BE49-F238E27FC236}">
                <a16:creationId xmlns:a16="http://schemas.microsoft.com/office/drawing/2014/main" id="{2463E73B-7FF9-4AD9-A07E-262CC8B231AE}"/>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489DE5B-70FA-4CB8-B755-908A192CE56D}"/>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2" charset="-79"/>
                <a:cs typeface="David" pitchFamily="2" charset="-79"/>
              </a:rPr>
              <a:t>S</a:t>
            </a:r>
          </a:p>
        </p:txBody>
      </p:sp>
      <p:pic>
        <p:nvPicPr>
          <p:cNvPr id="6" name="Picture 10" descr="United King-Column copy.png">
            <a:extLst>
              <a:ext uri="{FF2B5EF4-FFF2-40B4-BE49-F238E27FC236}">
                <a16:creationId xmlns:a16="http://schemas.microsoft.com/office/drawing/2014/main" id="{8BB5D315-682B-4155-97E8-DE10B515F0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50" y="-231775"/>
            <a:ext cx="210502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3100BF62-063B-4298-A601-D9039132D7BB}"/>
              </a:ext>
            </a:extLst>
          </p:cNvPr>
          <p:cNvSpPr>
            <a:spLocks noGrp="1"/>
          </p:cNvSpPr>
          <p:nvPr>
            <p:ph type="sldNum" sz="quarter" idx="10"/>
          </p:nvPr>
        </p:nvSpPr>
        <p:spPr>
          <a:xfrm>
            <a:off x="8553450" y="6383338"/>
            <a:ext cx="590550" cy="365125"/>
          </a:xfrm>
        </p:spPr>
        <p:txBody>
          <a:bodyPr/>
          <a:lstStyle>
            <a:lvl1pPr>
              <a:defRPr sz="1400"/>
            </a:lvl1pPr>
          </a:lstStyle>
          <a:p>
            <a:fld id="{9C3E1BE7-F6EF-4FE8-B831-FF27B2A9660D}" type="slidenum">
              <a:rPr lang="en-US" altLang="en-US"/>
              <a:pPr/>
              <a:t>‹#›</a:t>
            </a:fld>
            <a:endParaRPr lang="en-US" altLang="en-US"/>
          </a:p>
        </p:txBody>
      </p:sp>
    </p:spTree>
    <p:extLst>
      <p:ext uri="{BB962C8B-B14F-4D97-AF65-F5344CB8AC3E}">
        <p14:creationId xmlns:p14="http://schemas.microsoft.com/office/powerpoint/2010/main" val="3657545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FA1FBA9-6164-4A04-8221-FD91ADDC436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E27EFC2-7A61-45D2-99EC-40DC2C3DB2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13AE48-4E71-499D-820B-C922D3498DD5}"/>
              </a:ext>
            </a:extLst>
          </p:cNvPr>
          <p:cNvSpPr>
            <a:spLocks noGrp="1"/>
          </p:cNvSpPr>
          <p:nvPr>
            <p:ph type="sldNum" sz="quarter" idx="12"/>
          </p:nvPr>
        </p:nvSpPr>
        <p:spPr/>
        <p:txBody>
          <a:bodyPr/>
          <a:lstStyle>
            <a:lvl1pPr>
              <a:defRPr/>
            </a:lvl1pPr>
          </a:lstStyle>
          <a:p>
            <a:fld id="{C6C800D2-5538-40DF-9CC3-9D356B085D8E}" type="slidenum">
              <a:rPr lang="en-US" altLang="en-US"/>
              <a:pPr/>
              <a:t>‹#›</a:t>
            </a:fld>
            <a:endParaRPr lang="en-US" altLang="en-US"/>
          </a:p>
        </p:txBody>
      </p:sp>
    </p:spTree>
    <p:extLst>
      <p:ext uri="{BB962C8B-B14F-4D97-AF65-F5344CB8AC3E}">
        <p14:creationId xmlns:p14="http://schemas.microsoft.com/office/powerpoint/2010/main" val="2247811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292405A-1C3C-4C7A-AFBA-5816AF32238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ACA9EDD-C512-4E86-AE85-5FCD1B950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9B27CA-04F5-4994-9E27-18DC403DA56B}"/>
              </a:ext>
            </a:extLst>
          </p:cNvPr>
          <p:cNvSpPr>
            <a:spLocks noGrp="1"/>
          </p:cNvSpPr>
          <p:nvPr>
            <p:ph type="sldNum" sz="quarter" idx="12"/>
          </p:nvPr>
        </p:nvSpPr>
        <p:spPr/>
        <p:txBody>
          <a:bodyPr/>
          <a:lstStyle>
            <a:lvl1pPr>
              <a:defRPr/>
            </a:lvl1pPr>
          </a:lstStyle>
          <a:p>
            <a:fld id="{41AB6C5B-3889-4ACB-896E-8A8D05BC2418}" type="slidenum">
              <a:rPr lang="en-US" altLang="en-US"/>
              <a:pPr/>
              <a:t>‹#›</a:t>
            </a:fld>
            <a:endParaRPr lang="en-US" altLang="en-US"/>
          </a:p>
        </p:txBody>
      </p:sp>
    </p:spTree>
    <p:extLst>
      <p:ext uri="{BB962C8B-B14F-4D97-AF65-F5344CB8AC3E}">
        <p14:creationId xmlns:p14="http://schemas.microsoft.com/office/powerpoint/2010/main" val="1386801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15E4C-053F-444D-BF30-ED5046A609F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B2985C6-DED5-48DA-9D37-E078460E8E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606F1F-3EDE-477C-98A0-05A250C3C630}"/>
              </a:ext>
            </a:extLst>
          </p:cNvPr>
          <p:cNvSpPr>
            <a:spLocks noGrp="1"/>
          </p:cNvSpPr>
          <p:nvPr>
            <p:ph type="sldNum" sz="quarter" idx="12"/>
          </p:nvPr>
        </p:nvSpPr>
        <p:spPr/>
        <p:txBody>
          <a:bodyPr/>
          <a:lstStyle>
            <a:lvl1pPr>
              <a:defRPr/>
            </a:lvl1pPr>
          </a:lstStyle>
          <a:p>
            <a:fld id="{518C5594-C38E-4BD1-B606-2F0DC67421C7}" type="slidenum">
              <a:rPr lang="en-US" altLang="en-US"/>
              <a:pPr/>
              <a:t>‹#›</a:t>
            </a:fld>
            <a:endParaRPr lang="en-US" altLang="en-US"/>
          </a:p>
        </p:txBody>
      </p:sp>
    </p:spTree>
    <p:extLst>
      <p:ext uri="{BB962C8B-B14F-4D97-AF65-F5344CB8AC3E}">
        <p14:creationId xmlns:p14="http://schemas.microsoft.com/office/powerpoint/2010/main" val="53248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1.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5" Type="http://schemas.openxmlformats.org/officeDocument/2006/relationships/theme" Target="../theme/theme12.xml"/><Relationship Id="rId4"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6" Type="http://schemas.openxmlformats.org/officeDocument/2006/relationships/image" Target="../media/image1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0.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6" Type="http://schemas.openxmlformats.org/officeDocument/2006/relationships/image" Target="../media/image1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0.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t>11/29/2020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t>‹#›</a:t>
            </a:fld>
            <a:endParaRPr lang="en-US"/>
          </a:p>
        </p:txBody>
      </p:sp>
    </p:spTree>
    <p:extLst>
      <p:ext uri="{BB962C8B-B14F-4D97-AF65-F5344CB8AC3E}">
        <p14:creationId xmlns:p14="http://schemas.microsoft.com/office/powerpoint/2010/main" val="392308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6086B9C-FCA8-496B-8B43-0D4DBCADC25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C5A947-21C2-4930-B770-658F8EAB601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F2658E-88DC-47A5-8954-3B911C89F77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AEC5BDBA-7E6B-4333-BF65-A7DEBBED4ADC}"/>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58C450C-F7A0-4EC7-865B-C9A8CBC9D4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08CB4E3-B613-48D9-B630-A173B5463B9F}" type="slidenum">
              <a:rPr lang="en-US" altLang="en-US"/>
              <a:pPr/>
              <a:t>‹#›</a:t>
            </a:fld>
            <a:endParaRPr lang="en-US" altLang="en-US"/>
          </a:p>
        </p:txBody>
      </p:sp>
    </p:spTree>
    <p:extLst>
      <p:ext uri="{BB962C8B-B14F-4D97-AF65-F5344CB8AC3E}">
        <p14:creationId xmlns:p14="http://schemas.microsoft.com/office/powerpoint/2010/main" val="2427791756"/>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5655970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11/30/2020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1151441268"/>
      </p:ext>
    </p:extLst>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90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7118B296-3E9F-470C-A6A0-5FCE41993678}"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91403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11/29/2020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1479007278"/>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11/29/2020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627164"/>
      </p:ext>
    </p:extLst>
  </p:cSld>
  <p:clrMap bg1="lt1" tx1="dk1" bg2="lt2" tx2="dk2" accent1="accent1" accent2="accent2" accent3="accent3" accent4="accent4" accent5="accent5" accent6="accent6" hlink="hlink" folHlink="folHlink"/>
  <p:sldLayoutIdLst>
    <p:sldLayoutId id="2147483982" r:id="rId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1197C-718D-4707-8A93-DB5E4E44FA51}" type="datetimeFigureOut">
              <a:rPr lang="en-US" smtClean="0"/>
              <a:t>11/30/2020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AAA64-3B68-4375-86E5-7421D945788D}" type="slidenum">
              <a:rPr lang="en-US" smtClean="0"/>
              <a:t>‹#›</a:t>
            </a:fld>
            <a:endParaRPr lang="en-US"/>
          </a:p>
        </p:txBody>
      </p:sp>
    </p:spTree>
    <p:extLst>
      <p:ext uri="{BB962C8B-B14F-4D97-AF65-F5344CB8AC3E}">
        <p14:creationId xmlns:p14="http://schemas.microsoft.com/office/powerpoint/2010/main" val="294935180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614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43E43C30-878F-407D-8059-921E9BBC852F}" type="slidenum">
              <a:rPr lang="en-US"/>
              <a:pPr>
                <a:defRPr/>
              </a:pPr>
              <a:t>‹#›</a:t>
            </a:fld>
            <a:endParaRPr lang="en-US"/>
          </a:p>
        </p:txBody>
      </p:sp>
      <p:pic>
        <p:nvPicPr>
          <p:cNvPr id="615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5994067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614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solidFill>
                <a:srgbClr val="482400"/>
              </a:solidFill>
              <a:cs typeface="+mn-cs"/>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a:defRPr/>
            </a:pPr>
            <a:endParaRPr lang="en-US">
              <a:solidFill>
                <a:srgbClr val="482400"/>
              </a:solidFill>
              <a:cs typeface="+mn-cs"/>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43E43C30-878F-407D-8059-921E9BBC852F}" type="slidenum">
              <a:rPr lang="en-US">
                <a:solidFill>
                  <a:srgbClr val="482400"/>
                </a:solidFill>
                <a:cs typeface="+mn-cs"/>
              </a:rPr>
              <a:pPr>
                <a:defRPr/>
              </a:pPr>
              <a:t>‹#›</a:t>
            </a:fld>
            <a:endParaRPr lang="en-US">
              <a:solidFill>
                <a:srgbClr val="482400"/>
              </a:solidFill>
              <a:cs typeface="+mn-cs"/>
            </a:endParaRPr>
          </a:p>
        </p:txBody>
      </p:sp>
      <p:pic>
        <p:nvPicPr>
          <p:cNvPr id="615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6682428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AD8DA9A-F3A7-499A-94F7-E3A99036458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275CE65-BBB5-4C71-BCBF-78E3B46F1FC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F4F6CF-2CB0-4395-AA06-B46301C030D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F270A3F7-C5CD-4BAB-A14E-574D2B45A2B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B3AFC7D-A4D7-4B7F-82B6-DB9D40CDD3B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BA9E55E3-7719-499D-8929-C34608C016D4}" type="slidenum">
              <a:rPr lang="en-US" altLang="en-US"/>
              <a:pPr/>
              <a:t>‹#›</a:t>
            </a:fld>
            <a:endParaRPr lang="en-US" altLang="en-US"/>
          </a:p>
        </p:txBody>
      </p:sp>
    </p:spTree>
    <p:extLst>
      <p:ext uri="{BB962C8B-B14F-4D97-AF65-F5344CB8AC3E}">
        <p14:creationId xmlns:p14="http://schemas.microsoft.com/office/powerpoint/2010/main" val="83303386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55EC0C6-D203-43FA-A1E7-94F6BEAA1FD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79E4F55-1E35-4F6E-8AEF-1FBBC99F1AE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D89A33-88B0-4622-A9B3-CBA613CE992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F2681409-2B0F-4342-BBCC-599C5A5FE2DB}"/>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0942626-E6AB-4BB1-8273-1C1FA5BF638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B54DB2EA-0F18-4C26-965E-F9BE2809FA97}" type="slidenum">
              <a:rPr lang="en-US" altLang="en-US"/>
              <a:pPr/>
              <a:t>‹#›</a:t>
            </a:fld>
            <a:endParaRPr lang="en-US" altLang="en-US"/>
          </a:p>
        </p:txBody>
      </p:sp>
    </p:spTree>
    <p:extLst>
      <p:ext uri="{BB962C8B-B14F-4D97-AF65-F5344CB8AC3E}">
        <p14:creationId xmlns:p14="http://schemas.microsoft.com/office/powerpoint/2010/main" val="320574447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file:///C:\ProgramData\WORDsearch\Library\WillmingtonGuide\Linked\images\Willmington-p099-large.png" TargetMode="External"/><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Relationship Id="rId1" Type="http://schemas.openxmlformats.org/officeDocument/2006/relationships/slideLayout" Target="../slideLayouts/slideLayout6.xml"/><Relationship Id="rId4" Type="http://schemas.openxmlformats.org/officeDocument/2006/relationships/image" Target="../media/image63.emf"/></Relationships>
</file>

<file path=ppt/slides/_rels/slide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7.xml"/><Relationship Id="rId5" Type="http://schemas.openxmlformats.org/officeDocument/2006/relationships/hyperlink" Target="qvb://0/anchor/17" TargetMode="Externa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29" y="51878"/>
            <a:ext cx="8915400" cy="66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txBox="1">
            <a:spLocks noChangeArrowheads="1"/>
          </p:cNvSpPr>
          <p:nvPr/>
        </p:nvSpPr>
        <p:spPr>
          <a:xfrm>
            <a:off x="342900" y="228600"/>
            <a:ext cx="8534400" cy="609600"/>
          </a:xfrm>
          <a:prstGeom prst="rect">
            <a:avLst/>
          </a:prstGeom>
          <a:solidFill>
            <a:schemeClr val="accent6">
              <a:lumMod val="40000"/>
              <a:lumOff val="60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CAMPBELL" pitchFamily="2" charset="0"/>
              </a:rPr>
              <a:t>Old Testament Survey  in 7 Lessons</a:t>
            </a:r>
            <a:br>
              <a:rPr lang="en-US" dirty="0"/>
            </a:br>
            <a:endParaRPr lang="en-US" sz="2800" dirty="0"/>
          </a:p>
        </p:txBody>
      </p:sp>
    </p:spTree>
    <p:extLst>
      <p:ext uri="{BB962C8B-B14F-4D97-AF65-F5344CB8AC3E}">
        <p14:creationId xmlns:p14="http://schemas.microsoft.com/office/powerpoint/2010/main" val="1194848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609600"/>
          </a:xfrm>
        </p:spPr>
        <p:txBody>
          <a:bodyPr/>
          <a:lstStyle/>
          <a:p>
            <a:r>
              <a:rPr lang="en-US" dirty="0"/>
              <a:t>Old Testament Books</a:t>
            </a:r>
          </a:p>
        </p:txBody>
      </p:sp>
      <p:sp>
        <p:nvSpPr>
          <p:cNvPr id="3" name="Slide Number Placeholder 2"/>
          <p:cNvSpPr>
            <a:spLocks noGrp="1"/>
          </p:cNvSpPr>
          <p:nvPr>
            <p:ph type="sldNum" sz="quarter" idx="12"/>
          </p:nvPr>
        </p:nvSpPr>
        <p:spPr>
          <a:xfrm>
            <a:off x="7162800" y="6662738"/>
            <a:ext cx="1905000" cy="1952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22A4E-58BA-4B11-944A-3B28AF609D9F}" type="slidenum">
              <a:rPr kumimoji="0" lang="en-US" sz="1600" b="0" i="0" u="none" strike="noStrike" kern="1200" cap="none" spc="0" normalizeH="0" baseline="0" noProof="0" smtClean="0">
                <a:ln>
                  <a:noFill/>
                </a:ln>
                <a:solidFill>
                  <a:srgbClr val="000000"/>
                </a:solidFill>
                <a:effectLst/>
                <a:uLnTx/>
                <a:uFillTx/>
                <a:latin typeface="Calibri" pitchFamily="34" charset="0"/>
                <a:ea typeface="+mn-ea"/>
                <a:cs typeface="Calibr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5" name="Rectangle 4"/>
          <p:cNvSpPr/>
          <p:nvPr/>
        </p:nvSpPr>
        <p:spPr>
          <a:xfrm>
            <a:off x="76200" y="3962400"/>
            <a:ext cx="1752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Genesis</a:t>
            </a:r>
          </a:p>
        </p:txBody>
      </p:sp>
      <p:sp>
        <p:nvSpPr>
          <p:cNvPr id="6" name="Rectangle 5"/>
          <p:cNvSpPr/>
          <p:nvPr/>
        </p:nvSpPr>
        <p:spPr>
          <a:xfrm>
            <a:off x="76200" y="4353220"/>
            <a:ext cx="1752600" cy="37118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Exodus</a:t>
            </a:r>
          </a:p>
        </p:txBody>
      </p:sp>
      <p:sp>
        <p:nvSpPr>
          <p:cNvPr id="7" name="Rectangle 6"/>
          <p:cNvSpPr/>
          <p:nvPr/>
        </p:nvSpPr>
        <p:spPr>
          <a:xfrm>
            <a:off x="76200" y="4724400"/>
            <a:ext cx="1752600" cy="37118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Leviticus</a:t>
            </a:r>
          </a:p>
        </p:txBody>
      </p:sp>
      <p:sp>
        <p:nvSpPr>
          <p:cNvPr id="8" name="Rectangle 7"/>
          <p:cNvSpPr/>
          <p:nvPr/>
        </p:nvSpPr>
        <p:spPr>
          <a:xfrm>
            <a:off x="76200" y="5486400"/>
            <a:ext cx="1752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Deuteronomy</a:t>
            </a:r>
          </a:p>
        </p:txBody>
      </p:sp>
      <p:sp>
        <p:nvSpPr>
          <p:cNvPr id="9" name="Rectangle 8"/>
          <p:cNvSpPr/>
          <p:nvPr/>
        </p:nvSpPr>
        <p:spPr>
          <a:xfrm>
            <a:off x="76200" y="5105400"/>
            <a:ext cx="1752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Numbers</a:t>
            </a:r>
          </a:p>
        </p:txBody>
      </p:sp>
      <p:cxnSp>
        <p:nvCxnSpPr>
          <p:cNvPr id="10" name="Straight Connector 9"/>
          <p:cNvCxnSpPr/>
          <p:nvPr/>
        </p:nvCxnSpPr>
        <p:spPr>
          <a:xfrm>
            <a:off x="0" y="5867400"/>
            <a:ext cx="91440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 name="TextBox 39"/>
          <p:cNvSpPr txBox="1">
            <a:spLocks noChangeArrowheads="1"/>
          </p:cNvSpPr>
          <p:nvPr/>
        </p:nvSpPr>
        <p:spPr bwMode="auto">
          <a:xfrm>
            <a:off x="0" y="5943600"/>
            <a:ext cx="2057400" cy="41402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LAW</a:t>
            </a:r>
          </a:p>
        </p:txBody>
      </p:sp>
      <p:sp>
        <p:nvSpPr>
          <p:cNvPr id="12" name="TextBox 39"/>
          <p:cNvSpPr txBox="1">
            <a:spLocks noChangeArrowheads="1"/>
          </p:cNvSpPr>
          <p:nvPr/>
        </p:nvSpPr>
        <p:spPr bwMode="auto">
          <a:xfrm>
            <a:off x="1828800" y="5910576"/>
            <a:ext cx="2057400" cy="41402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HISTORY</a:t>
            </a:r>
          </a:p>
        </p:txBody>
      </p:sp>
      <p:sp>
        <p:nvSpPr>
          <p:cNvPr id="13" name="Rectangle 12"/>
          <p:cNvSpPr/>
          <p:nvPr/>
        </p:nvSpPr>
        <p:spPr>
          <a:xfrm>
            <a:off x="1981200" y="1254095"/>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Joshua</a:t>
            </a:r>
          </a:p>
        </p:txBody>
      </p:sp>
      <p:sp>
        <p:nvSpPr>
          <p:cNvPr id="14" name="Rectangle 13"/>
          <p:cNvSpPr/>
          <p:nvPr/>
        </p:nvSpPr>
        <p:spPr>
          <a:xfrm>
            <a:off x="1981200" y="1635095"/>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Judges</a:t>
            </a:r>
          </a:p>
        </p:txBody>
      </p:sp>
      <p:sp>
        <p:nvSpPr>
          <p:cNvPr id="15" name="Rectangle 14"/>
          <p:cNvSpPr/>
          <p:nvPr/>
        </p:nvSpPr>
        <p:spPr>
          <a:xfrm>
            <a:off x="1981200" y="2413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 Samuel</a:t>
            </a:r>
          </a:p>
        </p:txBody>
      </p:sp>
      <p:sp>
        <p:nvSpPr>
          <p:cNvPr id="16" name="Rectangle 15"/>
          <p:cNvSpPr/>
          <p:nvPr/>
        </p:nvSpPr>
        <p:spPr>
          <a:xfrm>
            <a:off x="1981200" y="2794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 Samuel</a:t>
            </a:r>
          </a:p>
        </p:txBody>
      </p:sp>
      <p:sp>
        <p:nvSpPr>
          <p:cNvPr id="17" name="Rectangle 16"/>
          <p:cNvSpPr/>
          <p:nvPr/>
        </p:nvSpPr>
        <p:spPr>
          <a:xfrm>
            <a:off x="1981200" y="2032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Ruth</a:t>
            </a:r>
          </a:p>
        </p:txBody>
      </p:sp>
      <p:sp>
        <p:nvSpPr>
          <p:cNvPr id="18" name="Rectangle 17"/>
          <p:cNvSpPr/>
          <p:nvPr/>
        </p:nvSpPr>
        <p:spPr>
          <a:xfrm>
            <a:off x="1981200" y="3175919"/>
            <a:ext cx="1600200" cy="397826"/>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 Kings</a:t>
            </a:r>
          </a:p>
        </p:txBody>
      </p:sp>
      <p:sp>
        <p:nvSpPr>
          <p:cNvPr id="21" name="Rectangle 20"/>
          <p:cNvSpPr/>
          <p:nvPr/>
        </p:nvSpPr>
        <p:spPr>
          <a:xfrm>
            <a:off x="1981200" y="3573745"/>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 Kings</a:t>
            </a:r>
          </a:p>
        </p:txBody>
      </p:sp>
      <p:sp>
        <p:nvSpPr>
          <p:cNvPr id="23" name="Rectangle 22"/>
          <p:cNvSpPr/>
          <p:nvPr/>
        </p:nvSpPr>
        <p:spPr>
          <a:xfrm>
            <a:off x="1981200" y="3937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 Chronicles</a:t>
            </a:r>
          </a:p>
        </p:txBody>
      </p:sp>
      <p:sp>
        <p:nvSpPr>
          <p:cNvPr id="24" name="Rectangle 23"/>
          <p:cNvSpPr/>
          <p:nvPr/>
        </p:nvSpPr>
        <p:spPr>
          <a:xfrm>
            <a:off x="1981200" y="4318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 Chronicles</a:t>
            </a:r>
          </a:p>
        </p:txBody>
      </p:sp>
      <p:sp>
        <p:nvSpPr>
          <p:cNvPr id="25" name="Rectangle 24"/>
          <p:cNvSpPr/>
          <p:nvPr/>
        </p:nvSpPr>
        <p:spPr>
          <a:xfrm>
            <a:off x="1981201" y="4699920"/>
            <a:ext cx="1587228"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Ezra</a:t>
            </a:r>
          </a:p>
        </p:txBody>
      </p:sp>
      <p:sp>
        <p:nvSpPr>
          <p:cNvPr id="26" name="Rectangle 25"/>
          <p:cNvSpPr/>
          <p:nvPr/>
        </p:nvSpPr>
        <p:spPr>
          <a:xfrm>
            <a:off x="1981201" y="5105400"/>
            <a:ext cx="1587228"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Nehemiah</a:t>
            </a:r>
          </a:p>
        </p:txBody>
      </p:sp>
      <p:sp>
        <p:nvSpPr>
          <p:cNvPr id="27" name="Rectangle 26"/>
          <p:cNvSpPr/>
          <p:nvPr/>
        </p:nvSpPr>
        <p:spPr>
          <a:xfrm>
            <a:off x="1981200" y="5486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Esther</a:t>
            </a:r>
          </a:p>
        </p:txBody>
      </p:sp>
      <p:sp>
        <p:nvSpPr>
          <p:cNvPr id="28" name="TextBox 39"/>
          <p:cNvSpPr txBox="1">
            <a:spLocks noChangeArrowheads="1"/>
          </p:cNvSpPr>
          <p:nvPr/>
        </p:nvSpPr>
        <p:spPr bwMode="auto">
          <a:xfrm>
            <a:off x="3505200" y="5910576"/>
            <a:ext cx="2057400" cy="41402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POETRY</a:t>
            </a:r>
          </a:p>
        </p:txBody>
      </p:sp>
      <p:sp>
        <p:nvSpPr>
          <p:cNvPr id="29" name="Rectangle 28"/>
          <p:cNvSpPr/>
          <p:nvPr/>
        </p:nvSpPr>
        <p:spPr>
          <a:xfrm>
            <a:off x="3733800" y="4343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Psalms</a:t>
            </a:r>
          </a:p>
        </p:txBody>
      </p:sp>
      <p:sp>
        <p:nvSpPr>
          <p:cNvPr id="30" name="Rectangle 29"/>
          <p:cNvSpPr/>
          <p:nvPr/>
        </p:nvSpPr>
        <p:spPr>
          <a:xfrm>
            <a:off x="3733800" y="4724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Proverbs</a:t>
            </a:r>
          </a:p>
        </p:txBody>
      </p:sp>
      <p:sp>
        <p:nvSpPr>
          <p:cNvPr id="31" name="Rectangle 30"/>
          <p:cNvSpPr/>
          <p:nvPr/>
        </p:nvSpPr>
        <p:spPr>
          <a:xfrm>
            <a:off x="3733800" y="5105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Ecclesiastes</a:t>
            </a:r>
          </a:p>
        </p:txBody>
      </p:sp>
      <p:sp>
        <p:nvSpPr>
          <p:cNvPr id="32" name="Rectangle 31"/>
          <p:cNvSpPr/>
          <p:nvPr/>
        </p:nvSpPr>
        <p:spPr>
          <a:xfrm>
            <a:off x="3733800" y="5486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Song of Songs</a:t>
            </a:r>
          </a:p>
        </p:txBody>
      </p:sp>
      <p:sp>
        <p:nvSpPr>
          <p:cNvPr id="33" name="Rectangle 32"/>
          <p:cNvSpPr/>
          <p:nvPr/>
        </p:nvSpPr>
        <p:spPr>
          <a:xfrm>
            <a:off x="3733800" y="3962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Job</a:t>
            </a:r>
          </a:p>
        </p:txBody>
      </p:sp>
      <p:sp>
        <p:nvSpPr>
          <p:cNvPr id="34" name="TextBox 39"/>
          <p:cNvSpPr txBox="1">
            <a:spLocks noChangeArrowheads="1"/>
          </p:cNvSpPr>
          <p:nvPr/>
        </p:nvSpPr>
        <p:spPr bwMode="auto">
          <a:xfrm>
            <a:off x="5181600" y="5894775"/>
            <a:ext cx="2057400" cy="7346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MAJOR</a:t>
            </a:r>
          </a:p>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PROPHETS</a:t>
            </a:r>
          </a:p>
        </p:txBody>
      </p:sp>
      <p:sp>
        <p:nvSpPr>
          <p:cNvPr id="35" name="Rectangle 34"/>
          <p:cNvSpPr/>
          <p:nvPr/>
        </p:nvSpPr>
        <p:spPr>
          <a:xfrm>
            <a:off x="5486402" y="4324166"/>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Jeremiah</a:t>
            </a:r>
          </a:p>
        </p:txBody>
      </p:sp>
      <p:sp>
        <p:nvSpPr>
          <p:cNvPr id="36" name="Rectangle 35"/>
          <p:cNvSpPr/>
          <p:nvPr/>
        </p:nvSpPr>
        <p:spPr>
          <a:xfrm>
            <a:off x="5486401" y="4713951"/>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Lamentations</a:t>
            </a:r>
          </a:p>
        </p:txBody>
      </p:sp>
      <p:sp>
        <p:nvSpPr>
          <p:cNvPr id="37" name="Rectangle 36"/>
          <p:cNvSpPr/>
          <p:nvPr/>
        </p:nvSpPr>
        <p:spPr>
          <a:xfrm>
            <a:off x="5486400" y="5105400"/>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Ezekiel</a:t>
            </a:r>
          </a:p>
        </p:txBody>
      </p:sp>
      <p:sp>
        <p:nvSpPr>
          <p:cNvPr id="38" name="Rectangle 37"/>
          <p:cNvSpPr/>
          <p:nvPr/>
        </p:nvSpPr>
        <p:spPr>
          <a:xfrm>
            <a:off x="5486400" y="5486400"/>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Daniel</a:t>
            </a:r>
          </a:p>
        </p:txBody>
      </p:sp>
      <p:sp>
        <p:nvSpPr>
          <p:cNvPr id="39" name="Rectangle 38"/>
          <p:cNvSpPr/>
          <p:nvPr/>
        </p:nvSpPr>
        <p:spPr>
          <a:xfrm>
            <a:off x="5486400" y="3962400"/>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Isaiah</a:t>
            </a:r>
          </a:p>
        </p:txBody>
      </p:sp>
      <p:sp>
        <p:nvSpPr>
          <p:cNvPr id="40" name="Rectangle 39"/>
          <p:cNvSpPr/>
          <p:nvPr/>
        </p:nvSpPr>
        <p:spPr>
          <a:xfrm>
            <a:off x="7543800" y="2819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Jonah</a:t>
            </a:r>
          </a:p>
        </p:txBody>
      </p:sp>
      <p:sp>
        <p:nvSpPr>
          <p:cNvPr id="41" name="Rectangle 40"/>
          <p:cNvSpPr/>
          <p:nvPr/>
        </p:nvSpPr>
        <p:spPr>
          <a:xfrm>
            <a:off x="7543800" y="2057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Amos</a:t>
            </a:r>
          </a:p>
        </p:txBody>
      </p:sp>
      <p:sp>
        <p:nvSpPr>
          <p:cNvPr id="42" name="Rectangle 41"/>
          <p:cNvSpPr/>
          <p:nvPr/>
        </p:nvSpPr>
        <p:spPr>
          <a:xfrm>
            <a:off x="7543800" y="1295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Hosea</a:t>
            </a:r>
          </a:p>
        </p:txBody>
      </p:sp>
      <p:sp>
        <p:nvSpPr>
          <p:cNvPr id="43" name="Rectangle 42"/>
          <p:cNvSpPr/>
          <p:nvPr/>
        </p:nvSpPr>
        <p:spPr>
          <a:xfrm>
            <a:off x="7543800" y="4724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Haggai</a:t>
            </a:r>
          </a:p>
        </p:txBody>
      </p:sp>
      <p:sp>
        <p:nvSpPr>
          <p:cNvPr id="44" name="Rectangle 43"/>
          <p:cNvSpPr/>
          <p:nvPr/>
        </p:nvSpPr>
        <p:spPr>
          <a:xfrm>
            <a:off x="7543800" y="5105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Zechariah</a:t>
            </a:r>
          </a:p>
        </p:txBody>
      </p:sp>
      <p:sp>
        <p:nvSpPr>
          <p:cNvPr id="45" name="Rectangle 44"/>
          <p:cNvSpPr/>
          <p:nvPr/>
        </p:nvSpPr>
        <p:spPr>
          <a:xfrm>
            <a:off x="7543800" y="5486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Malachi</a:t>
            </a:r>
          </a:p>
        </p:txBody>
      </p:sp>
      <p:sp>
        <p:nvSpPr>
          <p:cNvPr id="46" name="Rectangle 45"/>
          <p:cNvSpPr/>
          <p:nvPr/>
        </p:nvSpPr>
        <p:spPr>
          <a:xfrm>
            <a:off x="7543800" y="3581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Nahum</a:t>
            </a:r>
          </a:p>
        </p:txBody>
      </p:sp>
      <p:sp>
        <p:nvSpPr>
          <p:cNvPr id="47" name="Rectangle 46"/>
          <p:cNvSpPr/>
          <p:nvPr/>
        </p:nvSpPr>
        <p:spPr>
          <a:xfrm>
            <a:off x="7543800" y="3962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Habakkuk</a:t>
            </a:r>
          </a:p>
        </p:txBody>
      </p:sp>
      <p:sp>
        <p:nvSpPr>
          <p:cNvPr id="48" name="Rectangle 47"/>
          <p:cNvSpPr/>
          <p:nvPr/>
        </p:nvSpPr>
        <p:spPr>
          <a:xfrm>
            <a:off x="7543800" y="4343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Zephaniah</a:t>
            </a:r>
          </a:p>
        </p:txBody>
      </p:sp>
      <p:sp>
        <p:nvSpPr>
          <p:cNvPr id="49" name="Rectangle 48"/>
          <p:cNvSpPr/>
          <p:nvPr/>
        </p:nvSpPr>
        <p:spPr>
          <a:xfrm>
            <a:off x="7543800" y="1676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Joel</a:t>
            </a:r>
          </a:p>
        </p:txBody>
      </p:sp>
      <p:sp>
        <p:nvSpPr>
          <p:cNvPr id="50" name="Rectangle 49"/>
          <p:cNvSpPr/>
          <p:nvPr/>
        </p:nvSpPr>
        <p:spPr>
          <a:xfrm>
            <a:off x="7543800" y="2438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Obadiah</a:t>
            </a:r>
          </a:p>
        </p:txBody>
      </p:sp>
      <p:sp>
        <p:nvSpPr>
          <p:cNvPr id="51" name="Rectangle 50"/>
          <p:cNvSpPr/>
          <p:nvPr/>
        </p:nvSpPr>
        <p:spPr>
          <a:xfrm>
            <a:off x="7543800" y="3200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Micah</a:t>
            </a:r>
          </a:p>
        </p:txBody>
      </p:sp>
      <p:sp>
        <p:nvSpPr>
          <p:cNvPr id="52" name="TextBox 39"/>
          <p:cNvSpPr txBox="1">
            <a:spLocks noChangeArrowheads="1"/>
          </p:cNvSpPr>
          <p:nvPr/>
        </p:nvSpPr>
        <p:spPr bwMode="auto">
          <a:xfrm>
            <a:off x="7086600" y="5867400"/>
            <a:ext cx="2057400" cy="7346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MINOR</a:t>
            </a:r>
          </a:p>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PROPHETS</a:t>
            </a:r>
          </a:p>
        </p:txBody>
      </p:sp>
      <p:sp>
        <p:nvSpPr>
          <p:cNvPr id="4" name="Rectangle 3"/>
          <p:cNvSpPr/>
          <p:nvPr/>
        </p:nvSpPr>
        <p:spPr>
          <a:xfrm>
            <a:off x="76200" y="3962400"/>
            <a:ext cx="1752600" cy="356520"/>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52"/>
          <p:cNvSpPr/>
          <p:nvPr/>
        </p:nvSpPr>
        <p:spPr>
          <a:xfrm>
            <a:off x="76200" y="4353220"/>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Rectangle 53"/>
          <p:cNvSpPr/>
          <p:nvPr/>
        </p:nvSpPr>
        <p:spPr>
          <a:xfrm>
            <a:off x="76200" y="4752975"/>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34DA3638-7384-4A6C-BAD5-110B9B588985}"/>
              </a:ext>
            </a:extLst>
          </p:cNvPr>
          <p:cNvSpPr/>
          <p:nvPr/>
        </p:nvSpPr>
        <p:spPr>
          <a:xfrm>
            <a:off x="76200" y="5121735"/>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1960190A-E2F0-4CB3-A3E7-7C43A39BEFD6}"/>
              </a:ext>
            </a:extLst>
          </p:cNvPr>
          <p:cNvSpPr/>
          <p:nvPr/>
        </p:nvSpPr>
        <p:spPr>
          <a:xfrm>
            <a:off x="119009" y="5489047"/>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000AAD19-E299-48AF-95EA-1121FDDECB78}"/>
              </a:ext>
            </a:extLst>
          </p:cNvPr>
          <p:cNvSpPr txBox="1"/>
          <p:nvPr/>
        </p:nvSpPr>
        <p:spPr>
          <a:xfrm>
            <a:off x="33391" y="3974069"/>
            <a:ext cx="439544" cy="246221"/>
          </a:xfrm>
          <a:prstGeom prst="rect">
            <a:avLst/>
          </a:prstGeom>
          <a:noFill/>
        </p:spPr>
        <p:txBody>
          <a:bodyPr wrap="none" rtlCol="0">
            <a:spAutoFit/>
          </a:bodyPr>
          <a:lstStyle/>
          <a:p>
            <a:r>
              <a:rPr lang="en-US" sz="1000" dirty="0"/>
              <a:t>L-01</a:t>
            </a:r>
          </a:p>
        </p:txBody>
      </p:sp>
      <p:sp>
        <p:nvSpPr>
          <p:cNvPr id="58" name="TextBox 57">
            <a:extLst>
              <a:ext uri="{FF2B5EF4-FFF2-40B4-BE49-F238E27FC236}">
                <a16:creationId xmlns:a16="http://schemas.microsoft.com/office/drawing/2014/main" id="{CE18B0F5-1FE5-44CF-A0CE-6CB9137A012B}"/>
              </a:ext>
            </a:extLst>
          </p:cNvPr>
          <p:cNvSpPr txBox="1"/>
          <p:nvPr/>
        </p:nvSpPr>
        <p:spPr>
          <a:xfrm>
            <a:off x="33391" y="4363521"/>
            <a:ext cx="439544" cy="246221"/>
          </a:xfrm>
          <a:prstGeom prst="rect">
            <a:avLst/>
          </a:prstGeom>
          <a:noFill/>
        </p:spPr>
        <p:txBody>
          <a:bodyPr wrap="none" rtlCol="0">
            <a:spAutoFit/>
          </a:bodyPr>
          <a:lstStyle/>
          <a:p>
            <a:r>
              <a:rPr lang="en-US" sz="1000" dirty="0"/>
              <a:t>L-02</a:t>
            </a:r>
          </a:p>
        </p:txBody>
      </p:sp>
      <p:sp>
        <p:nvSpPr>
          <p:cNvPr id="60" name="TextBox 59">
            <a:extLst>
              <a:ext uri="{FF2B5EF4-FFF2-40B4-BE49-F238E27FC236}">
                <a16:creationId xmlns:a16="http://schemas.microsoft.com/office/drawing/2014/main" id="{8F908205-0070-4E45-8606-8E7854668CC5}"/>
              </a:ext>
            </a:extLst>
          </p:cNvPr>
          <p:cNvSpPr txBox="1"/>
          <p:nvPr/>
        </p:nvSpPr>
        <p:spPr>
          <a:xfrm>
            <a:off x="33391" y="4794393"/>
            <a:ext cx="439544" cy="246221"/>
          </a:xfrm>
          <a:prstGeom prst="rect">
            <a:avLst/>
          </a:prstGeom>
          <a:noFill/>
        </p:spPr>
        <p:txBody>
          <a:bodyPr wrap="none" rtlCol="0">
            <a:spAutoFit/>
          </a:bodyPr>
          <a:lstStyle/>
          <a:p>
            <a:r>
              <a:rPr lang="en-US" sz="1000" dirty="0"/>
              <a:t>L-02</a:t>
            </a:r>
          </a:p>
        </p:txBody>
      </p:sp>
      <p:sp>
        <p:nvSpPr>
          <p:cNvPr id="62" name="TextBox 61">
            <a:extLst>
              <a:ext uri="{FF2B5EF4-FFF2-40B4-BE49-F238E27FC236}">
                <a16:creationId xmlns:a16="http://schemas.microsoft.com/office/drawing/2014/main" id="{0B91EEFD-FF34-43B8-B59B-CAD2FD8AA32F}"/>
              </a:ext>
            </a:extLst>
          </p:cNvPr>
          <p:cNvSpPr txBox="1"/>
          <p:nvPr/>
        </p:nvSpPr>
        <p:spPr>
          <a:xfrm>
            <a:off x="33391" y="5397147"/>
            <a:ext cx="439544" cy="246221"/>
          </a:xfrm>
          <a:prstGeom prst="rect">
            <a:avLst/>
          </a:prstGeom>
          <a:noFill/>
        </p:spPr>
        <p:txBody>
          <a:bodyPr wrap="none" rtlCol="0">
            <a:spAutoFit/>
          </a:bodyPr>
          <a:lstStyle/>
          <a:p>
            <a:r>
              <a:rPr lang="en-US" sz="1000" dirty="0"/>
              <a:t>L-02</a:t>
            </a:r>
          </a:p>
        </p:txBody>
      </p:sp>
      <p:sp>
        <p:nvSpPr>
          <p:cNvPr id="64" name="TextBox 63">
            <a:extLst>
              <a:ext uri="{FF2B5EF4-FFF2-40B4-BE49-F238E27FC236}">
                <a16:creationId xmlns:a16="http://schemas.microsoft.com/office/drawing/2014/main" id="{A6036B7D-CF78-44B9-9A48-1BA7D61A2032}"/>
              </a:ext>
            </a:extLst>
          </p:cNvPr>
          <p:cNvSpPr txBox="1"/>
          <p:nvPr/>
        </p:nvSpPr>
        <p:spPr>
          <a:xfrm>
            <a:off x="33391" y="5138070"/>
            <a:ext cx="439544" cy="246221"/>
          </a:xfrm>
          <a:prstGeom prst="rect">
            <a:avLst/>
          </a:prstGeom>
          <a:noFill/>
        </p:spPr>
        <p:txBody>
          <a:bodyPr wrap="none" rtlCol="0">
            <a:spAutoFit/>
          </a:bodyPr>
          <a:lstStyle/>
          <a:p>
            <a:r>
              <a:rPr lang="en-US" sz="1000" dirty="0"/>
              <a:t>L-02</a:t>
            </a:r>
          </a:p>
        </p:txBody>
      </p:sp>
      <p:sp>
        <p:nvSpPr>
          <p:cNvPr id="59" name="TextBox 58">
            <a:extLst>
              <a:ext uri="{FF2B5EF4-FFF2-40B4-BE49-F238E27FC236}">
                <a16:creationId xmlns:a16="http://schemas.microsoft.com/office/drawing/2014/main" id="{B02A4574-F664-4375-AF07-AFBA18237148}"/>
              </a:ext>
            </a:extLst>
          </p:cNvPr>
          <p:cNvSpPr txBox="1"/>
          <p:nvPr/>
        </p:nvSpPr>
        <p:spPr>
          <a:xfrm>
            <a:off x="1940256" y="1225200"/>
            <a:ext cx="439544" cy="246221"/>
          </a:xfrm>
          <a:prstGeom prst="rect">
            <a:avLst/>
          </a:prstGeom>
          <a:noFill/>
        </p:spPr>
        <p:txBody>
          <a:bodyPr wrap="none" rtlCol="0">
            <a:spAutoFit/>
          </a:bodyPr>
          <a:lstStyle/>
          <a:p>
            <a:r>
              <a:rPr lang="en-US" sz="1000" dirty="0"/>
              <a:t>L-03</a:t>
            </a:r>
          </a:p>
        </p:txBody>
      </p:sp>
      <p:sp>
        <p:nvSpPr>
          <p:cNvPr id="61" name="TextBox 60">
            <a:extLst>
              <a:ext uri="{FF2B5EF4-FFF2-40B4-BE49-F238E27FC236}">
                <a16:creationId xmlns:a16="http://schemas.microsoft.com/office/drawing/2014/main" id="{642C1245-F3FA-421C-8ABF-3960A25C820D}"/>
              </a:ext>
            </a:extLst>
          </p:cNvPr>
          <p:cNvSpPr txBox="1"/>
          <p:nvPr/>
        </p:nvSpPr>
        <p:spPr>
          <a:xfrm>
            <a:off x="1940256" y="1620679"/>
            <a:ext cx="439544" cy="246221"/>
          </a:xfrm>
          <a:prstGeom prst="rect">
            <a:avLst/>
          </a:prstGeom>
          <a:noFill/>
        </p:spPr>
        <p:txBody>
          <a:bodyPr wrap="none" rtlCol="0">
            <a:spAutoFit/>
          </a:bodyPr>
          <a:lstStyle/>
          <a:p>
            <a:r>
              <a:rPr lang="en-US" sz="1000" dirty="0"/>
              <a:t>L-03</a:t>
            </a:r>
          </a:p>
        </p:txBody>
      </p:sp>
      <p:sp>
        <p:nvSpPr>
          <p:cNvPr id="63" name="TextBox 62">
            <a:extLst>
              <a:ext uri="{FF2B5EF4-FFF2-40B4-BE49-F238E27FC236}">
                <a16:creationId xmlns:a16="http://schemas.microsoft.com/office/drawing/2014/main" id="{0F969864-4350-457A-8A1A-402F4430F3BB}"/>
              </a:ext>
            </a:extLst>
          </p:cNvPr>
          <p:cNvSpPr txBox="1"/>
          <p:nvPr/>
        </p:nvSpPr>
        <p:spPr>
          <a:xfrm>
            <a:off x="1940256" y="2005546"/>
            <a:ext cx="439544" cy="246221"/>
          </a:xfrm>
          <a:prstGeom prst="rect">
            <a:avLst/>
          </a:prstGeom>
          <a:noFill/>
        </p:spPr>
        <p:txBody>
          <a:bodyPr wrap="none" rtlCol="0">
            <a:spAutoFit/>
          </a:bodyPr>
          <a:lstStyle/>
          <a:p>
            <a:r>
              <a:rPr lang="en-US" sz="1000" dirty="0"/>
              <a:t>L-03</a:t>
            </a:r>
          </a:p>
        </p:txBody>
      </p:sp>
      <p:sp>
        <p:nvSpPr>
          <p:cNvPr id="65" name="TextBox 64">
            <a:extLst>
              <a:ext uri="{FF2B5EF4-FFF2-40B4-BE49-F238E27FC236}">
                <a16:creationId xmlns:a16="http://schemas.microsoft.com/office/drawing/2014/main" id="{BC6E3E62-7C3F-45F0-9C32-D7F758003024}"/>
              </a:ext>
            </a:extLst>
          </p:cNvPr>
          <p:cNvSpPr txBox="1"/>
          <p:nvPr/>
        </p:nvSpPr>
        <p:spPr>
          <a:xfrm>
            <a:off x="1940256" y="2397095"/>
            <a:ext cx="439544" cy="246221"/>
          </a:xfrm>
          <a:prstGeom prst="rect">
            <a:avLst/>
          </a:prstGeom>
          <a:noFill/>
        </p:spPr>
        <p:txBody>
          <a:bodyPr wrap="none" rtlCol="0">
            <a:spAutoFit/>
          </a:bodyPr>
          <a:lstStyle/>
          <a:p>
            <a:r>
              <a:rPr lang="en-US" sz="1000" dirty="0"/>
              <a:t>L-03</a:t>
            </a:r>
          </a:p>
        </p:txBody>
      </p:sp>
      <p:sp>
        <p:nvSpPr>
          <p:cNvPr id="66" name="Rectangle 65">
            <a:extLst>
              <a:ext uri="{FF2B5EF4-FFF2-40B4-BE49-F238E27FC236}">
                <a16:creationId xmlns:a16="http://schemas.microsoft.com/office/drawing/2014/main" id="{A8F986D3-071A-41D9-8EB3-F5A48F9E8119}"/>
              </a:ext>
            </a:extLst>
          </p:cNvPr>
          <p:cNvSpPr/>
          <p:nvPr/>
        </p:nvSpPr>
        <p:spPr>
          <a:xfrm>
            <a:off x="1981200" y="1270163"/>
            <a:ext cx="1587229"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B7166E57-2F35-43AD-9831-E4B473753EC1}"/>
              </a:ext>
            </a:extLst>
          </p:cNvPr>
          <p:cNvSpPr/>
          <p:nvPr/>
        </p:nvSpPr>
        <p:spPr>
          <a:xfrm>
            <a:off x="1968229" y="1633574"/>
            <a:ext cx="1587229"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A5E180D1-DC2A-404E-B1CC-891B0EE7A4E7}"/>
              </a:ext>
            </a:extLst>
          </p:cNvPr>
          <p:cNvSpPr/>
          <p:nvPr/>
        </p:nvSpPr>
        <p:spPr>
          <a:xfrm>
            <a:off x="1980156" y="2035543"/>
            <a:ext cx="1587229"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BFF0D6B9-50EC-4594-80EF-22C21CF4C31A}"/>
              </a:ext>
            </a:extLst>
          </p:cNvPr>
          <p:cNvSpPr/>
          <p:nvPr/>
        </p:nvSpPr>
        <p:spPr>
          <a:xfrm>
            <a:off x="1968229" y="2418952"/>
            <a:ext cx="548640"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8EECE0BD-5A18-4042-A92F-7883A591ECCD}"/>
              </a:ext>
            </a:extLst>
          </p:cNvPr>
          <p:cNvSpPr/>
          <p:nvPr/>
        </p:nvSpPr>
        <p:spPr>
          <a:xfrm>
            <a:off x="1979024" y="2808514"/>
            <a:ext cx="1591490"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BBE05BA6-8191-4C0D-8F48-D8DB85DE305A}"/>
              </a:ext>
            </a:extLst>
          </p:cNvPr>
          <p:cNvSpPr/>
          <p:nvPr/>
        </p:nvSpPr>
        <p:spPr>
          <a:xfrm>
            <a:off x="2514601" y="2429691"/>
            <a:ext cx="1055913"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07879EC0-A7DA-4D47-A06C-D5CF5857F9DF}"/>
              </a:ext>
            </a:extLst>
          </p:cNvPr>
          <p:cNvSpPr/>
          <p:nvPr/>
        </p:nvSpPr>
        <p:spPr>
          <a:xfrm>
            <a:off x="1996441" y="3182982"/>
            <a:ext cx="833845"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FC59760D-AF5F-4AE9-8739-90A8CD84917D}"/>
              </a:ext>
            </a:extLst>
          </p:cNvPr>
          <p:cNvSpPr/>
          <p:nvPr/>
        </p:nvSpPr>
        <p:spPr>
          <a:xfrm>
            <a:off x="2005150" y="3923211"/>
            <a:ext cx="1547947"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5D57B918-28CC-471B-A2F4-8B1EE34FACEB}"/>
              </a:ext>
            </a:extLst>
          </p:cNvPr>
          <p:cNvSpPr/>
          <p:nvPr/>
        </p:nvSpPr>
        <p:spPr>
          <a:xfrm>
            <a:off x="3755572" y="3984170"/>
            <a:ext cx="1591491" cy="1867989"/>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19954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Tree>
    <p:extLst>
      <p:ext uri="{BB962C8B-B14F-4D97-AF65-F5344CB8AC3E}">
        <p14:creationId xmlns:p14="http://schemas.microsoft.com/office/powerpoint/2010/main" val="159513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D2F32E8-8585-45E1-B227-9E28B0995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95817" cy="6858000"/>
          </a:xfrm>
          <a:prstGeom prst="rect">
            <a:avLst/>
          </a:prstGeom>
        </p:spPr>
      </p:pic>
      <p:sp>
        <p:nvSpPr>
          <p:cNvPr id="2" name="Rectangle 1">
            <a:extLst>
              <a:ext uri="{FF2B5EF4-FFF2-40B4-BE49-F238E27FC236}">
                <a16:creationId xmlns:a16="http://schemas.microsoft.com/office/drawing/2014/main" id="{F86B02B9-8184-46D5-A009-2CC4CDF6700A}"/>
              </a:ext>
            </a:extLst>
          </p:cNvPr>
          <p:cNvSpPr/>
          <p:nvPr/>
        </p:nvSpPr>
        <p:spPr>
          <a:xfrm>
            <a:off x="0" y="0"/>
            <a:ext cx="9144000" cy="6858000"/>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Map&#10;&#10;Description automatically generated">
            <a:extLst>
              <a:ext uri="{FF2B5EF4-FFF2-40B4-BE49-F238E27FC236}">
                <a16:creationId xmlns:a16="http://schemas.microsoft.com/office/drawing/2014/main" id="{29CB5241-8C60-4545-884B-7D2CD9C17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0"/>
            <a:ext cx="9144000" cy="7228114"/>
          </a:xfrm>
          <a:prstGeom prst="rect">
            <a:avLst/>
          </a:prstGeom>
        </p:spPr>
      </p:pic>
      <p:sp>
        <p:nvSpPr>
          <p:cNvPr id="3" name="TextBox 2">
            <a:extLst>
              <a:ext uri="{FF2B5EF4-FFF2-40B4-BE49-F238E27FC236}">
                <a16:creationId xmlns:a16="http://schemas.microsoft.com/office/drawing/2014/main" id="{C6A71A8F-CA63-4DB5-8379-E5AEB8CA17C8}"/>
              </a:ext>
            </a:extLst>
          </p:cNvPr>
          <p:cNvSpPr txBox="1"/>
          <p:nvPr/>
        </p:nvSpPr>
        <p:spPr>
          <a:xfrm>
            <a:off x="2315284" y="1060072"/>
            <a:ext cx="1242456" cy="461665"/>
          </a:xfrm>
          <a:prstGeom prst="rect">
            <a:avLst/>
          </a:prstGeom>
          <a:noFill/>
        </p:spPr>
        <p:txBody>
          <a:bodyPr wrap="none" rtlCol="0">
            <a:spAutoFit/>
          </a:bodyPr>
          <a:lstStyle/>
          <a:p>
            <a:r>
              <a:rPr lang="en-US" sz="1200" b="1" dirty="0">
                <a:solidFill>
                  <a:schemeClr val="bg1"/>
                </a:solidFill>
              </a:rPr>
              <a:t>Call of Abraham </a:t>
            </a:r>
          </a:p>
          <a:p>
            <a:r>
              <a:rPr lang="en-US" sz="1200" b="1" dirty="0">
                <a:solidFill>
                  <a:schemeClr val="bg1"/>
                </a:solidFill>
              </a:rPr>
              <a:t>2091 BC</a:t>
            </a:r>
          </a:p>
        </p:txBody>
      </p:sp>
      <p:sp>
        <p:nvSpPr>
          <p:cNvPr id="5" name="TextBox 4">
            <a:extLst>
              <a:ext uri="{FF2B5EF4-FFF2-40B4-BE49-F238E27FC236}">
                <a16:creationId xmlns:a16="http://schemas.microsoft.com/office/drawing/2014/main" id="{645C2256-FC56-4867-B989-6D3BB41D89EB}"/>
              </a:ext>
            </a:extLst>
          </p:cNvPr>
          <p:cNvSpPr txBox="1"/>
          <p:nvPr/>
        </p:nvSpPr>
        <p:spPr>
          <a:xfrm>
            <a:off x="1114425" y="682823"/>
            <a:ext cx="669607" cy="307777"/>
          </a:xfrm>
          <a:prstGeom prst="rect">
            <a:avLst/>
          </a:prstGeom>
          <a:noFill/>
        </p:spPr>
        <p:txBody>
          <a:bodyPr wrap="none" rtlCol="0">
            <a:spAutoFit/>
          </a:bodyPr>
          <a:lstStyle/>
          <a:p>
            <a:r>
              <a:rPr lang="en-US" sz="1400" b="1" dirty="0">
                <a:solidFill>
                  <a:schemeClr val="bg1"/>
                </a:solidFill>
                <a:latin typeface="Arial Rounded MT Bold" panose="020F0704030504030204" pitchFamily="34" charset="0"/>
              </a:rPr>
              <a:t>Flood</a:t>
            </a:r>
          </a:p>
        </p:txBody>
      </p:sp>
      <p:grpSp>
        <p:nvGrpSpPr>
          <p:cNvPr id="12" name="Group 11">
            <a:extLst>
              <a:ext uri="{FF2B5EF4-FFF2-40B4-BE49-F238E27FC236}">
                <a16:creationId xmlns:a16="http://schemas.microsoft.com/office/drawing/2014/main" id="{0BE88868-FB36-4663-8A6E-20BFD8E17C97}"/>
              </a:ext>
            </a:extLst>
          </p:cNvPr>
          <p:cNvGrpSpPr/>
          <p:nvPr/>
        </p:nvGrpSpPr>
        <p:grpSpPr>
          <a:xfrm>
            <a:off x="1470305" y="0"/>
            <a:ext cx="3792967" cy="461665"/>
            <a:chOff x="1470305" y="0"/>
            <a:chExt cx="3792967" cy="461665"/>
          </a:xfrm>
        </p:grpSpPr>
        <p:sp>
          <p:nvSpPr>
            <p:cNvPr id="7" name="TextBox 6">
              <a:extLst>
                <a:ext uri="{FF2B5EF4-FFF2-40B4-BE49-F238E27FC236}">
                  <a16:creationId xmlns:a16="http://schemas.microsoft.com/office/drawing/2014/main" id="{67B4C7E3-2560-48E1-A5C3-4EA08AB7C5E3}"/>
                </a:ext>
              </a:extLst>
            </p:cNvPr>
            <p:cNvSpPr txBox="1"/>
            <p:nvPr/>
          </p:nvSpPr>
          <p:spPr>
            <a:xfrm>
              <a:off x="1529301" y="0"/>
              <a:ext cx="3733971" cy="461665"/>
            </a:xfrm>
            <a:prstGeom prst="rect">
              <a:avLst/>
            </a:prstGeom>
            <a:noFill/>
          </p:spPr>
          <p:txBody>
            <a:bodyPr wrap="none" rtlCol="0">
              <a:spAutoFit/>
            </a:bodyPr>
            <a:lstStyle/>
            <a:p>
              <a:r>
                <a:rPr lang="en-US" sz="1200" dirty="0"/>
                <a:t>Adam &amp; Eve</a:t>
              </a:r>
            </a:p>
            <a:p>
              <a:r>
                <a:rPr lang="en-US" sz="1200" dirty="0"/>
                <a:t>Tree of knowing good and evil - he shall bruise your head</a:t>
              </a:r>
              <a:endParaRPr lang="en-US" sz="1000" dirty="0"/>
            </a:p>
          </p:txBody>
        </p:sp>
        <p:sp>
          <p:nvSpPr>
            <p:cNvPr id="10" name="Left Brace 9">
              <a:extLst>
                <a:ext uri="{FF2B5EF4-FFF2-40B4-BE49-F238E27FC236}">
                  <a16:creationId xmlns:a16="http://schemas.microsoft.com/office/drawing/2014/main" id="{89DDB41D-2218-4431-B630-A5CB1A95FA9B}"/>
                </a:ext>
              </a:extLst>
            </p:cNvPr>
            <p:cNvSpPr/>
            <p:nvPr/>
          </p:nvSpPr>
          <p:spPr>
            <a:xfrm>
              <a:off x="1470305" y="74970"/>
              <a:ext cx="99688" cy="311724"/>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0A961EA-78E4-43DC-A56F-B48FC2922A44}"/>
              </a:ext>
            </a:extLst>
          </p:cNvPr>
          <p:cNvGrpSpPr/>
          <p:nvPr/>
        </p:nvGrpSpPr>
        <p:grpSpPr>
          <a:xfrm>
            <a:off x="2821503" y="401270"/>
            <a:ext cx="3253413" cy="646331"/>
            <a:chOff x="2724055" y="454095"/>
            <a:chExt cx="3253413" cy="646331"/>
          </a:xfrm>
        </p:grpSpPr>
        <p:sp>
          <p:nvSpPr>
            <p:cNvPr id="9" name="TextBox 8">
              <a:extLst>
                <a:ext uri="{FF2B5EF4-FFF2-40B4-BE49-F238E27FC236}">
                  <a16:creationId xmlns:a16="http://schemas.microsoft.com/office/drawing/2014/main" id="{C6B31AF7-61E9-4713-B852-3AE0AB8F2534}"/>
                </a:ext>
              </a:extLst>
            </p:cNvPr>
            <p:cNvSpPr txBox="1"/>
            <p:nvPr/>
          </p:nvSpPr>
          <p:spPr>
            <a:xfrm>
              <a:off x="2761637" y="454095"/>
              <a:ext cx="3215831" cy="646331"/>
            </a:xfrm>
            <a:prstGeom prst="rect">
              <a:avLst/>
            </a:prstGeom>
            <a:noFill/>
          </p:spPr>
          <p:txBody>
            <a:bodyPr wrap="square">
              <a:spAutoFit/>
            </a:bodyPr>
            <a:lstStyle/>
            <a:p>
              <a:r>
                <a:rPr lang="en-US" sz="1200" dirty="0"/>
                <a:t>Wickedness of men - every intention of the thoughts of his heart was only evil continual</a:t>
              </a:r>
            </a:p>
            <a:p>
              <a:r>
                <a:rPr lang="en-US" sz="1200" dirty="0"/>
                <a:t>- But Noah found favor in the eyes of the LORD.</a:t>
              </a:r>
            </a:p>
          </p:txBody>
        </p:sp>
        <p:sp>
          <p:nvSpPr>
            <p:cNvPr id="11" name="Left Brace 10">
              <a:extLst>
                <a:ext uri="{FF2B5EF4-FFF2-40B4-BE49-F238E27FC236}">
                  <a16:creationId xmlns:a16="http://schemas.microsoft.com/office/drawing/2014/main" id="{41B878E3-28DA-41BB-BB05-895586DFAA2F}"/>
                </a:ext>
              </a:extLst>
            </p:cNvPr>
            <p:cNvSpPr/>
            <p:nvPr/>
          </p:nvSpPr>
          <p:spPr>
            <a:xfrm>
              <a:off x="2724055" y="526961"/>
              <a:ext cx="115009" cy="461664"/>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3D3F422-B55C-4027-BA13-CDB3DD06BF99}"/>
              </a:ext>
            </a:extLst>
          </p:cNvPr>
          <p:cNvGrpSpPr/>
          <p:nvPr/>
        </p:nvGrpSpPr>
        <p:grpSpPr>
          <a:xfrm>
            <a:off x="4274500" y="1060072"/>
            <a:ext cx="3840800" cy="488157"/>
            <a:chOff x="1262402" y="361970"/>
            <a:chExt cx="3273114" cy="488157"/>
          </a:xfrm>
        </p:grpSpPr>
        <p:sp>
          <p:nvSpPr>
            <p:cNvPr id="15" name="TextBox 14">
              <a:extLst>
                <a:ext uri="{FF2B5EF4-FFF2-40B4-BE49-F238E27FC236}">
                  <a16:creationId xmlns:a16="http://schemas.microsoft.com/office/drawing/2014/main" id="{468AD6E5-B3A2-4451-9719-53B021739562}"/>
                </a:ext>
              </a:extLst>
            </p:cNvPr>
            <p:cNvSpPr txBox="1"/>
            <p:nvPr/>
          </p:nvSpPr>
          <p:spPr>
            <a:xfrm>
              <a:off x="1319685" y="388462"/>
              <a:ext cx="3215831" cy="461665"/>
            </a:xfrm>
            <a:prstGeom prst="rect">
              <a:avLst/>
            </a:prstGeom>
            <a:noFill/>
          </p:spPr>
          <p:txBody>
            <a:bodyPr wrap="square">
              <a:spAutoFit/>
            </a:bodyPr>
            <a:lstStyle/>
            <a:p>
              <a:r>
                <a:rPr lang="en-US" sz="1200" dirty="0"/>
                <a:t>Promise to Abraham &gt;&gt; Land, Seed, All Nations Blessed</a:t>
              </a:r>
            </a:p>
            <a:p>
              <a:r>
                <a:rPr lang="en-US" sz="1200" dirty="0"/>
                <a:t>Promise to Isaac, Jacob /Sojourner for 400 </a:t>
              </a:r>
              <a:r>
                <a:rPr lang="en-US" sz="1200" dirty="0" err="1"/>
                <a:t>yrs</a:t>
              </a:r>
              <a:r>
                <a:rPr lang="en-US" sz="1200" dirty="0"/>
                <a:t> in Egypt</a:t>
              </a:r>
            </a:p>
          </p:txBody>
        </p:sp>
        <p:sp>
          <p:nvSpPr>
            <p:cNvPr id="16" name="Left Brace 15">
              <a:extLst>
                <a:ext uri="{FF2B5EF4-FFF2-40B4-BE49-F238E27FC236}">
                  <a16:creationId xmlns:a16="http://schemas.microsoft.com/office/drawing/2014/main" id="{B0D18F85-6316-46FE-BDD3-FFEAD4E6C5E1}"/>
                </a:ext>
              </a:extLst>
            </p:cNvPr>
            <p:cNvSpPr/>
            <p:nvPr/>
          </p:nvSpPr>
          <p:spPr>
            <a:xfrm>
              <a:off x="1262402" y="361970"/>
              <a:ext cx="115009" cy="461664"/>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6272E052-0E09-498D-9D36-420D71E7D67C}"/>
              </a:ext>
            </a:extLst>
          </p:cNvPr>
          <p:cNvGrpSpPr/>
          <p:nvPr/>
        </p:nvGrpSpPr>
        <p:grpSpPr>
          <a:xfrm>
            <a:off x="6943610" y="1561054"/>
            <a:ext cx="2240752" cy="854219"/>
            <a:chOff x="1306499" y="341971"/>
            <a:chExt cx="3215831" cy="854219"/>
          </a:xfrm>
        </p:grpSpPr>
        <p:sp>
          <p:nvSpPr>
            <p:cNvPr id="18" name="TextBox 17">
              <a:extLst>
                <a:ext uri="{FF2B5EF4-FFF2-40B4-BE49-F238E27FC236}">
                  <a16:creationId xmlns:a16="http://schemas.microsoft.com/office/drawing/2014/main" id="{47EF5ECC-77EB-45FC-96B6-2722848B1E35}"/>
                </a:ext>
              </a:extLst>
            </p:cNvPr>
            <p:cNvSpPr txBox="1"/>
            <p:nvPr/>
          </p:nvSpPr>
          <p:spPr>
            <a:xfrm>
              <a:off x="1306499" y="341971"/>
              <a:ext cx="3215831" cy="830997"/>
            </a:xfrm>
            <a:prstGeom prst="rect">
              <a:avLst/>
            </a:prstGeom>
            <a:noFill/>
          </p:spPr>
          <p:txBody>
            <a:bodyPr wrap="square">
              <a:spAutoFit/>
            </a:bodyPr>
            <a:lstStyle/>
            <a:p>
              <a:r>
                <a:rPr lang="en-US" sz="1200" dirty="0"/>
                <a:t>Moses  &amp; “I AM WHO I AM/ Law</a:t>
              </a:r>
            </a:p>
            <a:p>
              <a:r>
                <a:rPr lang="en-US" sz="1200" dirty="0"/>
                <a:t>10 Plagues. People Mummer, </a:t>
              </a:r>
            </a:p>
            <a:p>
              <a:r>
                <a:rPr lang="en-US" sz="1200" dirty="0"/>
                <a:t>40 Years Wilderness Wanders</a:t>
              </a:r>
            </a:p>
            <a:p>
              <a:r>
                <a:rPr lang="en-US" sz="1200" b="1" dirty="0"/>
                <a:t>Promise of Seed/Nation</a:t>
              </a:r>
            </a:p>
          </p:txBody>
        </p:sp>
        <p:sp>
          <p:nvSpPr>
            <p:cNvPr id="19" name="Left Brace 18">
              <a:extLst>
                <a:ext uri="{FF2B5EF4-FFF2-40B4-BE49-F238E27FC236}">
                  <a16:creationId xmlns:a16="http://schemas.microsoft.com/office/drawing/2014/main" id="{B00E76CD-67CD-4995-9BEC-66E5ECE35B1F}"/>
                </a:ext>
              </a:extLst>
            </p:cNvPr>
            <p:cNvSpPr/>
            <p:nvPr/>
          </p:nvSpPr>
          <p:spPr>
            <a:xfrm rot="16200000">
              <a:off x="2679905" y="-23119"/>
              <a:ext cx="97930" cy="2340687"/>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a:extLst>
              <a:ext uri="{FF2B5EF4-FFF2-40B4-BE49-F238E27FC236}">
                <a16:creationId xmlns:a16="http://schemas.microsoft.com/office/drawing/2014/main" id="{EE7BAF94-703A-4ABF-9FAE-0F4EB7779544}"/>
              </a:ext>
            </a:extLst>
          </p:cNvPr>
          <p:cNvSpPr txBox="1"/>
          <p:nvPr/>
        </p:nvSpPr>
        <p:spPr>
          <a:xfrm>
            <a:off x="5558863" y="3034421"/>
            <a:ext cx="1998913" cy="1446550"/>
          </a:xfrm>
          <a:prstGeom prst="rect">
            <a:avLst/>
          </a:prstGeom>
          <a:solidFill>
            <a:schemeClr val="bg1">
              <a:alpha val="76000"/>
            </a:schemeClr>
          </a:solidFill>
        </p:spPr>
        <p:txBody>
          <a:bodyPr wrap="square">
            <a:spAutoFit/>
          </a:bodyPr>
          <a:lstStyle/>
          <a:p>
            <a:r>
              <a:rPr lang="en-US" sz="1100" dirty="0"/>
              <a:t>Joshua -choose this day whom you will serve, But as for me and my house, we will serve the Lord. Not one word has failed of all the good things that the LORD your God promised concerning you</a:t>
            </a:r>
          </a:p>
          <a:p>
            <a:r>
              <a:rPr lang="en-US" sz="1100" b="1" dirty="0"/>
              <a:t>Promise of Land</a:t>
            </a:r>
          </a:p>
        </p:txBody>
      </p:sp>
      <p:sp>
        <p:nvSpPr>
          <p:cNvPr id="22" name="Left Brace 21">
            <a:extLst>
              <a:ext uri="{FF2B5EF4-FFF2-40B4-BE49-F238E27FC236}">
                <a16:creationId xmlns:a16="http://schemas.microsoft.com/office/drawing/2014/main" id="{EF9DADC9-30FE-4370-AF51-738AEFB28157}"/>
              </a:ext>
            </a:extLst>
          </p:cNvPr>
          <p:cNvSpPr/>
          <p:nvPr/>
        </p:nvSpPr>
        <p:spPr>
          <a:xfrm flipH="1">
            <a:off x="7445829" y="3091424"/>
            <a:ext cx="263939" cy="1318651"/>
          </a:xfrm>
          <a:prstGeom prst="leftBrace">
            <a:avLst>
              <a:gd name="adj1" fmla="val 8333"/>
              <a:gd name="adj2" fmla="val 40416"/>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24" name="TextBox 23">
            <a:extLst>
              <a:ext uri="{FF2B5EF4-FFF2-40B4-BE49-F238E27FC236}">
                <a16:creationId xmlns:a16="http://schemas.microsoft.com/office/drawing/2014/main" id="{FE41ADCB-5E1A-4591-8D25-A80BD9AAFE72}"/>
              </a:ext>
            </a:extLst>
          </p:cNvPr>
          <p:cNvSpPr txBox="1"/>
          <p:nvPr/>
        </p:nvSpPr>
        <p:spPr>
          <a:xfrm rot="1371771">
            <a:off x="6685628" y="2339544"/>
            <a:ext cx="1095375" cy="276999"/>
          </a:xfrm>
          <a:prstGeom prst="rect">
            <a:avLst/>
          </a:prstGeom>
          <a:noFill/>
        </p:spPr>
        <p:txBody>
          <a:bodyPr wrap="square">
            <a:spAutoFit/>
          </a:bodyPr>
          <a:lstStyle/>
          <a:p>
            <a:r>
              <a:rPr lang="en-US" sz="1200" b="1" dirty="0">
                <a:solidFill>
                  <a:schemeClr val="bg1"/>
                </a:solidFill>
              </a:rPr>
              <a:t>1445 BC</a:t>
            </a:r>
          </a:p>
        </p:txBody>
      </p:sp>
      <p:sp>
        <p:nvSpPr>
          <p:cNvPr id="28" name="TextBox 27">
            <a:extLst>
              <a:ext uri="{FF2B5EF4-FFF2-40B4-BE49-F238E27FC236}">
                <a16:creationId xmlns:a16="http://schemas.microsoft.com/office/drawing/2014/main" id="{E585E174-4136-4A36-BC08-2FFC7AA2ACBE}"/>
              </a:ext>
            </a:extLst>
          </p:cNvPr>
          <p:cNvSpPr txBox="1"/>
          <p:nvPr/>
        </p:nvSpPr>
        <p:spPr>
          <a:xfrm rot="18105951">
            <a:off x="7547649" y="2810478"/>
            <a:ext cx="540092" cy="276999"/>
          </a:xfrm>
          <a:prstGeom prst="rect">
            <a:avLst/>
          </a:prstGeom>
          <a:noFill/>
        </p:spPr>
        <p:txBody>
          <a:bodyPr wrap="square">
            <a:spAutoFit/>
          </a:bodyPr>
          <a:lstStyle>
            <a:defPPr>
              <a:defRPr lang="en-US"/>
            </a:defPPr>
            <a:lvl1pPr>
              <a:defRPr sz="1200" b="1">
                <a:solidFill>
                  <a:schemeClr val="bg1"/>
                </a:solidFill>
              </a:defRPr>
            </a:lvl1pPr>
          </a:lstStyle>
          <a:p>
            <a:r>
              <a:rPr lang="en-US" dirty="0"/>
              <a:t>1405 </a:t>
            </a:r>
          </a:p>
        </p:txBody>
      </p:sp>
      <p:sp>
        <p:nvSpPr>
          <p:cNvPr id="29" name="TextBox 28">
            <a:extLst>
              <a:ext uri="{FF2B5EF4-FFF2-40B4-BE49-F238E27FC236}">
                <a16:creationId xmlns:a16="http://schemas.microsoft.com/office/drawing/2014/main" id="{E1D3B465-E669-41C7-8F41-E4419E0D6BC2}"/>
              </a:ext>
            </a:extLst>
          </p:cNvPr>
          <p:cNvSpPr txBox="1"/>
          <p:nvPr/>
        </p:nvSpPr>
        <p:spPr>
          <a:xfrm rot="21410152">
            <a:off x="8118069" y="3751476"/>
            <a:ext cx="662403" cy="276999"/>
          </a:xfrm>
          <a:prstGeom prst="rect">
            <a:avLst/>
          </a:prstGeom>
          <a:noFill/>
        </p:spPr>
        <p:txBody>
          <a:bodyPr wrap="square">
            <a:spAutoFit/>
          </a:bodyPr>
          <a:lstStyle>
            <a:defPPr>
              <a:defRPr lang="en-US"/>
            </a:defPPr>
            <a:lvl1pPr>
              <a:defRPr sz="1200" b="1">
                <a:solidFill>
                  <a:schemeClr val="bg1"/>
                </a:solidFill>
              </a:defRPr>
            </a:lvl1pPr>
          </a:lstStyle>
          <a:p>
            <a:r>
              <a:rPr lang="en-US" dirty="0"/>
              <a:t>~1380</a:t>
            </a:r>
          </a:p>
        </p:txBody>
      </p:sp>
      <p:sp>
        <p:nvSpPr>
          <p:cNvPr id="30" name="TextBox 29">
            <a:extLst>
              <a:ext uri="{FF2B5EF4-FFF2-40B4-BE49-F238E27FC236}">
                <a16:creationId xmlns:a16="http://schemas.microsoft.com/office/drawing/2014/main" id="{39A5DBF5-608A-4E78-80D8-2565B90D9986}"/>
              </a:ext>
            </a:extLst>
          </p:cNvPr>
          <p:cNvSpPr txBox="1"/>
          <p:nvPr/>
        </p:nvSpPr>
        <p:spPr>
          <a:xfrm rot="2828688">
            <a:off x="7753575" y="4916244"/>
            <a:ext cx="540092" cy="276999"/>
          </a:xfrm>
          <a:prstGeom prst="rect">
            <a:avLst/>
          </a:prstGeom>
          <a:noFill/>
        </p:spPr>
        <p:txBody>
          <a:bodyPr wrap="square">
            <a:spAutoFit/>
          </a:bodyPr>
          <a:lstStyle>
            <a:defPPr>
              <a:defRPr lang="en-US"/>
            </a:defPPr>
            <a:lvl1pPr>
              <a:defRPr sz="1200" b="1">
                <a:solidFill>
                  <a:schemeClr val="bg1"/>
                </a:solidFill>
              </a:defRPr>
            </a:lvl1pPr>
          </a:lstStyle>
          <a:p>
            <a:r>
              <a:rPr lang="en-US" dirty="0"/>
              <a:t>1050</a:t>
            </a:r>
          </a:p>
        </p:txBody>
      </p:sp>
      <p:sp>
        <p:nvSpPr>
          <p:cNvPr id="31" name="TextBox 30">
            <a:extLst>
              <a:ext uri="{FF2B5EF4-FFF2-40B4-BE49-F238E27FC236}">
                <a16:creationId xmlns:a16="http://schemas.microsoft.com/office/drawing/2014/main" id="{EC07361A-1952-4958-AC17-72339D4EAA93}"/>
              </a:ext>
            </a:extLst>
          </p:cNvPr>
          <p:cNvSpPr txBox="1"/>
          <p:nvPr/>
        </p:nvSpPr>
        <p:spPr>
          <a:xfrm rot="3444496">
            <a:off x="7177572" y="5330813"/>
            <a:ext cx="540092" cy="276999"/>
          </a:xfrm>
          <a:prstGeom prst="rect">
            <a:avLst/>
          </a:prstGeom>
          <a:noFill/>
        </p:spPr>
        <p:txBody>
          <a:bodyPr wrap="square">
            <a:spAutoFit/>
          </a:bodyPr>
          <a:lstStyle>
            <a:defPPr>
              <a:defRPr lang="en-US"/>
            </a:defPPr>
            <a:lvl1pPr>
              <a:defRPr sz="1200" b="1">
                <a:solidFill>
                  <a:schemeClr val="bg1"/>
                </a:solidFill>
              </a:defRPr>
            </a:lvl1pPr>
          </a:lstStyle>
          <a:p>
            <a:r>
              <a:rPr lang="en-US" dirty="0"/>
              <a:t>930</a:t>
            </a:r>
          </a:p>
        </p:txBody>
      </p:sp>
      <p:sp>
        <p:nvSpPr>
          <p:cNvPr id="32" name="TextBox 31">
            <a:extLst>
              <a:ext uri="{FF2B5EF4-FFF2-40B4-BE49-F238E27FC236}">
                <a16:creationId xmlns:a16="http://schemas.microsoft.com/office/drawing/2014/main" id="{692636E6-2AF0-4809-96DC-2A7F1A6926C2}"/>
              </a:ext>
            </a:extLst>
          </p:cNvPr>
          <p:cNvSpPr txBox="1"/>
          <p:nvPr/>
        </p:nvSpPr>
        <p:spPr>
          <a:xfrm rot="4352558">
            <a:off x="6084225" y="5709951"/>
            <a:ext cx="540092" cy="276999"/>
          </a:xfrm>
          <a:prstGeom prst="rect">
            <a:avLst/>
          </a:prstGeom>
          <a:noFill/>
        </p:spPr>
        <p:txBody>
          <a:bodyPr wrap="square">
            <a:spAutoFit/>
          </a:bodyPr>
          <a:lstStyle>
            <a:defPPr>
              <a:defRPr lang="en-US"/>
            </a:defPPr>
            <a:lvl1pPr>
              <a:defRPr sz="1200" b="1">
                <a:solidFill>
                  <a:schemeClr val="bg1"/>
                </a:solidFill>
              </a:defRPr>
            </a:lvl1pPr>
          </a:lstStyle>
          <a:p>
            <a:r>
              <a:rPr lang="en-US" dirty="0"/>
              <a:t>722</a:t>
            </a:r>
          </a:p>
        </p:txBody>
      </p:sp>
      <p:sp>
        <p:nvSpPr>
          <p:cNvPr id="33" name="TextBox 32">
            <a:extLst>
              <a:ext uri="{FF2B5EF4-FFF2-40B4-BE49-F238E27FC236}">
                <a16:creationId xmlns:a16="http://schemas.microsoft.com/office/drawing/2014/main" id="{69E9BC71-D4E8-454C-898E-25E82A1B2BF9}"/>
              </a:ext>
            </a:extLst>
          </p:cNvPr>
          <p:cNvSpPr txBox="1"/>
          <p:nvPr/>
        </p:nvSpPr>
        <p:spPr>
          <a:xfrm rot="5400000">
            <a:off x="5351706" y="5799031"/>
            <a:ext cx="540092" cy="276999"/>
          </a:xfrm>
          <a:prstGeom prst="rect">
            <a:avLst/>
          </a:prstGeom>
          <a:noFill/>
        </p:spPr>
        <p:txBody>
          <a:bodyPr wrap="square">
            <a:spAutoFit/>
          </a:bodyPr>
          <a:lstStyle>
            <a:defPPr>
              <a:defRPr lang="en-US"/>
            </a:defPPr>
            <a:lvl1pPr>
              <a:defRPr sz="1200" b="1">
                <a:solidFill>
                  <a:schemeClr val="bg1"/>
                </a:solidFill>
              </a:defRPr>
            </a:lvl1pPr>
          </a:lstStyle>
          <a:p>
            <a:r>
              <a:rPr lang="en-US" dirty="0"/>
              <a:t>586</a:t>
            </a:r>
          </a:p>
        </p:txBody>
      </p:sp>
      <p:sp>
        <p:nvSpPr>
          <p:cNvPr id="34" name="TextBox 33">
            <a:extLst>
              <a:ext uri="{FF2B5EF4-FFF2-40B4-BE49-F238E27FC236}">
                <a16:creationId xmlns:a16="http://schemas.microsoft.com/office/drawing/2014/main" id="{6E99A471-9DB3-45A6-A2B3-2259C3372944}"/>
              </a:ext>
            </a:extLst>
          </p:cNvPr>
          <p:cNvSpPr txBox="1"/>
          <p:nvPr/>
        </p:nvSpPr>
        <p:spPr>
          <a:xfrm rot="5839043">
            <a:off x="4071671" y="5709949"/>
            <a:ext cx="540092" cy="276999"/>
          </a:xfrm>
          <a:prstGeom prst="rect">
            <a:avLst/>
          </a:prstGeom>
          <a:noFill/>
        </p:spPr>
        <p:txBody>
          <a:bodyPr wrap="square">
            <a:spAutoFit/>
          </a:bodyPr>
          <a:lstStyle>
            <a:defPPr>
              <a:defRPr lang="en-US"/>
            </a:defPPr>
            <a:lvl1pPr>
              <a:defRPr sz="1200" b="1">
                <a:solidFill>
                  <a:schemeClr val="bg1"/>
                </a:solidFill>
              </a:defRPr>
            </a:lvl1pPr>
          </a:lstStyle>
          <a:p>
            <a:r>
              <a:rPr lang="en-US" dirty="0"/>
              <a:t>538</a:t>
            </a:r>
          </a:p>
        </p:txBody>
      </p:sp>
      <p:sp>
        <p:nvSpPr>
          <p:cNvPr id="36" name="TextBox 35">
            <a:extLst>
              <a:ext uri="{FF2B5EF4-FFF2-40B4-BE49-F238E27FC236}">
                <a16:creationId xmlns:a16="http://schemas.microsoft.com/office/drawing/2014/main" id="{90CAD2A2-64EE-4847-A3DE-CE783DD9A9E6}"/>
              </a:ext>
            </a:extLst>
          </p:cNvPr>
          <p:cNvSpPr txBox="1"/>
          <p:nvPr/>
        </p:nvSpPr>
        <p:spPr>
          <a:xfrm>
            <a:off x="2117745" y="5797928"/>
            <a:ext cx="952823" cy="461665"/>
          </a:xfrm>
          <a:prstGeom prst="rect">
            <a:avLst/>
          </a:prstGeom>
          <a:noFill/>
        </p:spPr>
        <p:txBody>
          <a:bodyPr wrap="square">
            <a:spAutoFit/>
          </a:bodyPr>
          <a:lstStyle>
            <a:defPPr>
              <a:defRPr lang="en-US"/>
            </a:defPPr>
            <a:lvl1pPr>
              <a:defRPr sz="1200" b="1">
                <a:solidFill>
                  <a:schemeClr val="bg1"/>
                </a:solidFill>
              </a:defRPr>
            </a:lvl1pPr>
          </a:lstStyle>
          <a:p>
            <a:r>
              <a:rPr lang="en-US" dirty="0">
                <a:solidFill>
                  <a:schemeClr val="tx1"/>
                </a:solidFill>
              </a:rPr>
              <a:t>~420 BC</a:t>
            </a:r>
          </a:p>
          <a:p>
            <a:r>
              <a:rPr lang="en-US" b="0" dirty="0">
                <a:solidFill>
                  <a:schemeClr val="tx1"/>
                </a:solidFill>
              </a:rPr>
              <a:t>End of OT</a:t>
            </a:r>
          </a:p>
        </p:txBody>
      </p:sp>
      <p:sp>
        <p:nvSpPr>
          <p:cNvPr id="39" name="TextBox 38">
            <a:extLst>
              <a:ext uri="{FF2B5EF4-FFF2-40B4-BE49-F238E27FC236}">
                <a16:creationId xmlns:a16="http://schemas.microsoft.com/office/drawing/2014/main" id="{9B5816A6-5180-465A-A4A4-F0E6EB578B17}"/>
              </a:ext>
            </a:extLst>
          </p:cNvPr>
          <p:cNvSpPr txBox="1"/>
          <p:nvPr/>
        </p:nvSpPr>
        <p:spPr>
          <a:xfrm>
            <a:off x="4687820" y="4526804"/>
            <a:ext cx="2511879" cy="769441"/>
          </a:xfrm>
          <a:prstGeom prst="rect">
            <a:avLst/>
          </a:prstGeom>
          <a:solidFill>
            <a:schemeClr val="bg1">
              <a:alpha val="76000"/>
            </a:schemeClr>
          </a:solidFill>
        </p:spPr>
        <p:txBody>
          <a:bodyPr wrap="square">
            <a:spAutoFit/>
          </a:bodyPr>
          <a:lstStyle/>
          <a:p>
            <a:r>
              <a:rPr lang="en-US" sz="1100" dirty="0"/>
              <a:t>Judges -another generation after them who did not know the LORD or the work that he had done for Israel. Everyone did what was right in his own eyes.</a:t>
            </a:r>
          </a:p>
        </p:txBody>
      </p:sp>
      <p:sp>
        <p:nvSpPr>
          <p:cNvPr id="40" name="Left Brace 39">
            <a:extLst>
              <a:ext uri="{FF2B5EF4-FFF2-40B4-BE49-F238E27FC236}">
                <a16:creationId xmlns:a16="http://schemas.microsoft.com/office/drawing/2014/main" id="{48B05301-7C47-49A3-9487-594056858CC9}"/>
              </a:ext>
            </a:extLst>
          </p:cNvPr>
          <p:cNvSpPr/>
          <p:nvPr/>
        </p:nvSpPr>
        <p:spPr>
          <a:xfrm flipH="1">
            <a:off x="7185465" y="4514149"/>
            <a:ext cx="167834" cy="653038"/>
          </a:xfrm>
          <a:prstGeom prst="leftBrace">
            <a:avLst>
              <a:gd name="adj1" fmla="val 8333"/>
              <a:gd name="adj2" fmla="val 40416"/>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cxnSp>
        <p:nvCxnSpPr>
          <p:cNvPr id="42" name="Straight Connector 41">
            <a:extLst>
              <a:ext uri="{FF2B5EF4-FFF2-40B4-BE49-F238E27FC236}">
                <a16:creationId xmlns:a16="http://schemas.microsoft.com/office/drawing/2014/main" id="{2D78D928-6CA5-41F0-BC9B-A47221B8BD82}"/>
              </a:ext>
            </a:extLst>
          </p:cNvPr>
          <p:cNvCxnSpPr/>
          <p:nvPr/>
        </p:nvCxnSpPr>
        <p:spPr>
          <a:xfrm flipV="1">
            <a:off x="7738419" y="3543300"/>
            <a:ext cx="339195" cy="9525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336AC85-B696-4642-84CF-B12B897AB05F}"/>
              </a:ext>
            </a:extLst>
          </p:cNvPr>
          <p:cNvCxnSpPr>
            <a:cxnSpLocks/>
          </p:cNvCxnSpPr>
          <p:nvPr/>
        </p:nvCxnSpPr>
        <p:spPr>
          <a:xfrm flipV="1">
            <a:off x="7358862" y="4562936"/>
            <a:ext cx="752067" cy="21884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9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par>
                                <p:cTn id="31" presetID="22" presetClass="entr" presetSubtype="2"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righ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right)">
                                      <p:cBhvr>
                                        <p:cTn id="41" dur="500"/>
                                        <p:tgtEl>
                                          <p:spTgt spid="40"/>
                                        </p:tgtEl>
                                      </p:cBhvr>
                                    </p:animEffect>
                                  </p:childTnLst>
                                </p:cTn>
                              </p:par>
                              <p:par>
                                <p:cTn id="42" presetID="22" presetClass="entr" presetSubtype="2"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right)">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8AF7409-883D-4423-99B6-E8C717883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1"/>
            <a:ext cx="9134966" cy="6858000"/>
          </a:xfrm>
          <a:prstGeom prst="rect">
            <a:avLst/>
          </a:prstGeom>
        </p:spPr>
      </p:pic>
      <p:sp>
        <p:nvSpPr>
          <p:cNvPr id="19" name="Rectangle 18">
            <a:extLst>
              <a:ext uri="{FF2B5EF4-FFF2-40B4-BE49-F238E27FC236}">
                <a16:creationId xmlns:a16="http://schemas.microsoft.com/office/drawing/2014/main" id="{0EE0D283-38F5-467B-93A6-0B4C4A023EA6}"/>
              </a:ext>
            </a:extLst>
          </p:cNvPr>
          <p:cNvSpPr/>
          <p:nvPr/>
        </p:nvSpPr>
        <p:spPr>
          <a:xfrm>
            <a:off x="2211207" y="574158"/>
            <a:ext cx="1647250" cy="2633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0D7D05A8-6940-41AC-A68E-64880E9F1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57" y="390349"/>
            <a:ext cx="1647250" cy="1630941"/>
          </a:xfrm>
          <a:prstGeom prst="rect">
            <a:avLst/>
          </a:prstGeom>
        </p:spPr>
      </p:pic>
      <p:sp>
        <p:nvSpPr>
          <p:cNvPr id="8" name="Rectangle 7">
            <a:extLst>
              <a:ext uri="{FF2B5EF4-FFF2-40B4-BE49-F238E27FC236}">
                <a16:creationId xmlns:a16="http://schemas.microsoft.com/office/drawing/2014/main" id="{7D773218-6613-45A9-AF28-F27333CF789D}"/>
              </a:ext>
            </a:extLst>
          </p:cNvPr>
          <p:cNvSpPr/>
          <p:nvPr/>
        </p:nvSpPr>
        <p:spPr>
          <a:xfrm>
            <a:off x="2330099" y="1037741"/>
            <a:ext cx="1134384" cy="514350"/>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A0204260-AF71-4AEE-B532-603D15E55989}"/>
              </a:ext>
            </a:extLst>
          </p:cNvPr>
          <p:cNvSpPr txBox="1"/>
          <p:nvPr/>
        </p:nvSpPr>
        <p:spPr>
          <a:xfrm>
            <a:off x="2346264" y="1054474"/>
            <a:ext cx="1110407" cy="461664"/>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eorgia"/>
                <a:ea typeface="+mn-ea"/>
                <a:cs typeface="+mn-cs"/>
              </a:rPr>
              <a:t>Creation &amp; Fall-Flood</a:t>
            </a:r>
          </a:p>
        </p:txBody>
      </p:sp>
      <p:sp>
        <p:nvSpPr>
          <p:cNvPr id="12" name="TextBox 11">
            <a:extLst>
              <a:ext uri="{FF2B5EF4-FFF2-40B4-BE49-F238E27FC236}">
                <a16:creationId xmlns:a16="http://schemas.microsoft.com/office/drawing/2014/main" id="{4658499F-E448-4586-920D-8277851B54F6}"/>
              </a:ext>
            </a:extLst>
          </p:cNvPr>
          <p:cNvSpPr txBox="1"/>
          <p:nvPr/>
        </p:nvSpPr>
        <p:spPr>
          <a:xfrm>
            <a:off x="2286670" y="788897"/>
            <a:ext cx="958917" cy="2654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1-11</a:t>
            </a:r>
          </a:p>
        </p:txBody>
      </p:sp>
      <p:grpSp>
        <p:nvGrpSpPr>
          <p:cNvPr id="13" name="Group 12">
            <a:extLst>
              <a:ext uri="{FF2B5EF4-FFF2-40B4-BE49-F238E27FC236}">
                <a16:creationId xmlns:a16="http://schemas.microsoft.com/office/drawing/2014/main" id="{2391B6B0-D799-4675-A622-D20BB36D98AB}"/>
              </a:ext>
            </a:extLst>
          </p:cNvPr>
          <p:cNvGrpSpPr/>
          <p:nvPr/>
        </p:nvGrpSpPr>
        <p:grpSpPr>
          <a:xfrm>
            <a:off x="2362022" y="2065465"/>
            <a:ext cx="961267" cy="647553"/>
            <a:chOff x="685800" y="914400"/>
            <a:chExt cx="1371600" cy="928085"/>
          </a:xfrm>
        </p:grpSpPr>
        <p:sp>
          <p:nvSpPr>
            <p:cNvPr id="14" name="Rectangle 13">
              <a:extLst>
                <a:ext uri="{FF2B5EF4-FFF2-40B4-BE49-F238E27FC236}">
                  <a16:creationId xmlns:a16="http://schemas.microsoft.com/office/drawing/2014/main" id="{11E4679B-9F27-4AFA-9ED0-D3507FF390AE}"/>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5" name="TextBox 14">
              <a:extLst>
                <a:ext uri="{FF2B5EF4-FFF2-40B4-BE49-F238E27FC236}">
                  <a16:creationId xmlns:a16="http://schemas.microsoft.com/office/drawing/2014/main" id="{7E44E299-40B3-42EF-AB25-CA74655C8EA5}"/>
                </a:ext>
              </a:extLst>
            </p:cNvPr>
            <p:cNvSpPr txBox="1"/>
            <p:nvPr/>
          </p:nvSpPr>
          <p:spPr>
            <a:xfrm>
              <a:off x="685800" y="965777"/>
              <a:ext cx="1371600" cy="876708"/>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Georgia"/>
                  <a:ea typeface="+mn-ea"/>
                  <a:cs typeface="+mn-cs"/>
                </a:rPr>
                <a:t>The Patriarchs</a:t>
              </a:r>
            </a:p>
          </p:txBody>
        </p:sp>
      </p:grpSp>
      <p:sp>
        <p:nvSpPr>
          <p:cNvPr id="17" name="TextBox 16">
            <a:extLst>
              <a:ext uri="{FF2B5EF4-FFF2-40B4-BE49-F238E27FC236}">
                <a16:creationId xmlns:a16="http://schemas.microsoft.com/office/drawing/2014/main" id="{069AB7BB-E407-4879-B7B8-4D9C5C2F988F}"/>
              </a:ext>
            </a:extLst>
          </p:cNvPr>
          <p:cNvSpPr txBox="1"/>
          <p:nvPr/>
        </p:nvSpPr>
        <p:spPr>
          <a:xfrm>
            <a:off x="2451970" y="2595914"/>
            <a:ext cx="1035861" cy="6117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Abraham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Isaac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Jacob &amp; Sons</a:t>
            </a:r>
          </a:p>
        </p:txBody>
      </p:sp>
      <p:sp>
        <p:nvSpPr>
          <p:cNvPr id="18" name="TextBox 17">
            <a:extLst>
              <a:ext uri="{FF2B5EF4-FFF2-40B4-BE49-F238E27FC236}">
                <a16:creationId xmlns:a16="http://schemas.microsoft.com/office/drawing/2014/main" id="{EA9AAAD0-B7E4-4498-97CC-CF76CF596048}"/>
              </a:ext>
            </a:extLst>
          </p:cNvPr>
          <p:cNvSpPr txBox="1"/>
          <p:nvPr/>
        </p:nvSpPr>
        <p:spPr>
          <a:xfrm>
            <a:off x="2286670" y="1666482"/>
            <a:ext cx="1186543" cy="438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~2166-1800 BC</a:t>
            </a:r>
          </a:p>
        </p:txBody>
      </p:sp>
      <p:sp>
        <p:nvSpPr>
          <p:cNvPr id="20" name="Freeform: Shape 19">
            <a:extLst>
              <a:ext uri="{FF2B5EF4-FFF2-40B4-BE49-F238E27FC236}">
                <a16:creationId xmlns:a16="http://schemas.microsoft.com/office/drawing/2014/main" id="{87984515-E6B1-4CB4-9E0C-D3B124F57740}"/>
              </a:ext>
            </a:extLst>
          </p:cNvPr>
          <p:cNvSpPr/>
          <p:nvPr/>
        </p:nvSpPr>
        <p:spPr>
          <a:xfrm>
            <a:off x="2105247" y="478465"/>
            <a:ext cx="6241311" cy="4263656"/>
          </a:xfrm>
          <a:custGeom>
            <a:avLst/>
            <a:gdLst>
              <a:gd name="connsiteX0" fmla="*/ 0 w 6241311"/>
              <a:gd name="connsiteY0" fmla="*/ 3763926 h 4263656"/>
              <a:gd name="connsiteX1" fmla="*/ 31897 w 6241311"/>
              <a:gd name="connsiteY1" fmla="*/ 4221126 h 4263656"/>
              <a:gd name="connsiteX2" fmla="*/ 1063255 w 6241311"/>
              <a:gd name="connsiteY2" fmla="*/ 4178595 h 4263656"/>
              <a:gd name="connsiteX3" fmla="*/ 1711841 w 6241311"/>
              <a:gd name="connsiteY3" fmla="*/ 4008475 h 4263656"/>
              <a:gd name="connsiteX4" fmla="*/ 1977655 w 6241311"/>
              <a:gd name="connsiteY4" fmla="*/ 3859619 h 4263656"/>
              <a:gd name="connsiteX5" fmla="*/ 2870790 w 6241311"/>
              <a:gd name="connsiteY5" fmla="*/ 2519916 h 4263656"/>
              <a:gd name="connsiteX6" fmla="*/ 3221665 w 6241311"/>
              <a:gd name="connsiteY6" fmla="*/ 2519916 h 4263656"/>
              <a:gd name="connsiteX7" fmla="*/ 5305646 w 6241311"/>
              <a:gd name="connsiteY7" fmla="*/ 4263656 h 4263656"/>
              <a:gd name="connsiteX8" fmla="*/ 6241311 w 6241311"/>
              <a:gd name="connsiteY8" fmla="*/ 3710763 h 4263656"/>
              <a:gd name="connsiteX9" fmla="*/ 4401879 w 6241311"/>
              <a:gd name="connsiteY9" fmla="*/ 10633 h 4263656"/>
              <a:gd name="connsiteX10" fmla="*/ 2360427 w 6241311"/>
              <a:gd name="connsiteY10" fmla="*/ 0 h 4263656"/>
              <a:gd name="connsiteX11" fmla="*/ 1924493 w 6241311"/>
              <a:gd name="connsiteY11" fmla="*/ 1935126 h 4263656"/>
              <a:gd name="connsiteX12" fmla="*/ 1945758 w 6241311"/>
              <a:gd name="connsiteY12" fmla="*/ 2477386 h 4263656"/>
              <a:gd name="connsiteX13" fmla="*/ 1594883 w 6241311"/>
              <a:gd name="connsiteY13" fmla="*/ 3413051 h 4263656"/>
              <a:gd name="connsiteX14" fmla="*/ 1414130 w 6241311"/>
              <a:gd name="connsiteY14" fmla="*/ 3753293 h 4263656"/>
              <a:gd name="connsiteX15" fmla="*/ 754911 w 6241311"/>
              <a:gd name="connsiteY15" fmla="*/ 3838354 h 4263656"/>
              <a:gd name="connsiteX16" fmla="*/ 478465 w 6241311"/>
              <a:gd name="connsiteY16" fmla="*/ 3636335 h 4263656"/>
              <a:gd name="connsiteX17" fmla="*/ 0 w 6241311"/>
              <a:gd name="connsiteY17" fmla="*/ 3763926 h 426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41311" h="4263656">
                <a:moveTo>
                  <a:pt x="0" y="3763926"/>
                </a:moveTo>
                <a:lnTo>
                  <a:pt x="31897" y="4221126"/>
                </a:lnTo>
                <a:lnTo>
                  <a:pt x="1063255" y="4178595"/>
                </a:lnTo>
                <a:lnTo>
                  <a:pt x="1711841" y="4008475"/>
                </a:lnTo>
                <a:lnTo>
                  <a:pt x="1977655" y="3859619"/>
                </a:lnTo>
                <a:lnTo>
                  <a:pt x="2870790" y="2519916"/>
                </a:lnTo>
                <a:lnTo>
                  <a:pt x="3221665" y="2519916"/>
                </a:lnTo>
                <a:lnTo>
                  <a:pt x="5305646" y="4263656"/>
                </a:lnTo>
                <a:lnTo>
                  <a:pt x="6241311" y="3710763"/>
                </a:lnTo>
                <a:lnTo>
                  <a:pt x="4401879" y="10633"/>
                </a:lnTo>
                <a:lnTo>
                  <a:pt x="2360427" y="0"/>
                </a:lnTo>
                <a:lnTo>
                  <a:pt x="1924493" y="1935126"/>
                </a:lnTo>
                <a:lnTo>
                  <a:pt x="1945758" y="2477386"/>
                </a:lnTo>
                <a:lnTo>
                  <a:pt x="1594883" y="3413051"/>
                </a:lnTo>
                <a:lnTo>
                  <a:pt x="1414130" y="3753293"/>
                </a:lnTo>
                <a:lnTo>
                  <a:pt x="754911" y="3838354"/>
                </a:lnTo>
                <a:lnTo>
                  <a:pt x="478465" y="3636335"/>
                </a:lnTo>
                <a:lnTo>
                  <a:pt x="0" y="3763926"/>
                </a:lnTo>
                <a:close/>
              </a:path>
            </a:pathLst>
          </a:custGeom>
          <a:solidFill>
            <a:schemeClr val="bg1">
              <a:alpha val="44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1F0E7B1-A017-4421-84BA-0109D04B62F5}"/>
              </a:ext>
            </a:extLst>
          </p:cNvPr>
          <p:cNvPicPr>
            <a:picLocks noChangeAspect="1"/>
          </p:cNvPicPr>
          <p:nvPr/>
        </p:nvPicPr>
        <p:blipFill>
          <a:blip r:embed="rId4"/>
          <a:stretch>
            <a:fillRect/>
          </a:stretch>
        </p:blipFill>
        <p:spPr>
          <a:xfrm>
            <a:off x="3905251" y="549674"/>
            <a:ext cx="5238749" cy="3556144"/>
          </a:xfrm>
          <a:prstGeom prst="rect">
            <a:avLst/>
          </a:prstGeom>
        </p:spPr>
      </p:pic>
    </p:spTree>
    <p:extLst>
      <p:ext uri="{BB962C8B-B14F-4D97-AF65-F5344CB8AC3E}">
        <p14:creationId xmlns:p14="http://schemas.microsoft.com/office/powerpoint/2010/main" val="25038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8AF7409-883D-4423-99B6-E8C717883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1"/>
            <a:ext cx="9134966" cy="6858000"/>
          </a:xfrm>
          <a:prstGeom prst="rect">
            <a:avLst/>
          </a:prstGeom>
        </p:spPr>
      </p:pic>
      <p:sp>
        <p:nvSpPr>
          <p:cNvPr id="19" name="Rectangle 18">
            <a:extLst>
              <a:ext uri="{FF2B5EF4-FFF2-40B4-BE49-F238E27FC236}">
                <a16:creationId xmlns:a16="http://schemas.microsoft.com/office/drawing/2014/main" id="{0EE0D283-38F5-467B-93A6-0B4C4A023EA6}"/>
              </a:ext>
            </a:extLst>
          </p:cNvPr>
          <p:cNvSpPr/>
          <p:nvPr/>
        </p:nvSpPr>
        <p:spPr>
          <a:xfrm>
            <a:off x="2211207" y="574158"/>
            <a:ext cx="1647250" cy="2633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D773218-6613-45A9-AF28-F27333CF789D}"/>
              </a:ext>
            </a:extLst>
          </p:cNvPr>
          <p:cNvSpPr/>
          <p:nvPr/>
        </p:nvSpPr>
        <p:spPr>
          <a:xfrm>
            <a:off x="2330099" y="1037741"/>
            <a:ext cx="1134384" cy="514350"/>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A0204260-AF71-4AEE-B532-603D15E55989}"/>
              </a:ext>
            </a:extLst>
          </p:cNvPr>
          <p:cNvSpPr txBox="1"/>
          <p:nvPr/>
        </p:nvSpPr>
        <p:spPr>
          <a:xfrm>
            <a:off x="2346264" y="1054474"/>
            <a:ext cx="1110407" cy="461664"/>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eorgia"/>
                <a:ea typeface="+mn-ea"/>
                <a:cs typeface="+mn-cs"/>
              </a:rPr>
              <a:t>Creation &amp; Fall-Flood</a:t>
            </a:r>
          </a:p>
        </p:txBody>
      </p:sp>
      <p:sp>
        <p:nvSpPr>
          <p:cNvPr id="12" name="TextBox 11">
            <a:extLst>
              <a:ext uri="{FF2B5EF4-FFF2-40B4-BE49-F238E27FC236}">
                <a16:creationId xmlns:a16="http://schemas.microsoft.com/office/drawing/2014/main" id="{4658499F-E448-4586-920D-8277851B54F6}"/>
              </a:ext>
            </a:extLst>
          </p:cNvPr>
          <p:cNvSpPr txBox="1"/>
          <p:nvPr/>
        </p:nvSpPr>
        <p:spPr>
          <a:xfrm>
            <a:off x="2286670" y="788897"/>
            <a:ext cx="958917" cy="2654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1-11</a:t>
            </a:r>
          </a:p>
        </p:txBody>
      </p:sp>
      <p:grpSp>
        <p:nvGrpSpPr>
          <p:cNvPr id="13" name="Group 12">
            <a:extLst>
              <a:ext uri="{FF2B5EF4-FFF2-40B4-BE49-F238E27FC236}">
                <a16:creationId xmlns:a16="http://schemas.microsoft.com/office/drawing/2014/main" id="{2391B6B0-D799-4675-A622-D20BB36D98AB}"/>
              </a:ext>
            </a:extLst>
          </p:cNvPr>
          <p:cNvGrpSpPr/>
          <p:nvPr/>
        </p:nvGrpSpPr>
        <p:grpSpPr>
          <a:xfrm>
            <a:off x="2362022" y="2065465"/>
            <a:ext cx="961267" cy="647553"/>
            <a:chOff x="685800" y="914400"/>
            <a:chExt cx="1371600" cy="928085"/>
          </a:xfrm>
        </p:grpSpPr>
        <p:sp>
          <p:nvSpPr>
            <p:cNvPr id="14" name="Rectangle 13">
              <a:extLst>
                <a:ext uri="{FF2B5EF4-FFF2-40B4-BE49-F238E27FC236}">
                  <a16:creationId xmlns:a16="http://schemas.microsoft.com/office/drawing/2014/main" id="{11E4679B-9F27-4AFA-9ED0-D3507FF390AE}"/>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5" name="TextBox 14">
              <a:extLst>
                <a:ext uri="{FF2B5EF4-FFF2-40B4-BE49-F238E27FC236}">
                  <a16:creationId xmlns:a16="http://schemas.microsoft.com/office/drawing/2014/main" id="{7E44E299-40B3-42EF-AB25-CA74655C8EA5}"/>
                </a:ext>
              </a:extLst>
            </p:cNvPr>
            <p:cNvSpPr txBox="1"/>
            <p:nvPr/>
          </p:nvSpPr>
          <p:spPr>
            <a:xfrm>
              <a:off x="685800" y="965777"/>
              <a:ext cx="1371600" cy="876708"/>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Georgia"/>
                  <a:ea typeface="+mn-ea"/>
                  <a:cs typeface="+mn-cs"/>
                </a:rPr>
                <a:t>The Patriarchs</a:t>
              </a:r>
            </a:p>
          </p:txBody>
        </p:sp>
      </p:grpSp>
      <p:sp>
        <p:nvSpPr>
          <p:cNvPr id="17" name="TextBox 16">
            <a:extLst>
              <a:ext uri="{FF2B5EF4-FFF2-40B4-BE49-F238E27FC236}">
                <a16:creationId xmlns:a16="http://schemas.microsoft.com/office/drawing/2014/main" id="{069AB7BB-E407-4879-B7B8-4D9C5C2F988F}"/>
              </a:ext>
            </a:extLst>
          </p:cNvPr>
          <p:cNvSpPr txBox="1"/>
          <p:nvPr/>
        </p:nvSpPr>
        <p:spPr>
          <a:xfrm>
            <a:off x="2451970" y="2595914"/>
            <a:ext cx="1035861" cy="6117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Abraham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Isaac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Jacob &amp; Sons</a:t>
            </a:r>
          </a:p>
        </p:txBody>
      </p:sp>
      <p:sp>
        <p:nvSpPr>
          <p:cNvPr id="18" name="TextBox 17">
            <a:extLst>
              <a:ext uri="{FF2B5EF4-FFF2-40B4-BE49-F238E27FC236}">
                <a16:creationId xmlns:a16="http://schemas.microsoft.com/office/drawing/2014/main" id="{EA9AAAD0-B7E4-4498-97CC-CF76CF596048}"/>
              </a:ext>
            </a:extLst>
          </p:cNvPr>
          <p:cNvSpPr txBox="1"/>
          <p:nvPr/>
        </p:nvSpPr>
        <p:spPr>
          <a:xfrm>
            <a:off x="2286670" y="1666482"/>
            <a:ext cx="1186543" cy="438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~2166-1800 BC</a:t>
            </a:r>
          </a:p>
        </p:txBody>
      </p:sp>
      <p:sp>
        <p:nvSpPr>
          <p:cNvPr id="20" name="Freeform: Shape 19">
            <a:extLst>
              <a:ext uri="{FF2B5EF4-FFF2-40B4-BE49-F238E27FC236}">
                <a16:creationId xmlns:a16="http://schemas.microsoft.com/office/drawing/2014/main" id="{87984515-E6B1-4CB4-9E0C-D3B124F57740}"/>
              </a:ext>
            </a:extLst>
          </p:cNvPr>
          <p:cNvSpPr/>
          <p:nvPr/>
        </p:nvSpPr>
        <p:spPr>
          <a:xfrm>
            <a:off x="2105247" y="478465"/>
            <a:ext cx="6241311" cy="4263656"/>
          </a:xfrm>
          <a:custGeom>
            <a:avLst/>
            <a:gdLst>
              <a:gd name="connsiteX0" fmla="*/ 0 w 6241311"/>
              <a:gd name="connsiteY0" fmla="*/ 3763926 h 4263656"/>
              <a:gd name="connsiteX1" fmla="*/ 31897 w 6241311"/>
              <a:gd name="connsiteY1" fmla="*/ 4221126 h 4263656"/>
              <a:gd name="connsiteX2" fmla="*/ 1063255 w 6241311"/>
              <a:gd name="connsiteY2" fmla="*/ 4178595 h 4263656"/>
              <a:gd name="connsiteX3" fmla="*/ 1711841 w 6241311"/>
              <a:gd name="connsiteY3" fmla="*/ 4008475 h 4263656"/>
              <a:gd name="connsiteX4" fmla="*/ 1977655 w 6241311"/>
              <a:gd name="connsiteY4" fmla="*/ 3859619 h 4263656"/>
              <a:gd name="connsiteX5" fmla="*/ 2870790 w 6241311"/>
              <a:gd name="connsiteY5" fmla="*/ 2519916 h 4263656"/>
              <a:gd name="connsiteX6" fmla="*/ 3221665 w 6241311"/>
              <a:gd name="connsiteY6" fmla="*/ 2519916 h 4263656"/>
              <a:gd name="connsiteX7" fmla="*/ 5305646 w 6241311"/>
              <a:gd name="connsiteY7" fmla="*/ 4263656 h 4263656"/>
              <a:gd name="connsiteX8" fmla="*/ 6241311 w 6241311"/>
              <a:gd name="connsiteY8" fmla="*/ 3710763 h 4263656"/>
              <a:gd name="connsiteX9" fmla="*/ 4401879 w 6241311"/>
              <a:gd name="connsiteY9" fmla="*/ 10633 h 4263656"/>
              <a:gd name="connsiteX10" fmla="*/ 2360427 w 6241311"/>
              <a:gd name="connsiteY10" fmla="*/ 0 h 4263656"/>
              <a:gd name="connsiteX11" fmla="*/ 1924493 w 6241311"/>
              <a:gd name="connsiteY11" fmla="*/ 1935126 h 4263656"/>
              <a:gd name="connsiteX12" fmla="*/ 1945758 w 6241311"/>
              <a:gd name="connsiteY12" fmla="*/ 2477386 h 4263656"/>
              <a:gd name="connsiteX13" fmla="*/ 1594883 w 6241311"/>
              <a:gd name="connsiteY13" fmla="*/ 3413051 h 4263656"/>
              <a:gd name="connsiteX14" fmla="*/ 1414130 w 6241311"/>
              <a:gd name="connsiteY14" fmla="*/ 3753293 h 4263656"/>
              <a:gd name="connsiteX15" fmla="*/ 754911 w 6241311"/>
              <a:gd name="connsiteY15" fmla="*/ 3838354 h 4263656"/>
              <a:gd name="connsiteX16" fmla="*/ 478465 w 6241311"/>
              <a:gd name="connsiteY16" fmla="*/ 3636335 h 4263656"/>
              <a:gd name="connsiteX17" fmla="*/ 0 w 6241311"/>
              <a:gd name="connsiteY17" fmla="*/ 3763926 h 426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41311" h="4263656">
                <a:moveTo>
                  <a:pt x="0" y="3763926"/>
                </a:moveTo>
                <a:lnTo>
                  <a:pt x="31897" y="4221126"/>
                </a:lnTo>
                <a:lnTo>
                  <a:pt x="1063255" y="4178595"/>
                </a:lnTo>
                <a:lnTo>
                  <a:pt x="1711841" y="4008475"/>
                </a:lnTo>
                <a:lnTo>
                  <a:pt x="1977655" y="3859619"/>
                </a:lnTo>
                <a:lnTo>
                  <a:pt x="2870790" y="2519916"/>
                </a:lnTo>
                <a:lnTo>
                  <a:pt x="3221665" y="2519916"/>
                </a:lnTo>
                <a:lnTo>
                  <a:pt x="5305646" y="4263656"/>
                </a:lnTo>
                <a:lnTo>
                  <a:pt x="6241311" y="3710763"/>
                </a:lnTo>
                <a:lnTo>
                  <a:pt x="4401879" y="10633"/>
                </a:lnTo>
                <a:lnTo>
                  <a:pt x="2360427" y="0"/>
                </a:lnTo>
                <a:lnTo>
                  <a:pt x="1924493" y="1935126"/>
                </a:lnTo>
                <a:lnTo>
                  <a:pt x="1945758" y="2477386"/>
                </a:lnTo>
                <a:lnTo>
                  <a:pt x="1594883" y="3413051"/>
                </a:lnTo>
                <a:lnTo>
                  <a:pt x="1414130" y="3753293"/>
                </a:lnTo>
                <a:lnTo>
                  <a:pt x="754911" y="3838354"/>
                </a:lnTo>
                <a:lnTo>
                  <a:pt x="478465" y="3636335"/>
                </a:lnTo>
                <a:lnTo>
                  <a:pt x="0" y="3763926"/>
                </a:lnTo>
                <a:close/>
              </a:path>
            </a:pathLst>
          </a:custGeom>
          <a:solidFill>
            <a:schemeClr val="bg1">
              <a:alpha val="44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A9C6E9E-E126-44D7-BA54-75784932507A}"/>
              </a:ext>
            </a:extLst>
          </p:cNvPr>
          <p:cNvPicPr>
            <a:picLocks noChangeAspect="1"/>
          </p:cNvPicPr>
          <p:nvPr/>
        </p:nvPicPr>
        <p:blipFill>
          <a:blip r:embed="rId3"/>
          <a:stretch>
            <a:fillRect/>
          </a:stretch>
        </p:blipFill>
        <p:spPr>
          <a:xfrm>
            <a:off x="3930107" y="2561708"/>
            <a:ext cx="5144189" cy="3858142"/>
          </a:xfrm>
          <a:prstGeom prst="rect">
            <a:avLst/>
          </a:prstGeom>
        </p:spPr>
      </p:pic>
    </p:spTree>
    <p:extLst>
      <p:ext uri="{BB962C8B-B14F-4D97-AF65-F5344CB8AC3E}">
        <p14:creationId xmlns:p14="http://schemas.microsoft.com/office/powerpoint/2010/main" val="411683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14" y="0"/>
            <a:ext cx="8467120"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BE5B546D-7053-4602-9EAF-FD5B57B8CABD}"/>
              </a:ext>
            </a:extLst>
          </p:cNvPr>
          <p:cNvSpPr/>
          <p:nvPr/>
        </p:nvSpPr>
        <p:spPr>
          <a:xfrm>
            <a:off x="873282" y="1262723"/>
            <a:ext cx="1647250" cy="1811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000" t="2447" r="2039" b="36220"/>
          <a:stretch/>
        </p:blipFill>
        <p:spPr>
          <a:xfrm>
            <a:off x="5019675" y="152400"/>
            <a:ext cx="4023360" cy="2057400"/>
          </a:xfrm>
          <a:prstGeom prst="rect">
            <a:avLst/>
          </a:prstGeom>
        </p:spPr>
      </p:pic>
      <p:sp>
        <p:nvSpPr>
          <p:cNvPr id="6" name="TextBox 5"/>
          <p:cNvSpPr txBox="1"/>
          <p:nvPr/>
        </p:nvSpPr>
        <p:spPr>
          <a:xfrm>
            <a:off x="6172200" y="3886200"/>
            <a:ext cx="16001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Terah</a:t>
            </a:r>
            <a:r>
              <a:rPr kumimoji="0" lang="en-US" sz="1800" b="1" i="0" u="none" strike="noStrike" kern="1200" cap="none" spc="0" normalizeH="0" baseline="0" noProof="0" dirty="0">
                <a:ln>
                  <a:noFill/>
                </a:ln>
                <a:solidFill>
                  <a:prstClr val="black"/>
                </a:solidFill>
                <a:effectLst/>
                <a:uLnTx/>
                <a:uFillTx/>
                <a:latin typeface="Calibri"/>
                <a:ea typeface="+mn-ea"/>
                <a:cs typeface="+mn-cs"/>
              </a:rPr>
              <a:t>, Abraham &amp; Haran</a:t>
            </a:r>
          </a:p>
        </p:txBody>
      </p:sp>
      <p:sp>
        <p:nvSpPr>
          <p:cNvPr id="7" name="TextBox 6"/>
          <p:cNvSpPr txBox="1"/>
          <p:nvPr/>
        </p:nvSpPr>
        <p:spPr>
          <a:xfrm>
            <a:off x="3529663" y="2362200"/>
            <a:ext cx="10628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Abraham</a:t>
            </a:r>
          </a:p>
        </p:txBody>
      </p:sp>
      <p:grpSp>
        <p:nvGrpSpPr>
          <p:cNvPr id="8" name="Group 7">
            <a:extLst>
              <a:ext uri="{FF2B5EF4-FFF2-40B4-BE49-F238E27FC236}">
                <a16:creationId xmlns:a16="http://schemas.microsoft.com/office/drawing/2014/main" id="{FF33053F-5420-43D0-8A88-7D8B1358A647}"/>
              </a:ext>
            </a:extLst>
          </p:cNvPr>
          <p:cNvGrpSpPr/>
          <p:nvPr/>
        </p:nvGrpSpPr>
        <p:grpSpPr>
          <a:xfrm>
            <a:off x="1041505" y="1931901"/>
            <a:ext cx="961267" cy="647553"/>
            <a:chOff x="685800" y="914400"/>
            <a:chExt cx="1371600" cy="928085"/>
          </a:xfrm>
        </p:grpSpPr>
        <p:sp>
          <p:nvSpPr>
            <p:cNvPr id="9" name="Rectangle 8">
              <a:extLst>
                <a:ext uri="{FF2B5EF4-FFF2-40B4-BE49-F238E27FC236}">
                  <a16:creationId xmlns:a16="http://schemas.microsoft.com/office/drawing/2014/main" id="{520BE406-409A-4A45-9703-2E9C9F06647D}"/>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25457576-3493-451E-9C10-E85D051A2031}"/>
                </a:ext>
              </a:extLst>
            </p:cNvPr>
            <p:cNvSpPr txBox="1"/>
            <p:nvPr/>
          </p:nvSpPr>
          <p:spPr>
            <a:xfrm>
              <a:off x="685800" y="965777"/>
              <a:ext cx="1371600" cy="876708"/>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Georgia"/>
                  <a:ea typeface="+mn-ea"/>
                  <a:cs typeface="+mn-cs"/>
                </a:rPr>
                <a:t>The Patriarchs</a:t>
              </a:r>
            </a:p>
          </p:txBody>
        </p:sp>
      </p:grpSp>
      <p:sp>
        <p:nvSpPr>
          <p:cNvPr id="11" name="TextBox 10">
            <a:extLst>
              <a:ext uri="{FF2B5EF4-FFF2-40B4-BE49-F238E27FC236}">
                <a16:creationId xmlns:a16="http://schemas.microsoft.com/office/drawing/2014/main" id="{3285B4D5-9685-45C1-AFC7-E9FFE9E8CDE1}"/>
              </a:ext>
            </a:extLst>
          </p:cNvPr>
          <p:cNvSpPr txBox="1"/>
          <p:nvPr/>
        </p:nvSpPr>
        <p:spPr>
          <a:xfrm>
            <a:off x="1131453" y="2462350"/>
            <a:ext cx="1035861" cy="6117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Abraham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Isaac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Jacob &amp; Sons</a:t>
            </a:r>
          </a:p>
        </p:txBody>
      </p:sp>
      <p:sp>
        <p:nvSpPr>
          <p:cNvPr id="12" name="TextBox 11">
            <a:extLst>
              <a:ext uri="{FF2B5EF4-FFF2-40B4-BE49-F238E27FC236}">
                <a16:creationId xmlns:a16="http://schemas.microsoft.com/office/drawing/2014/main" id="{09CC897F-83B2-42AC-8E93-854D58BCF060}"/>
              </a:ext>
            </a:extLst>
          </p:cNvPr>
          <p:cNvSpPr txBox="1"/>
          <p:nvPr/>
        </p:nvSpPr>
        <p:spPr>
          <a:xfrm>
            <a:off x="966153" y="1532918"/>
            <a:ext cx="1186543" cy="438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~2166-1800 BC</a:t>
            </a:r>
          </a:p>
        </p:txBody>
      </p:sp>
    </p:spTree>
    <p:extLst>
      <p:ext uri="{BB962C8B-B14F-4D97-AF65-F5344CB8AC3E}">
        <p14:creationId xmlns:p14="http://schemas.microsoft.com/office/powerpoint/2010/main" val="1240890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8AF7409-883D-4423-99B6-E8C717883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1"/>
            <a:ext cx="9134966" cy="6858000"/>
          </a:xfrm>
          <a:prstGeom prst="rect">
            <a:avLst/>
          </a:prstGeom>
        </p:spPr>
      </p:pic>
      <p:sp>
        <p:nvSpPr>
          <p:cNvPr id="19" name="Rectangle 18">
            <a:extLst>
              <a:ext uri="{FF2B5EF4-FFF2-40B4-BE49-F238E27FC236}">
                <a16:creationId xmlns:a16="http://schemas.microsoft.com/office/drawing/2014/main" id="{0EE0D283-38F5-467B-93A6-0B4C4A023EA6}"/>
              </a:ext>
            </a:extLst>
          </p:cNvPr>
          <p:cNvSpPr/>
          <p:nvPr/>
        </p:nvSpPr>
        <p:spPr>
          <a:xfrm>
            <a:off x="2190750" y="574158"/>
            <a:ext cx="1667707" cy="18642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D773218-6613-45A9-AF28-F27333CF789D}"/>
              </a:ext>
            </a:extLst>
          </p:cNvPr>
          <p:cNvSpPr/>
          <p:nvPr/>
        </p:nvSpPr>
        <p:spPr>
          <a:xfrm>
            <a:off x="2463449" y="704365"/>
            <a:ext cx="1203676" cy="638659"/>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A0204260-AF71-4AEE-B532-603D15E55989}"/>
              </a:ext>
            </a:extLst>
          </p:cNvPr>
          <p:cNvSpPr txBox="1"/>
          <p:nvPr/>
        </p:nvSpPr>
        <p:spPr>
          <a:xfrm>
            <a:off x="2546289" y="721099"/>
            <a:ext cx="1110407" cy="646331"/>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eorgia"/>
                <a:ea typeface="+mn-ea"/>
                <a:cs typeface="+mn-cs"/>
              </a:rPr>
              <a:t>Exodus &amp; Wilderness Wanderings</a:t>
            </a:r>
          </a:p>
        </p:txBody>
      </p:sp>
      <p:sp>
        <p:nvSpPr>
          <p:cNvPr id="22" name="TextBox 21">
            <a:extLst>
              <a:ext uri="{FF2B5EF4-FFF2-40B4-BE49-F238E27FC236}">
                <a16:creationId xmlns:a16="http://schemas.microsoft.com/office/drawing/2014/main" id="{39831BD7-58D5-4EAF-B141-14CB7EEA8516}"/>
              </a:ext>
            </a:extLst>
          </p:cNvPr>
          <p:cNvSpPr txBox="1"/>
          <p:nvPr/>
        </p:nvSpPr>
        <p:spPr>
          <a:xfrm>
            <a:off x="2447925" y="1437222"/>
            <a:ext cx="1428750" cy="9579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Exodus, Lev, Num,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err="1">
                <a:ln>
                  <a:noFill/>
                </a:ln>
                <a:solidFill>
                  <a:srgbClr val="C00000"/>
                </a:solidFill>
                <a:effectLst/>
                <a:uLnTx/>
                <a:uFillTx/>
                <a:latin typeface="Georgia"/>
                <a:ea typeface="+mn-ea"/>
                <a:cs typeface="+mn-cs"/>
              </a:rPr>
              <a:t>Deut</a:t>
            </a:r>
            <a:r>
              <a:rPr kumimoji="0" lang="en-US" sz="1125" b="0" i="0" u="none" strike="noStrike" kern="1200" cap="none" spc="0" normalizeH="0" baseline="0" noProof="0" dirty="0">
                <a:ln>
                  <a:noFill/>
                </a:ln>
                <a:solidFill>
                  <a:srgbClr val="C00000"/>
                </a:solidFill>
                <a:effectLst/>
                <a:uLnTx/>
                <a:uFillTx/>
                <a:latin typeface="Georgia"/>
                <a:ea typeface="+mn-ea"/>
                <a:cs typeface="+mn-cs"/>
              </a:rPr>
              <a:t>, Joshua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~1525-1405 BC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25" dirty="0">
                <a:solidFill>
                  <a:srgbClr val="C00000"/>
                </a:solidFill>
                <a:latin typeface="Georgia"/>
              </a:rPr>
              <a:t>120 years (Life of Moses)</a:t>
            </a:r>
            <a:endParaRPr kumimoji="0" lang="en-US" sz="1125" b="0" i="0" u="none" strike="noStrike" kern="1200" cap="none" spc="0" normalizeH="0" baseline="0" noProof="0" dirty="0">
              <a:ln>
                <a:noFill/>
              </a:ln>
              <a:solidFill>
                <a:srgbClr val="C00000"/>
              </a:solidFill>
              <a:effectLst/>
              <a:uLnTx/>
              <a:uFillTx/>
              <a:latin typeface="Georgia"/>
              <a:ea typeface="+mn-ea"/>
              <a:cs typeface="+mn-cs"/>
            </a:endParaRPr>
          </a:p>
        </p:txBody>
      </p:sp>
      <p:pic>
        <p:nvPicPr>
          <p:cNvPr id="7" name="Picture 6" descr="A picture containing text, map&#10;&#10;Description automatically generated">
            <a:extLst>
              <a:ext uri="{FF2B5EF4-FFF2-40B4-BE49-F238E27FC236}">
                <a16:creationId xmlns:a16="http://schemas.microsoft.com/office/drawing/2014/main" id="{E8E13EBD-6306-457A-8E86-138A66BEA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795" y="460428"/>
            <a:ext cx="4241205" cy="5797497"/>
          </a:xfrm>
          <a:prstGeom prst="rect">
            <a:avLst/>
          </a:prstGeom>
        </p:spPr>
      </p:pic>
      <p:cxnSp>
        <p:nvCxnSpPr>
          <p:cNvPr id="11" name="Straight Arrow Connector 10">
            <a:extLst>
              <a:ext uri="{FF2B5EF4-FFF2-40B4-BE49-F238E27FC236}">
                <a16:creationId xmlns:a16="http://schemas.microsoft.com/office/drawing/2014/main" id="{C077011D-0598-44EE-B7ED-C8832B2B8C44}"/>
              </a:ext>
            </a:extLst>
          </p:cNvPr>
          <p:cNvCxnSpPr/>
          <p:nvPr/>
        </p:nvCxnSpPr>
        <p:spPr>
          <a:xfrm flipV="1">
            <a:off x="1571625" y="4924425"/>
            <a:ext cx="904875" cy="46672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0877AF4-A1D2-4917-B715-E4CCAB6A2821}"/>
              </a:ext>
            </a:extLst>
          </p:cNvPr>
          <p:cNvCxnSpPr>
            <a:cxnSpLocks/>
          </p:cNvCxnSpPr>
          <p:nvPr/>
        </p:nvCxnSpPr>
        <p:spPr>
          <a:xfrm flipV="1">
            <a:off x="1666875" y="5295900"/>
            <a:ext cx="1819275" cy="381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C7833A-1EEC-4405-A522-84BC8B30C6B9}"/>
              </a:ext>
            </a:extLst>
          </p:cNvPr>
          <p:cNvCxnSpPr>
            <a:cxnSpLocks/>
          </p:cNvCxnSpPr>
          <p:nvPr/>
        </p:nvCxnSpPr>
        <p:spPr>
          <a:xfrm flipV="1">
            <a:off x="3571875" y="5353051"/>
            <a:ext cx="266700" cy="63817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35E975-2106-4E36-A242-00A954B00491}"/>
              </a:ext>
            </a:extLst>
          </p:cNvPr>
          <p:cNvCxnSpPr/>
          <p:nvPr/>
        </p:nvCxnSpPr>
        <p:spPr>
          <a:xfrm flipV="1">
            <a:off x="1657350" y="5972175"/>
            <a:ext cx="1914525" cy="66675"/>
          </a:xfrm>
          <a:prstGeom prst="line">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EB07D39-89F0-4F57-BFDD-74E3BA6FB242}"/>
              </a:ext>
            </a:extLst>
          </p:cNvPr>
          <p:cNvCxnSpPr>
            <a:cxnSpLocks/>
          </p:cNvCxnSpPr>
          <p:nvPr/>
        </p:nvCxnSpPr>
        <p:spPr>
          <a:xfrm flipV="1">
            <a:off x="1971675" y="6315075"/>
            <a:ext cx="2438400" cy="104776"/>
          </a:xfrm>
          <a:prstGeom prst="line">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27FDDDF-9C4A-434C-AD1E-EF2BF04810D3}"/>
              </a:ext>
            </a:extLst>
          </p:cNvPr>
          <p:cNvCxnSpPr>
            <a:cxnSpLocks/>
          </p:cNvCxnSpPr>
          <p:nvPr/>
        </p:nvCxnSpPr>
        <p:spPr>
          <a:xfrm flipH="1" flipV="1">
            <a:off x="4095750" y="3962400"/>
            <a:ext cx="304800" cy="23717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7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B0BA-99DE-4E2B-98F6-1B0687F3640F}"/>
              </a:ext>
            </a:extLst>
          </p:cNvPr>
          <p:cNvSpPr>
            <a:spLocks noGrp="1"/>
          </p:cNvSpPr>
          <p:nvPr>
            <p:ph type="title"/>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D408EA57-B8FE-4DA4-AC6C-9CD4FC300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1" y="0"/>
            <a:ext cx="9121058" cy="5130595"/>
          </a:xfrm>
          <a:prstGeom prst="rect">
            <a:avLst/>
          </a:prstGeom>
        </p:spPr>
      </p:pic>
      <p:pic>
        <p:nvPicPr>
          <p:cNvPr id="4" name="Picture 3" descr="Diagram&#10;&#10;Description automatically generated">
            <a:extLst>
              <a:ext uri="{FF2B5EF4-FFF2-40B4-BE49-F238E27FC236}">
                <a16:creationId xmlns:a16="http://schemas.microsoft.com/office/drawing/2014/main" id="{4DDBEED8-E2DA-408A-9298-81C7AF74F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779" y="2838450"/>
            <a:ext cx="2713279" cy="3209925"/>
          </a:xfrm>
          <a:prstGeom prst="rect">
            <a:avLst/>
          </a:prstGeom>
        </p:spPr>
      </p:pic>
      <p:sp>
        <p:nvSpPr>
          <p:cNvPr id="6" name="TextBox 5">
            <a:extLst>
              <a:ext uri="{FF2B5EF4-FFF2-40B4-BE49-F238E27FC236}">
                <a16:creationId xmlns:a16="http://schemas.microsoft.com/office/drawing/2014/main" id="{FFC92909-29FB-4E82-9C99-AEFC36889B5B}"/>
              </a:ext>
            </a:extLst>
          </p:cNvPr>
          <p:cNvSpPr txBox="1"/>
          <p:nvPr/>
        </p:nvSpPr>
        <p:spPr>
          <a:xfrm>
            <a:off x="1541207" y="1329904"/>
            <a:ext cx="719236" cy="307777"/>
          </a:xfrm>
          <a:prstGeom prst="rect">
            <a:avLst/>
          </a:prstGeom>
          <a:noFill/>
        </p:spPr>
        <p:txBody>
          <a:bodyPr wrap="none" rtlCol="0">
            <a:spAutoFit/>
          </a:bodyPr>
          <a:lstStyle/>
          <a:p>
            <a:r>
              <a:rPr lang="en-US" sz="1400" b="1" dirty="0">
                <a:solidFill>
                  <a:srgbClr val="00B050"/>
                </a:solidFill>
              </a:rPr>
              <a:t>Central</a:t>
            </a:r>
          </a:p>
        </p:txBody>
      </p:sp>
      <p:sp>
        <p:nvSpPr>
          <p:cNvPr id="7" name="TextBox 6">
            <a:extLst>
              <a:ext uri="{FF2B5EF4-FFF2-40B4-BE49-F238E27FC236}">
                <a16:creationId xmlns:a16="http://schemas.microsoft.com/office/drawing/2014/main" id="{3E18A70F-5ED5-47E9-965D-C15B764BFE55}"/>
              </a:ext>
            </a:extLst>
          </p:cNvPr>
          <p:cNvSpPr txBox="1"/>
          <p:nvPr/>
        </p:nvSpPr>
        <p:spPr>
          <a:xfrm>
            <a:off x="1605117" y="1722639"/>
            <a:ext cx="870751" cy="307777"/>
          </a:xfrm>
          <a:prstGeom prst="rect">
            <a:avLst/>
          </a:prstGeom>
          <a:noFill/>
        </p:spPr>
        <p:txBody>
          <a:bodyPr wrap="none" rtlCol="0">
            <a:spAutoFit/>
          </a:bodyPr>
          <a:lstStyle/>
          <a:p>
            <a:r>
              <a:rPr lang="en-US" sz="1400" b="1" dirty="0">
                <a:solidFill>
                  <a:srgbClr val="7030A0"/>
                </a:solidFill>
              </a:rPr>
              <a:t>Southern</a:t>
            </a:r>
          </a:p>
        </p:txBody>
      </p:sp>
      <p:sp>
        <p:nvSpPr>
          <p:cNvPr id="8" name="TextBox 7">
            <a:extLst>
              <a:ext uri="{FF2B5EF4-FFF2-40B4-BE49-F238E27FC236}">
                <a16:creationId xmlns:a16="http://schemas.microsoft.com/office/drawing/2014/main" id="{9213F0A0-54B6-442C-928C-F2996EC300AC}"/>
              </a:ext>
            </a:extLst>
          </p:cNvPr>
          <p:cNvSpPr txBox="1"/>
          <p:nvPr/>
        </p:nvSpPr>
        <p:spPr>
          <a:xfrm>
            <a:off x="1541207" y="2115374"/>
            <a:ext cx="872355" cy="307777"/>
          </a:xfrm>
          <a:prstGeom prst="rect">
            <a:avLst/>
          </a:prstGeom>
          <a:noFill/>
        </p:spPr>
        <p:txBody>
          <a:bodyPr wrap="none" rtlCol="0">
            <a:spAutoFit/>
          </a:bodyPr>
          <a:lstStyle/>
          <a:p>
            <a:r>
              <a:rPr lang="en-US" sz="1400" b="1" dirty="0">
                <a:solidFill>
                  <a:srgbClr val="FF0000"/>
                </a:solidFill>
              </a:rPr>
              <a:t>Northern</a:t>
            </a:r>
          </a:p>
        </p:txBody>
      </p:sp>
      <p:sp>
        <p:nvSpPr>
          <p:cNvPr id="9" name="Rectangle 8">
            <a:extLst>
              <a:ext uri="{FF2B5EF4-FFF2-40B4-BE49-F238E27FC236}">
                <a16:creationId xmlns:a16="http://schemas.microsoft.com/office/drawing/2014/main" id="{E6E06400-15C8-4EF0-A342-8B104BA60CD6}"/>
              </a:ext>
            </a:extLst>
          </p:cNvPr>
          <p:cNvSpPr/>
          <p:nvPr/>
        </p:nvSpPr>
        <p:spPr>
          <a:xfrm>
            <a:off x="4328652" y="0"/>
            <a:ext cx="1201993" cy="3209925"/>
          </a:xfrm>
          <a:prstGeom prst="rect">
            <a:avLst/>
          </a:prstGeom>
          <a:solidFill>
            <a:srgbClr val="FF0000">
              <a:alpha val="8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7B6F2E-7F17-4E17-8FB1-153990D5E4C7}"/>
              </a:ext>
            </a:extLst>
          </p:cNvPr>
          <p:cNvSpPr/>
          <p:nvPr/>
        </p:nvSpPr>
        <p:spPr>
          <a:xfrm>
            <a:off x="2260443" y="3004457"/>
            <a:ext cx="2973408" cy="2126138"/>
          </a:xfrm>
          <a:prstGeom prst="rect">
            <a:avLst/>
          </a:prstGeom>
          <a:solidFill>
            <a:srgbClr val="7030A0">
              <a:alpha val="24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Rectangle 11">
            <a:extLst>
              <a:ext uri="{FF2B5EF4-FFF2-40B4-BE49-F238E27FC236}">
                <a16:creationId xmlns:a16="http://schemas.microsoft.com/office/drawing/2014/main" id="{F7210D75-938D-4B97-B62C-EA0AC42FDEE9}"/>
              </a:ext>
            </a:extLst>
          </p:cNvPr>
          <p:cNvSpPr/>
          <p:nvPr/>
        </p:nvSpPr>
        <p:spPr>
          <a:xfrm>
            <a:off x="4272677" y="2305664"/>
            <a:ext cx="1201994" cy="1209368"/>
          </a:xfrm>
          <a:prstGeom prst="rect">
            <a:avLst/>
          </a:prstGeom>
          <a:solidFill>
            <a:srgbClr val="00B050">
              <a:alpha val="2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25F9E90-D325-43E8-9AF7-5D5785ACDC74}"/>
              </a:ext>
            </a:extLst>
          </p:cNvPr>
          <p:cNvCxnSpPr/>
          <p:nvPr/>
        </p:nvCxnSpPr>
        <p:spPr>
          <a:xfrm>
            <a:off x="836023" y="1568009"/>
            <a:ext cx="70518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23BC8F-F8A4-45DF-BB16-98561BFDD7D6}"/>
              </a:ext>
            </a:extLst>
          </p:cNvPr>
          <p:cNvCxnSpPr/>
          <p:nvPr/>
        </p:nvCxnSpPr>
        <p:spPr>
          <a:xfrm>
            <a:off x="836023" y="1946832"/>
            <a:ext cx="70518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3E249B-7590-46BA-AE25-293491A9D76A}"/>
              </a:ext>
            </a:extLst>
          </p:cNvPr>
          <p:cNvCxnSpPr/>
          <p:nvPr/>
        </p:nvCxnSpPr>
        <p:spPr>
          <a:xfrm>
            <a:off x="718458" y="2327902"/>
            <a:ext cx="7051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26F74E6-738F-46E8-9AF2-E8FAB42FEFD2}"/>
              </a:ext>
            </a:extLst>
          </p:cNvPr>
          <p:cNvGrpSpPr/>
          <p:nvPr/>
        </p:nvGrpSpPr>
        <p:grpSpPr>
          <a:xfrm>
            <a:off x="7644217" y="1329904"/>
            <a:ext cx="971760" cy="963359"/>
            <a:chOff x="685800" y="914400"/>
            <a:chExt cx="1371600" cy="1242377"/>
          </a:xfrm>
        </p:grpSpPr>
        <p:sp>
          <p:nvSpPr>
            <p:cNvPr id="18" name="Rectangle 17">
              <a:extLst>
                <a:ext uri="{FF2B5EF4-FFF2-40B4-BE49-F238E27FC236}">
                  <a16:creationId xmlns:a16="http://schemas.microsoft.com/office/drawing/2014/main" id="{899C2658-7B7D-4EED-9D54-5EB1BD4AC97F}"/>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Georgia"/>
              </a:endParaRPr>
            </a:p>
          </p:txBody>
        </p:sp>
        <p:sp>
          <p:nvSpPr>
            <p:cNvPr id="19" name="TextBox 18">
              <a:extLst>
                <a:ext uri="{FF2B5EF4-FFF2-40B4-BE49-F238E27FC236}">
                  <a16:creationId xmlns:a16="http://schemas.microsoft.com/office/drawing/2014/main" id="{689A5536-5E95-4902-B47A-C486B3FC64AB}"/>
                </a:ext>
              </a:extLst>
            </p:cNvPr>
            <p:cNvSpPr txBox="1"/>
            <p:nvPr/>
          </p:nvSpPr>
          <p:spPr>
            <a:xfrm>
              <a:off x="685800" y="965777"/>
              <a:ext cx="1371600" cy="1191000"/>
            </a:xfrm>
            <a:prstGeom prst="rect">
              <a:avLst/>
            </a:prstGeom>
            <a:noFill/>
            <a:ln>
              <a:noFill/>
              <a:prstDash val="solid"/>
            </a:ln>
          </p:spPr>
          <p:txBody>
            <a:bodyPr wrap="square" rtlCol="0">
              <a:spAutoFit/>
            </a:bodyPr>
            <a:lstStyle/>
            <a:p>
              <a:pPr algn="ctr" defTabSz="685800"/>
              <a:r>
                <a:rPr lang="en-US" sz="1200" dirty="0">
                  <a:solidFill>
                    <a:prstClr val="white"/>
                  </a:solidFill>
                  <a:latin typeface="Georgia"/>
                </a:rPr>
                <a:t>Exodus &amp; Conquest</a:t>
              </a:r>
            </a:p>
          </p:txBody>
        </p:sp>
      </p:grpSp>
      <p:sp>
        <p:nvSpPr>
          <p:cNvPr id="20" name="TextBox 19">
            <a:extLst>
              <a:ext uri="{FF2B5EF4-FFF2-40B4-BE49-F238E27FC236}">
                <a16:creationId xmlns:a16="http://schemas.microsoft.com/office/drawing/2014/main" id="{BC4BEE6A-C012-4471-BA8A-4D2F1A5E1B05}"/>
              </a:ext>
            </a:extLst>
          </p:cNvPr>
          <p:cNvSpPr txBox="1"/>
          <p:nvPr/>
        </p:nvSpPr>
        <p:spPr>
          <a:xfrm>
            <a:off x="7499045" y="1913239"/>
            <a:ext cx="1430200" cy="611706"/>
          </a:xfrm>
          <a:prstGeom prst="rect">
            <a:avLst/>
          </a:prstGeom>
          <a:noFill/>
        </p:spPr>
        <p:txBody>
          <a:bodyPr wrap="none" rtlCol="0">
            <a:spAutoFit/>
          </a:bodyPr>
          <a:lstStyle/>
          <a:p>
            <a:r>
              <a:rPr lang="en-US" sz="1125" dirty="0">
                <a:solidFill>
                  <a:srgbClr val="C00000"/>
                </a:solidFill>
                <a:latin typeface="Georgia"/>
              </a:rPr>
              <a:t>Exodus, Lev, Num, </a:t>
            </a:r>
          </a:p>
          <a:p>
            <a:r>
              <a:rPr lang="en-US" sz="1125" dirty="0" err="1">
                <a:solidFill>
                  <a:srgbClr val="C00000"/>
                </a:solidFill>
                <a:latin typeface="Georgia"/>
              </a:rPr>
              <a:t>Deut</a:t>
            </a:r>
            <a:r>
              <a:rPr lang="en-US" sz="1125" dirty="0">
                <a:solidFill>
                  <a:srgbClr val="C00000"/>
                </a:solidFill>
                <a:latin typeface="Georgia"/>
              </a:rPr>
              <a:t>, Joshua</a:t>
            </a:r>
          </a:p>
          <a:p>
            <a:r>
              <a:rPr lang="en-US" sz="1125" dirty="0">
                <a:solidFill>
                  <a:srgbClr val="C00000"/>
                </a:solidFill>
                <a:latin typeface="Georgia"/>
              </a:rPr>
              <a:t>~1525-1390 BC</a:t>
            </a:r>
          </a:p>
        </p:txBody>
      </p:sp>
    </p:spTree>
    <p:extLst>
      <p:ext uri="{BB962C8B-B14F-4D97-AF65-F5344CB8AC3E}">
        <p14:creationId xmlns:p14="http://schemas.microsoft.com/office/powerpoint/2010/main" val="25510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right)">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2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91469" cy="1143000"/>
          </a:xfrm>
        </p:spPr>
        <p:txBody>
          <a:bodyPr/>
          <a:lstStyle/>
          <a:p>
            <a:endParaRPr lang="en-US"/>
          </a:p>
        </p:txBody>
      </p:sp>
      <p:pic>
        <p:nvPicPr>
          <p:cNvPr id="4098" name="Picture 2" descr="M:\Images\OT-Judges\Jud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2053" y="47016"/>
            <a:ext cx="5029200" cy="6774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udg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61" y="161924"/>
            <a:ext cx="4012092" cy="56704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E57C9A6-5415-4E9A-9A79-BD267F0815DC}"/>
              </a:ext>
            </a:extLst>
          </p:cNvPr>
          <p:cNvGrpSpPr/>
          <p:nvPr/>
        </p:nvGrpSpPr>
        <p:grpSpPr>
          <a:xfrm>
            <a:off x="4757841" y="5575172"/>
            <a:ext cx="800100" cy="514350"/>
            <a:chOff x="685800" y="914400"/>
            <a:chExt cx="1371600" cy="737176"/>
          </a:xfrm>
        </p:grpSpPr>
        <p:sp>
          <p:nvSpPr>
            <p:cNvPr id="6" name="Rectangle 5">
              <a:extLst>
                <a:ext uri="{FF2B5EF4-FFF2-40B4-BE49-F238E27FC236}">
                  <a16:creationId xmlns:a16="http://schemas.microsoft.com/office/drawing/2014/main" id="{7B34E73C-2C83-41D9-AC62-81E1F85624EE}"/>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Georgia"/>
              </a:endParaRPr>
            </a:p>
          </p:txBody>
        </p:sp>
        <p:sp>
          <p:nvSpPr>
            <p:cNvPr id="7" name="TextBox 6">
              <a:extLst>
                <a:ext uri="{FF2B5EF4-FFF2-40B4-BE49-F238E27FC236}">
                  <a16:creationId xmlns:a16="http://schemas.microsoft.com/office/drawing/2014/main" id="{1F280766-4980-462A-9786-67D2869BF2AE}"/>
                </a:ext>
              </a:extLst>
            </p:cNvPr>
            <p:cNvSpPr txBox="1"/>
            <p:nvPr/>
          </p:nvSpPr>
          <p:spPr>
            <a:xfrm>
              <a:off x="685800" y="965777"/>
              <a:ext cx="1371600" cy="661667"/>
            </a:xfrm>
            <a:prstGeom prst="rect">
              <a:avLst/>
            </a:prstGeom>
            <a:noFill/>
            <a:ln>
              <a:noFill/>
              <a:prstDash val="solid"/>
            </a:ln>
          </p:spPr>
          <p:txBody>
            <a:bodyPr wrap="square" rtlCol="0">
              <a:spAutoFit/>
            </a:bodyPr>
            <a:lstStyle/>
            <a:p>
              <a:pPr algn="ctr" defTabSz="685800"/>
              <a:r>
                <a:rPr lang="en-US" sz="1200" dirty="0">
                  <a:solidFill>
                    <a:prstClr val="white"/>
                  </a:solidFill>
                  <a:latin typeface="Georgia"/>
                </a:rPr>
                <a:t>The</a:t>
              </a:r>
            </a:p>
            <a:p>
              <a:pPr algn="ctr" defTabSz="685800"/>
              <a:r>
                <a:rPr lang="en-US" sz="1200" dirty="0">
                  <a:solidFill>
                    <a:prstClr val="white"/>
                  </a:solidFill>
                  <a:latin typeface="Georgia"/>
                </a:rPr>
                <a:t>Judges</a:t>
              </a:r>
            </a:p>
          </p:txBody>
        </p:sp>
      </p:grpSp>
      <p:sp>
        <p:nvSpPr>
          <p:cNvPr id="8" name="TextBox 7">
            <a:extLst>
              <a:ext uri="{FF2B5EF4-FFF2-40B4-BE49-F238E27FC236}">
                <a16:creationId xmlns:a16="http://schemas.microsoft.com/office/drawing/2014/main" id="{22F04EE7-7A4A-4EAE-983F-017854C95935}"/>
              </a:ext>
            </a:extLst>
          </p:cNvPr>
          <p:cNvSpPr txBox="1"/>
          <p:nvPr/>
        </p:nvSpPr>
        <p:spPr>
          <a:xfrm>
            <a:off x="4659591" y="6100765"/>
            <a:ext cx="1188146" cy="438582"/>
          </a:xfrm>
          <a:prstGeom prst="rect">
            <a:avLst/>
          </a:prstGeom>
          <a:noFill/>
        </p:spPr>
        <p:txBody>
          <a:bodyPr wrap="none" rtlCol="0">
            <a:spAutoFit/>
          </a:bodyPr>
          <a:lstStyle/>
          <a:p>
            <a:r>
              <a:rPr lang="en-US" sz="1125" dirty="0">
                <a:solidFill>
                  <a:srgbClr val="C00000"/>
                </a:solidFill>
                <a:latin typeface="Georgia"/>
              </a:rPr>
              <a:t>Judges, Ruth</a:t>
            </a:r>
          </a:p>
          <a:p>
            <a:r>
              <a:rPr lang="en-US" sz="1125" dirty="0">
                <a:solidFill>
                  <a:srgbClr val="C00000"/>
                </a:solidFill>
                <a:latin typeface="Georgia"/>
              </a:rPr>
              <a:t>~1390-1040 BC</a:t>
            </a:r>
          </a:p>
        </p:txBody>
      </p:sp>
    </p:spTree>
    <p:extLst>
      <p:ext uri="{BB962C8B-B14F-4D97-AF65-F5344CB8AC3E}">
        <p14:creationId xmlns:p14="http://schemas.microsoft.com/office/powerpoint/2010/main" val="306809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4AAB313-607D-4EEC-A8EB-9C86970F59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037" y="0"/>
            <a:ext cx="5050963" cy="6858000"/>
          </a:xfrm>
          <a:prstGeom prst="rect">
            <a:avLst/>
          </a:prstGeom>
        </p:spPr>
      </p:pic>
      <p:grpSp>
        <p:nvGrpSpPr>
          <p:cNvPr id="5" name="Group 4">
            <a:extLst>
              <a:ext uri="{FF2B5EF4-FFF2-40B4-BE49-F238E27FC236}">
                <a16:creationId xmlns:a16="http://schemas.microsoft.com/office/drawing/2014/main" id="{5E943E80-198E-4B8A-90F6-0C22D3302FF7}"/>
              </a:ext>
            </a:extLst>
          </p:cNvPr>
          <p:cNvGrpSpPr/>
          <p:nvPr/>
        </p:nvGrpSpPr>
        <p:grpSpPr>
          <a:xfrm>
            <a:off x="2253847" y="1533272"/>
            <a:ext cx="896461" cy="514350"/>
            <a:chOff x="599928" y="914400"/>
            <a:chExt cx="1536790" cy="737176"/>
          </a:xfrm>
        </p:grpSpPr>
        <p:sp>
          <p:nvSpPr>
            <p:cNvPr id="6" name="Rectangle 5">
              <a:extLst>
                <a:ext uri="{FF2B5EF4-FFF2-40B4-BE49-F238E27FC236}">
                  <a16:creationId xmlns:a16="http://schemas.microsoft.com/office/drawing/2014/main" id="{AA1BFC0A-DAF3-4046-A8A6-B96227A54E96}"/>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Georgia"/>
              </a:endParaRPr>
            </a:p>
          </p:txBody>
        </p:sp>
        <p:sp>
          <p:nvSpPr>
            <p:cNvPr id="7" name="TextBox 6">
              <a:extLst>
                <a:ext uri="{FF2B5EF4-FFF2-40B4-BE49-F238E27FC236}">
                  <a16:creationId xmlns:a16="http://schemas.microsoft.com/office/drawing/2014/main" id="{1941AD5A-F3E2-4E0A-B94C-961DBC5977CB}"/>
                </a:ext>
              </a:extLst>
            </p:cNvPr>
            <p:cNvSpPr txBox="1"/>
            <p:nvPr/>
          </p:nvSpPr>
          <p:spPr>
            <a:xfrm>
              <a:off x="599928" y="989911"/>
              <a:ext cx="1536790" cy="661665"/>
            </a:xfrm>
            <a:prstGeom prst="rect">
              <a:avLst/>
            </a:prstGeom>
            <a:noFill/>
            <a:ln>
              <a:noFill/>
              <a:prstDash val="solid"/>
            </a:ln>
          </p:spPr>
          <p:txBody>
            <a:bodyPr wrap="square" rtlCol="0">
              <a:spAutoFit/>
            </a:bodyPr>
            <a:lstStyle/>
            <a:p>
              <a:pPr algn="ctr" defTabSz="685800"/>
              <a:r>
                <a:rPr lang="en-US" sz="1200" dirty="0">
                  <a:solidFill>
                    <a:prstClr val="white"/>
                  </a:solidFill>
                  <a:latin typeface="Georgia"/>
                </a:rPr>
                <a:t>United Kingdom</a:t>
              </a:r>
            </a:p>
          </p:txBody>
        </p:sp>
      </p:grpSp>
      <p:sp>
        <p:nvSpPr>
          <p:cNvPr id="8" name="TextBox 7">
            <a:extLst>
              <a:ext uri="{FF2B5EF4-FFF2-40B4-BE49-F238E27FC236}">
                <a16:creationId xmlns:a16="http://schemas.microsoft.com/office/drawing/2014/main" id="{D20C2A0D-EC18-4518-B9E8-0FC77EC96909}"/>
              </a:ext>
            </a:extLst>
          </p:cNvPr>
          <p:cNvSpPr txBox="1"/>
          <p:nvPr/>
        </p:nvSpPr>
        <p:spPr>
          <a:xfrm>
            <a:off x="2206364" y="2081086"/>
            <a:ext cx="1374277" cy="1131079"/>
          </a:xfrm>
          <a:prstGeom prst="rect">
            <a:avLst/>
          </a:prstGeom>
          <a:noFill/>
        </p:spPr>
        <p:txBody>
          <a:bodyPr wrap="square" rtlCol="0">
            <a:spAutoFit/>
          </a:bodyPr>
          <a:lstStyle/>
          <a:p>
            <a:r>
              <a:rPr lang="en-US" sz="1125" dirty="0">
                <a:solidFill>
                  <a:srgbClr val="C00000"/>
                </a:solidFill>
                <a:latin typeface="Georgia"/>
              </a:rPr>
              <a:t>Samuel, Kings, Chron</a:t>
            </a:r>
          </a:p>
          <a:p>
            <a:r>
              <a:rPr lang="en-US" sz="1125" dirty="0">
                <a:solidFill>
                  <a:srgbClr val="C00000"/>
                </a:solidFill>
                <a:latin typeface="Georgia"/>
              </a:rPr>
              <a:t>Major/Minor Prophets</a:t>
            </a:r>
          </a:p>
          <a:p>
            <a:r>
              <a:rPr lang="en-US" sz="1125" dirty="0">
                <a:solidFill>
                  <a:srgbClr val="C00000"/>
                </a:solidFill>
                <a:latin typeface="Georgia"/>
              </a:rPr>
              <a:t>Psalms, </a:t>
            </a:r>
            <a:r>
              <a:rPr lang="en-US" sz="1125" dirty="0" err="1">
                <a:solidFill>
                  <a:srgbClr val="C00000"/>
                </a:solidFill>
                <a:latin typeface="Georgia"/>
              </a:rPr>
              <a:t>etc</a:t>
            </a:r>
            <a:endParaRPr lang="en-US" sz="1125" dirty="0">
              <a:solidFill>
                <a:srgbClr val="C00000"/>
              </a:solidFill>
              <a:latin typeface="Georgia"/>
            </a:endParaRPr>
          </a:p>
          <a:p>
            <a:r>
              <a:rPr lang="en-US" sz="1125" dirty="0">
                <a:solidFill>
                  <a:srgbClr val="C00000"/>
                </a:solidFill>
                <a:latin typeface="Georgia"/>
              </a:rPr>
              <a:t>1040-930 BC</a:t>
            </a:r>
          </a:p>
        </p:txBody>
      </p:sp>
    </p:spTree>
    <p:extLst>
      <p:ext uri="{BB962C8B-B14F-4D97-AF65-F5344CB8AC3E}">
        <p14:creationId xmlns:p14="http://schemas.microsoft.com/office/powerpoint/2010/main" val="3823061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AAB2-43D1-4495-8B7A-8D9012D168A0}"/>
              </a:ext>
            </a:extLst>
          </p:cNvPr>
          <p:cNvSpPr>
            <a:spLocks noGrp="1"/>
          </p:cNvSpPr>
          <p:nvPr>
            <p:ph type="title"/>
          </p:nvPr>
        </p:nvSpPr>
        <p:spPr/>
        <p:txBody>
          <a:bodyPr/>
          <a:lstStyle/>
          <a:p>
            <a:r>
              <a:rPr lang="en-US" dirty="0"/>
              <a:t>Class Schedule</a:t>
            </a:r>
          </a:p>
        </p:txBody>
      </p:sp>
      <p:graphicFrame>
        <p:nvGraphicFramePr>
          <p:cNvPr id="5" name="Table 4">
            <a:extLst>
              <a:ext uri="{FF2B5EF4-FFF2-40B4-BE49-F238E27FC236}">
                <a16:creationId xmlns:a16="http://schemas.microsoft.com/office/drawing/2014/main" id="{21FFAFAC-3323-4604-8B91-6E1BBE4DEC68}"/>
              </a:ext>
            </a:extLst>
          </p:cNvPr>
          <p:cNvGraphicFramePr>
            <a:graphicFrameLocks noGrp="1"/>
          </p:cNvGraphicFramePr>
          <p:nvPr>
            <p:extLst>
              <p:ext uri="{D42A27DB-BD31-4B8C-83A1-F6EECF244321}">
                <p14:modId xmlns:p14="http://schemas.microsoft.com/office/powerpoint/2010/main" val="888519508"/>
              </p:ext>
            </p:extLst>
          </p:nvPr>
        </p:nvGraphicFramePr>
        <p:xfrm>
          <a:off x="150125" y="1417638"/>
          <a:ext cx="8843749" cy="4459419"/>
        </p:xfrm>
        <a:graphic>
          <a:graphicData uri="http://schemas.openxmlformats.org/drawingml/2006/table">
            <a:tbl>
              <a:tblPr/>
              <a:tblGrid>
                <a:gridCol w="1437110">
                  <a:extLst>
                    <a:ext uri="{9D8B030D-6E8A-4147-A177-3AD203B41FA5}">
                      <a16:colId xmlns:a16="http://schemas.microsoft.com/office/drawing/2014/main" val="3652788222"/>
                    </a:ext>
                  </a:extLst>
                </a:gridCol>
                <a:gridCol w="4200780">
                  <a:extLst>
                    <a:ext uri="{9D8B030D-6E8A-4147-A177-3AD203B41FA5}">
                      <a16:colId xmlns:a16="http://schemas.microsoft.com/office/drawing/2014/main" val="3310691958"/>
                    </a:ext>
                  </a:extLst>
                </a:gridCol>
                <a:gridCol w="3205859">
                  <a:extLst>
                    <a:ext uri="{9D8B030D-6E8A-4147-A177-3AD203B41FA5}">
                      <a16:colId xmlns:a16="http://schemas.microsoft.com/office/drawing/2014/main" val="511458620"/>
                    </a:ext>
                  </a:extLst>
                </a:gridCol>
              </a:tblGrid>
              <a:tr h="220553">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Lesson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Bible Period</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Bible Reference</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603354"/>
                  </a:ext>
                </a:extLst>
              </a:tr>
              <a:tr h="220553">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Creation and The Patriarchs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Genesis 1-50, </a:t>
                      </a:r>
                      <a:r>
                        <a:rPr lang="x-none" sz="1400">
                          <a:effectLst/>
                          <a:latin typeface="Arial" panose="020B0604020202020204" pitchFamily="34" charset="0"/>
                          <a:ea typeface="Calibri" panose="020F0502020204030204" pitchFamily="34" charset="0"/>
                          <a:cs typeface="Times New Roman" panose="02020603050405020304" pitchFamily="18" charset="0"/>
                        </a:rPr>
                        <a:t>Job</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791098"/>
                  </a:ext>
                </a:extLst>
              </a:tr>
              <a:tr h="355560">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Exodus &amp; Wilderness Wanderings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Exodus, Leviticus, Numbers, Deuteronomy</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408213"/>
                  </a:ext>
                </a:extLst>
              </a:tr>
              <a:tr h="220553">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Conquest &amp; Time of Judges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Joshua, Judges &amp; Ruth, 1 Samuel 1-7</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551362"/>
                  </a:ext>
                </a:extLst>
              </a:tr>
              <a:tr h="969462">
                <a:tc>
                  <a:txBody>
                    <a:bodyPr/>
                    <a:lstStyle/>
                    <a:p>
                      <a:pPr marL="0" marR="0" algn="ctr">
                        <a:lnSpc>
                          <a:spcPct val="115000"/>
                        </a:lnSpc>
                        <a:spcBef>
                          <a:spcPts val="720"/>
                        </a:spcBef>
                        <a:spcAft>
                          <a:spcPts val="100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United Kingdom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Samuel 8-31 &amp; 2 Samuel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Kings 1-11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Chron 1-2 Chron 9, Psalm, Proverbs, Ecclesiastes,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Song of Solomon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11735"/>
                  </a:ext>
                </a:extLst>
              </a:tr>
              <a:tr h="622158">
                <a:tc>
                  <a:txBody>
                    <a:bodyPr/>
                    <a:lstStyle/>
                    <a:p>
                      <a:pPr marL="0" marR="0" algn="ctr">
                        <a:lnSpc>
                          <a:spcPct val="115000"/>
                        </a:lnSpc>
                        <a:spcBef>
                          <a:spcPts val="720"/>
                        </a:spcBef>
                        <a:spcAft>
                          <a:spcPts val="1000"/>
                        </a:spcAft>
                      </a:pPr>
                      <a:r>
                        <a:rPr lang="en-US" sz="1400">
                          <a:effectLst/>
                          <a:latin typeface="Arial" panose="020B0604020202020204" pitchFamily="34" charset="0"/>
                          <a:ea typeface="Calibri" panose="020F0502020204030204" pitchFamily="34"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Divided Kingdom –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Days of Israel &amp; Judah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I Kings 12-2 Kings 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 Chron 10-28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758266"/>
                  </a:ext>
                </a:extLst>
              </a:tr>
              <a:tr h="380184">
                <a:tc>
                  <a:txBody>
                    <a:bodyPr/>
                    <a:lstStyle/>
                    <a:p>
                      <a:pPr marL="0" marR="0" algn="ctr">
                        <a:lnSpc>
                          <a:spcPct val="115000"/>
                        </a:lnSpc>
                        <a:spcBef>
                          <a:spcPts val="720"/>
                        </a:spcBef>
                        <a:spcAft>
                          <a:spcPts val="1000"/>
                        </a:spcAft>
                      </a:pPr>
                      <a:r>
                        <a:rPr lang="en-US" sz="1400">
                          <a:effectLst/>
                          <a:latin typeface="Arial" panose="020B0604020202020204" pitchFamily="34" charset="0"/>
                          <a:ea typeface="Calibri" panose="020F0502020204030204" pitchFamily="34"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Divided Kingdom – Judah Alone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 Kings 18-23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 Chron 29-35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82455"/>
                  </a:ext>
                </a:extLst>
              </a:tr>
              <a:tr h="380184">
                <a:tc>
                  <a:txBody>
                    <a:bodyPr/>
                    <a:lstStyle/>
                    <a:p>
                      <a:pPr marL="0" marR="0" algn="ctr">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Fall of Judah &amp; the Prophets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2 Kings 23-25,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2 Chron 36, Jeremiah, Minor Prophets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4731"/>
                  </a:ext>
                </a:extLst>
              </a:tr>
              <a:tr h="380184">
                <a:tc>
                  <a:txBody>
                    <a:bodyPr/>
                    <a:lstStyle/>
                    <a:p>
                      <a:pPr marL="0" marR="0" algn="ctr">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Exile &amp; Remnant Returns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720"/>
                        </a:spcBef>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Jeremiah, Ezekiel &amp; Daniel Ezra, Nehemiah, Esther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153099"/>
                  </a:ext>
                </a:extLst>
              </a:tr>
            </a:tbl>
          </a:graphicData>
        </a:graphic>
      </p:graphicFrame>
    </p:spTree>
    <p:extLst>
      <p:ext uri="{BB962C8B-B14F-4D97-AF65-F5344CB8AC3E}">
        <p14:creationId xmlns:p14="http://schemas.microsoft.com/office/powerpoint/2010/main" val="55235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C949-BF2E-4305-9CEB-D1D6B07C90E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2ED3B35-533E-4E69-BA80-23BAC2568F45}"/>
              </a:ext>
            </a:extLst>
          </p:cNvPr>
          <p:cNvPicPr>
            <a:picLocks noChangeAspect="1"/>
          </p:cNvPicPr>
          <p:nvPr/>
        </p:nvPicPr>
        <p:blipFill>
          <a:blip r:embed="rId2"/>
          <a:stretch>
            <a:fillRect/>
          </a:stretch>
        </p:blipFill>
        <p:spPr>
          <a:xfrm>
            <a:off x="366712" y="219075"/>
            <a:ext cx="8410575" cy="6419850"/>
          </a:xfrm>
          <a:prstGeom prst="rect">
            <a:avLst/>
          </a:prstGeom>
        </p:spPr>
      </p:pic>
      <p:pic>
        <p:nvPicPr>
          <p:cNvPr id="5" name="Picture 4" descr="Diagram&#10;&#10;Description automatically generated">
            <a:extLst>
              <a:ext uri="{FF2B5EF4-FFF2-40B4-BE49-F238E27FC236}">
                <a16:creationId xmlns:a16="http://schemas.microsoft.com/office/drawing/2014/main" id="{C072123C-5A43-4BCE-AA08-14E23FB03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019" y="1840934"/>
            <a:ext cx="3529730" cy="4525032"/>
          </a:xfrm>
          <a:prstGeom prst="rect">
            <a:avLst/>
          </a:prstGeom>
        </p:spPr>
      </p:pic>
    </p:spTree>
    <p:extLst>
      <p:ext uri="{BB962C8B-B14F-4D97-AF65-F5344CB8AC3E}">
        <p14:creationId xmlns:p14="http://schemas.microsoft.com/office/powerpoint/2010/main" val="2453116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Creation &amp; Fall</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7" name="Picture 1" descr="Creation-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838200"/>
            <a:ext cx="2279737"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743200" y="2047875"/>
            <a:ext cx="533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Book   - Genesis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Author</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Moses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Date of Writing</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1446/45 BC (at Mt Sinai)</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Theme</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Origins/Beginnings and Promises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990600" y="3429000"/>
          <a:ext cx="6781800" cy="2057400"/>
        </p:xfrm>
        <a:graphic>
          <a:graphicData uri="http://schemas.openxmlformats.org/drawingml/2006/table">
            <a:tbl>
              <a:tblPr firstRow="1" firstCol="1" bandRow="1">
                <a:tableStyleId>{5C22544A-7EE6-4342-B048-85BDC9FD1C3A}</a:tableStyleId>
              </a:tblPr>
              <a:tblGrid>
                <a:gridCol w="2507635">
                  <a:extLst>
                    <a:ext uri="{9D8B030D-6E8A-4147-A177-3AD203B41FA5}">
                      <a16:colId xmlns:a16="http://schemas.microsoft.com/office/drawing/2014/main" val="20000"/>
                    </a:ext>
                  </a:extLst>
                </a:gridCol>
                <a:gridCol w="2246617">
                  <a:extLst>
                    <a:ext uri="{9D8B030D-6E8A-4147-A177-3AD203B41FA5}">
                      <a16:colId xmlns:a16="http://schemas.microsoft.com/office/drawing/2014/main" val="20001"/>
                    </a:ext>
                  </a:extLst>
                </a:gridCol>
                <a:gridCol w="2027548">
                  <a:extLst>
                    <a:ext uri="{9D8B030D-6E8A-4147-A177-3AD203B41FA5}">
                      <a16:colId xmlns:a16="http://schemas.microsoft.com/office/drawing/2014/main" val="20002"/>
                    </a:ext>
                  </a:extLst>
                </a:gridCol>
              </a:tblGrid>
              <a:tr h="293914">
                <a:tc>
                  <a:txBody>
                    <a:bodyPr/>
                    <a:lstStyle/>
                    <a:p>
                      <a:pPr marL="0" marR="0">
                        <a:spcBef>
                          <a:spcPts val="0"/>
                        </a:spcBef>
                        <a:spcAft>
                          <a:spcPts val="0"/>
                        </a:spcAft>
                      </a:pPr>
                      <a:r>
                        <a:rPr lang="en-US" sz="1600" dirty="0">
                          <a:solidFill>
                            <a:schemeClr val="tx1"/>
                          </a:solidFill>
                          <a:effectLst/>
                        </a:rPr>
                        <a:t>BIBLE PERIOD</a:t>
                      </a:r>
                      <a:endParaRPr lang="en-US" sz="1600" dirty="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x-none" sz="1600">
                          <a:solidFill>
                            <a:schemeClr val="tx1"/>
                          </a:solidFill>
                          <a:effectLst/>
                        </a:rPr>
                        <a:t>MAIN ACTORS</a:t>
                      </a:r>
                      <a:endParaRPr lang="en-US" sz="160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x-none" sz="1600">
                          <a:solidFill>
                            <a:schemeClr val="tx1"/>
                          </a:solidFill>
                          <a:effectLst/>
                        </a:rPr>
                        <a:t>MAIN ACTION</a:t>
                      </a:r>
                      <a:endParaRPr lang="en-US" sz="1600">
                        <a:solidFill>
                          <a:schemeClr val="tx1"/>
                        </a:solidFill>
                        <a:effectLst/>
                        <a:latin typeface="Consolas"/>
                        <a:ea typeface="Calibri"/>
                        <a:cs typeface="Times New Roman"/>
                      </a:endParaRPr>
                    </a:p>
                  </a:txBody>
                  <a:tcPr marL="68580" marR="68580" marT="0" marB="0"/>
                </a:tc>
                <a:extLst>
                  <a:ext uri="{0D108BD9-81ED-4DB2-BD59-A6C34878D82A}">
                    <a16:rowId xmlns:a16="http://schemas.microsoft.com/office/drawing/2014/main" val="10000"/>
                  </a:ext>
                </a:extLst>
              </a:tr>
              <a:tr h="587829">
                <a:tc>
                  <a:txBody>
                    <a:bodyPr/>
                    <a:lstStyle/>
                    <a:p>
                      <a:pPr marL="0" marR="0">
                        <a:spcBef>
                          <a:spcPts val="0"/>
                        </a:spcBef>
                        <a:spcAft>
                          <a:spcPts val="0"/>
                        </a:spcAft>
                      </a:pPr>
                      <a:r>
                        <a:rPr lang="en-US" sz="1600">
                          <a:solidFill>
                            <a:schemeClr val="tx1"/>
                          </a:solidFill>
                          <a:effectLst/>
                        </a:rPr>
                        <a:t>CREATION AND FALL</a:t>
                      </a:r>
                    </a:p>
                    <a:p>
                      <a:pPr marL="0" marR="0">
                        <a:spcBef>
                          <a:spcPts val="0"/>
                        </a:spcBef>
                        <a:spcAft>
                          <a:spcPts val="0"/>
                        </a:spcAft>
                      </a:pPr>
                      <a:r>
                        <a:rPr lang="en-US" sz="1600">
                          <a:solidFill>
                            <a:schemeClr val="tx1"/>
                          </a:solidFill>
                          <a:effectLst/>
                        </a:rPr>
                        <a:t>Genesis 1 -11</a:t>
                      </a:r>
                      <a:endParaRPr lang="en-US" sz="1600">
                        <a:solidFill>
                          <a:schemeClr val="tx1"/>
                        </a:solidFill>
                        <a:effectLst/>
                        <a:latin typeface="Consolas"/>
                        <a:ea typeface="Calibri"/>
                        <a:cs typeface="Times New Roman"/>
                      </a:endParaRPr>
                    </a:p>
                  </a:txBody>
                  <a:tcPr marL="68580" marR="68580" marT="0" marB="0">
                    <a:solidFill>
                      <a:schemeClr val="bg1">
                        <a:lumMod val="85000"/>
                      </a:schemeClr>
                    </a:solidFill>
                  </a:tcPr>
                </a:tc>
                <a:tc>
                  <a:txBody>
                    <a:bodyPr/>
                    <a:lstStyle/>
                    <a:p>
                      <a:pPr marL="0" marR="0">
                        <a:spcBef>
                          <a:spcPts val="0"/>
                        </a:spcBef>
                        <a:spcAft>
                          <a:spcPts val="0"/>
                        </a:spcAft>
                      </a:pPr>
                      <a:r>
                        <a:rPr lang="en-US" sz="1600" u="none" strike="noStrike">
                          <a:solidFill>
                            <a:schemeClr val="tx1"/>
                          </a:solidFill>
                          <a:effectLst/>
                        </a:rPr>
                        <a:t> </a:t>
                      </a:r>
                      <a:endParaRPr lang="en-US" sz="160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en-US" sz="1600" dirty="0">
                          <a:solidFill>
                            <a:schemeClr val="tx1"/>
                          </a:solidFill>
                          <a:effectLst/>
                        </a:rPr>
                        <a:t>“Four Great Events”</a:t>
                      </a:r>
                      <a:endParaRPr lang="en-US" sz="1600" dirty="0">
                        <a:solidFill>
                          <a:schemeClr val="tx1"/>
                        </a:solidFill>
                        <a:effectLst/>
                        <a:latin typeface="Consolas"/>
                        <a:ea typeface="Calibri"/>
                        <a:cs typeface="Times New Roman"/>
                      </a:endParaRPr>
                    </a:p>
                  </a:txBody>
                  <a:tcPr marL="68580" marR="68580" marT="0" marB="0"/>
                </a:tc>
                <a:extLst>
                  <a:ext uri="{0D108BD9-81ED-4DB2-BD59-A6C34878D82A}">
                    <a16:rowId xmlns:a16="http://schemas.microsoft.com/office/drawing/2014/main" val="10001"/>
                  </a:ext>
                </a:extLst>
              </a:tr>
              <a:tr h="1175657">
                <a:tc>
                  <a:txBody>
                    <a:bodyPr/>
                    <a:lstStyle/>
                    <a:p>
                      <a:pPr marL="0" marR="0">
                        <a:spcBef>
                          <a:spcPts val="0"/>
                        </a:spcBef>
                        <a:spcAft>
                          <a:spcPts val="0"/>
                        </a:spcAft>
                      </a:pPr>
                      <a:r>
                        <a:rPr lang="x-none" sz="1600">
                          <a:solidFill>
                            <a:schemeClr val="tx1"/>
                          </a:solidFill>
                          <a:effectLst/>
                        </a:rPr>
                        <a:t>From the undated past up to 2165 </a:t>
                      </a:r>
                      <a:r>
                        <a:rPr lang="x-none" sz="1600" cap="small">
                          <a:solidFill>
                            <a:schemeClr val="tx1"/>
                          </a:solidFill>
                          <a:effectLst/>
                        </a:rPr>
                        <a:t>b.c.</a:t>
                      </a:r>
                      <a:endParaRPr lang="en-US" sz="1600" dirty="0">
                        <a:solidFill>
                          <a:schemeClr val="tx1"/>
                        </a:solidFill>
                        <a:effectLst/>
                        <a:latin typeface="Consolas"/>
                        <a:ea typeface="Calibri"/>
                        <a:cs typeface="Times New Roman"/>
                      </a:endParaRPr>
                    </a:p>
                  </a:txBody>
                  <a:tcPr marL="68580" marR="68580" marT="0" marB="0">
                    <a:solidFill>
                      <a:schemeClr val="bg1">
                        <a:lumMod val="85000"/>
                      </a:schemeClr>
                    </a:solidFill>
                  </a:tcPr>
                </a:tc>
                <a:tc>
                  <a:txBody>
                    <a:bodyPr/>
                    <a:lstStyle/>
                    <a:p>
                      <a:pPr marL="0" marR="0">
                        <a:spcBef>
                          <a:spcPts val="0"/>
                        </a:spcBef>
                        <a:spcAft>
                          <a:spcPts val="0"/>
                        </a:spcAft>
                      </a:pPr>
                      <a:r>
                        <a:rPr lang="x-none" sz="1600">
                          <a:solidFill>
                            <a:schemeClr val="tx1"/>
                          </a:solidFill>
                          <a:effectLst/>
                        </a:rPr>
                        <a:t>Adam, Abel, Enoch, Noah</a:t>
                      </a:r>
                      <a:endParaRPr lang="en-US" sz="160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x-none" sz="1600" dirty="0">
                          <a:solidFill>
                            <a:schemeClr val="tx1"/>
                          </a:solidFill>
                          <a:effectLst/>
                        </a:rPr>
                        <a:t>Creation</a:t>
                      </a:r>
                      <a:br>
                        <a:rPr lang="x-none" sz="1600" dirty="0">
                          <a:solidFill>
                            <a:schemeClr val="tx1"/>
                          </a:solidFill>
                          <a:effectLst/>
                        </a:rPr>
                      </a:br>
                      <a:r>
                        <a:rPr lang="en-US" sz="1600" dirty="0">
                          <a:solidFill>
                            <a:schemeClr val="tx1"/>
                          </a:solidFill>
                          <a:effectLst/>
                        </a:rPr>
                        <a:t>Fall</a:t>
                      </a:r>
                    </a:p>
                    <a:p>
                      <a:pPr marL="0" marR="0">
                        <a:spcBef>
                          <a:spcPts val="0"/>
                        </a:spcBef>
                        <a:spcAft>
                          <a:spcPts val="0"/>
                        </a:spcAft>
                      </a:pPr>
                      <a:r>
                        <a:rPr lang="x-none" sz="1600" dirty="0">
                          <a:solidFill>
                            <a:schemeClr val="tx1"/>
                          </a:solidFill>
                          <a:effectLst/>
                        </a:rPr>
                        <a:t>Flood</a:t>
                      </a:r>
                      <a:br>
                        <a:rPr lang="x-none" sz="1600" dirty="0">
                          <a:solidFill>
                            <a:schemeClr val="tx1"/>
                          </a:solidFill>
                          <a:effectLst/>
                        </a:rPr>
                      </a:br>
                      <a:r>
                        <a:rPr lang="x-none" sz="1600" dirty="0">
                          <a:solidFill>
                            <a:schemeClr val="tx1"/>
                          </a:solidFill>
                          <a:effectLst/>
                        </a:rPr>
                        <a:t>Tower of Babel</a:t>
                      </a:r>
                      <a:endParaRPr lang="en-US" sz="1600" dirty="0">
                        <a:solidFill>
                          <a:schemeClr val="tx1"/>
                        </a:solidFill>
                        <a:effectLst/>
                        <a:latin typeface="Consolas"/>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6" name="Freeform: Shape 5">
            <a:extLst>
              <a:ext uri="{FF2B5EF4-FFF2-40B4-BE49-F238E27FC236}">
                <a16:creationId xmlns:a16="http://schemas.microsoft.com/office/drawing/2014/main" id="{52B5FBBE-4291-47F6-986A-BB8A74E08898}"/>
              </a:ext>
            </a:extLst>
          </p:cNvPr>
          <p:cNvSpPr/>
          <p:nvPr/>
        </p:nvSpPr>
        <p:spPr>
          <a:xfrm rot="16200000">
            <a:off x="612569" y="493215"/>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a:t>Period 1</a:t>
            </a:r>
          </a:p>
        </p:txBody>
      </p:sp>
      <p:sp>
        <p:nvSpPr>
          <p:cNvPr id="8" name="Freeform: Shape 7">
            <a:extLst>
              <a:ext uri="{FF2B5EF4-FFF2-40B4-BE49-F238E27FC236}">
                <a16:creationId xmlns:a16="http://schemas.microsoft.com/office/drawing/2014/main" id="{E94E2BA9-7018-40FF-8FF1-755F5AE89E48}"/>
              </a:ext>
            </a:extLst>
          </p:cNvPr>
          <p:cNvSpPr/>
          <p:nvPr/>
        </p:nvSpPr>
        <p:spPr>
          <a:xfrm>
            <a:off x="780543" y="722315"/>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Creation &amp; Fall</a:t>
            </a:r>
          </a:p>
        </p:txBody>
      </p:sp>
    </p:spTree>
    <p:extLst>
      <p:ext uri="{BB962C8B-B14F-4D97-AF65-F5344CB8AC3E}">
        <p14:creationId xmlns:p14="http://schemas.microsoft.com/office/powerpoint/2010/main" val="886101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Patriarchs</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a:spLocks noChangeArrowheads="1"/>
          </p:cNvSpPr>
          <p:nvPr/>
        </p:nvSpPr>
        <p:spPr bwMode="auto">
          <a:xfrm>
            <a:off x="2743200" y="2047875"/>
            <a:ext cx="533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Book   - Genesis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Author</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Moses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Date of Writing</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1446/45 BC (at Mt Sinai)</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Theme</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Origins/Beginnings and Promises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4338" name="Picture 2">
            <a:extLst>
              <a:ext uri="{FF2B5EF4-FFF2-40B4-BE49-F238E27FC236}">
                <a16:creationId xmlns:a16="http://schemas.microsoft.com/office/drawing/2014/main" id="{E22C419F-ED47-49D6-AC9C-3EF6A6F73D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8569" y="909637"/>
            <a:ext cx="2219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141BC6CF-2EEF-49F2-B22B-CC5CC8108234}"/>
              </a:ext>
            </a:extLst>
          </p:cNvPr>
          <p:cNvGraphicFramePr>
            <a:graphicFrameLocks noGrp="1"/>
          </p:cNvGraphicFramePr>
          <p:nvPr>
            <p:extLst>
              <p:ext uri="{D42A27DB-BD31-4B8C-83A1-F6EECF244321}">
                <p14:modId xmlns:p14="http://schemas.microsoft.com/office/powerpoint/2010/main" val="1291665151"/>
              </p:ext>
            </p:extLst>
          </p:nvPr>
        </p:nvGraphicFramePr>
        <p:xfrm>
          <a:off x="637952" y="3423684"/>
          <a:ext cx="8240230" cy="3057740"/>
        </p:xfrm>
        <a:graphic>
          <a:graphicData uri="http://schemas.openxmlformats.org/drawingml/2006/table">
            <a:tbl>
              <a:tblPr firstRow="1" firstCol="1" bandRow="1">
                <a:tableStyleId>{5C22544A-7EE6-4342-B048-85BDC9FD1C3A}</a:tableStyleId>
              </a:tblPr>
              <a:tblGrid>
                <a:gridCol w="2041158">
                  <a:extLst>
                    <a:ext uri="{9D8B030D-6E8A-4147-A177-3AD203B41FA5}">
                      <a16:colId xmlns:a16="http://schemas.microsoft.com/office/drawing/2014/main" val="3780385099"/>
                    </a:ext>
                  </a:extLst>
                </a:gridCol>
                <a:gridCol w="3099536">
                  <a:extLst>
                    <a:ext uri="{9D8B030D-6E8A-4147-A177-3AD203B41FA5}">
                      <a16:colId xmlns:a16="http://schemas.microsoft.com/office/drawing/2014/main" val="1860550263"/>
                    </a:ext>
                  </a:extLst>
                </a:gridCol>
                <a:gridCol w="3099536">
                  <a:extLst>
                    <a:ext uri="{9D8B030D-6E8A-4147-A177-3AD203B41FA5}">
                      <a16:colId xmlns:a16="http://schemas.microsoft.com/office/drawing/2014/main" val="747763134"/>
                    </a:ext>
                  </a:extLst>
                </a:gridCol>
              </a:tblGrid>
              <a:tr h="276226">
                <a:tc>
                  <a:txBody>
                    <a:bodyPr/>
                    <a:lstStyle/>
                    <a:p>
                      <a:pPr marL="0" marR="0">
                        <a:spcBef>
                          <a:spcPts val="0"/>
                        </a:spcBef>
                        <a:spcAft>
                          <a:spcPts val="0"/>
                        </a:spcAft>
                      </a:pP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0953056"/>
                  </a:ext>
                </a:extLst>
              </a:tr>
              <a:tr h="828679">
                <a:tc>
                  <a:txBody>
                    <a:bodyPr/>
                    <a:lstStyle/>
                    <a:p>
                      <a:pPr marL="0" marR="0">
                        <a:spcBef>
                          <a:spcPts val="0"/>
                        </a:spcBef>
                        <a:spcAft>
                          <a:spcPts val="0"/>
                        </a:spcAft>
                      </a:pPr>
                      <a:r>
                        <a:rPr lang="en-US" sz="2000">
                          <a:effectLst/>
                        </a:rPr>
                        <a:t>PATRIARCHAL</a:t>
                      </a:r>
                    </a:p>
                    <a:p>
                      <a:pPr marL="0" marR="0">
                        <a:spcBef>
                          <a:spcPts val="0"/>
                        </a:spcBef>
                        <a:spcAft>
                          <a:spcPts val="0"/>
                        </a:spcAft>
                      </a:pPr>
                      <a:r>
                        <a:rPr lang="en-US" sz="2000">
                          <a:effectLst/>
                        </a:rPr>
                        <a:t>Genesis 12-50, Job</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sng" dirty="0">
                          <a:effectLst/>
                        </a:rPr>
                        <a:t>Four Great Men in Genesis &amp; Job</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none" strike="noStrike">
                          <a:effectLst/>
                        </a:rPr>
                        <a:t> </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4666972"/>
                  </a:ext>
                </a:extLst>
              </a:tr>
              <a:tr h="1838540">
                <a:tc>
                  <a:txBody>
                    <a:bodyPr/>
                    <a:lstStyle/>
                    <a:p>
                      <a:pPr marL="0" marR="0">
                        <a:spcBef>
                          <a:spcPts val="0"/>
                        </a:spcBef>
                        <a:spcAft>
                          <a:spcPts val="0"/>
                        </a:spcAft>
                      </a:pPr>
                      <a:r>
                        <a:rPr lang="en-US" sz="2000">
                          <a:effectLst/>
                        </a:rPr>
                        <a:t>2165 to 1804 </a:t>
                      </a:r>
                      <a:r>
                        <a:rPr lang="en-US" sz="2000" cap="small">
                          <a:effectLst/>
                        </a:rPr>
                        <a:t>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sng" dirty="0">
                          <a:effectLst/>
                        </a:rPr>
                        <a:t>Abraham</a:t>
                      </a:r>
                      <a:r>
                        <a:rPr lang="en-US" sz="2000" dirty="0">
                          <a:effectLst/>
                        </a:rPr>
                        <a:t>, Sarah, Rebekah, Rachel, Leah, </a:t>
                      </a:r>
                      <a:r>
                        <a:rPr lang="en-US" sz="2000" u="sng" dirty="0">
                          <a:effectLst/>
                        </a:rPr>
                        <a:t>Isaac</a:t>
                      </a:r>
                      <a:r>
                        <a:rPr lang="en-US" sz="2000" dirty="0">
                          <a:effectLst/>
                        </a:rPr>
                        <a:t>, </a:t>
                      </a:r>
                      <a:r>
                        <a:rPr lang="en-US" sz="2000" u="sng" dirty="0">
                          <a:effectLst/>
                        </a:rPr>
                        <a:t>Jacob</a:t>
                      </a:r>
                      <a:r>
                        <a:rPr lang="en-US" sz="2000" dirty="0">
                          <a:effectLst/>
                        </a:rPr>
                        <a:t>, </a:t>
                      </a:r>
                      <a:r>
                        <a:rPr lang="en-US" sz="2000" u="sng" dirty="0">
                          <a:effectLst/>
                        </a:rPr>
                        <a:t>Joseph</a:t>
                      </a:r>
                      <a:r>
                        <a:rPr lang="en-US" sz="2000" dirty="0">
                          <a:effectLst/>
                        </a:rPr>
                        <a:t>, </a:t>
                      </a:r>
                      <a:r>
                        <a:rPr lang="en-US" sz="2000" u="sng" dirty="0">
                          <a:effectLst/>
                        </a:rPr>
                        <a:t>Job</a:t>
                      </a:r>
                      <a:r>
                        <a:rPr lang="en-US" sz="2000" dirty="0">
                          <a:effectLst/>
                        </a:rPr>
                        <a:t> </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Beginning of Hebrew Nation</a:t>
                      </a:r>
                      <a:br>
                        <a:rPr lang="en-US" sz="2000" dirty="0">
                          <a:effectLst/>
                        </a:rPr>
                      </a:br>
                      <a:r>
                        <a:rPr lang="en-US" sz="2000" dirty="0">
                          <a:effectLst/>
                        </a:rPr>
                        <a:t>Giving of Abrahamic Covenant</a:t>
                      </a:r>
                      <a:br>
                        <a:rPr lang="en-US" sz="2000" dirty="0">
                          <a:effectLst/>
                        </a:rPr>
                      </a:br>
                      <a:r>
                        <a:rPr lang="en-US" sz="2000" dirty="0">
                          <a:effectLst/>
                        </a:rPr>
                        <a:t>Jews Move into Egypt</a:t>
                      </a:r>
                      <a:br>
                        <a:rPr lang="en-US" sz="2000" dirty="0">
                          <a:effectLst/>
                        </a:rPr>
                      </a:br>
                      <a:r>
                        <a:rPr lang="en-US" sz="2000" dirty="0">
                          <a:effectLst/>
                        </a:rPr>
                        <a:t>God Allows Satan to Test Job</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2140488"/>
                  </a:ext>
                </a:extLst>
              </a:tr>
            </a:tbl>
          </a:graphicData>
        </a:graphic>
      </p:graphicFrame>
      <p:sp>
        <p:nvSpPr>
          <p:cNvPr id="8" name="Freeform: Shape 7">
            <a:extLst>
              <a:ext uri="{FF2B5EF4-FFF2-40B4-BE49-F238E27FC236}">
                <a16:creationId xmlns:a16="http://schemas.microsoft.com/office/drawing/2014/main" id="{CC8318E0-778D-48AD-8151-206CE285CCC8}"/>
              </a:ext>
            </a:extLst>
          </p:cNvPr>
          <p:cNvSpPr/>
          <p:nvPr/>
        </p:nvSpPr>
        <p:spPr>
          <a:xfrm rot="16200000">
            <a:off x="713578" y="-4767"/>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2</a:t>
            </a:r>
          </a:p>
        </p:txBody>
      </p:sp>
      <p:sp>
        <p:nvSpPr>
          <p:cNvPr id="12" name="Freeform: Shape 11">
            <a:extLst>
              <a:ext uri="{FF2B5EF4-FFF2-40B4-BE49-F238E27FC236}">
                <a16:creationId xmlns:a16="http://schemas.microsoft.com/office/drawing/2014/main" id="{427697EE-37E9-4837-99E0-298D96F63F21}"/>
              </a:ext>
            </a:extLst>
          </p:cNvPr>
          <p:cNvSpPr/>
          <p:nvPr/>
        </p:nvSpPr>
        <p:spPr>
          <a:xfrm>
            <a:off x="896605" y="431697"/>
            <a:ext cx="1479098" cy="2534845"/>
          </a:xfrm>
          <a:custGeom>
            <a:avLst/>
            <a:gdLst>
              <a:gd name="connsiteX0" fmla="*/ 0 w 1479098"/>
              <a:gd name="connsiteY0" fmla="*/ 0 h 2534845"/>
              <a:gd name="connsiteX1" fmla="*/ 1479098 w 1479098"/>
              <a:gd name="connsiteY1" fmla="*/ 0 h 2534845"/>
              <a:gd name="connsiteX2" fmla="*/ 1479098 w 1479098"/>
              <a:gd name="connsiteY2" fmla="*/ 2534845 h 2534845"/>
              <a:gd name="connsiteX3" fmla="*/ 0 w 1479098"/>
              <a:gd name="connsiteY3" fmla="*/ 2534845 h 2534845"/>
              <a:gd name="connsiteX4" fmla="*/ 0 w 1479098"/>
              <a:gd name="connsiteY4" fmla="*/ 0 h 253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534845">
                <a:moveTo>
                  <a:pt x="0" y="0"/>
                </a:moveTo>
                <a:lnTo>
                  <a:pt x="1479098" y="0"/>
                </a:lnTo>
                <a:lnTo>
                  <a:pt x="1479098" y="2534845"/>
                </a:lnTo>
                <a:lnTo>
                  <a:pt x="0" y="253484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The Patriarchs</a:t>
            </a:r>
          </a:p>
        </p:txBody>
      </p:sp>
    </p:spTree>
    <p:extLst>
      <p:ext uri="{BB962C8B-B14F-4D97-AF65-F5344CB8AC3E}">
        <p14:creationId xmlns:p14="http://schemas.microsoft.com/office/powerpoint/2010/main" val="3492477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15D52B-B627-4E57-AA1E-92CEBDD567FC}"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sp>
        <p:nvSpPr>
          <p:cNvPr id="5" name="TextBox 4"/>
          <p:cNvSpPr txBox="1"/>
          <p:nvPr/>
        </p:nvSpPr>
        <p:spPr>
          <a:xfrm>
            <a:off x="1139697" y="3948684"/>
            <a:ext cx="7929636" cy="258532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Hebrews 11:8-10 (ESV)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By faith Abraham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obeyed when he was called to go out to a place that he was to receive as an inheritance. And he went out, not knowing where he was going.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By faith he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went to live in the land of promise, as in a foreign land, living in tents with Isaac and Jacob, heirs with him of the same promise.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he was looking forward to the city that has foundations, whose designer and builder is God. </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descr="A group of people on a beach&#10;&#10;Description automatically generated">
            <a:extLst>
              <a:ext uri="{FF2B5EF4-FFF2-40B4-BE49-F238E27FC236}">
                <a16:creationId xmlns:a16="http://schemas.microsoft.com/office/drawing/2014/main" id="{E958F216-0A4A-4826-A6ED-9FB289F2B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86" y="-105583"/>
            <a:ext cx="6164580" cy="3727597"/>
          </a:xfrm>
          <a:prstGeom prst="rect">
            <a:avLst/>
          </a:prstGeom>
        </p:spPr>
      </p:pic>
      <p:pic>
        <p:nvPicPr>
          <p:cNvPr id="7" name="Picture 6" descr="A picture containing invertebrate, animal&#10;&#10;Description automatically generated">
            <a:extLst>
              <a:ext uri="{FF2B5EF4-FFF2-40B4-BE49-F238E27FC236}">
                <a16:creationId xmlns:a16="http://schemas.microsoft.com/office/drawing/2014/main" id="{D110D975-F9AC-402C-A2E7-B94457E47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07" y="-66644"/>
            <a:ext cx="2226860" cy="3566635"/>
          </a:xfrm>
          <a:prstGeom prst="rect">
            <a:avLst/>
          </a:prstGeom>
        </p:spPr>
      </p:pic>
    </p:spTree>
    <p:extLst>
      <p:ext uri="{BB962C8B-B14F-4D97-AF65-F5344CB8AC3E}">
        <p14:creationId xmlns:p14="http://schemas.microsoft.com/office/powerpoint/2010/main" val="40143334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Exodus &amp; Wanderings</a:t>
            </a:r>
            <a:br>
              <a:rPr lang="en-US" sz="4400" kern="1200" dirty="0"/>
            </a:br>
            <a:endParaRPr lang="en-US" dirty="0"/>
          </a:p>
        </p:txBody>
      </p:sp>
      <p:sp>
        <p:nvSpPr>
          <p:cNvPr id="4" name="Freeform: Shape 3">
            <a:extLst>
              <a:ext uri="{FF2B5EF4-FFF2-40B4-BE49-F238E27FC236}">
                <a16:creationId xmlns:a16="http://schemas.microsoft.com/office/drawing/2014/main" id="{AD787684-510D-41A3-8411-CDF888138AEA}"/>
              </a:ext>
            </a:extLst>
          </p:cNvPr>
          <p:cNvSpPr/>
          <p:nvPr/>
        </p:nvSpPr>
        <p:spPr>
          <a:xfrm rot="16200000">
            <a:off x="415883" y="-77883"/>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3</a:t>
            </a:r>
          </a:p>
        </p:txBody>
      </p:sp>
      <p:sp>
        <p:nvSpPr>
          <p:cNvPr id="6" name="Freeform: Shape 5">
            <a:extLst>
              <a:ext uri="{FF2B5EF4-FFF2-40B4-BE49-F238E27FC236}">
                <a16:creationId xmlns:a16="http://schemas.microsoft.com/office/drawing/2014/main" id="{4FC4523B-46B0-4A26-A77C-A7B3E55AA5A7}"/>
              </a:ext>
            </a:extLst>
          </p:cNvPr>
          <p:cNvSpPr/>
          <p:nvPr/>
        </p:nvSpPr>
        <p:spPr>
          <a:xfrm>
            <a:off x="595733" y="332007"/>
            <a:ext cx="1593385" cy="939087"/>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Exodus &amp; Wanderings</a:t>
            </a:r>
          </a:p>
        </p:txBody>
      </p:sp>
      <p:graphicFrame>
        <p:nvGraphicFramePr>
          <p:cNvPr id="7" name="Table 6">
            <a:extLst>
              <a:ext uri="{FF2B5EF4-FFF2-40B4-BE49-F238E27FC236}">
                <a16:creationId xmlns:a16="http://schemas.microsoft.com/office/drawing/2014/main" id="{B07A1FC6-1877-4878-89EC-6CAB02200353}"/>
              </a:ext>
            </a:extLst>
          </p:cNvPr>
          <p:cNvGraphicFramePr>
            <a:graphicFrameLocks noGrp="1"/>
          </p:cNvGraphicFramePr>
          <p:nvPr>
            <p:extLst>
              <p:ext uri="{D42A27DB-BD31-4B8C-83A1-F6EECF244321}">
                <p14:modId xmlns:p14="http://schemas.microsoft.com/office/powerpoint/2010/main" val="3017181782"/>
              </p:ext>
            </p:extLst>
          </p:nvPr>
        </p:nvGraphicFramePr>
        <p:xfrm>
          <a:off x="169816" y="2029047"/>
          <a:ext cx="8869680" cy="3528441"/>
        </p:xfrm>
        <a:graphic>
          <a:graphicData uri="http://schemas.openxmlformats.org/drawingml/2006/table">
            <a:tbl>
              <a:tblPr firstRow="1" firstCol="1" bandRow="1">
                <a:tableStyleId>{5C22544A-7EE6-4342-B048-85BDC9FD1C3A}</a:tableStyleId>
              </a:tblPr>
              <a:tblGrid>
                <a:gridCol w="2319443">
                  <a:extLst>
                    <a:ext uri="{9D8B030D-6E8A-4147-A177-3AD203B41FA5}">
                      <a16:colId xmlns:a16="http://schemas.microsoft.com/office/drawing/2014/main" val="4108911554"/>
                    </a:ext>
                  </a:extLst>
                </a:gridCol>
                <a:gridCol w="3353098">
                  <a:extLst>
                    <a:ext uri="{9D8B030D-6E8A-4147-A177-3AD203B41FA5}">
                      <a16:colId xmlns:a16="http://schemas.microsoft.com/office/drawing/2014/main" val="670494683"/>
                    </a:ext>
                  </a:extLst>
                </a:gridCol>
                <a:gridCol w="3197139">
                  <a:extLst>
                    <a:ext uri="{9D8B030D-6E8A-4147-A177-3AD203B41FA5}">
                      <a16:colId xmlns:a16="http://schemas.microsoft.com/office/drawing/2014/main" val="3212333423"/>
                    </a:ext>
                  </a:extLst>
                </a:gridCol>
              </a:tblGrid>
              <a:tr h="0">
                <a:tc>
                  <a:txBody>
                    <a:bodyPr/>
                    <a:lstStyle/>
                    <a:p>
                      <a:pPr marL="0" marR="0">
                        <a:lnSpc>
                          <a:spcPct val="107000"/>
                        </a:lnSpc>
                        <a:spcBef>
                          <a:spcPts val="0"/>
                        </a:spcBef>
                        <a:spcAft>
                          <a:spcPts val="0"/>
                        </a:spcAft>
                      </a:pP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0436968"/>
                  </a:ext>
                </a:extLst>
              </a:tr>
              <a:tr h="0">
                <a:tc>
                  <a:txBody>
                    <a:bodyPr/>
                    <a:lstStyle/>
                    <a:p>
                      <a:pPr marL="0" marR="0">
                        <a:lnSpc>
                          <a:spcPct val="107000"/>
                        </a:lnSpc>
                        <a:spcBef>
                          <a:spcPts val="0"/>
                        </a:spcBef>
                        <a:spcAft>
                          <a:spcPts val="0"/>
                        </a:spcAft>
                      </a:pPr>
                      <a:r>
                        <a:rPr lang="x-none" sz="2000" dirty="0">
                          <a:effectLst/>
                        </a:rPr>
                        <a:t>Exodus &amp; Law Giving</a:t>
                      </a:r>
                      <a:endParaRPr lang="en-US" sz="2000" dirty="0">
                        <a:effectLst/>
                      </a:endParaRPr>
                    </a:p>
                  </a:txBody>
                  <a:tcPr marL="68580" marR="68580" marT="0" marB="0"/>
                </a:tc>
                <a:tc>
                  <a:txBody>
                    <a:bodyPr/>
                    <a:lstStyle/>
                    <a:p>
                      <a:pPr marL="0" marR="0">
                        <a:lnSpc>
                          <a:spcPct val="107000"/>
                        </a:lnSpc>
                        <a:spcBef>
                          <a:spcPts val="0"/>
                        </a:spcBef>
                        <a:spcAft>
                          <a:spcPts val="0"/>
                        </a:spcAft>
                      </a:pPr>
                      <a:r>
                        <a:rPr lang="x-none" sz="2000">
                          <a:effectLst/>
                        </a:rPr>
                        <a:t> </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 </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7878320"/>
                  </a:ext>
                </a:extLst>
              </a:tr>
              <a:tr h="0">
                <a:tc>
                  <a:txBody>
                    <a:bodyPr/>
                    <a:lstStyle/>
                    <a:p>
                      <a:pPr marL="0" marR="0">
                        <a:lnSpc>
                          <a:spcPct val="107000"/>
                        </a:lnSpc>
                        <a:spcBef>
                          <a:spcPts val="0"/>
                        </a:spcBef>
                        <a:spcAft>
                          <a:spcPts val="0"/>
                        </a:spcAft>
                      </a:pPr>
                      <a:r>
                        <a:rPr lang="x-none" sz="2000">
                          <a:effectLst/>
                        </a:rPr>
                        <a:t>1804 to 1405 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Moses, Aaron, Miriam </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Deliverance from Egypt</a:t>
                      </a:r>
                      <a:br>
                        <a:rPr lang="x-none" sz="2000" dirty="0">
                          <a:effectLst/>
                        </a:rPr>
                      </a:br>
                      <a:r>
                        <a:rPr lang="x-none" sz="2000" dirty="0">
                          <a:effectLst/>
                        </a:rPr>
                        <a:t>Building of the Tabernacle</a:t>
                      </a:r>
                      <a:br>
                        <a:rPr lang="x-none" sz="2000" dirty="0">
                          <a:effectLst/>
                        </a:rPr>
                      </a:br>
                      <a:r>
                        <a:rPr lang="x-none" sz="2000" dirty="0">
                          <a:effectLst/>
                        </a:rPr>
                        <a:t>Giving of the Law</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8598743"/>
                  </a:ext>
                </a:extLst>
              </a:tr>
              <a:tr h="0">
                <a:tc>
                  <a:txBody>
                    <a:bodyPr/>
                    <a:lstStyle/>
                    <a:p>
                      <a:pPr marL="0" marR="0">
                        <a:lnSpc>
                          <a:spcPct val="107000"/>
                        </a:lnSpc>
                        <a:spcBef>
                          <a:spcPts val="0"/>
                        </a:spcBef>
                        <a:spcAft>
                          <a:spcPts val="0"/>
                        </a:spcAft>
                      </a:pPr>
                      <a:r>
                        <a:rPr lang="x-none" sz="2000">
                          <a:effectLst/>
                        </a:rPr>
                        <a:t>Wilderness Wanderings</a:t>
                      </a:r>
                      <a:endParaRPr lang="en-US" sz="2000">
                        <a:effectLst/>
                      </a:endParaRPr>
                    </a:p>
                    <a:p>
                      <a:pPr marL="0" marR="0">
                        <a:lnSpc>
                          <a:spcPct val="107000"/>
                        </a:lnSpc>
                        <a:spcBef>
                          <a:spcPts val="0"/>
                        </a:spcBef>
                        <a:spcAft>
                          <a:spcPts val="0"/>
                        </a:spcAft>
                      </a:pPr>
                      <a:r>
                        <a:rPr lang="x-none" sz="2000">
                          <a:effectLst/>
                        </a:rPr>
                        <a:t>Numbers, Deuteronomy</a:t>
                      </a:r>
                      <a:endParaRPr lang="en-US" sz="2000">
                        <a:effectLst/>
                      </a:endParaRPr>
                    </a:p>
                    <a:p>
                      <a:pPr marL="0" marR="0">
                        <a:lnSpc>
                          <a:spcPct val="107000"/>
                        </a:lnSpc>
                        <a:spcBef>
                          <a:spcPts val="0"/>
                        </a:spcBef>
                        <a:spcAft>
                          <a:spcPts val="0"/>
                        </a:spcAft>
                      </a:pPr>
                      <a:r>
                        <a:rPr lang="x-none" sz="2000">
                          <a:effectLst/>
                        </a:rPr>
                        <a:t>1445 to 1405 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Moses, Aaron, Miriam</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The Failure at Kadesh-Barnea</a:t>
                      </a:r>
                      <a:endParaRPr lang="en-US" sz="2000" dirty="0">
                        <a:effectLst/>
                      </a:endParaRPr>
                    </a:p>
                    <a:p>
                      <a:pPr marL="0" marR="0">
                        <a:lnSpc>
                          <a:spcPct val="107000"/>
                        </a:lnSpc>
                        <a:spcBef>
                          <a:spcPts val="0"/>
                        </a:spcBef>
                        <a:spcAft>
                          <a:spcPts val="0"/>
                        </a:spcAft>
                      </a:pPr>
                      <a:r>
                        <a:rPr lang="x-none" sz="2000" dirty="0">
                          <a:effectLst/>
                        </a:rPr>
                        <a:t>40 years in Wilderness</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42487"/>
                  </a:ext>
                </a:extLst>
              </a:tr>
            </a:tbl>
          </a:graphicData>
        </a:graphic>
      </p:graphicFrame>
      <p:pic>
        <p:nvPicPr>
          <p:cNvPr id="8" name="Picture 3">
            <a:extLst>
              <a:ext uri="{FF2B5EF4-FFF2-40B4-BE49-F238E27FC236}">
                <a16:creationId xmlns:a16="http://schemas.microsoft.com/office/drawing/2014/main" id="{16548FE1-8243-4215-8D9B-AA75D1B7C2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170" y="2221386"/>
            <a:ext cx="1049337" cy="76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BDB9087E-0727-4813-A0A2-B0402101C5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1120" y="4555413"/>
            <a:ext cx="1100782" cy="10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03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Conquest &amp; Judges</a:t>
            </a:r>
            <a:br>
              <a:rPr lang="en-US" sz="4400" kern="1200" dirty="0"/>
            </a:br>
            <a:endParaRPr lang="en-US" dirty="0"/>
          </a:p>
        </p:txBody>
      </p:sp>
      <p:sp>
        <p:nvSpPr>
          <p:cNvPr id="10" name="Freeform: Shape 9">
            <a:extLst>
              <a:ext uri="{FF2B5EF4-FFF2-40B4-BE49-F238E27FC236}">
                <a16:creationId xmlns:a16="http://schemas.microsoft.com/office/drawing/2014/main" id="{CD303D98-6911-409F-B3D3-65E8D57CC196}"/>
              </a:ext>
            </a:extLst>
          </p:cNvPr>
          <p:cNvSpPr/>
          <p:nvPr/>
        </p:nvSpPr>
        <p:spPr>
          <a:xfrm rot="16200000">
            <a:off x="398916" y="2387"/>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4</a:t>
            </a:r>
          </a:p>
        </p:txBody>
      </p:sp>
      <p:sp>
        <p:nvSpPr>
          <p:cNvPr id="11" name="Freeform: Shape 10">
            <a:extLst>
              <a:ext uri="{FF2B5EF4-FFF2-40B4-BE49-F238E27FC236}">
                <a16:creationId xmlns:a16="http://schemas.microsoft.com/office/drawing/2014/main" id="{9A4F20EA-AC63-4486-BD9E-E2847BA1AA04}"/>
              </a:ext>
            </a:extLst>
          </p:cNvPr>
          <p:cNvSpPr/>
          <p:nvPr/>
        </p:nvSpPr>
        <p:spPr>
          <a:xfrm>
            <a:off x="566890" y="231487"/>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Conquest &amp; Judges</a:t>
            </a:r>
          </a:p>
        </p:txBody>
      </p:sp>
      <p:graphicFrame>
        <p:nvGraphicFramePr>
          <p:cNvPr id="3" name="Table 2">
            <a:extLst>
              <a:ext uri="{FF2B5EF4-FFF2-40B4-BE49-F238E27FC236}">
                <a16:creationId xmlns:a16="http://schemas.microsoft.com/office/drawing/2014/main" id="{EDA630A6-90E9-430B-9A6E-E43E61B9F2A8}"/>
              </a:ext>
            </a:extLst>
          </p:cNvPr>
          <p:cNvGraphicFramePr>
            <a:graphicFrameLocks noGrp="1"/>
          </p:cNvGraphicFramePr>
          <p:nvPr>
            <p:extLst>
              <p:ext uri="{D42A27DB-BD31-4B8C-83A1-F6EECF244321}">
                <p14:modId xmlns:p14="http://schemas.microsoft.com/office/powerpoint/2010/main" val="338900476"/>
              </p:ext>
            </p:extLst>
          </p:nvPr>
        </p:nvGraphicFramePr>
        <p:xfrm>
          <a:off x="457200" y="2447748"/>
          <a:ext cx="8420355" cy="3540253"/>
        </p:xfrm>
        <a:graphic>
          <a:graphicData uri="http://schemas.openxmlformats.org/drawingml/2006/table">
            <a:tbl>
              <a:tblPr firstRow="1" firstCol="1" bandRow="1">
                <a:tableStyleId>{5C22544A-7EE6-4342-B048-85BDC9FD1C3A}</a:tableStyleId>
              </a:tblPr>
              <a:tblGrid>
                <a:gridCol w="2201943">
                  <a:extLst>
                    <a:ext uri="{9D8B030D-6E8A-4147-A177-3AD203B41FA5}">
                      <a16:colId xmlns:a16="http://schemas.microsoft.com/office/drawing/2014/main" val="342385764"/>
                    </a:ext>
                  </a:extLst>
                </a:gridCol>
                <a:gridCol w="3183235">
                  <a:extLst>
                    <a:ext uri="{9D8B030D-6E8A-4147-A177-3AD203B41FA5}">
                      <a16:colId xmlns:a16="http://schemas.microsoft.com/office/drawing/2014/main" val="91751991"/>
                    </a:ext>
                  </a:extLst>
                </a:gridCol>
                <a:gridCol w="3035177">
                  <a:extLst>
                    <a:ext uri="{9D8B030D-6E8A-4147-A177-3AD203B41FA5}">
                      <a16:colId xmlns:a16="http://schemas.microsoft.com/office/drawing/2014/main" val="761378178"/>
                    </a:ext>
                  </a:extLst>
                </a:gridCol>
              </a:tblGrid>
              <a:tr h="0">
                <a:tc>
                  <a:txBody>
                    <a:bodyPr/>
                    <a:lstStyle/>
                    <a:p>
                      <a:pPr marL="0" marR="0">
                        <a:lnSpc>
                          <a:spcPct val="107000"/>
                        </a:lnSpc>
                        <a:spcBef>
                          <a:spcPts val="0"/>
                        </a:spcBef>
                        <a:spcAft>
                          <a:spcPts val="0"/>
                        </a:spcAft>
                      </a:pP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3388310"/>
                  </a:ext>
                </a:extLst>
              </a:tr>
              <a:tr h="91382">
                <a:tc>
                  <a:txBody>
                    <a:bodyPr/>
                    <a:lstStyle/>
                    <a:p>
                      <a:pPr marL="0" marR="0">
                        <a:lnSpc>
                          <a:spcPct val="107000"/>
                        </a:lnSpc>
                        <a:spcBef>
                          <a:spcPts val="0"/>
                        </a:spcBef>
                        <a:spcAft>
                          <a:spcPts val="0"/>
                        </a:spcAft>
                      </a:pPr>
                      <a:r>
                        <a:rPr lang="x-none" sz="2000" dirty="0">
                          <a:effectLst/>
                        </a:rPr>
                        <a:t>Conquest of Land</a:t>
                      </a:r>
                      <a:endParaRPr lang="en-US" sz="2000" dirty="0">
                        <a:effectLst/>
                      </a:endParaRPr>
                    </a:p>
                    <a:p>
                      <a:pPr marL="0" marR="0">
                        <a:lnSpc>
                          <a:spcPct val="107000"/>
                        </a:lnSpc>
                        <a:spcBef>
                          <a:spcPts val="0"/>
                        </a:spcBef>
                        <a:spcAft>
                          <a:spcPts val="0"/>
                        </a:spcAft>
                      </a:pPr>
                      <a:r>
                        <a:rPr lang="x-none" sz="2000" dirty="0">
                          <a:effectLst/>
                        </a:rPr>
                        <a:t>Joshua</a:t>
                      </a:r>
                      <a:endParaRPr lang="en-US" sz="2000" dirty="0">
                        <a:effectLst/>
                      </a:endParaRPr>
                    </a:p>
                    <a:p>
                      <a:pPr marL="0" marR="0">
                        <a:lnSpc>
                          <a:spcPct val="107000"/>
                        </a:lnSpc>
                        <a:spcBef>
                          <a:spcPts val="0"/>
                        </a:spcBef>
                        <a:spcAft>
                          <a:spcPts val="0"/>
                        </a:spcAft>
                      </a:pPr>
                      <a:r>
                        <a:rPr lang="x-none" sz="2000" dirty="0">
                          <a:effectLst/>
                        </a:rPr>
                        <a:t>1405 to 1382 b.c.</a:t>
                      </a:r>
                      <a:endParaRPr lang="en-US" sz="2000" dirty="0">
                        <a:effectLst/>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Joshua, Caleb, Rahab</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Invasion of the Land</a:t>
                      </a:r>
                      <a:br>
                        <a:rPr lang="x-none" sz="2000" dirty="0">
                          <a:effectLst/>
                        </a:rPr>
                      </a:br>
                      <a:r>
                        <a:rPr lang="x-none" sz="2000" dirty="0">
                          <a:effectLst/>
                        </a:rPr>
                        <a:t>Subjection of the Land</a:t>
                      </a:r>
                      <a:br>
                        <a:rPr lang="x-none" sz="2000" dirty="0">
                          <a:effectLst/>
                        </a:rPr>
                      </a:br>
                      <a:r>
                        <a:rPr lang="x-none" sz="2000" dirty="0">
                          <a:effectLst/>
                        </a:rPr>
                        <a:t>Division of the Land</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923281"/>
                  </a:ext>
                </a:extLst>
              </a:tr>
              <a:tr h="0">
                <a:tc>
                  <a:txBody>
                    <a:bodyPr/>
                    <a:lstStyle/>
                    <a:p>
                      <a:pPr marL="0" marR="0">
                        <a:lnSpc>
                          <a:spcPct val="107000"/>
                        </a:lnSpc>
                        <a:spcBef>
                          <a:spcPts val="0"/>
                        </a:spcBef>
                        <a:spcAft>
                          <a:spcPts val="0"/>
                        </a:spcAft>
                      </a:pPr>
                      <a:r>
                        <a:rPr lang="x-none" sz="2000" dirty="0">
                          <a:effectLst/>
                        </a:rPr>
                        <a:t>Judges</a:t>
                      </a:r>
                      <a:endParaRPr lang="en-US" sz="2000" dirty="0">
                        <a:effectLst/>
                      </a:endParaRPr>
                    </a:p>
                    <a:p>
                      <a:pPr marL="0" marR="0">
                        <a:lnSpc>
                          <a:spcPct val="107000"/>
                        </a:lnSpc>
                        <a:spcBef>
                          <a:spcPts val="0"/>
                        </a:spcBef>
                        <a:spcAft>
                          <a:spcPts val="0"/>
                        </a:spcAft>
                      </a:pPr>
                      <a:r>
                        <a:rPr lang="x-none" sz="2000" dirty="0">
                          <a:effectLst/>
                        </a:rPr>
                        <a:t>Judges &amp; Ruth</a:t>
                      </a:r>
                      <a:endParaRPr lang="en-US" sz="2000" dirty="0">
                        <a:effectLst/>
                      </a:endParaRPr>
                    </a:p>
                    <a:p>
                      <a:pPr marL="0" marR="0">
                        <a:lnSpc>
                          <a:spcPct val="107000"/>
                        </a:lnSpc>
                        <a:spcBef>
                          <a:spcPts val="0"/>
                        </a:spcBef>
                        <a:spcAft>
                          <a:spcPts val="0"/>
                        </a:spcAft>
                      </a:pPr>
                      <a:r>
                        <a:rPr lang="x-none" sz="2000" dirty="0">
                          <a:effectLst/>
                        </a:rPr>
                        <a:t>1382 to 1043 b.c.</a:t>
                      </a:r>
                      <a:endParaRPr lang="en-US" sz="2000" dirty="0">
                        <a:effectLst/>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Ehud, Barak, Deborah, Gideon, Jephthah, Samson</a:t>
                      </a:r>
                      <a:br>
                        <a:rPr lang="x-none" sz="2000">
                          <a:effectLst/>
                        </a:rPr>
                      </a:br>
                      <a:r>
                        <a:rPr lang="x-none" sz="2000">
                          <a:effectLst/>
                        </a:rPr>
                        <a:t>Ruth, Naomi, Boaz</a:t>
                      </a:r>
                      <a:br>
                        <a:rPr lang="x-none" sz="2000">
                          <a:effectLst/>
                        </a:rPr>
                      </a:br>
                      <a:r>
                        <a:rPr lang="x-none" sz="2000">
                          <a:effectLst/>
                        </a:rPr>
                        <a:t>Hannah, Eli, Samuel</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12 Judges</a:t>
                      </a:r>
                      <a:br>
                        <a:rPr lang="x-none" sz="2000" dirty="0">
                          <a:effectLst/>
                        </a:rPr>
                      </a:br>
                      <a:r>
                        <a:rPr lang="x-none" sz="2000" dirty="0">
                          <a:effectLst/>
                        </a:rPr>
                        <a:t>Marriage of a Moabite Girl</a:t>
                      </a:r>
                      <a:br>
                        <a:rPr lang="x-none" sz="2000" dirty="0">
                          <a:effectLst/>
                        </a:rPr>
                      </a:br>
                      <a:r>
                        <a:rPr lang="x-none" sz="2000" dirty="0">
                          <a:effectLst/>
                        </a:rPr>
                        <a:t>The Prayer of a Mother</a:t>
                      </a:r>
                      <a:br>
                        <a:rPr lang="x-none" sz="2000" dirty="0">
                          <a:effectLst/>
                        </a:rPr>
                      </a:br>
                      <a:r>
                        <a:rPr lang="x-none" sz="2000" dirty="0">
                          <a:effectLst/>
                        </a:rPr>
                        <a:t>The Death of a Priest</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2070430"/>
                  </a:ext>
                </a:extLst>
              </a:tr>
            </a:tbl>
          </a:graphicData>
        </a:graphic>
      </p:graphicFrame>
      <p:pic>
        <p:nvPicPr>
          <p:cNvPr id="12" name="Picture 5">
            <a:extLst>
              <a:ext uri="{FF2B5EF4-FFF2-40B4-BE49-F238E27FC236}">
                <a16:creationId xmlns:a16="http://schemas.microsoft.com/office/drawing/2014/main" id="{9E218E9E-E6E3-44AB-80B8-3475027210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439" y="5378401"/>
            <a:ext cx="11255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agram&#10;&#10;Description automatically generated">
            <a:extLst>
              <a:ext uri="{FF2B5EF4-FFF2-40B4-BE49-F238E27FC236}">
                <a16:creationId xmlns:a16="http://schemas.microsoft.com/office/drawing/2014/main" id="{EFBAE6AD-12AA-4384-91D9-49BE61C29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815" y="3079465"/>
            <a:ext cx="1765752" cy="927670"/>
          </a:xfrm>
          <a:prstGeom prst="rect">
            <a:avLst/>
          </a:prstGeom>
        </p:spPr>
      </p:pic>
    </p:spTree>
    <p:extLst>
      <p:ext uri="{BB962C8B-B14F-4D97-AF65-F5344CB8AC3E}">
        <p14:creationId xmlns:p14="http://schemas.microsoft.com/office/powerpoint/2010/main" val="4115592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United Kingdom</a:t>
            </a:r>
            <a:br>
              <a:rPr lang="en-US" sz="4400" kern="1200" dirty="0"/>
            </a:br>
            <a:endParaRPr lang="en-US" dirty="0"/>
          </a:p>
        </p:txBody>
      </p:sp>
      <p:pic>
        <p:nvPicPr>
          <p:cNvPr id="13" name="Picture 12" descr="Diagram&#10;&#10;Description automatically generated">
            <a:extLst>
              <a:ext uri="{FF2B5EF4-FFF2-40B4-BE49-F238E27FC236}">
                <a16:creationId xmlns:a16="http://schemas.microsoft.com/office/drawing/2014/main" id="{EFBAE6AD-12AA-4384-91D9-49BE61C29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065" y="366462"/>
            <a:ext cx="1765752" cy="927670"/>
          </a:xfrm>
          <a:prstGeom prst="rect">
            <a:avLst/>
          </a:prstGeom>
        </p:spPr>
      </p:pic>
      <p:sp>
        <p:nvSpPr>
          <p:cNvPr id="8" name="Freeform: Shape 7">
            <a:extLst>
              <a:ext uri="{FF2B5EF4-FFF2-40B4-BE49-F238E27FC236}">
                <a16:creationId xmlns:a16="http://schemas.microsoft.com/office/drawing/2014/main" id="{1E418210-7A59-4B33-80CC-C47F1948E6DD}"/>
              </a:ext>
            </a:extLst>
          </p:cNvPr>
          <p:cNvSpPr/>
          <p:nvPr/>
        </p:nvSpPr>
        <p:spPr>
          <a:xfrm rot="16200000">
            <a:off x="399482" y="-122685"/>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5</a:t>
            </a:r>
          </a:p>
        </p:txBody>
      </p:sp>
      <p:sp>
        <p:nvSpPr>
          <p:cNvPr id="9" name="Freeform: Shape 8">
            <a:extLst>
              <a:ext uri="{FF2B5EF4-FFF2-40B4-BE49-F238E27FC236}">
                <a16:creationId xmlns:a16="http://schemas.microsoft.com/office/drawing/2014/main" id="{15E30A5C-A227-480C-9629-666B20970E87}"/>
              </a:ext>
            </a:extLst>
          </p:cNvPr>
          <p:cNvSpPr/>
          <p:nvPr/>
        </p:nvSpPr>
        <p:spPr>
          <a:xfrm>
            <a:off x="596300" y="42911"/>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United Kingdom</a:t>
            </a:r>
          </a:p>
        </p:txBody>
      </p:sp>
      <p:graphicFrame>
        <p:nvGraphicFramePr>
          <p:cNvPr id="4" name="Table 3">
            <a:extLst>
              <a:ext uri="{FF2B5EF4-FFF2-40B4-BE49-F238E27FC236}">
                <a16:creationId xmlns:a16="http://schemas.microsoft.com/office/drawing/2014/main" id="{46EEF33D-95DD-4A6B-84E1-E6A571B70DF3}"/>
              </a:ext>
            </a:extLst>
          </p:cNvPr>
          <p:cNvGraphicFramePr>
            <a:graphicFrameLocks noGrp="1"/>
          </p:cNvGraphicFramePr>
          <p:nvPr>
            <p:extLst>
              <p:ext uri="{D42A27DB-BD31-4B8C-83A1-F6EECF244321}">
                <p14:modId xmlns:p14="http://schemas.microsoft.com/office/powerpoint/2010/main" val="354361819"/>
              </p:ext>
            </p:extLst>
          </p:nvPr>
        </p:nvGraphicFramePr>
        <p:xfrm>
          <a:off x="276225" y="1912620"/>
          <a:ext cx="8791575" cy="2743200"/>
        </p:xfrm>
        <a:graphic>
          <a:graphicData uri="http://schemas.openxmlformats.org/drawingml/2006/table">
            <a:tbl>
              <a:tblPr firstRow="1" firstCol="1" bandRow="1">
                <a:tableStyleId>{5C22544A-7EE6-4342-B048-85BDC9FD1C3A}</a:tableStyleId>
              </a:tblPr>
              <a:tblGrid>
                <a:gridCol w="2187576">
                  <a:extLst>
                    <a:ext uri="{9D8B030D-6E8A-4147-A177-3AD203B41FA5}">
                      <a16:colId xmlns:a16="http://schemas.microsoft.com/office/drawing/2014/main" val="2502999322"/>
                    </a:ext>
                  </a:extLst>
                </a:gridCol>
                <a:gridCol w="2724150">
                  <a:extLst>
                    <a:ext uri="{9D8B030D-6E8A-4147-A177-3AD203B41FA5}">
                      <a16:colId xmlns:a16="http://schemas.microsoft.com/office/drawing/2014/main" val="1832873736"/>
                    </a:ext>
                  </a:extLst>
                </a:gridCol>
                <a:gridCol w="3879849">
                  <a:extLst>
                    <a:ext uri="{9D8B030D-6E8A-4147-A177-3AD203B41FA5}">
                      <a16:colId xmlns:a16="http://schemas.microsoft.com/office/drawing/2014/main" val="3831342965"/>
                    </a:ext>
                  </a:extLst>
                </a:gridCol>
              </a:tblGrid>
              <a:tr h="0">
                <a:tc>
                  <a:txBody>
                    <a:bodyPr/>
                    <a:lstStyle/>
                    <a:p>
                      <a:pPr marL="0" marR="0">
                        <a:spcBef>
                          <a:spcPts val="0"/>
                        </a:spcBef>
                        <a:spcAft>
                          <a:spcPts val="0"/>
                        </a:spcAft>
                      </a:pPr>
                      <a:br>
                        <a:rPr lang="en-US" sz="2000" u="sng">
                          <a:effectLst/>
                        </a:rPr>
                      </a:b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0410924"/>
                  </a:ext>
                </a:extLst>
              </a:tr>
              <a:tr h="0">
                <a:tc>
                  <a:txBody>
                    <a:bodyPr/>
                    <a:lstStyle/>
                    <a:p>
                      <a:pPr marL="0" marR="0">
                        <a:spcBef>
                          <a:spcPts val="0"/>
                        </a:spcBef>
                        <a:spcAft>
                          <a:spcPts val="0"/>
                        </a:spcAft>
                      </a:pPr>
                      <a:r>
                        <a:rPr lang="en-US" sz="2000">
                          <a:effectLst/>
                        </a:rPr>
                        <a:t>United Kingdom</a:t>
                      </a:r>
                    </a:p>
                    <a:p>
                      <a:pPr marL="0" marR="0">
                        <a:spcBef>
                          <a:spcPts val="0"/>
                        </a:spcBef>
                        <a:spcAft>
                          <a:spcPts val="0"/>
                        </a:spcAft>
                      </a:pPr>
                      <a:r>
                        <a:rPr lang="en-US" sz="2000">
                          <a:effectLst/>
                        </a:rPr>
                        <a:t>1&amp;2 Samuel, I Kings, &amp; 1&amp;2 Chronicles</a:t>
                      </a:r>
                    </a:p>
                    <a:p>
                      <a:pPr marL="0" marR="0">
                        <a:spcBef>
                          <a:spcPts val="0"/>
                        </a:spcBef>
                        <a:spcAft>
                          <a:spcPts val="0"/>
                        </a:spcAft>
                      </a:pPr>
                      <a:r>
                        <a:rPr lang="en-US" sz="2000">
                          <a:effectLst/>
                        </a:rPr>
                        <a:t>1040 to 931 </a:t>
                      </a:r>
                      <a:r>
                        <a:rPr lang="en-US" sz="2000" cap="small">
                          <a:effectLst/>
                        </a:rPr>
                        <a:t>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Saul, David, Solomon, Joab, Abner, Absalom, Goliath, Nathan, Jonathan, Queen of Sheba</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Establishment of the Monarchy</a:t>
                      </a:r>
                    </a:p>
                    <a:p>
                      <a:pPr marL="0" marR="0">
                        <a:spcBef>
                          <a:spcPts val="0"/>
                        </a:spcBef>
                        <a:spcAft>
                          <a:spcPts val="0"/>
                        </a:spcAft>
                      </a:pPr>
                      <a:r>
                        <a:rPr lang="en-US" sz="2000" dirty="0">
                          <a:effectLst/>
                        </a:rPr>
                        <a:t>The Capture of Jerusalem by David</a:t>
                      </a:r>
                      <a:br>
                        <a:rPr lang="en-US" sz="2000" dirty="0">
                          <a:effectLst/>
                        </a:rPr>
                      </a:br>
                      <a:r>
                        <a:rPr lang="en-US" sz="2000" dirty="0">
                          <a:effectLst/>
                        </a:rPr>
                        <a:t>The Bringing of the Ark into Jerusalem</a:t>
                      </a:r>
                      <a:br>
                        <a:rPr lang="en-US" sz="2000" dirty="0">
                          <a:effectLst/>
                        </a:rPr>
                      </a:br>
                      <a:r>
                        <a:rPr lang="en-US" sz="2000" dirty="0">
                          <a:effectLst/>
                        </a:rPr>
                        <a:t>The Giving of the Davidic Covenant</a:t>
                      </a:r>
                      <a:br>
                        <a:rPr lang="en-US" sz="2000" dirty="0">
                          <a:effectLst/>
                        </a:rPr>
                      </a:br>
                      <a:r>
                        <a:rPr lang="en-US" sz="2000" dirty="0">
                          <a:effectLst/>
                        </a:rPr>
                        <a:t>The Construction of the First Temple</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955835"/>
                  </a:ext>
                </a:extLst>
              </a:tr>
            </a:tbl>
          </a:graphicData>
        </a:graphic>
      </p:graphicFrame>
      <p:pic>
        <p:nvPicPr>
          <p:cNvPr id="1025" name="Picture 1">
            <a:extLst>
              <a:ext uri="{FF2B5EF4-FFF2-40B4-BE49-F238E27FC236}">
                <a16:creationId xmlns:a16="http://schemas.microsoft.com/office/drawing/2014/main" id="{0841568F-D6B6-4AE0-A86C-AB3C3BA7D0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1363" y="3843020"/>
            <a:ext cx="161428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5471C1C3-0D82-4504-96B7-C46F46B8D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537" y="4762500"/>
            <a:ext cx="7506758" cy="126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60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AAAD22-36EE-4D41-80B7-F045EC71D1B4}"/>
              </a:ext>
            </a:extLst>
          </p:cNvPr>
          <p:cNvSpPr/>
          <p:nvPr/>
        </p:nvSpPr>
        <p:spPr>
          <a:xfrm>
            <a:off x="0" y="3755254"/>
            <a:ext cx="9144000" cy="310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DA2FA-FF0A-49F1-BA10-82008F5180D4}"/>
              </a:ext>
            </a:extLst>
          </p:cNvPr>
          <p:cNvSpPr>
            <a:spLocks noGrp="1"/>
          </p:cNvSpPr>
          <p:nvPr>
            <p:ph type="title"/>
          </p:nvPr>
        </p:nvSpPr>
        <p:spPr/>
        <p:txBody>
          <a:bodyPr/>
          <a:lstStyle/>
          <a:p>
            <a:endParaRPr lang="en-US"/>
          </a:p>
        </p:txBody>
      </p:sp>
      <p:pic>
        <p:nvPicPr>
          <p:cNvPr id="4" name="Picture 3" descr="A picture containing text, person&#10;&#10;Description automatically generated">
            <a:extLst>
              <a:ext uri="{FF2B5EF4-FFF2-40B4-BE49-F238E27FC236}">
                <a16:creationId xmlns:a16="http://schemas.microsoft.com/office/drawing/2014/main" id="{72B54DDE-023B-407B-9559-6727C3315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105832"/>
          </a:xfrm>
          <a:prstGeom prst="rect">
            <a:avLst/>
          </a:prstGeom>
        </p:spPr>
      </p:pic>
      <p:sp>
        <p:nvSpPr>
          <p:cNvPr id="5" name="TextBox 4">
            <a:extLst>
              <a:ext uri="{FF2B5EF4-FFF2-40B4-BE49-F238E27FC236}">
                <a16:creationId xmlns:a16="http://schemas.microsoft.com/office/drawing/2014/main" id="{81936AD6-7F5B-41D6-9074-939B63F74467}"/>
              </a:ext>
            </a:extLst>
          </p:cNvPr>
          <p:cNvSpPr txBox="1"/>
          <p:nvPr/>
        </p:nvSpPr>
        <p:spPr>
          <a:xfrm>
            <a:off x="1085849" y="3983188"/>
            <a:ext cx="6819901" cy="1323439"/>
          </a:xfrm>
          <a:prstGeom prst="rect">
            <a:avLst/>
          </a:prstGeom>
          <a:solidFill>
            <a:schemeClr val="bg1">
              <a:alpha val="46000"/>
            </a:schemeClr>
          </a:solidFill>
        </p:spPr>
        <p:txBody>
          <a:bodyPr wrap="square" rtlCol="0">
            <a:spAutoFit/>
          </a:bodyPr>
          <a:lstStyle/>
          <a:p>
            <a:pPr algn="ctr"/>
            <a:r>
              <a:rPr lang="en-US" sz="4000" dirty="0">
                <a:effectLst/>
                <a:latin typeface="Arial" panose="020B0604020202020204" pitchFamily="34" charset="0"/>
                <a:ea typeface="Calibri" panose="020F0502020204030204" pitchFamily="34" charset="0"/>
              </a:rPr>
              <a:t>How did Saul, David, and Solomon differ?</a:t>
            </a:r>
            <a:endParaRPr lang="en-US" sz="4000" dirty="0"/>
          </a:p>
        </p:txBody>
      </p:sp>
    </p:spTree>
    <p:extLst>
      <p:ext uri="{BB962C8B-B14F-4D97-AF65-F5344CB8AC3E}">
        <p14:creationId xmlns:p14="http://schemas.microsoft.com/office/powerpoint/2010/main" val="3547229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D79B-A132-4C20-AD79-E3C13CEA2DBA}"/>
              </a:ext>
            </a:extLst>
          </p:cNvPr>
          <p:cNvSpPr>
            <a:spLocks noGrp="1"/>
          </p:cNvSpPr>
          <p:nvPr>
            <p:ph type="title"/>
          </p:nvPr>
        </p:nvSpPr>
        <p:spPr/>
        <p:txBody>
          <a:bodyPr/>
          <a:lstStyle/>
          <a:p>
            <a:r>
              <a:rPr lang="en-US" dirty="0"/>
              <a:t>United Kingdom – 3 Kings</a:t>
            </a:r>
          </a:p>
        </p:txBody>
      </p:sp>
      <p:pic>
        <p:nvPicPr>
          <p:cNvPr id="4" name="Picture 3">
            <a:extLst>
              <a:ext uri="{FF2B5EF4-FFF2-40B4-BE49-F238E27FC236}">
                <a16:creationId xmlns:a16="http://schemas.microsoft.com/office/drawing/2014/main" id="{C6EB9774-D4DF-4BF1-B1F9-BC88F92F03F9}"/>
              </a:ext>
            </a:extLst>
          </p:cNvPr>
          <p:cNvPicPr>
            <a:picLocks noChangeAspect="1"/>
          </p:cNvPicPr>
          <p:nvPr/>
        </p:nvPicPr>
        <p:blipFill rotWithShape="1">
          <a:blip r:embed="rId2"/>
          <a:srcRect b="7220"/>
          <a:stretch/>
        </p:blipFill>
        <p:spPr>
          <a:xfrm>
            <a:off x="304439" y="1874520"/>
            <a:ext cx="8382361" cy="3108960"/>
          </a:xfrm>
          <a:prstGeom prst="rect">
            <a:avLst/>
          </a:prstGeom>
          <a:solidFill>
            <a:schemeClr val="bg1"/>
          </a:solidFill>
        </p:spPr>
      </p:pic>
    </p:spTree>
    <p:extLst>
      <p:ext uri="{BB962C8B-B14F-4D97-AF65-F5344CB8AC3E}">
        <p14:creationId xmlns:p14="http://schemas.microsoft.com/office/powerpoint/2010/main" val="2525168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Tree>
    <p:extLst>
      <p:ext uri="{BB962C8B-B14F-4D97-AF65-F5344CB8AC3E}">
        <p14:creationId xmlns:p14="http://schemas.microsoft.com/office/powerpoint/2010/main" val="296832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lstStyle/>
          <a:p>
            <a:r>
              <a:rPr lang="x-none" b="1"/>
              <a:t>Objectives</a:t>
            </a:r>
            <a:endParaRPr lang="en-US" b="1" dirty="0"/>
          </a:p>
        </p:txBody>
      </p:sp>
      <p:sp>
        <p:nvSpPr>
          <p:cNvPr id="3" name="TextBox 2"/>
          <p:cNvSpPr txBox="1"/>
          <p:nvPr/>
        </p:nvSpPr>
        <p:spPr>
          <a:xfrm>
            <a:off x="990600" y="1600200"/>
            <a:ext cx="7620000" cy="2308324"/>
          </a:xfrm>
          <a:prstGeom prst="rect">
            <a:avLst/>
          </a:prstGeom>
          <a:noFill/>
        </p:spPr>
        <p:txBody>
          <a:bodyPr wrap="square" rtlCol="0">
            <a:spAutoFit/>
          </a:bodyPr>
          <a:lstStyle/>
          <a:p>
            <a:pPr marL="457200" lvl="0" indent="-457200">
              <a:buFont typeface="+mj-lt"/>
              <a:buAutoNum type="arabicPeriod"/>
            </a:pPr>
            <a:r>
              <a:rPr lang="en-US" sz="2400" dirty="0"/>
              <a:t>Learn Major Bible Periods of Old Testament</a:t>
            </a:r>
          </a:p>
          <a:p>
            <a:pPr marL="457200" lvl="0" indent="-457200">
              <a:buFont typeface="+mj-lt"/>
              <a:buAutoNum type="arabicPeriod"/>
            </a:pPr>
            <a:r>
              <a:rPr lang="en-US" sz="2400" dirty="0"/>
              <a:t>Learn to Place Bible Events on a Timeline/In Order</a:t>
            </a:r>
          </a:p>
          <a:p>
            <a:pPr marL="457200" lvl="0" indent="-457200">
              <a:buFont typeface="+mj-lt"/>
              <a:buAutoNum type="arabicPeriod"/>
            </a:pPr>
            <a:r>
              <a:rPr lang="en-US" sz="2400" dirty="0"/>
              <a:t>Learn God’s Plan to bring Salvation to the World</a:t>
            </a:r>
          </a:p>
          <a:p>
            <a:pPr marL="457200" lvl="0" indent="-457200">
              <a:buFont typeface="+mj-lt"/>
              <a:buAutoNum type="arabicPeriod"/>
            </a:pPr>
            <a:r>
              <a:rPr lang="en-US" sz="2400" dirty="0"/>
              <a:t>Learn Main Topics of each Old Testament Book</a:t>
            </a:r>
          </a:p>
          <a:p>
            <a:pPr marL="457200" lvl="0" indent="-457200">
              <a:buFont typeface="+mj-lt"/>
              <a:buAutoNum type="arabicPeriod"/>
            </a:pPr>
            <a:r>
              <a:rPr lang="en-US" sz="2400" dirty="0"/>
              <a:t>Learn God’s relationship with man</a:t>
            </a:r>
          </a:p>
          <a:p>
            <a:pPr marL="457200" indent="-457200">
              <a:buFont typeface="+mj-lt"/>
              <a:buAutoNum type="arabicPeriod"/>
            </a:pPr>
            <a:endParaRPr lang="en-US" sz="2400" dirty="0"/>
          </a:p>
        </p:txBody>
      </p:sp>
    </p:spTree>
    <p:extLst>
      <p:ext uri="{BB962C8B-B14F-4D97-AF65-F5344CB8AC3E}">
        <p14:creationId xmlns:p14="http://schemas.microsoft.com/office/powerpoint/2010/main" val="1505817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p:txBody>
          <a:bodyPr/>
          <a:lstStyle/>
          <a:p>
            <a:r>
              <a:rPr lang="en-US"/>
              <a:t>Flow of 1 Samuel</a:t>
            </a:r>
          </a:p>
        </p:txBody>
      </p:sp>
      <p:sp>
        <p:nvSpPr>
          <p:cNvPr id="7171" name="Slide Number Placeholder 3"/>
          <p:cNvSpPr>
            <a:spLocks noGrp="1"/>
          </p:cNvSpPr>
          <p:nvPr>
            <p:ph type="sldNum" sz="quarter" idx="4294967295"/>
          </p:nvPr>
        </p:nvSpPr>
        <p:spPr bwMode="auto">
          <a:xfrm>
            <a:off x="8553450" y="6383338"/>
            <a:ext cx="5905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EBBF82-FD0D-40EC-AEEC-D9CF2A768CC7}" type="slidenum">
              <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charset="0"/>
            </a:endParaRPr>
          </a:p>
        </p:txBody>
      </p:sp>
      <p:pic>
        <p:nvPicPr>
          <p:cNvPr id="7172" name="Picture 6" descr="Jensen - Overlaps in 1 Samu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733550"/>
            <a:ext cx="85439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67690" y="2920728"/>
            <a:ext cx="1816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13-Unlawful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Sacrifice</a:t>
            </a:r>
          </a:p>
        </p:txBody>
      </p:sp>
      <p:sp>
        <p:nvSpPr>
          <p:cNvPr id="8" name="TextBox 7"/>
          <p:cNvSpPr txBox="1"/>
          <p:nvPr/>
        </p:nvSpPr>
        <p:spPr>
          <a:xfrm>
            <a:off x="2711745" y="3583934"/>
            <a:ext cx="1816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11- defeats Ammonites</a:t>
            </a:r>
          </a:p>
        </p:txBody>
      </p:sp>
      <p:sp>
        <p:nvSpPr>
          <p:cNvPr id="9" name="TextBox 8"/>
          <p:cNvSpPr txBox="1"/>
          <p:nvPr/>
        </p:nvSpPr>
        <p:spPr>
          <a:xfrm>
            <a:off x="4292229" y="4144263"/>
            <a:ext cx="19843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15- defeats Amalekites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Saul disobeys God</a:t>
            </a:r>
          </a:p>
        </p:txBody>
      </p:sp>
    </p:spTree>
    <p:extLst>
      <p:ext uri="{BB962C8B-B14F-4D97-AF65-F5344CB8AC3E}">
        <p14:creationId xmlns:p14="http://schemas.microsoft.com/office/powerpoint/2010/main" val="1944409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noGrp="1"/>
          </p:cNvSpPr>
          <p:nvPr>
            <p:ph type="title"/>
          </p:nvPr>
        </p:nvSpPr>
        <p:spPr>
          <a:xfrm>
            <a:off x="457200" y="-12453"/>
            <a:ext cx="8229600" cy="1143000"/>
          </a:xfrm>
        </p:spPr>
        <p:txBody>
          <a:bodyPr/>
          <a:lstStyle/>
          <a:p>
            <a:r>
              <a:rPr lang="en-US"/>
              <a:t>Flow of 1 &amp; 2 Kings</a:t>
            </a:r>
          </a:p>
        </p:txBody>
      </p:sp>
      <p:pic>
        <p:nvPicPr>
          <p:cNvPr id="11267" name="Picture 20" descr="Flow of 1 and 2 Kings.jpg"/>
          <p:cNvPicPr>
            <a:picLocks noChangeAspect="1"/>
          </p:cNvPicPr>
          <p:nvPr/>
        </p:nvPicPr>
        <p:blipFill>
          <a:blip r:embed="rId2" cstate="print"/>
          <a:srcRect/>
          <a:stretch>
            <a:fillRect/>
          </a:stretch>
        </p:blipFill>
        <p:spPr bwMode="auto">
          <a:xfrm>
            <a:off x="1123950" y="1027359"/>
            <a:ext cx="7364413" cy="5314950"/>
          </a:xfrm>
          <a:prstGeom prst="rect">
            <a:avLst/>
          </a:prstGeom>
          <a:noFill/>
          <a:ln w="9525">
            <a:noFill/>
            <a:miter lim="800000"/>
            <a:headEnd/>
            <a:tailEnd/>
          </a:ln>
        </p:spPr>
      </p:pic>
      <p:sp>
        <p:nvSpPr>
          <p:cNvPr id="11268" name="TextBox 21"/>
          <p:cNvSpPr txBox="1">
            <a:spLocks noChangeArrowheads="1"/>
          </p:cNvSpPr>
          <p:nvPr/>
        </p:nvSpPr>
        <p:spPr bwMode="auto">
          <a:xfrm>
            <a:off x="4572000" y="2046534"/>
            <a:ext cx="1190625" cy="307975"/>
          </a:xfrm>
          <a:prstGeom prst="rect">
            <a:avLst/>
          </a:prstGeom>
          <a:solidFill>
            <a:schemeClr val="tx1"/>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1  KINGS 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a:extLst>
              <a:ext uri="{FF2B5EF4-FFF2-40B4-BE49-F238E27FC236}">
                <a16:creationId xmlns:a16="http://schemas.microsoft.com/office/drawing/2014/main" id="{D24647F1-083F-42FB-913F-EF2C027A15B5}"/>
              </a:ext>
            </a:extLst>
          </p:cNvPr>
          <p:cNvSpPr>
            <a:spLocks noGrp="1"/>
          </p:cNvSpPr>
          <p:nvPr>
            <p:ph type="title"/>
          </p:nvPr>
        </p:nvSpPr>
        <p:spPr/>
        <p:txBody>
          <a:bodyPr/>
          <a:lstStyle/>
          <a:p>
            <a:r>
              <a:rPr lang="en-US" altLang="en-US"/>
              <a:t>Key Verses</a:t>
            </a:r>
          </a:p>
        </p:txBody>
      </p:sp>
      <p:sp>
        <p:nvSpPr>
          <p:cNvPr id="7171" name="Content Placeholder 2">
            <a:extLst>
              <a:ext uri="{FF2B5EF4-FFF2-40B4-BE49-F238E27FC236}">
                <a16:creationId xmlns:a16="http://schemas.microsoft.com/office/drawing/2014/main" id="{E213A849-92D2-4086-8CBF-26F7F4CD3FD1}"/>
              </a:ext>
            </a:extLst>
          </p:cNvPr>
          <p:cNvSpPr>
            <a:spLocks noGrp="1"/>
          </p:cNvSpPr>
          <p:nvPr>
            <p:ph idx="1"/>
          </p:nvPr>
        </p:nvSpPr>
        <p:spPr>
          <a:xfrm>
            <a:off x="1009650" y="1565275"/>
            <a:ext cx="7696200" cy="4525963"/>
          </a:xfrm>
        </p:spPr>
        <p:txBody>
          <a:bodyPr/>
          <a:lstStyle/>
          <a:p>
            <a:pPr>
              <a:buFont typeface="Arial" panose="020B0604020202020204" pitchFamily="34" charset="0"/>
              <a:buNone/>
            </a:pPr>
            <a:br>
              <a:rPr lang="en-US" altLang="en-US" sz="2800"/>
            </a:br>
            <a:r>
              <a:rPr lang="en-US" altLang="en-US" sz="2800" b="1"/>
              <a:t>1 Samuel 8:4-5(NKJV) </a:t>
            </a:r>
            <a:br>
              <a:rPr lang="en-US" altLang="en-US" sz="2800"/>
            </a:br>
            <a:r>
              <a:rPr lang="en-US" altLang="en-US" sz="2800" baseline="30000"/>
              <a:t>4</a:t>
            </a:r>
            <a:r>
              <a:rPr lang="en-US" altLang="en-US" sz="2800"/>
              <a:t>Then all the elders of Israel gathered together and came to Samuel at Ramah,  </a:t>
            </a:r>
            <a:br>
              <a:rPr lang="en-US" altLang="en-US" sz="2800"/>
            </a:br>
            <a:r>
              <a:rPr lang="en-US" altLang="en-US" sz="2800" baseline="30000"/>
              <a:t>5</a:t>
            </a:r>
            <a:r>
              <a:rPr lang="en-US" altLang="en-US" sz="2800"/>
              <a:t>and said to him, “Look, you are old, and your sons do not walk in your ways. Now make us a king to judge us like all the nations.”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D6212D-BAC5-4269-9C5E-8FC2874CB56C}"/>
              </a:ext>
            </a:extLst>
          </p:cNvPr>
          <p:cNvSpPr>
            <a:spLocks noGrp="1"/>
          </p:cNvSpPr>
          <p:nvPr>
            <p:ph type="title"/>
          </p:nvPr>
        </p:nvSpPr>
        <p:spPr/>
        <p:txBody>
          <a:bodyPr/>
          <a:lstStyle/>
          <a:p>
            <a:r>
              <a:rPr lang="en-US" altLang="en-US"/>
              <a:t>Samuel’s Farewell</a:t>
            </a:r>
          </a:p>
        </p:txBody>
      </p:sp>
      <p:pic>
        <p:nvPicPr>
          <p:cNvPr id="13315" name="Picture 3" descr="Samuel denounces Saul at altar-pg124.jpg">
            <a:extLst>
              <a:ext uri="{FF2B5EF4-FFF2-40B4-BE49-F238E27FC236}">
                <a16:creationId xmlns:a16="http://schemas.microsoft.com/office/drawing/2014/main" id="{73F4BA01-8334-4E7D-A2BF-60FB69D9397E}"/>
              </a:ext>
            </a:extLst>
          </p:cNvPr>
          <p:cNvPicPr>
            <a:picLocks noChangeAspect="1"/>
          </p:cNvPicPr>
          <p:nvPr/>
        </p:nvPicPr>
        <p:blipFill>
          <a:blip r:embed="rId2">
            <a:extLst>
              <a:ext uri="{28A0092B-C50C-407E-A947-70E740481C1C}">
                <a14:useLocalDpi xmlns:a14="http://schemas.microsoft.com/office/drawing/2010/main" val="0"/>
              </a:ext>
            </a:extLst>
          </a:blip>
          <a:srcRect l="59531"/>
          <a:stretch>
            <a:fillRect/>
          </a:stretch>
        </p:blipFill>
        <p:spPr bwMode="auto">
          <a:xfrm>
            <a:off x="7092950" y="1685925"/>
            <a:ext cx="20510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6">
            <a:extLst>
              <a:ext uri="{FF2B5EF4-FFF2-40B4-BE49-F238E27FC236}">
                <a16:creationId xmlns:a16="http://schemas.microsoft.com/office/drawing/2014/main" id="{D23344ED-7D16-49E1-A725-3379F6807554}"/>
              </a:ext>
            </a:extLst>
          </p:cNvPr>
          <p:cNvSpPr txBox="1">
            <a:spLocks noChangeArrowheads="1"/>
          </p:cNvSpPr>
          <p:nvPr/>
        </p:nvSpPr>
        <p:spPr bwMode="auto">
          <a:xfrm>
            <a:off x="1233488" y="1401763"/>
            <a:ext cx="516413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therefore, stand still, that I may </a:t>
            </a:r>
            <a:r>
              <a:rPr kumimoji="0" lang="en-US" alt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reason</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you before the Lord concerning all the righteous acts of the Lord which He did to you and your fathers:   (7)</a:t>
            </a: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7" name="TextBox 8">
            <a:extLst>
              <a:ext uri="{FF2B5EF4-FFF2-40B4-BE49-F238E27FC236}">
                <a16:creationId xmlns:a16="http://schemas.microsoft.com/office/drawing/2014/main" id="{DF859CAB-7DC1-40A1-B491-8187BCD66875}"/>
              </a:ext>
            </a:extLst>
          </p:cNvPr>
          <p:cNvSpPr txBox="1">
            <a:spLocks noChangeArrowheads="1"/>
          </p:cNvSpPr>
          <p:nvPr/>
        </p:nvSpPr>
        <p:spPr bwMode="auto">
          <a:xfrm>
            <a:off x="1670050" y="2859088"/>
            <a:ext cx="5432425" cy="8318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when you saw that </a:t>
            </a:r>
            <a:r>
              <a:rPr kumimoji="0" lang="en-US" alt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Nahash</a:t>
            </a: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king of the Ammonites came against you, you said to me, ‘No, but a king shall reign over us,’ </a:t>
            </a:r>
            <a:r>
              <a:rPr kumimoji="0" lang="en-US" altLang="en-U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the Lord your God </a:t>
            </a:r>
            <a:r>
              <a:rPr kumimoji="0" lang="en-US" altLang="en-US" sz="16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a:t>
            </a:r>
            <a:r>
              <a:rPr kumimoji="0" lang="en-US" altLang="en-U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your king. </a:t>
            </a:r>
          </a:p>
        </p:txBody>
      </p:sp>
      <p:sp>
        <p:nvSpPr>
          <p:cNvPr id="13318" name="TextBox 9">
            <a:extLst>
              <a:ext uri="{FF2B5EF4-FFF2-40B4-BE49-F238E27FC236}">
                <a16:creationId xmlns:a16="http://schemas.microsoft.com/office/drawing/2014/main" id="{9517E1CF-03AF-4E4E-A1CF-ACA30DAB2707}"/>
              </a:ext>
            </a:extLst>
          </p:cNvPr>
          <p:cNvSpPr txBox="1">
            <a:spLocks noChangeArrowheads="1"/>
          </p:cNvSpPr>
          <p:nvPr/>
        </p:nvSpPr>
        <p:spPr bwMode="auto">
          <a:xfrm>
            <a:off x="1319213" y="4008438"/>
            <a:ext cx="26892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14</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fear the Lord and serve Him and obey His voice, and do not rebel against the commandment of the Lord, then both you and the king who reigns over you will continue following the Lord your God. </a:t>
            </a:r>
            <a:b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9" name="TextBox 10">
            <a:extLst>
              <a:ext uri="{FF2B5EF4-FFF2-40B4-BE49-F238E27FC236}">
                <a16:creationId xmlns:a16="http://schemas.microsoft.com/office/drawing/2014/main" id="{C0CF29C8-C0A8-4E97-A924-0E16C47DE61A}"/>
              </a:ext>
            </a:extLst>
          </p:cNvPr>
          <p:cNvSpPr txBox="1">
            <a:spLocks noChangeArrowheads="1"/>
          </p:cNvSpPr>
          <p:nvPr/>
        </p:nvSpPr>
        <p:spPr bwMode="auto">
          <a:xfrm>
            <a:off x="4433888" y="4519613"/>
            <a:ext cx="2722562"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15</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However, if you do not obey the voice of the Lord, but rebel against the commandment of the Lord, then the hand of the Lord will be against you, as </a:t>
            </a:r>
            <a:r>
              <a:rPr kumimoji="0" lang="en-US" alt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 was</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against your fathers.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a:extLst>
              <a:ext uri="{FF2B5EF4-FFF2-40B4-BE49-F238E27FC236}">
                <a16:creationId xmlns:a16="http://schemas.microsoft.com/office/drawing/2014/main" id="{713573B3-7719-4C82-B412-331A88FFA9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143000"/>
            <a:ext cx="368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43" name="Rectangle 2">
            <a:extLst>
              <a:ext uri="{FF2B5EF4-FFF2-40B4-BE49-F238E27FC236}">
                <a16:creationId xmlns:a16="http://schemas.microsoft.com/office/drawing/2014/main" id="{F3D498ED-8F80-405C-A504-65F80494D17B}"/>
              </a:ext>
            </a:extLst>
          </p:cNvPr>
          <p:cNvSpPr>
            <a:spLocks noGrp="1" noChangeArrowheads="1"/>
          </p:cNvSpPr>
          <p:nvPr>
            <p:ph type="title"/>
          </p:nvPr>
        </p:nvSpPr>
        <p:spPr>
          <a:xfrm>
            <a:off x="1466850" y="0"/>
            <a:ext cx="7677150" cy="914400"/>
          </a:xfrm>
        </p:spPr>
        <p:txBody>
          <a:bodyPr/>
          <a:lstStyle/>
          <a:p>
            <a:r>
              <a:rPr lang="en-US" altLang="en-US" sz="5400">
                <a:latin typeface="Times New Roman" panose="02020603050405020304" pitchFamily="18" charset="0"/>
              </a:rPr>
              <a:t>Kingdom of Saul</a:t>
            </a:r>
          </a:p>
        </p:txBody>
      </p:sp>
      <p:sp>
        <p:nvSpPr>
          <p:cNvPr id="10244" name="Rectangle 3">
            <a:extLst>
              <a:ext uri="{FF2B5EF4-FFF2-40B4-BE49-F238E27FC236}">
                <a16:creationId xmlns:a16="http://schemas.microsoft.com/office/drawing/2014/main" id="{BE91D09A-670A-497F-8F6E-12F61FB49355}"/>
              </a:ext>
            </a:extLst>
          </p:cNvPr>
          <p:cNvSpPr>
            <a:spLocks noGrp="1" noChangeArrowheads="1"/>
          </p:cNvSpPr>
          <p:nvPr>
            <p:ph type="body" idx="1"/>
          </p:nvPr>
        </p:nvSpPr>
        <p:spPr>
          <a:xfrm>
            <a:off x="5105400" y="1143000"/>
            <a:ext cx="4038600" cy="5791200"/>
          </a:xfrm>
        </p:spPr>
        <p:txBody>
          <a:bodyPr/>
          <a:lstStyle/>
          <a:p>
            <a:pPr>
              <a:lnSpc>
                <a:spcPct val="90000"/>
              </a:lnSpc>
            </a:pPr>
            <a:r>
              <a:rPr lang="en-US" altLang="en-US" b="1"/>
              <a:t>Ramah</a:t>
            </a:r>
          </a:p>
          <a:p>
            <a:pPr lvl="1">
              <a:lnSpc>
                <a:spcPct val="90000"/>
              </a:lnSpc>
            </a:pPr>
            <a:r>
              <a:rPr lang="en-US" altLang="en-US"/>
              <a:t>People gathered to ask Samuel to appoint for them a king</a:t>
            </a:r>
          </a:p>
          <a:p>
            <a:pPr lvl="1">
              <a:lnSpc>
                <a:spcPct val="90000"/>
              </a:lnSpc>
            </a:pPr>
            <a:r>
              <a:rPr lang="en-US" altLang="en-US"/>
              <a:t>Samuel is distressed</a:t>
            </a:r>
          </a:p>
          <a:p>
            <a:pPr lvl="2">
              <a:lnSpc>
                <a:spcPct val="90000"/>
              </a:lnSpc>
            </a:pPr>
            <a:r>
              <a:rPr lang="en-US" altLang="en-US"/>
              <a:t>God tells him to grant their request</a:t>
            </a:r>
          </a:p>
          <a:p>
            <a:pPr lvl="3">
              <a:lnSpc>
                <a:spcPct val="90000"/>
              </a:lnSpc>
            </a:pPr>
            <a:r>
              <a:rPr lang="en-US" altLang="en-US"/>
              <a:t>Not rejecting Samuel,  but rather rejecting God as their King</a:t>
            </a:r>
          </a:p>
          <a:p>
            <a:pPr lvl="1">
              <a:lnSpc>
                <a:spcPct val="90000"/>
              </a:lnSpc>
            </a:pPr>
            <a:r>
              <a:rPr lang="en-US" altLang="en-US"/>
              <a:t>Samuel anoints Saul as King</a:t>
            </a:r>
          </a:p>
          <a:p>
            <a:pPr lvl="2">
              <a:lnSpc>
                <a:spcPct val="90000"/>
              </a:lnSpc>
            </a:pPr>
            <a:r>
              <a:rPr lang="en-US" altLang="en-US"/>
              <a:t>Tribe of Benjamin</a:t>
            </a:r>
          </a:p>
        </p:txBody>
      </p:sp>
      <p:sp>
        <p:nvSpPr>
          <p:cNvPr id="10245" name="WordArt 5">
            <a:extLst>
              <a:ext uri="{FF2B5EF4-FFF2-40B4-BE49-F238E27FC236}">
                <a16:creationId xmlns:a16="http://schemas.microsoft.com/office/drawing/2014/main" id="{78334F91-A97B-4D2B-B866-259321D2CE30}"/>
              </a:ext>
            </a:extLst>
          </p:cNvPr>
          <p:cNvSpPr>
            <a:spLocks noChangeArrowheads="1" noChangeShapeType="1" noTextEdit="1"/>
          </p:cNvSpPr>
          <p:nvPr/>
        </p:nvSpPr>
        <p:spPr bwMode="auto">
          <a:xfrm rot="5400000">
            <a:off x="-2890837" y="3065462"/>
            <a:ext cx="6477000" cy="695325"/>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4800" b="1" i="1" u="none" strike="noStrike" kern="10" cap="none" spc="0" normalizeH="0" baseline="0" noProof="0">
                <a:ln w="9525">
                  <a:solidFill>
                    <a:srgbClr val="000000"/>
                  </a:solidFill>
                  <a:round/>
                  <a:headEnd/>
                  <a:tailEnd/>
                </a:ln>
                <a:solidFill>
                  <a:prstClr val="white"/>
                </a:solidFill>
                <a:effectLst>
                  <a:outerShdw dist="35921" dir="2700000" algn="ctr" rotWithShape="0">
                    <a:srgbClr val="000000"/>
                  </a:outerShdw>
                </a:effectLst>
                <a:uLnTx/>
                <a:uFillTx/>
                <a:latin typeface="Times New Roman" panose="02020603050405020304" pitchFamily="18" charset="0"/>
                <a:ea typeface="+mn-ea"/>
                <a:cs typeface="Times New Roman" panose="02020603050405020304" pitchFamily="18" charset="0"/>
              </a:rPr>
              <a:t>Saul</a:t>
            </a:r>
          </a:p>
        </p:txBody>
      </p:sp>
      <p:sp>
        <p:nvSpPr>
          <p:cNvPr id="10246" name="Oval 9">
            <a:extLst>
              <a:ext uri="{FF2B5EF4-FFF2-40B4-BE49-F238E27FC236}">
                <a16:creationId xmlns:a16="http://schemas.microsoft.com/office/drawing/2014/main" id="{1E078DD7-B009-42CE-A8BB-CB88C6D328D0}"/>
              </a:ext>
            </a:extLst>
          </p:cNvPr>
          <p:cNvSpPr>
            <a:spLocks noChangeArrowheads="1"/>
          </p:cNvSpPr>
          <p:nvPr/>
        </p:nvSpPr>
        <p:spPr bwMode="auto">
          <a:xfrm>
            <a:off x="3810000" y="2438400"/>
            <a:ext cx="609600" cy="381000"/>
          </a:xfrm>
          <a:prstGeom prst="ellipse">
            <a:avLst/>
          </a:prstGeom>
          <a:solidFill>
            <a:srgbClr val="3366FF">
              <a:alpha val="45097"/>
            </a:srgbClr>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a:extLst>
              <a:ext uri="{FF2B5EF4-FFF2-40B4-BE49-F238E27FC236}">
                <a16:creationId xmlns:a16="http://schemas.microsoft.com/office/drawing/2014/main" id="{9C569F04-7343-4D69-9614-DD047033C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43000"/>
            <a:ext cx="40386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1" name="Rectangle 2">
            <a:extLst>
              <a:ext uri="{FF2B5EF4-FFF2-40B4-BE49-F238E27FC236}">
                <a16:creationId xmlns:a16="http://schemas.microsoft.com/office/drawing/2014/main" id="{ED7B7157-FF8F-4D9D-80D4-F81D59D55300}"/>
              </a:ext>
            </a:extLst>
          </p:cNvPr>
          <p:cNvSpPr>
            <a:spLocks noGrp="1" noChangeArrowheads="1"/>
          </p:cNvSpPr>
          <p:nvPr>
            <p:ph type="title"/>
          </p:nvPr>
        </p:nvSpPr>
        <p:spPr>
          <a:xfrm>
            <a:off x="1466850" y="0"/>
            <a:ext cx="7677150" cy="914400"/>
          </a:xfrm>
        </p:spPr>
        <p:txBody>
          <a:bodyPr/>
          <a:lstStyle/>
          <a:p>
            <a:r>
              <a:rPr lang="en-US" altLang="en-US" sz="5400">
                <a:latin typeface="Times New Roman" panose="02020603050405020304" pitchFamily="18" charset="0"/>
              </a:rPr>
              <a:t>Kingdom of Saul</a:t>
            </a:r>
          </a:p>
        </p:txBody>
      </p:sp>
      <p:sp>
        <p:nvSpPr>
          <p:cNvPr id="12292" name="Rectangle 3">
            <a:extLst>
              <a:ext uri="{FF2B5EF4-FFF2-40B4-BE49-F238E27FC236}">
                <a16:creationId xmlns:a16="http://schemas.microsoft.com/office/drawing/2014/main" id="{31301E06-B23F-49E8-B4B9-1430331D3153}"/>
              </a:ext>
            </a:extLst>
          </p:cNvPr>
          <p:cNvSpPr>
            <a:spLocks noGrp="1" noChangeArrowheads="1"/>
          </p:cNvSpPr>
          <p:nvPr>
            <p:ph type="body" idx="1"/>
          </p:nvPr>
        </p:nvSpPr>
        <p:spPr>
          <a:xfrm>
            <a:off x="5638800" y="990600"/>
            <a:ext cx="3505200" cy="3733800"/>
          </a:xfrm>
        </p:spPr>
        <p:txBody>
          <a:bodyPr/>
          <a:lstStyle/>
          <a:p>
            <a:r>
              <a:rPr lang="en-US" altLang="en-US" b="1"/>
              <a:t>Ammonites</a:t>
            </a:r>
          </a:p>
          <a:p>
            <a:pPr lvl="1"/>
            <a:r>
              <a:rPr lang="en-US" altLang="en-US"/>
              <a:t>Attacked the city of Jabesh-Gilead</a:t>
            </a:r>
          </a:p>
          <a:p>
            <a:pPr lvl="1"/>
            <a:r>
              <a:rPr lang="en-US" altLang="en-US"/>
              <a:t>Saul called an army from the coast of Israel</a:t>
            </a:r>
          </a:p>
          <a:p>
            <a:pPr lvl="2"/>
            <a:r>
              <a:rPr lang="en-US" altLang="en-US"/>
              <a:t>Ammonites were defeated</a:t>
            </a:r>
            <a:endParaRPr lang="en-US" altLang="en-US" b="1"/>
          </a:p>
        </p:txBody>
      </p:sp>
      <p:sp>
        <p:nvSpPr>
          <p:cNvPr id="12293" name="WordArt 5">
            <a:extLst>
              <a:ext uri="{FF2B5EF4-FFF2-40B4-BE49-F238E27FC236}">
                <a16:creationId xmlns:a16="http://schemas.microsoft.com/office/drawing/2014/main" id="{7B2E577A-CC47-428C-BABC-E37C0560A72C}"/>
              </a:ext>
            </a:extLst>
          </p:cNvPr>
          <p:cNvSpPr>
            <a:spLocks noChangeArrowheads="1" noChangeShapeType="1" noTextEdit="1"/>
          </p:cNvSpPr>
          <p:nvPr/>
        </p:nvSpPr>
        <p:spPr bwMode="auto">
          <a:xfrm rot="5400000">
            <a:off x="-2751931" y="3313906"/>
            <a:ext cx="6091238" cy="587375"/>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a:ln w="9525">
                  <a:solidFill>
                    <a:srgbClr val="000000"/>
                  </a:solidFill>
                  <a:round/>
                  <a:headEnd/>
                  <a:tailEnd/>
                </a:ln>
                <a:solidFill>
                  <a:prstClr val="white"/>
                </a:solidFill>
                <a:effectLst>
                  <a:outerShdw dist="35921" dir="2700000" algn="ctr" rotWithShape="0">
                    <a:srgbClr val="000000"/>
                  </a:outerShdw>
                </a:effectLst>
                <a:uLnTx/>
                <a:uFillTx/>
                <a:latin typeface="Times New Roman" panose="02020603050405020304" pitchFamily="18" charset="0"/>
                <a:ea typeface="+mn-ea"/>
                <a:cs typeface="Times New Roman" panose="02020603050405020304" pitchFamily="18" charset="0"/>
              </a:rPr>
              <a:t>Saul</a:t>
            </a:r>
          </a:p>
        </p:txBody>
      </p:sp>
      <p:sp>
        <p:nvSpPr>
          <p:cNvPr id="12294" name="Oval 8">
            <a:extLst>
              <a:ext uri="{FF2B5EF4-FFF2-40B4-BE49-F238E27FC236}">
                <a16:creationId xmlns:a16="http://schemas.microsoft.com/office/drawing/2014/main" id="{65219395-F641-4ABE-9063-A42359BFF401}"/>
              </a:ext>
            </a:extLst>
          </p:cNvPr>
          <p:cNvSpPr>
            <a:spLocks noChangeArrowheads="1"/>
          </p:cNvSpPr>
          <p:nvPr/>
        </p:nvSpPr>
        <p:spPr bwMode="auto">
          <a:xfrm rot="6038665">
            <a:off x="4718050" y="2139950"/>
            <a:ext cx="990600" cy="520700"/>
          </a:xfrm>
          <a:prstGeom prst="ellipse">
            <a:avLst/>
          </a:prstGeom>
          <a:solidFill>
            <a:schemeClr val="accent2">
              <a:alpha val="45097"/>
            </a:schemeClr>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5" name="Oval 9">
            <a:extLst>
              <a:ext uri="{FF2B5EF4-FFF2-40B4-BE49-F238E27FC236}">
                <a16:creationId xmlns:a16="http://schemas.microsoft.com/office/drawing/2014/main" id="{53D5E5AD-4F4E-4B80-B07E-F306D4C3EBCA}"/>
              </a:ext>
            </a:extLst>
          </p:cNvPr>
          <p:cNvSpPr>
            <a:spLocks noChangeArrowheads="1"/>
          </p:cNvSpPr>
          <p:nvPr/>
        </p:nvSpPr>
        <p:spPr bwMode="auto">
          <a:xfrm rot="10800000">
            <a:off x="3733800" y="1524000"/>
            <a:ext cx="990600" cy="381000"/>
          </a:xfrm>
          <a:prstGeom prst="ellipse">
            <a:avLst/>
          </a:prstGeom>
          <a:solidFill>
            <a:schemeClr val="accent2">
              <a:alpha val="45097"/>
            </a:schemeClr>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6" name="Rectangle 10">
            <a:extLst>
              <a:ext uri="{FF2B5EF4-FFF2-40B4-BE49-F238E27FC236}">
                <a16:creationId xmlns:a16="http://schemas.microsoft.com/office/drawing/2014/main" id="{3FDD352A-A6FA-4E9B-A05B-930C534DE230}"/>
              </a:ext>
            </a:extLst>
          </p:cNvPr>
          <p:cNvSpPr>
            <a:spLocks noChangeArrowheads="1"/>
          </p:cNvSpPr>
          <p:nvPr/>
        </p:nvSpPr>
        <p:spPr bwMode="auto">
          <a:xfrm>
            <a:off x="1055991" y="4724400"/>
            <a:ext cx="762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Pct val="100000"/>
              <a:buFontTx/>
              <a:buChar char="•"/>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People Rejoice!</a:t>
            </a:r>
          </a:p>
          <a:p>
            <a:pPr marL="742950" marR="0" lvl="1" indent="-285750" algn="l" defTabSz="914400" rtl="0" eaLnBrk="1" fontAlgn="base" latinLnBrk="0" hangingPunct="1">
              <a:lnSpc>
                <a:spcPct val="100000"/>
              </a:lnSpc>
              <a:spcBef>
                <a:spcPct val="20000"/>
              </a:spcBef>
              <a:spcAft>
                <a:spcPct val="0"/>
              </a:spcAft>
              <a:buClrTx/>
              <a:buSzPct val="100000"/>
              <a:buFontTx/>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They were unsure of Saul’s capabilities, but now rejoiced in their victory and new King</a:t>
            </a:r>
          </a:p>
          <a:p>
            <a:pPr marL="742950" marR="0" lvl="1" indent="-285750" algn="l" defTabSz="914400" rtl="0" eaLnBrk="1" fontAlgn="base" latinLnBrk="0" hangingPunct="1">
              <a:lnSpc>
                <a:spcPct val="100000"/>
              </a:lnSpc>
              <a:spcBef>
                <a:spcPct val="20000"/>
              </a:spcBef>
              <a:spcAft>
                <a:spcPct val="0"/>
              </a:spcAft>
              <a:buClrTx/>
              <a:buSzPct val="100000"/>
              <a:buFontTx/>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They were now confident he could lead them</a:t>
            </a:r>
          </a:p>
          <a:p>
            <a:pPr marL="742950" marR="0" lvl="1" indent="-285750" algn="l" defTabSz="914400" rtl="0" eaLnBrk="1" fontAlgn="base" latinLnBrk="0" hangingPunct="1">
              <a:lnSpc>
                <a:spcPct val="100000"/>
              </a:lnSpc>
              <a:spcBef>
                <a:spcPct val="20000"/>
              </a:spcBef>
              <a:spcAft>
                <a:spcPct val="0"/>
              </a:spcAft>
              <a:buClrTx/>
              <a:buSzPct val="100000"/>
              <a:buFontTx/>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Saul, a handsome young man. There was not a man among the people of Israel more handsome than he. From his shoulders upward he was taller than any of the people.</a:t>
            </a:r>
          </a:p>
          <a:p>
            <a:pPr marL="742950" marR="0" lvl="1" indent="-285750" algn="l" defTabSz="914400" rtl="0" eaLnBrk="1" fontAlgn="base" latinLnBrk="0" hangingPunct="1">
              <a:lnSpc>
                <a:spcPct val="100000"/>
              </a:lnSpc>
              <a:spcBef>
                <a:spcPct val="20000"/>
              </a:spcBef>
              <a:spcAft>
                <a:spcPct val="0"/>
              </a:spcAft>
              <a:buClrTx/>
              <a:buSzPct val="100000"/>
              <a:buFontTx/>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7" name="Line 11">
            <a:extLst>
              <a:ext uri="{FF2B5EF4-FFF2-40B4-BE49-F238E27FC236}">
                <a16:creationId xmlns:a16="http://schemas.microsoft.com/office/drawing/2014/main" id="{C0930577-5592-4BFC-8B1E-D383D6425BEA}"/>
              </a:ext>
            </a:extLst>
          </p:cNvPr>
          <p:cNvSpPr>
            <a:spLocks noChangeShapeType="1"/>
          </p:cNvSpPr>
          <p:nvPr/>
        </p:nvSpPr>
        <p:spPr bwMode="auto">
          <a:xfrm>
            <a:off x="5791200" y="4724400"/>
            <a:ext cx="3200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B367CFE-2C38-43C8-B628-027DCA1FAA0C}"/>
              </a:ext>
            </a:extLst>
          </p:cNvPr>
          <p:cNvSpPr txBox="1"/>
          <p:nvPr/>
        </p:nvSpPr>
        <p:spPr>
          <a:xfrm>
            <a:off x="4111318" y="3238261"/>
            <a:ext cx="1979918" cy="738664"/>
          </a:xfrm>
          <a:prstGeom prst="rect">
            <a:avLst/>
          </a:prstGeom>
          <a:solidFill>
            <a:schemeClr val="bg1"/>
          </a:solidFill>
        </p:spPr>
        <p:txBody>
          <a:bodyPr wrap="square">
            <a:spAutoFit/>
          </a:bodyPr>
          <a:lstStyle/>
          <a:p>
            <a:pPr algn="l" rtl="0"/>
            <a:r>
              <a:rPr lang="en-US" sz="1400" dirty="0"/>
              <a:t>Then </a:t>
            </a:r>
            <a:r>
              <a:rPr lang="en-US" sz="1400" dirty="0" err="1"/>
              <a:t>Nahash</a:t>
            </a:r>
            <a:r>
              <a:rPr lang="en-US" sz="1400" dirty="0"/>
              <a:t> the Ammonite went up and besieged </a:t>
            </a:r>
            <a:r>
              <a:rPr lang="en-US" sz="1400" dirty="0" err="1"/>
              <a:t>Jabesh-gilead</a:t>
            </a:r>
            <a:r>
              <a:rPr lang="en-US" sz="1400" dirty="0"/>
              <a:t>,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urnt Offering | C. Doyle Hughes Blog">
            <a:extLst>
              <a:ext uri="{FF2B5EF4-FFF2-40B4-BE49-F238E27FC236}">
                <a16:creationId xmlns:a16="http://schemas.microsoft.com/office/drawing/2014/main" id="{8E474B49-4396-49C6-B6F6-49AFBCC0E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062" y="144380"/>
            <a:ext cx="3982453" cy="22045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4CBF88-F09B-4671-9E7E-F707C3057C10}"/>
              </a:ext>
            </a:extLst>
          </p:cNvPr>
          <p:cNvSpPr txBox="1"/>
          <p:nvPr/>
        </p:nvSpPr>
        <p:spPr>
          <a:xfrm>
            <a:off x="3453061" y="2477724"/>
            <a:ext cx="5558591" cy="4524315"/>
          </a:xfrm>
          <a:prstGeom prst="rect">
            <a:avLst/>
          </a:prstGeom>
          <a:noFill/>
        </p:spPr>
        <p:txBody>
          <a:bodyPr wrap="square" rtlCol="0">
            <a:spAutoFit/>
          </a:bodyPr>
          <a:lstStyle/>
          <a:p>
            <a:r>
              <a:rPr lang="en-US" dirty="0"/>
              <a:t>And the Philistines mustered to fight with Israel, thirty thousand chariots and six thousand horsemen and troops like the sand on the seashore in multitude. They came up and encamped in </a:t>
            </a:r>
            <a:r>
              <a:rPr lang="en-US" dirty="0" err="1"/>
              <a:t>Michmash</a:t>
            </a:r>
            <a:r>
              <a:rPr lang="en-US" dirty="0"/>
              <a:t>, to the east of Beth-</a:t>
            </a:r>
            <a:r>
              <a:rPr lang="en-US" dirty="0" err="1"/>
              <a:t>aven</a:t>
            </a:r>
            <a:r>
              <a:rPr lang="en-US" dirty="0"/>
              <a:t>.</a:t>
            </a:r>
          </a:p>
          <a:p>
            <a:endParaRPr lang="en-US" dirty="0"/>
          </a:p>
          <a:p>
            <a:r>
              <a:rPr lang="en-US" dirty="0"/>
              <a:t>He waited seven days, the time appointed by Samuel. But Samuel did not come to Gilgal, and the people were scattering from him.</a:t>
            </a:r>
          </a:p>
          <a:p>
            <a:endParaRPr lang="en-US" dirty="0"/>
          </a:p>
          <a:p>
            <a:r>
              <a:rPr lang="en-US" dirty="0"/>
              <a:t>But now your kingdom shall not continue. The LORD has sought out a man after his own heart, and the LORD has commanded him to be prince over his people, because you have not kept what the LORD commanded you.”</a:t>
            </a:r>
          </a:p>
          <a:p>
            <a:endParaRPr lang="en-US" dirty="0"/>
          </a:p>
          <a:p>
            <a:endParaRPr lang="en-US" dirty="0"/>
          </a:p>
          <a:p>
            <a:endParaRPr lang="en-US" dirty="0"/>
          </a:p>
        </p:txBody>
      </p:sp>
      <p:sp>
        <p:nvSpPr>
          <p:cNvPr id="5" name="TextBox 4">
            <a:extLst>
              <a:ext uri="{FF2B5EF4-FFF2-40B4-BE49-F238E27FC236}">
                <a16:creationId xmlns:a16="http://schemas.microsoft.com/office/drawing/2014/main" id="{B22AAA5B-11FF-4271-BD8E-92167E003BBC}"/>
              </a:ext>
            </a:extLst>
          </p:cNvPr>
          <p:cNvSpPr txBox="1"/>
          <p:nvPr/>
        </p:nvSpPr>
        <p:spPr>
          <a:xfrm>
            <a:off x="7811584" y="1507594"/>
            <a:ext cx="1346844" cy="369332"/>
          </a:xfrm>
          <a:prstGeom prst="rect">
            <a:avLst/>
          </a:prstGeom>
          <a:noFill/>
        </p:spPr>
        <p:txBody>
          <a:bodyPr wrap="none" rtlCol="0">
            <a:spAutoFit/>
          </a:bodyPr>
          <a:lstStyle/>
          <a:p>
            <a:r>
              <a:rPr lang="en-US" b="1" dirty="0"/>
              <a:t>1 Samuel 13</a:t>
            </a:r>
          </a:p>
        </p:txBody>
      </p:sp>
      <p:pic>
        <p:nvPicPr>
          <p:cNvPr id="7" name="Picture 6" descr="Diagram&#10;&#10;Description automatically generated">
            <a:extLst>
              <a:ext uri="{FF2B5EF4-FFF2-40B4-BE49-F238E27FC236}">
                <a16:creationId xmlns:a16="http://schemas.microsoft.com/office/drawing/2014/main" id="{F56AC7F4-344B-4797-AD24-62447B89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16" y="0"/>
            <a:ext cx="3344227" cy="4740442"/>
          </a:xfrm>
          <a:prstGeom prst="rect">
            <a:avLst/>
          </a:prstGeom>
        </p:spPr>
      </p:pic>
      <p:sp>
        <p:nvSpPr>
          <p:cNvPr id="8" name="TextBox 7">
            <a:extLst>
              <a:ext uri="{FF2B5EF4-FFF2-40B4-BE49-F238E27FC236}">
                <a16:creationId xmlns:a16="http://schemas.microsoft.com/office/drawing/2014/main" id="{90D59DA2-9D65-4677-B50A-03595643BEB5}"/>
              </a:ext>
            </a:extLst>
          </p:cNvPr>
          <p:cNvSpPr txBox="1"/>
          <p:nvPr/>
        </p:nvSpPr>
        <p:spPr>
          <a:xfrm>
            <a:off x="-246649" y="4826675"/>
            <a:ext cx="3807995" cy="1754326"/>
          </a:xfrm>
          <a:prstGeom prst="rect">
            <a:avLst/>
          </a:prstGeom>
          <a:solidFill>
            <a:schemeClr val="bg1"/>
          </a:solidFill>
        </p:spPr>
        <p:txBody>
          <a:bodyPr wrap="square" rtlCol="0">
            <a:spAutoFit/>
          </a:bodyPr>
          <a:lstStyle/>
          <a:p>
            <a:r>
              <a:rPr lang="en-US" b="0" i="0" dirty="0">
                <a:solidFill>
                  <a:srgbClr val="000000"/>
                </a:solidFill>
                <a:effectLst/>
                <a:latin typeface="system-ui"/>
              </a:rPr>
              <a:t>Acts 13:22And when He had removed him, He raised up for them David as king, to whom also He gave testimony and said, ‘I have found David the </a:t>
            </a:r>
            <a:r>
              <a:rPr lang="en-US" b="0" i="1" dirty="0">
                <a:solidFill>
                  <a:srgbClr val="000000"/>
                </a:solidFill>
                <a:effectLst/>
                <a:latin typeface="system-ui"/>
              </a:rPr>
              <a:t>son</a:t>
            </a:r>
            <a:r>
              <a:rPr lang="en-US" b="0" i="0" dirty="0">
                <a:solidFill>
                  <a:srgbClr val="000000"/>
                </a:solidFill>
                <a:effectLst/>
                <a:latin typeface="system-ui"/>
              </a:rPr>
              <a:t> of Jesse, a man after My </a:t>
            </a:r>
            <a:r>
              <a:rPr lang="en-US" b="0" i="1" dirty="0">
                <a:solidFill>
                  <a:srgbClr val="000000"/>
                </a:solidFill>
                <a:effectLst/>
                <a:latin typeface="system-ui"/>
              </a:rPr>
              <a:t>own</a:t>
            </a:r>
            <a:r>
              <a:rPr lang="en-US" b="0" i="0" dirty="0">
                <a:solidFill>
                  <a:srgbClr val="000000"/>
                </a:solidFill>
                <a:effectLst/>
                <a:latin typeface="system-ui"/>
              </a:rPr>
              <a:t> heart, who will do all My will.’</a:t>
            </a:r>
            <a:endParaRPr lang="en-US" dirty="0"/>
          </a:p>
        </p:txBody>
      </p:sp>
    </p:spTree>
    <p:extLst>
      <p:ext uri="{BB962C8B-B14F-4D97-AF65-F5344CB8AC3E}">
        <p14:creationId xmlns:p14="http://schemas.microsoft.com/office/powerpoint/2010/main" val="2212559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02 Samaria and the Center\Jericho\Jericho from south, tb1130065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Jericho and the area of Gilgal (from the south)</a:t>
            </a:r>
          </a:p>
        </p:txBody>
      </p:sp>
      <p:sp>
        <p:nvSpPr>
          <p:cNvPr id="8" name="Text Placeholder 7"/>
          <p:cNvSpPr>
            <a:spLocks noGrp="1"/>
          </p:cNvSpPr>
          <p:nvPr>
            <p:ph type="body" sz="quarter" idx="12"/>
          </p:nvPr>
        </p:nvSpPr>
        <p:spPr/>
        <p:txBody>
          <a:bodyPr/>
          <a:lstStyle/>
          <a:p>
            <a:r>
              <a:rPr lang="en-US" dirty="0"/>
              <a:t>13:8</a:t>
            </a:r>
          </a:p>
        </p:txBody>
      </p:sp>
      <p:sp>
        <p:nvSpPr>
          <p:cNvPr id="3" name="Title 2"/>
          <p:cNvSpPr>
            <a:spLocks noGrp="1"/>
          </p:cNvSpPr>
          <p:nvPr>
            <p:ph type="title"/>
          </p:nvPr>
        </p:nvSpPr>
        <p:spPr/>
        <p:txBody>
          <a:bodyPr/>
          <a:lstStyle/>
          <a:p>
            <a:r>
              <a:rPr lang="en-US" dirty="0"/>
              <a:t>Now Saul waited seven days . . . but Samuel did not come to Gilgal</a:t>
            </a:r>
          </a:p>
        </p:txBody>
      </p:sp>
    </p:spTree>
    <p:extLst>
      <p:ext uri="{BB962C8B-B14F-4D97-AF65-F5344CB8AC3E}">
        <p14:creationId xmlns:p14="http://schemas.microsoft.com/office/powerpoint/2010/main" val="4134068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Water being heated for the sacrifice during the Samaritan Passover</a:t>
            </a:r>
          </a:p>
        </p:txBody>
      </p:sp>
      <p:sp>
        <p:nvSpPr>
          <p:cNvPr id="3" name="Text Placeholder 2"/>
          <p:cNvSpPr>
            <a:spLocks noGrp="1"/>
          </p:cNvSpPr>
          <p:nvPr>
            <p:ph type="body" sz="quarter" idx="12"/>
          </p:nvPr>
        </p:nvSpPr>
        <p:spPr/>
        <p:txBody>
          <a:bodyPr/>
          <a:lstStyle/>
          <a:p>
            <a:r>
              <a:rPr lang="en-US"/>
              <a:t>13:9</a:t>
            </a:r>
          </a:p>
        </p:txBody>
      </p:sp>
      <p:sp>
        <p:nvSpPr>
          <p:cNvPr id="4" name="Title 3"/>
          <p:cNvSpPr>
            <a:spLocks noGrp="1"/>
          </p:cNvSpPr>
          <p:nvPr>
            <p:ph type="title"/>
          </p:nvPr>
        </p:nvSpPr>
        <p:spPr/>
        <p:txBody>
          <a:bodyPr/>
          <a:lstStyle/>
          <a:p>
            <a:r>
              <a:rPr lang="en-US" dirty="0"/>
              <a:t>And Saul said, “Bring to me the burnt-offering and the peace offerings.” And he offered them</a:t>
            </a:r>
          </a:p>
        </p:txBody>
      </p:sp>
    </p:spTree>
    <p:extLst>
      <p:ext uri="{BB962C8B-B14F-4D97-AF65-F5344CB8AC3E}">
        <p14:creationId xmlns:p14="http://schemas.microsoft.com/office/powerpoint/2010/main" val="162121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16C3-F382-48D6-8CC7-EA8D785F1879}"/>
              </a:ext>
            </a:extLst>
          </p:cNvPr>
          <p:cNvSpPr>
            <a:spLocks noGrp="1"/>
          </p:cNvSpPr>
          <p:nvPr>
            <p:ph type="title"/>
          </p:nvPr>
        </p:nvSpPr>
        <p:spPr/>
        <p:txBody>
          <a:bodyPr/>
          <a:lstStyle/>
          <a:p>
            <a:r>
              <a:rPr lang="en-US" dirty="0"/>
              <a:t>Davidic Covenant </a:t>
            </a:r>
            <a:br>
              <a:rPr lang="en-US" dirty="0"/>
            </a:br>
            <a:r>
              <a:rPr lang="en-US" dirty="0"/>
              <a:t>2 Samuel 7</a:t>
            </a:r>
          </a:p>
        </p:txBody>
      </p:sp>
      <p:sp>
        <p:nvSpPr>
          <p:cNvPr id="3" name="Content Placeholder 2">
            <a:extLst>
              <a:ext uri="{FF2B5EF4-FFF2-40B4-BE49-F238E27FC236}">
                <a16:creationId xmlns:a16="http://schemas.microsoft.com/office/drawing/2014/main" id="{91C08A2D-CE53-4EA7-A230-49C1472CB7E2}"/>
              </a:ext>
            </a:extLst>
          </p:cNvPr>
          <p:cNvSpPr>
            <a:spLocks noGrp="1"/>
          </p:cNvSpPr>
          <p:nvPr>
            <p:ph idx="1"/>
          </p:nvPr>
        </p:nvSpPr>
        <p:spPr/>
        <p:txBody>
          <a:bodyPr/>
          <a:lstStyle/>
          <a:p>
            <a:r>
              <a:rPr lang="en-US" sz="2000" dirty="0"/>
              <a:t>David wants to build a house for God</a:t>
            </a:r>
          </a:p>
          <a:p>
            <a:r>
              <a:rPr lang="en-US" sz="2000" dirty="0"/>
              <a:t>God’s Reply</a:t>
            </a:r>
          </a:p>
          <a:p>
            <a:pPr lvl="1"/>
            <a:r>
              <a:rPr lang="en-US" sz="2000" b="0" i="0" u="none" baseline="0" dirty="0"/>
              <a:t>I took you from the pasture, from following the sheep, that you should be prince over my people Israel. </a:t>
            </a:r>
          </a:p>
          <a:p>
            <a:pPr lvl="1"/>
            <a:r>
              <a:rPr lang="en-US" sz="2000" b="0" i="0" u="none" baseline="0" dirty="0"/>
              <a:t>I will make for you a great name, like the name of the great ones of the earth. </a:t>
            </a:r>
          </a:p>
          <a:p>
            <a:pPr lvl="1"/>
            <a:r>
              <a:rPr lang="en-US" sz="2000" dirty="0"/>
              <a:t>I will appoint a place for my people Israel </a:t>
            </a:r>
          </a:p>
          <a:p>
            <a:pPr lvl="1"/>
            <a:r>
              <a:rPr lang="en-US" sz="2000" dirty="0"/>
              <a:t>I will raise up your offspring after you, who shall come from your body, and I will establish his kingdom. He shall build a house for my name, and I will establish the throne of his kingdom forever.</a:t>
            </a:r>
          </a:p>
          <a:p>
            <a:pPr lvl="1"/>
            <a:r>
              <a:rPr lang="en-US" sz="2000" dirty="0"/>
              <a:t>Your house and your kingdom shall be made sure forever before me. Your throne shall be established forever.’  </a:t>
            </a:r>
          </a:p>
          <a:p>
            <a:pPr lvl="1"/>
            <a:endParaRPr lang="en-US" sz="2000" dirty="0"/>
          </a:p>
          <a:p>
            <a:pPr lvl="1"/>
            <a:endParaRPr lang="en-US" sz="2000" dirty="0"/>
          </a:p>
        </p:txBody>
      </p:sp>
    </p:spTree>
    <p:extLst>
      <p:ext uri="{BB962C8B-B14F-4D97-AF65-F5344CB8AC3E}">
        <p14:creationId xmlns:p14="http://schemas.microsoft.com/office/powerpoint/2010/main" val="123793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3434190618"/>
              </p:ext>
            </p:extLst>
          </p:nvPr>
        </p:nvGraphicFramePr>
        <p:xfrm>
          <a:off x="1213207" y="135364"/>
          <a:ext cx="7128934" cy="4746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457200" y="0"/>
            <a:ext cx="8229600" cy="1143000"/>
          </a:xfrm>
        </p:spPr>
        <p:txBody>
          <a:bodyPr/>
          <a:lstStyle/>
          <a:p>
            <a:r>
              <a:rPr lang="en-US" dirty="0"/>
              <a:t>Bible in Three Words</a:t>
            </a:r>
          </a:p>
        </p:txBody>
      </p:sp>
      <p:sp>
        <p:nvSpPr>
          <p:cNvPr id="5" name="TextBox 4">
            <a:extLst>
              <a:ext uri="{FF2B5EF4-FFF2-40B4-BE49-F238E27FC236}">
                <a16:creationId xmlns:a16="http://schemas.microsoft.com/office/drawing/2014/main" id="{58B2D073-FE87-4B43-BEF4-57C4BB6EFDE9}"/>
              </a:ext>
            </a:extLst>
          </p:cNvPr>
          <p:cNvSpPr txBox="1"/>
          <p:nvPr/>
        </p:nvSpPr>
        <p:spPr>
          <a:xfrm>
            <a:off x="816984" y="4130184"/>
            <a:ext cx="8147407" cy="1754326"/>
          </a:xfrm>
          <a:prstGeom prst="rect">
            <a:avLst/>
          </a:prstGeom>
          <a:noFill/>
        </p:spPr>
        <p:txBody>
          <a:bodyPr wrap="square">
            <a:spAutoFit/>
          </a:bodyPr>
          <a:lstStyle/>
          <a:p>
            <a:pPr algn="just"/>
            <a:r>
              <a:rPr lang="en-US" b="1" dirty="0">
                <a:effectLst/>
              </a:rPr>
              <a:t>The divine author of the Old Testament …</a:t>
            </a:r>
          </a:p>
          <a:p>
            <a:pPr marL="287338" indent="52388">
              <a:buFont typeface="Arial" panose="020B0604020202020204" pitchFamily="34" charset="0"/>
              <a:buChar char="•"/>
            </a:pPr>
            <a:r>
              <a:rPr lang="en-US" dirty="0">
                <a:effectLst/>
              </a:rPr>
              <a:t> Supplied </a:t>
            </a:r>
            <a:r>
              <a:rPr lang="en-US" i="1" dirty="0">
                <a:effectLst/>
              </a:rPr>
              <a:t>authoritative instruction</a:t>
            </a:r>
            <a:r>
              <a:rPr lang="en-US" dirty="0">
                <a:effectLst/>
              </a:rPr>
              <a:t> for God’s people. </a:t>
            </a:r>
          </a:p>
          <a:p>
            <a:pPr marL="287338" indent="52388">
              <a:buFont typeface="Arial" panose="020B0604020202020204" pitchFamily="34" charset="0"/>
              <a:buChar char="•"/>
            </a:pPr>
            <a:r>
              <a:rPr lang="en-US" dirty="0">
                <a:effectLst/>
              </a:rPr>
              <a:t> Recorded </a:t>
            </a:r>
            <a:r>
              <a:rPr lang="en-US" i="1" dirty="0">
                <a:effectLst/>
              </a:rPr>
              <a:t>the progression and purpose of God’s covenants</a:t>
            </a:r>
            <a:r>
              <a:rPr lang="en-US" dirty="0">
                <a:effectLst/>
              </a:rPr>
              <a:t> in redemptive history. </a:t>
            </a:r>
          </a:p>
          <a:p>
            <a:pPr marL="287338" indent="52388">
              <a:buFont typeface="Arial" panose="020B0604020202020204" pitchFamily="34" charset="0"/>
              <a:buChar char="•"/>
            </a:pPr>
            <a:r>
              <a:rPr lang="en-US" dirty="0">
                <a:effectLst/>
              </a:rPr>
              <a:t> Distinguished the </a:t>
            </a:r>
            <a:r>
              <a:rPr lang="en-US" i="1" dirty="0">
                <a:effectLst/>
              </a:rPr>
              <a:t>Law, Prophets, and Writings.</a:t>
            </a:r>
            <a:r>
              <a:rPr lang="en-US" dirty="0">
                <a:effectLst/>
              </a:rPr>
              <a:t> </a:t>
            </a:r>
          </a:p>
          <a:p>
            <a:pPr marL="461963" indent="-174625">
              <a:buFont typeface="Arial" panose="020B0604020202020204" pitchFamily="34" charset="0"/>
              <a:buChar char="•"/>
            </a:pPr>
            <a:r>
              <a:rPr lang="en-US" dirty="0">
                <a:effectLst/>
              </a:rPr>
              <a:t>Highlighted </a:t>
            </a:r>
            <a:r>
              <a:rPr lang="en-US" i="1" dirty="0">
                <a:effectLst/>
              </a:rPr>
              <a:t>how the old (Mosaic) covenant was </a:t>
            </a:r>
          </a:p>
          <a:p>
            <a:pPr marL="287338"/>
            <a:r>
              <a:rPr lang="en-US" i="1" dirty="0"/>
              <a:t>   </a:t>
            </a:r>
            <a:r>
              <a:rPr lang="en-US" i="1" dirty="0">
                <a:effectLst/>
              </a:rPr>
              <a:t>established, enforced, and enjoyed</a:t>
            </a:r>
            <a:r>
              <a:rPr lang="en-US" dirty="0">
                <a:effectLst/>
              </a:rPr>
              <a:t>. </a:t>
            </a:r>
          </a:p>
        </p:txBody>
      </p:sp>
      <p:sp>
        <p:nvSpPr>
          <p:cNvPr id="7" name="TextBox 6">
            <a:extLst>
              <a:ext uri="{FF2B5EF4-FFF2-40B4-BE49-F238E27FC236}">
                <a16:creationId xmlns:a16="http://schemas.microsoft.com/office/drawing/2014/main" id="{404C2C69-678F-4EE8-95A8-69EACF09C356}"/>
              </a:ext>
            </a:extLst>
          </p:cNvPr>
          <p:cNvSpPr txBox="1"/>
          <p:nvPr/>
        </p:nvSpPr>
        <p:spPr>
          <a:xfrm>
            <a:off x="5229734" y="5609690"/>
            <a:ext cx="2732738" cy="400110"/>
          </a:xfrm>
          <a:prstGeom prst="rect">
            <a:avLst/>
          </a:prstGeom>
          <a:noFill/>
        </p:spPr>
        <p:txBody>
          <a:bodyPr wrap="square">
            <a:spAutoFit/>
          </a:bodyPr>
          <a:lstStyle/>
          <a:p>
            <a:r>
              <a:rPr lang="en-US" sz="1000" dirty="0"/>
              <a:t>What the Old Testament Authors Really Cared About: A Survey of Jesus' Bible.</a:t>
            </a:r>
          </a:p>
        </p:txBody>
      </p:sp>
    </p:spTree>
    <p:extLst>
      <p:ext uri="{BB962C8B-B14F-4D97-AF65-F5344CB8AC3E}">
        <p14:creationId xmlns:p14="http://schemas.microsoft.com/office/powerpoint/2010/main" val="2598865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07748" y="146940"/>
          <a:ext cx="8936253" cy="6711059"/>
        </p:xfrm>
        <a:graphic>
          <a:graphicData uri="http://schemas.openxmlformats.org/drawingml/2006/table">
            <a:tbl>
              <a:tblPr firstRow="1" firstCol="1" bandRow="1">
                <a:tableStyleId>{5C22544A-7EE6-4342-B048-85BDC9FD1C3A}</a:tableStyleId>
              </a:tblPr>
              <a:tblGrid>
                <a:gridCol w="1189415">
                  <a:extLst>
                    <a:ext uri="{9D8B030D-6E8A-4147-A177-3AD203B41FA5}">
                      <a16:colId xmlns:a16="http://schemas.microsoft.com/office/drawing/2014/main" val="20000"/>
                    </a:ext>
                  </a:extLst>
                </a:gridCol>
                <a:gridCol w="2972672">
                  <a:extLst>
                    <a:ext uri="{9D8B030D-6E8A-4147-A177-3AD203B41FA5}">
                      <a16:colId xmlns:a16="http://schemas.microsoft.com/office/drawing/2014/main" val="20001"/>
                    </a:ext>
                  </a:extLst>
                </a:gridCol>
                <a:gridCol w="1439828">
                  <a:extLst>
                    <a:ext uri="{9D8B030D-6E8A-4147-A177-3AD203B41FA5}">
                      <a16:colId xmlns:a16="http://schemas.microsoft.com/office/drawing/2014/main" val="20002"/>
                    </a:ext>
                  </a:extLst>
                </a:gridCol>
                <a:gridCol w="3334338">
                  <a:extLst>
                    <a:ext uri="{9D8B030D-6E8A-4147-A177-3AD203B41FA5}">
                      <a16:colId xmlns:a16="http://schemas.microsoft.com/office/drawing/2014/main" val="20003"/>
                    </a:ext>
                  </a:extLst>
                </a:gridCol>
              </a:tblGrid>
              <a:tr h="350915">
                <a:tc>
                  <a:txBody>
                    <a:bodyPr/>
                    <a:lstStyle/>
                    <a:p>
                      <a:pPr marL="0" marR="0" algn="ctr">
                        <a:lnSpc>
                          <a:spcPct val="115000"/>
                        </a:lnSpc>
                        <a:spcBef>
                          <a:spcPts val="0"/>
                        </a:spcBef>
                        <a:spcAft>
                          <a:spcPts val="0"/>
                        </a:spcAft>
                      </a:pPr>
                      <a:r>
                        <a:rPr lang="en-US" sz="1600" dirty="0">
                          <a:effectLst/>
                        </a:rPr>
                        <a:t>Passage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Characteristic</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N.T. Reference</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NT Context</a:t>
                      </a:r>
                      <a:endParaRPr lang="en-US" sz="16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360144">
                <a:tc>
                  <a:txBody>
                    <a:bodyPr/>
                    <a:lstStyle/>
                    <a:p>
                      <a:pPr marL="0" marR="0" algn="ctr">
                        <a:lnSpc>
                          <a:spcPct val="115000"/>
                        </a:lnSpc>
                        <a:spcBef>
                          <a:spcPts val="0"/>
                        </a:spcBef>
                        <a:spcAft>
                          <a:spcPts val="0"/>
                        </a:spcAft>
                      </a:pPr>
                      <a:r>
                        <a:rPr lang="en-US" sz="1800" b="1" kern="1200" dirty="0">
                          <a:solidFill>
                            <a:schemeClr val="lt1"/>
                          </a:solidFill>
                          <a:effectLst/>
                          <a:latin typeface="+mn-lt"/>
                          <a:ea typeface="+mn-ea"/>
                          <a:cs typeface="+mn-cs"/>
                        </a:rPr>
                        <a:t>Ps 110:1</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endParaRPr lang="en-US" sz="1600" dirty="0">
                        <a:effectLst/>
                      </a:endParaRPr>
                    </a:p>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kern="1200" dirty="0">
                          <a:solidFill>
                            <a:schemeClr val="dk1"/>
                          </a:solidFill>
                          <a:effectLst/>
                          <a:latin typeface="+mn-lt"/>
                          <a:ea typeface="+mn-ea"/>
                          <a:cs typeface="+mn-cs"/>
                        </a:rPr>
                        <a:t>Matt</a:t>
                      </a:r>
                      <a:r>
                        <a:rPr lang="en-US" sz="1800" kern="1200" baseline="0" dirty="0">
                          <a:solidFill>
                            <a:schemeClr val="dk1"/>
                          </a:solidFill>
                          <a:effectLst/>
                          <a:latin typeface="+mn-lt"/>
                          <a:ea typeface="+mn-ea"/>
                          <a:cs typeface="+mn-cs"/>
                        </a:rPr>
                        <a:t> 22:44</a:t>
                      </a:r>
                      <a:r>
                        <a:rPr lang="en-US" sz="1600" dirty="0">
                          <a:effectLst/>
                        </a:rPr>
                        <a:t> </a:t>
                      </a: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r>
                        <a:rPr lang="en-US" sz="1600" dirty="0">
                          <a:effectLst/>
                          <a:latin typeface="Calibri"/>
                          <a:ea typeface="Calibri"/>
                          <a:cs typeface="Times New Roman"/>
                        </a:rPr>
                        <a:t>Acts 2:33-36</a:t>
                      </a: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7" name="TextBox 6"/>
          <p:cNvSpPr txBox="1"/>
          <p:nvPr/>
        </p:nvSpPr>
        <p:spPr>
          <a:xfrm>
            <a:off x="1424763" y="612495"/>
            <a:ext cx="30090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Lord said to my Lord,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“Sit at My right hand, Till I make Your enemies Your footstool.”</a:t>
            </a:r>
          </a:p>
        </p:txBody>
      </p:sp>
      <p:sp>
        <p:nvSpPr>
          <p:cNvPr id="8" name="TextBox 7"/>
          <p:cNvSpPr txBox="1"/>
          <p:nvPr/>
        </p:nvSpPr>
        <p:spPr>
          <a:xfrm>
            <a:off x="5826642" y="500942"/>
            <a:ext cx="324293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a:ea typeface="+mn-ea"/>
                <a:cs typeface="+mn-cs"/>
              </a:rPr>
              <a:t>41</a:t>
            </a:r>
            <a:r>
              <a:rPr kumimoji="0" lang="en-US" sz="1400" b="0" i="0" u="none" strike="noStrike" kern="1200" cap="none" spc="0" normalizeH="0" baseline="0" noProof="0" dirty="0">
                <a:ln>
                  <a:noFill/>
                </a:ln>
                <a:solidFill>
                  <a:prstClr val="black"/>
                </a:solidFill>
                <a:effectLst/>
                <a:uLnTx/>
                <a:uFillTx/>
                <a:latin typeface="Calibri"/>
                <a:ea typeface="+mn-ea"/>
                <a:cs typeface="+mn-cs"/>
              </a:rPr>
              <a:t> Now while the Pharisees were gathered together, Jesus asked them a question,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42</a:t>
            </a:r>
            <a:r>
              <a:rPr kumimoji="0" lang="en-US" sz="1400" b="0" i="0" u="none" strike="noStrike" kern="1200" cap="none" spc="0" normalizeH="0" baseline="0" noProof="0" dirty="0">
                <a:ln>
                  <a:noFill/>
                </a:ln>
                <a:solidFill>
                  <a:prstClr val="black"/>
                </a:solidFill>
                <a:effectLst/>
                <a:uLnTx/>
                <a:uFillTx/>
                <a:latin typeface="Calibri"/>
                <a:ea typeface="+mn-ea"/>
                <a:cs typeface="+mn-cs"/>
              </a:rPr>
              <a:t>saying, </a:t>
            </a:r>
            <a:r>
              <a:rPr kumimoji="0" lang="en-US" sz="1400" b="1" i="0" u="none" strike="noStrike" kern="1200" cap="none" spc="0" normalizeH="0" baseline="0" noProof="0" dirty="0">
                <a:ln>
                  <a:noFill/>
                </a:ln>
                <a:solidFill>
                  <a:prstClr val="black"/>
                </a:solidFill>
                <a:effectLst/>
                <a:uLnTx/>
                <a:uFillTx/>
                <a:latin typeface="Calibri"/>
                <a:ea typeface="+mn-ea"/>
                <a:cs typeface="+mn-cs"/>
              </a:rPr>
              <a:t>“What do you think about the Christ? Whose son is 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They said to him, “The son of David.”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43</a:t>
            </a:r>
            <a:r>
              <a:rPr kumimoji="0" lang="en-US" sz="1400" b="0" i="0" u="none" strike="noStrike" kern="1200" cap="none" spc="0" normalizeH="0" baseline="0" noProof="0" dirty="0">
                <a:ln>
                  <a:noFill/>
                </a:ln>
                <a:solidFill>
                  <a:prstClr val="black"/>
                </a:solidFill>
                <a:effectLst/>
                <a:uLnTx/>
                <a:uFillTx/>
                <a:latin typeface="Calibri"/>
                <a:ea typeface="+mn-ea"/>
                <a:cs typeface="+mn-cs"/>
              </a:rPr>
              <a:t>He said to them, “How is it then that David, in the Spirit, calls him Lord, saying,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44</a:t>
            </a:r>
            <a:r>
              <a:rPr kumimoji="0" lang="en-US" sz="1400" b="0" i="0" u="none" strike="noStrike" kern="1200" cap="none" spc="0" normalizeH="0" baseline="0" noProof="0" dirty="0">
                <a:ln>
                  <a:noFill/>
                </a:ln>
                <a:solidFill>
                  <a:prstClr val="black"/>
                </a:solidFill>
                <a:effectLst/>
                <a:uLnTx/>
                <a:uFillTx/>
                <a:latin typeface="Calibri"/>
                <a:ea typeface="+mn-ea"/>
                <a:cs typeface="+mn-cs"/>
              </a:rPr>
              <a:t> “‘The Lord said to my Lord, Sit at my right hand, until I put your enemies under your feet’?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1" i="0" u="none" strike="noStrike" kern="1200" cap="none" spc="0" normalizeH="0" baseline="30000" noProof="0" dirty="0">
                <a:ln>
                  <a:noFill/>
                </a:ln>
                <a:solidFill>
                  <a:prstClr val="black"/>
                </a:solidFill>
                <a:effectLst/>
                <a:uLnTx/>
                <a:uFillTx/>
                <a:latin typeface="Calibri"/>
                <a:ea typeface="+mn-ea"/>
                <a:cs typeface="+mn-cs"/>
              </a:rPr>
              <a:t>45</a:t>
            </a:r>
            <a:r>
              <a:rPr kumimoji="0" lang="en-US" sz="1400" b="1" i="0" u="none" strike="noStrike" kern="1200" cap="none" spc="0" normalizeH="0" baseline="0" noProof="0" dirty="0">
                <a:ln>
                  <a:noFill/>
                </a:ln>
                <a:solidFill>
                  <a:prstClr val="black"/>
                </a:solidFill>
                <a:effectLst/>
                <a:uLnTx/>
                <a:uFillTx/>
                <a:latin typeface="Calibri"/>
                <a:ea typeface="+mn-ea"/>
                <a:cs typeface="+mn-cs"/>
              </a:rPr>
              <a:t>If then David calls him Lord, how is he his son?”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46</a:t>
            </a:r>
            <a:r>
              <a:rPr kumimoji="0" lang="en-US" sz="1400" b="0" i="0" u="none" strike="noStrike" kern="1200" cap="none" spc="0" normalizeH="0" baseline="0" noProof="0" dirty="0">
                <a:ln>
                  <a:noFill/>
                </a:ln>
                <a:solidFill>
                  <a:prstClr val="black"/>
                </a:solidFill>
                <a:effectLst/>
                <a:uLnTx/>
                <a:uFillTx/>
                <a:latin typeface="Calibri"/>
                <a:ea typeface="+mn-ea"/>
                <a:cs typeface="+mn-cs"/>
              </a:rPr>
              <a:t>And no one was able to answer him a word, nor from that day did anyone dare to ask him any more questions.</a:t>
            </a:r>
            <a:br>
              <a:rPr kumimoji="0" lang="en-US" sz="1400" b="0" i="0" u="none" strike="noStrike" kern="1200" cap="none" spc="0" normalizeH="0" baseline="0" noProof="0" dirty="0">
                <a:ln>
                  <a:noFill/>
                </a:ln>
                <a:solidFill>
                  <a:prstClr val="black"/>
                </a:solidFill>
                <a:effectLst/>
                <a:uLnTx/>
                <a:uFillTx/>
                <a:latin typeface="Calibri"/>
                <a:ea typeface="+mn-ea"/>
                <a:cs typeface="+mn-cs"/>
              </a:rPr>
            </a:br>
            <a:endParaRPr kumimoji="0" lang="en-US" sz="1400" b="0" i="0" u="none" strike="noStrike" kern="1200" cap="none" spc="0" normalizeH="0" baseline="0" noProof="0" dirty="0">
              <a:ln>
                <a:noFill/>
              </a:ln>
              <a:solidFill>
                <a:prstClr val="black"/>
              </a:solidFill>
              <a:effectLst/>
              <a:uLnTx/>
              <a:uFillTx/>
              <a:latin typeface="Times New Roman" pitchFamily="18" charset="0"/>
              <a:ea typeface="Tahoma" pitchFamily="34" charset="0"/>
              <a:cs typeface="Times New Roman" pitchFamily="18" charset="0"/>
            </a:endParaRPr>
          </a:p>
        </p:txBody>
      </p:sp>
      <p:sp>
        <p:nvSpPr>
          <p:cNvPr id="2" name="TextBox 1"/>
          <p:cNvSpPr txBox="1"/>
          <p:nvPr/>
        </p:nvSpPr>
        <p:spPr>
          <a:xfrm>
            <a:off x="5826642" y="3923414"/>
            <a:ext cx="324293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a:ea typeface="+mn-ea"/>
                <a:cs typeface="+mn-cs"/>
              </a:rPr>
              <a:t>32</a:t>
            </a:r>
            <a:r>
              <a:rPr kumimoji="0" lang="en-US" sz="1400" b="0" i="0" u="none" strike="noStrike" kern="1200" cap="none" spc="0" normalizeH="0" baseline="0" noProof="0" dirty="0">
                <a:ln>
                  <a:noFill/>
                </a:ln>
                <a:solidFill>
                  <a:prstClr val="black"/>
                </a:solidFill>
                <a:effectLst/>
                <a:uLnTx/>
                <a:uFillTx/>
                <a:latin typeface="Calibri"/>
                <a:ea typeface="+mn-ea"/>
                <a:cs typeface="+mn-cs"/>
              </a:rPr>
              <a:t>This Jesus God raised up, and of that we all are witnesses.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33</a:t>
            </a:r>
            <a:r>
              <a:rPr kumimoji="0" lang="en-US" sz="1400" b="0" i="0" u="none" strike="noStrike" kern="1200" cap="none" spc="0" normalizeH="0" baseline="0" noProof="0" dirty="0">
                <a:ln>
                  <a:noFill/>
                </a:ln>
                <a:solidFill>
                  <a:prstClr val="black"/>
                </a:solidFill>
                <a:effectLst/>
                <a:uLnTx/>
                <a:uFillTx/>
                <a:latin typeface="Calibri"/>
                <a:ea typeface="+mn-ea"/>
                <a:cs typeface="+mn-cs"/>
              </a:rPr>
              <a:t>Being therefore exalted at the right hand of God, and having received from the Father the promise of the Holy Spirit, he has poured out this that you yourselves are seeing and hearing.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34</a:t>
            </a:r>
            <a:r>
              <a:rPr kumimoji="0" lang="en-US" sz="1400" b="0" i="0" u="none" strike="noStrike" kern="1200" cap="none" spc="0" normalizeH="0" baseline="0" noProof="0" dirty="0">
                <a:ln>
                  <a:noFill/>
                </a:ln>
                <a:solidFill>
                  <a:prstClr val="black"/>
                </a:solidFill>
                <a:effectLst/>
                <a:uLnTx/>
                <a:uFillTx/>
                <a:latin typeface="Calibri"/>
                <a:ea typeface="+mn-ea"/>
                <a:cs typeface="+mn-cs"/>
              </a:rPr>
              <a:t>For David did not ascend into the heavens, but he himself says,</a:t>
            </a:r>
          </a:p>
        </p:txBody>
      </p:sp>
      <p:sp>
        <p:nvSpPr>
          <p:cNvPr id="3" name="TextBox 2"/>
          <p:cNvSpPr txBox="1"/>
          <p:nvPr/>
        </p:nvSpPr>
        <p:spPr>
          <a:xfrm>
            <a:off x="4433777" y="1253851"/>
            <a:ext cx="13078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Last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9" descr="K:\Egypt-2009\Card-2\Jan 21\Jan 19\King Tut Chair cleaned.png"/>
          <p:cNvPicPr>
            <a:picLocks noChangeAspect="1" noChangeArrowheads="1"/>
          </p:cNvPicPr>
          <p:nvPr/>
        </p:nvPicPr>
        <p:blipFill>
          <a:blip r:embed="rId2" cstate="print"/>
          <a:srcRect/>
          <a:stretch>
            <a:fillRect/>
          </a:stretch>
        </p:blipFill>
        <p:spPr bwMode="auto">
          <a:xfrm>
            <a:off x="777487" y="1745175"/>
            <a:ext cx="3656290" cy="4875055"/>
          </a:xfrm>
          <a:prstGeom prst="rect">
            <a:avLst/>
          </a:prstGeom>
          <a:noFill/>
          <a:ln w="9525">
            <a:noFill/>
            <a:miter lim="800000"/>
            <a:headEnd/>
            <a:tailEnd/>
          </a:ln>
        </p:spPr>
      </p:pic>
      <p:sp>
        <p:nvSpPr>
          <p:cNvPr id="4" name="TextBox 3"/>
          <p:cNvSpPr txBox="1"/>
          <p:nvPr/>
        </p:nvSpPr>
        <p:spPr>
          <a:xfrm>
            <a:off x="5826642" y="5903893"/>
            <a:ext cx="32429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a:ea typeface="+mn-ea"/>
                <a:cs typeface="+mn-cs"/>
              </a:rPr>
              <a:t>36</a:t>
            </a:r>
            <a:r>
              <a:rPr kumimoji="0" lang="en-US" sz="1400" b="0" i="0" u="none" strike="noStrike" kern="1200" cap="none" spc="0" normalizeH="0" baseline="0" noProof="0" dirty="0">
                <a:ln>
                  <a:noFill/>
                </a:ln>
                <a:solidFill>
                  <a:prstClr val="black"/>
                </a:solidFill>
                <a:effectLst/>
                <a:uLnTx/>
                <a:uFillTx/>
                <a:latin typeface="Calibri"/>
                <a:ea typeface="+mn-ea"/>
                <a:cs typeface="+mn-cs"/>
              </a:rPr>
              <a:t>Let all the house of Israel therefore know for certain that God has made him both Lord and Christ, this Jesus whom you crucified.”</a:t>
            </a:r>
          </a:p>
        </p:txBody>
      </p:sp>
    </p:spTree>
    <p:extLst>
      <p:ext uri="{BB962C8B-B14F-4D97-AF65-F5344CB8AC3E}">
        <p14:creationId xmlns:p14="http://schemas.microsoft.com/office/powerpoint/2010/main" val="3530859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152400" cy="6858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99"/>
              </a:solidFill>
              <a:effectLst/>
              <a:uLnTx/>
              <a:uFillTx/>
              <a:latin typeface="Arial" pitchFamily="34" charset="0"/>
              <a:ea typeface="+mn-ea"/>
              <a:cs typeface="+mn-cs"/>
            </a:endParaRPr>
          </a:p>
        </p:txBody>
      </p:sp>
      <p:sp>
        <p:nvSpPr>
          <p:cNvPr id="32771" name="Rectangle 3"/>
          <p:cNvSpPr>
            <a:spLocks noChangeArrowheads="1"/>
          </p:cNvSpPr>
          <p:nvPr/>
        </p:nvSpPr>
        <p:spPr bwMode="auto">
          <a:xfrm>
            <a:off x="8991600" y="0"/>
            <a:ext cx="152400" cy="6858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99"/>
              </a:solidFill>
              <a:effectLst/>
              <a:uLnTx/>
              <a:uFillTx/>
              <a:latin typeface="Arial" pitchFamily="34" charset="0"/>
              <a:ea typeface="+mn-ea"/>
              <a:cs typeface="+mn-cs"/>
            </a:endParaRPr>
          </a:p>
        </p:txBody>
      </p:sp>
      <p:sp>
        <p:nvSpPr>
          <p:cNvPr id="32772" name="Rectangle 4"/>
          <p:cNvSpPr>
            <a:spLocks noChangeArrowheads="1"/>
          </p:cNvSpPr>
          <p:nvPr/>
        </p:nvSpPr>
        <p:spPr bwMode="auto">
          <a:xfrm>
            <a:off x="0" y="0"/>
            <a:ext cx="9144000" cy="152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3" name="Rectangle 5"/>
          <p:cNvSpPr>
            <a:spLocks noChangeArrowheads="1"/>
          </p:cNvSpPr>
          <p:nvPr/>
        </p:nvSpPr>
        <p:spPr bwMode="auto">
          <a:xfrm>
            <a:off x="0" y="6705600"/>
            <a:ext cx="9144000" cy="152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27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52400"/>
            <a:ext cx="4791075" cy="655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2775" name="Group 7"/>
          <p:cNvGrpSpPr>
            <a:grpSpLocks/>
          </p:cNvGrpSpPr>
          <p:nvPr/>
        </p:nvGrpSpPr>
        <p:grpSpPr bwMode="auto">
          <a:xfrm>
            <a:off x="2095500" y="2992438"/>
            <a:ext cx="2616200" cy="3865562"/>
            <a:chOff x="840" y="960"/>
            <a:chExt cx="1776" cy="3304"/>
          </a:xfrm>
        </p:grpSpPr>
        <p:sp>
          <p:nvSpPr>
            <p:cNvPr id="32786" name="Freeform 8"/>
            <p:cNvSpPr>
              <a:spLocks/>
            </p:cNvSpPr>
            <p:nvPr/>
          </p:nvSpPr>
          <p:spPr bwMode="auto">
            <a:xfrm>
              <a:off x="1928" y="1272"/>
              <a:ext cx="645" cy="2888"/>
            </a:xfrm>
            <a:custGeom>
              <a:avLst/>
              <a:gdLst>
                <a:gd name="T0" fmla="*/ 0 w 645"/>
                <a:gd name="T1" fmla="*/ 2888 h 2888"/>
                <a:gd name="T2" fmla="*/ 56 w 645"/>
                <a:gd name="T3" fmla="*/ 2784 h 2888"/>
                <a:gd name="T4" fmla="*/ 128 w 645"/>
                <a:gd name="T5" fmla="*/ 2648 h 2888"/>
                <a:gd name="T6" fmla="*/ 176 w 645"/>
                <a:gd name="T7" fmla="*/ 2544 h 2888"/>
                <a:gd name="T8" fmla="*/ 176 w 645"/>
                <a:gd name="T9" fmla="*/ 2416 h 2888"/>
                <a:gd name="T10" fmla="*/ 176 w 645"/>
                <a:gd name="T11" fmla="*/ 2336 h 2888"/>
                <a:gd name="T12" fmla="*/ 192 w 645"/>
                <a:gd name="T13" fmla="*/ 2288 h 2888"/>
                <a:gd name="T14" fmla="*/ 176 w 645"/>
                <a:gd name="T15" fmla="*/ 2192 h 2888"/>
                <a:gd name="T16" fmla="*/ 264 w 645"/>
                <a:gd name="T17" fmla="*/ 2144 h 2888"/>
                <a:gd name="T18" fmla="*/ 256 w 645"/>
                <a:gd name="T19" fmla="*/ 2072 h 2888"/>
                <a:gd name="T20" fmla="*/ 240 w 645"/>
                <a:gd name="T21" fmla="*/ 1992 h 2888"/>
                <a:gd name="T22" fmla="*/ 328 w 645"/>
                <a:gd name="T23" fmla="*/ 1800 h 2888"/>
                <a:gd name="T24" fmla="*/ 296 w 645"/>
                <a:gd name="T25" fmla="*/ 1712 h 2888"/>
                <a:gd name="T26" fmla="*/ 296 w 645"/>
                <a:gd name="T27" fmla="*/ 1648 h 2888"/>
                <a:gd name="T28" fmla="*/ 352 w 645"/>
                <a:gd name="T29" fmla="*/ 1464 h 2888"/>
                <a:gd name="T30" fmla="*/ 368 w 645"/>
                <a:gd name="T31" fmla="*/ 1368 h 2888"/>
                <a:gd name="T32" fmla="*/ 360 w 645"/>
                <a:gd name="T33" fmla="*/ 1184 h 2888"/>
                <a:gd name="T34" fmla="*/ 448 w 645"/>
                <a:gd name="T35" fmla="*/ 992 h 2888"/>
                <a:gd name="T36" fmla="*/ 384 w 645"/>
                <a:gd name="T37" fmla="*/ 904 h 2888"/>
                <a:gd name="T38" fmla="*/ 368 w 645"/>
                <a:gd name="T39" fmla="*/ 856 h 2888"/>
                <a:gd name="T40" fmla="*/ 416 w 645"/>
                <a:gd name="T41" fmla="*/ 712 h 2888"/>
                <a:gd name="T42" fmla="*/ 472 w 645"/>
                <a:gd name="T43" fmla="*/ 592 h 2888"/>
                <a:gd name="T44" fmla="*/ 504 w 645"/>
                <a:gd name="T45" fmla="*/ 512 h 2888"/>
                <a:gd name="T46" fmla="*/ 488 w 645"/>
                <a:gd name="T47" fmla="*/ 408 h 2888"/>
                <a:gd name="T48" fmla="*/ 512 w 645"/>
                <a:gd name="T49" fmla="*/ 320 h 2888"/>
                <a:gd name="T50" fmla="*/ 512 w 645"/>
                <a:gd name="T51" fmla="*/ 152 h 2888"/>
                <a:gd name="T52" fmla="*/ 624 w 645"/>
                <a:gd name="T53" fmla="*/ 56 h 2888"/>
                <a:gd name="T54" fmla="*/ 640 w 645"/>
                <a:gd name="T55" fmla="*/ 0 h 28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5"/>
                <a:gd name="T85" fmla="*/ 0 h 2888"/>
                <a:gd name="T86" fmla="*/ 645 w 645"/>
                <a:gd name="T87" fmla="*/ 2888 h 28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5" h="2888">
                  <a:moveTo>
                    <a:pt x="0" y="2888"/>
                  </a:moveTo>
                  <a:cubicBezTo>
                    <a:pt x="17" y="2856"/>
                    <a:pt x="35" y="2824"/>
                    <a:pt x="56" y="2784"/>
                  </a:cubicBezTo>
                  <a:cubicBezTo>
                    <a:pt x="77" y="2744"/>
                    <a:pt x="108" y="2688"/>
                    <a:pt x="128" y="2648"/>
                  </a:cubicBezTo>
                  <a:cubicBezTo>
                    <a:pt x="148" y="2608"/>
                    <a:pt x="168" y="2583"/>
                    <a:pt x="176" y="2544"/>
                  </a:cubicBezTo>
                  <a:cubicBezTo>
                    <a:pt x="184" y="2505"/>
                    <a:pt x="176" y="2451"/>
                    <a:pt x="176" y="2416"/>
                  </a:cubicBezTo>
                  <a:cubicBezTo>
                    <a:pt x="176" y="2381"/>
                    <a:pt x="173" y="2357"/>
                    <a:pt x="176" y="2336"/>
                  </a:cubicBezTo>
                  <a:cubicBezTo>
                    <a:pt x="179" y="2315"/>
                    <a:pt x="192" y="2312"/>
                    <a:pt x="192" y="2288"/>
                  </a:cubicBezTo>
                  <a:cubicBezTo>
                    <a:pt x="192" y="2264"/>
                    <a:pt x="164" y="2216"/>
                    <a:pt x="176" y="2192"/>
                  </a:cubicBezTo>
                  <a:cubicBezTo>
                    <a:pt x="188" y="2168"/>
                    <a:pt x="251" y="2164"/>
                    <a:pt x="264" y="2144"/>
                  </a:cubicBezTo>
                  <a:cubicBezTo>
                    <a:pt x="277" y="2124"/>
                    <a:pt x="260" y="2097"/>
                    <a:pt x="256" y="2072"/>
                  </a:cubicBezTo>
                  <a:cubicBezTo>
                    <a:pt x="252" y="2047"/>
                    <a:pt x="228" y="2037"/>
                    <a:pt x="240" y="1992"/>
                  </a:cubicBezTo>
                  <a:cubicBezTo>
                    <a:pt x="252" y="1947"/>
                    <a:pt x="319" y="1847"/>
                    <a:pt x="328" y="1800"/>
                  </a:cubicBezTo>
                  <a:cubicBezTo>
                    <a:pt x="337" y="1753"/>
                    <a:pt x="301" y="1737"/>
                    <a:pt x="296" y="1712"/>
                  </a:cubicBezTo>
                  <a:cubicBezTo>
                    <a:pt x="291" y="1687"/>
                    <a:pt x="287" y="1689"/>
                    <a:pt x="296" y="1648"/>
                  </a:cubicBezTo>
                  <a:cubicBezTo>
                    <a:pt x="305" y="1607"/>
                    <a:pt x="340" y="1511"/>
                    <a:pt x="352" y="1464"/>
                  </a:cubicBezTo>
                  <a:cubicBezTo>
                    <a:pt x="364" y="1417"/>
                    <a:pt x="367" y="1415"/>
                    <a:pt x="368" y="1368"/>
                  </a:cubicBezTo>
                  <a:cubicBezTo>
                    <a:pt x="369" y="1321"/>
                    <a:pt x="347" y="1247"/>
                    <a:pt x="360" y="1184"/>
                  </a:cubicBezTo>
                  <a:cubicBezTo>
                    <a:pt x="373" y="1121"/>
                    <a:pt x="444" y="1039"/>
                    <a:pt x="448" y="992"/>
                  </a:cubicBezTo>
                  <a:cubicBezTo>
                    <a:pt x="452" y="945"/>
                    <a:pt x="397" y="927"/>
                    <a:pt x="384" y="904"/>
                  </a:cubicBezTo>
                  <a:cubicBezTo>
                    <a:pt x="371" y="881"/>
                    <a:pt x="363" y="888"/>
                    <a:pt x="368" y="856"/>
                  </a:cubicBezTo>
                  <a:cubicBezTo>
                    <a:pt x="373" y="824"/>
                    <a:pt x="399" y="756"/>
                    <a:pt x="416" y="712"/>
                  </a:cubicBezTo>
                  <a:cubicBezTo>
                    <a:pt x="433" y="668"/>
                    <a:pt x="457" y="625"/>
                    <a:pt x="472" y="592"/>
                  </a:cubicBezTo>
                  <a:cubicBezTo>
                    <a:pt x="487" y="559"/>
                    <a:pt x="501" y="543"/>
                    <a:pt x="504" y="512"/>
                  </a:cubicBezTo>
                  <a:cubicBezTo>
                    <a:pt x="507" y="481"/>
                    <a:pt x="487" y="440"/>
                    <a:pt x="488" y="408"/>
                  </a:cubicBezTo>
                  <a:cubicBezTo>
                    <a:pt x="489" y="376"/>
                    <a:pt x="508" y="363"/>
                    <a:pt x="512" y="320"/>
                  </a:cubicBezTo>
                  <a:cubicBezTo>
                    <a:pt x="516" y="277"/>
                    <a:pt x="493" y="196"/>
                    <a:pt x="512" y="152"/>
                  </a:cubicBezTo>
                  <a:cubicBezTo>
                    <a:pt x="531" y="108"/>
                    <a:pt x="603" y="81"/>
                    <a:pt x="624" y="56"/>
                  </a:cubicBezTo>
                  <a:cubicBezTo>
                    <a:pt x="645" y="31"/>
                    <a:pt x="636" y="9"/>
                    <a:pt x="640"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87" name="Freeform 9"/>
            <p:cNvSpPr>
              <a:spLocks/>
            </p:cNvSpPr>
            <p:nvPr/>
          </p:nvSpPr>
          <p:spPr bwMode="auto">
            <a:xfrm>
              <a:off x="2560" y="960"/>
              <a:ext cx="56" cy="352"/>
            </a:xfrm>
            <a:custGeom>
              <a:avLst/>
              <a:gdLst>
                <a:gd name="T0" fmla="*/ 0 w 56"/>
                <a:gd name="T1" fmla="*/ 352 h 352"/>
                <a:gd name="T2" fmla="*/ 16 w 56"/>
                <a:gd name="T3" fmla="*/ 144 h 352"/>
                <a:gd name="T4" fmla="*/ 56 w 56"/>
                <a:gd name="T5" fmla="*/ 0 h 352"/>
                <a:gd name="T6" fmla="*/ 0 60000 65536"/>
                <a:gd name="T7" fmla="*/ 0 60000 65536"/>
                <a:gd name="T8" fmla="*/ 0 60000 65536"/>
                <a:gd name="T9" fmla="*/ 0 w 56"/>
                <a:gd name="T10" fmla="*/ 0 h 352"/>
                <a:gd name="T11" fmla="*/ 56 w 56"/>
                <a:gd name="T12" fmla="*/ 352 h 352"/>
              </a:gdLst>
              <a:ahLst/>
              <a:cxnLst>
                <a:cxn ang="T6">
                  <a:pos x="T0" y="T1"/>
                </a:cxn>
                <a:cxn ang="T7">
                  <a:pos x="T2" y="T3"/>
                </a:cxn>
                <a:cxn ang="T8">
                  <a:pos x="T4" y="T5"/>
                </a:cxn>
              </a:cxnLst>
              <a:rect l="T9" t="T10" r="T11" b="T12"/>
              <a:pathLst>
                <a:path w="56" h="352">
                  <a:moveTo>
                    <a:pt x="0" y="352"/>
                  </a:moveTo>
                  <a:cubicBezTo>
                    <a:pt x="3" y="277"/>
                    <a:pt x="7" y="203"/>
                    <a:pt x="16" y="144"/>
                  </a:cubicBezTo>
                  <a:cubicBezTo>
                    <a:pt x="25" y="85"/>
                    <a:pt x="48" y="24"/>
                    <a:pt x="56"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88" name="Freeform 10"/>
            <p:cNvSpPr>
              <a:spLocks/>
            </p:cNvSpPr>
            <p:nvPr/>
          </p:nvSpPr>
          <p:spPr bwMode="auto">
            <a:xfrm>
              <a:off x="840" y="3912"/>
              <a:ext cx="1098" cy="352"/>
            </a:xfrm>
            <a:custGeom>
              <a:avLst/>
              <a:gdLst>
                <a:gd name="T0" fmla="*/ 1098 w 1098"/>
                <a:gd name="T1" fmla="*/ 246 h 352"/>
                <a:gd name="T2" fmla="*/ 1044 w 1098"/>
                <a:gd name="T3" fmla="*/ 324 h 352"/>
                <a:gd name="T4" fmla="*/ 930 w 1098"/>
                <a:gd name="T5" fmla="*/ 348 h 352"/>
                <a:gd name="T6" fmla="*/ 888 w 1098"/>
                <a:gd name="T7" fmla="*/ 300 h 352"/>
                <a:gd name="T8" fmla="*/ 624 w 1098"/>
                <a:gd name="T9" fmla="*/ 204 h 352"/>
                <a:gd name="T10" fmla="*/ 432 w 1098"/>
                <a:gd name="T11" fmla="*/ 192 h 352"/>
                <a:gd name="T12" fmla="*/ 306 w 1098"/>
                <a:gd name="T13" fmla="*/ 138 h 352"/>
                <a:gd name="T14" fmla="*/ 0 w 1098"/>
                <a:gd name="T15" fmla="*/ 0 h 352"/>
                <a:gd name="T16" fmla="*/ 0 60000 65536"/>
                <a:gd name="T17" fmla="*/ 0 60000 65536"/>
                <a:gd name="T18" fmla="*/ 0 60000 65536"/>
                <a:gd name="T19" fmla="*/ 0 60000 65536"/>
                <a:gd name="T20" fmla="*/ 0 60000 65536"/>
                <a:gd name="T21" fmla="*/ 0 60000 65536"/>
                <a:gd name="T22" fmla="*/ 0 60000 65536"/>
                <a:gd name="T23" fmla="*/ 0 60000 65536"/>
                <a:gd name="T24" fmla="*/ 0 w 1098"/>
                <a:gd name="T25" fmla="*/ 0 h 352"/>
                <a:gd name="T26" fmla="*/ 1098 w 1098"/>
                <a:gd name="T27" fmla="*/ 352 h 3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8" h="352">
                  <a:moveTo>
                    <a:pt x="1098" y="246"/>
                  </a:moveTo>
                  <a:cubicBezTo>
                    <a:pt x="1085" y="276"/>
                    <a:pt x="1072" y="307"/>
                    <a:pt x="1044" y="324"/>
                  </a:cubicBezTo>
                  <a:cubicBezTo>
                    <a:pt x="1016" y="341"/>
                    <a:pt x="956" y="352"/>
                    <a:pt x="930" y="348"/>
                  </a:cubicBezTo>
                  <a:cubicBezTo>
                    <a:pt x="904" y="344"/>
                    <a:pt x="939" y="324"/>
                    <a:pt x="888" y="300"/>
                  </a:cubicBezTo>
                  <a:cubicBezTo>
                    <a:pt x="837" y="276"/>
                    <a:pt x="700" y="222"/>
                    <a:pt x="624" y="204"/>
                  </a:cubicBezTo>
                  <a:cubicBezTo>
                    <a:pt x="548" y="186"/>
                    <a:pt x="485" y="203"/>
                    <a:pt x="432" y="192"/>
                  </a:cubicBezTo>
                  <a:cubicBezTo>
                    <a:pt x="379" y="181"/>
                    <a:pt x="378" y="170"/>
                    <a:pt x="306" y="138"/>
                  </a:cubicBezTo>
                  <a:cubicBezTo>
                    <a:pt x="234" y="106"/>
                    <a:pt x="51" y="23"/>
                    <a:pt x="0"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2776" name="Freeform 11"/>
          <p:cNvSpPr>
            <a:spLocks/>
          </p:cNvSpPr>
          <p:nvPr/>
        </p:nvSpPr>
        <p:spPr bwMode="auto">
          <a:xfrm>
            <a:off x="2124075" y="2995613"/>
            <a:ext cx="2571750" cy="2365375"/>
          </a:xfrm>
          <a:custGeom>
            <a:avLst/>
            <a:gdLst>
              <a:gd name="T0" fmla="*/ 0 w 1620"/>
              <a:gd name="T1" fmla="*/ 2147483647 h 1490"/>
              <a:gd name="T2" fmla="*/ 234375354 w 1620"/>
              <a:gd name="T3" fmla="*/ 2147483647 h 1490"/>
              <a:gd name="T4" fmla="*/ 733366240 w 1620"/>
              <a:gd name="T5" fmla="*/ 2147483647 h 1490"/>
              <a:gd name="T6" fmla="*/ 1219755654 w 1620"/>
              <a:gd name="T7" fmla="*/ 2147483647 h 1490"/>
              <a:gd name="T8" fmla="*/ 1519654951 w 1620"/>
              <a:gd name="T9" fmla="*/ 2147483647 h 1490"/>
              <a:gd name="T10" fmla="*/ 1829633680 w 1620"/>
              <a:gd name="T11" fmla="*/ 2147483647 h 1490"/>
              <a:gd name="T12" fmla="*/ 1822074007 w 1620"/>
              <a:gd name="T13" fmla="*/ 2147483647 h 1490"/>
              <a:gd name="T14" fmla="*/ 2048886414 w 1620"/>
              <a:gd name="T15" fmla="*/ 2147483647 h 1490"/>
              <a:gd name="T16" fmla="*/ 2139612011 w 1620"/>
              <a:gd name="T17" fmla="*/ 1943039832 h 1490"/>
              <a:gd name="T18" fmla="*/ 2147483647 w 1620"/>
              <a:gd name="T19" fmla="*/ 1814512699 h 1490"/>
              <a:gd name="T20" fmla="*/ 2147483647 w 1620"/>
              <a:gd name="T21" fmla="*/ 1751509607 h 1490"/>
              <a:gd name="T22" fmla="*/ 2147483647 w 1620"/>
              <a:gd name="T23" fmla="*/ 1398687451 h 1490"/>
              <a:gd name="T24" fmla="*/ 2147483647 w 1620"/>
              <a:gd name="T25" fmla="*/ 937498215 h 1490"/>
              <a:gd name="T26" fmla="*/ 2147483647 w 1620"/>
              <a:gd name="T27" fmla="*/ 695563095 h 1490"/>
              <a:gd name="T28" fmla="*/ 2147483647 w 1620"/>
              <a:gd name="T29" fmla="*/ 0 h 14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0"/>
              <a:gd name="T46" fmla="*/ 0 h 1490"/>
              <a:gd name="T47" fmla="*/ 1620 w 1620"/>
              <a:gd name="T48" fmla="*/ 1490 h 14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0" h="1490">
                <a:moveTo>
                  <a:pt x="0" y="1488"/>
                </a:moveTo>
                <a:cubicBezTo>
                  <a:pt x="15" y="1487"/>
                  <a:pt x="45" y="1490"/>
                  <a:pt x="93" y="1482"/>
                </a:cubicBezTo>
                <a:cubicBezTo>
                  <a:pt x="141" y="1474"/>
                  <a:pt x="226" y="1466"/>
                  <a:pt x="291" y="1440"/>
                </a:cubicBezTo>
                <a:cubicBezTo>
                  <a:pt x="356" y="1414"/>
                  <a:pt x="432" y="1359"/>
                  <a:pt x="484" y="1327"/>
                </a:cubicBezTo>
                <a:cubicBezTo>
                  <a:pt x="536" y="1295"/>
                  <a:pt x="563" y="1290"/>
                  <a:pt x="603" y="1245"/>
                </a:cubicBezTo>
                <a:cubicBezTo>
                  <a:pt x="643" y="1200"/>
                  <a:pt x="706" y="1091"/>
                  <a:pt x="726" y="1059"/>
                </a:cubicBezTo>
                <a:cubicBezTo>
                  <a:pt x="746" y="1027"/>
                  <a:pt x="708" y="1084"/>
                  <a:pt x="723" y="1056"/>
                </a:cubicBezTo>
                <a:cubicBezTo>
                  <a:pt x="738" y="1028"/>
                  <a:pt x="792" y="938"/>
                  <a:pt x="813" y="891"/>
                </a:cubicBezTo>
                <a:cubicBezTo>
                  <a:pt x="834" y="844"/>
                  <a:pt x="838" y="799"/>
                  <a:pt x="849" y="771"/>
                </a:cubicBezTo>
                <a:cubicBezTo>
                  <a:pt x="860" y="743"/>
                  <a:pt x="870" y="733"/>
                  <a:pt x="882" y="720"/>
                </a:cubicBezTo>
                <a:cubicBezTo>
                  <a:pt x="894" y="707"/>
                  <a:pt x="899" y="722"/>
                  <a:pt x="921" y="695"/>
                </a:cubicBezTo>
                <a:cubicBezTo>
                  <a:pt x="943" y="668"/>
                  <a:pt x="999" y="609"/>
                  <a:pt x="1017" y="555"/>
                </a:cubicBezTo>
                <a:cubicBezTo>
                  <a:pt x="1035" y="501"/>
                  <a:pt x="985" y="418"/>
                  <a:pt x="1032" y="372"/>
                </a:cubicBezTo>
                <a:cubicBezTo>
                  <a:pt x="1079" y="326"/>
                  <a:pt x="1204" y="338"/>
                  <a:pt x="1302" y="276"/>
                </a:cubicBezTo>
                <a:cubicBezTo>
                  <a:pt x="1400" y="214"/>
                  <a:pt x="1554" y="57"/>
                  <a:pt x="1620"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7" name="Freeform 12"/>
          <p:cNvSpPr>
            <a:spLocks/>
          </p:cNvSpPr>
          <p:nvPr/>
        </p:nvSpPr>
        <p:spPr bwMode="auto">
          <a:xfrm>
            <a:off x="4695825" y="596900"/>
            <a:ext cx="420688" cy="2384425"/>
          </a:xfrm>
          <a:custGeom>
            <a:avLst/>
            <a:gdLst>
              <a:gd name="T0" fmla="*/ 0 w 265"/>
              <a:gd name="T1" fmla="*/ 2147483647 h 1502"/>
              <a:gd name="T2" fmla="*/ 151209535 w 265"/>
              <a:gd name="T3" fmla="*/ 2147483647 h 1502"/>
              <a:gd name="T4" fmla="*/ 362902863 w 265"/>
              <a:gd name="T5" fmla="*/ 2147483647 h 1502"/>
              <a:gd name="T6" fmla="*/ 272177172 w 265"/>
              <a:gd name="T7" fmla="*/ 2147483647 h 1502"/>
              <a:gd name="T8" fmla="*/ 604838139 w 265"/>
              <a:gd name="T9" fmla="*/ 1925399543 h 1502"/>
              <a:gd name="T10" fmla="*/ 650200984 w 265"/>
              <a:gd name="T11" fmla="*/ 1653222359 h 1502"/>
              <a:gd name="T12" fmla="*/ 544354345 w 265"/>
              <a:gd name="T13" fmla="*/ 1381045573 h 1502"/>
              <a:gd name="T14" fmla="*/ 589717190 w 265"/>
              <a:gd name="T15" fmla="*/ 786288693 h 1502"/>
              <a:gd name="T16" fmla="*/ 509072131 w 265"/>
              <a:gd name="T17" fmla="*/ 0 h 15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1502"/>
              <a:gd name="T29" fmla="*/ 265 w 265"/>
              <a:gd name="T30" fmla="*/ 1502 h 15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1502">
                <a:moveTo>
                  <a:pt x="0" y="1502"/>
                </a:moveTo>
                <a:cubicBezTo>
                  <a:pt x="18" y="1454"/>
                  <a:pt x="36" y="1406"/>
                  <a:pt x="60" y="1352"/>
                </a:cubicBezTo>
                <a:cubicBezTo>
                  <a:pt x="84" y="1298"/>
                  <a:pt x="136" y="1250"/>
                  <a:pt x="144" y="1178"/>
                </a:cubicBezTo>
                <a:cubicBezTo>
                  <a:pt x="152" y="1106"/>
                  <a:pt x="92" y="989"/>
                  <a:pt x="108" y="920"/>
                </a:cubicBezTo>
                <a:cubicBezTo>
                  <a:pt x="124" y="851"/>
                  <a:pt x="215" y="808"/>
                  <a:pt x="240" y="764"/>
                </a:cubicBezTo>
                <a:cubicBezTo>
                  <a:pt x="265" y="720"/>
                  <a:pt x="262" y="692"/>
                  <a:pt x="258" y="656"/>
                </a:cubicBezTo>
                <a:cubicBezTo>
                  <a:pt x="254" y="620"/>
                  <a:pt x="220" y="605"/>
                  <a:pt x="216" y="548"/>
                </a:cubicBezTo>
                <a:cubicBezTo>
                  <a:pt x="212" y="491"/>
                  <a:pt x="236" y="403"/>
                  <a:pt x="234" y="312"/>
                </a:cubicBezTo>
                <a:cubicBezTo>
                  <a:pt x="232" y="221"/>
                  <a:pt x="209" y="65"/>
                  <a:pt x="202"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8" name="Freeform 13"/>
          <p:cNvSpPr>
            <a:spLocks/>
          </p:cNvSpPr>
          <p:nvPr/>
        </p:nvSpPr>
        <p:spPr bwMode="auto">
          <a:xfrm>
            <a:off x="5022850" y="590550"/>
            <a:ext cx="1905000" cy="187325"/>
          </a:xfrm>
          <a:custGeom>
            <a:avLst/>
            <a:gdLst>
              <a:gd name="T0" fmla="*/ 0 w 1200"/>
              <a:gd name="T1" fmla="*/ 0 h 118"/>
              <a:gd name="T2" fmla="*/ 826611112 w 1200"/>
              <a:gd name="T3" fmla="*/ 50403124 h 118"/>
              <a:gd name="T4" fmla="*/ 1330642355 w 1200"/>
              <a:gd name="T5" fmla="*/ 50403124 h 118"/>
              <a:gd name="T6" fmla="*/ 1804431935 w 1200"/>
              <a:gd name="T7" fmla="*/ 100806249 h 118"/>
              <a:gd name="T8" fmla="*/ 2106850561 w 1200"/>
              <a:gd name="T9" fmla="*/ 272176904 h 118"/>
              <a:gd name="T10" fmla="*/ 2147483647 w 1200"/>
              <a:gd name="T11" fmla="*/ 252015659 h 118"/>
              <a:gd name="T12" fmla="*/ 2147483647 w 1200"/>
              <a:gd name="T13" fmla="*/ 110886896 h 118"/>
              <a:gd name="T14" fmla="*/ 2147483647 w 1200"/>
              <a:gd name="T15" fmla="*/ 181451253 h 118"/>
              <a:gd name="T16" fmla="*/ 0 60000 65536"/>
              <a:gd name="T17" fmla="*/ 0 60000 65536"/>
              <a:gd name="T18" fmla="*/ 0 60000 65536"/>
              <a:gd name="T19" fmla="*/ 0 60000 65536"/>
              <a:gd name="T20" fmla="*/ 0 60000 65536"/>
              <a:gd name="T21" fmla="*/ 0 60000 65536"/>
              <a:gd name="T22" fmla="*/ 0 60000 65536"/>
              <a:gd name="T23" fmla="*/ 0 60000 65536"/>
              <a:gd name="T24" fmla="*/ 0 w 1200"/>
              <a:gd name="T25" fmla="*/ 0 h 118"/>
              <a:gd name="T26" fmla="*/ 1200 w 1200"/>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0" h="118">
                <a:moveTo>
                  <a:pt x="0" y="0"/>
                </a:moveTo>
                <a:cubicBezTo>
                  <a:pt x="120" y="8"/>
                  <a:pt x="240" y="17"/>
                  <a:pt x="328" y="20"/>
                </a:cubicBezTo>
                <a:cubicBezTo>
                  <a:pt x="416" y="23"/>
                  <a:pt x="463" y="17"/>
                  <a:pt x="528" y="20"/>
                </a:cubicBezTo>
                <a:cubicBezTo>
                  <a:pt x="593" y="23"/>
                  <a:pt x="665" y="25"/>
                  <a:pt x="716" y="40"/>
                </a:cubicBezTo>
                <a:cubicBezTo>
                  <a:pt x="767" y="55"/>
                  <a:pt x="791" y="98"/>
                  <a:pt x="836" y="108"/>
                </a:cubicBezTo>
                <a:cubicBezTo>
                  <a:pt x="881" y="118"/>
                  <a:pt x="943" y="111"/>
                  <a:pt x="988" y="100"/>
                </a:cubicBezTo>
                <a:cubicBezTo>
                  <a:pt x="1033" y="89"/>
                  <a:pt x="1069" y="49"/>
                  <a:pt x="1104" y="44"/>
                </a:cubicBezTo>
                <a:cubicBezTo>
                  <a:pt x="1139" y="39"/>
                  <a:pt x="1169" y="55"/>
                  <a:pt x="1200" y="72"/>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2779" name="Picture 14" descr="Solomons Ships-P2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9788" y="6059488"/>
            <a:ext cx="119221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AutoShape 15" descr="Right-Click to copy  (or Control-click on a Mac)"/>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2781"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38" y="5165725"/>
            <a:ext cx="157956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33" name="Text Box 17"/>
          <p:cNvSpPr txBox="1">
            <a:spLocks noChangeArrowheads="1"/>
          </p:cNvSpPr>
          <p:nvPr/>
        </p:nvSpPr>
        <p:spPr bwMode="auto">
          <a:xfrm>
            <a:off x="6858000" y="247650"/>
            <a:ext cx="2095500" cy="4760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:14</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Now the weight of gold that came to Solomon in one year was 666 talents of gold, </a:t>
            </a:r>
            <a:r>
              <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hlinkClick r:id="rId5"/>
              </a:rPr>
              <a:t> </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15</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besides that which came from the explorers and from the business of the merchants, and from all the kings of the west and from the governors of the land</a:t>
            </a:r>
            <a:endPar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342034" name="Text Box 18"/>
          <p:cNvSpPr txBox="1">
            <a:spLocks noChangeArrowheads="1"/>
          </p:cNvSpPr>
          <p:nvPr/>
        </p:nvSpPr>
        <p:spPr bwMode="auto">
          <a:xfrm>
            <a:off x="5105400" y="5048250"/>
            <a:ext cx="3867150" cy="1739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22</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For the king had a fleet of ships of Tarshish at sea with the fleet of Hiram. Once every three years the fleet of ships of Tarshish used to come bringing gold, silver, ivory, apes, and peacocks</a:t>
            </a:r>
            <a:endPar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342035" name="Text Box 19"/>
          <p:cNvSpPr txBox="1">
            <a:spLocks noChangeArrowheads="1"/>
          </p:cNvSpPr>
          <p:nvPr/>
        </p:nvSpPr>
        <p:spPr bwMode="auto">
          <a:xfrm>
            <a:off x="304800" y="3600450"/>
            <a:ext cx="2552700" cy="1465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29</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A chariot could be imported from Egypt for 600 shekels of silver and a horse for 150…</a:t>
            </a:r>
          </a:p>
        </p:txBody>
      </p:sp>
      <p:sp>
        <p:nvSpPr>
          <p:cNvPr id="342036" name="Text Box 20"/>
          <p:cNvSpPr txBox="1">
            <a:spLocks noChangeArrowheads="1"/>
          </p:cNvSpPr>
          <p:nvPr/>
        </p:nvSpPr>
        <p:spPr bwMode="auto">
          <a:xfrm>
            <a:off x="571500" y="304800"/>
            <a:ext cx="3486150" cy="1190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29</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 … and so through the king’s traders they were exported to all the kings of the Hittites and the kings of Syria.</a:t>
            </a:r>
            <a:r>
              <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rPr>
              <a:t>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2033"/>
                                        </p:tgtEl>
                                        <p:attrNameLst>
                                          <p:attrName>style.visibility</p:attrName>
                                        </p:attrNameLst>
                                      </p:cBhvr>
                                      <p:to>
                                        <p:strVal val="visible"/>
                                      </p:to>
                                    </p:set>
                                    <p:animEffect transition="in" filter="box(in)">
                                      <p:cBhvr>
                                        <p:cTn id="7" dur="500"/>
                                        <p:tgtEl>
                                          <p:spTgt spid="3420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2034"/>
                                        </p:tgtEl>
                                        <p:attrNameLst>
                                          <p:attrName>style.visibility</p:attrName>
                                        </p:attrNameLst>
                                      </p:cBhvr>
                                      <p:to>
                                        <p:strVal val="visible"/>
                                      </p:to>
                                    </p:set>
                                    <p:animEffect transition="in" filter="checkerboard(across)">
                                      <p:cBhvr>
                                        <p:cTn id="12" dur="500"/>
                                        <p:tgtEl>
                                          <p:spTgt spid="3420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42035"/>
                                        </p:tgtEl>
                                        <p:attrNameLst>
                                          <p:attrName>style.visibility</p:attrName>
                                        </p:attrNameLst>
                                      </p:cBhvr>
                                      <p:to>
                                        <p:strVal val="visible"/>
                                      </p:to>
                                    </p:set>
                                    <p:animEffect transition="in" filter="checkerboard(across)">
                                      <p:cBhvr>
                                        <p:cTn id="17" dur="500"/>
                                        <p:tgtEl>
                                          <p:spTgt spid="3420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2036"/>
                                        </p:tgtEl>
                                        <p:attrNameLst>
                                          <p:attrName>style.visibility</p:attrName>
                                        </p:attrNameLst>
                                      </p:cBhvr>
                                      <p:to>
                                        <p:strVal val="visible"/>
                                      </p:to>
                                    </p:set>
                                    <p:animEffect transition="in" filter="checkerboard(across)">
                                      <p:cBhvr>
                                        <p:cTn id="22" dur="500"/>
                                        <p:tgtEl>
                                          <p:spTgt spid="34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33" grpId="0" animBg="1" autoUpdateAnimBg="0"/>
      <p:bldP spid="342034" grpId="0" animBg="1" autoUpdateAnimBg="0"/>
      <p:bldP spid="342035" grpId="0" animBg="1" autoUpdateAnimBg="0"/>
      <p:bldP spid="34203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288" y="1392238"/>
            <a:ext cx="8597900" cy="539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8915" name="Title 1"/>
          <p:cNvSpPr>
            <a:spLocks noGrp="1"/>
          </p:cNvSpPr>
          <p:nvPr>
            <p:ph type="title"/>
          </p:nvPr>
        </p:nvSpPr>
        <p:spPr/>
        <p:txBody>
          <a:bodyPr/>
          <a:lstStyle/>
          <a:p>
            <a:pPr eaLnBrk="1" hangingPunct="1">
              <a:defRPr/>
            </a:pPr>
            <a:r>
              <a:rPr lang="en-US" sz="3600"/>
              <a:t>What gods did Solomon build idols/altars for his wives?</a:t>
            </a:r>
          </a:p>
        </p:txBody>
      </p:sp>
      <p:pic>
        <p:nvPicPr>
          <p:cNvPr id="29700" name="Picture 2" descr="Solomons wives with ido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3288" y="1470025"/>
            <a:ext cx="542925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p:cNvSpPr txBox="1">
            <a:spLocks noChangeArrowheads="1"/>
          </p:cNvSpPr>
          <p:nvPr/>
        </p:nvSpPr>
        <p:spPr bwMode="auto">
          <a:xfrm>
            <a:off x="355600" y="3984625"/>
            <a:ext cx="8693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1 Kings 11:4-8(NKJV)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4</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For it was so, when Solomon was old, that his wives turned his heart after other gods; and his heart was not loyal to the Lord his God, as </a:t>
            </a:r>
            <a:r>
              <a:rPr kumimoji="0" lang="en-US" altLang="en-US" sz="16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was</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the heart of his father David.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5</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For Solomon went after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Ashtoreth the goddess of the Sidonians</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and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after Milcom the abomination of the Ammonites.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6</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Solomon did evil in the sight of the Lord, and did not fully follow the Lord, as </a:t>
            </a:r>
            <a:r>
              <a:rPr kumimoji="0" lang="en-US" altLang="en-US" sz="16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did</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his father David.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7</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Then Solomon built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 high place for Chemosh the abomination of Moab</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on the hill that </a:t>
            </a:r>
            <a:r>
              <a:rPr kumimoji="0" lang="en-US" altLang="en-US" sz="16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is</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east of Jerusalem,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and for Molech the abomination of the people of Ammon</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8</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And he did likewise for all his foreign wives, who burned incense and sacrificed to their gods. </a:t>
            </a:r>
          </a:p>
        </p:txBody>
      </p:sp>
    </p:spTree>
    <p:extLst>
      <p:ext uri="{BB962C8B-B14F-4D97-AF65-F5344CB8AC3E}">
        <p14:creationId xmlns:p14="http://schemas.microsoft.com/office/powerpoint/2010/main" val="2424385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336275"/>
            <a:ext cx="9144000" cy="1521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7200" y="0"/>
            <a:ext cx="8229600" cy="1143000"/>
          </a:xfrm>
        </p:spPr>
        <p:txBody>
          <a:bodyPr/>
          <a:lstStyle/>
          <a:p>
            <a:r>
              <a:rPr lang="en-US" dirty="0"/>
              <a:t>God’s Promises</a:t>
            </a:r>
          </a:p>
        </p:txBody>
      </p:sp>
      <p:sp>
        <p:nvSpPr>
          <p:cNvPr id="12" name="TextBox 11"/>
          <p:cNvSpPr txBox="1"/>
          <p:nvPr/>
        </p:nvSpPr>
        <p:spPr>
          <a:xfrm>
            <a:off x="1433512" y="879136"/>
            <a:ext cx="7460322"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1" i="0" u="none" strike="noStrike" kern="1200" cap="none" spc="0" normalizeH="0" baseline="0" noProof="0" dirty="0">
                <a:ln>
                  <a:noFill/>
                </a:ln>
                <a:solidFill>
                  <a:prstClr val="black"/>
                </a:solidFill>
                <a:effectLst/>
                <a:uLnTx/>
                <a:uFillTx/>
                <a:latin typeface="Calibri"/>
                <a:ea typeface="+mn-ea"/>
                <a:cs typeface="+mn-cs"/>
              </a:rPr>
              <a:t>2 Samuel 7:7-17(ESV)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7</a:t>
            </a:r>
            <a:r>
              <a:rPr kumimoji="0" lang="en-US" sz="1400" b="0" i="0" u="none" strike="noStrike" kern="1200" cap="none" spc="0" normalizeH="0" baseline="0" noProof="0" dirty="0">
                <a:ln>
                  <a:noFill/>
                </a:ln>
                <a:solidFill>
                  <a:prstClr val="black"/>
                </a:solidFill>
                <a:effectLst/>
                <a:uLnTx/>
                <a:uFillTx/>
                <a:latin typeface="Calibri"/>
                <a:ea typeface="+mn-ea"/>
                <a:cs typeface="+mn-cs"/>
              </a:rPr>
              <a:t>In all places where I have moved with all the people of Israel, did I speak a word with any of the judges of Israel, whom I commanded to shepherd my people Israel, saying, “Why have you not built me a house of cedar?”’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8</a:t>
            </a:r>
            <a:r>
              <a:rPr kumimoji="0" lang="en-US" sz="1400" b="0" i="0" u="none" strike="noStrike" kern="1200" cap="none" spc="0" normalizeH="0" baseline="0" noProof="0" dirty="0">
                <a:ln>
                  <a:noFill/>
                </a:ln>
                <a:solidFill>
                  <a:prstClr val="black"/>
                </a:solidFill>
                <a:effectLst/>
                <a:uLnTx/>
                <a:uFillTx/>
                <a:latin typeface="Calibri"/>
                <a:ea typeface="+mn-ea"/>
                <a:cs typeface="+mn-cs"/>
              </a:rPr>
              <a:t>Now, therefore, thus you shall say to my servant David, ‘Thus says the Lord of hosts, I took you from the pasture, from following the sheep, that you should be prince over my people Israel.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9</a:t>
            </a:r>
            <a:r>
              <a:rPr kumimoji="0" lang="en-US" sz="1400" b="0" i="0" u="none" strike="noStrike" kern="1200" cap="none" spc="0" normalizeH="0" baseline="0" noProof="0" dirty="0">
                <a:ln>
                  <a:noFill/>
                </a:ln>
                <a:solidFill>
                  <a:prstClr val="black"/>
                </a:solidFill>
                <a:effectLst/>
                <a:uLnTx/>
                <a:uFillTx/>
                <a:latin typeface="Calibri"/>
                <a:ea typeface="+mn-ea"/>
                <a:cs typeface="+mn-cs"/>
              </a:rPr>
              <a:t>And I have been with you wherever you went and have cut off all your enemies from before you. </a:t>
            </a:r>
            <a:r>
              <a:rPr kumimoji="0" lang="en-US" sz="1400" b="1" i="0" u="none" strike="noStrike" kern="1200" cap="none" spc="0" normalizeH="0" baseline="0" noProof="0" dirty="0">
                <a:ln>
                  <a:noFill/>
                </a:ln>
                <a:solidFill>
                  <a:prstClr val="black"/>
                </a:solidFill>
                <a:effectLst/>
                <a:uLnTx/>
                <a:uFillTx/>
                <a:latin typeface="Calibri"/>
                <a:ea typeface="+mn-ea"/>
                <a:cs typeface="+mn-cs"/>
              </a:rPr>
              <a:t>And I will make for you a great name, like the name of the great ones of the earth</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10</a:t>
            </a:r>
            <a:r>
              <a:rPr kumimoji="0" lang="en-US" sz="1400" b="0" i="0" u="none" strike="noStrike" kern="1200" cap="none" spc="0" normalizeH="0" baseline="0" noProof="0" dirty="0">
                <a:ln>
                  <a:noFill/>
                </a:ln>
                <a:solidFill>
                  <a:prstClr val="black"/>
                </a:solidFill>
                <a:effectLst/>
                <a:uLnTx/>
                <a:uFillTx/>
                <a:latin typeface="Calibri"/>
                <a:ea typeface="+mn-ea"/>
                <a:cs typeface="+mn-cs"/>
              </a:rPr>
              <a:t>And I will appoint a place for my people Israel and will plant them, so that they may dwell in their own place and be disturbed no more. And violent men shall afflict them no more, as formerly,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11</a:t>
            </a:r>
            <a:r>
              <a:rPr kumimoji="0" lang="en-US" sz="1400" b="0" i="0" u="none" strike="noStrike" kern="1200" cap="none" spc="0" normalizeH="0" baseline="0" noProof="0" dirty="0">
                <a:ln>
                  <a:noFill/>
                </a:ln>
                <a:solidFill>
                  <a:prstClr val="black"/>
                </a:solidFill>
                <a:effectLst/>
                <a:uLnTx/>
                <a:uFillTx/>
                <a:latin typeface="Calibri"/>
                <a:ea typeface="+mn-ea"/>
                <a:cs typeface="+mn-cs"/>
              </a:rPr>
              <a:t>from the time that I appointed judges over my people Israel. And I will give you rest from all your enemies. Moreover, the Lord declares to you that the Lord will make you a house.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12</a:t>
            </a:r>
            <a:r>
              <a:rPr kumimoji="0" lang="en-US" sz="1400" b="0" i="0" u="none" strike="noStrike" kern="1200" cap="none" spc="0" normalizeH="0" baseline="0" noProof="0" dirty="0">
                <a:ln>
                  <a:noFill/>
                </a:ln>
                <a:solidFill>
                  <a:prstClr val="black"/>
                </a:solidFill>
                <a:effectLst/>
                <a:uLnTx/>
                <a:uFillTx/>
                <a:latin typeface="Calibri"/>
                <a:ea typeface="+mn-ea"/>
                <a:cs typeface="+mn-cs"/>
              </a:rPr>
              <a:t>When your days are fulfilled and you lie down with your fathers, I will raise up your offspring after you, who shall come from your body, and I will establish his kingdom.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13</a:t>
            </a:r>
            <a:r>
              <a:rPr kumimoji="0" lang="en-US" sz="1400" b="0" i="0" u="none" strike="noStrike" kern="1200" cap="none" spc="0" normalizeH="0" baseline="0" noProof="0" dirty="0">
                <a:ln>
                  <a:noFill/>
                </a:ln>
                <a:solidFill>
                  <a:prstClr val="black"/>
                </a:solidFill>
                <a:effectLst/>
                <a:uLnTx/>
                <a:uFillTx/>
                <a:latin typeface="Calibri"/>
                <a:ea typeface="+mn-ea"/>
                <a:cs typeface="+mn-cs"/>
              </a:rPr>
              <a:t>He shall build a house for my name, and I will establish the throne of his kingdom forever.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14</a:t>
            </a:r>
            <a:r>
              <a:rPr kumimoji="0" lang="en-US" sz="1400" b="0" i="0" u="none" strike="noStrike" kern="1200" cap="none" spc="0" normalizeH="0" baseline="0" noProof="0" dirty="0">
                <a:ln>
                  <a:noFill/>
                </a:ln>
                <a:solidFill>
                  <a:prstClr val="black"/>
                </a:solidFill>
                <a:effectLst/>
                <a:uLnTx/>
                <a:uFillTx/>
                <a:latin typeface="Calibri"/>
                <a:ea typeface="+mn-ea"/>
                <a:cs typeface="+mn-cs"/>
              </a:rPr>
              <a:t>I will be to him a father, and he shall be to me a son. When he commits iniquity, I will discipline him with the rod of men, with the stripes of the sons of men,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15</a:t>
            </a:r>
            <a:r>
              <a:rPr kumimoji="0" lang="en-US" sz="1400" b="0" i="0" u="none" strike="noStrike" kern="1200" cap="none" spc="0" normalizeH="0" baseline="0" noProof="0" dirty="0">
                <a:ln>
                  <a:noFill/>
                </a:ln>
                <a:solidFill>
                  <a:prstClr val="black"/>
                </a:solidFill>
                <a:effectLst/>
                <a:uLnTx/>
                <a:uFillTx/>
                <a:latin typeface="Calibri"/>
                <a:ea typeface="+mn-ea"/>
                <a:cs typeface="+mn-cs"/>
              </a:rPr>
              <a:t>but my steadfast love will not depart from him, as I took it from Saul, whom I put away from before you.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1" i="0" u="none" strike="noStrike" kern="1200" cap="none" spc="0" normalizeH="0" baseline="30000" noProof="0" dirty="0">
                <a:ln>
                  <a:noFill/>
                </a:ln>
                <a:solidFill>
                  <a:prstClr val="black"/>
                </a:solidFill>
                <a:effectLst/>
                <a:uLnTx/>
                <a:uFillTx/>
                <a:latin typeface="Calibri"/>
                <a:ea typeface="+mn-ea"/>
                <a:cs typeface="+mn-cs"/>
              </a:rPr>
              <a:t>16</a:t>
            </a:r>
            <a:r>
              <a:rPr kumimoji="0" lang="en-US" sz="1400" b="1" i="0" u="none" strike="noStrike" kern="1200" cap="none" spc="0" normalizeH="0" baseline="0" noProof="0" dirty="0">
                <a:ln>
                  <a:noFill/>
                </a:ln>
                <a:solidFill>
                  <a:prstClr val="black"/>
                </a:solidFill>
                <a:effectLst/>
                <a:uLnTx/>
                <a:uFillTx/>
                <a:latin typeface="Calibri"/>
                <a:ea typeface="+mn-ea"/>
                <a:cs typeface="+mn-cs"/>
              </a:rPr>
              <a:t>And your house and your kingdom shall be made sure forever before me. Your throne shall be established forever.’”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30000" noProof="0" dirty="0">
                <a:ln>
                  <a:noFill/>
                </a:ln>
                <a:solidFill>
                  <a:prstClr val="black"/>
                </a:solidFill>
                <a:effectLst/>
                <a:uLnTx/>
                <a:uFillTx/>
                <a:latin typeface="Calibri"/>
                <a:ea typeface="+mn-ea"/>
                <a:cs typeface="+mn-cs"/>
              </a:rPr>
              <a:t>17</a:t>
            </a:r>
            <a:r>
              <a:rPr kumimoji="0" lang="en-US" sz="1400" b="0" i="0" u="none" strike="noStrike" kern="1200" cap="none" spc="0" normalizeH="0" baseline="0" noProof="0" dirty="0">
                <a:ln>
                  <a:noFill/>
                </a:ln>
                <a:solidFill>
                  <a:prstClr val="black"/>
                </a:solidFill>
                <a:effectLst/>
                <a:uLnTx/>
                <a:uFillTx/>
                <a:latin typeface="Calibri"/>
                <a:ea typeface="+mn-ea"/>
                <a:cs typeface="+mn-cs"/>
              </a:rPr>
              <a:t>In accordance with all these words, and in accordance with all this vision, Nathan spoke to David. </a:t>
            </a:r>
            <a:endParaRPr kumimoji="0" lang="en-US" sz="1400" b="1" i="0" u="sng"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1791" y="1120676"/>
            <a:ext cx="932690" cy="1040132"/>
          </a:xfrm>
          <a:prstGeom prst="rect">
            <a:avLst/>
          </a:prstGeom>
        </p:spPr>
      </p:pic>
    </p:spTree>
    <p:extLst>
      <p:ext uri="{BB962C8B-B14F-4D97-AF65-F5344CB8AC3E}">
        <p14:creationId xmlns:p14="http://schemas.microsoft.com/office/powerpoint/2010/main" val="2465715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God’s Promises</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73" y="912624"/>
            <a:ext cx="1278340" cy="68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33513" y="966286"/>
            <a:ext cx="55609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Genesis 3:15 </a:t>
            </a:r>
            <a:r>
              <a:rPr kumimoji="0" lang="en-US" sz="1800" b="0" i="0" u="none" strike="noStrike" kern="1200" cap="none" spc="0" normalizeH="0" baseline="0" noProof="0" dirty="0">
                <a:ln>
                  <a:noFill/>
                </a:ln>
                <a:solidFill>
                  <a:prstClr val="black"/>
                </a:solidFill>
                <a:effectLst/>
                <a:uLnTx/>
                <a:uFillTx/>
                <a:latin typeface="Calibri"/>
                <a:ea typeface="+mn-ea"/>
                <a:cs typeface="+mn-cs"/>
              </a:rPr>
              <a:t>…He shall bruise your head,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And you shall bruise His heel.”</a:t>
            </a:r>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44" y="1959255"/>
            <a:ext cx="1058069" cy="57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33512" y="1795380"/>
            <a:ext cx="642759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Genesis 12:1-3 </a:t>
            </a:r>
            <a:r>
              <a:rPr kumimoji="0" lang="en-US" sz="1800" b="0" i="0" u="none" strike="noStrike" kern="1200" cap="none" spc="0" normalizeH="0" baseline="0" noProof="0" dirty="0">
                <a:ln>
                  <a:noFill/>
                </a:ln>
                <a:solidFill>
                  <a:prstClr val="black"/>
                </a:solidFill>
                <a:effectLst/>
                <a:uLnTx/>
                <a:uFillTx/>
                <a:latin typeface="Calibri"/>
                <a:ea typeface="+mn-ea"/>
                <a:cs typeface="+mn-cs"/>
              </a:rPr>
              <a:t> …Lord had said to Abram…</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sng" strike="noStrike" kern="1200" cap="none" spc="0" normalizeH="0" baseline="0" noProof="0" dirty="0">
                <a:ln>
                  <a:noFill/>
                </a:ln>
                <a:solidFill>
                  <a:prstClr val="black"/>
                </a:solidFill>
                <a:effectLst/>
                <a:uLnTx/>
                <a:uFillTx/>
                <a:latin typeface="Calibri"/>
                <a:ea typeface="+mn-ea"/>
                <a:cs typeface="+mn-cs"/>
              </a:rPr>
              <a:t>I will make you a great nation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sng" strike="noStrike" kern="1200" cap="none" spc="0" normalizeH="0" baseline="0" noProof="0" dirty="0">
                <a:ln>
                  <a:noFill/>
                </a:ln>
                <a:solidFill>
                  <a:prstClr val="black"/>
                </a:solidFill>
                <a:effectLst/>
                <a:uLnTx/>
                <a:uFillTx/>
                <a:latin typeface="Calibri"/>
                <a:ea typeface="+mn-ea"/>
                <a:cs typeface="+mn-cs"/>
              </a:rPr>
              <a:t>I will bless you And make your name great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sng" strike="noStrike" kern="1200" cap="none" spc="0" normalizeH="0" baseline="0" noProof="0" dirty="0">
                <a:ln>
                  <a:noFill/>
                </a:ln>
                <a:solidFill>
                  <a:prstClr val="black"/>
                </a:solidFill>
                <a:effectLst/>
                <a:uLnTx/>
                <a:uFillTx/>
                <a:latin typeface="Calibri"/>
                <a:ea typeface="+mn-ea"/>
                <a:cs typeface="+mn-cs"/>
              </a:rPr>
              <a:t>And in you all the families of the earth shall be blessed.”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433512" y="2869442"/>
            <a:ext cx="70695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Genesis 15:13-14   …</a:t>
            </a:r>
            <a:r>
              <a:rPr kumimoji="0" lang="en-US" sz="1800" b="0" i="0" u="none" strike="noStrike" kern="1200" cap="none" spc="0" normalizeH="0" baseline="0" noProof="0" dirty="0">
                <a:ln>
                  <a:noFill/>
                </a:ln>
                <a:solidFill>
                  <a:prstClr val="black"/>
                </a:solidFill>
                <a:effectLst/>
                <a:uLnTx/>
                <a:uFillTx/>
                <a:latin typeface="Calibri"/>
                <a:ea typeface="+mn-ea"/>
                <a:cs typeface="+mn-cs"/>
              </a:rPr>
              <a:t> “Know certainly that your descendants will be strangers in a land </a:t>
            </a:r>
            <a:r>
              <a:rPr kumimoji="0" lang="en-US" sz="1800" b="0" i="1" u="none" strike="noStrike" kern="1200" cap="none" spc="0" normalizeH="0" baseline="0" noProof="0" dirty="0">
                <a:ln>
                  <a:noFill/>
                </a:ln>
                <a:solidFill>
                  <a:prstClr val="black"/>
                </a:solidFill>
                <a:effectLst/>
                <a:uLnTx/>
                <a:uFillTx/>
                <a:latin typeface="Calibri"/>
                <a:ea typeface="+mn-ea"/>
                <a:cs typeface="+mn-cs"/>
              </a:rPr>
              <a:t>that is</a:t>
            </a:r>
            <a:r>
              <a:rPr kumimoji="0" lang="en-US" sz="1800" b="0" i="0" u="none" strike="noStrike" kern="1200" cap="none" spc="0" normalizeH="0" baseline="0" noProof="0" dirty="0">
                <a:ln>
                  <a:noFill/>
                </a:ln>
                <a:solidFill>
                  <a:prstClr val="black"/>
                </a:solidFill>
                <a:effectLst/>
                <a:uLnTx/>
                <a:uFillTx/>
                <a:latin typeface="Calibri"/>
                <a:ea typeface="+mn-ea"/>
                <a:cs typeface="+mn-cs"/>
              </a:rPr>
              <a:t> not theirs, and will serve them, and they will afflict them four hundred years.  And also the nation whom they serve I will judge; afterward they shall come out with great possessions. </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43" y="3029492"/>
            <a:ext cx="1058069" cy="57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433512" y="4270893"/>
            <a:ext cx="66874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Genesis 50:24-25(NKJV)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24</a:t>
            </a:r>
            <a:r>
              <a:rPr kumimoji="0" lang="en-US" sz="1800" b="0" i="0" u="none" strike="noStrike" kern="1200" cap="none" spc="0" normalizeH="0" baseline="0" noProof="0" dirty="0">
                <a:ln>
                  <a:noFill/>
                </a:ln>
                <a:solidFill>
                  <a:prstClr val="black"/>
                </a:solidFill>
                <a:effectLst/>
                <a:uLnTx/>
                <a:uFillTx/>
                <a:latin typeface="Calibri"/>
                <a:ea typeface="+mn-ea"/>
                <a:cs typeface="+mn-cs"/>
              </a:rPr>
              <a:t>And Joseph said to his brethren, </a:t>
            </a:r>
            <a:r>
              <a:rPr kumimoji="0" lang="en-US" sz="1800" b="0" i="0" u="sng" strike="noStrike" kern="1200" cap="none" spc="0" normalizeH="0" baseline="0" noProof="0" dirty="0">
                <a:ln>
                  <a:noFill/>
                </a:ln>
                <a:solidFill>
                  <a:prstClr val="black"/>
                </a:solidFill>
                <a:effectLst/>
                <a:uLnTx/>
                <a:uFillTx/>
                <a:latin typeface="Calibri"/>
                <a:ea typeface="+mn-ea"/>
                <a:cs typeface="+mn-cs"/>
              </a:rPr>
              <a:t>“I am dying; but God will surely visit you, and bring you out of this land to the land of which He swore to Abraham, to Isaac, and to Jacob.”  </a:t>
            </a:r>
            <a:r>
              <a:rPr kumimoji="0" lang="en-US" sz="1800" b="0" i="0" u="none" strike="noStrike" kern="1200" cap="none" spc="0" normalizeH="0" baseline="0" noProof="0" dirty="0">
                <a:ln>
                  <a:noFill/>
                </a:ln>
                <a:solidFill>
                  <a:prstClr val="black"/>
                </a:solidFill>
                <a:effectLst/>
                <a:uLnTx/>
                <a:uFillTx/>
                <a:latin typeface="Calibri"/>
                <a:ea typeface="+mn-ea"/>
                <a:cs typeface="+mn-cs"/>
              </a:rPr>
              <a:t>…“God will surely visit you, and you shall carry up my bones from here.”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668" y="4404765"/>
            <a:ext cx="1170845" cy="805590"/>
          </a:xfrm>
          <a:prstGeom prst="rect">
            <a:avLst/>
          </a:prstGeom>
        </p:spPr>
      </p:pic>
    </p:spTree>
    <p:extLst>
      <p:ext uri="{BB962C8B-B14F-4D97-AF65-F5344CB8AC3E}">
        <p14:creationId xmlns:p14="http://schemas.microsoft.com/office/powerpoint/2010/main" val="283817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God’s Promises</a:t>
            </a:r>
          </a:p>
        </p:txBody>
      </p:sp>
      <p:sp>
        <p:nvSpPr>
          <p:cNvPr id="4" name="Rectangle 3"/>
          <p:cNvSpPr/>
          <p:nvPr/>
        </p:nvSpPr>
        <p:spPr>
          <a:xfrm>
            <a:off x="1433513" y="966286"/>
            <a:ext cx="7219168"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Exodus 3:6-8  </a:t>
            </a:r>
            <a:r>
              <a:rPr kumimoji="0" lang="en-US" sz="1800" b="0" i="0" u="none" strike="noStrike" kern="1200" cap="none" spc="0" normalizeH="0" baseline="30000" noProof="0" dirty="0">
                <a:ln>
                  <a:noFill/>
                </a:ln>
                <a:solidFill>
                  <a:prstClr val="black"/>
                </a:solidFill>
                <a:effectLst/>
                <a:uLnTx/>
                <a:uFillTx/>
                <a:latin typeface="Calibri"/>
                <a:ea typeface="+mn-ea"/>
                <a:cs typeface="+mn-cs"/>
              </a:rPr>
              <a:t>6</a:t>
            </a:r>
            <a:r>
              <a:rPr kumimoji="0" lang="en-US" sz="1800" b="0" i="0" u="none" strike="noStrike" kern="1200" cap="none" spc="0" normalizeH="0" baseline="0" noProof="0" dirty="0">
                <a:ln>
                  <a:noFill/>
                </a:ln>
                <a:solidFill>
                  <a:prstClr val="black"/>
                </a:solidFill>
                <a:effectLst/>
                <a:uLnTx/>
                <a:uFillTx/>
                <a:latin typeface="Calibri"/>
                <a:ea typeface="+mn-ea"/>
                <a:cs typeface="+mn-cs"/>
              </a:rPr>
              <a:t>Moreover He said, </a:t>
            </a:r>
            <a:r>
              <a:rPr kumimoji="0" lang="en-US" sz="1800" b="1" i="0" u="sng" strike="noStrike" kern="1200" cap="none" spc="0" normalizeH="0" baseline="0" noProof="0" dirty="0">
                <a:ln>
                  <a:noFill/>
                </a:ln>
                <a:solidFill>
                  <a:prstClr val="black"/>
                </a:solidFill>
                <a:effectLst/>
                <a:uLnTx/>
                <a:uFillTx/>
                <a:latin typeface="Calibri"/>
                <a:ea typeface="+mn-ea"/>
                <a:cs typeface="+mn-cs"/>
              </a:rPr>
              <a:t>“I </a:t>
            </a:r>
            <a:r>
              <a:rPr kumimoji="0" lang="en-US" sz="1800" b="1" i="1" u="sng" strike="noStrike" kern="1200" cap="none" spc="0" normalizeH="0" baseline="0" noProof="0" dirty="0">
                <a:ln>
                  <a:noFill/>
                </a:ln>
                <a:solidFill>
                  <a:prstClr val="black"/>
                </a:solidFill>
                <a:effectLst/>
                <a:uLnTx/>
                <a:uFillTx/>
                <a:latin typeface="Calibri"/>
                <a:ea typeface="+mn-ea"/>
                <a:cs typeface="+mn-cs"/>
              </a:rPr>
              <a:t>am</a:t>
            </a:r>
            <a:r>
              <a:rPr kumimoji="0" lang="en-US" sz="1800" b="1" i="0" u="sng" strike="noStrike" kern="1200" cap="none" spc="0" normalizeH="0" baseline="0" noProof="0" dirty="0">
                <a:ln>
                  <a:noFill/>
                </a:ln>
                <a:solidFill>
                  <a:prstClr val="black"/>
                </a:solidFill>
                <a:effectLst/>
                <a:uLnTx/>
                <a:uFillTx/>
                <a:latin typeface="Calibri"/>
                <a:ea typeface="+mn-ea"/>
                <a:cs typeface="+mn-cs"/>
              </a:rPr>
              <a:t> the God of your father—the God of Abraham, the God of Isaac, and the God of Jacob.”</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7</a:t>
            </a:r>
            <a:r>
              <a:rPr kumimoji="0" lang="en-US" sz="1800" b="0" i="0" u="none" strike="noStrike" kern="1200" cap="none" spc="0" normalizeH="0" baseline="0" noProof="0" dirty="0">
                <a:ln>
                  <a:noFill/>
                </a:ln>
                <a:solidFill>
                  <a:prstClr val="black"/>
                </a:solidFill>
                <a:effectLst/>
                <a:uLnTx/>
                <a:uFillTx/>
                <a:latin typeface="Calibri"/>
                <a:ea typeface="+mn-ea"/>
                <a:cs typeface="+mn-cs"/>
              </a:rPr>
              <a:t>And the Lord said: “I have surely seen the oppression of My people who </a:t>
            </a:r>
            <a:r>
              <a:rPr kumimoji="0" lang="en-US" sz="1800" b="0" i="1" u="none" strike="noStrike" kern="1200" cap="none" spc="0" normalizeH="0" baseline="0" noProof="0" dirty="0">
                <a:ln>
                  <a:noFill/>
                </a:ln>
                <a:solidFill>
                  <a:prstClr val="black"/>
                </a:solidFill>
                <a:effectLst/>
                <a:uLnTx/>
                <a:uFillTx/>
                <a:latin typeface="Calibri"/>
                <a:ea typeface="+mn-ea"/>
                <a:cs typeface="+mn-cs"/>
              </a:rPr>
              <a:t>are</a:t>
            </a:r>
            <a:r>
              <a:rPr kumimoji="0" lang="en-US" sz="1800" b="0" i="0" u="none" strike="noStrike" kern="1200" cap="none" spc="0" normalizeH="0" baseline="0" noProof="0" dirty="0">
                <a:ln>
                  <a:noFill/>
                </a:ln>
                <a:solidFill>
                  <a:prstClr val="black"/>
                </a:solidFill>
                <a:effectLst/>
                <a:uLnTx/>
                <a:uFillTx/>
                <a:latin typeface="Calibri"/>
                <a:ea typeface="+mn-ea"/>
                <a:cs typeface="+mn-cs"/>
              </a:rPr>
              <a:t> in Egypt, and have heard their cry because of their taskmasters, for I know their sorrows.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1" i="0" u="sng" strike="noStrike" kern="1200" cap="none" spc="0" normalizeH="0" baseline="30000" noProof="0" dirty="0">
                <a:ln>
                  <a:noFill/>
                </a:ln>
                <a:solidFill>
                  <a:prstClr val="black"/>
                </a:solidFill>
                <a:effectLst/>
                <a:uLnTx/>
                <a:uFillTx/>
                <a:latin typeface="Calibri"/>
                <a:ea typeface="+mn-ea"/>
                <a:cs typeface="+mn-cs"/>
              </a:rPr>
              <a:t>8</a:t>
            </a:r>
            <a:r>
              <a:rPr kumimoji="0" lang="en-US" sz="1800" b="1" i="0" u="sng" strike="noStrike" kern="1200" cap="none" spc="0" normalizeH="0" baseline="0" noProof="0" dirty="0">
                <a:ln>
                  <a:noFill/>
                </a:ln>
                <a:solidFill>
                  <a:prstClr val="black"/>
                </a:solidFill>
                <a:effectLst/>
                <a:uLnTx/>
                <a:uFillTx/>
                <a:latin typeface="Calibri"/>
                <a:ea typeface="+mn-ea"/>
                <a:cs typeface="+mn-cs"/>
              </a:rPr>
              <a:t>So I have come down to deliver them out of the hand of the Egyptians, and to bring them up from that land to a good and large land, to a land flowing with milk and honey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77" y="870018"/>
            <a:ext cx="981035" cy="7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78" y="3388612"/>
            <a:ext cx="981035" cy="7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637731" y="3548418"/>
            <a:ext cx="670299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Exodus 19:4-6  </a:t>
            </a:r>
            <a:r>
              <a:rPr kumimoji="0" lang="en-US" sz="1800" b="0" i="0" u="none" strike="noStrike" kern="1200" cap="none" spc="0" normalizeH="0" baseline="30000" noProof="0" dirty="0">
                <a:ln>
                  <a:noFill/>
                </a:ln>
                <a:solidFill>
                  <a:prstClr val="black"/>
                </a:solidFill>
                <a:effectLst/>
                <a:uLnTx/>
                <a:uFillTx/>
                <a:latin typeface="Calibri"/>
                <a:ea typeface="+mn-ea"/>
                <a:cs typeface="+mn-cs"/>
              </a:rPr>
              <a:t>4</a:t>
            </a:r>
            <a:r>
              <a:rPr kumimoji="0" lang="en-US" sz="1800" b="0" i="0" u="none" strike="noStrike" kern="1200" cap="none" spc="0" normalizeH="0" baseline="0" noProof="0" dirty="0">
                <a:ln>
                  <a:noFill/>
                </a:ln>
                <a:solidFill>
                  <a:prstClr val="black"/>
                </a:solidFill>
                <a:effectLst/>
                <a:uLnTx/>
                <a:uFillTx/>
                <a:latin typeface="Calibri"/>
                <a:ea typeface="+mn-ea"/>
                <a:cs typeface="+mn-cs"/>
              </a:rPr>
              <a:t>‘You have seen what I did to the Egyptians, and </a:t>
            </a:r>
            <a:r>
              <a:rPr kumimoji="0" lang="en-US" sz="1800" b="0" i="1" u="none" strike="noStrike" kern="1200" cap="none" spc="0" normalizeH="0" baseline="0" noProof="0" dirty="0">
                <a:ln>
                  <a:noFill/>
                </a:ln>
                <a:solidFill>
                  <a:prstClr val="black"/>
                </a:solidFill>
                <a:effectLst/>
                <a:uLnTx/>
                <a:uFillTx/>
                <a:latin typeface="Calibri"/>
                <a:ea typeface="+mn-ea"/>
                <a:cs typeface="+mn-cs"/>
              </a:rPr>
              <a:t>how</a:t>
            </a:r>
            <a:r>
              <a:rPr kumimoji="0" lang="en-US" sz="1800" b="0" i="0" u="none" strike="noStrike" kern="1200" cap="none" spc="0" normalizeH="0" baseline="0" noProof="0" dirty="0">
                <a:ln>
                  <a:noFill/>
                </a:ln>
                <a:solidFill>
                  <a:prstClr val="black"/>
                </a:solidFill>
                <a:effectLst/>
                <a:uLnTx/>
                <a:uFillTx/>
                <a:latin typeface="Calibri"/>
                <a:ea typeface="+mn-ea"/>
                <a:cs typeface="+mn-cs"/>
              </a:rPr>
              <a:t> I bore you on eagles’ wings and brought you to Myself.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5</a:t>
            </a:r>
            <a:r>
              <a:rPr kumimoji="0" lang="en-US" sz="1800" b="0" i="0" u="none" strike="noStrike" kern="1200" cap="none" spc="0" normalizeH="0" baseline="0" noProof="0" dirty="0">
                <a:ln>
                  <a:noFill/>
                </a:ln>
                <a:solidFill>
                  <a:prstClr val="black"/>
                </a:solidFill>
                <a:effectLst/>
                <a:uLnTx/>
                <a:uFillTx/>
                <a:latin typeface="Calibri"/>
                <a:ea typeface="+mn-ea"/>
                <a:cs typeface="+mn-cs"/>
              </a:rPr>
              <a:t>Now therefore, if you will indeed obey My voice and keep My covenant, then you shall be a special treasure to Me above all people; for all the earth </a:t>
            </a:r>
            <a:r>
              <a:rPr kumimoji="0" lang="en-US" sz="1800" b="0" i="1" u="none" strike="noStrike" kern="1200" cap="none" spc="0" normalizeH="0" baseline="0" noProof="0" dirty="0">
                <a:ln>
                  <a:noFill/>
                </a:ln>
                <a:solidFill>
                  <a:prstClr val="black"/>
                </a:solidFill>
                <a:effectLst/>
                <a:uLnTx/>
                <a:uFillTx/>
                <a:latin typeface="Calibri"/>
                <a:ea typeface="+mn-ea"/>
                <a:cs typeface="+mn-cs"/>
              </a:rPr>
              <a:t>is</a:t>
            </a:r>
            <a:r>
              <a:rPr kumimoji="0" lang="en-US" sz="1800" b="0" i="0" u="none" strike="noStrike" kern="1200" cap="none" spc="0" normalizeH="0" baseline="0" noProof="0" dirty="0">
                <a:ln>
                  <a:noFill/>
                </a:ln>
                <a:solidFill>
                  <a:prstClr val="black"/>
                </a:solidFill>
                <a:effectLst/>
                <a:uLnTx/>
                <a:uFillTx/>
                <a:latin typeface="Calibri"/>
                <a:ea typeface="+mn-ea"/>
                <a:cs typeface="+mn-cs"/>
              </a:rPr>
              <a:t> Mine.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1" i="0" u="sng" strike="noStrike" kern="1200" cap="none" spc="0" normalizeH="0" baseline="30000" noProof="0" dirty="0">
                <a:ln>
                  <a:noFill/>
                </a:ln>
                <a:solidFill>
                  <a:prstClr val="black"/>
                </a:solidFill>
                <a:effectLst/>
                <a:uLnTx/>
                <a:uFillTx/>
                <a:latin typeface="Calibri"/>
                <a:ea typeface="+mn-ea"/>
                <a:cs typeface="+mn-cs"/>
              </a:rPr>
              <a:t>6</a:t>
            </a:r>
            <a:r>
              <a:rPr kumimoji="0" lang="en-US" sz="1800" b="1" i="0" u="sng" strike="noStrike" kern="1200" cap="none" spc="0" normalizeH="0" baseline="0" noProof="0" dirty="0">
                <a:ln>
                  <a:noFill/>
                </a:ln>
                <a:solidFill>
                  <a:prstClr val="black"/>
                </a:solidFill>
                <a:effectLst/>
                <a:uLnTx/>
                <a:uFillTx/>
                <a:latin typeface="Calibri"/>
                <a:ea typeface="+mn-ea"/>
                <a:cs typeface="+mn-cs"/>
              </a:rPr>
              <a:t>And you shall be to Me a kingdom of priests and a holy nation.’ These </a:t>
            </a:r>
            <a:r>
              <a:rPr kumimoji="0" lang="en-US" sz="1800" b="1" i="1" u="sng" strike="noStrike" kern="1200" cap="none" spc="0" normalizeH="0" baseline="0" noProof="0" dirty="0">
                <a:ln>
                  <a:noFill/>
                </a:ln>
                <a:solidFill>
                  <a:prstClr val="black"/>
                </a:solidFill>
                <a:effectLst/>
                <a:uLnTx/>
                <a:uFillTx/>
                <a:latin typeface="Calibri"/>
                <a:ea typeface="+mn-ea"/>
                <a:cs typeface="+mn-cs"/>
              </a:rPr>
              <a:t>are</a:t>
            </a:r>
            <a:r>
              <a:rPr kumimoji="0" lang="en-US" sz="1800" b="1" i="0" u="sng" strike="noStrike" kern="1200" cap="none" spc="0" normalizeH="0" baseline="0" noProof="0" dirty="0">
                <a:ln>
                  <a:noFill/>
                </a:ln>
                <a:solidFill>
                  <a:prstClr val="black"/>
                </a:solidFill>
                <a:effectLst/>
                <a:uLnTx/>
                <a:uFillTx/>
                <a:latin typeface="Calibri"/>
                <a:ea typeface="+mn-ea"/>
                <a:cs typeface="+mn-cs"/>
              </a:rPr>
              <a:t> the words which you shall speak to the children of Israel.” </a:t>
            </a:r>
          </a:p>
        </p:txBody>
      </p:sp>
    </p:spTree>
    <p:extLst>
      <p:ext uri="{BB962C8B-B14F-4D97-AF65-F5344CB8AC3E}">
        <p14:creationId xmlns:p14="http://schemas.microsoft.com/office/powerpoint/2010/main" val="3740063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God’s Promises</a:t>
            </a:r>
          </a:p>
        </p:txBody>
      </p:sp>
      <p:pic>
        <p:nvPicPr>
          <p:cNvPr id="1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77" y="870018"/>
            <a:ext cx="981035" cy="7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752" y="2700220"/>
            <a:ext cx="981035" cy="7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96788" y="908770"/>
            <a:ext cx="7451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Deuteronomy 28:1-2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“Now it shall come to pass, if you diligently obey the voice of the Lord your God, to observe carefully all His commandments which I command you today, that the Lord your God will set you high above all nations of the earth.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And all these blessings shall come upon you and overtake you, because you obey the voice of the Lord your God: </a:t>
            </a:r>
          </a:p>
        </p:txBody>
      </p:sp>
      <p:sp>
        <p:nvSpPr>
          <p:cNvPr id="5" name="TextBox 4"/>
          <p:cNvSpPr txBox="1"/>
          <p:nvPr/>
        </p:nvSpPr>
        <p:spPr>
          <a:xfrm>
            <a:off x="1651378" y="2700220"/>
            <a:ext cx="739708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Deuteronomy 28:15</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15</a:t>
            </a:r>
            <a:r>
              <a:rPr kumimoji="0" lang="en-US" sz="1800" b="0" i="0" u="none" strike="noStrike" kern="1200" cap="none" spc="0" normalizeH="0" baseline="0" noProof="0" dirty="0">
                <a:ln>
                  <a:noFill/>
                </a:ln>
                <a:solidFill>
                  <a:prstClr val="black"/>
                </a:solidFill>
                <a:effectLst/>
                <a:uLnTx/>
                <a:uFillTx/>
                <a:latin typeface="Calibri"/>
                <a:ea typeface="+mn-ea"/>
                <a:cs typeface="+mn-cs"/>
              </a:rPr>
              <a:t>“But it shall come to pass, if you do not obey the voice of the Lord your God, to observe carefully all His commandments and His statutes which I command you today, that all these curses will come upon you and overtake you: </a:t>
            </a:r>
          </a:p>
        </p:txBody>
      </p:sp>
      <p:sp>
        <p:nvSpPr>
          <p:cNvPr id="6" name="TextBox 5"/>
          <p:cNvSpPr txBox="1"/>
          <p:nvPr/>
        </p:nvSpPr>
        <p:spPr>
          <a:xfrm>
            <a:off x="1596788" y="4150253"/>
            <a:ext cx="7397088" cy="2585323"/>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Deuteronomy 28:37,42,47</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37</a:t>
            </a:r>
            <a:r>
              <a:rPr kumimoji="0" lang="en-US" sz="1800" b="0" i="0" u="none" strike="noStrike" kern="1200" cap="none" spc="0" normalizeH="0" baseline="0" noProof="0" dirty="0">
                <a:ln>
                  <a:noFill/>
                </a:ln>
                <a:solidFill>
                  <a:prstClr val="black"/>
                </a:solidFill>
                <a:effectLst/>
                <a:uLnTx/>
                <a:uFillTx/>
                <a:latin typeface="Calibri"/>
                <a:ea typeface="+mn-ea"/>
                <a:cs typeface="+mn-cs"/>
              </a:rPr>
              <a:t>And you shall become an astonishment, a proverb, and a byword among all nations where the Lord will drive you…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42</a:t>
            </a:r>
            <a:r>
              <a:rPr kumimoji="0" lang="en-US" sz="1800" b="0" i="0" u="none" strike="noStrike" kern="1200" cap="none" spc="0" normalizeH="0" baseline="0" noProof="0" dirty="0">
                <a:ln>
                  <a:noFill/>
                </a:ln>
                <a:solidFill>
                  <a:prstClr val="black"/>
                </a:solidFill>
                <a:effectLst/>
                <a:uLnTx/>
                <a:uFillTx/>
                <a:latin typeface="Calibri"/>
                <a:ea typeface="+mn-ea"/>
                <a:cs typeface="+mn-cs"/>
              </a:rPr>
              <a:t>Locusts shall consume all your trees and the produce of your 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a:ea typeface="+mn-ea"/>
                <a:cs typeface="+mn-cs"/>
              </a:rPr>
              <a:t>47</a:t>
            </a:r>
            <a:r>
              <a:rPr kumimoji="0" lang="en-US" sz="1800" b="0" i="0" u="none" strike="noStrike" kern="1200" cap="none" spc="0" normalizeH="0" baseline="0" noProof="0" dirty="0">
                <a:ln>
                  <a:noFill/>
                </a:ln>
                <a:solidFill>
                  <a:prstClr val="black"/>
                </a:solidFill>
                <a:effectLst/>
                <a:uLnTx/>
                <a:uFillTx/>
                <a:latin typeface="Calibri"/>
                <a:ea typeface="+mn-ea"/>
                <a:cs typeface="+mn-cs"/>
              </a:rPr>
              <a:t>“Because you did not serve the Lord your God with joy and gladness of heart, for the abundance of everything, </a:t>
            </a:r>
            <a:r>
              <a:rPr kumimoji="0" lang="en-US" sz="1800" b="0" i="0" u="none" strike="noStrike" kern="1200" cap="none" spc="0" normalizeH="0" baseline="30000" noProof="0" dirty="0">
                <a:ln>
                  <a:noFill/>
                </a:ln>
                <a:solidFill>
                  <a:prstClr val="black"/>
                </a:solidFill>
                <a:effectLst/>
                <a:uLnTx/>
                <a:uFillTx/>
                <a:latin typeface="Calibri"/>
                <a:ea typeface="+mn-ea"/>
                <a:cs typeface="+mn-cs"/>
              </a:rPr>
              <a:t>48</a:t>
            </a:r>
            <a:r>
              <a:rPr kumimoji="0" lang="en-US" sz="1800" b="0" i="0" u="none" strike="noStrike" kern="1200" cap="none" spc="0" normalizeH="0" baseline="0" noProof="0" dirty="0">
                <a:ln>
                  <a:noFill/>
                </a:ln>
                <a:solidFill>
                  <a:prstClr val="black"/>
                </a:solidFill>
                <a:effectLst/>
                <a:uLnTx/>
                <a:uFillTx/>
                <a:latin typeface="Calibri"/>
                <a:ea typeface="+mn-ea"/>
                <a:cs typeface="+mn-cs"/>
              </a:rPr>
              <a:t>therefore you shall serve your enemies, whom the Lord will send against you, in hunger, in thirst, in nakedness, and in need of everything; and He will put a yoke of iron on your neck until He has destroyed you</a:t>
            </a:r>
          </a:p>
        </p:txBody>
      </p:sp>
      <p:pic>
        <p:nvPicPr>
          <p:cNvPr id="1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753" y="4179505"/>
            <a:ext cx="981035" cy="7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366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336275"/>
            <a:ext cx="9144000" cy="1521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7200" y="0"/>
            <a:ext cx="8229600" cy="1143000"/>
          </a:xfrm>
        </p:spPr>
        <p:txBody>
          <a:bodyPr/>
          <a:lstStyle/>
          <a:p>
            <a:r>
              <a:rPr lang="en-US" dirty="0"/>
              <a:t>God’s Promises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45" y="1120676"/>
            <a:ext cx="1220207" cy="748937"/>
          </a:xfrm>
          <a:prstGeom prst="rect">
            <a:avLst/>
          </a:prstGeom>
        </p:spPr>
      </p:pic>
      <p:sp>
        <p:nvSpPr>
          <p:cNvPr id="12" name="TextBox 11"/>
          <p:cNvSpPr txBox="1"/>
          <p:nvPr/>
        </p:nvSpPr>
        <p:spPr>
          <a:xfrm>
            <a:off x="1433513" y="1120676"/>
            <a:ext cx="690721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21:43-45</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43</a:t>
            </a:r>
            <a:r>
              <a:rPr kumimoji="0" lang="en-US" sz="1800" b="0" i="0" u="none" strike="noStrike" kern="1200" cap="none" spc="0" normalizeH="0" baseline="0" noProof="0" dirty="0">
                <a:ln>
                  <a:noFill/>
                </a:ln>
                <a:solidFill>
                  <a:prstClr val="black"/>
                </a:solidFill>
                <a:effectLst/>
                <a:uLnTx/>
                <a:uFillTx/>
                <a:latin typeface="Calibri"/>
                <a:ea typeface="+mn-ea"/>
                <a:cs typeface="+mn-cs"/>
              </a:rPr>
              <a:t>So the Lord </a:t>
            </a:r>
            <a:r>
              <a:rPr kumimoji="0" lang="en-US" sz="1800" b="1" i="0" u="sng" strike="noStrike" kern="1200" cap="none" spc="0" normalizeH="0" baseline="0" noProof="0" dirty="0">
                <a:ln>
                  <a:noFill/>
                </a:ln>
                <a:solidFill>
                  <a:prstClr val="black"/>
                </a:solidFill>
                <a:effectLst/>
                <a:uLnTx/>
                <a:uFillTx/>
                <a:latin typeface="Calibri"/>
                <a:ea typeface="+mn-ea"/>
                <a:cs typeface="+mn-cs"/>
              </a:rPr>
              <a:t>gave to Israel all the land of which He had sworn to give </a:t>
            </a:r>
            <a:r>
              <a:rPr kumimoji="0" lang="en-US" sz="1800" b="0" i="0" u="none" strike="noStrike" kern="1200" cap="none" spc="0" normalizeH="0" baseline="0" noProof="0" dirty="0">
                <a:ln>
                  <a:noFill/>
                </a:ln>
                <a:solidFill>
                  <a:prstClr val="black"/>
                </a:solidFill>
                <a:effectLst/>
                <a:uLnTx/>
                <a:uFillTx/>
                <a:latin typeface="Calibri"/>
                <a:ea typeface="+mn-ea"/>
                <a:cs typeface="+mn-cs"/>
              </a:rPr>
              <a:t>to their fathers, and they took possession of it and dwelt in it.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44</a:t>
            </a:r>
            <a:r>
              <a:rPr kumimoji="0" lang="en-US" sz="1800" b="0" i="0" u="none" strike="noStrike" kern="1200" cap="none" spc="0" normalizeH="0" baseline="0" noProof="0" dirty="0">
                <a:ln>
                  <a:noFill/>
                </a:ln>
                <a:solidFill>
                  <a:prstClr val="black"/>
                </a:solidFill>
                <a:effectLst/>
                <a:uLnTx/>
                <a:uFillTx/>
                <a:latin typeface="Calibri"/>
                <a:ea typeface="+mn-ea"/>
                <a:cs typeface="+mn-cs"/>
              </a:rPr>
              <a:t>The Lord gave them rest all around, according to all that He had sworn to their fathers. And not a man of all their enemies stood against them; the Lord delivered all their enemies into their hand.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1" i="0" u="sng" strike="noStrike" kern="1200" cap="none" spc="0" normalizeH="0" baseline="30000" noProof="0" dirty="0">
                <a:ln>
                  <a:noFill/>
                </a:ln>
                <a:solidFill>
                  <a:prstClr val="black"/>
                </a:solidFill>
                <a:effectLst/>
                <a:uLnTx/>
                <a:uFillTx/>
                <a:latin typeface="Calibri"/>
                <a:ea typeface="+mn-ea"/>
                <a:cs typeface="+mn-cs"/>
              </a:rPr>
              <a:t>45</a:t>
            </a:r>
            <a:r>
              <a:rPr kumimoji="0" lang="en-US" sz="1800" b="1" i="0" u="sng" strike="noStrike" kern="1200" cap="none" spc="0" normalizeH="0" baseline="0" noProof="0" dirty="0">
                <a:ln>
                  <a:noFill/>
                </a:ln>
                <a:solidFill>
                  <a:prstClr val="black"/>
                </a:solidFill>
                <a:effectLst/>
                <a:uLnTx/>
                <a:uFillTx/>
                <a:latin typeface="Calibri"/>
                <a:ea typeface="+mn-ea"/>
                <a:cs typeface="+mn-cs"/>
              </a:rPr>
              <a:t>Not a word failed of any good thing which the Lord had spoken to the house of Israel. All came to pass. </a:t>
            </a:r>
          </a:p>
        </p:txBody>
      </p:sp>
      <p:sp>
        <p:nvSpPr>
          <p:cNvPr id="3" name="TextBox 2"/>
          <p:cNvSpPr txBox="1"/>
          <p:nvPr/>
        </p:nvSpPr>
        <p:spPr>
          <a:xfrm>
            <a:off x="1492648" y="3442648"/>
            <a:ext cx="739204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24:14-15</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14</a:t>
            </a:r>
            <a:r>
              <a:rPr kumimoji="0" lang="en-US" sz="1800" b="0" i="0" u="none" strike="noStrike" kern="1200" cap="none" spc="0" normalizeH="0" baseline="0" noProof="0" dirty="0">
                <a:ln>
                  <a:noFill/>
                </a:ln>
                <a:solidFill>
                  <a:prstClr val="black"/>
                </a:solidFill>
                <a:effectLst/>
                <a:uLnTx/>
                <a:uFillTx/>
                <a:latin typeface="Calibri"/>
                <a:ea typeface="+mn-ea"/>
                <a:cs typeface="+mn-cs"/>
              </a:rPr>
              <a:t>“Now therefore, fear the Lord, serve Him in sincerity and in truth, and put away the gods which your fathers served on the other side of the River and in Egypt. Serve the Lord!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15</a:t>
            </a:r>
            <a:r>
              <a:rPr kumimoji="0" lang="en-US" sz="1800" b="0" i="0" u="none" strike="noStrike" kern="1200" cap="none" spc="0" normalizeH="0" baseline="0" noProof="0" dirty="0">
                <a:ln>
                  <a:noFill/>
                </a:ln>
                <a:solidFill>
                  <a:prstClr val="black"/>
                </a:solidFill>
                <a:effectLst/>
                <a:uLnTx/>
                <a:uFillTx/>
                <a:latin typeface="Calibri"/>
                <a:ea typeface="+mn-ea"/>
                <a:cs typeface="+mn-cs"/>
              </a:rPr>
              <a:t>And if it seems evil to you to serve the Lord, choose for yourselves this day whom you will serve, whether the gods which your fathers served that </a:t>
            </a:r>
            <a:r>
              <a:rPr kumimoji="0" lang="en-US" sz="1800" b="0" i="1" u="none" strike="noStrike" kern="1200" cap="none" spc="0" normalizeH="0" baseline="0" noProof="0" dirty="0">
                <a:ln>
                  <a:noFill/>
                </a:ln>
                <a:solidFill>
                  <a:prstClr val="black"/>
                </a:solidFill>
                <a:effectLst/>
                <a:uLnTx/>
                <a:uFillTx/>
                <a:latin typeface="Calibri"/>
                <a:ea typeface="+mn-ea"/>
                <a:cs typeface="+mn-cs"/>
              </a:rPr>
              <a:t>were</a:t>
            </a:r>
            <a:r>
              <a:rPr kumimoji="0" lang="en-US" sz="1800" b="0" i="0" u="none" strike="noStrike" kern="1200" cap="none" spc="0" normalizeH="0" baseline="0" noProof="0" dirty="0">
                <a:ln>
                  <a:noFill/>
                </a:ln>
                <a:solidFill>
                  <a:prstClr val="black"/>
                </a:solidFill>
                <a:effectLst/>
                <a:uLnTx/>
                <a:uFillTx/>
                <a:latin typeface="Calibri"/>
                <a:ea typeface="+mn-ea"/>
                <a:cs typeface="+mn-cs"/>
              </a:rPr>
              <a:t> on the other side of the River, or the gods of the Amorites, in whose land you dwell. But as for me and my house, we will serve the Lord.”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584" y="3429000"/>
            <a:ext cx="1220207" cy="748937"/>
          </a:xfrm>
          <a:prstGeom prst="rect">
            <a:avLst/>
          </a:prstGeom>
        </p:spPr>
      </p:pic>
      <p:sp>
        <p:nvSpPr>
          <p:cNvPr id="5" name="TextBox 4"/>
          <p:cNvSpPr txBox="1"/>
          <p:nvPr/>
        </p:nvSpPr>
        <p:spPr>
          <a:xfrm>
            <a:off x="1551540" y="5750972"/>
            <a:ext cx="75924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24:16,18 (NKJV) </a:t>
            </a:r>
            <a:r>
              <a:rPr kumimoji="0" lang="en-US" sz="1800" b="0" i="0" u="none" strike="noStrike" kern="1200" cap="none" spc="0" normalizeH="0" baseline="30000" noProof="0" dirty="0">
                <a:ln>
                  <a:noFill/>
                </a:ln>
                <a:solidFill>
                  <a:prstClr val="black"/>
                </a:solidFill>
                <a:effectLst/>
                <a:uLnTx/>
                <a:uFillTx/>
                <a:latin typeface="Calibri"/>
                <a:ea typeface="+mn-ea"/>
                <a:cs typeface="+mn-cs"/>
              </a:rPr>
              <a:t>16</a:t>
            </a:r>
            <a:r>
              <a:rPr kumimoji="0" lang="en-US" sz="1800" b="0" i="0" u="none" strike="noStrike" kern="1200" cap="none" spc="0" normalizeH="0" baseline="0" noProof="0" dirty="0">
                <a:ln>
                  <a:noFill/>
                </a:ln>
                <a:solidFill>
                  <a:prstClr val="black"/>
                </a:solidFill>
                <a:effectLst/>
                <a:uLnTx/>
                <a:uFillTx/>
                <a:latin typeface="Calibri"/>
                <a:ea typeface="+mn-ea"/>
                <a:cs typeface="+mn-cs"/>
              </a:rPr>
              <a:t>So the people answered and said:…</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18</a:t>
            </a:r>
            <a:r>
              <a:rPr kumimoji="0" lang="en-US" sz="1800" b="0" i="0" u="none" strike="noStrike" kern="1200" cap="none" spc="0" normalizeH="0" baseline="0" noProof="0" dirty="0">
                <a:ln>
                  <a:noFill/>
                </a:ln>
                <a:solidFill>
                  <a:prstClr val="black"/>
                </a:solidFill>
                <a:effectLst/>
                <a:uLnTx/>
                <a:uFillTx/>
                <a:latin typeface="Calibri"/>
                <a:ea typeface="+mn-ea"/>
                <a:cs typeface="+mn-cs"/>
              </a:rPr>
              <a:t>And the Lord drove out from before us all the people, including the Amorites who dwelt in the land. We also will serve the Lord, for He </a:t>
            </a:r>
            <a:r>
              <a:rPr kumimoji="0" lang="en-US" sz="1800" b="0" i="1" u="none" strike="noStrike" kern="1200" cap="none" spc="0" normalizeH="0" baseline="0" noProof="0" dirty="0">
                <a:ln>
                  <a:noFill/>
                </a:ln>
                <a:solidFill>
                  <a:prstClr val="black"/>
                </a:solidFill>
                <a:effectLst/>
                <a:uLnTx/>
                <a:uFillTx/>
                <a:latin typeface="Calibri"/>
                <a:ea typeface="+mn-ea"/>
                <a:cs typeface="+mn-cs"/>
              </a:rPr>
              <a:t>is</a:t>
            </a:r>
            <a:r>
              <a:rPr kumimoji="0" lang="en-US" sz="1800" b="0" i="0" u="none" strike="noStrike" kern="1200" cap="none" spc="0" normalizeH="0" baseline="0" noProof="0" dirty="0">
                <a:ln>
                  <a:noFill/>
                </a:ln>
                <a:solidFill>
                  <a:prstClr val="black"/>
                </a:solidFill>
                <a:effectLst/>
                <a:uLnTx/>
                <a:uFillTx/>
                <a:latin typeface="Calibri"/>
                <a:ea typeface="+mn-ea"/>
                <a:cs typeface="+mn-cs"/>
              </a:rPr>
              <a:t> our God.” </a:t>
            </a:r>
          </a:p>
        </p:txBody>
      </p:sp>
    </p:spTree>
    <p:extLst>
      <p:ext uri="{BB962C8B-B14F-4D97-AF65-F5344CB8AC3E}">
        <p14:creationId xmlns:p14="http://schemas.microsoft.com/office/powerpoint/2010/main" val="25728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26B6-077C-4252-A1D2-5B0C2C4046E4}"/>
              </a:ext>
            </a:extLst>
          </p:cNvPr>
          <p:cNvSpPr>
            <a:spLocks noGrp="1"/>
          </p:cNvSpPr>
          <p:nvPr>
            <p:ph type="title"/>
          </p:nvPr>
        </p:nvSpPr>
        <p:spPr>
          <a:xfrm>
            <a:off x="0" y="0"/>
            <a:ext cx="9144000" cy="808142"/>
          </a:xfrm>
        </p:spPr>
        <p:txBody>
          <a:bodyPr/>
          <a:lstStyle/>
          <a:p>
            <a:r>
              <a:rPr lang="en-US" dirty="0"/>
              <a:t>Let Us Reason</a:t>
            </a:r>
          </a:p>
        </p:txBody>
      </p:sp>
      <p:sp>
        <p:nvSpPr>
          <p:cNvPr id="4" name="TextBox 3">
            <a:extLst>
              <a:ext uri="{FF2B5EF4-FFF2-40B4-BE49-F238E27FC236}">
                <a16:creationId xmlns:a16="http://schemas.microsoft.com/office/drawing/2014/main" id="{5FFB69D2-EB54-48AD-B224-D37EA2037E70}"/>
              </a:ext>
            </a:extLst>
          </p:cNvPr>
          <p:cNvSpPr txBox="1"/>
          <p:nvPr/>
        </p:nvSpPr>
        <p:spPr>
          <a:xfrm>
            <a:off x="426720" y="1039614"/>
            <a:ext cx="1503680" cy="369332"/>
          </a:xfrm>
          <a:prstGeom prst="rect">
            <a:avLst/>
          </a:prstGeom>
          <a:noFill/>
        </p:spPr>
        <p:txBody>
          <a:bodyPr wrap="square">
            <a:spAutoFit/>
          </a:bodyPr>
          <a:lstStyle/>
          <a:p>
            <a:r>
              <a:rPr lang="en-US" sz="1800" b="1" i="1" u="none" strike="noStrike" dirty="0">
                <a:solidFill>
                  <a:srgbClr val="0055FE"/>
                </a:solidFill>
                <a:effectLst/>
                <a:latin typeface="Helvetica" panose="020B0604020202020204" pitchFamily="34" charset="0"/>
                <a:ea typeface="Times New Roman" panose="02020603050405020304" pitchFamily="18" charset="0"/>
              </a:rPr>
              <a:t>Ratiocinate</a:t>
            </a:r>
            <a:endParaRPr lang="en-US" dirty="0"/>
          </a:p>
        </p:txBody>
      </p:sp>
      <p:sp>
        <p:nvSpPr>
          <p:cNvPr id="6" name="TextBox 5">
            <a:extLst>
              <a:ext uri="{FF2B5EF4-FFF2-40B4-BE49-F238E27FC236}">
                <a16:creationId xmlns:a16="http://schemas.microsoft.com/office/drawing/2014/main" id="{2ED77AB5-5EEC-43E3-96FB-93E6ED889F7C}"/>
              </a:ext>
            </a:extLst>
          </p:cNvPr>
          <p:cNvSpPr txBox="1"/>
          <p:nvPr/>
        </p:nvSpPr>
        <p:spPr>
          <a:xfrm>
            <a:off x="467360" y="1500639"/>
            <a:ext cx="4572000" cy="1061829"/>
          </a:xfrm>
          <a:prstGeom prst="rect">
            <a:avLst/>
          </a:prstGeom>
          <a:noFill/>
        </p:spPr>
        <p:txBody>
          <a:bodyPr wrap="square">
            <a:spAutoFit/>
          </a:bodyPr>
          <a:lstStyle>
            <a:defPPr>
              <a:defRPr lang="en-US"/>
            </a:defPPr>
            <a:lvl1pPr>
              <a:defRPr sz="1600">
                <a:solidFill>
                  <a:srgbClr val="454647"/>
                </a:solidFill>
                <a:effectLst/>
                <a:latin typeface="Helvetica" panose="020B0604020202020204" pitchFamily="34" charset="0"/>
                <a:ea typeface="Times New Roman" panose="02020603050405020304" pitchFamily="18" charset="0"/>
              </a:defRPr>
            </a:lvl1pPr>
          </a:lstStyle>
          <a:p>
            <a:r>
              <a:rPr lang="en-US" dirty="0"/>
              <a:t>Origin: Latin, mid 17th century</a:t>
            </a:r>
          </a:p>
          <a:p>
            <a:r>
              <a:rPr lang="en-US" dirty="0"/>
              <a:t>This verb comes from the </a:t>
            </a:r>
          </a:p>
          <a:p>
            <a:r>
              <a:rPr lang="en-US" dirty="0"/>
              <a:t>Latin word "</a:t>
            </a:r>
            <a:r>
              <a:rPr lang="en-US" dirty="0" err="1"/>
              <a:t>ratiocinat</a:t>
            </a:r>
            <a:r>
              <a:rPr lang="en-US" dirty="0"/>
              <a:t>," </a:t>
            </a:r>
          </a:p>
          <a:p>
            <a:r>
              <a:rPr lang="en-US" dirty="0"/>
              <a:t>which means "deliberated; calculated."</a:t>
            </a:r>
          </a:p>
        </p:txBody>
      </p:sp>
      <p:sp>
        <p:nvSpPr>
          <p:cNvPr id="8" name="TextBox 7">
            <a:extLst>
              <a:ext uri="{FF2B5EF4-FFF2-40B4-BE49-F238E27FC236}">
                <a16:creationId xmlns:a16="http://schemas.microsoft.com/office/drawing/2014/main" id="{425621C2-3804-4A1C-80B7-469737B9865E}"/>
              </a:ext>
            </a:extLst>
          </p:cNvPr>
          <p:cNvSpPr txBox="1"/>
          <p:nvPr/>
        </p:nvSpPr>
        <p:spPr>
          <a:xfrm>
            <a:off x="426720" y="2736334"/>
            <a:ext cx="4043680" cy="1077218"/>
          </a:xfrm>
          <a:prstGeom prst="rect">
            <a:avLst/>
          </a:prstGeom>
          <a:noFill/>
        </p:spPr>
        <p:txBody>
          <a:bodyPr wrap="square">
            <a:spAutoFit/>
          </a:bodyPr>
          <a:lstStyle/>
          <a:p>
            <a:pPr marL="342900" indent="-342900">
              <a:buAutoNum type="arabicPeriod"/>
            </a:pPr>
            <a:r>
              <a:rPr lang="en-US" sz="1600" dirty="0">
                <a:solidFill>
                  <a:srgbClr val="454647"/>
                </a:solidFill>
                <a:effectLst/>
                <a:latin typeface="Helvetica" panose="020B0604020202020204" pitchFamily="34" charset="0"/>
                <a:ea typeface="Times New Roman" panose="02020603050405020304" pitchFamily="18" charset="0"/>
              </a:rPr>
              <a:t>Form judgments by a process of logic.</a:t>
            </a:r>
          </a:p>
          <a:p>
            <a:pPr marL="342900" indent="-342900">
              <a:buAutoNum type="arabicPeriod"/>
            </a:pPr>
            <a:r>
              <a:rPr lang="en-US" sz="1600" dirty="0">
                <a:solidFill>
                  <a:srgbClr val="454647"/>
                </a:solidFill>
                <a:latin typeface="Helvetica" panose="020B0604020202020204" pitchFamily="34" charset="0"/>
              </a:rPr>
              <a:t>Reason</a:t>
            </a:r>
          </a:p>
          <a:p>
            <a:pPr marL="342900" indent="-342900">
              <a:buAutoNum type="arabicPeriod"/>
            </a:pPr>
            <a:endParaRPr lang="en-US" sz="1600" dirty="0">
              <a:solidFill>
                <a:srgbClr val="454647"/>
              </a:solidFill>
              <a:latin typeface="Helvetica" panose="020B0604020202020204" pitchFamily="34" charset="0"/>
            </a:endParaRPr>
          </a:p>
          <a:p>
            <a:r>
              <a:rPr lang="en-US" sz="1600" dirty="0">
                <a:solidFill>
                  <a:srgbClr val="454647"/>
                </a:solidFill>
                <a:latin typeface="Helvetica" panose="020B0604020202020204" pitchFamily="34" charset="0"/>
              </a:rPr>
              <a:t>Word Genius Word of the Day</a:t>
            </a:r>
          </a:p>
        </p:txBody>
      </p:sp>
      <p:pic>
        <p:nvPicPr>
          <p:cNvPr id="9" name="Picture 8">
            <a:extLst>
              <a:ext uri="{FF2B5EF4-FFF2-40B4-BE49-F238E27FC236}">
                <a16:creationId xmlns:a16="http://schemas.microsoft.com/office/drawing/2014/main" id="{5DBDDE89-B5E8-4302-8E58-B7DA234E1303}"/>
              </a:ext>
            </a:extLst>
          </p:cNvPr>
          <p:cNvPicPr>
            <a:picLocks noChangeAspect="1"/>
          </p:cNvPicPr>
          <p:nvPr/>
        </p:nvPicPr>
        <p:blipFill>
          <a:blip r:embed="rId3"/>
          <a:stretch>
            <a:fillRect/>
          </a:stretch>
        </p:blipFill>
        <p:spPr>
          <a:xfrm>
            <a:off x="4622800" y="831752"/>
            <a:ext cx="4356860" cy="3878335"/>
          </a:xfrm>
          <a:prstGeom prst="rect">
            <a:avLst/>
          </a:prstGeom>
        </p:spPr>
      </p:pic>
      <p:sp>
        <p:nvSpPr>
          <p:cNvPr id="10" name="TextBox 9">
            <a:extLst>
              <a:ext uri="{FF2B5EF4-FFF2-40B4-BE49-F238E27FC236}">
                <a16:creationId xmlns:a16="http://schemas.microsoft.com/office/drawing/2014/main" id="{9398EDE7-3355-42B5-9783-E46DD1094A94}"/>
              </a:ext>
            </a:extLst>
          </p:cNvPr>
          <p:cNvSpPr txBox="1"/>
          <p:nvPr/>
        </p:nvSpPr>
        <p:spPr>
          <a:xfrm>
            <a:off x="4572000" y="4664863"/>
            <a:ext cx="4572000" cy="1384995"/>
          </a:xfrm>
          <a:prstGeom prst="rect">
            <a:avLst/>
          </a:prstGeom>
          <a:noFill/>
        </p:spPr>
        <p:txBody>
          <a:bodyPr wrap="square">
            <a:spAutoFit/>
          </a:bodyPr>
          <a:lstStyle>
            <a:defPPr>
              <a:defRPr lang="en-US"/>
            </a:defPPr>
            <a:lvl1pPr marL="342900" indent="-342900">
              <a:buAutoNum type="arabicPeriod"/>
              <a:defRPr sz="1600">
                <a:solidFill>
                  <a:srgbClr val="454647"/>
                </a:solidFill>
                <a:effectLst/>
                <a:latin typeface="Helvetica" panose="020B0604020202020204" pitchFamily="34" charset="0"/>
                <a:ea typeface="Times New Roman" panose="02020603050405020304" pitchFamily="18" charset="0"/>
              </a:defRPr>
            </a:lvl1pPr>
          </a:lstStyle>
          <a:p>
            <a:pPr marL="0" indent="0">
              <a:buNone/>
            </a:pPr>
            <a:r>
              <a:rPr lang="en-US" sz="1200" dirty="0"/>
              <a:t>1790-1840 Restoration Movement - a Christian movement that began on the United States frontier during the Second Great Awakening</a:t>
            </a:r>
          </a:p>
          <a:p>
            <a:pPr marL="0" indent="0">
              <a:buNone/>
            </a:pPr>
            <a:endParaRPr lang="en-US" sz="1200" dirty="0"/>
          </a:p>
          <a:p>
            <a:pPr marL="0" indent="0">
              <a:buNone/>
            </a:pPr>
            <a:r>
              <a:rPr lang="en-US" sz="1200" dirty="0"/>
              <a:t>Thomas Paine – Age of Reason – Deism 1794 </a:t>
            </a:r>
          </a:p>
          <a:p>
            <a:pPr marL="0" indent="0">
              <a:buNone/>
            </a:pPr>
            <a:r>
              <a:rPr lang="en-US" sz="1200" dirty="0"/>
              <a:t>the Age of Enlightenment, a philosophical movement of the 18th century, characterized by belief in the power of human reason </a:t>
            </a:r>
          </a:p>
        </p:txBody>
      </p:sp>
      <p:sp>
        <p:nvSpPr>
          <p:cNvPr id="11" name="Left Brace 10">
            <a:extLst>
              <a:ext uri="{FF2B5EF4-FFF2-40B4-BE49-F238E27FC236}">
                <a16:creationId xmlns:a16="http://schemas.microsoft.com/office/drawing/2014/main" id="{142E5FEE-8470-43BE-9280-B2B203E7B0AA}"/>
              </a:ext>
            </a:extLst>
          </p:cNvPr>
          <p:cNvSpPr/>
          <p:nvPr/>
        </p:nvSpPr>
        <p:spPr>
          <a:xfrm rot="16200000">
            <a:off x="5201920" y="3898265"/>
            <a:ext cx="528320" cy="1076960"/>
          </a:xfrm>
          <a:prstGeom prst="leftBrace">
            <a:avLst>
              <a:gd name="adj1" fmla="val 8333"/>
              <a:gd name="adj2" fmla="val 522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7E39C89-7A7E-47C8-99D6-3C404580D413}"/>
              </a:ext>
            </a:extLst>
          </p:cNvPr>
          <p:cNvSpPr txBox="1"/>
          <p:nvPr/>
        </p:nvSpPr>
        <p:spPr>
          <a:xfrm>
            <a:off x="6860618" y="1683385"/>
            <a:ext cx="2305824" cy="1077218"/>
          </a:xfrm>
          <a:prstGeom prst="rect">
            <a:avLst/>
          </a:prstGeom>
          <a:noFill/>
        </p:spPr>
        <p:txBody>
          <a:bodyPr wrap="none" rtlCol="0">
            <a:spAutoFit/>
          </a:bodyPr>
          <a:lstStyle/>
          <a:p>
            <a:r>
              <a:rPr lang="en-US" sz="1600" dirty="0"/>
              <a:t>A Century wo Reason</a:t>
            </a:r>
          </a:p>
          <a:p>
            <a:pPr marL="173038" indent="-173038">
              <a:buFontTx/>
              <a:buChar char="-"/>
            </a:pPr>
            <a:r>
              <a:rPr lang="en-US" sz="1600" dirty="0"/>
              <a:t>What Makes Me Happy</a:t>
            </a:r>
          </a:p>
          <a:p>
            <a:pPr marL="173038" indent="-173038">
              <a:buFontTx/>
              <a:buChar char="-"/>
            </a:pPr>
            <a:r>
              <a:rPr lang="en-US" sz="1600" dirty="0"/>
              <a:t>Situation Ethics</a:t>
            </a:r>
          </a:p>
          <a:p>
            <a:pPr marL="173038" indent="-173038">
              <a:buFontTx/>
              <a:buChar char="-"/>
            </a:pPr>
            <a:r>
              <a:rPr lang="en-US" sz="1600" dirty="0"/>
              <a:t>No Absolute Truth</a:t>
            </a:r>
          </a:p>
        </p:txBody>
      </p:sp>
    </p:spTree>
    <p:extLst>
      <p:ext uri="{BB962C8B-B14F-4D97-AF65-F5344CB8AC3E}">
        <p14:creationId xmlns:p14="http://schemas.microsoft.com/office/powerpoint/2010/main" val="265024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26B6-077C-4252-A1D2-5B0C2C4046E4}"/>
              </a:ext>
            </a:extLst>
          </p:cNvPr>
          <p:cNvSpPr>
            <a:spLocks noGrp="1"/>
          </p:cNvSpPr>
          <p:nvPr>
            <p:ph type="title"/>
          </p:nvPr>
        </p:nvSpPr>
        <p:spPr>
          <a:xfrm>
            <a:off x="0" y="0"/>
            <a:ext cx="9144000" cy="1143000"/>
          </a:xfrm>
        </p:spPr>
        <p:txBody>
          <a:bodyPr/>
          <a:lstStyle/>
          <a:p>
            <a:r>
              <a:rPr lang="en-US" dirty="0"/>
              <a:t>Let Us Reason</a:t>
            </a:r>
          </a:p>
        </p:txBody>
      </p:sp>
      <p:sp>
        <p:nvSpPr>
          <p:cNvPr id="4" name="TextBox 3">
            <a:extLst>
              <a:ext uri="{FF2B5EF4-FFF2-40B4-BE49-F238E27FC236}">
                <a16:creationId xmlns:a16="http://schemas.microsoft.com/office/drawing/2014/main" id="{5FFB69D2-EB54-48AD-B224-D37EA2037E70}"/>
              </a:ext>
            </a:extLst>
          </p:cNvPr>
          <p:cNvSpPr txBox="1"/>
          <p:nvPr/>
        </p:nvSpPr>
        <p:spPr>
          <a:xfrm>
            <a:off x="132080" y="2816721"/>
            <a:ext cx="1503680" cy="1477328"/>
          </a:xfrm>
          <a:prstGeom prst="rect">
            <a:avLst/>
          </a:prstGeom>
          <a:noFill/>
        </p:spPr>
        <p:txBody>
          <a:bodyPr wrap="square">
            <a:spAutoFit/>
          </a:bodyPr>
          <a:lstStyle>
            <a:defPPr>
              <a:defRPr lang="en-US"/>
            </a:defPPr>
            <a:lvl1pPr>
              <a:defRPr b="1" i="1" u="none" strike="noStrike">
                <a:solidFill>
                  <a:srgbClr val="0055FE"/>
                </a:solidFill>
                <a:effectLst/>
                <a:latin typeface="Helvetica" panose="020B0604020202020204" pitchFamily="34" charset="0"/>
                <a:ea typeface="Times New Roman" panose="02020603050405020304" pitchFamily="18" charset="0"/>
              </a:defRPr>
            </a:lvl1pPr>
          </a:lstStyle>
          <a:p>
            <a:r>
              <a:rPr lang="en-US" dirty="0"/>
              <a:t>Isaiah expected people to remember</a:t>
            </a:r>
          </a:p>
          <a:p>
            <a:endParaRPr lang="en-US" dirty="0"/>
          </a:p>
        </p:txBody>
      </p:sp>
      <p:pic>
        <p:nvPicPr>
          <p:cNvPr id="5" name="Picture 4">
            <a:extLst>
              <a:ext uri="{FF2B5EF4-FFF2-40B4-BE49-F238E27FC236}">
                <a16:creationId xmlns:a16="http://schemas.microsoft.com/office/drawing/2014/main" id="{F70C5B10-C6FD-49C3-9038-28C0A63AFDCB}"/>
              </a:ext>
            </a:extLst>
          </p:cNvPr>
          <p:cNvPicPr>
            <a:picLocks noChangeAspect="1"/>
          </p:cNvPicPr>
          <p:nvPr/>
        </p:nvPicPr>
        <p:blipFill>
          <a:blip r:embed="rId2"/>
          <a:stretch>
            <a:fillRect/>
          </a:stretch>
        </p:blipFill>
        <p:spPr>
          <a:xfrm>
            <a:off x="3042792" y="1266507"/>
            <a:ext cx="3906647" cy="3986213"/>
          </a:xfrm>
          <a:prstGeom prst="rect">
            <a:avLst/>
          </a:prstGeom>
        </p:spPr>
      </p:pic>
      <p:sp>
        <p:nvSpPr>
          <p:cNvPr id="12" name="TextBox 11">
            <a:extLst>
              <a:ext uri="{FF2B5EF4-FFF2-40B4-BE49-F238E27FC236}">
                <a16:creationId xmlns:a16="http://schemas.microsoft.com/office/drawing/2014/main" id="{3B5BFEEC-3176-4DCB-9335-D29E63C5434C}"/>
              </a:ext>
            </a:extLst>
          </p:cNvPr>
          <p:cNvSpPr txBox="1"/>
          <p:nvPr/>
        </p:nvSpPr>
        <p:spPr>
          <a:xfrm>
            <a:off x="3495040" y="958334"/>
            <a:ext cx="1696720" cy="369332"/>
          </a:xfrm>
          <a:prstGeom prst="rect">
            <a:avLst/>
          </a:prstGeom>
          <a:noFill/>
        </p:spPr>
        <p:txBody>
          <a:bodyPr wrap="square">
            <a:spAutoFit/>
          </a:bodyPr>
          <a:lstStyle/>
          <a:p>
            <a:r>
              <a:rPr lang="en-US" sz="1800" b="1" i="1" u="none" strike="noStrike" dirty="0">
                <a:solidFill>
                  <a:srgbClr val="0055FE"/>
                </a:solidFill>
                <a:effectLst/>
                <a:latin typeface="Helvetica" panose="020B0604020202020204" pitchFamily="34" charset="0"/>
                <a:ea typeface="Times New Roman" panose="02020603050405020304" pitchFamily="18" charset="0"/>
              </a:rPr>
              <a:t>Isaiah 1 NKJV</a:t>
            </a:r>
            <a:endParaRPr lang="en-US" dirty="0"/>
          </a:p>
        </p:txBody>
      </p:sp>
      <p:sp>
        <p:nvSpPr>
          <p:cNvPr id="17" name="TextBox 16">
            <a:extLst>
              <a:ext uri="{FF2B5EF4-FFF2-40B4-BE49-F238E27FC236}">
                <a16:creationId xmlns:a16="http://schemas.microsoft.com/office/drawing/2014/main" id="{1A15080F-EE73-4A0F-BC75-346D8761C7EA}"/>
              </a:ext>
            </a:extLst>
          </p:cNvPr>
          <p:cNvSpPr txBox="1"/>
          <p:nvPr/>
        </p:nvSpPr>
        <p:spPr>
          <a:xfrm>
            <a:off x="7010400" y="1815515"/>
            <a:ext cx="2001520" cy="1015663"/>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454647"/>
                </a:solidFill>
                <a:effectLst/>
                <a:uLnTx/>
                <a:uFillTx/>
                <a:latin typeface="Helvetica" panose="020B0604020202020204" pitchFamily="34" charset="0"/>
                <a:ea typeface="Times New Roman" panose="02020603050405020304" pitchFamily="18" charset="0"/>
              </a:defRPr>
            </a:lvl1pPr>
          </a:lstStyle>
          <a:p>
            <a:r>
              <a:rPr lang="en-US" dirty="0"/>
              <a:t>"'You shall love the LORD your God with all your heart, with all your soul, and with all your mind.’  </a:t>
            </a:r>
          </a:p>
          <a:p>
            <a:r>
              <a:rPr lang="en-US" dirty="0"/>
              <a:t>Dt 6:5</a:t>
            </a:r>
          </a:p>
        </p:txBody>
      </p:sp>
      <p:sp>
        <p:nvSpPr>
          <p:cNvPr id="19" name="TextBox 18">
            <a:extLst>
              <a:ext uri="{FF2B5EF4-FFF2-40B4-BE49-F238E27FC236}">
                <a16:creationId xmlns:a16="http://schemas.microsoft.com/office/drawing/2014/main" id="{133BE274-EA7F-4FD0-AE58-D40501E7B31E}"/>
              </a:ext>
            </a:extLst>
          </p:cNvPr>
          <p:cNvSpPr txBox="1"/>
          <p:nvPr/>
        </p:nvSpPr>
        <p:spPr>
          <a:xfrm>
            <a:off x="6977380" y="2909054"/>
            <a:ext cx="1882140" cy="64633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454647"/>
                </a:solidFill>
                <a:effectLst/>
                <a:uLnTx/>
                <a:uFillTx/>
                <a:latin typeface="Helvetica" panose="020B0604020202020204" pitchFamily="34" charset="0"/>
                <a:ea typeface="Times New Roman" panose="02020603050405020304" pitchFamily="18" charset="0"/>
              </a:defRPr>
            </a:lvl1pPr>
          </a:lstStyle>
          <a:p>
            <a:r>
              <a:rPr lang="en-US" dirty="0"/>
              <a:t>'You shall love your neighbor as yourself.’ Lev 19:18 </a:t>
            </a:r>
          </a:p>
        </p:txBody>
      </p:sp>
      <p:sp>
        <p:nvSpPr>
          <p:cNvPr id="20" name="TextBox 19">
            <a:extLst>
              <a:ext uri="{FF2B5EF4-FFF2-40B4-BE49-F238E27FC236}">
                <a16:creationId xmlns:a16="http://schemas.microsoft.com/office/drawing/2014/main" id="{01EEF710-2CA7-4853-B8CB-F9539281B28D}"/>
              </a:ext>
            </a:extLst>
          </p:cNvPr>
          <p:cNvSpPr txBox="1"/>
          <p:nvPr/>
        </p:nvSpPr>
        <p:spPr>
          <a:xfrm>
            <a:off x="7030719" y="168476"/>
            <a:ext cx="1964777" cy="1508105"/>
          </a:xfrm>
          <a:prstGeom prst="rect">
            <a:avLst/>
          </a:prstGeom>
          <a:noFill/>
        </p:spPr>
        <p:txBody>
          <a:bodyPr wrap="square">
            <a:spAutoFit/>
          </a:bodyPr>
          <a:lstStyle/>
          <a:p>
            <a:r>
              <a:rPr lang="en-US" b="1" i="1" dirty="0">
                <a:solidFill>
                  <a:srgbClr val="0055FE"/>
                </a:solidFill>
                <a:latin typeface="Helvetica" panose="020B0604020202020204" pitchFamily="34" charset="0"/>
              </a:rPr>
              <a:t>Matthew 22:40 (NKJV) </a:t>
            </a:r>
            <a:br>
              <a:rPr lang="en-US" sz="1400" dirty="0">
                <a:solidFill>
                  <a:srgbClr val="FF0000"/>
                </a:solidFill>
              </a:rPr>
            </a:br>
            <a:r>
              <a:rPr lang="en-US" sz="1400" baseline="30000" dirty="0">
                <a:solidFill>
                  <a:srgbClr val="FF0000"/>
                </a:solidFill>
              </a:rPr>
              <a:t>40 </a:t>
            </a:r>
            <a:r>
              <a:rPr lang="en-US" sz="1400" dirty="0">
                <a:solidFill>
                  <a:srgbClr val="FF0000"/>
                </a:solidFill>
              </a:rPr>
              <a:t> On these two commandments hang all the Law and the Prophets." </a:t>
            </a:r>
          </a:p>
        </p:txBody>
      </p:sp>
      <p:sp>
        <p:nvSpPr>
          <p:cNvPr id="21" name="TextBox 20">
            <a:extLst>
              <a:ext uri="{FF2B5EF4-FFF2-40B4-BE49-F238E27FC236}">
                <a16:creationId xmlns:a16="http://schemas.microsoft.com/office/drawing/2014/main" id="{EB983E51-B0DF-4A41-AF68-1E84B1342481}"/>
              </a:ext>
            </a:extLst>
          </p:cNvPr>
          <p:cNvSpPr txBox="1"/>
          <p:nvPr/>
        </p:nvSpPr>
        <p:spPr>
          <a:xfrm>
            <a:off x="7061200" y="4805680"/>
            <a:ext cx="853952" cy="369332"/>
          </a:xfrm>
          <a:prstGeom prst="rect">
            <a:avLst/>
          </a:prstGeom>
          <a:noFill/>
        </p:spPr>
        <p:txBody>
          <a:bodyPr wrap="none" rtlCol="0">
            <a:spAutoFit/>
          </a:bodyPr>
          <a:lstStyle/>
          <a:p>
            <a:r>
              <a:rPr lang="en-US" dirty="0"/>
              <a:t>Curses </a:t>
            </a:r>
          </a:p>
        </p:txBody>
      </p:sp>
      <p:sp>
        <p:nvSpPr>
          <p:cNvPr id="22" name="TextBox 21">
            <a:extLst>
              <a:ext uri="{FF2B5EF4-FFF2-40B4-BE49-F238E27FC236}">
                <a16:creationId xmlns:a16="http://schemas.microsoft.com/office/drawing/2014/main" id="{5C8EF19D-D90E-4CA8-B462-E323E42BBEFB}"/>
              </a:ext>
            </a:extLst>
          </p:cNvPr>
          <p:cNvSpPr txBox="1"/>
          <p:nvPr/>
        </p:nvSpPr>
        <p:spPr>
          <a:xfrm>
            <a:off x="7040880" y="4277360"/>
            <a:ext cx="1083951" cy="369332"/>
          </a:xfrm>
          <a:prstGeom prst="rect">
            <a:avLst/>
          </a:prstGeom>
          <a:noFill/>
        </p:spPr>
        <p:txBody>
          <a:bodyPr wrap="none" rtlCol="0">
            <a:spAutoFit/>
          </a:bodyPr>
          <a:lstStyle/>
          <a:p>
            <a:r>
              <a:rPr lang="en-US" dirty="0"/>
              <a:t>Blessings </a:t>
            </a:r>
          </a:p>
        </p:txBody>
      </p:sp>
      <p:sp>
        <p:nvSpPr>
          <p:cNvPr id="23" name="Left Brace 22">
            <a:extLst>
              <a:ext uri="{FF2B5EF4-FFF2-40B4-BE49-F238E27FC236}">
                <a16:creationId xmlns:a16="http://schemas.microsoft.com/office/drawing/2014/main" id="{F8A5015D-7E98-4ACF-9A6C-B7132D7E8B74}"/>
              </a:ext>
            </a:extLst>
          </p:cNvPr>
          <p:cNvSpPr/>
          <p:nvPr/>
        </p:nvSpPr>
        <p:spPr>
          <a:xfrm rot="10800000">
            <a:off x="6116320" y="4724400"/>
            <a:ext cx="243840" cy="487680"/>
          </a:xfrm>
          <a:prstGeom prst="leftBrace">
            <a:avLst>
              <a:gd name="adj1" fmla="val 8333"/>
              <a:gd name="adj2" fmla="val 4602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a:extLst>
              <a:ext uri="{FF2B5EF4-FFF2-40B4-BE49-F238E27FC236}">
                <a16:creationId xmlns:a16="http://schemas.microsoft.com/office/drawing/2014/main" id="{87277D41-C006-4139-8AF7-CB46FA1993E6}"/>
              </a:ext>
            </a:extLst>
          </p:cNvPr>
          <p:cNvSpPr/>
          <p:nvPr/>
        </p:nvSpPr>
        <p:spPr>
          <a:xfrm rot="10800000">
            <a:off x="6085840" y="4246880"/>
            <a:ext cx="254000" cy="365760"/>
          </a:xfrm>
          <a:prstGeom prst="leftBrace">
            <a:avLst>
              <a:gd name="adj1" fmla="val 8333"/>
              <a:gd name="adj2" fmla="val 4602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6DD949AA-311B-4063-855E-CC0E014C0EC6}"/>
              </a:ext>
            </a:extLst>
          </p:cNvPr>
          <p:cNvSpPr txBox="1"/>
          <p:nvPr/>
        </p:nvSpPr>
        <p:spPr>
          <a:xfrm>
            <a:off x="1452880" y="2140584"/>
            <a:ext cx="1574800" cy="341632"/>
          </a:xfrm>
          <a:prstGeom prst="rect">
            <a:avLst/>
          </a:prstGeom>
          <a:noFill/>
        </p:spPr>
        <p:txBody>
          <a:bodyPr wrap="square">
            <a:spAutoFit/>
          </a:bodyPr>
          <a:lstStyle/>
          <a:p>
            <a:pPr marL="0" lvl="0" indent="0" algn="l" defTabSz="1377950">
              <a:lnSpc>
                <a:spcPct val="90000"/>
              </a:lnSpc>
              <a:spcBef>
                <a:spcPct val="0"/>
              </a:spcBef>
              <a:spcAft>
                <a:spcPct val="35000"/>
              </a:spcAft>
              <a:buNone/>
            </a:pPr>
            <a:r>
              <a:rPr lang="en-US" sz="1800" b="1" kern="1200" dirty="0"/>
              <a:t>Problem Sin</a:t>
            </a:r>
          </a:p>
        </p:txBody>
      </p:sp>
      <p:sp>
        <p:nvSpPr>
          <p:cNvPr id="27" name="Left Brace 26">
            <a:extLst>
              <a:ext uri="{FF2B5EF4-FFF2-40B4-BE49-F238E27FC236}">
                <a16:creationId xmlns:a16="http://schemas.microsoft.com/office/drawing/2014/main" id="{E14FD250-2D8A-49F9-A8C1-327645A7D4D0}"/>
              </a:ext>
            </a:extLst>
          </p:cNvPr>
          <p:cNvSpPr/>
          <p:nvPr/>
        </p:nvSpPr>
        <p:spPr>
          <a:xfrm rot="10800000" flipH="1">
            <a:off x="2794000" y="1706880"/>
            <a:ext cx="355600" cy="1107440"/>
          </a:xfrm>
          <a:prstGeom prst="leftBrace">
            <a:avLst>
              <a:gd name="adj1" fmla="val 8333"/>
              <a:gd name="adj2" fmla="val 4602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CF5B11CF-35E1-4E74-AC18-9721D8ED6E1A}"/>
              </a:ext>
            </a:extLst>
          </p:cNvPr>
          <p:cNvSpPr txBox="1"/>
          <p:nvPr/>
        </p:nvSpPr>
        <p:spPr>
          <a:xfrm>
            <a:off x="1757680" y="3623944"/>
            <a:ext cx="1574800" cy="341632"/>
          </a:xfrm>
          <a:prstGeom prst="rect">
            <a:avLst/>
          </a:prstGeom>
          <a:noFill/>
        </p:spPr>
        <p:txBody>
          <a:bodyPr wrap="square">
            <a:spAutoFit/>
          </a:bodyPr>
          <a:lstStyle/>
          <a:p>
            <a:pPr marL="0" lvl="0" indent="0" algn="l" defTabSz="1377950">
              <a:lnSpc>
                <a:spcPct val="90000"/>
              </a:lnSpc>
              <a:spcBef>
                <a:spcPct val="0"/>
              </a:spcBef>
              <a:spcAft>
                <a:spcPct val="35000"/>
              </a:spcAft>
              <a:buNone/>
            </a:pPr>
            <a:r>
              <a:rPr lang="en-US" sz="1800" b="1" kern="1200" dirty="0"/>
              <a:t>Promise</a:t>
            </a:r>
          </a:p>
        </p:txBody>
      </p:sp>
      <p:sp>
        <p:nvSpPr>
          <p:cNvPr id="29" name="Left Brace 28">
            <a:extLst>
              <a:ext uri="{FF2B5EF4-FFF2-40B4-BE49-F238E27FC236}">
                <a16:creationId xmlns:a16="http://schemas.microsoft.com/office/drawing/2014/main" id="{3956CF43-556A-4659-B24D-FF8C5C3B983D}"/>
              </a:ext>
            </a:extLst>
          </p:cNvPr>
          <p:cNvSpPr/>
          <p:nvPr/>
        </p:nvSpPr>
        <p:spPr>
          <a:xfrm rot="10800000" flipH="1">
            <a:off x="2804160" y="3434080"/>
            <a:ext cx="497840" cy="650240"/>
          </a:xfrm>
          <a:prstGeom prst="leftBrace">
            <a:avLst>
              <a:gd name="adj1" fmla="val 35796"/>
              <a:gd name="adj2" fmla="val 4602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a:extLst>
              <a:ext uri="{FF2B5EF4-FFF2-40B4-BE49-F238E27FC236}">
                <a16:creationId xmlns:a16="http://schemas.microsoft.com/office/drawing/2014/main" id="{04323AA0-04D9-44B3-A363-9DBBF6E7B190}"/>
              </a:ext>
            </a:extLst>
          </p:cNvPr>
          <p:cNvPicPr>
            <a:picLocks noChangeAspect="1"/>
          </p:cNvPicPr>
          <p:nvPr/>
        </p:nvPicPr>
        <p:blipFill>
          <a:blip r:embed="rId3"/>
          <a:stretch>
            <a:fillRect/>
          </a:stretch>
        </p:blipFill>
        <p:spPr>
          <a:xfrm>
            <a:off x="213361" y="3992880"/>
            <a:ext cx="2631440" cy="1599811"/>
          </a:xfrm>
          <a:prstGeom prst="rect">
            <a:avLst/>
          </a:prstGeom>
        </p:spPr>
      </p:pic>
      <p:pic>
        <p:nvPicPr>
          <p:cNvPr id="32" name="Picture 31">
            <a:extLst>
              <a:ext uri="{FF2B5EF4-FFF2-40B4-BE49-F238E27FC236}">
                <a16:creationId xmlns:a16="http://schemas.microsoft.com/office/drawing/2014/main" id="{9466389F-67D6-4E7D-939F-AF059D9F38E8}"/>
              </a:ext>
            </a:extLst>
          </p:cNvPr>
          <p:cNvPicPr>
            <a:picLocks noChangeAspect="1"/>
          </p:cNvPicPr>
          <p:nvPr/>
        </p:nvPicPr>
        <p:blipFill>
          <a:blip r:embed="rId4"/>
          <a:stretch>
            <a:fillRect/>
          </a:stretch>
        </p:blipFill>
        <p:spPr>
          <a:xfrm>
            <a:off x="6356674" y="5186237"/>
            <a:ext cx="2787326" cy="1560003"/>
          </a:xfrm>
          <a:prstGeom prst="rect">
            <a:avLst/>
          </a:prstGeom>
        </p:spPr>
      </p:pic>
      <p:sp>
        <p:nvSpPr>
          <p:cNvPr id="33" name="Isosceles Triangle 32">
            <a:extLst>
              <a:ext uri="{FF2B5EF4-FFF2-40B4-BE49-F238E27FC236}">
                <a16:creationId xmlns:a16="http://schemas.microsoft.com/office/drawing/2014/main" id="{FBC4431C-D064-4BF0-8342-F7EE34185583}"/>
              </a:ext>
            </a:extLst>
          </p:cNvPr>
          <p:cNvSpPr/>
          <p:nvPr/>
        </p:nvSpPr>
        <p:spPr>
          <a:xfrm rot="5400000">
            <a:off x="5760720" y="3505200"/>
            <a:ext cx="477520" cy="4470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89F85F2-7D8E-4692-8EED-5F0DFADE0206}"/>
              </a:ext>
            </a:extLst>
          </p:cNvPr>
          <p:cNvSpPr txBox="1"/>
          <p:nvPr/>
        </p:nvSpPr>
        <p:spPr>
          <a:xfrm>
            <a:off x="6258560" y="3613784"/>
            <a:ext cx="1574800" cy="341632"/>
          </a:xfrm>
          <a:prstGeom prst="rect">
            <a:avLst/>
          </a:prstGeom>
          <a:noFill/>
        </p:spPr>
        <p:txBody>
          <a:bodyPr wrap="square">
            <a:spAutoFit/>
          </a:bodyPr>
          <a:lstStyle/>
          <a:p>
            <a:pPr marL="0" lvl="0" indent="0" algn="l" defTabSz="1377950">
              <a:lnSpc>
                <a:spcPct val="90000"/>
              </a:lnSpc>
              <a:spcBef>
                <a:spcPct val="0"/>
              </a:spcBef>
              <a:spcAft>
                <a:spcPct val="35000"/>
              </a:spcAft>
              <a:buNone/>
            </a:pPr>
            <a:r>
              <a:rPr lang="en-US" sz="1800" b="1" kern="1200" dirty="0"/>
              <a:t>Fulfillment</a:t>
            </a:r>
          </a:p>
        </p:txBody>
      </p:sp>
    </p:spTree>
    <p:extLst>
      <p:ext uri="{BB962C8B-B14F-4D97-AF65-F5344CB8AC3E}">
        <p14:creationId xmlns:p14="http://schemas.microsoft.com/office/powerpoint/2010/main" val="261528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B121-BE32-4367-A208-E4331952AE46}"/>
              </a:ext>
            </a:extLst>
          </p:cNvPr>
          <p:cNvSpPr>
            <a:spLocks noGrp="1"/>
          </p:cNvSpPr>
          <p:nvPr>
            <p:ph type="title"/>
          </p:nvPr>
        </p:nvSpPr>
        <p:spPr>
          <a:xfrm>
            <a:off x="0" y="-18208"/>
            <a:ext cx="9144000" cy="1143000"/>
          </a:xfrm>
        </p:spPr>
        <p:txBody>
          <a:bodyPr/>
          <a:lstStyle/>
          <a:p>
            <a:r>
              <a:rPr lang="en-US" dirty="0"/>
              <a:t>Let Us Reason</a:t>
            </a:r>
          </a:p>
        </p:txBody>
      </p:sp>
      <p:pic>
        <p:nvPicPr>
          <p:cNvPr id="3" name="Picture 2">
            <a:extLst>
              <a:ext uri="{FF2B5EF4-FFF2-40B4-BE49-F238E27FC236}">
                <a16:creationId xmlns:a16="http://schemas.microsoft.com/office/drawing/2014/main" id="{E63DE637-A8BA-4458-A4B9-26F2E493EA4A}"/>
              </a:ext>
            </a:extLst>
          </p:cNvPr>
          <p:cNvPicPr>
            <a:picLocks noChangeAspect="1"/>
          </p:cNvPicPr>
          <p:nvPr/>
        </p:nvPicPr>
        <p:blipFill>
          <a:blip r:embed="rId2"/>
          <a:stretch>
            <a:fillRect/>
          </a:stretch>
        </p:blipFill>
        <p:spPr>
          <a:xfrm>
            <a:off x="4327842" y="2818877"/>
            <a:ext cx="4327842" cy="3115326"/>
          </a:xfrm>
          <a:prstGeom prst="rect">
            <a:avLst/>
          </a:prstGeom>
        </p:spPr>
      </p:pic>
      <p:sp>
        <p:nvSpPr>
          <p:cNvPr id="5" name="TextBox 4">
            <a:extLst>
              <a:ext uri="{FF2B5EF4-FFF2-40B4-BE49-F238E27FC236}">
                <a16:creationId xmlns:a16="http://schemas.microsoft.com/office/drawing/2014/main" id="{18A54D5C-1A74-45B7-9F7F-30D3C72F2BAD}"/>
              </a:ext>
            </a:extLst>
          </p:cNvPr>
          <p:cNvSpPr txBox="1"/>
          <p:nvPr/>
        </p:nvSpPr>
        <p:spPr>
          <a:xfrm>
            <a:off x="4327842" y="5998587"/>
            <a:ext cx="4572000" cy="892552"/>
          </a:xfrm>
          <a:prstGeom prst="rect">
            <a:avLst/>
          </a:prstGeom>
          <a:solidFill>
            <a:schemeClr val="bg1"/>
          </a:solidFill>
        </p:spPr>
        <p:txBody>
          <a:bodyPr wrap="square">
            <a:spAutoFit/>
          </a:bodyPr>
          <a:lstStyle/>
          <a:p>
            <a:r>
              <a:rPr lang="en-US" sz="1600" dirty="0"/>
              <a:t>Irreducible Complexity Obstacle to Darwinian Evolution Michael J. </a:t>
            </a:r>
            <a:r>
              <a:rPr lang="en-US" sz="1600" dirty="0" err="1"/>
              <a:t>Behe</a:t>
            </a:r>
            <a:r>
              <a:rPr lang="en-US" sz="16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 Mousetrap for Darwin)</a:t>
            </a:r>
            <a:endParaRPr lang="en-US" sz="1600" dirty="0"/>
          </a:p>
        </p:txBody>
      </p:sp>
      <p:sp>
        <p:nvSpPr>
          <p:cNvPr id="6" name="TextBox 5">
            <a:extLst>
              <a:ext uri="{FF2B5EF4-FFF2-40B4-BE49-F238E27FC236}">
                <a16:creationId xmlns:a16="http://schemas.microsoft.com/office/drawing/2014/main" id="{6DE07A03-6ADA-4674-BCC7-302F56FB2B81}"/>
              </a:ext>
            </a:extLst>
          </p:cNvPr>
          <p:cNvSpPr txBox="1"/>
          <p:nvPr/>
        </p:nvSpPr>
        <p:spPr>
          <a:xfrm>
            <a:off x="208280" y="862328"/>
            <a:ext cx="8691562" cy="871008"/>
          </a:xfrm>
          <a:prstGeom prst="rect">
            <a:avLst/>
          </a:prstGeom>
          <a:noFill/>
        </p:spPr>
        <p:txBody>
          <a:bodyPr wrap="square">
            <a:spAutoFit/>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How can new fossils be paraded monthly across the front pages of major newspapers as fresh and powerful evidence of evolution, but distinguished scientists still argue against the sufficiency of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simple random mutation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natural selection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p>
        </p:txBody>
      </p:sp>
      <p:sp>
        <p:nvSpPr>
          <p:cNvPr id="7" name="TextBox 6">
            <a:extLst>
              <a:ext uri="{FF2B5EF4-FFF2-40B4-BE49-F238E27FC236}">
                <a16:creationId xmlns:a16="http://schemas.microsoft.com/office/drawing/2014/main" id="{74FAB437-5B4B-421A-AB61-75F0700AEA54}"/>
              </a:ext>
            </a:extLst>
          </p:cNvPr>
          <p:cNvSpPr txBox="1"/>
          <p:nvPr/>
        </p:nvSpPr>
        <p:spPr>
          <a:xfrm>
            <a:off x="208280" y="1798743"/>
            <a:ext cx="3448050" cy="1234697"/>
          </a:xfrm>
          <a:prstGeom prst="rect">
            <a:avLst/>
          </a:prstGeom>
          <a:noFill/>
        </p:spPr>
        <p:txBody>
          <a:bodyPr wrap="square">
            <a:spAutoFit/>
          </a:bodyPr>
          <a:lstStyle>
            <a:defPPr>
              <a:defRPr lang="en-US"/>
            </a:defPPr>
            <a:lvl1pPr marR="0">
              <a:lnSpc>
                <a:spcPct val="107000"/>
              </a:lnSpc>
              <a:spcBef>
                <a:spcPts val="0"/>
              </a:spcBef>
              <a:spcAft>
                <a:spcPts val="800"/>
              </a:spcAf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sz="1400" u="sng" dirty="0"/>
              <a:t>Micro or Mere evolution </a:t>
            </a:r>
            <a:r>
              <a:rPr lang="en-US" sz="1400" dirty="0"/>
              <a:t>is the bare proposition that organisms living today are descended with modification from organisms that lived in the distant past. There is terrific evidence consistent with that. </a:t>
            </a:r>
          </a:p>
        </p:txBody>
      </p:sp>
      <p:sp>
        <p:nvSpPr>
          <p:cNvPr id="8" name="TextBox 7">
            <a:extLst>
              <a:ext uri="{FF2B5EF4-FFF2-40B4-BE49-F238E27FC236}">
                <a16:creationId xmlns:a16="http://schemas.microsoft.com/office/drawing/2014/main" id="{26C516E1-802E-42E1-965A-E9C317CA679A}"/>
              </a:ext>
            </a:extLst>
          </p:cNvPr>
          <p:cNvSpPr txBox="1"/>
          <p:nvPr/>
        </p:nvSpPr>
        <p:spPr>
          <a:xfrm>
            <a:off x="208280" y="3136721"/>
            <a:ext cx="3448050" cy="954107"/>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We can ask or attempt to reason what caused such astounding changes to take place? What is the </a:t>
            </a:r>
            <a:r>
              <a:rPr lang="en-US" sz="1400" u="sng" dirty="0">
                <a:effectLst/>
                <a:latin typeface="Calibri" panose="020F0502020204030204" pitchFamily="34" charset="0"/>
                <a:ea typeface="Calibri" panose="020F0502020204030204" pitchFamily="34" charset="0"/>
                <a:cs typeface="Times New Roman" panose="02020603050405020304" pitchFamily="18" charset="0"/>
              </a:rPr>
              <a:t>reason or mechanism </a:t>
            </a:r>
            <a:r>
              <a:rPr lang="en-US" sz="1400" dirty="0">
                <a:effectLst/>
                <a:latin typeface="Calibri" panose="020F0502020204030204" pitchFamily="34" charset="0"/>
                <a:ea typeface="Calibri" panose="020F0502020204030204" pitchFamily="34" charset="0"/>
                <a:cs typeface="Times New Roman" panose="02020603050405020304" pitchFamily="18" charset="0"/>
              </a:rPr>
              <a:t>for </a:t>
            </a:r>
            <a:r>
              <a:rPr lang="en-US" sz="1400" u="sng" dirty="0">
                <a:effectLst/>
                <a:latin typeface="Calibri" panose="020F0502020204030204" pitchFamily="34" charset="0"/>
                <a:ea typeface="Calibri" panose="020F0502020204030204" pitchFamily="34" charset="0"/>
                <a:cs typeface="Times New Roman" panose="02020603050405020304" pitchFamily="18" charset="0"/>
              </a:rPr>
              <a:t>(macro) </a:t>
            </a:r>
            <a:r>
              <a:rPr lang="en-US" sz="1400" dirty="0">
                <a:effectLst/>
                <a:latin typeface="Calibri" panose="020F0502020204030204" pitchFamily="34" charset="0"/>
                <a:ea typeface="Calibri" panose="020F0502020204030204" pitchFamily="34" charset="0"/>
                <a:cs typeface="Times New Roman" panose="02020603050405020304" pitchFamily="18" charset="0"/>
              </a:rPr>
              <a:t>evolution? </a:t>
            </a:r>
            <a:endParaRPr lang="en-US" sz="1400" dirty="0"/>
          </a:p>
        </p:txBody>
      </p:sp>
      <p:sp>
        <p:nvSpPr>
          <p:cNvPr id="9" name="TextBox 8">
            <a:extLst>
              <a:ext uri="{FF2B5EF4-FFF2-40B4-BE49-F238E27FC236}">
                <a16:creationId xmlns:a16="http://schemas.microsoft.com/office/drawing/2014/main" id="{7291FC93-776A-46C9-8234-E72BBEBCFD45}"/>
              </a:ext>
            </a:extLst>
          </p:cNvPr>
          <p:cNvSpPr txBox="1"/>
          <p:nvPr/>
        </p:nvSpPr>
        <p:spPr>
          <a:xfrm>
            <a:off x="208280" y="4194109"/>
            <a:ext cx="3726391" cy="1695721"/>
          </a:xfrm>
          <a:prstGeom prst="rect">
            <a:avLst/>
          </a:prstGeom>
          <a:noFill/>
        </p:spPr>
        <p:txBody>
          <a:bodyPr wrap="square" rtlCol="0">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most profound insight of modern science is that life is based literally on machines made of molecules. </a:t>
            </a:r>
            <a:r>
              <a:rPr lang="en-US" sz="1400" u="sng" dirty="0">
                <a:effectLst/>
                <a:latin typeface="Calibri" panose="020F0502020204030204" pitchFamily="34" charset="0"/>
                <a:ea typeface="Calibri" panose="020F0502020204030204" pitchFamily="34" charset="0"/>
                <a:cs typeface="Times New Roman" panose="02020603050405020304" pitchFamily="18" charset="0"/>
              </a:rPr>
              <a:t>We have always underestimated cells.</a:t>
            </a:r>
            <a:r>
              <a:rPr lang="en-US" sz="1400" dirty="0">
                <a:effectLst/>
                <a:latin typeface="Calibri" panose="020F0502020204030204" pitchFamily="34" charset="0"/>
                <a:ea typeface="Calibri" panose="020F0502020204030204" pitchFamily="34" charset="0"/>
                <a:cs typeface="Times New Roman" panose="02020603050405020304" pitchFamily="18" charset="0"/>
              </a:rPr>
              <a:t> Indeed, the entire cell can be viewed as a factory that contains an elaborate network of interlocking assembly lines, each of which is composed of a set of large protein machines</a:t>
            </a:r>
            <a:endParaRPr lang="en-US" sz="1400" dirty="0"/>
          </a:p>
        </p:txBody>
      </p:sp>
      <p:sp>
        <p:nvSpPr>
          <p:cNvPr id="11" name="TextBox 10">
            <a:extLst>
              <a:ext uri="{FF2B5EF4-FFF2-40B4-BE49-F238E27FC236}">
                <a16:creationId xmlns:a16="http://schemas.microsoft.com/office/drawing/2014/main" id="{2490BFFC-DCFC-445F-9C59-D777239A5597}"/>
              </a:ext>
            </a:extLst>
          </p:cNvPr>
          <p:cNvSpPr txBox="1"/>
          <p:nvPr/>
        </p:nvSpPr>
        <p:spPr>
          <a:xfrm>
            <a:off x="4327842" y="1584180"/>
            <a:ext cx="4572000" cy="1234697"/>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How could Darwin’s clunky mechanism—one tiny, random change at a time, each followed by a long, fitful, and uncertain period of natural selection, with no ability to anticipate future needs—account for the molecular marvels that modern biology had uncovered?</a:t>
            </a:r>
          </a:p>
        </p:txBody>
      </p:sp>
    </p:spTree>
    <p:extLst>
      <p:ext uri="{BB962C8B-B14F-4D97-AF65-F5344CB8AC3E}">
        <p14:creationId xmlns:p14="http://schemas.microsoft.com/office/powerpoint/2010/main" val="365310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FEF6-8CC9-41AD-A9C1-E57A894A913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906F062F-0930-4513-BC82-CBB54FAB7249}"/>
              </a:ext>
            </a:extLst>
          </p:cNvPr>
          <p:cNvSpPr/>
          <p:nvPr/>
        </p:nvSpPr>
        <p:spPr>
          <a:xfrm>
            <a:off x="-7944" y="23603"/>
            <a:ext cx="9247478"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CE664DA3-645B-41DF-984C-B048E023DFDB}"/>
              </a:ext>
            </a:extLst>
          </p:cNvPr>
          <p:cNvSpPr/>
          <p:nvPr/>
        </p:nvSpPr>
        <p:spPr>
          <a:xfrm rot="16200000">
            <a:off x="1105739" y="38704"/>
            <a:ext cx="515915"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endParaRPr lang="en-US" sz="1400" kern="1200" dirty="0"/>
          </a:p>
        </p:txBody>
      </p:sp>
      <p:sp>
        <p:nvSpPr>
          <p:cNvPr id="7" name="Freeform: Shape 6">
            <a:extLst>
              <a:ext uri="{FF2B5EF4-FFF2-40B4-BE49-F238E27FC236}">
                <a16:creationId xmlns:a16="http://schemas.microsoft.com/office/drawing/2014/main" id="{B29748F8-2E62-4D5B-A80E-9B37378610B8}"/>
              </a:ext>
            </a:extLst>
          </p:cNvPr>
          <p:cNvSpPr/>
          <p:nvPr/>
        </p:nvSpPr>
        <p:spPr>
          <a:xfrm>
            <a:off x="773962" y="934620"/>
            <a:ext cx="1179467"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1400" u="sng" kern="1200" dirty="0"/>
              <a:t>Creation &amp; Fall</a:t>
            </a:r>
          </a:p>
        </p:txBody>
      </p:sp>
      <p:sp>
        <p:nvSpPr>
          <p:cNvPr id="4" name="Oval 3">
            <a:extLst>
              <a:ext uri="{FF2B5EF4-FFF2-40B4-BE49-F238E27FC236}">
                <a16:creationId xmlns:a16="http://schemas.microsoft.com/office/drawing/2014/main" id="{EA8F45CA-B4AB-4C93-9270-31B4EFA7FA96}"/>
              </a:ext>
            </a:extLst>
          </p:cNvPr>
          <p:cNvSpPr/>
          <p:nvPr/>
        </p:nvSpPr>
        <p:spPr>
          <a:xfrm>
            <a:off x="364657"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7D7F67-98CF-4680-9513-4ADA15117A81}"/>
              </a:ext>
            </a:extLst>
          </p:cNvPr>
          <p:cNvSpPr txBox="1"/>
          <p:nvPr/>
        </p:nvSpPr>
        <p:spPr>
          <a:xfrm>
            <a:off x="870035" y="716205"/>
            <a:ext cx="874663" cy="338554"/>
          </a:xfrm>
          <a:prstGeom prst="rect">
            <a:avLst/>
          </a:prstGeom>
          <a:noFill/>
        </p:spPr>
        <p:txBody>
          <a:bodyPr wrap="none" rtlCol="0">
            <a:spAutoFit/>
          </a:bodyPr>
          <a:lstStyle/>
          <a:p>
            <a:r>
              <a:rPr lang="en-US" sz="1600" dirty="0">
                <a:solidFill>
                  <a:srgbClr val="FFFF00"/>
                </a:solidFill>
              </a:rPr>
              <a:t>Period 1</a:t>
            </a:r>
          </a:p>
        </p:txBody>
      </p:sp>
      <p:sp>
        <p:nvSpPr>
          <p:cNvPr id="22" name="Oval 21">
            <a:extLst>
              <a:ext uri="{FF2B5EF4-FFF2-40B4-BE49-F238E27FC236}">
                <a16:creationId xmlns:a16="http://schemas.microsoft.com/office/drawing/2014/main" id="{EFADEB00-93DB-471C-B9EE-7FFC0336BB77}"/>
              </a:ext>
            </a:extLst>
          </p:cNvPr>
          <p:cNvSpPr/>
          <p:nvPr/>
        </p:nvSpPr>
        <p:spPr>
          <a:xfrm>
            <a:off x="1385730"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A119F2-07D5-41A9-BC37-8BD4EB7189D3}"/>
              </a:ext>
            </a:extLst>
          </p:cNvPr>
          <p:cNvSpPr/>
          <p:nvPr/>
        </p:nvSpPr>
        <p:spPr>
          <a:xfrm>
            <a:off x="2487841"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21E2407-4BAA-4FEB-98F2-B631063D3F41}"/>
              </a:ext>
            </a:extLst>
          </p:cNvPr>
          <p:cNvSpPr/>
          <p:nvPr/>
        </p:nvSpPr>
        <p:spPr>
          <a:xfrm>
            <a:off x="3315632"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60D31D2-34FF-437E-9C96-554AE8D5F69C}"/>
              </a:ext>
            </a:extLst>
          </p:cNvPr>
          <p:cNvSpPr/>
          <p:nvPr/>
        </p:nvSpPr>
        <p:spPr>
          <a:xfrm>
            <a:off x="3831994"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C6FC150-6040-4840-B1C2-855838469F32}"/>
              </a:ext>
            </a:extLst>
          </p:cNvPr>
          <p:cNvSpPr/>
          <p:nvPr/>
        </p:nvSpPr>
        <p:spPr>
          <a:xfrm>
            <a:off x="4608855"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616B3A4-AE5D-4E38-A8B0-834C5681348D}"/>
              </a:ext>
            </a:extLst>
          </p:cNvPr>
          <p:cNvSpPr/>
          <p:nvPr/>
        </p:nvSpPr>
        <p:spPr>
          <a:xfrm>
            <a:off x="5739185"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09B4618-FFBD-4EFF-8F84-EBA3A6F5332F}"/>
              </a:ext>
            </a:extLst>
          </p:cNvPr>
          <p:cNvSpPr/>
          <p:nvPr/>
        </p:nvSpPr>
        <p:spPr>
          <a:xfrm>
            <a:off x="6823597"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8802AF1-518A-4C74-B355-FAB54301F1E8}"/>
              </a:ext>
            </a:extLst>
          </p:cNvPr>
          <p:cNvSpPr/>
          <p:nvPr/>
        </p:nvSpPr>
        <p:spPr>
          <a:xfrm>
            <a:off x="7332445"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C8DA86-4CCC-420D-80B4-63F3170AF164}"/>
              </a:ext>
            </a:extLst>
          </p:cNvPr>
          <p:cNvSpPr/>
          <p:nvPr/>
        </p:nvSpPr>
        <p:spPr>
          <a:xfrm>
            <a:off x="7868578"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6B5E32-002C-4E8E-86CC-F8E998F2FBD1}"/>
              </a:ext>
            </a:extLst>
          </p:cNvPr>
          <p:cNvSpPr/>
          <p:nvPr/>
        </p:nvSpPr>
        <p:spPr>
          <a:xfrm>
            <a:off x="8488508"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4BA0991-C42D-4B74-8AD8-5F7D8D4075FA}"/>
              </a:ext>
            </a:extLst>
          </p:cNvPr>
          <p:cNvSpPr txBox="1"/>
          <p:nvPr/>
        </p:nvSpPr>
        <p:spPr>
          <a:xfrm>
            <a:off x="188269" y="4235332"/>
            <a:ext cx="627095" cy="400110"/>
          </a:xfrm>
          <a:prstGeom prst="rect">
            <a:avLst/>
          </a:prstGeom>
          <a:noFill/>
        </p:spPr>
        <p:txBody>
          <a:bodyPr wrap="none" rtlCol="0">
            <a:spAutoFit/>
          </a:bodyPr>
          <a:lstStyle/>
          <a:p>
            <a:pPr algn="ctr"/>
            <a:r>
              <a:rPr lang="en-US" sz="1000" b="1" dirty="0"/>
              <a:t>Genesis </a:t>
            </a:r>
          </a:p>
          <a:p>
            <a:pPr algn="ctr"/>
            <a:r>
              <a:rPr lang="en-US" sz="1000" b="1" dirty="0"/>
              <a:t>1-11</a:t>
            </a:r>
          </a:p>
        </p:txBody>
      </p:sp>
      <p:sp>
        <p:nvSpPr>
          <p:cNvPr id="33" name="Freeform: Shape 32">
            <a:extLst>
              <a:ext uri="{FF2B5EF4-FFF2-40B4-BE49-F238E27FC236}">
                <a16:creationId xmlns:a16="http://schemas.microsoft.com/office/drawing/2014/main" id="{C626CCFB-169E-4C9D-A17C-BAA497C6970C}"/>
              </a:ext>
            </a:extLst>
          </p:cNvPr>
          <p:cNvSpPr/>
          <p:nvPr/>
        </p:nvSpPr>
        <p:spPr>
          <a:xfrm rot="16200000">
            <a:off x="1564207" y="1331551"/>
            <a:ext cx="515915" cy="158241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endParaRPr lang="en-US" sz="1400" kern="1200" dirty="0"/>
          </a:p>
        </p:txBody>
      </p:sp>
      <p:sp>
        <p:nvSpPr>
          <p:cNvPr id="34" name="Freeform: Shape 33">
            <a:extLst>
              <a:ext uri="{FF2B5EF4-FFF2-40B4-BE49-F238E27FC236}">
                <a16:creationId xmlns:a16="http://schemas.microsoft.com/office/drawing/2014/main" id="{497D39A3-316F-4F6C-AF09-7A3023855B5A}"/>
              </a:ext>
            </a:extLst>
          </p:cNvPr>
          <p:cNvSpPr/>
          <p:nvPr/>
        </p:nvSpPr>
        <p:spPr>
          <a:xfrm>
            <a:off x="1433904" y="2025992"/>
            <a:ext cx="1179467"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1400" u="sng" kern="1200" dirty="0"/>
              <a:t>Patriarchs</a:t>
            </a:r>
          </a:p>
        </p:txBody>
      </p:sp>
      <p:sp>
        <p:nvSpPr>
          <p:cNvPr id="35" name="TextBox 34">
            <a:extLst>
              <a:ext uri="{FF2B5EF4-FFF2-40B4-BE49-F238E27FC236}">
                <a16:creationId xmlns:a16="http://schemas.microsoft.com/office/drawing/2014/main" id="{2D8B6705-2815-4327-BCF5-E7041686D76A}"/>
              </a:ext>
            </a:extLst>
          </p:cNvPr>
          <p:cNvSpPr txBox="1"/>
          <p:nvPr/>
        </p:nvSpPr>
        <p:spPr>
          <a:xfrm>
            <a:off x="1377574" y="1825098"/>
            <a:ext cx="874663" cy="338554"/>
          </a:xfrm>
          <a:prstGeom prst="rect">
            <a:avLst/>
          </a:prstGeom>
          <a:noFill/>
        </p:spPr>
        <p:txBody>
          <a:bodyPr wrap="none" rtlCol="0">
            <a:spAutoFit/>
          </a:bodyPr>
          <a:lstStyle/>
          <a:p>
            <a:r>
              <a:rPr lang="en-US" sz="1600" dirty="0">
                <a:solidFill>
                  <a:srgbClr val="FFFF00"/>
                </a:solidFill>
              </a:rPr>
              <a:t>Period 2</a:t>
            </a:r>
          </a:p>
        </p:txBody>
      </p:sp>
      <p:sp>
        <p:nvSpPr>
          <p:cNvPr id="36" name="TextBox 35">
            <a:extLst>
              <a:ext uri="{FF2B5EF4-FFF2-40B4-BE49-F238E27FC236}">
                <a16:creationId xmlns:a16="http://schemas.microsoft.com/office/drawing/2014/main" id="{1FF85DEE-87FE-4665-99F4-F2A17CC6CE2D}"/>
              </a:ext>
            </a:extLst>
          </p:cNvPr>
          <p:cNvSpPr txBox="1"/>
          <p:nvPr/>
        </p:nvSpPr>
        <p:spPr>
          <a:xfrm>
            <a:off x="1161412" y="4235332"/>
            <a:ext cx="627095" cy="553998"/>
          </a:xfrm>
          <a:prstGeom prst="rect">
            <a:avLst/>
          </a:prstGeom>
          <a:noFill/>
        </p:spPr>
        <p:txBody>
          <a:bodyPr wrap="none" rtlCol="0">
            <a:spAutoFit/>
          </a:bodyPr>
          <a:lstStyle/>
          <a:p>
            <a:pPr algn="ctr"/>
            <a:r>
              <a:rPr lang="en-US" sz="1000" b="1" dirty="0"/>
              <a:t>Genesis </a:t>
            </a:r>
          </a:p>
          <a:p>
            <a:pPr algn="ctr"/>
            <a:r>
              <a:rPr lang="en-US" sz="1000" b="1" dirty="0"/>
              <a:t>12-50</a:t>
            </a:r>
          </a:p>
          <a:p>
            <a:pPr algn="ctr"/>
            <a:r>
              <a:rPr lang="en-US" sz="1000" b="1" dirty="0"/>
              <a:t>Job</a:t>
            </a:r>
          </a:p>
        </p:txBody>
      </p:sp>
      <p:sp>
        <p:nvSpPr>
          <p:cNvPr id="37" name="Freeform: Shape 36">
            <a:extLst>
              <a:ext uri="{FF2B5EF4-FFF2-40B4-BE49-F238E27FC236}">
                <a16:creationId xmlns:a16="http://schemas.microsoft.com/office/drawing/2014/main" id="{9F323BEB-0525-470E-B1F9-25A264FDCA90}"/>
              </a:ext>
            </a:extLst>
          </p:cNvPr>
          <p:cNvSpPr/>
          <p:nvPr/>
        </p:nvSpPr>
        <p:spPr>
          <a:xfrm rot="16200000">
            <a:off x="2305350" y="1878893"/>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endParaRPr lang="en-US" sz="1400" kern="1200" dirty="0"/>
          </a:p>
        </p:txBody>
      </p:sp>
      <p:sp>
        <p:nvSpPr>
          <p:cNvPr id="38" name="Freeform: Shape 37">
            <a:extLst>
              <a:ext uri="{FF2B5EF4-FFF2-40B4-BE49-F238E27FC236}">
                <a16:creationId xmlns:a16="http://schemas.microsoft.com/office/drawing/2014/main" id="{08B52E1D-EA7C-46C2-BD18-A911060AEB23}"/>
              </a:ext>
            </a:extLst>
          </p:cNvPr>
          <p:cNvSpPr/>
          <p:nvPr/>
        </p:nvSpPr>
        <p:spPr>
          <a:xfrm>
            <a:off x="1754816" y="2679169"/>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1400" u="sng" kern="1200" dirty="0"/>
              <a:t>Exodus &amp; Wanderings</a:t>
            </a:r>
          </a:p>
        </p:txBody>
      </p:sp>
      <p:sp>
        <p:nvSpPr>
          <p:cNvPr id="39" name="TextBox 38">
            <a:extLst>
              <a:ext uri="{FF2B5EF4-FFF2-40B4-BE49-F238E27FC236}">
                <a16:creationId xmlns:a16="http://schemas.microsoft.com/office/drawing/2014/main" id="{5EEE3B76-B3E7-4D12-AB6A-B3B6BE519A11}"/>
              </a:ext>
            </a:extLst>
          </p:cNvPr>
          <p:cNvSpPr txBox="1"/>
          <p:nvPr/>
        </p:nvSpPr>
        <p:spPr>
          <a:xfrm>
            <a:off x="2159049" y="2484760"/>
            <a:ext cx="874663" cy="338554"/>
          </a:xfrm>
          <a:prstGeom prst="rect">
            <a:avLst/>
          </a:prstGeom>
          <a:noFill/>
        </p:spPr>
        <p:txBody>
          <a:bodyPr wrap="none" rtlCol="0">
            <a:spAutoFit/>
          </a:bodyPr>
          <a:lstStyle/>
          <a:p>
            <a:r>
              <a:rPr lang="en-US" sz="1600" dirty="0">
                <a:solidFill>
                  <a:srgbClr val="FFFF00"/>
                </a:solidFill>
              </a:rPr>
              <a:t>Period 3</a:t>
            </a:r>
          </a:p>
        </p:txBody>
      </p:sp>
      <p:sp>
        <p:nvSpPr>
          <p:cNvPr id="40" name="TextBox 39">
            <a:extLst>
              <a:ext uri="{FF2B5EF4-FFF2-40B4-BE49-F238E27FC236}">
                <a16:creationId xmlns:a16="http://schemas.microsoft.com/office/drawing/2014/main" id="{D2472211-E408-4EFD-93E8-560DE72C3877}"/>
              </a:ext>
            </a:extLst>
          </p:cNvPr>
          <p:cNvSpPr txBox="1"/>
          <p:nvPr/>
        </p:nvSpPr>
        <p:spPr>
          <a:xfrm>
            <a:off x="2134556" y="4235332"/>
            <a:ext cx="923651" cy="707886"/>
          </a:xfrm>
          <a:prstGeom prst="rect">
            <a:avLst/>
          </a:prstGeom>
          <a:noFill/>
        </p:spPr>
        <p:txBody>
          <a:bodyPr wrap="none" rtlCol="0">
            <a:spAutoFit/>
          </a:bodyPr>
          <a:lstStyle/>
          <a:p>
            <a:pPr algn="ctr"/>
            <a:r>
              <a:rPr lang="en-US" sz="1000" b="1" dirty="0"/>
              <a:t>Exodus</a:t>
            </a:r>
          </a:p>
          <a:p>
            <a:pPr algn="ctr"/>
            <a:r>
              <a:rPr lang="en-US" sz="1000" b="1" dirty="0"/>
              <a:t>Leviticus</a:t>
            </a:r>
          </a:p>
          <a:p>
            <a:pPr algn="ctr"/>
            <a:r>
              <a:rPr lang="en-US" sz="1000" b="1" dirty="0"/>
              <a:t>Numbers</a:t>
            </a:r>
          </a:p>
          <a:p>
            <a:pPr algn="ctr"/>
            <a:r>
              <a:rPr lang="en-US" sz="1000" b="1" dirty="0"/>
              <a:t>Deuteronomy</a:t>
            </a:r>
          </a:p>
        </p:txBody>
      </p:sp>
      <p:sp>
        <p:nvSpPr>
          <p:cNvPr id="42" name="Freeform: Shape 41">
            <a:extLst>
              <a:ext uri="{FF2B5EF4-FFF2-40B4-BE49-F238E27FC236}">
                <a16:creationId xmlns:a16="http://schemas.microsoft.com/office/drawing/2014/main" id="{BE85755D-8F4D-4E18-BE99-BC2C00B4583A}"/>
              </a:ext>
            </a:extLst>
          </p:cNvPr>
          <p:cNvSpPr/>
          <p:nvPr/>
        </p:nvSpPr>
        <p:spPr>
          <a:xfrm rot="16200000">
            <a:off x="3847107" y="702494"/>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algn="r" defTabSz="977900">
              <a:lnSpc>
                <a:spcPct val="90000"/>
              </a:lnSpc>
              <a:spcBef>
                <a:spcPct val="0"/>
              </a:spcBef>
              <a:spcAft>
                <a:spcPct val="35000"/>
              </a:spcAft>
            </a:pPr>
            <a:endParaRPr lang="en-US" sz="2200" dirty="0"/>
          </a:p>
        </p:txBody>
      </p:sp>
      <p:sp>
        <p:nvSpPr>
          <p:cNvPr id="43" name="Freeform: Shape 42">
            <a:extLst>
              <a:ext uri="{FF2B5EF4-FFF2-40B4-BE49-F238E27FC236}">
                <a16:creationId xmlns:a16="http://schemas.microsoft.com/office/drawing/2014/main" id="{4B1C62A0-6807-4367-9C91-32D063BA13B2}"/>
              </a:ext>
            </a:extLst>
          </p:cNvPr>
          <p:cNvSpPr/>
          <p:nvPr/>
        </p:nvSpPr>
        <p:spPr>
          <a:xfrm>
            <a:off x="3311419" y="1508361"/>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Conquest &amp; Judges</a:t>
            </a:r>
          </a:p>
        </p:txBody>
      </p:sp>
      <p:sp>
        <p:nvSpPr>
          <p:cNvPr id="44" name="TextBox 43">
            <a:extLst>
              <a:ext uri="{FF2B5EF4-FFF2-40B4-BE49-F238E27FC236}">
                <a16:creationId xmlns:a16="http://schemas.microsoft.com/office/drawing/2014/main" id="{78F9D1F1-9B04-4B70-AECB-EC774BCC2E94}"/>
              </a:ext>
            </a:extLst>
          </p:cNvPr>
          <p:cNvSpPr txBox="1"/>
          <p:nvPr/>
        </p:nvSpPr>
        <p:spPr>
          <a:xfrm>
            <a:off x="3619815" y="1267762"/>
            <a:ext cx="874663" cy="338554"/>
          </a:xfrm>
          <a:prstGeom prst="rect">
            <a:avLst/>
          </a:prstGeom>
          <a:noFill/>
        </p:spPr>
        <p:txBody>
          <a:bodyPr wrap="none" rtlCol="0">
            <a:spAutoFit/>
          </a:bodyPr>
          <a:lstStyle/>
          <a:p>
            <a:r>
              <a:rPr lang="en-US" sz="1600" dirty="0">
                <a:solidFill>
                  <a:srgbClr val="FFFF00"/>
                </a:solidFill>
              </a:rPr>
              <a:t>Period 4</a:t>
            </a:r>
          </a:p>
        </p:txBody>
      </p:sp>
      <p:sp>
        <p:nvSpPr>
          <p:cNvPr id="45" name="Left Brace 44">
            <a:extLst>
              <a:ext uri="{FF2B5EF4-FFF2-40B4-BE49-F238E27FC236}">
                <a16:creationId xmlns:a16="http://schemas.microsoft.com/office/drawing/2014/main" id="{BCABCD39-BCC6-4B6A-B1E1-6117F7E3F737}"/>
              </a:ext>
            </a:extLst>
          </p:cNvPr>
          <p:cNvSpPr/>
          <p:nvPr/>
        </p:nvSpPr>
        <p:spPr>
          <a:xfrm rot="5400000">
            <a:off x="3645414" y="3504491"/>
            <a:ext cx="176594" cy="561839"/>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9D1F58BC-CD6F-4CF2-BE6B-C956826BD92B}"/>
              </a:ext>
            </a:extLst>
          </p:cNvPr>
          <p:cNvSpPr txBox="1"/>
          <p:nvPr/>
        </p:nvSpPr>
        <p:spPr>
          <a:xfrm>
            <a:off x="3074527" y="4235332"/>
            <a:ext cx="546945" cy="246221"/>
          </a:xfrm>
          <a:prstGeom prst="rect">
            <a:avLst/>
          </a:prstGeom>
          <a:noFill/>
        </p:spPr>
        <p:txBody>
          <a:bodyPr wrap="none" rtlCol="0">
            <a:spAutoFit/>
          </a:bodyPr>
          <a:lstStyle/>
          <a:p>
            <a:pPr algn="ctr"/>
            <a:r>
              <a:rPr lang="en-US" sz="1000" b="1" dirty="0"/>
              <a:t>Joshua</a:t>
            </a:r>
          </a:p>
        </p:txBody>
      </p:sp>
      <p:sp>
        <p:nvSpPr>
          <p:cNvPr id="47" name="TextBox 46">
            <a:extLst>
              <a:ext uri="{FF2B5EF4-FFF2-40B4-BE49-F238E27FC236}">
                <a16:creationId xmlns:a16="http://schemas.microsoft.com/office/drawing/2014/main" id="{DD3981D9-EDE7-40BA-93CC-409CDD626339}"/>
              </a:ext>
            </a:extLst>
          </p:cNvPr>
          <p:cNvSpPr txBox="1"/>
          <p:nvPr/>
        </p:nvSpPr>
        <p:spPr>
          <a:xfrm>
            <a:off x="3476941" y="4235331"/>
            <a:ext cx="870751" cy="553998"/>
          </a:xfrm>
          <a:prstGeom prst="rect">
            <a:avLst/>
          </a:prstGeom>
          <a:noFill/>
        </p:spPr>
        <p:txBody>
          <a:bodyPr wrap="none" rtlCol="0">
            <a:spAutoFit/>
          </a:bodyPr>
          <a:lstStyle/>
          <a:p>
            <a:pPr algn="ctr"/>
            <a:r>
              <a:rPr lang="en-US" sz="1000" b="1" dirty="0"/>
              <a:t>Judges</a:t>
            </a:r>
          </a:p>
          <a:p>
            <a:pPr algn="ctr"/>
            <a:r>
              <a:rPr lang="en-US" sz="1000" b="1" dirty="0"/>
              <a:t>Ruth</a:t>
            </a:r>
          </a:p>
          <a:p>
            <a:pPr algn="ctr"/>
            <a:r>
              <a:rPr lang="en-US" sz="1000" b="1" dirty="0"/>
              <a:t>1 Samuel 1-7</a:t>
            </a:r>
          </a:p>
        </p:txBody>
      </p:sp>
      <p:sp>
        <p:nvSpPr>
          <p:cNvPr id="48" name="TextBox 47">
            <a:extLst>
              <a:ext uri="{FF2B5EF4-FFF2-40B4-BE49-F238E27FC236}">
                <a16:creationId xmlns:a16="http://schemas.microsoft.com/office/drawing/2014/main" id="{C85B90A5-EA4C-432A-ABC5-CD49C2316F22}"/>
              </a:ext>
            </a:extLst>
          </p:cNvPr>
          <p:cNvSpPr txBox="1"/>
          <p:nvPr/>
        </p:nvSpPr>
        <p:spPr>
          <a:xfrm>
            <a:off x="4251406" y="4223608"/>
            <a:ext cx="1083951" cy="1477328"/>
          </a:xfrm>
          <a:prstGeom prst="rect">
            <a:avLst/>
          </a:prstGeom>
          <a:noFill/>
        </p:spPr>
        <p:txBody>
          <a:bodyPr wrap="none" rtlCol="0">
            <a:spAutoFit/>
          </a:bodyPr>
          <a:lstStyle/>
          <a:p>
            <a:pPr algn="ctr"/>
            <a:r>
              <a:rPr lang="en-US" sz="1000" b="1" dirty="0"/>
              <a:t>1 Samuel 8-31</a:t>
            </a:r>
          </a:p>
          <a:p>
            <a:pPr algn="ctr"/>
            <a:r>
              <a:rPr lang="en-US" sz="1000" b="1" dirty="0"/>
              <a:t>1 Kings 1-11</a:t>
            </a:r>
          </a:p>
          <a:p>
            <a:pPr algn="ctr"/>
            <a:r>
              <a:rPr lang="en-US" sz="1000" b="1" dirty="0"/>
              <a:t>1 Chronicles</a:t>
            </a:r>
          </a:p>
          <a:p>
            <a:pPr algn="ctr"/>
            <a:r>
              <a:rPr lang="en-US" sz="1000" b="1" dirty="0"/>
              <a:t>2 Chronicles 1-9</a:t>
            </a:r>
          </a:p>
          <a:p>
            <a:pPr algn="ctr"/>
            <a:endParaRPr lang="en-US" sz="1000" b="1" dirty="0"/>
          </a:p>
          <a:p>
            <a:pPr algn="ctr"/>
            <a:r>
              <a:rPr lang="en-US" sz="1000" b="1" dirty="0"/>
              <a:t>Psalms</a:t>
            </a:r>
          </a:p>
          <a:p>
            <a:pPr algn="ctr"/>
            <a:r>
              <a:rPr lang="en-US" sz="1000" b="1" dirty="0"/>
              <a:t>Proverbs</a:t>
            </a:r>
          </a:p>
          <a:p>
            <a:pPr algn="ctr"/>
            <a:r>
              <a:rPr lang="en-US" sz="1000" b="1" dirty="0"/>
              <a:t>Ecclesiastes</a:t>
            </a:r>
          </a:p>
          <a:p>
            <a:pPr algn="ctr"/>
            <a:r>
              <a:rPr lang="en-US" sz="1000" b="1" dirty="0"/>
              <a:t>Song of Solomon</a:t>
            </a:r>
          </a:p>
        </p:txBody>
      </p:sp>
      <p:sp>
        <p:nvSpPr>
          <p:cNvPr id="49" name="Freeform: Shape 48">
            <a:extLst>
              <a:ext uri="{FF2B5EF4-FFF2-40B4-BE49-F238E27FC236}">
                <a16:creationId xmlns:a16="http://schemas.microsoft.com/office/drawing/2014/main" id="{C8919A6E-F799-481A-AF0C-0A50C51ECA7B}"/>
              </a:ext>
            </a:extLst>
          </p:cNvPr>
          <p:cNvSpPr/>
          <p:nvPr/>
        </p:nvSpPr>
        <p:spPr>
          <a:xfrm rot="16200000">
            <a:off x="4625182" y="1446652"/>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algn="r" defTabSz="977900">
              <a:lnSpc>
                <a:spcPct val="90000"/>
              </a:lnSpc>
              <a:spcBef>
                <a:spcPct val="0"/>
              </a:spcBef>
              <a:spcAft>
                <a:spcPct val="35000"/>
              </a:spcAft>
            </a:pPr>
            <a:endParaRPr lang="en-US" sz="2200" dirty="0"/>
          </a:p>
        </p:txBody>
      </p:sp>
      <p:sp>
        <p:nvSpPr>
          <p:cNvPr id="50" name="Freeform: Shape 49">
            <a:extLst>
              <a:ext uri="{FF2B5EF4-FFF2-40B4-BE49-F238E27FC236}">
                <a16:creationId xmlns:a16="http://schemas.microsoft.com/office/drawing/2014/main" id="{154F20E4-DB99-4FB2-B37B-7C4715369EBE}"/>
              </a:ext>
            </a:extLst>
          </p:cNvPr>
          <p:cNvSpPr/>
          <p:nvPr/>
        </p:nvSpPr>
        <p:spPr>
          <a:xfrm>
            <a:off x="4089494" y="2252519"/>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United Kingdom</a:t>
            </a:r>
          </a:p>
        </p:txBody>
      </p:sp>
      <p:sp>
        <p:nvSpPr>
          <p:cNvPr id="51" name="TextBox 50">
            <a:extLst>
              <a:ext uri="{FF2B5EF4-FFF2-40B4-BE49-F238E27FC236}">
                <a16:creationId xmlns:a16="http://schemas.microsoft.com/office/drawing/2014/main" id="{C52F302E-824C-4014-9A71-7CDE90FF4D71}"/>
              </a:ext>
            </a:extLst>
          </p:cNvPr>
          <p:cNvSpPr txBox="1"/>
          <p:nvPr/>
        </p:nvSpPr>
        <p:spPr>
          <a:xfrm>
            <a:off x="3993655" y="2011920"/>
            <a:ext cx="1778969" cy="338554"/>
          </a:xfrm>
          <a:prstGeom prst="rect">
            <a:avLst/>
          </a:prstGeom>
          <a:noFill/>
        </p:spPr>
        <p:txBody>
          <a:bodyPr wrap="square" rtlCol="0">
            <a:spAutoFit/>
          </a:bodyPr>
          <a:lstStyle/>
          <a:p>
            <a:pPr algn="ctr"/>
            <a:r>
              <a:rPr lang="en-US" sz="1600" dirty="0">
                <a:solidFill>
                  <a:srgbClr val="FFFF00"/>
                </a:solidFill>
              </a:rPr>
              <a:t>Period 5</a:t>
            </a:r>
          </a:p>
        </p:txBody>
      </p:sp>
      <p:sp>
        <p:nvSpPr>
          <p:cNvPr id="52" name="Freeform: Shape 51">
            <a:extLst>
              <a:ext uri="{FF2B5EF4-FFF2-40B4-BE49-F238E27FC236}">
                <a16:creationId xmlns:a16="http://schemas.microsoft.com/office/drawing/2014/main" id="{8786B55A-65BE-43FB-B030-C5B838878552}"/>
              </a:ext>
            </a:extLst>
          </p:cNvPr>
          <p:cNvSpPr/>
          <p:nvPr/>
        </p:nvSpPr>
        <p:spPr>
          <a:xfrm rot="16200000">
            <a:off x="5626076" y="2056687"/>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50000" t="130000" r="50000" b="-3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53" name="Freeform: Shape 52">
            <a:extLst>
              <a:ext uri="{FF2B5EF4-FFF2-40B4-BE49-F238E27FC236}">
                <a16:creationId xmlns:a16="http://schemas.microsoft.com/office/drawing/2014/main" id="{0012CE98-6762-4FD1-88FF-4269DBDE5CFF}"/>
              </a:ext>
            </a:extLst>
          </p:cNvPr>
          <p:cNvSpPr/>
          <p:nvPr/>
        </p:nvSpPr>
        <p:spPr>
          <a:xfrm>
            <a:off x="5090388" y="2862554"/>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Divided Kingdom</a:t>
            </a:r>
          </a:p>
        </p:txBody>
      </p:sp>
      <p:sp>
        <p:nvSpPr>
          <p:cNvPr id="54" name="TextBox 53">
            <a:extLst>
              <a:ext uri="{FF2B5EF4-FFF2-40B4-BE49-F238E27FC236}">
                <a16:creationId xmlns:a16="http://schemas.microsoft.com/office/drawing/2014/main" id="{2BAD4011-B414-4191-9A02-D7429F9E700C}"/>
              </a:ext>
            </a:extLst>
          </p:cNvPr>
          <p:cNvSpPr txBox="1"/>
          <p:nvPr/>
        </p:nvSpPr>
        <p:spPr>
          <a:xfrm>
            <a:off x="4994549" y="2621955"/>
            <a:ext cx="1778969" cy="338554"/>
          </a:xfrm>
          <a:prstGeom prst="rect">
            <a:avLst/>
          </a:prstGeom>
          <a:noFill/>
        </p:spPr>
        <p:txBody>
          <a:bodyPr wrap="square" rtlCol="0">
            <a:spAutoFit/>
          </a:bodyPr>
          <a:lstStyle/>
          <a:p>
            <a:pPr algn="ctr"/>
            <a:r>
              <a:rPr lang="en-US" sz="1600" dirty="0">
                <a:solidFill>
                  <a:srgbClr val="FFFF00"/>
                </a:solidFill>
              </a:rPr>
              <a:t>Period 6</a:t>
            </a:r>
          </a:p>
        </p:txBody>
      </p:sp>
      <p:sp>
        <p:nvSpPr>
          <p:cNvPr id="55" name="TextBox 54">
            <a:extLst>
              <a:ext uri="{FF2B5EF4-FFF2-40B4-BE49-F238E27FC236}">
                <a16:creationId xmlns:a16="http://schemas.microsoft.com/office/drawing/2014/main" id="{4237653B-EDD8-4EDC-9B99-E8B2CFF57EE7}"/>
              </a:ext>
            </a:extLst>
          </p:cNvPr>
          <p:cNvSpPr txBox="1"/>
          <p:nvPr/>
        </p:nvSpPr>
        <p:spPr>
          <a:xfrm>
            <a:off x="5385927" y="4232487"/>
            <a:ext cx="960519" cy="553998"/>
          </a:xfrm>
          <a:prstGeom prst="rect">
            <a:avLst/>
          </a:prstGeom>
          <a:noFill/>
        </p:spPr>
        <p:txBody>
          <a:bodyPr wrap="none" rtlCol="0">
            <a:spAutoFit/>
          </a:bodyPr>
          <a:lstStyle/>
          <a:p>
            <a:pPr algn="ctr"/>
            <a:r>
              <a:rPr lang="en-US" sz="1000" b="1" dirty="0"/>
              <a:t>1 Kings 12-22</a:t>
            </a:r>
          </a:p>
          <a:p>
            <a:pPr algn="ctr"/>
            <a:r>
              <a:rPr lang="en-US" sz="1000" b="1" dirty="0"/>
              <a:t>2 Kings 1-17</a:t>
            </a:r>
          </a:p>
          <a:p>
            <a:pPr algn="ctr"/>
            <a:r>
              <a:rPr lang="en-US" sz="1000" b="1" dirty="0"/>
              <a:t>2 Chron 10-29</a:t>
            </a:r>
          </a:p>
        </p:txBody>
      </p:sp>
      <p:sp>
        <p:nvSpPr>
          <p:cNvPr id="56" name="Freeform: Shape 55">
            <a:extLst>
              <a:ext uri="{FF2B5EF4-FFF2-40B4-BE49-F238E27FC236}">
                <a16:creationId xmlns:a16="http://schemas.microsoft.com/office/drawing/2014/main" id="{953B2D53-E4F3-4758-9963-401ED7FE6542}"/>
              </a:ext>
            </a:extLst>
          </p:cNvPr>
          <p:cNvSpPr/>
          <p:nvPr/>
        </p:nvSpPr>
        <p:spPr>
          <a:xfrm rot="16200000">
            <a:off x="6941751" y="-92683"/>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57" name="Freeform: Shape 56">
            <a:extLst>
              <a:ext uri="{FF2B5EF4-FFF2-40B4-BE49-F238E27FC236}">
                <a16:creationId xmlns:a16="http://schemas.microsoft.com/office/drawing/2014/main" id="{19271A29-6310-47CA-9F3E-399188CB556E}"/>
              </a:ext>
            </a:extLst>
          </p:cNvPr>
          <p:cNvSpPr/>
          <p:nvPr/>
        </p:nvSpPr>
        <p:spPr>
          <a:xfrm>
            <a:off x="6406063" y="713184"/>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Judah Alone</a:t>
            </a:r>
          </a:p>
        </p:txBody>
      </p:sp>
      <p:sp>
        <p:nvSpPr>
          <p:cNvPr id="58" name="TextBox 57">
            <a:extLst>
              <a:ext uri="{FF2B5EF4-FFF2-40B4-BE49-F238E27FC236}">
                <a16:creationId xmlns:a16="http://schemas.microsoft.com/office/drawing/2014/main" id="{AA069271-74B0-4863-B62D-F9BE8304963A}"/>
              </a:ext>
            </a:extLst>
          </p:cNvPr>
          <p:cNvSpPr txBox="1"/>
          <p:nvPr/>
        </p:nvSpPr>
        <p:spPr>
          <a:xfrm>
            <a:off x="6310224" y="472585"/>
            <a:ext cx="1778969" cy="338554"/>
          </a:xfrm>
          <a:prstGeom prst="rect">
            <a:avLst/>
          </a:prstGeom>
          <a:noFill/>
        </p:spPr>
        <p:txBody>
          <a:bodyPr wrap="square" rtlCol="0">
            <a:spAutoFit/>
          </a:bodyPr>
          <a:lstStyle/>
          <a:p>
            <a:pPr algn="ctr"/>
            <a:r>
              <a:rPr lang="en-US" sz="1600" dirty="0">
                <a:solidFill>
                  <a:srgbClr val="FFFF00"/>
                </a:solidFill>
              </a:rPr>
              <a:t>Period 7</a:t>
            </a:r>
          </a:p>
        </p:txBody>
      </p:sp>
      <p:sp>
        <p:nvSpPr>
          <p:cNvPr id="59" name="Freeform: Shape 58">
            <a:extLst>
              <a:ext uri="{FF2B5EF4-FFF2-40B4-BE49-F238E27FC236}">
                <a16:creationId xmlns:a16="http://schemas.microsoft.com/office/drawing/2014/main" id="{67C8D5B5-C90C-4E2B-8F9E-67B7F8A8E0BD}"/>
              </a:ext>
            </a:extLst>
          </p:cNvPr>
          <p:cNvSpPr/>
          <p:nvPr/>
        </p:nvSpPr>
        <p:spPr>
          <a:xfrm rot="16200000">
            <a:off x="7693557" y="708383"/>
            <a:ext cx="515915" cy="1470574"/>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60" name="Freeform: Shape 59">
            <a:extLst>
              <a:ext uri="{FF2B5EF4-FFF2-40B4-BE49-F238E27FC236}">
                <a16:creationId xmlns:a16="http://schemas.microsoft.com/office/drawing/2014/main" id="{9CC3935F-724D-4BB5-83CC-A59234612F55}"/>
              </a:ext>
            </a:extLst>
          </p:cNvPr>
          <p:cNvSpPr/>
          <p:nvPr/>
        </p:nvSpPr>
        <p:spPr>
          <a:xfrm>
            <a:off x="7216227" y="1360053"/>
            <a:ext cx="1470573"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Fall of Judah</a:t>
            </a:r>
          </a:p>
        </p:txBody>
      </p:sp>
      <p:sp>
        <p:nvSpPr>
          <p:cNvPr id="61" name="TextBox 60">
            <a:extLst>
              <a:ext uri="{FF2B5EF4-FFF2-40B4-BE49-F238E27FC236}">
                <a16:creationId xmlns:a16="http://schemas.microsoft.com/office/drawing/2014/main" id="{3316233C-B0BA-4124-A88A-54A20EBDB5C7}"/>
              </a:ext>
            </a:extLst>
          </p:cNvPr>
          <p:cNvSpPr txBox="1"/>
          <p:nvPr/>
        </p:nvSpPr>
        <p:spPr>
          <a:xfrm>
            <a:off x="7216227" y="1119454"/>
            <a:ext cx="1778969" cy="338554"/>
          </a:xfrm>
          <a:prstGeom prst="rect">
            <a:avLst/>
          </a:prstGeom>
          <a:noFill/>
        </p:spPr>
        <p:txBody>
          <a:bodyPr wrap="square" rtlCol="0">
            <a:spAutoFit/>
          </a:bodyPr>
          <a:lstStyle/>
          <a:p>
            <a:pPr algn="ctr"/>
            <a:r>
              <a:rPr lang="en-US" sz="1600" dirty="0">
                <a:solidFill>
                  <a:srgbClr val="FFFF00"/>
                </a:solidFill>
              </a:rPr>
              <a:t>Period 8</a:t>
            </a:r>
          </a:p>
        </p:txBody>
      </p:sp>
      <p:sp>
        <p:nvSpPr>
          <p:cNvPr id="62" name="Freeform: Shape 61">
            <a:extLst>
              <a:ext uri="{FF2B5EF4-FFF2-40B4-BE49-F238E27FC236}">
                <a16:creationId xmlns:a16="http://schemas.microsoft.com/office/drawing/2014/main" id="{1B4C7C0F-9F2C-4A60-A09D-13BA929A3B5C}"/>
              </a:ext>
            </a:extLst>
          </p:cNvPr>
          <p:cNvSpPr/>
          <p:nvPr/>
        </p:nvSpPr>
        <p:spPr>
          <a:xfrm rot="16200000">
            <a:off x="8122760" y="1562023"/>
            <a:ext cx="515915" cy="1341240"/>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63" name="Freeform: Shape 62">
            <a:extLst>
              <a:ext uri="{FF2B5EF4-FFF2-40B4-BE49-F238E27FC236}">
                <a16:creationId xmlns:a16="http://schemas.microsoft.com/office/drawing/2014/main" id="{626C89B9-BEE2-4C43-A313-DCD0719BF0F8}"/>
              </a:ext>
            </a:extLst>
          </p:cNvPr>
          <p:cNvSpPr/>
          <p:nvPr/>
        </p:nvSpPr>
        <p:spPr>
          <a:xfrm>
            <a:off x="7585108" y="2149026"/>
            <a:ext cx="14662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Exile</a:t>
            </a:r>
          </a:p>
        </p:txBody>
      </p:sp>
      <p:sp>
        <p:nvSpPr>
          <p:cNvPr id="64" name="TextBox 63">
            <a:extLst>
              <a:ext uri="{FF2B5EF4-FFF2-40B4-BE49-F238E27FC236}">
                <a16:creationId xmlns:a16="http://schemas.microsoft.com/office/drawing/2014/main" id="{B1F6180A-C93D-4C00-84D3-64A535BEE87D}"/>
              </a:ext>
            </a:extLst>
          </p:cNvPr>
          <p:cNvSpPr txBox="1"/>
          <p:nvPr/>
        </p:nvSpPr>
        <p:spPr>
          <a:xfrm>
            <a:off x="7501619" y="1908427"/>
            <a:ext cx="1549719" cy="338554"/>
          </a:xfrm>
          <a:prstGeom prst="rect">
            <a:avLst/>
          </a:prstGeom>
          <a:noFill/>
        </p:spPr>
        <p:txBody>
          <a:bodyPr wrap="square" rtlCol="0">
            <a:spAutoFit/>
          </a:bodyPr>
          <a:lstStyle/>
          <a:p>
            <a:pPr algn="ctr"/>
            <a:r>
              <a:rPr lang="en-US" sz="1600" dirty="0">
                <a:solidFill>
                  <a:srgbClr val="FFFF00"/>
                </a:solidFill>
              </a:rPr>
              <a:t>Period 9</a:t>
            </a:r>
          </a:p>
        </p:txBody>
      </p:sp>
      <p:sp>
        <p:nvSpPr>
          <p:cNvPr id="65" name="Freeform: Shape 64">
            <a:extLst>
              <a:ext uri="{FF2B5EF4-FFF2-40B4-BE49-F238E27FC236}">
                <a16:creationId xmlns:a16="http://schemas.microsoft.com/office/drawing/2014/main" id="{8C2003C3-A923-4EDE-9D63-E30CCF8056B3}"/>
              </a:ext>
            </a:extLst>
          </p:cNvPr>
          <p:cNvSpPr/>
          <p:nvPr/>
        </p:nvSpPr>
        <p:spPr>
          <a:xfrm rot="16200000">
            <a:off x="8392365" y="2532786"/>
            <a:ext cx="470889" cy="977653"/>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66" name="Freeform: Shape 65">
            <a:extLst>
              <a:ext uri="{FF2B5EF4-FFF2-40B4-BE49-F238E27FC236}">
                <a16:creationId xmlns:a16="http://schemas.microsoft.com/office/drawing/2014/main" id="{8962B910-F2AA-4D99-8713-DFE55D3A1F6E}"/>
              </a:ext>
            </a:extLst>
          </p:cNvPr>
          <p:cNvSpPr/>
          <p:nvPr/>
        </p:nvSpPr>
        <p:spPr>
          <a:xfrm>
            <a:off x="8191651" y="2960509"/>
            <a:ext cx="924986" cy="323767"/>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Return</a:t>
            </a:r>
          </a:p>
        </p:txBody>
      </p:sp>
      <p:sp>
        <p:nvSpPr>
          <p:cNvPr id="67" name="TextBox 66">
            <a:extLst>
              <a:ext uri="{FF2B5EF4-FFF2-40B4-BE49-F238E27FC236}">
                <a16:creationId xmlns:a16="http://schemas.microsoft.com/office/drawing/2014/main" id="{52DF2C7B-C433-427F-B64D-0B7E1135F3B2}"/>
              </a:ext>
            </a:extLst>
          </p:cNvPr>
          <p:cNvSpPr txBox="1"/>
          <p:nvPr/>
        </p:nvSpPr>
        <p:spPr>
          <a:xfrm>
            <a:off x="8138981" y="2719910"/>
            <a:ext cx="977656" cy="338554"/>
          </a:xfrm>
          <a:prstGeom prst="rect">
            <a:avLst/>
          </a:prstGeom>
          <a:noFill/>
        </p:spPr>
        <p:txBody>
          <a:bodyPr wrap="square" rtlCol="0">
            <a:spAutoFit/>
          </a:bodyPr>
          <a:lstStyle/>
          <a:p>
            <a:pPr algn="ctr"/>
            <a:r>
              <a:rPr lang="en-US" sz="1600" dirty="0">
                <a:solidFill>
                  <a:srgbClr val="FFFF00"/>
                </a:solidFill>
              </a:rPr>
              <a:t>Period 10</a:t>
            </a:r>
          </a:p>
        </p:txBody>
      </p:sp>
      <p:sp>
        <p:nvSpPr>
          <p:cNvPr id="68" name="Rectangle 67">
            <a:extLst>
              <a:ext uri="{FF2B5EF4-FFF2-40B4-BE49-F238E27FC236}">
                <a16:creationId xmlns:a16="http://schemas.microsoft.com/office/drawing/2014/main" id="{1BFC9850-55CC-4E95-9C0A-AC209B3D2F4A}"/>
              </a:ext>
            </a:extLst>
          </p:cNvPr>
          <p:cNvSpPr/>
          <p:nvPr/>
        </p:nvSpPr>
        <p:spPr>
          <a:xfrm>
            <a:off x="607669" y="3745522"/>
            <a:ext cx="7912775" cy="79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2BE9DFD4-4C70-4FC3-951F-1C17097B55D5}"/>
              </a:ext>
            </a:extLst>
          </p:cNvPr>
          <p:cNvCxnSpPr>
            <a:cxnSpLocks/>
          </p:cNvCxnSpPr>
          <p:nvPr/>
        </p:nvCxnSpPr>
        <p:spPr>
          <a:xfrm flipH="1">
            <a:off x="493525" y="1265522"/>
            <a:ext cx="8615" cy="23804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F5365AB-51F7-4D52-AE9C-CE90F6C08974}"/>
              </a:ext>
            </a:extLst>
          </p:cNvPr>
          <p:cNvCxnSpPr>
            <a:cxnSpLocks/>
          </p:cNvCxnSpPr>
          <p:nvPr/>
        </p:nvCxnSpPr>
        <p:spPr>
          <a:xfrm>
            <a:off x="773962" y="1185712"/>
            <a:ext cx="101454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24D7068-C3A1-46BA-96F2-3AA8FC818DB7}"/>
              </a:ext>
            </a:extLst>
          </p:cNvPr>
          <p:cNvCxnSpPr>
            <a:cxnSpLocks/>
          </p:cNvCxnSpPr>
          <p:nvPr/>
        </p:nvCxnSpPr>
        <p:spPr>
          <a:xfrm>
            <a:off x="1309150" y="2276466"/>
            <a:ext cx="101454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BABE956-77F2-4FF6-BE9E-4ECB9B9BC5FA}"/>
              </a:ext>
            </a:extLst>
          </p:cNvPr>
          <p:cNvCxnSpPr>
            <a:cxnSpLocks/>
          </p:cNvCxnSpPr>
          <p:nvPr/>
        </p:nvCxnSpPr>
        <p:spPr>
          <a:xfrm>
            <a:off x="1775559" y="2935632"/>
            <a:ext cx="16506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FF32D41-19F5-49BC-B807-A2D761878803}"/>
              </a:ext>
            </a:extLst>
          </p:cNvPr>
          <p:cNvCxnSpPr>
            <a:cxnSpLocks/>
          </p:cNvCxnSpPr>
          <p:nvPr/>
        </p:nvCxnSpPr>
        <p:spPr>
          <a:xfrm flipV="1">
            <a:off x="3452791" y="1757356"/>
            <a:ext cx="1430349" cy="68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3260DD2-EF7B-4DDB-9588-196A4CF0892C}"/>
              </a:ext>
            </a:extLst>
          </p:cNvPr>
          <p:cNvCxnSpPr>
            <a:cxnSpLocks/>
          </p:cNvCxnSpPr>
          <p:nvPr/>
        </p:nvCxnSpPr>
        <p:spPr>
          <a:xfrm flipH="1">
            <a:off x="1519895" y="2350474"/>
            <a:ext cx="17340" cy="13184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8BD25A3-307F-4594-A736-2ABBE446762D}"/>
              </a:ext>
            </a:extLst>
          </p:cNvPr>
          <p:cNvCxnSpPr>
            <a:cxnSpLocks/>
          </p:cNvCxnSpPr>
          <p:nvPr/>
        </p:nvCxnSpPr>
        <p:spPr>
          <a:xfrm flipH="1">
            <a:off x="2636395" y="3004807"/>
            <a:ext cx="8670" cy="6382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BD9AD94-2F95-401E-892F-11014341D8AF}"/>
              </a:ext>
            </a:extLst>
          </p:cNvPr>
          <p:cNvCxnSpPr>
            <a:cxnSpLocks/>
          </p:cNvCxnSpPr>
          <p:nvPr/>
        </p:nvCxnSpPr>
        <p:spPr>
          <a:xfrm flipH="1">
            <a:off x="3514447" y="1806233"/>
            <a:ext cx="31224" cy="186931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E699711-7AF8-4365-A2B0-A1ECF6BD5CC8}"/>
              </a:ext>
            </a:extLst>
          </p:cNvPr>
          <p:cNvCxnSpPr>
            <a:cxnSpLocks/>
          </p:cNvCxnSpPr>
          <p:nvPr/>
        </p:nvCxnSpPr>
        <p:spPr>
          <a:xfrm flipH="1">
            <a:off x="3983639" y="3041454"/>
            <a:ext cx="8691" cy="61135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D002F33-D822-49BA-98ED-6B1FB6915378}"/>
              </a:ext>
            </a:extLst>
          </p:cNvPr>
          <p:cNvCxnSpPr>
            <a:cxnSpLocks/>
          </p:cNvCxnSpPr>
          <p:nvPr/>
        </p:nvCxnSpPr>
        <p:spPr>
          <a:xfrm flipV="1">
            <a:off x="3537650" y="3033894"/>
            <a:ext cx="472878" cy="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E1C4534-674F-4800-B490-9650CB844F38}"/>
              </a:ext>
            </a:extLst>
          </p:cNvPr>
          <p:cNvCxnSpPr>
            <a:cxnSpLocks/>
          </p:cNvCxnSpPr>
          <p:nvPr/>
        </p:nvCxnSpPr>
        <p:spPr>
          <a:xfrm>
            <a:off x="4734618" y="2582273"/>
            <a:ext cx="0" cy="105733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F253832-73AF-4A86-BD1E-6D85DBB249FB}"/>
              </a:ext>
            </a:extLst>
          </p:cNvPr>
          <p:cNvCxnSpPr>
            <a:cxnSpLocks/>
          </p:cNvCxnSpPr>
          <p:nvPr/>
        </p:nvCxnSpPr>
        <p:spPr>
          <a:xfrm>
            <a:off x="5876345" y="3204129"/>
            <a:ext cx="0" cy="44693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CDACD78-B30D-40FD-8E0F-361C8900AB1C}"/>
              </a:ext>
            </a:extLst>
          </p:cNvPr>
          <p:cNvCxnSpPr>
            <a:cxnSpLocks/>
            <a:endCxn id="28" idx="0"/>
          </p:cNvCxnSpPr>
          <p:nvPr/>
        </p:nvCxnSpPr>
        <p:spPr>
          <a:xfrm flipH="1">
            <a:off x="6960757" y="1024393"/>
            <a:ext cx="4699" cy="262385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4D8010C-2AB1-49B7-B4FA-CE7B26FC6146}"/>
              </a:ext>
            </a:extLst>
          </p:cNvPr>
          <p:cNvCxnSpPr>
            <a:cxnSpLocks/>
            <a:endCxn id="29" idx="0"/>
          </p:cNvCxnSpPr>
          <p:nvPr/>
        </p:nvCxnSpPr>
        <p:spPr>
          <a:xfrm flipH="1">
            <a:off x="7469605" y="1655955"/>
            <a:ext cx="27315" cy="199229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010760B-C553-4CC3-A233-85B89F0C23F0}"/>
              </a:ext>
            </a:extLst>
          </p:cNvPr>
          <p:cNvCxnSpPr>
            <a:cxnSpLocks/>
          </p:cNvCxnSpPr>
          <p:nvPr/>
        </p:nvCxnSpPr>
        <p:spPr>
          <a:xfrm>
            <a:off x="8625668" y="3238171"/>
            <a:ext cx="1" cy="42886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B2576AA-1D4B-4554-9EB9-4544B015E950}"/>
              </a:ext>
            </a:extLst>
          </p:cNvPr>
          <p:cNvCxnSpPr>
            <a:cxnSpLocks/>
          </p:cNvCxnSpPr>
          <p:nvPr/>
        </p:nvCxnSpPr>
        <p:spPr>
          <a:xfrm>
            <a:off x="7997540" y="2455759"/>
            <a:ext cx="8186" cy="120664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AF8749D5-23C4-48B7-8DE0-94F81832D471}"/>
              </a:ext>
            </a:extLst>
          </p:cNvPr>
          <p:cNvSpPr txBox="1"/>
          <p:nvPr/>
        </p:nvSpPr>
        <p:spPr>
          <a:xfrm>
            <a:off x="2303368" y="3943955"/>
            <a:ext cx="712054"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1445 BC</a:t>
            </a:r>
          </a:p>
        </p:txBody>
      </p:sp>
      <p:sp>
        <p:nvSpPr>
          <p:cNvPr id="119" name="TextBox 118">
            <a:extLst>
              <a:ext uri="{FF2B5EF4-FFF2-40B4-BE49-F238E27FC236}">
                <a16:creationId xmlns:a16="http://schemas.microsoft.com/office/drawing/2014/main" id="{122E700D-D5B2-4478-8BF6-827E3AC66577}"/>
              </a:ext>
            </a:extLst>
          </p:cNvPr>
          <p:cNvSpPr txBox="1"/>
          <p:nvPr/>
        </p:nvSpPr>
        <p:spPr>
          <a:xfrm>
            <a:off x="1023426" y="3956944"/>
            <a:ext cx="1063112"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2091-1876 BC</a:t>
            </a:r>
          </a:p>
        </p:txBody>
      </p:sp>
      <p:sp>
        <p:nvSpPr>
          <p:cNvPr id="121" name="TextBox 120">
            <a:extLst>
              <a:ext uri="{FF2B5EF4-FFF2-40B4-BE49-F238E27FC236}">
                <a16:creationId xmlns:a16="http://schemas.microsoft.com/office/drawing/2014/main" id="{E0524467-8703-4AFB-8A05-E607E011D9A9}"/>
              </a:ext>
            </a:extLst>
          </p:cNvPr>
          <p:cNvSpPr txBox="1"/>
          <p:nvPr/>
        </p:nvSpPr>
        <p:spPr>
          <a:xfrm>
            <a:off x="3083785" y="3933573"/>
            <a:ext cx="52450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1405 </a:t>
            </a:r>
          </a:p>
        </p:txBody>
      </p:sp>
      <p:sp>
        <p:nvSpPr>
          <p:cNvPr id="122" name="TextBox 121">
            <a:extLst>
              <a:ext uri="{FF2B5EF4-FFF2-40B4-BE49-F238E27FC236}">
                <a16:creationId xmlns:a16="http://schemas.microsoft.com/office/drawing/2014/main" id="{2E71DECD-8FDD-4266-9AC5-583682745BA6}"/>
              </a:ext>
            </a:extLst>
          </p:cNvPr>
          <p:cNvSpPr txBox="1"/>
          <p:nvPr/>
        </p:nvSpPr>
        <p:spPr>
          <a:xfrm>
            <a:off x="3477039" y="3925952"/>
            <a:ext cx="901209"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To 1050 BC</a:t>
            </a:r>
          </a:p>
        </p:txBody>
      </p:sp>
      <p:sp>
        <p:nvSpPr>
          <p:cNvPr id="123" name="TextBox 122">
            <a:extLst>
              <a:ext uri="{FF2B5EF4-FFF2-40B4-BE49-F238E27FC236}">
                <a16:creationId xmlns:a16="http://schemas.microsoft.com/office/drawing/2014/main" id="{E653315B-7E3B-421E-81F3-AD7E848EFBED}"/>
              </a:ext>
            </a:extLst>
          </p:cNvPr>
          <p:cNvSpPr txBox="1"/>
          <p:nvPr/>
        </p:nvSpPr>
        <p:spPr>
          <a:xfrm>
            <a:off x="4347833" y="3925951"/>
            <a:ext cx="986167"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1050-930 BC</a:t>
            </a:r>
          </a:p>
        </p:txBody>
      </p:sp>
      <p:sp>
        <p:nvSpPr>
          <p:cNvPr id="124" name="TextBox 123">
            <a:extLst>
              <a:ext uri="{FF2B5EF4-FFF2-40B4-BE49-F238E27FC236}">
                <a16:creationId xmlns:a16="http://schemas.microsoft.com/office/drawing/2014/main" id="{55E525ED-6F89-4AE8-85E0-C33D0C8AC907}"/>
              </a:ext>
            </a:extLst>
          </p:cNvPr>
          <p:cNvSpPr txBox="1"/>
          <p:nvPr/>
        </p:nvSpPr>
        <p:spPr>
          <a:xfrm>
            <a:off x="5462418" y="3935734"/>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930-722 BC</a:t>
            </a:r>
          </a:p>
        </p:txBody>
      </p:sp>
      <p:sp>
        <p:nvSpPr>
          <p:cNvPr id="125" name="TextBox 124">
            <a:extLst>
              <a:ext uri="{FF2B5EF4-FFF2-40B4-BE49-F238E27FC236}">
                <a16:creationId xmlns:a16="http://schemas.microsoft.com/office/drawing/2014/main" id="{2C637F62-01E0-4A7F-BF18-F86A56BDFC75}"/>
              </a:ext>
            </a:extLst>
          </p:cNvPr>
          <p:cNvSpPr txBox="1"/>
          <p:nvPr/>
        </p:nvSpPr>
        <p:spPr>
          <a:xfrm>
            <a:off x="6456642" y="3930885"/>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722-605 BC</a:t>
            </a:r>
          </a:p>
        </p:txBody>
      </p:sp>
      <p:sp>
        <p:nvSpPr>
          <p:cNvPr id="126" name="TextBox 125">
            <a:extLst>
              <a:ext uri="{FF2B5EF4-FFF2-40B4-BE49-F238E27FC236}">
                <a16:creationId xmlns:a16="http://schemas.microsoft.com/office/drawing/2014/main" id="{347F4FFA-4A97-4D24-BD76-7C417640342D}"/>
              </a:ext>
            </a:extLst>
          </p:cNvPr>
          <p:cNvSpPr txBox="1"/>
          <p:nvPr/>
        </p:nvSpPr>
        <p:spPr>
          <a:xfrm rot="5400000">
            <a:off x="7033748" y="4198801"/>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605-586 BC</a:t>
            </a:r>
          </a:p>
        </p:txBody>
      </p:sp>
      <p:sp>
        <p:nvSpPr>
          <p:cNvPr id="127" name="TextBox 126">
            <a:extLst>
              <a:ext uri="{FF2B5EF4-FFF2-40B4-BE49-F238E27FC236}">
                <a16:creationId xmlns:a16="http://schemas.microsoft.com/office/drawing/2014/main" id="{9A7708CF-426A-4FC4-9397-43E4EC47FA13}"/>
              </a:ext>
            </a:extLst>
          </p:cNvPr>
          <p:cNvSpPr txBox="1"/>
          <p:nvPr/>
        </p:nvSpPr>
        <p:spPr>
          <a:xfrm rot="5400000">
            <a:off x="7536649" y="4212721"/>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586-538 BC</a:t>
            </a:r>
          </a:p>
        </p:txBody>
      </p:sp>
      <p:sp>
        <p:nvSpPr>
          <p:cNvPr id="128" name="TextBox 127">
            <a:extLst>
              <a:ext uri="{FF2B5EF4-FFF2-40B4-BE49-F238E27FC236}">
                <a16:creationId xmlns:a16="http://schemas.microsoft.com/office/drawing/2014/main" id="{22982FD8-1B4D-4F94-9F1B-45984DAEE57F}"/>
              </a:ext>
            </a:extLst>
          </p:cNvPr>
          <p:cNvSpPr txBox="1"/>
          <p:nvPr/>
        </p:nvSpPr>
        <p:spPr>
          <a:xfrm rot="5400000">
            <a:off x="8184670" y="4235331"/>
            <a:ext cx="984565"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538-~432 BC</a:t>
            </a:r>
          </a:p>
        </p:txBody>
      </p:sp>
      <p:sp>
        <p:nvSpPr>
          <p:cNvPr id="129" name="TextBox 128">
            <a:extLst>
              <a:ext uri="{FF2B5EF4-FFF2-40B4-BE49-F238E27FC236}">
                <a16:creationId xmlns:a16="http://schemas.microsoft.com/office/drawing/2014/main" id="{3530FEBC-F4D7-40EC-AE01-4E0274DD0148}"/>
              </a:ext>
            </a:extLst>
          </p:cNvPr>
          <p:cNvSpPr txBox="1"/>
          <p:nvPr/>
        </p:nvSpPr>
        <p:spPr>
          <a:xfrm>
            <a:off x="6366172" y="4232487"/>
            <a:ext cx="960519" cy="400110"/>
          </a:xfrm>
          <a:prstGeom prst="rect">
            <a:avLst/>
          </a:prstGeom>
          <a:noFill/>
        </p:spPr>
        <p:txBody>
          <a:bodyPr wrap="none" rtlCol="0">
            <a:spAutoFit/>
          </a:bodyPr>
          <a:lstStyle/>
          <a:p>
            <a:pPr algn="ctr"/>
            <a:r>
              <a:rPr lang="en-US" sz="1000" b="1" dirty="0"/>
              <a:t>2 Kgs 18-22</a:t>
            </a:r>
          </a:p>
          <a:p>
            <a:pPr algn="ctr"/>
            <a:r>
              <a:rPr lang="en-US" sz="1000" b="1" dirty="0"/>
              <a:t>2 Chron 29-35</a:t>
            </a:r>
          </a:p>
        </p:txBody>
      </p:sp>
      <p:sp>
        <p:nvSpPr>
          <p:cNvPr id="130" name="TextBox 129">
            <a:extLst>
              <a:ext uri="{FF2B5EF4-FFF2-40B4-BE49-F238E27FC236}">
                <a16:creationId xmlns:a16="http://schemas.microsoft.com/office/drawing/2014/main" id="{1633D4A0-B3DB-4128-8565-527182CF88CC}"/>
              </a:ext>
            </a:extLst>
          </p:cNvPr>
          <p:cNvSpPr txBox="1"/>
          <p:nvPr/>
        </p:nvSpPr>
        <p:spPr>
          <a:xfrm rot="5400000">
            <a:off x="7099436" y="4831337"/>
            <a:ext cx="792205" cy="400110"/>
          </a:xfrm>
          <a:prstGeom prst="rect">
            <a:avLst/>
          </a:prstGeom>
          <a:noFill/>
        </p:spPr>
        <p:txBody>
          <a:bodyPr wrap="none" rtlCol="0">
            <a:spAutoFit/>
          </a:bodyPr>
          <a:lstStyle/>
          <a:p>
            <a:pPr algn="ctr"/>
            <a:r>
              <a:rPr lang="en-US" sz="1000" b="1" dirty="0"/>
              <a:t>2 Kgs 23-25</a:t>
            </a:r>
          </a:p>
          <a:p>
            <a:pPr algn="ctr"/>
            <a:r>
              <a:rPr lang="en-US" sz="1000" b="1" dirty="0"/>
              <a:t>2 Chron 36</a:t>
            </a:r>
          </a:p>
        </p:txBody>
      </p:sp>
      <p:sp>
        <p:nvSpPr>
          <p:cNvPr id="131" name="TextBox 130">
            <a:extLst>
              <a:ext uri="{FF2B5EF4-FFF2-40B4-BE49-F238E27FC236}">
                <a16:creationId xmlns:a16="http://schemas.microsoft.com/office/drawing/2014/main" id="{184E9311-2255-47F6-8D84-9FAF91B7D2D9}"/>
              </a:ext>
            </a:extLst>
          </p:cNvPr>
          <p:cNvSpPr txBox="1"/>
          <p:nvPr/>
        </p:nvSpPr>
        <p:spPr>
          <a:xfrm>
            <a:off x="8421314" y="4730244"/>
            <a:ext cx="734496" cy="1169551"/>
          </a:xfrm>
          <a:prstGeom prst="rect">
            <a:avLst/>
          </a:prstGeom>
          <a:noFill/>
        </p:spPr>
        <p:txBody>
          <a:bodyPr wrap="none" rtlCol="0">
            <a:spAutoFit/>
          </a:bodyPr>
          <a:lstStyle/>
          <a:p>
            <a:pPr algn="ctr"/>
            <a:r>
              <a:rPr lang="en-US" sz="1000" b="1" dirty="0"/>
              <a:t>Ezra</a:t>
            </a:r>
          </a:p>
          <a:p>
            <a:pPr algn="ctr"/>
            <a:r>
              <a:rPr lang="en-US" sz="1000" b="1" dirty="0"/>
              <a:t>Nehemiah</a:t>
            </a:r>
          </a:p>
          <a:p>
            <a:pPr algn="ctr"/>
            <a:r>
              <a:rPr lang="en-US" sz="1000" b="1" dirty="0"/>
              <a:t>Esther</a:t>
            </a:r>
          </a:p>
          <a:p>
            <a:pPr algn="ctr"/>
            <a:endParaRPr lang="en-US" sz="1000" b="1" dirty="0"/>
          </a:p>
          <a:p>
            <a:pPr algn="ctr"/>
            <a:r>
              <a:rPr lang="en-US" sz="1000" b="1" dirty="0"/>
              <a:t>Zechariah</a:t>
            </a:r>
          </a:p>
          <a:p>
            <a:pPr algn="ctr"/>
            <a:r>
              <a:rPr lang="en-US" sz="1000" b="1" dirty="0"/>
              <a:t>Haggai</a:t>
            </a:r>
          </a:p>
          <a:p>
            <a:pPr algn="ctr"/>
            <a:r>
              <a:rPr lang="en-US" sz="1000" b="1" dirty="0"/>
              <a:t>Malachi</a:t>
            </a:r>
          </a:p>
        </p:txBody>
      </p:sp>
      <p:sp>
        <p:nvSpPr>
          <p:cNvPr id="132" name="TextBox 131">
            <a:extLst>
              <a:ext uri="{FF2B5EF4-FFF2-40B4-BE49-F238E27FC236}">
                <a16:creationId xmlns:a16="http://schemas.microsoft.com/office/drawing/2014/main" id="{3FBFBA10-452A-4540-A71F-6DBF7170B8FA}"/>
              </a:ext>
            </a:extLst>
          </p:cNvPr>
          <p:cNvSpPr txBox="1"/>
          <p:nvPr/>
        </p:nvSpPr>
        <p:spPr>
          <a:xfrm>
            <a:off x="7711902" y="4706705"/>
            <a:ext cx="764825" cy="1169551"/>
          </a:xfrm>
          <a:prstGeom prst="rect">
            <a:avLst/>
          </a:prstGeom>
          <a:noFill/>
        </p:spPr>
        <p:txBody>
          <a:bodyPr wrap="none" rtlCol="0">
            <a:spAutoFit/>
          </a:bodyPr>
          <a:lstStyle/>
          <a:p>
            <a:pPr algn="ctr"/>
            <a:r>
              <a:rPr lang="en-US" sz="1000" b="1" dirty="0"/>
              <a:t>2 Chron 36</a:t>
            </a:r>
          </a:p>
          <a:p>
            <a:pPr algn="ctr"/>
            <a:r>
              <a:rPr lang="en-US" sz="1200" b="1" dirty="0">
                <a:solidFill>
                  <a:schemeClr val="accent6">
                    <a:lumMod val="75000"/>
                  </a:schemeClr>
                </a:solidFill>
              </a:rPr>
              <a:t>Daniel</a:t>
            </a:r>
          </a:p>
          <a:p>
            <a:pPr algn="ctr"/>
            <a:r>
              <a:rPr lang="en-US" sz="1200" b="1" dirty="0">
                <a:solidFill>
                  <a:schemeClr val="accent6">
                    <a:lumMod val="75000"/>
                  </a:schemeClr>
                </a:solidFill>
              </a:rPr>
              <a:t>Jeremiah</a:t>
            </a:r>
          </a:p>
          <a:p>
            <a:pPr algn="ctr"/>
            <a:r>
              <a:rPr kumimoji="0" lang="en-US" sz="1200" b="1" i="0" u="none" strike="noStrike" kern="1200" cap="none" spc="0" normalizeH="0" baseline="0" noProof="0" dirty="0">
                <a:ln>
                  <a:noFill/>
                </a:ln>
                <a:solidFill>
                  <a:srgbClr val="F79646">
                    <a:lumMod val="75000"/>
                  </a:srgbClr>
                </a:solidFill>
                <a:effectLst/>
                <a:uLnTx/>
                <a:uFillTx/>
                <a:latin typeface="Calibri"/>
                <a:ea typeface="+mn-ea"/>
                <a:cs typeface="+mn-cs"/>
              </a:rPr>
              <a:t>Ezekiel</a:t>
            </a:r>
            <a:endParaRPr lang="en-US" sz="1200" b="1" dirty="0">
              <a:solidFill>
                <a:schemeClr val="accent6">
                  <a:lumMod val="75000"/>
                </a:schemeClr>
              </a:solidFill>
            </a:endParaRPr>
          </a:p>
          <a:p>
            <a:pPr algn="ctr"/>
            <a:endParaRPr lang="en-US" sz="1200" b="1" dirty="0">
              <a:solidFill>
                <a:schemeClr val="accent6">
                  <a:lumMod val="75000"/>
                </a:schemeClr>
              </a:solidFill>
            </a:endParaRPr>
          </a:p>
          <a:p>
            <a:pPr algn="ctr"/>
            <a:endParaRPr lang="en-US" sz="1200" b="1" dirty="0">
              <a:solidFill>
                <a:schemeClr val="accent6">
                  <a:lumMod val="75000"/>
                </a:schemeClr>
              </a:solidFill>
            </a:endParaRPr>
          </a:p>
        </p:txBody>
      </p:sp>
      <p:sp>
        <p:nvSpPr>
          <p:cNvPr id="133" name="TextBox 132">
            <a:extLst>
              <a:ext uri="{FF2B5EF4-FFF2-40B4-BE49-F238E27FC236}">
                <a16:creationId xmlns:a16="http://schemas.microsoft.com/office/drawing/2014/main" id="{34E07D30-C565-4027-973C-79C94A10626C}"/>
              </a:ext>
            </a:extLst>
          </p:cNvPr>
          <p:cNvSpPr txBox="1"/>
          <p:nvPr/>
        </p:nvSpPr>
        <p:spPr>
          <a:xfrm>
            <a:off x="5520419" y="4985740"/>
            <a:ext cx="635109" cy="1354217"/>
          </a:xfrm>
          <a:prstGeom prst="rect">
            <a:avLst/>
          </a:prstGeom>
          <a:noFill/>
        </p:spPr>
        <p:txBody>
          <a:bodyPr wrap="none" rtlCol="0">
            <a:spAutoFit/>
          </a:bodyPr>
          <a:lstStyle/>
          <a:p>
            <a:pPr algn="ctr"/>
            <a:r>
              <a:rPr lang="en-US" sz="1200" b="1" dirty="0">
                <a:solidFill>
                  <a:schemeClr val="accent6">
                    <a:lumMod val="75000"/>
                  </a:schemeClr>
                </a:solidFill>
              </a:rPr>
              <a:t>Isaiah</a:t>
            </a:r>
          </a:p>
          <a:p>
            <a:pPr algn="ctr"/>
            <a:endParaRPr lang="en-US" sz="1000" b="1" dirty="0"/>
          </a:p>
          <a:p>
            <a:pPr algn="ctr"/>
            <a:r>
              <a:rPr lang="en-US" sz="1000" b="1" dirty="0"/>
              <a:t>Hosea</a:t>
            </a:r>
          </a:p>
          <a:p>
            <a:pPr algn="ctr"/>
            <a:r>
              <a:rPr lang="en-US" sz="1000" b="1" dirty="0"/>
              <a:t>Joel</a:t>
            </a:r>
          </a:p>
          <a:p>
            <a:pPr algn="ctr"/>
            <a:r>
              <a:rPr lang="en-US" sz="1000" b="1" dirty="0"/>
              <a:t>Amos</a:t>
            </a:r>
          </a:p>
          <a:p>
            <a:pPr algn="ctr"/>
            <a:r>
              <a:rPr lang="en-US" sz="1000" b="1" dirty="0"/>
              <a:t>Obadiah</a:t>
            </a:r>
          </a:p>
          <a:p>
            <a:pPr algn="ctr"/>
            <a:r>
              <a:rPr lang="en-US" sz="1000" b="1" dirty="0"/>
              <a:t>Jonah</a:t>
            </a:r>
          </a:p>
          <a:p>
            <a:pPr algn="ctr"/>
            <a:r>
              <a:rPr lang="en-US" sz="1000" b="1" dirty="0"/>
              <a:t>Micah</a:t>
            </a:r>
          </a:p>
        </p:txBody>
      </p:sp>
      <p:sp>
        <p:nvSpPr>
          <p:cNvPr id="136" name="TextBox 135">
            <a:extLst>
              <a:ext uri="{FF2B5EF4-FFF2-40B4-BE49-F238E27FC236}">
                <a16:creationId xmlns:a16="http://schemas.microsoft.com/office/drawing/2014/main" id="{F4A79CA0-14AE-4F39-804B-70462684557E}"/>
              </a:ext>
            </a:extLst>
          </p:cNvPr>
          <p:cNvSpPr txBox="1"/>
          <p:nvPr/>
        </p:nvSpPr>
        <p:spPr>
          <a:xfrm>
            <a:off x="6755019" y="5418625"/>
            <a:ext cx="912429" cy="1415772"/>
          </a:xfrm>
          <a:prstGeom prst="rect">
            <a:avLst/>
          </a:prstGeom>
          <a:noFill/>
        </p:spPr>
        <p:txBody>
          <a:bodyPr wrap="none" rtlCol="0">
            <a:spAutoFit/>
          </a:bodyPr>
          <a:lstStyle/>
          <a:p>
            <a:pPr algn="ctr"/>
            <a:r>
              <a:rPr lang="en-US" sz="1200" b="1" dirty="0">
                <a:solidFill>
                  <a:schemeClr val="accent6">
                    <a:lumMod val="75000"/>
                  </a:schemeClr>
                </a:solidFill>
              </a:rPr>
              <a:t>Jeremiah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Lamentations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79646">
                    <a:lumMod val="75000"/>
                  </a:srgbClr>
                </a:solidFill>
                <a:effectLst/>
                <a:uLnTx/>
                <a:uFillTx/>
                <a:latin typeface="Calibri"/>
                <a:ea typeface="+mn-ea"/>
                <a:cs typeface="+mn-cs"/>
              </a:rPr>
              <a:t>Ezekiel</a:t>
            </a:r>
            <a:endParaRPr lang="en-US" sz="1200" b="1" dirty="0">
              <a:solidFill>
                <a:schemeClr val="accent6">
                  <a:lumMod val="75000"/>
                </a:schemeClr>
              </a:solidFill>
            </a:endParaRPr>
          </a:p>
          <a:p>
            <a:pPr algn="ctr"/>
            <a:r>
              <a:rPr lang="en-US" sz="1200" b="1" dirty="0">
                <a:solidFill>
                  <a:schemeClr val="accent6">
                    <a:lumMod val="75000"/>
                  </a:schemeClr>
                </a:solidFill>
              </a:rPr>
              <a:t>Daniel</a:t>
            </a:r>
          </a:p>
          <a:p>
            <a:pPr algn="ctr"/>
            <a:endParaRPr lang="en-US" sz="1000" b="1" dirty="0"/>
          </a:p>
          <a:p>
            <a:pPr algn="ctr"/>
            <a:r>
              <a:rPr lang="en-US" sz="1000" b="1" dirty="0"/>
              <a:t>Nahum</a:t>
            </a:r>
          </a:p>
          <a:p>
            <a:pPr algn="ctr"/>
            <a:r>
              <a:rPr lang="en-US" sz="1000" b="1" dirty="0"/>
              <a:t>Habakkuk</a:t>
            </a:r>
          </a:p>
          <a:p>
            <a:pPr algn="ctr"/>
            <a:r>
              <a:rPr lang="en-US" sz="1000" b="1" dirty="0"/>
              <a:t>Zephaniah</a:t>
            </a:r>
          </a:p>
        </p:txBody>
      </p:sp>
      <p:sp>
        <p:nvSpPr>
          <p:cNvPr id="137" name="Left Brace 136">
            <a:extLst>
              <a:ext uri="{FF2B5EF4-FFF2-40B4-BE49-F238E27FC236}">
                <a16:creationId xmlns:a16="http://schemas.microsoft.com/office/drawing/2014/main" id="{EB358CB6-979B-49DD-92C9-D259EF1C335A}"/>
              </a:ext>
            </a:extLst>
          </p:cNvPr>
          <p:cNvSpPr/>
          <p:nvPr/>
        </p:nvSpPr>
        <p:spPr>
          <a:xfrm rot="16200000">
            <a:off x="7110145" y="5122857"/>
            <a:ext cx="140999" cy="591770"/>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524DB00D-D666-4105-A2BB-FD6715250EB8}"/>
              </a:ext>
            </a:extLst>
          </p:cNvPr>
          <p:cNvCxnSpPr>
            <a:cxnSpLocks/>
          </p:cNvCxnSpPr>
          <p:nvPr/>
        </p:nvCxnSpPr>
        <p:spPr>
          <a:xfrm flipV="1">
            <a:off x="4188670" y="2501935"/>
            <a:ext cx="1430349" cy="68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309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8" grpId="0"/>
      <p:bldP spid="43"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4503"/>
            <a:ext cx="8229600" cy="1143000"/>
          </a:xfrm>
        </p:spPr>
        <p:txBody>
          <a:bodyPr/>
          <a:lstStyle/>
          <a:p>
            <a:r>
              <a:rPr lang="en-US" dirty="0"/>
              <a:t>Bible Periods</a:t>
            </a:r>
          </a:p>
        </p:txBody>
      </p:sp>
      <p:sp>
        <p:nvSpPr>
          <p:cNvPr id="4" name="Slide Number Placeholder 3"/>
          <p:cNvSpPr>
            <a:spLocks noGrp="1"/>
          </p:cNvSpPr>
          <p:nvPr>
            <p:ph type="sldNum" sz="quarter" idx="12"/>
          </p:nvPr>
        </p:nvSpPr>
        <p:spPr/>
        <p:txBody>
          <a:bodyPr/>
          <a:lstStyle/>
          <a:p>
            <a:pPr>
              <a:defRPr/>
            </a:pPr>
            <a:fld id="{4581D3B0-2CEA-4983-906B-F9E6F1D5466C}" type="slidenum">
              <a:rPr lang="en-US" smtClean="0">
                <a:solidFill>
                  <a:srgbClr val="000000"/>
                </a:solidFill>
              </a:rPr>
              <a:pPr>
                <a:defRPr/>
              </a:pPr>
              <a:t>9</a:t>
            </a:fld>
            <a:endParaRPr lang="en-US" dirty="0">
              <a:solidFill>
                <a:srgbClr val="000000"/>
              </a:solidFill>
            </a:endParaRPr>
          </a:p>
        </p:txBody>
      </p:sp>
      <p:sp>
        <p:nvSpPr>
          <p:cNvPr id="2069" name="Freeform: Shape 2068">
            <a:extLst>
              <a:ext uri="{FF2B5EF4-FFF2-40B4-BE49-F238E27FC236}">
                <a16:creationId xmlns:a16="http://schemas.microsoft.com/office/drawing/2014/main" id="{D4BE121D-33E2-4F9B-93F8-FC1FE23EA360}"/>
              </a:ext>
            </a:extLst>
          </p:cNvPr>
          <p:cNvSpPr/>
          <p:nvPr/>
        </p:nvSpPr>
        <p:spPr>
          <a:xfrm rot="16200000">
            <a:off x="520102" y="818651"/>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a:t>Period 1</a:t>
            </a:r>
          </a:p>
        </p:txBody>
      </p:sp>
      <p:sp>
        <p:nvSpPr>
          <p:cNvPr id="2070" name="Freeform: Shape 2069">
            <a:extLst>
              <a:ext uri="{FF2B5EF4-FFF2-40B4-BE49-F238E27FC236}">
                <a16:creationId xmlns:a16="http://schemas.microsoft.com/office/drawing/2014/main" id="{FB0CCD26-8DCD-4F91-8491-8DEE1E2FA893}"/>
              </a:ext>
            </a:extLst>
          </p:cNvPr>
          <p:cNvSpPr/>
          <p:nvPr/>
        </p:nvSpPr>
        <p:spPr>
          <a:xfrm>
            <a:off x="688076" y="1047751"/>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Creation &amp; Fall</a:t>
            </a:r>
          </a:p>
        </p:txBody>
      </p:sp>
      <p:sp>
        <p:nvSpPr>
          <p:cNvPr id="2071" name="Freeform: Shape 2070">
            <a:extLst>
              <a:ext uri="{FF2B5EF4-FFF2-40B4-BE49-F238E27FC236}">
                <a16:creationId xmlns:a16="http://schemas.microsoft.com/office/drawing/2014/main" id="{4DA3BAE4-F71C-4B98-B218-F847581C0D11}"/>
              </a:ext>
            </a:extLst>
          </p:cNvPr>
          <p:cNvSpPr/>
          <p:nvPr/>
        </p:nvSpPr>
        <p:spPr>
          <a:xfrm rot="16200000">
            <a:off x="2604023" y="818651"/>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2</a:t>
            </a:r>
          </a:p>
        </p:txBody>
      </p:sp>
      <p:sp>
        <p:nvSpPr>
          <p:cNvPr id="2072" name="Flowchart: Extract 2071">
            <a:extLst>
              <a:ext uri="{FF2B5EF4-FFF2-40B4-BE49-F238E27FC236}">
                <a16:creationId xmlns:a16="http://schemas.microsoft.com/office/drawing/2014/main" id="{3357DD83-8680-409E-B4AA-936DE032BBEB}"/>
              </a:ext>
            </a:extLst>
          </p:cNvPr>
          <p:cNvSpPr/>
          <p:nvPr/>
        </p:nvSpPr>
        <p:spPr>
          <a:xfrm rot="5400000">
            <a:off x="2249103" y="2058857"/>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73" name="Freeform: Shape 2072">
            <a:extLst>
              <a:ext uri="{FF2B5EF4-FFF2-40B4-BE49-F238E27FC236}">
                <a16:creationId xmlns:a16="http://schemas.microsoft.com/office/drawing/2014/main" id="{36195329-94C3-490D-A55A-11E3D8DB4F67}"/>
              </a:ext>
            </a:extLst>
          </p:cNvPr>
          <p:cNvSpPr/>
          <p:nvPr/>
        </p:nvSpPr>
        <p:spPr>
          <a:xfrm>
            <a:off x="2787050" y="1255115"/>
            <a:ext cx="1479098" cy="2534845"/>
          </a:xfrm>
          <a:custGeom>
            <a:avLst/>
            <a:gdLst>
              <a:gd name="connsiteX0" fmla="*/ 0 w 1479098"/>
              <a:gd name="connsiteY0" fmla="*/ 0 h 2534845"/>
              <a:gd name="connsiteX1" fmla="*/ 1479098 w 1479098"/>
              <a:gd name="connsiteY1" fmla="*/ 0 h 2534845"/>
              <a:gd name="connsiteX2" fmla="*/ 1479098 w 1479098"/>
              <a:gd name="connsiteY2" fmla="*/ 2534845 h 2534845"/>
              <a:gd name="connsiteX3" fmla="*/ 0 w 1479098"/>
              <a:gd name="connsiteY3" fmla="*/ 2534845 h 2534845"/>
              <a:gd name="connsiteX4" fmla="*/ 0 w 1479098"/>
              <a:gd name="connsiteY4" fmla="*/ 0 h 253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534845">
                <a:moveTo>
                  <a:pt x="0" y="0"/>
                </a:moveTo>
                <a:lnTo>
                  <a:pt x="1479098" y="0"/>
                </a:lnTo>
                <a:lnTo>
                  <a:pt x="1479098" y="2534845"/>
                </a:lnTo>
                <a:lnTo>
                  <a:pt x="0" y="253484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The Patriarchs</a:t>
            </a:r>
          </a:p>
        </p:txBody>
      </p:sp>
      <p:sp>
        <p:nvSpPr>
          <p:cNvPr id="2074" name="Freeform: Shape 2073">
            <a:extLst>
              <a:ext uri="{FF2B5EF4-FFF2-40B4-BE49-F238E27FC236}">
                <a16:creationId xmlns:a16="http://schemas.microsoft.com/office/drawing/2014/main" id="{A48A34A9-321C-40A1-B953-15624F9CB4FF}"/>
              </a:ext>
            </a:extLst>
          </p:cNvPr>
          <p:cNvSpPr/>
          <p:nvPr/>
        </p:nvSpPr>
        <p:spPr>
          <a:xfrm rot="16200000">
            <a:off x="4646780" y="801683"/>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3</a:t>
            </a:r>
          </a:p>
        </p:txBody>
      </p:sp>
      <p:sp>
        <p:nvSpPr>
          <p:cNvPr id="2076" name="Freeform: Shape 2075">
            <a:extLst>
              <a:ext uri="{FF2B5EF4-FFF2-40B4-BE49-F238E27FC236}">
                <a16:creationId xmlns:a16="http://schemas.microsoft.com/office/drawing/2014/main" id="{861B002F-9D2B-43BC-A1BD-C2043B06C207}"/>
              </a:ext>
            </a:extLst>
          </p:cNvPr>
          <p:cNvSpPr/>
          <p:nvPr/>
        </p:nvSpPr>
        <p:spPr>
          <a:xfrm>
            <a:off x="4812838" y="1255115"/>
            <a:ext cx="1593385" cy="939087"/>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Exodus &amp; Wanderings</a:t>
            </a:r>
          </a:p>
        </p:txBody>
      </p:sp>
      <p:sp>
        <p:nvSpPr>
          <p:cNvPr id="2077" name="Flowchart: Extract 2076">
            <a:extLst>
              <a:ext uri="{FF2B5EF4-FFF2-40B4-BE49-F238E27FC236}">
                <a16:creationId xmlns:a16="http://schemas.microsoft.com/office/drawing/2014/main" id="{999246EE-1CB8-4984-A0F0-C37A356CB6B2}"/>
              </a:ext>
            </a:extLst>
          </p:cNvPr>
          <p:cNvSpPr/>
          <p:nvPr/>
        </p:nvSpPr>
        <p:spPr>
          <a:xfrm rot="5400000">
            <a:off x="4292008" y="2058857"/>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78" name="Freeform: Shape 2077">
            <a:extLst>
              <a:ext uri="{FF2B5EF4-FFF2-40B4-BE49-F238E27FC236}">
                <a16:creationId xmlns:a16="http://schemas.microsoft.com/office/drawing/2014/main" id="{21B2D6F2-78DF-4161-8539-0DF4AE01E3CC}"/>
              </a:ext>
            </a:extLst>
          </p:cNvPr>
          <p:cNvSpPr/>
          <p:nvPr/>
        </p:nvSpPr>
        <p:spPr>
          <a:xfrm rot="16200000">
            <a:off x="506311" y="2590318"/>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4</a:t>
            </a:r>
          </a:p>
        </p:txBody>
      </p:sp>
      <p:sp>
        <p:nvSpPr>
          <p:cNvPr id="2079" name="Freeform: Shape 2078">
            <a:extLst>
              <a:ext uri="{FF2B5EF4-FFF2-40B4-BE49-F238E27FC236}">
                <a16:creationId xmlns:a16="http://schemas.microsoft.com/office/drawing/2014/main" id="{A7FCD052-6FDE-4E71-A6ED-1306E292F559}"/>
              </a:ext>
            </a:extLst>
          </p:cNvPr>
          <p:cNvSpPr/>
          <p:nvPr/>
        </p:nvSpPr>
        <p:spPr>
          <a:xfrm>
            <a:off x="674285" y="2819418"/>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Conquest &amp; Judges</a:t>
            </a:r>
          </a:p>
        </p:txBody>
      </p:sp>
      <p:sp>
        <p:nvSpPr>
          <p:cNvPr id="96" name="Freeform: Shape 95">
            <a:extLst>
              <a:ext uri="{FF2B5EF4-FFF2-40B4-BE49-F238E27FC236}">
                <a16:creationId xmlns:a16="http://schemas.microsoft.com/office/drawing/2014/main" id="{29115241-4A9C-4BCE-832A-7B15FAA16B43}"/>
              </a:ext>
            </a:extLst>
          </p:cNvPr>
          <p:cNvSpPr/>
          <p:nvPr/>
        </p:nvSpPr>
        <p:spPr>
          <a:xfrm rot="16200000">
            <a:off x="2590232" y="2590318"/>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5</a:t>
            </a:r>
          </a:p>
        </p:txBody>
      </p:sp>
      <p:sp>
        <p:nvSpPr>
          <p:cNvPr id="97" name="Flowchart: Extract 96">
            <a:extLst>
              <a:ext uri="{FF2B5EF4-FFF2-40B4-BE49-F238E27FC236}">
                <a16:creationId xmlns:a16="http://schemas.microsoft.com/office/drawing/2014/main" id="{0D608E1A-25D0-4527-B18E-06891373121E}"/>
              </a:ext>
            </a:extLst>
          </p:cNvPr>
          <p:cNvSpPr/>
          <p:nvPr/>
        </p:nvSpPr>
        <p:spPr>
          <a:xfrm rot="5400000">
            <a:off x="2235312" y="3830524"/>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8" name="Freeform: Shape 97">
            <a:extLst>
              <a:ext uri="{FF2B5EF4-FFF2-40B4-BE49-F238E27FC236}">
                <a16:creationId xmlns:a16="http://schemas.microsoft.com/office/drawing/2014/main" id="{27766231-7DCF-4B12-9DFB-359D556D04F5}"/>
              </a:ext>
            </a:extLst>
          </p:cNvPr>
          <p:cNvSpPr/>
          <p:nvPr/>
        </p:nvSpPr>
        <p:spPr>
          <a:xfrm rot="16200000">
            <a:off x="4632989" y="2573350"/>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50000" t="130000" r="50000" b="-3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6</a:t>
            </a:r>
          </a:p>
        </p:txBody>
      </p:sp>
      <p:sp>
        <p:nvSpPr>
          <p:cNvPr id="99" name="Flowchart: Extract 98">
            <a:extLst>
              <a:ext uri="{FF2B5EF4-FFF2-40B4-BE49-F238E27FC236}">
                <a16:creationId xmlns:a16="http://schemas.microsoft.com/office/drawing/2014/main" id="{7D213EC1-FB85-4953-9EEE-9D0415BCED0B}"/>
              </a:ext>
            </a:extLst>
          </p:cNvPr>
          <p:cNvSpPr/>
          <p:nvPr/>
        </p:nvSpPr>
        <p:spPr>
          <a:xfrm rot="5400000">
            <a:off x="4278217" y="3830524"/>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1" name="Rectangle: Rounded Corners 100">
            <a:extLst>
              <a:ext uri="{FF2B5EF4-FFF2-40B4-BE49-F238E27FC236}">
                <a16:creationId xmlns:a16="http://schemas.microsoft.com/office/drawing/2014/main" id="{C6D2D819-5AAB-4247-BAF5-A30A602DE3D0}"/>
              </a:ext>
            </a:extLst>
          </p:cNvPr>
          <p:cNvSpPr/>
          <p:nvPr/>
        </p:nvSpPr>
        <p:spPr>
          <a:xfrm>
            <a:off x="1714500" y="2490276"/>
            <a:ext cx="3724275" cy="287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Pentateuch-Law</a:t>
            </a:r>
          </a:p>
        </p:txBody>
      </p:sp>
      <p:sp>
        <p:nvSpPr>
          <p:cNvPr id="103" name="Freeform: Shape 102">
            <a:extLst>
              <a:ext uri="{FF2B5EF4-FFF2-40B4-BE49-F238E27FC236}">
                <a16:creationId xmlns:a16="http://schemas.microsoft.com/office/drawing/2014/main" id="{6DF7AF95-1A3A-4ACB-A48C-334D0FEF1FE8}"/>
              </a:ext>
            </a:extLst>
          </p:cNvPr>
          <p:cNvSpPr/>
          <p:nvPr/>
        </p:nvSpPr>
        <p:spPr>
          <a:xfrm>
            <a:off x="2787050" y="2755914"/>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United Kingdom</a:t>
            </a:r>
          </a:p>
        </p:txBody>
      </p:sp>
      <p:sp>
        <p:nvSpPr>
          <p:cNvPr id="105" name="Freeform: Shape 104">
            <a:extLst>
              <a:ext uri="{FF2B5EF4-FFF2-40B4-BE49-F238E27FC236}">
                <a16:creationId xmlns:a16="http://schemas.microsoft.com/office/drawing/2014/main" id="{D3348661-F584-418A-89B4-6EDB0E7D4C59}"/>
              </a:ext>
            </a:extLst>
          </p:cNvPr>
          <p:cNvSpPr/>
          <p:nvPr/>
        </p:nvSpPr>
        <p:spPr>
          <a:xfrm>
            <a:off x="4967548" y="2766505"/>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Divided Kingdom</a:t>
            </a:r>
          </a:p>
        </p:txBody>
      </p:sp>
      <p:sp>
        <p:nvSpPr>
          <p:cNvPr id="107" name="Freeform: Shape 106">
            <a:extLst>
              <a:ext uri="{FF2B5EF4-FFF2-40B4-BE49-F238E27FC236}">
                <a16:creationId xmlns:a16="http://schemas.microsoft.com/office/drawing/2014/main" id="{CE0791D7-33F8-43FE-BB01-555479386A35}"/>
              </a:ext>
            </a:extLst>
          </p:cNvPr>
          <p:cNvSpPr/>
          <p:nvPr/>
        </p:nvSpPr>
        <p:spPr>
          <a:xfrm rot="16200000">
            <a:off x="6723125" y="2583822"/>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7</a:t>
            </a:r>
          </a:p>
        </p:txBody>
      </p:sp>
      <p:sp>
        <p:nvSpPr>
          <p:cNvPr id="109" name="Flowchart: Extract 108">
            <a:extLst>
              <a:ext uri="{FF2B5EF4-FFF2-40B4-BE49-F238E27FC236}">
                <a16:creationId xmlns:a16="http://schemas.microsoft.com/office/drawing/2014/main" id="{9563C01C-BD1C-482A-BC3A-AF25418B3BE9}"/>
              </a:ext>
            </a:extLst>
          </p:cNvPr>
          <p:cNvSpPr/>
          <p:nvPr/>
        </p:nvSpPr>
        <p:spPr>
          <a:xfrm rot="5400000">
            <a:off x="6368353" y="3840996"/>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1" name="Freeform: Shape 110">
            <a:extLst>
              <a:ext uri="{FF2B5EF4-FFF2-40B4-BE49-F238E27FC236}">
                <a16:creationId xmlns:a16="http://schemas.microsoft.com/office/drawing/2014/main" id="{66281CC6-12FE-42AD-9FC9-A9C2B101269E}"/>
              </a:ext>
            </a:extLst>
          </p:cNvPr>
          <p:cNvSpPr/>
          <p:nvPr/>
        </p:nvSpPr>
        <p:spPr>
          <a:xfrm>
            <a:off x="7057684" y="2776977"/>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Judah Alone</a:t>
            </a:r>
          </a:p>
        </p:txBody>
      </p:sp>
      <p:sp>
        <p:nvSpPr>
          <p:cNvPr id="113" name="Rectangle: Rounded Corners 112">
            <a:extLst>
              <a:ext uri="{FF2B5EF4-FFF2-40B4-BE49-F238E27FC236}">
                <a16:creationId xmlns:a16="http://schemas.microsoft.com/office/drawing/2014/main" id="{FC2B9938-9893-4569-BC0E-DAA0F4E0E280}"/>
              </a:ext>
            </a:extLst>
          </p:cNvPr>
          <p:cNvSpPr/>
          <p:nvPr/>
        </p:nvSpPr>
        <p:spPr>
          <a:xfrm>
            <a:off x="457200" y="4334973"/>
            <a:ext cx="7983538" cy="287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History – Poetry – Major &amp; Minor Prophets</a:t>
            </a:r>
          </a:p>
        </p:txBody>
      </p:sp>
      <p:pic>
        <p:nvPicPr>
          <p:cNvPr id="116" name="Picture 115">
            <a:extLst>
              <a:ext uri="{FF2B5EF4-FFF2-40B4-BE49-F238E27FC236}">
                <a16:creationId xmlns:a16="http://schemas.microsoft.com/office/drawing/2014/main" id="{9CDB91DF-6C4E-4855-AF33-67A6E2552DC1}"/>
              </a:ext>
            </a:extLst>
          </p:cNvPr>
          <p:cNvPicPr>
            <a:picLocks noChangeAspect="1"/>
          </p:cNvPicPr>
          <p:nvPr/>
        </p:nvPicPr>
        <p:blipFill>
          <a:blip r:embed="rId2"/>
          <a:stretch>
            <a:fillRect/>
          </a:stretch>
        </p:blipFill>
        <p:spPr>
          <a:xfrm>
            <a:off x="-23019" y="5945194"/>
            <a:ext cx="9167019" cy="933450"/>
          </a:xfrm>
          <a:prstGeom prst="rect">
            <a:avLst/>
          </a:prstGeom>
        </p:spPr>
      </p:pic>
      <p:sp>
        <p:nvSpPr>
          <p:cNvPr id="118" name="Freeform: Shape 117">
            <a:extLst>
              <a:ext uri="{FF2B5EF4-FFF2-40B4-BE49-F238E27FC236}">
                <a16:creationId xmlns:a16="http://schemas.microsoft.com/office/drawing/2014/main" id="{BE014CD2-854A-4591-A689-C031F455C1ED}"/>
              </a:ext>
            </a:extLst>
          </p:cNvPr>
          <p:cNvSpPr/>
          <p:nvPr/>
        </p:nvSpPr>
        <p:spPr>
          <a:xfrm rot="16200000">
            <a:off x="537344" y="4582763"/>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8</a:t>
            </a:r>
          </a:p>
        </p:txBody>
      </p:sp>
      <p:sp>
        <p:nvSpPr>
          <p:cNvPr id="120" name="Freeform: Shape 119">
            <a:extLst>
              <a:ext uri="{FF2B5EF4-FFF2-40B4-BE49-F238E27FC236}">
                <a16:creationId xmlns:a16="http://schemas.microsoft.com/office/drawing/2014/main" id="{77607DBF-497C-4E3E-A82D-FFD8EEB892F6}"/>
              </a:ext>
            </a:extLst>
          </p:cNvPr>
          <p:cNvSpPr/>
          <p:nvPr/>
        </p:nvSpPr>
        <p:spPr>
          <a:xfrm>
            <a:off x="871903" y="4775918"/>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Fall of Judah</a:t>
            </a:r>
          </a:p>
        </p:txBody>
      </p:sp>
      <p:sp>
        <p:nvSpPr>
          <p:cNvPr id="122" name="Freeform: Shape 121">
            <a:extLst>
              <a:ext uri="{FF2B5EF4-FFF2-40B4-BE49-F238E27FC236}">
                <a16:creationId xmlns:a16="http://schemas.microsoft.com/office/drawing/2014/main" id="{BE632400-BB76-434A-A8FA-EF64CFDFB8A0}"/>
              </a:ext>
            </a:extLst>
          </p:cNvPr>
          <p:cNvSpPr/>
          <p:nvPr/>
        </p:nvSpPr>
        <p:spPr>
          <a:xfrm rot="16200000">
            <a:off x="2627480" y="4593235"/>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9</a:t>
            </a:r>
          </a:p>
        </p:txBody>
      </p:sp>
      <p:sp>
        <p:nvSpPr>
          <p:cNvPr id="124" name="Flowchart: Extract 123">
            <a:extLst>
              <a:ext uri="{FF2B5EF4-FFF2-40B4-BE49-F238E27FC236}">
                <a16:creationId xmlns:a16="http://schemas.microsoft.com/office/drawing/2014/main" id="{F7BAB3DA-2AEA-46C0-A2A6-C8F647517915}"/>
              </a:ext>
            </a:extLst>
          </p:cNvPr>
          <p:cNvSpPr/>
          <p:nvPr/>
        </p:nvSpPr>
        <p:spPr>
          <a:xfrm rot="5400000">
            <a:off x="2272708" y="5850409"/>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6" name="Freeform: Shape 125">
            <a:extLst>
              <a:ext uri="{FF2B5EF4-FFF2-40B4-BE49-F238E27FC236}">
                <a16:creationId xmlns:a16="http://schemas.microsoft.com/office/drawing/2014/main" id="{56E8B8A0-4F2F-48A6-B0B1-A01C9727091A}"/>
              </a:ext>
            </a:extLst>
          </p:cNvPr>
          <p:cNvSpPr/>
          <p:nvPr/>
        </p:nvSpPr>
        <p:spPr>
          <a:xfrm>
            <a:off x="2962039" y="4786390"/>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Exile</a:t>
            </a:r>
          </a:p>
        </p:txBody>
      </p:sp>
      <p:sp>
        <p:nvSpPr>
          <p:cNvPr id="127" name="Rectangle: Rounded Corners 126">
            <a:extLst>
              <a:ext uri="{FF2B5EF4-FFF2-40B4-BE49-F238E27FC236}">
                <a16:creationId xmlns:a16="http://schemas.microsoft.com/office/drawing/2014/main" id="{3627D7A3-0B98-4F84-99A8-AD68F3A8F02E}"/>
              </a:ext>
            </a:extLst>
          </p:cNvPr>
          <p:cNvSpPr/>
          <p:nvPr/>
        </p:nvSpPr>
        <p:spPr>
          <a:xfrm>
            <a:off x="295186" y="6385183"/>
            <a:ext cx="6296113" cy="287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History –Major &amp; Minor Prophets</a:t>
            </a:r>
          </a:p>
        </p:txBody>
      </p:sp>
      <p:sp>
        <p:nvSpPr>
          <p:cNvPr id="1025" name="Freeform: Shape 1024">
            <a:extLst>
              <a:ext uri="{FF2B5EF4-FFF2-40B4-BE49-F238E27FC236}">
                <a16:creationId xmlns:a16="http://schemas.microsoft.com/office/drawing/2014/main" id="{FCB7C1C3-87A8-45E7-B4CE-6E091FBE8513}"/>
              </a:ext>
            </a:extLst>
          </p:cNvPr>
          <p:cNvSpPr/>
          <p:nvPr/>
        </p:nvSpPr>
        <p:spPr>
          <a:xfrm rot="16200000">
            <a:off x="4818066" y="4611949"/>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lvl="0" algn="r" defTabSz="977900">
              <a:lnSpc>
                <a:spcPct val="90000"/>
              </a:lnSpc>
              <a:spcBef>
                <a:spcPct val="0"/>
              </a:spcBef>
              <a:spcAft>
                <a:spcPct val="35000"/>
              </a:spcAft>
              <a:buNone/>
            </a:pPr>
            <a:endParaRPr lang="en-US" sz="2200" kern="1200" dirty="0"/>
          </a:p>
        </p:txBody>
      </p:sp>
      <p:sp>
        <p:nvSpPr>
          <p:cNvPr id="1026" name="TextBox 1025">
            <a:extLst>
              <a:ext uri="{FF2B5EF4-FFF2-40B4-BE49-F238E27FC236}">
                <a16:creationId xmlns:a16="http://schemas.microsoft.com/office/drawing/2014/main" id="{AD6CADC4-E690-40B2-9B90-B6AB0649F7DC}"/>
              </a:ext>
            </a:extLst>
          </p:cNvPr>
          <p:cNvSpPr txBox="1"/>
          <p:nvPr/>
        </p:nvSpPr>
        <p:spPr>
          <a:xfrm rot="16200000">
            <a:off x="4162802" y="5245980"/>
            <a:ext cx="1330129" cy="430887"/>
          </a:xfrm>
          <a:prstGeom prst="rect">
            <a:avLst/>
          </a:prstGeom>
          <a:noFill/>
        </p:spPr>
        <p:txBody>
          <a:bodyPr wrap="square" rtlCol="0">
            <a:spAutoFit/>
          </a:bodyPr>
          <a:lstStyle/>
          <a:p>
            <a:r>
              <a:rPr lang="en-US" sz="2200" dirty="0">
                <a:solidFill>
                  <a:schemeClr val="bg1"/>
                </a:solidFill>
              </a:rPr>
              <a:t>Period 10</a:t>
            </a:r>
          </a:p>
        </p:txBody>
      </p:sp>
      <p:sp>
        <p:nvSpPr>
          <p:cNvPr id="1027" name="Freeform: Shape 1026">
            <a:extLst>
              <a:ext uri="{FF2B5EF4-FFF2-40B4-BE49-F238E27FC236}">
                <a16:creationId xmlns:a16="http://schemas.microsoft.com/office/drawing/2014/main" id="{80DF97CF-5F63-4099-968C-B13A531B5C7F}"/>
              </a:ext>
            </a:extLst>
          </p:cNvPr>
          <p:cNvSpPr/>
          <p:nvPr/>
        </p:nvSpPr>
        <p:spPr>
          <a:xfrm>
            <a:off x="5112202" y="4852471"/>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Return</a:t>
            </a:r>
          </a:p>
        </p:txBody>
      </p:sp>
      <p:sp>
        <p:nvSpPr>
          <p:cNvPr id="1028" name="Flowchart: Extract 1027">
            <a:extLst>
              <a:ext uri="{FF2B5EF4-FFF2-40B4-BE49-F238E27FC236}">
                <a16:creationId xmlns:a16="http://schemas.microsoft.com/office/drawing/2014/main" id="{9CA2DC9A-3A36-49CD-BCA7-8A8A55F6BCA8}"/>
              </a:ext>
            </a:extLst>
          </p:cNvPr>
          <p:cNvSpPr/>
          <p:nvPr/>
        </p:nvSpPr>
        <p:spPr>
          <a:xfrm rot="5400000">
            <a:off x="4296208" y="5850410"/>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33787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7570</TotalTime>
  <Words>5760</Words>
  <Application>Microsoft Office PowerPoint</Application>
  <PresentationFormat>On-screen Show (4:3)</PresentationFormat>
  <Paragraphs>678</Paragraphs>
  <Slides>47</Slides>
  <Notes>10</Notes>
  <HiddenSlides>1</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47</vt:i4>
      </vt:variant>
    </vt:vector>
  </HeadingPairs>
  <TitlesOfParts>
    <vt:vector size="75" baseType="lpstr">
      <vt:lpstr>Aegean</vt:lpstr>
      <vt:lpstr>Aharoni</vt:lpstr>
      <vt:lpstr>Arial</vt:lpstr>
      <vt:lpstr>Arial Rounded MT Bold</vt:lpstr>
      <vt:lpstr>Calibri</vt:lpstr>
      <vt:lpstr>Calibri Light</vt:lpstr>
      <vt:lpstr>CAMPBELL</vt:lpstr>
      <vt:lpstr>Consolas</vt:lpstr>
      <vt:lpstr>David</vt:lpstr>
      <vt:lpstr>Default</vt:lpstr>
      <vt:lpstr>Georgia</vt:lpstr>
      <vt:lpstr>Helvetica</vt:lpstr>
      <vt:lpstr>Roboto</vt:lpstr>
      <vt:lpstr>system-ui</vt:lpstr>
      <vt:lpstr>Times New Roman</vt:lpstr>
      <vt:lpstr>Wingdings</vt:lpstr>
      <vt:lpstr>Office Theme</vt:lpstr>
      <vt:lpstr>Default Design</vt:lpstr>
      <vt:lpstr>6_Office Theme</vt:lpstr>
      <vt:lpstr>8_Office Theme</vt:lpstr>
      <vt:lpstr>1_Office Theme</vt:lpstr>
      <vt:lpstr>Expedition</vt:lpstr>
      <vt:lpstr>1_Expedition</vt:lpstr>
      <vt:lpstr>2_Office Theme</vt:lpstr>
      <vt:lpstr>3_Office Theme</vt:lpstr>
      <vt:lpstr>4_Office Theme</vt:lpstr>
      <vt:lpstr>24_Office Theme</vt:lpstr>
      <vt:lpstr>PhotoCompanion</vt:lpstr>
      <vt:lpstr>PowerPoint Presentation</vt:lpstr>
      <vt:lpstr>Class Schedule</vt:lpstr>
      <vt:lpstr>Objectives</vt:lpstr>
      <vt:lpstr>Bible in Three Words</vt:lpstr>
      <vt:lpstr>Let Us Reason</vt:lpstr>
      <vt:lpstr>Let Us Reason</vt:lpstr>
      <vt:lpstr>Let Us Reason</vt:lpstr>
      <vt:lpstr>PowerPoint Presentation</vt:lpstr>
      <vt:lpstr>Bible Periods</vt:lpstr>
      <vt:lpstr>Old Testament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Creation &amp; Fall</vt:lpstr>
      <vt:lpstr>Patriarchs</vt:lpstr>
      <vt:lpstr>PowerPoint Presentation</vt:lpstr>
      <vt:lpstr>Exodus &amp; Wanderings </vt:lpstr>
      <vt:lpstr>Conquest &amp; Judges </vt:lpstr>
      <vt:lpstr>United Kingdom </vt:lpstr>
      <vt:lpstr>PowerPoint Presentation</vt:lpstr>
      <vt:lpstr>United Kingdom – 3 Kings</vt:lpstr>
      <vt:lpstr>Prophetic Waves</vt:lpstr>
      <vt:lpstr>Flow of 1 Samuel</vt:lpstr>
      <vt:lpstr>Flow of 1 &amp; 2 Kings</vt:lpstr>
      <vt:lpstr>Key Verses</vt:lpstr>
      <vt:lpstr>Samuel’s Farewell</vt:lpstr>
      <vt:lpstr>Kingdom of Saul</vt:lpstr>
      <vt:lpstr>Kingdom of Saul</vt:lpstr>
      <vt:lpstr>PowerPoint Presentation</vt:lpstr>
      <vt:lpstr>Now Saul waited seven days . . . but Samuel did not come to Gilgal</vt:lpstr>
      <vt:lpstr>And Saul said, “Bring to me the burnt-offering and the peace offerings.” And he offered them</vt:lpstr>
      <vt:lpstr>Davidic Covenant  2 Samuel 7</vt:lpstr>
      <vt:lpstr>PowerPoint Presentation</vt:lpstr>
      <vt:lpstr>PowerPoint Presentation</vt:lpstr>
      <vt:lpstr>What gods did Solomon build idols/altars for his wives?</vt:lpstr>
      <vt:lpstr>God’s Promises</vt:lpstr>
      <vt:lpstr>God’s Promises</vt:lpstr>
      <vt:lpstr>God’s Promises</vt:lpstr>
      <vt:lpstr>God’s Promises</vt:lpstr>
      <vt:lpstr>God’s Promises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Power Point</dc:title>
  <dc:creator>Danny Haynes</dc:creator>
  <cp:lastModifiedBy>Robert Haynes</cp:lastModifiedBy>
  <cp:revision>252</cp:revision>
  <cp:lastPrinted>2020-11-23T22:03:49Z</cp:lastPrinted>
  <dcterms:created xsi:type="dcterms:W3CDTF">2012-07-02T19:34:14Z</dcterms:created>
  <dcterms:modified xsi:type="dcterms:W3CDTF">2020-11-30T23:49:41Z</dcterms:modified>
</cp:coreProperties>
</file>