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</p:sldIdLst>
  <p:sldSz cy="5715000" cx="9144000"/>
  <p:notesSz cx="6858000" cy="9144000"/>
  <p:embeddedFontLst>
    <p:embeddedFont>
      <p:font typeface="Raleway"/>
      <p:regular r:id="rId12"/>
      <p:bold r:id="rId13"/>
      <p:italic r:id="rId14"/>
      <p:boldItalic r:id="rId15"/>
    </p:embeddedFont>
    <p:embeddedFont>
      <p:font typeface="Lato"/>
      <p:regular r:id="rId16"/>
      <p:bold r:id="rId17"/>
      <p:italic r:id="rId18"/>
      <p:boldItalic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3515F227-648F-4075-B269-5CF6E55E269C}">
  <a:tblStyle styleId="{3515F227-648F-4075-B269-5CF6E55E269C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80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font" Target="fonts/Raleway-bold.fntdata"/><Relationship Id="rId12" Type="http://schemas.openxmlformats.org/officeDocument/2006/relationships/font" Target="fonts/Raleway-regular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5" Type="http://schemas.openxmlformats.org/officeDocument/2006/relationships/font" Target="fonts/Raleway-boldItalic.fntdata"/><Relationship Id="rId14" Type="http://schemas.openxmlformats.org/officeDocument/2006/relationships/font" Target="fonts/Raleway-italic.fntdata"/><Relationship Id="rId17" Type="http://schemas.openxmlformats.org/officeDocument/2006/relationships/font" Target="fonts/Lato-bold.fntdata"/><Relationship Id="rId16" Type="http://schemas.openxmlformats.org/officeDocument/2006/relationships/font" Target="fonts/Lato-regular.fntdata"/><Relationship Id="rId5" Type="http://schemas.openxmlformats.org/officeDocument/2006/relationships/slideMaster" Target="slideMasters/slideMaster1.xml"/><Relationship Id="rId19" Type="http://schemas.openxmlformats.org/officeDocument/2006/relationships/font" Target="fonts/Lato-boldItalic.fntdata"/><Relationship Id="rId6" Type="http://schemas.openxmlformats.org/officeDocument/2006/relationships/notesMaster" Target="notesMasters/notesMaster1.xml"/><Relationship Id="rId18" Type="http://schemas.openxmlformats.org/officeDocument/2006/relationships/font" Target="fonts/Lato-italic.fntdata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686104" y="685800"/>
            <a:ext cx="54864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:notes"/>
          <p:cNvSpPr/>
          <p:nvPr>
            <p:ph idx="2" type="sldImg"/>
          </p:nvPr>
        </p:nvSpPr>
        <p:spPr>
          <a:xfrm>
            <a:off x="686104" y="685800"/>
            <a:ext cx="54864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b5fba0be7d_0_77:notes"/>
          <p:cNvSpPr/>
          <p:nvPr>
            <p:ph idx="2" type="sldImg"/>
          </p:nvPr>
        </p:nvSpPr>
        <p:spPr>
          <a:xfrm>
            <a:off x="686100" y="685800"/>
            <a:ext cx="54864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b5fba0be7d_0_7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be198364b1_0_5:notes"/>
          <p:cNvSpPr/>
          <p:nvPr>
            <p:ph idx="2" type="sldImg"/>
          </p:nvPr>
        </p:nvSpPr>
        <p:spPr>
          <a:xfrm>
            <a:off x="686100" y="685800"/>
            <a:ext cx="54864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be198364b1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be198364b1_1_9:notes"/>
          <p:cNvSpPr/>
          <p:nvPr>
            <p:ph idx="2" type="sldImg"/>
          </p:nvPr>
        </p:nvSpPr>
        <p:spPr>
          <a:xfrm>
            <a:off x="686100" y="685800"/>
            <a:ext cx="54864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be198364b1_1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be198364b1_0_16:notes"/>
          <p:cNvSpPr/>
          <p:nvPr>
            <p:ph idx="2" type="sldImg"/>
          </p:nvPr>
        </p:nvSpPr>
        <p:spPr>
          <a:xfrm>
            <a:off x="686100" y="685800"/>
            <a:ext cx="54864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be198364b1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lt2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5421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830392" y="1323732"/>
            <a:ext cx="745763" cy="50919"/>
            <a:chOff x="4580561" y="2589004"/>
            <a:chExt cx="1064464" cy="25200"/>
          </a:xfrm>
        </p:grpSpPr>
        <p:sp>
          <p:nvSpPr>
            <p:cNvPr id="12" name="Google Shape;12;p2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4" name="Google Shape;14;p2"/>
          <p:cNvSpPr txBox="1"/>
          <p:nvPr>
            <p:ph type="ctrTitle"/>
          </p:nvPr>
        </p:nvSpPr>
        <p:spPr>
          <a:xfrm>
            <a:off x="729450" y="1469389"/>
            <a:ext cx="7688100" cy="1849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" type="subTitle"/>
          </p:nvPr>
        </p:nvSpPr>
        <p:spPr>
          <a:xfrm>
            <a:off x="729627" y="3525444"/>
            <a:ext cx="7688100" cy="60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536302" y="5277612"/>
            <a:ext cx="548700" cy="437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dk1"/>
        </a:solidFill>
      </p:bgPr>
    </p:bg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oogle Shape;74;p11"/>
          <p:cNvGrpSpPr/>
          <p:nvPr/>
        </p:nvGrpSpPr>
        <p:grpSpPr>
          <a:xfrm>
            <a:off x="830392" y="4632482"/>
            <a:ext cx="745763" cy="50919"/>
            <a:chOff x="4580561" y="2589004"/>
            <a:chExt cx="1064464" cy="25200"/>
          </a:xfrm>
        </p:grpSpPr>
        <p:sp>
          <p:nvSpPr>
            <p:cNvPr id="75" name="Google Shape;75;p11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" name="Google Shape;76;p11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7" name="Google Shape;77;p11"/>
          <p:cNvSpPr txBox="1"/>
          <p:nvPr>
            <p:ph hasCustomPrompt="1" type="title"/>
          </p:nvPr>
        </p:nvSpPr>
        <p:spPr>
          <a:xfrm>
            <a:off x="729450" y="815500"/>
            <a:ext cx="7688400" cy="1383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8" name="Google Shape;78;p11"/>
          <p:cNvSpPr txBox="1"/>
          <p:nvPr>
            <p:ph idx="1" type="body"/>
          </p:nvPr>
        </p:nvSpPr>
        <p:spPr>
          <a:xfrm>
            <a:off x="729450" y="2525431"/>
            <a:ext cx="7688400" cy="1755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9" name="Google Shape;79;p11"/>
          <p:cNvSpPr txBox="1"/>
          <p:nvPr>
            <p:ph idx="12" type="sldNum"/>
          </p:nvPr>
        </p:nvSpPr>
        <p:spPr>
          <a:xfrm>
            <a:off x="8536302" y="5277612"/>
            <a:ext cx="548700" cy="437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2"/>
          <p:cNvSpPr txBox="1"/>
          <p:nvPr>
            <p:ph idx="12" type="sldNum"/>
          </p:nvPr>
        </p:nvSpPr>
        <p:spPr>
          <a:xfrm>
            <a:off x="8536302" y="5277612"/>
            <a:ext cx="548700" cy="437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oogle Shape;18;p3"/>
          <p:cNvGrpSpPr/>
          <p:nvPr/>
        </p:nvGrpSpPr>
        <p:grpSpPr>
          <a:xfrm>
            <a:off x="830392" y="1323732"/>
            <a:ext cx="745763" cy="50919"/>
            <a:chOff x="4580561" y="2589004"/>
            <a:chExt cx="1064464" cy="25200"/>
          </a:xfrm>
        </p:grpSpPr>
        <p:sp>
          <p:nvSpPr>
            <p:cNvPr id="19" name="Google Shape;19;p3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" name="Google Shape;20;p3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1" name="Google Shape;21;p3"/>
          <p:cNvSpPr txBox="1"/>
          <p:nvPr>
            <p:ph type="title"/>
          </p:nvPr>
        </p:nvSpPr>
        <p:spPr>
          <a:xfrm>
            <a:off x="729450" y="1469389"/>
            <a:ext cx="7688400" cy="168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8536302" y="5277612"/>
            <a:ext cx="548700" cy="437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/>
          <p:nvPr/>
        </p:nvSpPr>
        <p:spPr>
          <a:xfrm>
            <a:off x="0" y="0"/>
            <a:ext cx="9144000" cy="5421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5" name="Google Shape;25;p4"/>
          <p:cNvGrpSpPr/>
          <p:nvPr/>
        </p:nvGrpSpPr>
        <p:grpSpPr>
          <a:xfrm>
            <a:off x="830392" y="1323732"/>
            <a:ext cx="745763" cy="50919"/>
            <a:chOff x="4580561" y="2589004"/>
            <a:chExt cx="1064464" cy="25200"/>
          </a:xfrm>
        </p:grpSpPr>
        <p:sp>
          <p:nvSpPr>
            <p:cNvPr id="26" name="Google Shape;26;p4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" name="Google Shape;27;p4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8" name="Google Shape;28;p4"/>
          <p:cNvSpPr txBox="1"/>
          <p:nvPr>
            <p:ph type="title"/>
          </p:nvPr>
        </p:nvSpPr>
        <p:spPr>
          <a:xfrm>
            <a:off x="729450" y="1465167"/>
            <a:ext cx="7688700" cy="59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29" name="Google Shape;29;p4"/>
          <p:cNvSpPr txBox="1"/>
          <p:nvPr>
            <p:ph idx="1" type="body"/>
          </p:nvPr>
        </p:nvSpPr>
        <p:spPr>
          <a:xfrm>
            <a:off x="729450" y="2309861"/>
            <a:ext cx="7688700" cy="2512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0" name="Google Shape;30;p4"/>
          <p:cNvSpPr txBox="1"/>
          <p:nvPr>
            <p:ph idx="12" type="sldNum"/>
          </p:nvPr>
        </p:nvSpPr>
        <p:spPr>
          <a:xfrm>
            <a:off x="8536302" y="5277612"/>
            <a:ext cx="548700" cy="437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/>
          <p:nvPr/>
        </p:nvSpPr>
        <p:spPr>
          <a:xfrm>
            <a:off x="0" y="0"/>
            <a:ext cx="9144000" cy="5421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3" name="Google Shape;33;p5"/>
          <p:cNvGrpSpPr/>
          <p:nvPr/>
        </p:nvGrpSpPr>
        <p:grpSpPr>
          <a:xfrm>
            <a:off x="830392" y="1323732"/>
            <a:ext cx="745763" cy="50919"/>
            <a:chOff x="4580561" y="2589004"/>
            <a:chExt cx="1064464" cy="25200"/>
          </a:xfrm>
        </p:grpSpPr>
        <p:sp>
          <p:nvSpPr>
            <p:cNvPr id="34" name="Google Shape;34;p5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" name="Google Shape;35;p5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6" name="Google Shape;36;p5"/>
          <p:cNvSpPr txBox="1"/>
          <p:nvPr>
            <p:ph type="title"/>
          </p:nvPr>
        </p:nvSpPr>
        <p:spPr>
          <a:xfrm>
            <a:off x="729450" y="1465167"/>
            <a:ext cx="7688400" cy="59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37" name="Google Shape;37;p5"/>
          <p:cNvSpPr txBox="1"/>
          <p:nvPr>
            <p:ph idx="1" type="body"/>
          </p:nvPr>
        </p:nvSpPr>
        <p:spPr>
          <a:xfrm>
            <a:off x="729325" y="2309861"/>
            <a:ext cx="3774300" cy="2512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8" name="Google Shape;38;p5"/>
          <p:cNvSpPr txBox="1"/>
          <p:nvPr>
            <p:ph idx="2" type="body"/>
          </p:nvPr>
        </p:nvSpPr>
        <p:spPr>
          <a:xfrm>
            <a:off x="4643604" y="2309861"/>
            <a:ext cx="3774300" cy="2512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9" name="Google Shape;39;p5"/>
          <p:cNvSpPr txBox="1"/>
          <p:nvPr>
            <p:ph idx="12" type="sldNum"/>
          </p:nvPr>
        </p:nvSpPr>
        <p:spPr>
          <a:xfrm>
            <a:off x="8536302" y="5277612"/>
            <a:ext cx="548700" cy="437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/>
          <p:nvPr/>
        </p:nvSpPr>
        <p:spPr>
          <a:xfrm>
            <a:off x="0" y="0"/>
            <a:ext cx="9144000" cy="5421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2" name="Google Shape;42;p6"/>
          <p:cNvGrpSpPr/>
          <p:nvPr/>
        </p:nvGrpSpPr>
        <p:grpSpPr>
          <a:xfrm>
            <a:off x="830392" y="1323732"/>
            <a:ext cx="745763" cy="50919"/>
            <a:chOff x="4580561" y="2589004"/>
            <a:chExt cx="1064464" cy="25200"/>
          </a:xfrm>
        </p:grpSpPr>
        <p:sp>
          <p:nvSpPr>
            <p:cNvPr id="43" name="Google Shape;43;p6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" name="Google Shape;44;p6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5" name="Google Shape;45;p6"/>
          <p:cNvSpPr txBox="1"/>
          <p:nvPr>
            <p:ph type="title"/>
          </p:nvPr>
        </p:nvSpPr>
        <p:spPr>
          <a:xfrm>
            <a:off x="729450" y="1465167"/>
            <a:ext cx="7688400" cy="59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6" name="Google Shape;46;p6"/>
          <p:cNvSpPr txBox="1"/>
          <p:nvPr>
            <p:ph idx="12" type="sldNum"/>
          </p:nvPr>
        </p:nvSpPr>
        <p:spPr>
          <a:xfrm>
            <a:off x="8536302" y="5277612"/>
            <a:ext cx="548700" cy="437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7"/>
          <p:cNvSpPr/>
          <p:nvPr/>
        </p:nvSpPr>
        <p:spPr>
          <a:xfrm>
            <a:off x="0" y="0"/>
            <a:ext cx="9144000" cy="5421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9" name="Google Shape;49;p7"/>
          <p:cNvGrpSpPr/>
          <p:nvPr/>
        </p:nvGrpSpPr>
        <p:grpSpPr>
          <a:xfrm>
            <a:off x="830392" y="1323732"/>
            <a:ext cx="745763" cy="50919"/>
            <a:chOff x="4580561" y="2589004"/>
            <a:chExt cx="1064464" cy="25200"/>
          </a:xfrm>
        </p:grpSpPr>
        <p:sp>
          <p:nvSpPr>
            <p:cNvPr id="50" name="Google Shape;50;p7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" name="Google Shape;51;p7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2" name="Google Shape;52;p7"/>
          <p:cNvSpPr txBox="1"/>
          <p:nvPr>
            <p:ph type="title"/>
          </p:nvPr>
        </p:nvSpPr>
        <p:spPr>
          <a:xfrm>
            <a:off x="730000" y="1465167"/>
            <a:ext cx="3300900" cy="15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53" name="Google Shape;53;p7"/>
          <p:cNvSpPr txBox="1"/>
          <p:nvPr>
            <p:ph idx="1" type="body"/>
          </p:nvPr>
        </p:nvSpPr>
        <p:spPr>
          <a:xfrm>
            <a:off x="721225" y="3090806"/>
            <a:ext cx="3300900" cy="177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4" name="Google Shape;54;p7"/>
          <p:cNvSpPr txBox="1"/>
          <p:nvPr>
            <p:ph idx="12" type="sldNum"/>
          </p:nvPr>
        </p:nvSpPr>
        <p:spPr>
          <a:xfrm>
            <a:off x="8536302" y="5277612"/>
            <a:ext cx="548700" cy="437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3"/>
        </a:solidFill>
      </p:bgPr>
    </p:bg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oogle Shape;56;p8"/>
          <p:cNvGrpSpPr/>
          <p:nvPr/>
        </p:nvGrpSpPr>
        <p:grpSpPr>
          <a:xfrm>
            <a:off x="830392" y="4632482"/>
            <a:ext cx="745763" cy="50919"/>
            <a:chOff x="4580561" y="2589004"/>
            <a:chExt cx="1064464" cy="25200"/>
          </a:xfrm>
        </p:grpSpPr>
        <p:sp>
          <p:nvSpPr>
            <p:cNvPr id="57" name="Google Shape;57;p8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" name="Google Shape;58;p8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9" name="Google Shape;59;p8"/>
          <p:cNvSpPr txBox="1"/>
          <p:nvPr>
            <p:ph type="title"/>
          </p:nvPr>
        </p:nvSpPr>
        <p:spPr>
          <a:xfrm>
            <a:off x="729450" y="960333"/>
            <a:ext cx="7021200" cy="3316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0" name="Google Shape;60;p8"/>
          <p:cNvSpPr txBox="1"/>
          <p:nvPr>
            <p:ph idx="12" type="sldNum"/>
          </p:nvPr>
        </p:nvSpPr>
        <p:spPr>
          <a:xfrm>
            <a:off x="8536302" y="5277612"/>
            <a:ext cx="548700" cy="437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9"/>
          <p:cNvSpPr/>
          <p:nvPr/>
        </p:nvSpPr>
        <p:spPr>
          <a:xfrm>
            <a:off x="0" y="0"/>
            <a:ext cx="4572000" cy="5715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3" name="Google Shape;63;p9"/>
          <p:cNvGrpSpPr/>
          <p:nvPr/>
        </p:nvGrpSpPr>
        <p:grpSpPr>
          <a:xfrm>
            <a:off x="830392" y="1323732"/>
            <a:ext cx="745763" cy="50919"/>
            <a:chOff x="4580561" y="2589004"/>
            <a:chExt cx="1064464" cy="25200"/>
          </a:xfrm>
        </p:grpSpPr>
        <p:sp>
          <p:nvSpPr>
            <p:cNvPr id="64" name="Google Shape;64;p9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" name="Google Shape;65;p9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6" name="Google Shape;66;p9"/>
          <p:cNvSpPr txBox="1"/>
          <p:nvPr>
            <p:ph type="title"/>
          </p:nvPr>
        </p:nvSpPr>
        <p:spPr>
          <a:xfrm>
            <a:off x="730000" y="1465167"/>
            <a:ext cx="3300900" cy="187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67" name="Google Shape;67;p9"/>
          <p:cNvSpPr txBox="1"/>
          <p:nvPr>
            <p:ph idx="1" type="subTitle"/>
          </p:nvPr>
        </p:nvSpPr>
        <p:spPr>
          <a:xfrm>
            <a:off x="724950" y="3512806"/>
            <a:ext cx="3300900" cy="843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68" name="Google Shape;68;p9"/>
          <p:cNvSpPr txBox="1"/>
          <p:nvPr>
            <p:ph idx="2" type="body"/>
          </p:nvPr>
        </p:nvSpPr>
        <p:spPr>
          <a:xfrm>
            <a:off x="5174225" y="1502917"/>
            <a:ext cx="3374400" cy="3361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9" name="Google Shape;69;p9"/>
          <p:cNvSpPr txBox="1"/>
          <p:nvPr>
            <p:ph idx="12" type="sldNum"/>
          </p:nvPr>
        </p:nvSpPr>
        <p:spPr>
          <a:xfrm>
            <a:off x="8536302" y="5277612"/>
            <a:ext cx="548700" cy="437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0"/>
          <p:cNvSpPr txBox="1"/>
          <p:nvPr>
            <p:ph idx="1" type="body"/>
          </p:nvPr>
        </p:nvSpPr>
        <p:spPr>
          <a:xfrm>
            <a:off x="724950" y="4858390"/>
            <a:ext cx="7697400" cy="51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72" name="Google Shape;72;p10"/>
          <p:cNvSpPr txBox="1"/>
          <p:nvPr>
            <p:ph idx="12" type="sldNum"/>
          </p:nvPr>
        </p:nvSpPr>
        <p:spPr>
          <a:xfrm>
            <a:off x="8536302" y="5277612"/>
            <a:ext cx="548700" cy="437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treamline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94472"/>
            <a:ext cx="8520600" cy="636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280528"/>
            <a:ext cx="8520600" cy="379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Lato"/>
              <a:buChar char="●"/>
              <a:defRPr sz="13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29845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29845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29845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29845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29845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29845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29845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29845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536302" y="5277612"/>
            <a:ext cx="548700" cy="43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3"/>
          <p:cNvSpPr txBox="1"/>
          <p:nvPr>
            <p:ph type="ctrTitle"/>
          </p:nvPr>
        </p:nvSpPr>
        <p:spPr>
          <a:xfrm>
            <a:off x="786050" y="1932667"/>
            <a:ext cx="7688100" cy="1849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Do You Fear God for Nothing?</a:t>
            </a:r>
            <a:endParaRPr/>
          </a:p>
        </p:txBody>
      </p:sp>
      <p:sp>
        <p:nvSpPr>
          <p:cNvPr id="87" name="Google Shape;87;p13"/>
          <p:cNvSpPr txBox="1"/>
          <p:nvPr>
            <p:ph idx="1" type="subTitle"/>
          </p:nvPr>
        </p:nvSpPr>
        <p:spPr>
          <a:xfrm>
            <a:off x="727952" y="2857500"/>
            <a:ext cx="7688100" cy="60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Job 1; Luke 15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4"/>
          <p:cNvSpPr txBox="1"/>
          <p:nvPr>
            <p:ph type="title"/>
          </p:nvPr>
        </p:nvSpPr>
        <p:spPr>
          <a:xfrm>
            <a:off x="727650" y="679056"/>
            <a:ext cx="7688700" cy="59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/>
              <a:t>Why Are You a Christian?</a:t>
            </a:r>
            <a:endParaRPr sz="2800"/>
          </a:p>
        </p:txBody>
      </p:sp>
      <p:graphicFrame>
        <p:nvGraphicFramePr>
          <p:cNvPr id="93" name="Google Shape;93;p14"/>
          <p:cNvGraphicFramePr/>
          <p:nvPr/>
        </p:nvGraphicFramePr>
        <p:xfrm>
          <a:off x="952500" y="1526222"/>
          <a:ext cx="3000000" cy="3000000"/>
        </p:xfrm>
        <a:graphic>
          <a:graphicData uri="http://schemas.openxmlformats.org/drawingml/2006/table">
            <a:tbl>
              <a:tblPr>
                <a:noFill/>
                <a:tableStyleId>{3515F227-648F-4075-B269-5CF6E55E269C}</a:tableStyleId>
              </a:tblPr>
              <a:tblGrid>
                <a:gridCol w="3619500"/>
                <a:gridCol w="3619500"/>
              </a:tblGrid>
              <a:tr h="19739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800">
                          <a:solidFill>
                            <a:schemeClr val="accent3"/>
                          </a:solidFill>
                        </a:rPr>
                        <a:t>Gain</a:t>
                      </a:r>
                      <a:endParaRPr sz="2800">
                        <a:solidFill>
                          <a:schemeClr val="accent3"/>
                        </a:solidFill>
                      </a:endParaRPr>
                    </a:p>
                    <a:p>
                      <a:pPr indent="-355600" lvl="0" marL="5080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600"/>
                        <a:buChar char="-"/>
                      </a:pPr>
                      <a:r>
                        <a:rPr lang="en" sz="1600"/>
                        <a:t>Avoid harmful consequences, healthy relationships, economic security, peace of mind, hope, etc.</a:t>
                      </a:r>
                      <a:endParaRPr sz="1600"/>
                    </a:p>
                    <a:p>
                      <a:pPr indent="-355600" lvl="0" marL="5080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600"/>
                        <a:buChar char="-"/>
                      </a:pPr>
                      <a:r>
                        <a:rPr lang="en" sz="1600"/>
                        <a:t>Saul: 1 Sam. 10-15</a:t>
                      </a:r>
                      <a:endParaRPr sz="1600"/>
                    </a:p>
                  </a:txBody>
                  <a:tcPr marT="101575" marB="10157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800">
                          <a:solidFill>
                            <a:schemeClr val="accent3"/>
                          </a:solidFill>
                        </a:rPr>
                        <a:t>Habit/Identity</a:t>
                      </a:r>
                      <a:endParaRPr sz="2800">
                        <a:solidFill>
                          <a:schemeClr val="accent3"/>
                        </a:solidFill>
                      </a:endParaRPr>
                    </a:p>
                    <a:p>
                      <a:pPr indent="-355600" lvl="0" marL="5080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600"/>
                        <a:buChar char="-"/>
                      </a:pPr>
                      <a:r>
                        <a:rPr lang="en" sz="1600"/>
                        <a:t>Family, comfort, security, stability</a:t>
                      </a:r>
                      <a:endParaRPr sz="1600"/>
                    </a:p>
                    <a:p>
                      <a:pPr indent="-355600" lvl="0" marL="5080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600"/>
                        <a:buChar char="-"/>
                      </a:pPr>
                      <a:r>
                        <a:rPr lang="en" sz="1600"/>
                        <a:t>Church at Ephesus: </a:t>
                      </a:r>
                      <a:r>
                        <a:rPr lang="en" sz="1600"/>
                        <a:t>Rev. 2</a:t>
                      </a:r>
                      <a:endParaRPr sz="1600"/>
                    </a:p>
                  </a:txBody>
                  <a:tcPr marT="101575" marB="10157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9739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800">
                          <a:solidFill>
                            <a:schemeClr val="accent3"/>
                          </a:solidFill>
                        </a:rPr>
                        <a:t>Fear/Pressure</a:t>
                      </a:r>
                      <a:endParaRPr sz="2800">
                        <a:solidFill>
                          <a:schemeClr val="accent3"/>
                        </a:solidFill>
                      </a:endParaRPr>
                    </a:p>
                    <a:p>
                      <a:pPr indent="-355600" lvl="0" marL="5080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600"/>
                        <a:buChar char="-"/>
                      </a:pPr>
                      <a:r>
                        <a:rPr lang="en" sz="1600"/>
                        <a:t>Fear of family</a:t>
                      </a:r>
                      <a:endParaRPr sz="1600"/>
                    </a:p>
                    <a:p>
                      <a:pPr indent="-355600" lvl="0" marL="5080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600"/>
                        <a:buChar char="-"/>
                      </a:pPr>
                      <a:r>
                        <a:rPr lang="en" sz="1600"/>
                        <a:t>Fear of loved ones</a:t>
                      </a:r>
                      <a:endParaRPr sz="1600"/>
                    </a:p>
                    <a:p>
                      <a:pPr indent="-355600" lvl="0" marL="5080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600"/>
                        <a:buChar char="-"/>
                      </a:pPr>
                      <a:r>
                        <a:rPr lang="en" sz="1600"/>
                        <a:t>Fear of </a:t>
                      </a:r>
                      <a:r>
                        <a:rPr lang="en" sz="1600"/>
                        <a:t>friends</a:t>
                      </a:r>
                      <a:endParaRPr sz="1600"/>
                    </a:p>
                    <a:p>
                      <a:pPr indent="-355600" lvl="0" marL="5080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600"/>
                        <a:buChar char="-"/>
                      </a:pPr>
                      <a:r>
                        <a:rPr lang="en" sz="1600"/>
                        <a:t>Fear of God</a:t>
                      </a:r>
                      <a:endParaRPr sz="1600"/>
                    </a:p>
                    <a:p>
                      <a:pPr indent="0" lvl="0" marL="5080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/>
                    </a:p>
                  </a:txBody>
                  <a:tcPr marT="101575" marB="10157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800">
                          <a:solidFill>
                            <a:schemeClr val="accent3"/>
                          </a:solidFill>
                        </a:rPr>
                        <a:t>Evidence/Logic</a:t>
                      </a:r>
                      <a:endParaRPr sz="2800">
                        <a:solidFill>
                          <a:schemeClr val="accent3"/>
                        </a:solidFill>
                      </a:endParaRPr>
                    </a:p>
                    <a:p>
                      <a:pPr indent="-355600" lvl="0" marL="5080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600"/>
                        <a:buChar char="-"/>
                      </a:pPr>
                      <a:r>
                        <a:rPr lang="en" sz="1600"/>
                        <a:t>Christianity best explains our world</a:t>
                      </a:r>
                      <a:endParaRPr sz="1600"/>
                    </a:p>
                    <a:p>
                      <a:pPr indent="-355600" lvl="0" marL="5080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600"/>
                        <a:buChar char="-"/>
                      </a:pPr>
                      <a:r>
                        <a:rPr lang="en" sz="1600"/>
                        <a:t>Christianity best answers life’s questions</a:t>
                      </a:r>
                      <a:endParaRPr sz="1600"/>
                    </a:p>
                    <a:p>
                      <a:pPr indent="-355600" lvl="0" marL="5080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600"/>
                        <a:buChar char="-"/>
                      </a:pPr>
                      <a:r>
                        <a:rPr lang="en" sz="1600"/>
                        <a:t>Ecc. 8:17; 1 Cor. 1:25</a:t>
                      </a:r>
                      <a:endParaRPr sz="1600"/>
                    </a:p>
                  </a:txBody>
                  <a:tcPr marT="101575" marB="10157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94" name="Google Shape;94;p14"/>
          <p:cNvSpPr/>
          <p:nvPr/>
        </p:nvSpPr>
        <p:spPr>
          <a:xfrm>
            <a:off x="952500" y="3507117"/>
            <a:ext cx="3629400" cy="19809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p14"/>
          <p:cNvSpPr/>
          <p:nvPr/>
        </p:nvSpPr>
        <p:spPr>
          <a:xfrm>
            <a:off x="4581900" y="3507117"/>
            <a:ext cx="3629400" cy="19809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" name="Google Shape;96;p14"/>
          <p:cNvSpPr/>
          <p:nvPr/>
        </p:nvSpPr>
        <p:spPr>
          <a:xfrm>
            <a:off x="4581900" y="1526217"/>
            <a:ext cx="3629400" cy="19809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14"/>
          <p:cNvSpPr/>
          <p:nvPr/>
        </p:nvSpPr>
        <p:spPr>
          <a:xfrm>
            <a:off x="952500" y="1526217"/>
            <a:ext cx="3629400" cy="19809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5"/>
          <p:cNvSpPr txBox="1"/>
          <p:nvPr>
            <p:ph type="title"/>
          </p:nvPr>
        </p:nvSpPr>
        <p:spPr>
          <a:xfrm>
            <a:off x="729450" y="655472"/>
            <a:ext cx="7688700" cy="59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/>
              <a:t>Requirements of Christianity</a:t>
            </a:r>
            <a:endParaRPr sz="2800"/>
          </a:p>
        </p:txBody>
      </p:sp>
      <p:graphicFrame>
        <p:nvGraphicFramePr>
          <p:cNvPr id="103" name="Google Shape;103;p15"/>
          <p:cNvGraphicFramePr/>
          <p:nvPr/>
        </p:nvGraphicFramePr>
        <p:xfrm>
          <a:off x="954300" y="1777194"/>
          <a:ext cx="3000000" cy="3000000"/>
        </p:xfrm>
        <a:graphic>
          <a:graphicData uri="http://schemas.openxmlformats.org/drawingml/2006/table">
            <a:tbl>
              <a:tblPr>
                <a:noFill/>
                <a:tableStyleId>{3515F227-648F-4075-B269-5CF6E55E269C}</a:tableStyleId>
              </a:tblPr>
              <a:tblGrid>
                <a:gridCol w="3619500"/>
                <a:gridCol w="3619500"/>
              </a:tblGrid>
              <a:tr h="17518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800">
                          <a:solidFill>
                            <a:schemeClr val="accent3"/>
                          </a:solidFill>
                        </a:rPr>
                        <a:t>Obedience</a:t>
                      </a:r>
                      <a:endParaRPr sz="2800">
                        <a:solidFill>
                          <a:schemeClr val="accent3"/>
                        </a:solidFill>
                      </a:endParaRPr>
                    </a:p>
                    <a:p>
                      <a:pPr indent="-342900" lvl="0" marL="5080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Char char="-"/>
                      </a:pPr>
                      <a:r>
                        <a:rPr lang="en" sz="1400" u="sng"/>
                        <a:t>Gain</a:t>
                      </a:r>
                      <a:r>
                        <a:rPr lang="en" sz="1400"/>
                        <a:t> - as long as the gifts last</a:t>
                      </a:r>
                      <a:endParaRPr sz="1400"/>
                    </a:p>
                    <a:p>
                      <a:pPr indent="-342900" lvl="0" marL="5080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Char char="-"/>
                      </a:pPr>
                      <a:r>
                        <a:rPr lang="en" sz="1400" u="sng"/>
                        <a:t>Habit</a:t>
                      </a:r>
                      <a:r>
                        <a:rPr lang="en" sz="1400"/>
                        <a:t> - as long as it’s worth it</a:t>
                      </a:r>
                      <a:endParaRPr sz="1400"/>
                    </a:p>
                    <a:p>
                      <a:pPr indent="-342900" lvl="0" marL="5080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Char char="-"/>
                      </a:pPr>
                      <a:r>
                        <a:rPr lang="en" sz="1400" u="sng"/>
                        <a:t>Fear</a:t>
                      </a:r>
                      <a:r>
                        <a:rPr lang="en" sz="1400"/>
                        <a:t> - lacks love</a:t>
                      </a:r>
                      <a:endParaRPr sz="1400"/>
                    </a:p>
                    <a:p>
                      <a:pPr indent="-342900" lvl="0" marL="5080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Char char="-"/>
                      </a:pPr>
                      <a:r>
                        <a:rPr lang="en" sz="1400" u="sng"/>
                        <a:t>Evidence</a:t>
                      </a:r>
                      <a:r>
                        <a:rPr lang="en" sz="1400"/>
                        <a:t> - if worldly evidence continues to lead there</a:t>
                      </a:r>
                      <a:endParaRPr sz="1400"/>
                    </a:p>
                  </a:txBody>
                  <a:tcPr marT="101575" marB="10157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800">
                          <a:solidFill>
                            <a:schemeClr val="accent3"/>
                          </a:solidFill>
                        </a:rPr>
                        <a:t>Belief</a:t>
                      </a:r>
                      <a:endParaRPr sz="2800">
                        <a:solidFill>
                          <a:schemeClr val="accent3"/>
                        </a:solidFill>
                      </a:endParaRPr>
                    </a:p>
                    <a:p>
                      <a:pPr indent="-342900" lvl="0" marL="5080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Char char="-"/>
                      </a:pPr>
                      <a:r>
                        <a:rPr lang="en" sz="1400" u="sng"/>
                        <a:t>Gain</a:t>
                      </a:r>
                      <a:r>
                        <a:rPr lang="en" sz="1400"/>
                        <a:t> - superficial/selfish</a:t>
                      </a:r>
                      <a:endParaRPr sz="1400"/>
                    </a:p>
                    <a:p>
                      <a:pPr indent="-342900" lvl="0" marL="5080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Char char="-"/>
                      </a:pPr>
                      <a:r>
                        <a:rPr lang="en" sz="1400" u="sng"/>
                        <a:t>Habit</a:t>
                      </a:r>
                      <a:r>
                        <a:rPr lang="en" sz="1400"/>
                        <a:t> - </a:t>
                      </a:r>
                      <a:r>
                        <a:rPr lang="en" sz="1400"/>
                        <a:t>superficial/selfish</a:t>
                      </a:r>
                      <a:endParaRPr sz="1400"/>
                    </a:p>
                    <a:p>
                      <a:pPr indent="-342900" lvl="0" marL="5080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Char char="-"/>
                      </a:pPr>
                      <a:r>
                        <a:rPr lang="en" sz="1400" u="sng"/>
                        <a:t>Fear</a:t>
                      </a:r>
                      <a:r>
                        <a:rPr lang="en" sz="1400"/>
                        <a:t> - </a:t>
                      </a:r>
                      <a:r>
                        <a:rPr lang="en" sz="1400"/>
                        <a:t>superficial/selfish</a:t>
                      </a:r>
                      <a:endParaRPr sz="1400"/>
                    </a:p>
                    <a:p>
                      <a:pPr indent="-342900" lvl="0" marL="5080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Char char="-"/>
                      </a:pPr>
                      <a:r>
                        <a:rPr lang="en" sz="1400" u="sng"/>
                        <a:t>Evidence</a:t>
                      </a:r>
                      <a:r>
                        <a:rPr lang="en" sz="1400"/>
                        <a:t> - belief of demons (Ja</a:t>
                      </a:r>
                      <a:r>
                        <a:rPr lang="en"/>
                        <a:t>.</a:t>
                      </a:r>
                      <a:r>
                        <a:rPr lang="en" sz="1400"/>
                        <a:t> 2)</a:t>
                      </a:r>
                      <a:endParaRPr sz="1400"/>
                    </a:p>
                  </a:txBody>
                  <a:tcPr marT="101575" marB="101575" marR="91425" marL="91425"/>
                </a:tc>
              </a:tr>
            </a:tbl>
          </a:graphicData>
        </a:graphic>
      </p:graphicFrame>
      <p:graphicFrame>
        <p:nvGraphicFramePr>
          <p:cNvPr id="104" name="Google Shape;104;p15"/>
          <p:cNvGraphicFramePr/>
          <p:nvPr/>
        </p:nvGraphicFramePr>
        <p:xfrm>
          <a:off x="2764050" y="352902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{3515F227-648F-4075-B269-5CF6E55E269C}</a:tableStyleId>
              </a:tblPr>
              <a:tblGrid>
                <a:gridCol w="3619500"/>
              </a:tblGrid>
              <a:tr h="16732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800">
                          <a:solidFill>
                            <a:schemeClr val="accent3"/>
                          </a:solidFill>
                        </a:rPr>
                        <a:t>Faith</a:t>
                      </a:r>
                      <a:endParaRPr sz="2800">
                        <a:solidFill>
                          <a:schemeClr val="accent3"/>
                        </a:solidFill>
                      </a:endParaRPr>
                    </a:p>
                    <a:p>
                      <a:pPr indent="-342900" lvl="0" marL="5080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Char char="-"/>
                      </a:pPr>
                      <a:r>
                        <a:rPr lang="en" sz="1400" u="sng"/>
                        <a:t>Gain</a:t>
                      </a:r>
                      <a:r>
                        <a:rPr lang="en" sz="1400"/>
                        <a:t> - none</a:t>
                      </a:r>
                      <a:endParaRPr sz="1400"/>
                    </a:p>
                    <a:p>
                      <a:pPr indent="-342900" lvl="0" marL="5080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Char char="-"/>
                      </a:pPr>
                      <a:r>
                        <a:rPr lang="en" sz="1400" u="sng"/>
                        <a:t>Habit</a:t>
                      </a:r>
                      <a:r>
                        <a:rPr lang="en" sz="1400"/>
                        <a:t> - none</a:t>
                      </a:r>
                      <a:endParaRPr sz="1400"/>
                    </a:p>
                    <a:p>
                      <a:pPr indent="-342900" lvl="0" marL="5080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Char char="-"/>
                      </a:pPr>
                      <a:r>
                        <a:rPr lang="en" sz="1400" u="sng"/>
                        <a:t>Fear</a:t>
                      </a:r>
                      <a:r>
                        <a:rPr lang="en" sz="1400"/>
                        <a:t> - none</a:t>
                      </a:r>
                      <a:endParaRPr sz="1400"/>
                    </a:p>
                    <a:p>
                      <a:pPr indent="-342900" lvl="0" marL="5080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Char char="-"/>
                      </a:pPr>
                      <a:r>
                        <a:rPr lang="en" sz="1400" u="sng"/>
                        <a:t>Evidence</a:t>
                      </a:r>
                      <a:r>
                        <a:rPr lang="en" sz="1400"/>
                        <a:t> - none</a:t>
                      </a:r>
                      <a:endParaRPr sz="1400"/>
                    </a:p>
                  </a:txBody>
                  <a:tcPr marT="101575" marB="101575" marR="91425" marL="91425"/>
                </a:tc>
              </a:tr>
            </a:tbl>
          </a:graphicData>
        </a:graphic>
      </p:graphicFrame>
      <p:sp>
        <p:nvSpPr>
          <p:cNvPr id="105" name="Google Shape;105;p15"/>
          <p:cNvSpPr/>
          <p:nvPr/>
        </p:nvSpPr>
        <p:spPr>
          <a:xfrm>
            <a:off x="954300" y="2302625"/>
            <a:ext cx="3619500" cy="12264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15"/>
          <p:cNvSpPr/>
          <p:nvPr/>
        </p:nvSpPr>
        <p:spPr>
          <a:xfrm>
            <a:off x="4572000" y="2302633"/>
            <a:ext cx="3629400" cy="12264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15"/>
          <p:cNvSpPr/>
          <p:nvPr/>
        </p:nvSpPr>
        <p:spPr>
          <a:xfrm>
            <a:off x="2757300" y="4056083"/>
            <a:ext cx="3629400" cy="11460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6"/>
          <p:cNvSpPr txBox="1"/>
          <p:nvPr>
            <p:ph type="title"/>
          </p:nvPr>
        </p:nvSpPr>
        <p:spPr>
          <a:xfrm>
            <a:off x="727650" y="679056"/>
            <a:ext cx="7688700" cy="59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/>
              <a:t>Why Are You a Christian?</a:t>
            </a:r>
            <a:endParaRPr sz="2800"/>
          </a:p>
        </p:txBody>
      </p:sp>
      <p:graphicFrame>
        <p:nvGraphicFramePr>
          <p:cNvPr id="113" name="Google Shape;113;p16"/>
          <p:cNvGraphicFramePr/>
          <p:nvPr/>
        </p:nvGraphicFramePr>
        <p:xfrm>
          <a:off x="952500" y="2311103"/>
          <a:ext cx="3000000" cy="3000000"/>
        </p:xfrm>
        <a:graphic>
          <a:graphicData uri="http://schemas.openxmlformats.org/drawingml/2006/table">
            <a:tbl>
              <a:tblPr>
                <a:noFill/>
                <a:tableStyleId>{3515F227-648F-4075-B269-5CF6E55E269C}</a:tableStyleId>
              </a:tblPr>
              <a:tblGrid>
                <a:gridCol w="3619500"/>
                <a:gridCol w="3619500"/>
              </a:tblGrid>
              <a:tr h="14871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800">
                          <a:solidFill>
                            <a:schemeClr val="accent3"/>
                          </a:solidFill>
                        </a:rPr>
                        <a:t>Gain</a:t>
                      </a:r>
                      <a:endParaRPr sz="2800">
                        <a:solidFill>
                          <a:schemeClr val="accent3"/>
                        </a:solidFill>
                      </a:endParaRPr>
                    </a:p>
                    <a:p>
                      <a:pPr indent="-355600" lvl="0" marL="5080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600"/>
                        <a:buChar char="-"/>
                      </a:pPr>
                      <a:r>
                        <a:rPr lang="en" sz="1600"/>
                        <a:t>God Has provided the blessings in our lives.</a:t>
                      </a:r>
                      <a:endParaRPr sz="1600"/>
                    </a:p>
                  </a:txBody>
                  <a:tcPr marT="101575" marB="10157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800">
                          <a:solidFill>
                            <a:schemeClr val="accent3"/>
                          </a:solidFill>
                        </a:rPr>
                        <a:t>Habit/Identity</a:t>
                      </a:r>
                      <a:endParaRPr sz="2800">
                        <a:solidFill>
                          <a:schemeClr val="accent3"/>
                        </a:solidFill>
                      </a:endParaRPr>
                    </a:p>
                    <a:p>
                      <a:pPr indent="-355600" lvl="0" marL="5080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600"/>
                        <a:buChar char="-"/>
                      </a:pPr>
                      <a:r>
                        <a:rPr lang="en" sz="1600"/>
                        <a:t>God has given us comfort and security, more than any earthly identity can</a:t>
                      </a:r>
                      <a:endParaRPr sz="1600"/>
                    </a:p>
                  </a:txBody>
                  <a:tcPr marT="101575" marB="10157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4871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800">
                          <a:solidFill>
                            <a:schemeClr val="accent3"/>
                          </a:solidFill>
                        </a:rPr>
                        <a:t>Fear/Pressure</a:t>
                      </a:r>
                      <a:endParaRPr sz="2800">
                        <a:solidFill>
                          <a:schemeClr val="accent3"/>
                        </a:solidFill>
                      </a:endParaRPr>
                    </a:p>
                    <a:p>
                      <a:pPr indent="-355600" lvl="0" marL="5080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600"/>
                        <a:buChar char="-"/>
                      </a:pPr>
                      <a:r>
                        <a:rPr lang="en" sz="1600"/>
                        <a:t>God has removed the fears of this life with the promise of the life to come.</a:t>
                      </a:r>
                      <a:endParaRPr sz="1600"/>
                    </a:p>
                  </a:txBody>
                  <a:tcPr marT="101575" marB="10157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800">
                          <a:solidFill>
                            <a:schemeClr val="accent3"/>
                          </a:solidFill>
                        </a:rPr>
                        <a:t>Evidence/Logic</a:t>
                      </a:r>
                      <a:endParaRPr sz="2800">
                        <a:solidFill>
                          <a:schemeClr val="accent3"/>
                        </a:solidFill>
                      </a:endParaRPr>
                    </a:p>
                    <a:p>
                      <a:pPr indent="-355600" lvl="0" marL="5080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600"/>
                        <a:buChar char="-"/>
                      </a:pPr>
                      <a:r>
                        <a:rPr lang="en" sz="1600"/>
                        <a:t>God has left us evidence to understand and proven himself worthy of trust when we don’t. </a:t>
                      </a:r>
                      <a:endParaRPr sz="1600"/>
                    </a:p>
                  </a:txBody>
                  <a:tcPr marT="101575" marB="10157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114" name="Google Shape;114;p16"/>
          <p:cNvGraphicFramePr/>
          <p:nvPr/>
        </p:nvGraphicFramePr>
        <p:xfrm>
          <a:off x="952500" y="1657972"/>
          <a:ext cx="3000000" cy="3000000"/>
        </p:xfrm>
        <a:graphic>
          <a:graphicData uri="http://schemas.openxmlformats.org/drawingml/2006/table">
            <a:tbl>
              <a:tblPr>
                <a:noFill/>
                <a:tableStyleId>{3515F227-648F-4075-B269-5CF6E55E269C}</a:tableStyleId>
              </a:tblPr>
              <a:tblGrid>
                <a:gridCol w="7239000"/>
              </a:tblGrid>
              <a:tr h="6531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800">
                          <a:solidFill>
                            <a:schemeClr val="accent3"/>
                          </a:solidFill>
                        </a:rPr>
                        <a:t>God</a:t>
                      </a:r>
                      <a:endParaRPr sz="2800">
                        <a:solidFill>
                          <a:schemeClr val="accent3"/>
                        </a:solidFill>
                      </a:endParaRPr>
                    </a:p>
                  </a:txBody>
                  <a:tcPr marT="101575" marB="10157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7"/>
          <p:cNvSpPr txBox="1"/>
          <p:nvPr>
            <p:ph type="title"/>
          </p:nvPr>
        </p:nvSpPr>
        <p:spPr>
          <a:xfrm>
            <a:off x="729450" y="616167"/>
            <a:ext cx="7688700" cy="59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/>
              <a:t>Why Are You a Christian?</a:t>
            </a:r>
            <a:endParaRPr sz="2800"/>
          </a:p>
        </p:txBody>
      </p:sp>
      <p:sp>
        <p:nvSpPr>
          <p:cNvPr id="120" name="Google Shape;120;p17"/>
          <p:cNvSpPr txBox="1"/>
          <p:nvPr>
            <p:ph idx="1" type="body"/>
          </p:nvPr>
        </p:nvSpPr>
        <p:spPr>
          <a:xfrm>
            <a:off x="729450" y="1517195"/>
            <a:ext cx="7688700" cy="594600"/>
          </a:xfrm>
          <a:prstGeom prst="rect">
            <a:avLst/>
          </a:prstGeom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>
                <a:solidFill>
                  <a:schemeClr val="accent3"/>
                </a:solidFill>
              </a:rPr>
              <a:t>God</a:t>
            </a:r>
            <a:endParaRPr sz="2800">
              <a:solidFill>
                <a:schemeClr val="accent3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 sz="1400">
              <a:solidFill>
                <a:schemeClr val="accent3"/>
              </a:solidFill>
            </a:endParaRPr>
          </a:p>
        </p:txBody>
      </p:sp>
      <p:graphicFrame>
        <p:nvGraphicFramePr>
          <p:cNvPr id="121" name="Google Shape;121;p17"/>
          <p:cNvGraphicFramePr/>
          <p:nvPr/>
        </p:nvGraphicFramePr>
        <p:xfrm>
          <a:off x="729450" y="21118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{3515F227-648F-4075-B269-5CF6E55E269C}</a:tableStyleId>
              </a:tblPr>
              <a:tblGrid>
                <a:gridCol w="7688700"/>
              </a:tblGrid>
              <a:tr h="90887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“It is only when you see the desire to be your own Savior and Lord--lying beneath both your sin and your moral goodness--that you are on the verge of understanding the gospel and becoming a Christian.” Timothy Keller, </a:t>
                      </a:r>
                      <a:r>
                        <a:rPr i="1" lang="en"/>
                        <a:t>The Prodigal God</a:t>
                      </a:r>
                      <a:r>
                        <a:rPr lang="en"/>
                        <a:t>, p. 88</a:t>
                      </a:r>
                      <a:endParaRPr sz="1700"/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122" name="Google Shape;122;p17"/>
          <p:cNvGraphicFramePr/>
          <p:nvPr/>
        </p:nvGraphicFramePr>
        <p:xfrm>
          <a:off x="729450" y="30206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{3515F227-648F-4075-B269-5CF6E55E269C}</a:tableStyleId>
              </a:tblPr>
              <a:tblGrid>
                <a:gridCol w="7688700"/>
              </a:tblGrid>
              <a:tr h="1145650">
                <a:tc>
                  <a:txBody>
                    <a:bodyPr/>
                    <a:lstStyle/>
                    <a:p>
                      <a:pPr indent="0" lvl="0" marL="0" marR="17987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“God is not merely the bounteous bestower of my life, the generous provider of all my needs, the pitiful consoler of all my sorrows, the wise guide of my course--but that he is far more than that. He saves me with an abundant deliverance; he is my eternal preserver, the portion of my inheritance, my glory.” Bernard of Clairvaux, </a:t>
                      </a:r>
                      <a:r>
                        <a:rPr i="1" lang="en"/>
                        <a:t>On Loving God</a:t>
                      </a:r>
                      <a:r>
                        <a:rPr lang="en"/>
                        <a:t>, p. 37-38</a:t>
                      </a:r>
                      <a:endParaRPr sz="2000"/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123" name="Google Shape;123;p17"/>
          <p:cNvGraphicFramePr/>
          <p:nvPr/>
        </p:nvGraphicFramePr>
        <p:xfrm>
          <a:off x="727650" y="41663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{3515F227-648F-4075-B269-5CF6E55E269C}</a:tableStyleId>
              </a:tblPr>
              <a:tblGrid>
                <a:gridCol w="7688700"/>
              </a:tblGrid>
              <a:tr h="1145650">
                <a:tc>
                  <a:txBody>
                    <a:bodyPr/>
                    <a:lstStyle/>
                    <a:p>
                      <a:pPr indent="0" lvl="0" marL="0" marR="17987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highlight>
                            <a:srgbClr val="FFFFFF"/>
                          </a:highlight>
                        </a:rPr>
                        <a:t>“</a:t>
                      </a:r>
                      <a:r>
                        <a:rPr lang="en">
                          <a:highlight>
                            <a:srgbClr val="FFFFFF"/>
                          </a:highlight>
                        </a:rPr>
                        <a:t>Let this mind be in you which was also in Christ Jesus, </a:t>
                      </a:r>
                      <a:r>
                        <a:rPr b="1" lang="en">
                          <a:highlight>
                            <a:srgbClr val="FFFFFF"/>
                          </a:highlight>
                        </a:rPr>
                        <a:t>6 </a:t>
                      </a:r>
                      <a:r>
                        <a:rPr lang="en">
                          <a:highlight>
                            <a:srgbClr val="FFFFFF"/>
                          </a:highlight>
                        </a:rPr>
                        <a:t>who, being in the form of God, did not consider it robbery to be equal with God, </a:t>
                      </a:r>
                      <a:r>
                        <a:rPr b="1" lang="en">
                          <a:highlight>
                            <a:srgbClr val="FFFFFF"/>
                          </a:highlight>
                        </a:rPr>
                        <a:t>7 </a:t>
                      </a:r>
                      <a:r>
                        <a:rPr lang="en">
                          <a:highlight>
                            <a:srgbClr val="FFFFFF"/>
                          </a:highlight>
                        </a:rPr>
                        <a:t>but made Himself of no reputation, taking the form of a bondservant, </a:t>
                      </a:r>
                      <a:r>
                        <a:rPr i="1" lang="en">
                          <a:highlight>
                            <a:srgbClr val="FFFFFF"/>
                          </a:highlight>
                        </a:rPr>
                        <a:t>and</a:t>
                      </a:r>
                      <a:r>
                        <a:rPr lang="en">
                          <a:highlight>
                            <a:srgbClr val="FFFFFF"/>
                          </a:highlight>
                        </a:rPr>
                        <a:t> coming in the likeness of men. </a:t>
                      </a:r>
                      <a:r>
                        <a:rPr b="1" lang="en">
                          <a:highlight>
                            <a:srgbClr val="FFFFFF"/>
                          </a:highlight>
                        </a:rPr>
                        <a:t>8 </a:t>
                      </a:r>
                      <a:r>
                        <a:rPr lang="en">
                          <a:highlight>
                            <a:srgbClr val="FFFFFF"/>
                          </a:highlight>
                        </a:rPr>
                        <a:t>And being found in appearance as a man, He humbled Himself and became obedient to </a:t>
                      </a:r>
                      <a:r>
                        <a:rPr i="1" lang="en">
                          <a:highlight>
                            <a:srgbClr val="FFFFFF"/>
                          </a:highlight>
                        </a:rPr>
                        <a:t>the point of</a:t>
                      </a:r>
                      <a:r>
                        <a:rPr lang="en">
                          <a:highlight>
                            <a:srgbClr val="FFFFFF"/>
                          </a:highlight>
                        </a:rPr>
                        <a:t> death, even the death of the cross.” Phil. 2:5-8</a:t>
                      </a:r>
                      <a:endParaRPr/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treamline">
  <a:themeElements>
    <a:clrScheme name="Streamline">
      <a:dk1>
        <a:srgbClr val="1A9988"/>
      </a:dk1>
      <a:lt1>
        <a:srgbClr val="FFFFFF"/>
      </a:lt1>
      <a:dk2>
        <a:srgbClr val="1A1A1A"/>
      </a:dk2>
      <a:lt2>
        <a:srgbClr val="E9EDEE"/>
      </a:lt2>
      <a:accent1>
        <a:srgbClr val="595959"/>
      </a:accent1>
      <a:accent2>
        <a:srgbClr val="6AA4C8"/>
      </a:accent2>
      <a:accent3>
        <a:srgbClr val="EB5600"/>
      </a:accent3>
      <a:accent4>
        <a:srgbClr val="A2FFE8"/>
      </a:accent4>
      <a:accent5>
        <a:srgbClr val="1C3678"/>
      </a:accent5>
      <a:accent6>
        <a:srgbClr val="FFB8A2"/>
      </a:accent6>
      <a:hlink>
        <a:srgbClr val="1C3678"/>
      </a:hlink>
      <a:folHlink>
        <a:srgbClr val="1C367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