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1"/>
  </p:notesMasterIdLst>
  <p:sldIdLst>
    <p:sldId id="274" r:id="rId2"/>
    <p:sldId id="257" r:id="rId3"/>
    <p:sldId id="266" r:id="rId4"/>
    <p:sldId id="298" r:id="rId5"/>
    <p:sldId id="300" r:id="rId6"/>
    <p:sldId id="299" r:id="rId7"/>
    <p:sldId id="301" r:id="rId8"/>
    <p:sldId id="302" r:id="rId9"/>
    <p:sldId id="303" r:id="rId10"/>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D8C3"/>
    <a:srgbClr val="E896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1588"/>
  </p:normalViewPr>
  <p:slideViewPr>
    <p:cSldViewPr snapToGrid="0" snapToObjects="1">
      <p:cViewPr varScale="1">
        <p:scale>
          <a:sx n="105" d="100"/>
          <a:sy n="105" d="100"/>
        </p:scale>
        <p:origin x="11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7EE146-B5FA-4F68-BDFE-A4F459D12B44}" type="doc">
      <dgm:prSet loTypeId="urn:microsoft.com/office/officeart/2016/7/layout/VerticalHollowActionList" loCatId="List" qsTypeId="urn:microsoft.com/office/officeart/2005/8/quickstyle/simple3" qsCatId="simple" csTypeId="urn:microsoft.com/office/officeart/2005/8/colors/colorful3" csCatId="colorful" phldr="1"/>
      <dgm:spPr/>
      <dgm:t>
        <a:bodyPr/>
        <a:lstStyle/>
        <a:p>
          <a:endParaRPr lang="en-US"/>
        </a:p>
      </dgm:t>
    </dgm:pt>
    <dgm:pt modelId="{5EE6C0CF-BB4E-4327-9F73-76240608CF5E}">
      <dgm:prSet custT="1"/>
      <dgm:spPr/>
      <dgm:t>
        <a:bodyPr/>
        <a:lstStyle/>
        <a:p>
          <a:r>
            <a:rPr lang="en-US" sz="1800" dirty="0"/>
            <a:t>Focus</a:t>
          </a:r>
          <a:endParaRPr lang="en-US" sz="1050" dirty="0"/>
        </a:p>
      </dgm:t>
    </dgm:pt>
    <dgm:pt modelId="{D33AB5FD-1880-40EC-A784-726311AEA64C}" type="parTrans" cxnId="{701E41F8-892F-4FE7-842F-9461645136E0}">
      <dgm:prSet/>
      <dgm:spPr/>
      <dgm:t>
        <a:bodyPr/>
        <a:lstStyle/>
        <a:p>
          <a:endParaRPr lang="en-US"/>
        </a:p>
      </dgm:t>
    </dgm:pt>
    <dgm:pt modelId="{8BD8667A-ABA0-4568-9097-C7C8E4459116}" type="sibTrans" cxnId="{701E41F8-892F-4FE7-842F-9461645136E0}">
      <dgm:prSet/>
      <dgm:spPr/>
      <dgm:t>
        <a:bodyPr/>
        <a:lstStyle/>
        <a:p>
          <a:endParaRPr lang="en-US"/>
        </a:p>
      </dgm:t>
    </dgm:pt>
    <dgm:pt modelId="{90F2EAAD-08BB-445C-A586-7AC4B3061289}">
      <dgm:prSet custT="1"/>
      <dgm:spPr/>
      <dgm:t>
        <a:bodyPr/>
        <a:lstStyle/>
        <a:p>
          <a:pPr algn="ctr"/>
          <a:r>
            <a:rPr lang="en-US" sz="1800" dirty="0"/>
            <a:t>on the faithfulness of God. </a:t>
          </a:r>
        </a:p>
      </dgm:t>
    </dgm:pt>
    <dgm:pt modelId="{CFFDC063-7C47-4EBE-B345-501F522169E7}" type="parTrans" cxnId="{16741088-B814-4CFA-927F-1936341C008F}">
      <dgm:prSet/>
      <dgm:spPr/>
      <dgm:t>
        <a:bodyPr/>
        <a:lstStyle/>
        <a:p>
          <a:endParaRPr lang="en-US"/>
        </a:p>
      </dgm:t>
    </dgm:pt>
    <dgm:pt modelId="{C63A7692-19DF-463D-B3B0-B3CB2C647D21}" type="sibTrans" cxnId="{16741088-B814-4CFA-927F-1936341C008F}">
      <dgm:prSet/>
      <dgm:spPr/>
      <dgm:t>
        <a:bodyPr/>
        <a:lstStyle/>
        <a:p>
          <a:endParaRPr lang="en-US"/>
        </a:p>
      </dgm:t>
    </dgm:pt>
    <dgm:pt modelId="{6A3D76F4-35EE-4DD1-95B7-FEFA094EB559}">
      <dgm:prSet custT="1"/>
      <dgm:spPr/>
      <dgm:t>
        <a:bodyPr/>
        <a:lstStyle/>
        <a:p>
          <a:r>
            <a:rPr lang="en-US" sz="1800" dirty="0"/>
            <a:t>Don’t</a:t>
          </a:r>
        </a:p>
      </dgm:t>
    </dgm:pt>
    <dgm:pt modelId="{34A013A7-FD7C-4E15-B143-C6305A210DCC}" type="parTrans" cxnId="{FC8B9D28-1E1A-485D-B29E-2F8A3D30AD5A}">
      <dgm:prSet/>
      <dgm:spPr/>
      <dgm:t>
        <a:bodyPr/>
        <a:lstStyle/>
        <a:p>
          <a:endParaRPr lang="en-US"/>
        </a:p>
      </dgm:t>
    </dgm:pt>
    <dgm:pt modelId="{405B6D51-485B-4414-A222-A09DEB126977}" type="sibTrans" cxnId="{FC8B9D28-1E1A-485D-B29E-2F8A3D30AD5A}">
      <dgm:prSet/>
      <dgm:spPr/>
      <dgm:t>
        <a:bodyPr/>
        <a:lstStyle/>
        <a:p>
          <a:endParaRPr lang="en-US"/>
        </a:p>
      </dgm:t>
    </dgm:pt>
    <dgm:pt modelId="{AE119A51-8B85-4C39-A8A0-4D2281F21AC8}">
      <dgm:prSet custT="1"/>
      <dgm:spPr/>
      <dgm:t>
        <a:bodyPr/>
        <a:lstStyle/>
        <a:p>
          <a:pPr algn="ctr"/>
          <a:r>
            <a:rPr lang="en-US" sz="1800" dirty="0"/>
            <a:t>stand alone. </a:t>
          </a:r>
        </a:p>
      </dgm:t>
    </dgm:pt>
    <dgm:pt modelId="{DF835537-3940-4CC0-BD3A-CB0CADD5FFB4}" type="parTrans" cxnId="{C2406FA4-C3D9-473D-8818-7BF047EA5C3D}">
      <dgm:prSet/>
      <dgm:spPr/>
      <dgm:t>
        <a:bodyPr/>
        <a:lstStyle/>
        <a:p>
          <a:endParaRPr lang="en-US"/>
        </a:p>
      </dgm:t>
    </dgm:pt>
    <dgm:pt modelId="{1DAA9CBF-12FE-424A-8801-F651116F76C6}" type="sibTrans" cxnId="{C2406FA4-C3D9-473D-8818-7BF047EA5C3D}">
      <dgm:prSet/>
      <dgm:spPr/>
      <dgm:t>
        <a:bodyPr/>
        <a:lstStyle/>
        <a:p>
          <a:endParaRPr lang="en-US"/>
        </a:p>
      </dgm:t>
    </dgm:pt>
    <dgm:pt modelId="{146C7322-0B0B-44E9-9B06-B9EF202332D5}">
      <dgm:prSet custT="1"/>
      <dgm:spPr/>
      <dgm:t>
        <a:bodyPr/>
        <a:lstStyle/>
        <a:p>
          <a:pPr algn="ctr"/>
          <a:r>
            <a:rPr lang="en-US" sz="1800" dirty="0"/>
            <a:t>Stay</a:t>
          </a:r>
          <a:endParaRPr lang="en-US" sz="1400" dirty="0"/>
        </a:p>
      </dgm:t>
    </dgm:pt>
    <dgm:pt modelId="{EA14F500-33B4-49B1-896A-AE958EAC51DC}" type="parTrans" cxnId="{460A12EA-A586-4770-AD15-5D8628D1501E}">
      <dgm:prSet/>
      <dgm:spPr/>
      <dgm:t>
        <a:bodyPr/>
        <a:lstStyle/>
        <a:p>
          <a:endParaRPr lang="en-US"/>
        </a:p>
      </dgm:t>
    </dgm:pt>
    <dgm:pt modelId="{7E27224A-0B85-4A10-AE2F-8C32050D446E}" type="sibTrans" cxnId="{460A12EA-A586-4770-AD15-5D8628D1501E}">
      <dgm:prSet/>
      <dgm:spPr/>
      <dgm:t>
        <a:bodyPr/>
        <a:lstStyle/>
        <a:p>
          <a:endParaRPr lang="en-US"/>
        </a:p>
      </dgm:t>
    </dgm:pt>
    <dgm:pt modelId="{F385D66A-C6F9-48B8-8488-1B91B937CFE7}">
      <dgm:prSet custT="1"/>
      <dgm:spPr/>
      <dgm:t>
        <a:bodyPr/>
        <a:lstStyle/>
        <a:p>
          <a:pPr algn="ctr"/>
          <a:r>
            <a:rPr lang="en-US" sz="1800" dirty="0"/>
            <a:t>sober and informed. </a:t>
          </a:r>
        </a:p>
      </dgm:t>
    </dgm:pt>
    <dgm:pt modelId="{0CC20E21-16F6-44FF-A794-41BBA0504097}" type="parTrans" cxnId="{84C5BF15-CF6A-41DB-BD6E-2F1F3031A2D6}">
      <dgm:prSet/>
      <dgm:spPr/>
      <dgm:t>
        <a:bodyPr/>
        <a:lstStyle/>
        <a:p>
          <a:endParaRPr lang="en-US"/>
        </a:p>
      </dgm:t>
    </dgm:pt>
    <dgm:pt modelId="{07FE33E2-D4DE-4127-B215-6AF2009A0FB1}" type="sibTrans" cxnId="{84C5BF15-CF6A-41DB-BD6E-2F1F3031A2D6}">
      <dgm:prSet/>
      <dgm:spPr/>
      <dgm:t>
        <a:bodyPr/>
        <a:lstStyle/>
        <a:p>
          <a:endParaRPr lang="en-US"/>
        </a:p>
      </dgm:t>
    </dgm:pt>
    <dgm:pt modelId="{3182B0C0-6C42-44BD-B512-D33C4BAC0A21}">
      <dgm:prSet/>
      <dgm:spPr/>
      <dgm:t>
        <a:bodyPr/>
        <a:lstStyle/>
        <a:p>
          <a:r>
            <a:rPr lang="en-US" dirty="0"/>
            <a:t>Make</a:t>
          </a:r>
        </a:p>
      </dgm:t>
    </dgm:pt>
    <dgm:pt modelId="{D0E4FF67-82B3-4A0B-A9B6-7D06DC466EC7}" type="parTrans" cxnId="{69D1B3B8-0F7C-4E01-8EA6-F15B9942B25E}">
      <dgm:prSet/>
      <dgm:spPr/>
      <dgm:t>
        <a:bodyPr/>
        <a:lstStyle/>
        <a:p>
          <a:endParaRPr lang="en-US"/>
        </a:p>
      </dgm:t>
    </dgm:pt>
    <dgm:pt modelId="{68A6B4EC-7AEC-4FD1-A5D1-6D673F54B6AB}" type="sibTrans" cxnId="{69D1B3B8-0F7C-4E01-8EA6-F15B9942B25E}">
      <dgm:prSet/>
      <dgm:spPr/>
      <dgm:t>
        <a:bodyPr/>
        <a:lstStyle/>
        <a:p>
          <a:endParaRPr lang="en-US"/>
        </a:p>
      </dgm:t>
    </dgm:pt>
    <dgm:pt modelId="{5BCB7B41-41DC-4EF8-9B30-A02AC2E55AB8}">
      <dgm:prSet/>
      <dgm:spPr/>
      <dgm:t>
        <a:bodyPr/>
        <a:lstStyle/>
        <a:p>
          <a:pPr algn="ctr"/>
          <a:r>
            <a:rPr lang="en-US" dirty="0"/>
            <a:t> no provisions for the flesh.  </a:t>
          </a:r>
        </a:p>
      </dgm:t>
    </dgm:pt>
    <dgm:pt modelId="{54040C80-C807-4459-8599-CB3AFB0B4F48}" type="parTrans" cxnId="{1BC1A904-FE49-4893-B6F8-EC22243DE94A}">
      <dgm:prSet/>
      <dgm:spPr/>
      <dgm:t>
        <a:bodyPr/>
        <a:lstStyle/>
        <a:p>
          <a:endParaRPr lang="en-US"/>
        </a:p>
      </dgm:t>
    </dgm:pt>
    <dgm:pt modelId="{AB30A90E-8303-4419-AEB7-D09F44D07853}" type="sibTrans" cxnId="{1BC1A904-FE49-4893-B6F8-EC22243DE94A}">
      <dgm:prSet/>
      <dgm:spPr/>
      <dgm:t>
        <a:bodyPr/>
        <a:lstStyle/>
        <a:p>
          <a:endParaRPr lang="en-US"/>
        </a:p>
      </dgm:t>
    </dgm:pt>
    <dgm:pt modelId="{B6BA70CE-708E-4F1A-8EC9-89D4C3507481}">
      <dgm:prSet custT="1"/>
      <dgm:spPr/>
      <dgm:t>
        <a:bodyPr/>
        <a:lstStyle/>
        <a:p>
          <a:r>
            <a:rPr lang="en-US" sz="1800" dirty="0"/>
            <a:t>Take</a:t>
          </a:r>
        </a:p>
      </dgm:t>
    </dgm:pt>
    <dgm:pt modelId="{75899D77-16A1-45C6-9B10-2749C63CB0DD}" type="parTrans" cxnId="{8D7E0904-999C-4CD2-93B7-69E35744D18B}">
      <dgm:prSet/>
      <dgm:spPr/>
      <dgm:t>
        <a:bodyPr/>
        <a:lstStyle/>
        <a:p>
          <a:endParaRPr lang="en-US"/>
        </a:p>
      </dgm:t>
    </dgm:pt>
    <dgm:pt modelId="{0F9A817C-99F8-47D1-859E-CF1B268322F6}" type="sibTrans" cxnId="{8D7E0904-999C-4CD2-93B7-69E35744D18B}">
      <dgm:prSet/>
      <dgm:spPr/>
      <dgm:t>
        <a:bodyPr/>
        <a:lstStyle/>
        <a:p>
          <a:endParaRPr lang="en-US"/>
        </a:p>
      </dgm:t>
    </dgm:pt>
    <dgm:pt modelId="{FD5CC708-774E-4FF7-B903-DFB2F0F29892}">
      <dgm:prSet custT="1"/>
      <dgm:spPr/>
      <dgm:t>
        <a:bodyPr anchor="ctr"/>
        <a:lstStyle/>
        <a:p>
          <a:pPr algn="ctr"/>
          <a:r>
            <a:rPr lang="en-US" sz="1600" dirty="0"/>
            <a:t>whatever ”exit” the Lord is offering you. </a:t>
          </a:r>
        </a:p>
      </dgm:t>
    </dgm:pt>
    <dgm:pt modelId="{47C97819-EAC8-4DE9-8AB6-1000B1E0B013}" type="parTrans" cxnId="{4D5C4BB4-FBF5-4F40-A0A8-7D3E660CF0CD}">
      <dgm:prSet/>
      <dgm:spPr/>
      <dgm:t>
        <a:bodyPr/>
        <a:lstStyle/>
        <a:p>
          <a:endParaRPr lang="en-US"/>
        </a:p>
      </dgm:t>
    </dgm:pt>
    <dgm:pt modelId="{0F258EE1-27AD-4C47-A7D9-3324AF97F069}" type="sibTrans" cxnId="{4D5C4BB4-FBF5-4F40-A0A8-7D3E660CF0CD}">
      <dgm:prSet/>
      <dgm:spPr/>
      <dgm:t>
        <a:bodyPr/>
        <a:lstStyle/>
        <a:p>
          <a:endParaRPr lang="en-US"/>
        </a:p>
      </dgm:t>
    </dgm:pt>
    <dgm:pt modelId="{2F9235CC-8795-4511-BAB6-AA43F4925A59}">
      <dgm:prSet/>
      <dgm:spPr/>
      <dgm:t>
        <a:bodyPr/>
        <a:lstStyle/>
        <a:p>
          <a:r>
            <a:rPr lang="en-US" dirty="0"/>
            <a:t>Exhibit</a:t>
          </a:r>
        </a:p>
      </dgm:t>
    </dgm:pt>
    <dgm:pt modelId="{9BB8050D-13F7-4F76-A1BD-EB039FF3D6F3}" type="parTrans" cxnId="{3BCA5601-5CCD-487A-8CEC-5379380FBF22}">
      <dgm:prSet/>
      <dgm:spPr/>
      <dgm:t>
        <a:bodyPr/>
        <a:lstStyle/>
        <a:p>
          <a:endParaRPr lang="en-US"/>
        </a:p>
      </dgm:t>
    </dgm:pt>
    <dgm:pt modelId="{09530994-32F7-4324-9B51-1034F08A0B18}" type="sibTrans" cxnId="{3BCA5601-5CCD-487A-8CEC-5379380FBF22}">
      <dgm:prSet/>
      <dgm:spPr/>
      <dgm:t>
        <a:bodyPr/>
        <a:lstStyle/>
        <a:p>
          <a:endParaRPr lang="en-US"/>
        </a:p>
      </dgm:t>
    </dgm:pt>
    <dgm:pt modelId="{D30CE056-F983-40B0-AABD-522DE6EDF424}">
      <dgm:prSet custT="1"/>
      <dgm:spPr/>
      <dgm:t>
        <a:bodyPr/>
        <a:lstStyle/>
        <a:p>
          <a:pPr algn="ctr"/>
          <a:r>
            <a:rPr lang="en-US" sz="1800" dirty="0"/>
            <a:t>self-control. </a:t>
          </a:r>
        </a:p>
      </dgm:t>
    </dgm:pt>
    <dgm:pt modelId="{DB26CB71-F19E-41CA-8C95-834BF353C060}" type="parTrans" cxnId="{E5948B6C-A3E4-4737-9A32-8E4586A83CC3}">
      <dgm:prSet/>
      <dgm:spPr/>
      <dgm:t>
        <a:bodyPr/>
        <a:lstStyle/>
        <a:p>
          <a:endParaRPr lang="en-US"/>
        </a:p>
      </dgm:t>
    </dgm:pt>
    <dgm:pt modelId="{2504382D-9C20-4E3B-BB2C-BEFECF87F17B}" type="sibTrans" cxnId="{E5948B6C-A3E4-4737-9A32-8E4586A83CC3}">
      <dgm:prSet/>
      <dgm:spPr/>
      <dgm:t>
        <a:bodyPr/>
        <a:lstStyle/>
        <a:p>
          <a:endParaRPr lang="en-US"/>
        </a:p>
      </dgm:t>
    </dgm:pt>
    <dgm:pt modelId="{DD309BC1-05D2-4397-81B1-3A1773A8BE52}">
      <dgm:prSet/>
      <dgm:spPr/>
      <dgm:t>
        <a:bodyPr/>
        <a:lstStyle/>
        <a:p>
          <a:r>
            <a:rPr lang="en-US" dirty="0"/>
            <a:t>Flee</a:t>
          </a:r>
        </a:p>
      </dgm:t>
    </dgm:pt>
    <dgm:pt modelId="{12CE820C-01D3-4D39-9D49-16B98F35C779}" type="parTrans" cxnId="{EF57DF06-670B-4282-B8BC-B1F0942AC9C9}">
      <dgm:prSet/>
      <dgm:spPr/>
      <dgm:t>
        <a:bodyPr/>
        <a:lstStyle/>
        <a:p>
          <a:endParaRPr lang="en-US"/>
        </a:p>
      </dgm:t>
    </dgm:pt>
    <dgm:pt modelId="{B0142E6D-9D80-4B12-8F51-BA3228F4CC34}" type="sibTrans" cxnId="{EF57DF06-670B-4282-B8BC-B1F0942AC9C9}">
      <dgm:prSet/>
      <dgm:spPr/>
      <dgm:t>
        <a:bodyPr/>
        <a:lstStyle/>
        <a:p>
          <a:endParaRPr lang="en-US"/>
        </a:p>
      </dgm:t>
    </dgm:pt>
    <dgm:pt modelId="{C28A532C-724C-4E7E-9FE8-BAEF55784B4F}">
      <dgm:prSet/>
      <dgm:spPr/>
      <dgm:t>
        <a:bodyPr/>
        <a:lstStyle/>
        <a:p>
          <a:pPr algn="ctr"/>
          <a:r>
            <a:rPr lang="en-US" dirty="0"/>
            <a:t>arrogance and negative influences. </a:t>
          </a:r>
        </a:p>
      </dgm:t>
    </dgm:pt>
    <dgm:pt modelId="{CA3786B1-CDBC-4218-85EE-738320DE04D1}" type="parTrans" cxnId="{294362C2-9D90-4B3F-A2D5-A80FDA4A3675}">
      <dgm:prSet/>
      <dgm:spPr/>
      <dgm:t>
        <a:bodyPr/>
        <a:lstStyle/>
        <a:p>
          <a:endParaRPr lang="en-US"/>
        </a:p>
      </dgm:t>
    </dgm:pt>
    <dgm:pt modelId="{81A6A6A4-6E5C-4EB4-8EDA-C77147321D87}" type="sibTrans" cxnId="{294362C2-9D90-4B3F-A2D5-A80FDA4A3675}">
      <dgm:prSet/>
      <dgm:spPr/>
      <dgm:t>
        <a:bodyPr/>
        <a:lstStyle/>
        <a:p>
          <a:endParaRPr lang="en-US"/>
        </a:p>
      </dgm:t>
    </dgm:pt>
    <dgm:pt modelId="{52D52CB2-84AB-491F-A0B8-42EF86934CD4}">
      <dgm:prSet/>
      <dgm:spPr/>
      <dgm:t>
        <a:bodyPr/>
        <a:lstStyle/>
        <a:p>
          <a:r>
            <a:rPr lang="en-US" dirty="0"/>
            <a:t>Learn</a:t>
          </a:r>
        </a:p>
      </dgm:t>
    </dgm:pt>
    <dgm:pt modelId="{9DB4DD13-9F23-4A40-9E19-D1A10E87FE13}" type="parTrans" cxnId="{E79C2F37-CBFE-4074-914F-79B76B2211FD}">
      <dgm:prSet/>
      <dgm:spPr/>
      <dgm:t>
        <a:bodyPr/>
        <a:lstStyle/>
        <a:p>
          <a:endParaRPr lang="en-US"/>
        </a:p>
      </dgm:t>
    </dgm:pt>
    <dgm:pt modelId="{804186B9-4CFF-4ACD-B618-FD2AAA0CCC26}" type="sibTrans" cxnId="{E79C2F37-CBFE-4074-914F-79B76B2211FD}">
      <dgm:prSet/>
      <dgm:spPr/>
      <dgm:t>
        <a:bodyPr/>
        <a:lstStyle/>
        <a:p>
          <a:endParaRPr lang="en-US"/>
        </a:p>
      </dgm:t>
    </dgm:pt>
    <dgm:pt modelId="{BABBD429-A6B9-426E-8516-695CBB7C5076}">
      <dgm:prSet custT="1"/>
      <dgm:spPr/>
      <dgm:t>
        <a:bodyPr/>
        <a:lstStyle/>
        <a:p>
          <a:pPr algn="ctr"/>
          <a:r>
            <a:rPr lang="en-US" sz="1600" dirty="0"/>
            <a:t>from the examples of others.</a:t>
          </a:r>
        </a:p>
      </dgm:t>
    </dgm:pt>
    <dgm:pt modelId="{C4960E8A-FAAD-4847-8B56-C067B80FCEE2}" type="parTrans" cxnId="{FC7E9D15-97D7-4CCB-810F-33F8CD51405C}">
      <dgm:prSet/>
      <dgm:spPr/>
      <dgm:t>
        <a:bodyPr/>
        <a:lstStyle/>
        <a:p>
          <a:endParaRPr lang="en-US"/>
        </a:p>
      </dgm:t>
    </dgm:pt>
    <dgm:pt modelId="{3D4B835D-F930-4AE8-A12F-0494158871AD}" type="sibTrans" cxnId="{FC7E9D15-97D7-4CCB-810F-33F8CD51405C}">
      <dgm:prSet/>
      <dgm:spPr/>
      <dgm:t>
        <a:bodyPr/>
        <a:lstStyle/>
        <a:p>
          <a:endParaRPr lang="en-US"/>
        </a:p>
      </dgm:t>
    </dgm:pt>
    <dgm:pt modelId="{BFDF9926-A35D-4529-8FD2-80E3C067C811}">
      <dgm:prSet/>
      <dgm:spPr/>
      <dgm:t>
        <a:bodyPr/>
        <a:lstStyle/>
        <a:p>
          <a:r>
            <a:rPr lang="en-US"/>
            <a:t>Be</a:t>
          </a:r>
        </a:p>
      </dgm:t>
    </dgm:pt>
    <dgm:pt modelId="{8F4313F7-94CD-48FE-92E3-0892085F1A46}" type="parTrans" cxnId="{FDD0C7E9-9261-4A11-A931-68D87491E0D8}">
      <dgm:prSet/>
      <dgm:spPr/>
      <dgm:t>
        <a:bodyPr/>
        <a:lstStyle/>
        <a:p>
          <a:endParaRPr lang="en-US"/>
        </a:p>
      </dgm:t>
    </dgm:pt>
    <dgm:pt modelId="{82922D75-CB10-4073-883E-3BA355D128C2}" type="sibTrans" cxnId="{FDD0C7E9-9261-4A11-A931-68D87491E0D8}">
      <dgm:prSet/>
      <dgm:spPr/>
      <dgm:t>
        <a:bodyPr/>
        <a:lstStyle/>
        <a:p>
          <a:endParaRPr lang="en-US"/>
        </a:p>
      </dgm:t>
    </dgm:pt>
    <dgm:pt modelId="{B716EF3D-D048-477F-B146-ADD1F92EA1C9}">
      <dgm:prSet/>
      <dgm:spPr/>
      <dgm:t>
        <a:bodyPr/>
        <a:lstStyle/>
        <a:p>
          <a:pPr algn="ctr"/>
          <a:r>
            <a:rPr lang="en-US" dirty="0"/>
            <a:t>convinced of your identity.</a:t>
          </a:r>
        </a:p>
      </dgm:t>
    </dgm:pt>
    <dgm:pt modelId="{C41D84AA-98F6-4BE1-90F0-CB7759205BD8}" type="parTrans" cxnId="{0C53DE77-328A-465B-B1E7-CC78F583C983}">
      <dgm:prSet/>
      <dgm:spPr/>
      <dgm:t>
        <a:bodyPr/>
        <a:lstStyle/>
        <a:p>
          <a:endParaRPr lang="en-US"/>
        </a:p>
      </dgm:t>
    </dgm:pt>
    <dgm:pt modelId="{7EB54B1A-0E49-4595-9EF8-EC53A6BE51FD}" type="sibTrans" cxnId="{0C53DE77-328A-465B-B1E7-CC78F583C983}">
      <dgm:prSet/>
      <dgm:spPr/>
      <dgm:t>
        <a:bodyPr/>
        <a:lstStyle/>
        <a:p>
          <a:endParaRPr lang="en-US"/>
        </a:p>
      </dgm:t>
    </dgm:pt>
    <dgm:pt modelId="{DAB7C801-7CF3-B641-B47E-7E7418F04AB6}" type="pres">
      <dgm:prSet presAssocID="{3B7EE146-B5FA-4F68-BDFE-A4F459D12B44}" presName="Name0" presStyleCnt="0">
        <dgm:presLayoutVars>
          <dgm:dir/>
          <dgm:animLvl val="lvl"/>
          <dgm:resizeHandles val="exact"/>
        </dgm:presLayoutVars>
      </dgm:prSet>
      <dgm:spPr/>
    </dgm:pt>
    <dgm:pt modelId="{324755B0-57E3-0F43-8BD5-2FBAD3EEDC1C}" type="pres">
      <dgm:prSet presAssocID="{5EE6C0CF-BB4E-4327-9F73-76240608CF5E}" presName="linNode" presStyleCnt="0"/>
      <dgm:spPr/>
    </dgm:pt>
    <dgm:pt modelId="{D62E1C92-ABD5-3041-A3A5-96167EC0CEB6}" type="pres">
      <dgm:prSet presAssocID="{5EE6C0CF-BB4E-4327-9F73-76240608CF5E}" presName="parentText" presStyleLbl="solidFgAcc1" presStyleIdx="0" presStyleCnt="9">
        <dgm:presLayoutVars>
          <dgm:chMax val="1"/>
          <dgm:bulletEnabled/>
        </dgm:presLayoutVars>
      </dgm:prSet>
      <dgm:spPr/>
    </dgm:pt>
    <dgm:pt modelId="{CC6C7F59-7742-0041-8D69-351EB323D7F3}" type="pres">
      <dgm:prSet presAssocID="{5EE6C0CF-BB4E-4327-9F73-76240608CF5E}" presName="descendantText" presStyleLbl="alignNode1" presStyleIdx="0" presStyleCnt="9">
        <dgm:presLayoutVars>
          <dgm:bulletEnabled/>
        </dgm:presLayoutVars>
      </dgm:prSet>
      <dgm:spPr/>
    </dgm:pt>
    <dgm:pt modelId="{EB434B30-8F0D-6C44-A182-599B91B88802}" type="pres">
      <dgm:prSet presAssocID="{8BD8667A-ABA0-4568-9097-C7C8E4459116}" presName="sp" presStyleCnt="0"/>
      <dgm:spPr/>
    </dgm:pt>
    <dgm:pt modelId="{755CE07C-6026-0A41-A258-B2AC9BD6BCBD}" type="pres">
      <dgm:prSet presAssocID="{6A3D76F4-35EE-4DD1-95B7-FEFA094EB559}" presName="linNode" presStyleCnt="0"/>
      <dgm:spPr/>
    </dgm:pt>
    <dgm:pt modelId="{DBF8A52E-3C08-DD40-8828-93DE04D449B3}" type="pres">
      <dgm:prSet presAssocID="{6A3D76F4-35EE-4DD1-95B7-FEFA094EB559}" presName="parentText" presStyleLbl="solidFgAcc1" presStyleIdx="1" presStyleCnt="9">
        <dgm:presLayoutVars>
          <dgm:chMax val="1"/>
          <dgm:bulletEnabled/>
        </dgm:presLayoutVars>
      </dgm:prSet>
      <dgm:spPr/>
    </dgm:pt>
    <dgm:pt modelId="{F1F5B390-AAAE-9344-907A-9C4B53307586}" type="pres">
      <dgm:prSet presAssocID="{6A3D76F4-35EE-4DD1-95B7-FEFA094EB559}" presName="descendantText" presStyleLbl="alignNode1" presStyleIdx="1" presStyleCnt="9">
        <dgm:presLayoutVars>
          <dgm:bulletEnabled/>
        </dgm:presLayoutVars>
      </dgm:prSet>
      <dgm:spPr/>
    </dgm:pt>
    <dgm:pt modelId="{124540C8-4870-0B42-A001-C91C45DF61F6}" type="pres">
      <dgm:prSet presAssocID="{405B6D51-485B-4414-A222-A09DEB126977}" presName="sp" presStyleCnt="0"/>
      <dgm:spPr/>
    </dgm:pt>
    <dgm:pt modelId="{B123F34C-8726-5643-99AC-BAD7DF25E0B2}" type="pres">
      <dgm:prSet presAssocID="{146C7322-0B0B-44E9-9B06-B9EF202332D5}" presName="linNode" presStyleCnt="0"/>
      <dgm:spPr/>
    </dgm:pt>
    <dgm:pt modelId="{D061CBC6-B6CC-7241-8A56-5842190E4DD2}" type="pres">
      <dgm:prSet presAssocID="{146C7322-0B0B-44E9-9B06-B9EF202332D5}" presName="parentText" presStyleLbl="solidFgAcc1" presStyleIdx="2" presStyleCnt="9">
        <dgm:presLayoutVars>
          <dgm:chMax val="1"/>
          <dgm:bulletEnabled/>
        </dgm:presLayoutVars>
      </dgm:prSet>
      <dgm:spPr/>
    </dgm:pt>
    <dgm:pt modelId="{7A88C554-D793-754E-ABB2-A6E2AC46D7A4}" type="pres">
      <dgm:prSet presAssocID="{146C7322-0B0B-44E9-9B06-B9EF202332D5}" presName="descendantText" presStyleLbl="alignNode1" presStyleIdx="2" presStyleCnt="9">
        <dgm:presLayoutVars>
          <dgm:bulletEnabled/>
        </dgm:presLayoutVars>
      </dgm:prSet>
      <dgm:spPr/>
    </dgm:pt>
    <dgm:pt modelId="{8D93224E-BFE8-AD4C-9C65-F5FEB9C1E77A}" type="pres">
      <dgm:prSet presAssocID="{7E27224A-0B85-4A10-AE2F-8C32050D446E}" presName="sp" presStyleCnt="0"/>
      <dgm:spPr/>
    </dgm:pt>
    <dgm:pt modelId="{F0CC2AA7-7B39-934F-BEFC-E0E3B9F6D5FA}" type="pres">
      <dgm:prSet presAssocID="{3182B0C0-6C42-44BD-B512-D33C4BAC0A21}" presName="linNode" presStyleCnt="0"/>
      <dgm:spPr/>
    </dgm:pt>
    <dgm:pt modelId="{F53C9F6B-902F-764E-AEF7-6850354EBF4B}" type="pres">
      <dgm:prSet presAssocID="{3182B0C0-6C42-44BD-B512-D33C4BAC0A21}" presName="parentText" presStyleLbl="solidFgAcc1" presStyleIdx="3" presStyleCnt="9">
        <dgm:presLayoutVars>
          <dgm:chMax val="1"/>
          <dgm:bulletEnabled/>
        </dgm:presLayoutVars>
      </dgm:prSet>
      <dgm:spPr/>
    </dgm:pt>
    <dgm:pt modelId="{4F3BA63C-D83B-9E41-905A-D74D570800CD}" type="pres">
      <dgm:prSet presAssocID="{3182B0C0-6C42-44BD-B512-D33C4BAC0A21}" presName="descendantText" presStyleLbl="alignNode1" presStyleIdx="3" presStyleCnt="9">
        <dgm:presLayoutVars>
          <dgm:bulletEnabled/>
        </dgm:presLayoutVars>
      </dgm:prSet>
      <dgm:spPr/>
    </dgm:pt>
    <dgm:pt modelId="{8D32A9AE-F14F-8449-A4C6-F34903EAAF38}" type="pres">
      <dgm:prSet presAssocID="{68A6B4EC-7AEC-4FD1-A5D1-6D673F54B6AB}" presName="sp" presStyleCnt="0"/>
      <dgm:spPr/>
    </dgm:pt>
    <dgm:pt modelId="{5BA13617-8D34-E94B-9EDC-CE4454D7D18F}" type="pres">
      <dgm:prSet presAssocID="{B6BA70CE-708E-4F1A-8EC9-89D4C3507481}" presName="linNode" presStyleCnt="0"/>
      <dgm:spPr/>
    </dgm:pt>
    <dgm:pt modelId="{12B3D186-DFBF-0545-8A31-B759C8633C1E}" type="pres">
      <dgm:prSet presAssocID="{B6BA70CE-708E-4F1A-8EC9-89D4C3507481}" presName="parentText" presStyleLbl="solidFgAcc1" presStyleIdx="4" presStyleCnt="9">
        <dgm:presLayoutVars>
          <dgm:chMax val="1"/>
          <dgm:bulletEnabled/>
        </dgm:presLayoutVars>
      </dgm:prSet>
      <dgm:spPr/>
    </dgm:pt>
    <dgm:pt modelId="{9B1B917A-12C6-4242-B16A-C7F0C521333C}" type="pres">
      <dgm:prSet presAssocID="{B6BA70CE-708E-4F1A-8EC9-89D4C3507481}" presName="descendantText" presStyleLbl="alignNode1" presStyleIdx="4" presStyleCnt="9">
        <dgm:presLayoutVars>
          <dgm:bulletEnabled/>
        </dgm:presLayoutVars>
      </dgm:prSet>
      <dgm:spPr/>
    </dgm:pt>
    <dgm:pt modelId="{16608830-161C-7D4A-8373-361EEEB279D8}" type="pres">
      <dgm:prSet presAssocID="{0F9A817C-99F8-47D1-859E-CF1B268322F6}" presName="sp" presStyleCnt="0"/>
      <dgm:spPr/>
    </dgm:pt>
    <dgm:pt modelId="{146CBF40-0E92-F342-B55D-85A7DA8FA3EB}" type="pres">
      <dgm:prSet presAssocID="{2F9235CC-8795-4511-BAB6-AA43F4925A59}" presName="linNode" presStyleCnt="0"/>
      <dgm:spPr/>
    </dgm:pt>
    <dgm:pt modelId="{91833F50-828A-EE41-9BCC-A5A4995122F4}" type="pres">
      <dgm:prSet presAssocID="{2F9235CC-8795-4511-BAB6-AA43F4925A59}" presName="parentText" presStyleLbl="solidFgAcc1" presStyleIdx="5" presStyleCnt="9">
        <dgm:presLayoutVars>
          <dgm:chMax val="1"/>
          <dgm:bulletEnabled/>
        </dgm:presLayoutVars>
      </dgm:prSet>
      <dgm:spPr/>
    </dgm:pt>
    <dgm:pt modelId="{6498C337-734F-2341-87B2-1A4D10A5B70D}" type="pres">
      <dgm:prSet presAssocID="{2F9235CC-8795-4511-BAB6-AA43F4925A59}" presName="descendantText" presStyleLbl="alignNode1" presStyleIdx="5" presStyleCnt="9">
        <dgm:presLayoutVars>
          <dgm:bulletEnabled/>
        </dgm:presLayoutVars>
      </dgm:prSet>
      <dgm:spPr/>
    </dgm:pt>
    <dgm:pt modelId="{63A45D94-3153-A843-BC2C-B0F428FFD810}" type="pres">
      <dgm:prSet presAssocID="{09530994-32F7-4324-9B51-1034F08A0B18}" presName="sp" presStyleCnt="0"/>
      <dgm:spPr/>
    </dgm:pt>
    <dgm:pt modelId="{84E73FE6-D180-5E45-9362-18041096FF13}" type="pres">
      <dgm:prSet presAssocID="{DD309BC1-05D2-4397-81B1-3A1773A8BE52}" presName="linNode" presStyleCnt="0"/>
      <dgm:spPr/>
    </dgm:pt>
    <dgm:pt modelId="{510BAA04-CE48-9E41-84C0-904DB930E14D}" type="pres">
      <dgm:prSet presAssocID="{DD309BC1-05D2-4397-81B1-3A1773A8BE52}" presName="parentText" presStyleLbl="solidFgAcc1" presStyleIdx="6" presStyleCnt="9">
        <dgm:presLayoutVars>
          <dgm:chMax val="1"/>
          <dgm:bulletEnabled/>
        </dgm:presLayoutVars>
      </dgm:prSet>
      <dgm:spPr/>
    </dgm:pt>
    <dgm:pt modelId="{EFA7014F-B1B2-0D4A-9F33-D3414A15D43C}" type="pres">
      <dgm:prSet presAssocID="{DD309BC1-05D2-4397-81B1-3A1773A8BE52}" presName="descendantText" presStyleLbl="alignNode1" presStyleIdx="6" presStyleCnt="9">
        <dgm:presLayoutVars>
          <dgm:bulletEnabled/>
        </dgm:presLayoutVars>
      </dgm:prSet>
      <dgm:spPr/>
    </dgm:pt>
    <dgm:pt modelId="{DFD5C4F1-B589-4B43-AEF8-8A57E665BF14}" type="pres">
      <dgm:prSet presAssocID="{B0142E6D-9D80-4B12-8F51-BA3228F4CC34}" presName="sp" presStyleCnt="0"/>
      <dgm:spPr/>
    </dgm:pt>
    <dgm:pt modelId="{1A59FD5B-7BBA-9E41-9CA8-DA74D8097C26}" type="pres">
      <dgm:prSet presAssocID="{52D52CB2-84AB-491F-A0B8-42EF86934CD4}" presName="linNode" presStyleCnt="0"/>
      <dgm:spPr/>
    </dgm:pt>
    <dgm:pt modelId="{5E94F364-8086-9C4E-8615-3D39F8086311}" type="pres">
      <dgm:prSet presAssocID="{52D52CB2-84AB-491F-A0B8-42EF86934CD4}" presName="parentText" presStyleLbl="solidFgAcc1" presStyleIdx="7" presStyleCnt="9">
        <dgm:presLayoutVars>
          <dgm:chMax val="1"/>
          <dgm:bulletEnabled/>
        </dgm:presLayoutVars>
      </dgm:prSet>
      <dgm:spPr/>
    </dgm:pt>
    <dgm:pt modelId="{A032E707-24A6-074B-B996-C1950B1F25B7}" type="pres">
      <dgm:prSet presAssocID="{52D52CB2-84AB-491F-A0B8-42EF86934CD4}" presName="descendantText" presStyleLbl="alignNode1" presStyleIdx="7" presStyleCnt="9">
        <dgm:presLayoutVars>
          <dgm:bulletEnabled/>
        </dgm:presLayoutVars>
      </dgm:prSet>
      <dgm:spPr/>
    </dgm:pt>
    <dgm:pt modelId="{0C9B6B8C-4269-8044-BCD7-94A6E296E64A}" type="pres">
      <dgm:prSet presAssocID="{804186B9-4CFF-4ACD-B618-FD2AAA0CCC26}" presName="sp" presStyleCnt="0"/>
      <dgm:spPr/>
    </dgm:pt>
    <dgm:pt modelId="{3619D346-D0C9-7A43-8695-AB656EDF3E4D}" type="pres">
      <dgm:prSet presAssocID="{BFDF9926-A35D-4529-8FD2-80E3C067C811}" presName="linNode" presStyleCnt="0"/>
      <dgm:spPr/>
    </dgm:pt>
    <dgm:pt modelId="{3829E573-73A6-BB47-AA19-9D629A3CC4C8}" type="pres">
      <dgm:prSet presAssocID="{BFDF9926-A35D-4529-8FD2-80E3C067C811}" presName="parentText" presStyleLbl="solidFgAcc1" presStyleIdx="8" presStyleCnt="9">
        <dgm:presLayoutVars>
          <dgm:chMax val="1"/>
          <dgm:bulletEnabled/>
        </dgm:presLayoutVars>
      </dgm:prSet>
      <dgm:spPr/>
    </dgm:pt>
    <dgm:pt modelId="{3855EF2A-162C-B745-A6E2-9B72224723DE}" type="pres">
      <dgm:prSet presAssocID="{BFDF9926-A35D-4529-8FD2-80E3C067C811}" presName="descendantText" presStyleLbl="alignNode1" presStyleIdx="8" presStyleCnt="9">
        <dgm:presLayoutVars>
          <dgm:bulletEnabled/>
        </dgm:presLayoutVars>
      </dgm:prSet>
      <dgm:spPr/>
    </dgm:pt>
  </dgm:ptLst>
  <dgm:cxnLst>
    <dgm:cxn modelId="{3BCA5601-5CCD-487A-8CEC-5379380FBF22}" srcId="{3B7EE146-B5FA-4F68-BDFE-A4F459D12B44}" destId="{2F9235CC-8795-4511-BAB6-AA43F4925A59}" srcOrd="5" destOrd="0" parTransId="{9BB8050D-13F7-4F76-A1BD-EB039FF3D6F3}" sibTransId="{09530994-32F7-4324-9B51-1034F08A0B18}"/>
    <dgm:cxn modelId="{CF047402-C0AB-5448-B66E-635FCC4BC7AD}" type="presOf" srcId="{B716EF3D-D048-477F-B146-ADD1F92EA1C9}" destId="{3855EF2A-162C-B745-A6E2-9B72224723DE}" srcOrd="0" destOrd="0" presId="urn:microsoft.com/office/officeart/2016/7/layout/VerticalHollowActionList"/>
    <dgm:cxn modelId="{8D7E0904-999C-4CD2-93B7-69E35744D18B}" srcId="{3B7EE146-B5FA-4F68-BDFE-A4F459D12B44}" destId="{B6BA70CE-708E-4F1A-8EC9-89D4C3507481}" srcOrd="4" destOrd="0" parTransId="{75899D77-16A1-45C6-9B10-2749C63CB0DD}" sibTransId="{0F9A817C-99F8-47D1-859E-CF1B268322F6}"/>
    <dgm:cxn modelId="{1BC1A904-FE49-4893-B6F8-EC22243DE94A}" srcId="{3182B0C0-6C42-44BD-B512-D33C4BAC0A21}" destId="{5BCB7B41-41DC-4EF8-9B30-A02AC2E55AB8}" srcOrd="0" destOrd="0" parTransId="{54040C80-C807-4459-8599-CB3AFB0B4F48}" sibTransId="{AB30A90E-8303-4419-AEB7-D09F44D07853}"/>
    <dgm:cxn modelId="{EF57DF06-670B-4282-B8BC-B1F0942AC9C9}" srcId="{3B7EE146-B5FA-4F68-BDFE-A4F459D12B44}" destId="{DD309BC1-05D2-4397-81B1-3A1773A8BE52}" srcOrd="6" destOrd="0" parTransId="{12CE820C-01D3-4D39-9D49-16B98F35C779}" sibTransId="{B0142E6D-9D80-4B12-8F51-BA3228F4CC34}"/>
    <dgm:cxn modelId="{FC7E9D15-97D7-4CCB-810F-33F8CD51405C}" srcId="{52D52CB2-84AB-491F-A0B8-42EF86934CD4}" destId="{BABBD429-A6B9-426E-8516-695CBB7C5076}" srcOrd="0" destOrd="0" parTransId="{C4960E8A-FAAD-4847-8B56-C067B80FCEE2}" sibTransId="{3D4B835D-F930-4AE8-A12F-0494158871AD}"/>
    <dgm:cxn modelId="{84C5BF15-CF6A-41DB-BD6E-2F1F3031A2D6}" srcId="{146C7322-0B0B-44E9-9B06-B9EF202332D5}" destId="{F385D66A-C6F9-48B8-8488-1B91B937CFE7}" srcOrd="0" destOrd="0" parTransId="{0CC20E21-16F6-44FF-A794-41BBA0504097}" sibTransId="{07FE33E2-D4DE-4127-B215-6AF2009A0FB1}"/>
    <dgm:cxn modelId="{FC8B9D28-1E1A-485D-B29E-2F8A3D30AD5A}" srcId="{3B7EE146-B5FA-4F68-BDFE-A4F459D12B44}" destId="{6A3D76F4-35EE-4DD1-95B7-FEFA094EB559}" srcOrd="1" destOrd="0" parTransId="{34A013A7-FD7C-4E15-B143-C6305A210DCC}" sibTransId="{405B6D51-485B-4414-A222-A09DEB126977}"/>
    <dgm:cxn modelId="{E79C2F37-CBFE-4074-914F-79B76B2211FD}" srcId="{3B7EE146-B5FA-4F68-BDFE-A4F459D12B44}" destId="{52D52CB2-84AB-491F-A0B8-42EF86934CD4}" srcOrd="7" destOrd="0" parTransId="{9DB4DD13-9F23-4A40-9E19-D1A10E87FE13}" sibTransId="{804186B9-4CFF-4ACD-B618-FD2AAA0CCC26}"/>
    <dgm:cxn modelId="{968F1A3E-0668-6D4C-A2D2-67F8230F70AA}" type="presOf" srcId="{DD309BC1-05D2-4397-81B1-3A1773A8BE52}" destId="{510BAA04-CE48-9E41-84C0-904DB930E14D}" srcOrd="0" destOrd="0" presId="urn:microsoft.com/office/officeart/2016/7/layout/VerticalHollowActionList"/>
    <dgm:cxn modelId="{F4359A4F-91BC-4F42-8783-A18CC3FF49F1}" type="presOf" srcId="{FD5CC708-774E-4FF7-B903-DFB2F0F29892}" destId="{9B1B917A-12C6-4242-B16A-C7F0C521333C}" srcOrd="0" destOrd="0" presId="urn:microsoft.com/office/officeart/2016/7/layout/VerticalHollowActionList"/>
    <dgm:cxn modelId="{741BC359-1DDA-B44A-B32A-81CD7C281C09}" type="presOf" srcId="{6A3D76F4-35EE-4DD1-95B7-FEFA094EB559}" destId="{DBF8A52E-3C08-DD40-8828-93DE04D449B3}" srcOrd="0" destOrd="0" presId="urn:microsoft.com/office/officeart/2016/7/layout/VerticalHollowActionList"/>
    <dgm:cxn modelId="{1C1AAC64-BB10-D04A-B655-B5FF22469D77}" type="presOf" srcId="{AE119A51-8B85-4C39-A8A0-4D2281F21AC8}" destId="{F1F5B390-AAAE-9344-907A-9C4B53307586}" srcOrd="0" destOrd="0" presId="urn:microsoft.com/office/officeart/2016/7/layout/VerticalHollowActionList"/>
    <dgm:cxn modelId="{E5948B6C-A3E4-4737-9A32-8E4586A83CC3}" srcId="{2F9235CC-8795-4511-BAB6-AA43F4925A59}" destId="{D30CE056-F983-40B0-AABD-522DE6EDF424}" srcOrd="0" destOrd="0" parTransId="{DB26CB71-F19E-41CA-8C95-834BF353C060}" sibTransId="{2504382D-9C20-4E3B-BB2C-BEFECF87F17B}"/>
    <dgm:cxn modelId="{0CF44870-742C-EA4B-8A27-5847C64B3FC2}" type="presOf" srcId="{F385D66A-C6F9-48B8-8488-1B91B937CFE7}" destId="{7A88C554-D793-754E-ABB2-A6E2AC46D7A4}" srcOrd="0" destOrd="0" presId="urn:microsoft.com/office/officeart/2016/7/layout/VerticalHollowActionList"/>
    <dgm:cxn modelId="{8DBD1572-F0A4-034C-90F3-C53F373BA67F}" type="presOf" srcId="{3182B0C0-6C42-44BD-B512-D33C4BAC0A21}" destId="{F53C9F6B-902F-764E-AEF7-6850354EBF4B}" srcOrd="0" destOrd="0" presId="urn:microsoft.com/office/officeart/2016/7/layout/VerticalHollowActionList"/>
    <dgm:cxn modelId="{0C53DE77-328A-465B-B1E7-CC78F583C983}" srcId="{BFDF9926-A35D-4529-8FD2-80E3C067C811}" destId="{B716EF3D-D048-477F-B146-ADD1F92EA1C9}" srcOrd="0" destOrd="0" parTransId="{C41D84AA-98F6-4BE1-90F0-CB7759205BD8}" sibTransId="{7EB54B1A-0E49-4595-9EF8-EC53A6BE51FD}"/>
    <dgm:cxn modelId="{16741088-B814-4CFA-927F-1936341C008F}" srcId="{5EE6C0CF-BB4E-4327-9F73-76240608CF5E}" destId="{90F2EAAD-08BB-445C-A586-7AC4B3061289}" srcOrd="0" destOrd="0" parTransId="{CFFDC063-7C47-4EBE-B345-501F522169E7}" sibTransId="{C63A7692-19DF-463D-B3B0-B3CB2C647D21}"/>
    <dgm:cxn modelId="{F7842092-D310-2B41-9E98-F61726C79E35}" type="presOf" srcId="{3B7EE146-B5FA-4F68-BDFE-A4F459D12B44}" destId="{DAB7C801-7CF3-B641-B47E-7E7418F04AB6}" srcOrd="0" destOrd="0" presId="urn:microsoft.com/office/officeart/2016/7/layout/VerticalHollowActionList"/>
    <dgm:cxn modelId="{E1D67C92-6D38-3E40-8879-7A255951B70F}" type="presOf" srcId="{90F2EAAD-08BB-445C-A586-7AC4B3061289}" destId="{CC6C7F59-7742-0041-8D69-351EB323D7F3}" srcOrd="0" destOrd="0" presId="urn:microsoft.com/office/officeart/2016/7/layout/VerticalHollowActionList"/>
    <dgm:cxn modelId="{8A2CC399-49E2-694D-AA1B-4BB83CE78AC4}" type="presOf" srcId="{2F9235CC-8795-4511-BAB6-AA43F4925A59}" destId="{91833F50-828A-EE41-9BCC-A5A4995122F4}" srcOrd="0" destOrd="0" presId="urn:microsoft.com/office/officeart/2016/7/layout/VerticalHollowActionList"/>
    <dgm:cxn modelId="{C2406FA4-C3D9-473D-8818-7BF047EA5C3D}" srcId="{6A3D76F4-35EE-4DD1-95B7-FEFA094EB559}" destId="{AE119A51-8B85-4C39-A8A0-4D2281F21AC8}" srcOrd="0" destOrd="0" parTransId="{DF835537-3940-4CC0-BD3A-CB0CADD5FFB4}" sibTransId="{1DAA9CBF-12FE-424A-8801-F651116F76C6}"/>
    <dgm:cxn modelId="{4615ECB0-81E5-3640-9504-005778177C9E}" type="presOf" srcId="{5BCB7B41-41DC-4EF8-9B30-A02AC2E55AB8}" destId="{4F3BA63C-D83B-9E41-905A-D74D570800CD}" srcOrd="0" destOrd="0" presId="urn:microsoft.com/office/officeart/2016/7/layout/VerticalHollowActionList"/>
    <dgm:cxn modelId="{5624BCB1-8E65-9445-A9AF-CEE69D045039}" type="presOf" srcId="{BABBD429-A6B9-426E-8516-695CBB7C5076}" destId="{A032E707-24A6-074B-B996-C1950B1F25B7}" srcOrd="0" destOrd="0" presId="urn:microsoft.com/office/officeart/2016/7/layout/VerticalHollowActionList"/>
    <dgm:cxn modelId="{57622BB4-024D-A943-8A6B-0F1B9A80F423}" type="presOf" srcId="{BFDF9926-A35D-4529-8FD2-80E3C067C811}" destId="{3829E573-73A6-BB47-AA19-9D629A3CC4C8}" srcOrd="0" destOrd="0" presId="urn:microsoft.com/office/officeart/2016/7/layout/VerticalHollowActionList"/>
    <dgm:cxn modelId="{4D5C4BB4-FBF5-4F40-A0A8-7D3E660CF0CD}" srcId="{B6BA70CE-708E-4F1A-8EC9-89D4C3507481}" destId="{FD5CC708-774E-4FF7-B903-DFB2F0F29892}" srcOrd="0" destOrd="0" parTransId="{47C97819-EAC8-4DE9-8AB6-1000B1E0B013}" sibTransId="{0F258EE1-27AD-4C47-A7D9-3324AF97F069}"/>
    <dgm:cxn modelId="{5D9134B7-4CF7-924C-991B-30F158EE02A0}" type="presOf" srcId="{146C7322-0B0B-44E9-9B06-B9EF202332D5}" destId="{D061CBC6-B6CC-7241-8A56-5842190E4DD2}" srcOrd="0" destOrd="0" presId="urn:microsoft.com/office/officeart/2016/7/layout/VerticalHollowActionList"/>
    <dgm:cxn modelId="{69D1B3B8-0F7C-4E01-8EA6-F15B9942B25E}" srcId="{3B7EE146-B5FA-4F68-BDFE-A4F459D12B44}" destId="{3182B0C0-6C42-44BD-B512-D33C4BAC0A21}" srcOrd="3" destOrd="0" parTransId="{D0E4FF67-82B3-4A0B-A9B6-7D06DC466EC7}" sibTransId="{68A6B4EC-7AEC-4FD1-A5D1-6D673F54B6AB}"/>
    <dgm:cxn modelId="{FACDFDC0-3E76-7E43-8D9E-E77985CE747D}" type="presOf" srcId="{C28A532C-724C-4E7E-9FE8-BAEF55784B4F}" destId="{EFA7014F-B1B2-0D4A-9F33-D3414A15D43C}" srcOrd="0" destOrd="0" presId="urn:microsoft.com/office/officeart/2016/7/layout/VerticalHollowActionList"/>
    <dgm:cxn modelId="{294362C2-9D90-4B3F-A2D5-A80FDA4A3675}" srcId="{DD309BC1-05D2-4397-81B1-3A1773A8BE52}" destId="{C28A532C-724C-4E7E-9FE8-BAEF55784B4F}" srcOrd="0" destOrd="0" parTransId="{CA3786B1-CDBC-4218-85EE-738320DE04D1}" sibTransId="{81A6A6A4-6E5C-4EB4-8EDA-C77147321D87}"/>
    <dgm:cxn modelId="{34276CC7-2296-3349-808F-79D68FB21403}" type="presOf" srcId="{B6BA70CE-708E-4F1A-8EC9-89D4C3507481}" destId="{12B3D186-DFBF-0545-8A31-B759C8633C1E}" srcOrd="0" destOrd="0" presId="urn:microsoft.com/office/officeart/2016/7/layout/VerticalHollowActionList"/>
    <dgm:cxn modelId="{6468BFD0-9960-D047-9B0F-41EA371ABD5E}" type="presOf" srcId="{52D52CB2-84AB-491F-A0B8-42EF86934CD4}" destId="{5E94F364-8086-9C4E-8615-3D39F8086311}" srcOrd="0" destOrd="0" presId="urn:microsoft.com/office/officeart/2016/7/layout/VerticalHollowActionList"/>
    <dgm:cxn modelId="{AA832ADE-7439-DE49-B0AB-75051880BA38}" type="presOf" srcId="{5EE6C0CF-BB4E-4327-9F73-76240608CF5E}" destId="{D62E1C92-ABD5-3041-A3A5-96167EC0CEB6}" srcOrd="0" destOrd="0" presId="urn:microsoft.com/office/officeart/2016/7/layout/VerticalHollowActionList"/>
    <dgm:cxn modelId="{FDD0C7E9-9261-4A11-A931-68D87491E0D8}" srcId="{3B7EE146-B5FA-4F68-BDFE-A4F459D12B44}" destId="{BFDF9926-A35D-4529-8FD2-80E3C067C811}" srcOrd="8" destOrd="0" parTransId="{8F4313F7-94CD-48FE-92E3-0892085F1A46}" sibTransId="{82922D75-CB10-4073-883E-3BA355D128C2}"/>
    <dgm:cxn modelId="{460A12EA-A586-4770-AD15-5D8628D1501E}" srcId="{3B7EE146-B5FA-4F68-BDFE-A4F459D12B44}" destId="{146C7322-0B0B-44E9-9B06-B9EF202332D5}" srcOrd="2" destOrd="0" parTransId="{EA14F500-33B4-49B1-896A-AE958EAC51DC}" sibTransId="{7E27224A-0B85-4A10-AE2F-8C32050D446E}"/>
    <dgm:cxn modelId="{701E41F8-892F-4FE7-842F-9461645136E0}" srcId="{3B7EE146-B5FA-4F68-BDFE-A4F459D12B44}" destId="{5EE6C0CF-BB4E-4327-9F73-76240608CF5E}" srcOrd="0" destOrd="0" parTransId="{D33AB5FD-1880-40EC-A784-726311AEA64C}" sibTransId="{8BD8667A-ABA0-4568-9097-C7C8E4459116}"/>
    <dgm:cxn modelId="{7EA260FD-008F-A34F-904A-AAF96341121B}" type="presOf" srcId="{D30CE056-F983-40B0-AABD-522DE6EDF424}" destId="{6498C337-734F-2341-87B2-1A4D10A5B70D}" srcOrd="0" destOrd="0" presId="urn:microsoft.com/office/officeart/2016/7/layout/VerticalHollowActionList"/>
    <dgm:cxn modelId="{7E05B4A0-9757-4B4C-B225-A3DA203D1BA4}" type="presParOf" srcId="{DAB7C801-7CF3-B641-B47E-7E7418F04AB6}" destId="{324755B0-57E3-0F43-8BD5-2FBAD3EEDC1C}" srcOrd="0" destOrd="0" presId="urn:microsoft.com/office/officeart/2016/7/layout/VerticalHollowActionList"/>
    <dgm:cxn modelId="{DD0022CE-FD0B-BA47-9E3B-B860160B7ADF}" type="presParOf" srcId="{324755B0-57E3-0F43-8BD5-2FBAD3EEDC1C}" destId="{D62E1C92-ABD5-3041-A3A5-96167EC0CEB6}" srcOrd="0" destOrd="0" presId="urn:microsoft.com/office/officeart/2016/7/layout/VerticalHollowActionList"/>
    <dgm:cxn modelId="{B5D91A22-766D-3C43-BB28-20973171CFD0}" type="presParOf" srcId="{324755B0-57E3-0F43-8BD5-2FBAD3EEDC1C}" destId="{CC6C7F59-7742-0041-8D69-351EB323D7F3}" srcOrd="1" destOrd="0" presId="urn:microsoft.com/office/officeart/2016/7/layout/VerticalHollowActionList"/>
    <dgm:cxn modelId="{F105BC62-1CF1-C949-B98A-3A3B90A4CD81}" type="presParOf" srcId="{DAB7C801-7CF3-B641-B47E-7E7418F04AB6}" destId="{EB434B30-8F0D-6C44-A182-599B91B88802}" srcOrd="1" destOrd="0" presId="urn:microsoft.com/office/officeart/2016/7/layout/VerticalHollowActionList"/>
    <dgm:cxn modelId="{3477AFBC-3586-7B46-91D5-579EBB680B21}" type="presParOf" srcId="{DAB7C801-7CF3-B641-B47E-7E7418F04AB6}" destId="{755CE07C-6026-0A41-A258-B2AC9BD6BCBD}" srcOrd="2" destOrd="0" presId="urn:microsoft.com/office/officeart/2016/7/layout/VerticalHollowActionList"/>
    <dgm:cxn modelId="{84A738A6-8499-3249-AFE6-8BC8004B30D5}" type="presParOf" srcId="{755CE07C-6026-0A41-A258-B2AC9BD6BCBD}" destId="{DBF8A52E-3C08-DD40-8828-93DE04D449B3}" srcOrd="0" destOrd="0" presId="urn:microsoft.com/office/officeart/2016/7/layout/VerticalHollowActionList"/>
    <dgm:cxn modelId="{78890F46-0F18-D948-B683-872F3AC66F41}" type="presParOf" srcId="{755CE07C-6026-0A41-A258-B2AC9BD6BCBD}" destId="{F1F5B390-AAAE-9344-907A-9C4B53307586}" srcOrd="1" destOrd="0" presId="urn:microsoft.com/office/officeart/2016/7/layout/VerticalHollowActionList"/>
    <dgm:cxn modelId="{71989B32-F6FB-4D45-B97D-05CE96AD32BA}" type="presParOf" srcId="{DAB7C801-7CF3-B641-B47E-7E7418F04AB6}" destId="{124540C8-4870-0B42-A001-C91C45DF61F6}" srcOrd="3" destOrd="0" presId="urn:microsoft.com/office/officeart/2016/7/layout/VerticalHollowActionList"/>
    <dgm:cxn modelId="{20DA6377-8B8F-5B4A-8132-5A0282D71BE2}" type="presParOf" srcId="{DAB7C801-7CF3-B641-B47E-7E7418F04AB6}" destId="{B123F34C-8726-5643-99AC-BAD7DF25E0B2}" srcOrd="4" destOrd="0" presId="urn:microsoft.com/office/officeart/2016/7/layout/VerticalHollowActionList"/>
    <dgm:cxn modelId="{4DB5EA30-FCCA-6241-B6EB-C062FE2A8AA0}" type="presParOf" srcId="{B123F34C-8726-5643-99AC-BAD7DF25E0B2}" destId="{D061CBC6-B6CC-7241-8A56-5842190E4DD2}" srcOrd="0" destOrd="0" presId="urn:microsoft.com/office/officeart/2016/7/layout/VerticalHollowActionList"/>
    <dgm:cxn modelId="{15BA5EF5-9B9E-F44E-AED9-C4BB5C40B09B}" type="presParOf" srcId="{B123F34C-8726-5643-99AC-BAD7DF25E0B2}" destId="{7A88C554-D793-754E-ABB2-A6E2AC46D7A4}" srcOrd="1" destOrd="0" presId="urn:microsoft.com/office/officeart/2016/7/layout/VerticalHollowActionList"/>
    <dgm:cxn modelId="{EFB9D7C5-077F-0143-85A1-31C4888EC8E6}" type="presParOf" srcId="{DAB7C801-7CF3-B641-B47E-7E7418F04AB6}" destId="{8D93224E-BFE8-AD4C-9C65-F5FEB9C1E77A}" srcOrd="5" destOrd="0" presId="urn:microsoft.com/office/officeart/2016/7/layout/VerticalHollowActionList"/>
    <dgm:cxn modelId="{EABE59BD-4255-BF4D-9003-F6088188DFD8}" type="presParOf" srcId="{DAB7C801-7CF3-B641-B47E-7E7418F04AB6}" destId="{F0CC2AA7-7B39-934F-BEFC-E0E3B9F6D5FA}" srcOrd="6" destOrd="0" presId="urn:microsoft.com/office/officeart/2016/7/layout/VerticalHollowActionList"/>
    <dgm:cxn modelId="{4635FB75-8DB0-7540-AF58-71C679F3773D}" type="presParOf" srcId="{F0CC2AA7-7B39-934F-BEFC-E0E3B9F6D5FA}" destId="{F53C9F6B-902F-764E-AEF7-6850354EBF4B}" srcOrd="0" destOrd="0" presId="urn:microsoft.com/office/officeart/2016/7/layout/VerticalHollowActionList"/>
    <dgm:cxn modelId="{3AF6E1EE-AAC7-B64D-B5F7-A3A141918FDE}" type="presParOf" srcId="{F0CC2AA7-7B39-934F-BEFC-E0E3B9F6D5FA}" destId="{4F3BA63C-D83B-9E41-905A-D74D570800CD}" srcOrd="1" destOrd="0" presId="urn:microsoft.com/office/officeart/2016/7/layout/VerticalHollowActionList"/>
    <dgm:cxn modelId="{B4719F83-9A18-604B-B68C-1B3F8C18947F}" type="presParOf" srcId="{DAB7C801-7CF3-B641-B47E-7E7418F04AB6}" destId="{8D32A9AE-F14F-8449-A4C6-F34903EAAF38}" srcOrd="7" destOrd="0" presId="urn:microsoft.com/office/officeart/2016/7/layout/VerticalHollowActionList"/>
    <dgm:cxn modelId="{81011E35-44A0-264C-8015-24094E44F12D}" type="presParOf" srcId="{DAB7C801-7CF3-B641-B47E-7E7418F04AB6}" destId="{5BA13617-8D34-E94B-9EDC-CE4454D7D18F}" srcOrd="8" destOrd="0" presId="urn:microsoft.com/office/officeart/2016/7/layout/VerticalHollowActionList"/>
    <dgm:cxn modelId="{20F0BD7D-2FDF-8148-B514-C83528956E9D}" type="presParOf" srcId="{5BA13617-8D34-E94B-9EDC-CE4454D7D18F}" destId="{12B3D186-DFBF-0545-8A31-B759C8633C1E}" srcOrd="0" destOrd="0" presId="urn:microsoft.com/office/officeart/2016/7/layout/VerticalHollowActionList"/>
    <dgm:cxn modelId="{63008AEC-7DB1-1946-9EE2-535AAFC5E92B}" type="presParOf" srcId="{5BA13617-8D34-E94B-9EDC-CE4454D7D18F}" destId="{9B1B917A-12C6-4242-B16A-C7F0C521333C}" srcOrd="1" destOrd="0" presId="urn:microsoft.com/office/officeart/2016/7/layout/VerticalHollowActionList"/>
    <dgm:cxn modelId="{AFDFB2C8-20F4-0D44-A969-4CC7420E159E}" type="presParOf" srcId="{DAB7C801-7CF3-B641-B47E-7E7418F04AB6}" destId="{16608830-161C-7D4A-8373-361EEEB279D8}" srcOrd="9" destOrd="0" presId="urn:microsoft.com/office/officeart/2016/7/layout/VerticalHollowActionList"/>
    <dgm:cxn modelId="{7DC67A61-BF58-EE43-991C-EA096EFB07DD}" type="presParOf" srcId="{DAB7C801-7CF3-B641-B47E-7E7418F04AB6}" destId="{146CBF40-0E92-F342-B55D-85A7DA8FA3EB}" srcOrd="10" destOrd="0" presId="urn:microsoft.com/office/officeart/2016/7/layout/VerticalHollowActionList"/>
    <dgm:cxn modelId="{DCAA018F-3F2A-044F-8397-EA319CD50124}" type="presParOf" srcId="{146CBF40-0E92-F342-B55D-85A7DA8FA3EB}" destId="{91833F50-828A-EE41-9BCC-A5A4995122F4}" srcOrd="0" destOrd="0" presId="urn:microsoft.com/office/officeart/2016/7/layout/VerticalHollowActionList"/>
    <dgm:cxn modelId="{D8E4539E-9A4C-AE46-9CA2-6A97B6C75B90}" type="presParOf" srcId="{146CBF40-0E92-F342-B55D-85A7DA8FA3EB}" destId="{6498C337-734F-2341-87B2-1A4D10A5B70D}" srcOrd="1" destOrd="0" presId="urn:microsoft.com/office/officeart/2016/7/layout/VerticalHollowActionList"/>
    <dgm:cxn modelId="{14E7D444-4D77-654F-8B7F-91AD2C94396E}" type="presParOf" srcId="{DAB7C801-7CF3-B641-B47E-7E7418F04AB6}" destId="{63A45D94-3153-A843-BC2C-B0F428FFD810}" srcOrd="11" destOrd="0" presId="urn:microsoft.com/office/officeart/2016/7/layout/VerticalHollowActionList"/>
    <dgm:cxn modelId="{5E1C1EBC-BFEE-754E-9605-8A6D7BCB84E9}" type="presParOf" srcId="{DAB7C801-7CF3-B641-B47E-7E7418F04AB6}" destId="{84E73FE6-D180-5E45-9362-18041096FF13}" srcOrd="12" destOrd="0" presId="urn:microsoft.com/office/officeart/2016/7/layout/VerticalHollowActionList"/>
    <dgm:cxn modelId="{4CBB0A14-4709-E143-83D7-689CC609401D}" type="presParOf" srcId="{84E73FE6-D180-5E45-9362-18041096FF13}" destId="{510BAA04-CE48-9E41-84C0-904DB930E14D}" srcOrd="0" destOrd="0" presId="urn:microsoft.com/office/officeart/2016/7/layout/VerticalHollowActionList"/>
    <dgm:cxn modelId="{8CD0F06F-F2D9-F140-B02D-F1231FFD9AF0}" type="presParOf" srcId="{84E73FE6-D180-5E45-9362-18041096FF13}" destId="{EFA7014F-B1B2-0D4A-9F33-D3414A15D43C}" srcOrd="1" destOrd="0" presId="urn:microsoft.com/office/officeart/2016/7/layout/VerticalHollowActionList"/>
    <dgm:cxn modelId="{0B022090-B966-C543-856E-591F83980689}" type="presParOf" srcId="{DAB7C801-7CF3-B641-B47E-7E7418F04AB6}" destId="{DFD5C4F1-B589-4B43-AEF8-8A57E665BF14}" srcOrd="13" destOrd="0" presId="urn:microsoft.com/office/officeart/2016/7/layout/VerticalHollowActionList"/>
    <dgm:cxn modelId="{E819CC57-779B-1E4E-A884-117DA02A58EC}" type="presParOf" srcId="{DAB7C801-7CF3-B641-B47E-7E7418F04AB6}" destId="{1A59FD5B-7BBA-9E41-9CA8-DA74D8097C26}" srcOrd="14" destOrd="0" presId="urn:microsoft.com/office/officeart/2016/7/layout/VerticalHollowActionList"/>
    <dgm:cxn modelId="{534A918F-A29B-BA41-BBD2-2C162AB66CD6}" type="presParOf" srcId="{1A59FD5B-7BBA-9E41-9CA8-DA74D8097C26}" destId="{5E94F364-8086-9C4E-8615-3D39F8086311}" srcOrd="0" destOrd="0" presId="urn:microsoft.com/office/officeart/2016/7/layout/VerticalHollowActionList"/>
    <dgm:cxn modelId="{F55C87D5-CCFD-294E-B1D6-CD258A89E84B}" type="presParOf" srcId="{1A59FD5B-7BBA-9E41-9CA8-DA74D8097C26}" destId="{A032E707-24A6-074B-B996-C1950B1F25B7}" srcOrd="1" destOrd="0" presId="urn:microsoft.com/office/officeart/2016/7/layout/VerticalHollowActionList"/>
    <dgm:cxn modelId="{1C09FD4F-CF8B-A345-99A5-A09FE84D1576}" type="presParOf" srcId="{DAB7C801-7CF3-B641-B47E-7E7418F04AB6}" destId="{0C9B6B8C-4269-8044-BCD7-94A6E296E64A}" srcOrd="15" destOrd="0" presId="urn:microsoft.com/office/officeart/2016/7/layout/VerticalHollowActionList"/>
    <dgm:cxn modelId="{0F89FB55-C20A-4F4D-BA75-ABEBCC3B4ECB}" type="presParOf" srcId="{DAB7C801-7CF3-B641-B47E-7E7418F04AB6}" destId="{3619D346-D0C9-7A43-8695-AB656EDF3E4D}" srcOrd="16" destOrd="0" presId="urn:microsoft.com/office/officeart/2016/7/layout/VerticalHollowActionList"/>
    <dgm:cxn modelId="{773A5F82-B5F8-3245-84A2-2FCF4D366A20}" type="presParOf" srcId="{3619D346-D0C9-7A43-8695-AB656EDF3E4D}" destId="{3829E573-73A6-BB47-AA19-9D629A3CC4C8}" srcOrd="0" destOrd="0" presId="urn:microsoft.com/office/officeart/2016/7/layout/VerticalHollowActionList"/>
    <dgm:cxn modelId="{48EF32C8-EB93-DC41-8BDC-9F9D960F7E4C}" type="presParOf" srcId="{3619D346-D0C9-7A43-8695-AB656EDF3E4D}" destId="{3855EF2A-162C-B745-A6E2-9B72224723DE}" srcOrd="1" destOrd="0" presId="urn:microsoft.com/office/officeart/2016/7/layout/VerticalHollowAction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6C7F59-7742-0041-8D69-351EB323D7F3}">
      <dsp:nvSpPr>
        <dsp:cNvPr id="0" name=""/>
        <dsp:cNvSpPr/>
      </dsp:nvSpPr>
      <dsp:spPr>
        <a:xfrm>
          <a:off x="736971" y="317"/>
          <a:ext cx="2947887" cy="428345"/>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57197" tIns="108800" rIns="57197" bIns="108800" numCol="1" spcCol="1270" anchor="ctr" anchorCtr="0">
          <a:noAutofit/>
        </a:bodyPr>
        <a:lstStyle/>
        <a:p>
          <a:pPr marL="0" lvl="0" indent="0" algn="ctr" defTabSz="800100">
            <a:lnSpc>
              <a:spcPct val="90000"/>
            </a:lnSpc>
            <a:spcBef>
              <a:spcPct val="0"/>
            </a:spcBef>
            <a:spcAft>
              <a:spcPct val="35000"/>
            </a:spcAft>
            <a:buNone/>
          </a:pPr>
          <a:r>
            <a:rPr lang="en-US" sz="1800" kern="1200" dirty="0"/>
            <a:t>on the faithfulness of God. </a:t>
          </a:r>
        </a:p>
      </dsp:txBody>
      <dsp:txXfrm>
        <a:off x="736971" y="317"/>
        <a:ext cx="2947887" cy="428345"/>
      </dsp:txXfrm>
    </dsp:sp>
    <dsp:sp modelId="{D62E1C92-ABD5-3041-A3A5-96167EC0CEB6}">
      <dsp:nvSpPr>
        <dsp:cNvPr id="0" name=""/>
        <dsp:cNvSpPr/>
      </dsp:nvSpPr>
      <dsp:spPr>
        <a:xfrm>
          <a:off x="0" y="317"/>
          <a:ext cx="736971" cy="428345"/>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txBody>
        <a:bodyPr spcFirstLastPara="0" vert="horz" wrap="square" lIns="38998" tIns="42311" rIns="38998" bIns="42311" numCol="1" spcCol="1270" anchor="ctr" anchorCtr="0">
          <a:noAutofit/>
        </a:bodyPr>
        <a:lstStyle/>
        <a:p>
          <a:pPr marL="0" lvl="0" indent="0" algn="ctr" defTabSz="800100">
            <a:lnSpc>
              <a:spcPct val="90000"/>
            </a:lnSpc>
            <a:spcBef>
              <a:spcPct val="0"/>
            </a:spcBef>
            <a:spcAft>
              <a:spcPct val="35000"/>
            </a:spcAft>
            <a:buNone/>
          </a:pPr>
          <a:r>
            <a:rPr lang="en-US" sz="1800" kern="1200" dirty="0"/>
            <a:t>Focus</a:t>
          </a:r>
          <a:endParaRPr lang="en-US" sz="1050" kern="1200" dirty="0"/>
        </a:p>
      </dsp:txBody>
      <dsp:txXfrm>
        <a:off x="0" y="317"/>
        <a:ext cx="736971" cy="428345"/>
      </dsp:txXfrm>
    </dsp:sp>
    <dsp:sp modelId="{F1F5B390-AAAE-9344-907A-9C4B53307586}">
      <dsp:nvSpPr>
        <dsp:cNvPr id="0" name=""/>
        <dsp:cNvSpPr/>
      </dsp:nvSpPr>
      <dsp:spPr>
        <a:xfrm>
          <a:off x="736971" y="454363"/>
          <a:ext cx="2947887" cy="428345"/>
        </a:xfrm>
        <a:prstGeom prst="rect">
          <a:avLst/>
        </a:prstGeom>
        <a:gradFill rotWithShape="0">
          <a:gsLst>
            <a:gs pos="0">
              <a:schemeClr val="accent3">
                <a:hueOff val="338825"/>
                <a:satOff val="12500"/>
                <a:lumOff val="-1838"/>
                <a:alphaOff val="0"/>
                <a:lumMod val="110000"/>
                <a:satMod val="105000"/>
                <a:tint val="67000"/>
              </a:schemeClr>
            </a:gs>
            <a:gs pos="50000">
              <a:schemeClr val="accent3">
                <a:hueOff val="338825"/>
                <a:satOff val="12500"/>
                <a:lumOff val="-1838"/>
                <a:alphaOff val="0"/>
                <a:lumMod val="105000"/>
                <a:satMod val="103000"/>
                <a:tint val="73000"/>
              </a:schemeClr>
            </a:gs>
            <a:gs pos="100000">
              <a:schemeClr val="accent3">
                <a:hueOff val="338825"/>
                <a:satOff val="12500"/>
                <a:lumOff val="-1838"/>
                <a:alphaOff val="0"/>
                <a:lumMod val="105000"/>
                <a:satMod val="109000"/>
                <a:tint val="81000"/>
              </a:schemeClr>
            </a:gs>
          </a:gsLst>
          <a:lin ang="5400000" scaled="0"/>
        </a:gradFill>
        <a:ln w="6350" cap="flat" cmpd="sng" algn="ctr">
          <a:solidFill>
            <a:schemeClr val="accent3">
              <a:hueOff val="338825"/>
              <a:satOff val="12500"/>
              <a:lumOff val="-183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57197" tIns="108800" rIns="57197" bIns="108800" numCol="1" spcCol="1270" anchor="ctr" anchorCtr="0">
          <a:noAutofit/>
        </a:bodyPr>
        <a:lstStyle/>
        <a:p>
          <a:pPr marL="0" lvl="0" indent="0" algn="ctr" defTabSz="800100">
            <a:lnSpc>
              <a:spcPct val="90000"/>
            </a:lnSpc>
            <a:spcBef>
              <a:spcPct val="0"/>
            </a:spcBef>
            <a:spcAft>
              <a:spcPct val="35000"/>
            </a:spcAft>
            <a:buNone/>
          </a:pPr>
          <a:r>
            <a:rPr lang="en-US" sz="1800" kern="1200" dirty="0"/>
            <a:t>stand alone. </a:t>
          </a:r>
        </a:p>
      </dsp:txBody>
      <dsp:txXfrm>
        <a:off x="736971" y="454363"/>
        <a:ext cx="2947887" cy="428345"/>
      </dsp:txXfrm>
    </dsp:sp>
    <dsp:sp modelId="{DBF8A52E-3C08-DD40-8828-93DE04D449B3}">
      <dsp:nvSpPr>
        <dsp:cNvPr id="0" name=""/>
        <dsp:cNvSpPr/>
      </dsp:nvSpPr>
      <dsp:spPr>
        <a:xfrm>
          <a:off x="0" y="454363"/>
          <a:ext cx="736971" cy="428345"/>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338825"/>
              <a:satOff val="12500"/>
              <a:lumOff val="-1838"/>
              <a:alphaOff val="0"/>
            </a:schemeClr>
          </a:solidFill>
          <a:prstDash val="solid"/>
          <a:miter lim="800000"/>
        </a:ln>
        <a:effectLst/>
      </dsp:spPr>
      <dsp:style>
        <a:lnRef idx="1">
          <a:scrgbClr r="0" g="0" b="0"/>
        </a:lnRef>
        <a:fillRef idx="2">
          <a:scrgbClr r="0" g="0" b="0"/>
        </a:fillRef>
        <a:effectRef idx="0">
          <a:scrgbClr r="0" g="0" b="0"/>
        </a:effectRef>
        <a:fontRef idx="minor"/>
      </dsp:style>
      <dsp:txBody>
        <a:bodyPr spcFirstLastPara="0" vert="horz" wrap="square" lIns="38998" tIns="42311" rIns="38998" bIns="42311" numCol="1" spcCol="1270" anchor="ctr" anchorCtr="0">
          <a:noAutofit/>
        </a:bodyPr>
        <a:lstStyle/>
        <a:p>
          <a:pPr marL="0" lvl="0" indent="0" algn="ctr" defTabSz="800100">
            <a:lnSpc>
              <a:spcPct val="90000"/>
            </a:lnSpc>
            <a:spcBef>
              <a:spcPct val="0"/>
            </a:spcBef>
            <a:spcAft>
              <a:spcPct val="35000"/>
            </a:spcAft>
            <a:buNone/>
          </a:pPr>
          <a:r>
            <a:rPr lang="en-US" sz="1800" kern="1200" dirty="0"/>
            <a:t>Don’t</a:t>
          </a:r>
        </a:p>
      </dsp:txBody>
      <dsp:txXfrm>
        <a:off x="0" y="454363"/>
        <a:ext cx="736971" cy="428345"/>
      </dsp:txXfrm>
    </dsp:sp>
    <dsp:sp modelId="{7A88C554-D793-754E-ABB2-A6E2AC46D7A4}">
      <dsp:nvSpPr>
        <dsp:cNvPr id="0" name=""/>
        <dsp:cNvSpPr/>
      </dsp:nvSpPr>
      <dsp:spPr>
        <a:xfrm>
          <a:off x="736971" y="908410"/>
          <a:ext cx="2947887" cy="428345"/>
        </a:xfrm>
        <a:prstGeom prst="rect">
          <a:avLst/>
        </a:prstGeom>
        <a:gradFill rotWithShape="0">
          <a:gsLst>
            <a:gs pos="0">
              <a:schemeClr val="accent3">
                <a:hueOff val="677650"/>
                <a:satOff val="25000"/>
                <a:lumOff val="-3676"/>
                <a:alphaOff val="0"/>
                <a:lumMod val="110000"/>
                <a:satMod val="105000"/>
                <a:tint val="67000"/>
              </a:schemeClr>
            </a:gs>
            <a:gs pos="50000">
              <a:schemeClr val="accent3">
                <a:hueOff val="677650"/>
                <a:satOff val="25000"/>
                <a:lumOff val="-3676"/>
                <a:alphaOff val="0"/>
                <a:lumMod val="105000"/>
                <a:satMod val="103000"/>
                <a:tint val="73000"/>
              </a:schemeClr>
            </a:gs>
            <a:gs pos="100000">
              <a:schemeClr val="accent3">
                <a:hueOff val="677650"/>
                <a:satOff val="25000"/>
                <a:lumOff val="-3676"/>
                <a:alphaOff val="0"/>
                <a:lumMod val="105000"/>
                <a:satMod val="109000"/>
                <a:tint val="81000"/>
              </a:schemeClr>
            </a:gs>
          </a:gsLst>
          <a:lin ang="5400000" scaled="0"/>
        </a:gradFill>
        <a:ln w="6350" cap="flat" cmpd="sng" algn="ctr">
          <a:solidFill>
            <a:schemeClr val="accent3">
              <a:hueOff val="677650"/>
              <a:satOff val="25000"/>
              <a:lumOff val="-3676"/>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57197" tIns="108800" rIns="57197" bIns="108800" numCol="1" spcCol="1270" anchor="ctr" anchorCtr="0">
          <a:noAutofit/>
        </a:bodyPr>
        <a:lstStyle/>
        <a:p>
          <a:pPr marL="0" lvl="0" indent="0" algn="ctr" defTabSz="800100">
            <a:lnSpc>
              <a:spcPct val="90000"/>
            </a:lnSpc>
            <a:spcBef>
              <a:spcPct val="0"/>
            </a:spcBef>
            <a:spcAft>
              <a:spcPct val="35000"/>
            </a:spcAft>
            <a:buNone/>
          </a:pPr>
          <a:r>
            <a:rPr lang="en-US" sz="1800" kern="1200" dirty="0"/>
            <a:t>sober and informed. </a:t>
          </a:r>
        </a:p>
      </dsp:txBody>
      <dsp:txXfrm>
        <a:off x="736971" y="908410"/>
        <a:ext cx="2947887" cy="428345"/>
      </dsp:txXfrm>
    </dsp:sp>
    <dsp:sp modelId="{D061CBC6-B6CC-7241-8A56-5842190E4DD2}">
      <dsp:nvSpPr>
        <dsp:cNvPr id="0" name=""/>
        <dsp:cNvSpPr/>
      </dsp:nvSpPr>
      <dsp:spPr>
        <a:xfrm>
          <a:off x="0" y="908410"/>
          <a:ext cx="736971" cy="428345"/>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677650"/>
              <a:satOff val="25000"/>
              <a:lumOff val="-3676"/>
              <a:alphaOff val="0"/>
            </a:schemeClr>
          </a:solidFill>
          <a:prstDash val="solid"/>
          <a:miter lim="800000"/>
        </a:ln>
        <a:effectLst/>
      </dsp:spPr>
      <dsp:style>
        <a:lnRef idx="1">
          <a:scrgbClr r="0" g="0" b="0"/>
        </a:lnRef>
        <a:fillRef idx="2">
          <a:scrgbClr r="0" g="0" b="0"/>
        </a:fillRef>
        <a:effectRef idx="0">
          <a:scrgbClr r="0" g="0" b="0"/>
        </a:effectRef>
        <a:fontRef idx="minor"/>
      </dsp:style>
      <dsp:txBody>
        <a:bodyPr spcFirstLastPara="0" vert="horz" wrap="square" lIns="38998" tIns="42311" rIns="38998" bIns="42311" numCol="1" spcCol="1270" anchor="ctr" anchorCtr="0">
          <a:noAutofit/>
        </a:bodyPr>
        <a:lstStyle/>
        <a:p>
          <a:pPr marL="0" lvl="0" indent="0" algn="ctr" defTabSz="800100">
            <a:lnSpc>
              <a:spcPct val="90000"/>
            </a:lnSpc>
            <a:spcBef>
              <a:spcPct val="0"/>
            </a:spcBef>
            <a:spcAft>
              <a:spcPct val="35000"/>
            </a:spcAft>
            <a:buNone/>
          </a:pPr>
          <a:r>
            <a:rPr lang="en-US" sz="1800" kern="1200" dirty="0"/>
            <a:t>Stay</a:t>
          </a:r>
          <a:endParaRPr lang="en-US" sz="1400" kern="1200" dirty="0"/>
        </a:p>
      </dsp:txBody>
      <dsp:txXfrm>
        <a:off x="0" y="908410"/>
        <a:ext cx="736971" cy="428345"/>
      </dsp:txXfrm>
    </dsp:sp>
    <dsp:sp modelId="{4F3BA63C-D83B-9E41-905A-D74D570800CD}">
      <dsp:nvSpPr>
        <dsp:cNvPr id="0" name=""/>
        <dsp:cNvSpPr/>
      </dsp:nvSpPr>
      <dsp:spPr>
        <a:xfrm>
          <a:off x="736971" y="1362457"/>
          <a:ext cx="2947887" cy="428345"/>
        </a:xfrm>
        <a:prstGeom prst="rect">
          <a:avLst/>
        </a:prstGeom>
        <a:gradFill rotWithShape="0">
          <a:gsLst>
            <a:gs pos="0">
              <a:schemeClr val="accent3">
                <a:hueOff val="1016475"/>
                <a:satOff val="37500"/>
                <a:lumOff val="-5515"/>
                <a:alphaOff val="0"/>
                <a:lumMod val="110000"/>
                <a:satMod val="105000"/>
                <a:tint val="67000"/>
              </a:schemeClr>
            </a:gs>
            <a:gs pos="50000">
              <a:schemeClr val="accent3">
                <a:hueOff val="1016475"/>
                <a:satOff val="37500"/>
                <a:lumOff val="-5515"/>
                <a:alphaOff val="0"/>
                <a:lumMod val="105000"/>
                <a:satMod val="103000"/>
                <a:tint val="73000"/>
              </a:schemeClr>
            </a:gs>
            <a:gs pos="100000">
              <a:schemeClr val="accent3">
                <a:hueOff val="1016475"/>
                <a:satOff val="37500"/>
                <a:lumOff val="-5515"/>
                <a:alphaOff val="0"/>
                <a:lumMod val="105000"/>
                <a:satMod val="109000"/>
                <a:tint val="81000"/>
              </a:schemeClr>
            </a:gs>
          </a:gsLst>
          <a:lin ang="5400000" scaled="0"/>
        </a:gradFill>
        <a:ln w="6350" cap="flat" cmpd="sng" algn="ctr">
          <a:solidFill>
            <a:schemeClr val="accent3">
              <a:hueOff val="1016475"/>
              <a:satOff val="37500"/>
              <a:lumOff val="-551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57197" tIns="108800" rIns="57197" bIns="108800" numCol="1" spcCol="1270" anchor="ctr" anchorCtr="0">
          <a:noAutofit/>
        </a:bodyPr>
        <a:lstStyle/>
        <a:p>
          <a:pPr marL="0" lvl="0" indent="0" algn="ctr" defTabSz="666750">
            <a:lnSpc>
              <a:spcPct val="90000"/>
            </a:lnSpc>
            <a:spcBef>
              <a:spcPct val="0"/>
            </a:spcBef>
            <a:spcAft>
              <a:spcPct val="35000"/>
            </a:spcAft>
            <a:buNone/>
          </a:pPr>
          <a:r>
            <a:rPr lang="en-US" sz="1500" kern="1200" dirty="0"/>
            <a:t> no provisions for the flesh.  </a:t>
          </a:r>
        </a:p>
      </dsp:txBody>
      <dsp:txXfrm>
        <a:off x="736971" y="1362457"/>
        <a:ext cx="2947887" cy="428345"/>
      </dsp:txXfrm>
    </dsp:sp>
    <dsp:sp modelId="{F53C9F6B-902F-764E-AEF7-6850354EBF4B}">
      <dsp:nvSpPr>
        <dsp:cNvPr id="0" name=""/>
        <dsp:cNvSpPr/>
      </dsp:nvSpPr>
      <dsp:spPr>
        <a:xfrm>
          <a:off x="0" y="1362457"/>
          <a:ext cx="736971" cy="428345"/>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1016475"/>
              <a:satOff val="37500"/>
              <a:lumOff val="-5515"/>
              <a:alphaOff val="0"/>
            </a:schemeClr>
          </a:solidFill>
          <a:prstDash val="solid"/>
          <a:miter lim="800000"/>
        </a:ln>
        <a:effectLst/>
      </dsp:spPr>
      <dsp:style>
        <a:lnRef idx="1">
          <a:scrgbClr r="0" g="0" b="0"/>
        </a:lnRef>
        <a:fillRef idx="2">
          <a:scrgbClr r="0" g="0" b="0"/>
        </a:fillRef>
        <a:effectRef idx="0">
          <a:scrgbClr r="0" g="0" b="0"/>
        </a:effectRef>
        <a:fontRef idx="minor"/>
      </dsp:style>
      <dsp:txBody>
        <a:bodyPr spcFirstLastPara="0" vert="horz" wrap="square" lIns="38998" tIns="42311" rIns="38998" bIns="42311" numCol="1" spcCol="1270" anchor="ctr" anchorCtr="0">
          <a:noAutofit/>
        </a:bodyPr>
        <a:lstStyle/>
        <a:p>
          <a:pPr marL="0" lvl="0" indent="0" algn="ctr" defTabSz="800100">
            <a:lnSpc>
              <a:spcPct val="90000"/>
            </a:lnSpc>
            <a:spcBef>
              <a:spcPct val="0"/>
            </a:spcBef>
            <a:spcAft>
              <a:spcPct val="35000"/>
            </a:spcAft>
            <a:buNone/>
          </a:pPr>
          <a:r>
            <a:rPr lang="en-US" sz="1800" kern="1200" dirty="0"/>
            <a:t>Make</a:t>
          </a:r>
        </a:p>
      </dsp:txBody>
      <dsp:txXfrm>
        <a:off x="0" y="1362457"/>
        <a:ext cx="736971" cy="428345"/>
      </dsp:txXfrm>
    </dsp:sp>
    <dsp:sp modelId="{9B1B917A-12C6-4242-B16A-C7F0C521333C}">
      <dsp:nvSpPr>
        <dsp:cNvPr id="0" name=""/>
        <dsp:cNvSpPr/>
      </dsp:nvSpPr>
      <dsp:spPr>
        <a:xfrm>
          <a:off x="736971" y="1816504"/>
          <a:ext cx="2947887" cy="428345"/>
        </a:xfrm>
        <a:prstGeom prst="rect">
          <a:avLst/>
        </a:prstGeom>
        <a:gradFill rotWithShape="0">
          <a:gsLst>
            <a:gs pos="0">
              <a:schemeClr val="accent3">
                <a:hueOff val="1355300"/>
                <a:satOff val="50000"/>
                <a:lumOff val="-7353"/>
                <a:alphaOff val="0"/>
                <a:lumMod val="110000"/>
                <a:satMod val="105000"/>
                <a:tint val="67000"/>
              </a:schemeClr>
            </a:gs>
            <a:gs pos="50000">
              <a:schemeClr val="accent3">
                <a:hueOff val="1355300"/>
                <a:satOff val="50000"/>
                <a:lumOff val="-7353"/>
                <a:alphaOff val="0"/>
                <a:lumMod val="105000"/>
                <a:satMod val="103000"/>
                <a:tint val="73000"/>
              </a:schemeClr>
            </a:gs>
            <a:gs pos="100000">
              <a:schemeClr val="accent3">
                <a:hueOff val="1355300"/>
                <a:satOff val="50000"/>
                <a:lumOff val="-7353"/>
                <a:alphaOff val="0"/>
                <a:lumMod val="105000"/>
                <a:satMod val="109000"/>
                <a:tint val="81000"/>
              </a:schemeClr>
            </a:gs>
          </a:gsLst>
          <a:lin ang="5400000" scaled="0"/>
        </a:gradFill>
        <a:ln w="6350" cap="flat" cmpd="sng" algn="ctr">
          <a:solidFill>
            <a:schemeClr val="accent3">
              <a:hueOff val="1355300"/>
              <a:satOff val="50000"/>
              <a:lumOff val="-7353"/>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57197" tIns="108800" rIns="57197" bIns="108800" numCol="1" spcCol="1270" anchor="ctr" anchorCtr="0">
          <a:noAutofit/>
        </a:bodyPr>
        <a:lstStyle/>
        <a:p>
          <a:pPr marL="0" lvl="0" indent="0" algn="ctr" defTabSz="711200">
            <a:lnSpc>
              <a:spcPct val="90000"/>
            </a:lnSpc>
            <a:spcBef>
              <a:spcPct val="0"/>
            </a:spcBef>
            <a:spcAft>
              <a:spcPct val="35000"/>
            </a:spcAft>
            <a:buNone/>
          </a:pPr>
          <a:r>
            <a:rPr lang="en-US" sz="1600" kern="1200" dirty="0"/>
            <a:t>whatever ”exit” the Lord is offering you. </a:t>
          </a:r>
        </a:p>
      </dsp:txBody>
      <dsp:txXfrm>
        <a:off x="736971" y="1816504"/>
        <a:ext cx="2947887" cy="428345"/>
      </dsp:txXfrm>
    </dsp:sp>
    <dsp:sp modelId="{12B3D186-DFBF-0545-8A31-B759C8633C1E}">
      <dsp:nvSpPr>
        <dsp:cNvPr id="0" name=""/>
        <dsp:cNvSpPr/>
      </dsp:nvSpPr>
      <dsp:spPr>
        <a:xfrm>
          <a:off x="0" y="1816504"/>
          <a:ext cx="736971" cy="428345"/>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1355300"/>
              <a:satOff val="50000"/>
              <a:lumOff val="-7353"/>
              <a:alphaOff val="0"/>
            </a:schemeClr>
          </a:solidFill>
          <a:prstDash val="solid"/>
          <a:miter lim="800000"/>
        </a:ln>
        <a:effectLst/>
      </dsp:spPr>
      <dsp:style>
        <a:lnRef idx="1">
          <a:scrgbClr r="0" g="0" b="0"/>
        </a:lnRef>
        <a:fillRef idx="2">
          <a:scrgbClr r="0" g="0" b="0"/>
        </a:fillRef>
        <a:effectRef idx="0">
          <a:scrgbClr r="0" g="0" b="0"/>
        </a:effectRef>
        <a:fontRef idx="minor"/>
      </dsp:style>
      <dsp:txBody>
        <a:bodyPr spcFirstLastPara="0" vert="horz" wrap="square" lIns="38998" tIns="42311" rIns="38998" bIns="42311" numCol="1" spcCol="1270" anchor="ctr" anchorCtr="0">
          <a:noAutofit/>
        </a:bodyPr>
        <a:lstStyle/>
        <a:p>
          <a:pPr marL="0" lvl="0" indent="0" algn="ctr" defTabSz="800100">
            <a:lnSpc>
              <a:spcPct val="90000"/>
            </a:lnSpc>
            <a:spcBef>
              <a:spcPct val="0"/>
            </a:spcBef>
            <a:spcAft>
              <a:spcPct val="35000"/>
            </a:spcAft>
            <a:buNone/>
          </a:pPr>
          <a:r>
            <a:rPr lang="en-US" sz="1800" kern="1200" dirty="0"/>
            <a:t>Take</a:t>
          </a:r>
        </a:p>
      </dsp:txBody>
      <dsp:txXfrm>
        <a:off x="0" y="1816504"/>
        <a:ext cx="736971" cy="428345"/>
      </dsp:txXfrm>
    </dsp:sp>
    <dsp:sp modelId="{6498C337-734F-2341-87B2-1A4D10A5B70D}">
      <dsp:nvSpPr>
        <dsp:cNvPr id="0" name=""/>
        <dsp:cNvSpPr/>
      </dsp:nvSpPr>
      <dsp:spPr>
        <a:xfrm>
          <a:off x="736971" y="2270550"/>
          <a:ext cx="2947887" cy="428345"/>
        </a:xfrm>
        <a:prstGeom prst="rect">
          <a:avLst/>
        </a:prstGeom>
        <a:gradFill rotWithShape="0">
          <a:gsLst>
            <a:gs pos="0">
              <a:schemeClr val="accent3">
                <a:hueOff val="1694124"/>
                <a:satOff val="62500"/>
                <a:lumOff val="-9191"/>
                <a:alphaOff val="0"/>
                <a:lumMod val="110000"/>
                <a:satMod val="105000"/>
                <a:tint val="67000"/>
              </a:schemeClr>
            </a:gs>
            <a:gs pos="50000">
              <a:schemeClr val="accent3">
                <a:hueOff val="1694124"/>
                <a:satOff val="62500"/>
                <a:lumOff val="-9191"/>
                <a:alphaOff val="0"/>
                <a:lumMod val="105000"/>
                <a:satMod val="103000"/>
                <a:tint val="73000"/>
              </a:schemeClr>
            </a:gs>
            <a:gs pos="100000">
              <a:schemeClr val="accent3">
                <a:hueOff val="1694124"/>
                <a:satOff val="62500"/>
                <a:lumOff val="-9191"/>
                <a:alphaOff val="0"/>
                <a:lumMod val="105000"/>
                <a:satMod val="109000"/>
                <a:tint val="81000"/>
              </a:schemeClr>
            </a:gs>
          </a:gsLst>
          <a:lin ang="5400000" scaled="0"/>
        </a:gradFill>
        <a:ln w="6350" cap="flat" cmpd="sng" algn="ctr">
          <a:solidFill>
            <a:schemeClr val="accent3">
              <a:hueOff val="1694124"/>
              <a:satOff val="62500"/>
              <a:lumOff val="-9191"/>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57197" tIns="108800" rIns="57197" bIns="108800" numCol="1" spcCol="1270" anchor="ctr" anchorCtr="0">
          <a:noAutofit/>
        </a:bodyPr>
        <a:lstStyle/>
        <a:p>
          <a:pPr marL="0" lvl="0" indent="0" algn="ctr" defTabSz="800100">
            <a:lnSpc>
              <a:spcPct val="90000"/>
            </a:lnSpc>
            <a:spcBef>
              <a:spcPct val="0"/>
            </a:spcBef>
            <a:spcAft>
              <a:spcPct val="35000"/>
            </a:spcAft>
            <a:buNone/>
          </a:pPr>
          <a:r>
            <a:rPr lang="en-US" sz="1800" kern="1200" dirty="0"/>
            <a:t>self-control. </a:t>
          </a:r>
        </a:p>
      </dsp:txBody>
      <dsp:txXfrm>
        <a:off x="736971" y="2270550"/>
        <a:ext cx="2947887" cy="428345"/>
      </dsp:txXfrm>
    </dsp:sp>
    <dsp:sp modelId="{91833F50-828A-EE41-9BCC-A5A4995122F4}">
      <dsp:nvSpPr>
        <dsp:cNvPr id="0" name=""/>
        <dsp:cNvSpPr/>
      </dsp:nvSpPr>
      <dsp:spPr>
        <a:xfrm>
          <a:off x="0" y="2270550"/>
          <a:ext cx="736971" cy="428345"/>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1694124"/>
              <a:satOff val="62500"/>
              <a:lumOff val="-9191"/>
              <a:alphaOff val="0"/>
            </a:schemeClr>
          </a:solidFill>
          <a:prstDash val="solid"/>
          <a:miter lim="800000"/>
        </a:ln>
        <a:effectLst/>
      </dsp:spPr>
      <dsp:style>
        <a:lnRef idx="1">
          <a:scrgbClr r="0" g="0" b="0"/>
        </a:lnRef>
        <a:fillRef idx="2">
          <a:scrgbClr r="0" g="0" b="0"/>
        </a:fillRef>
        <a:effectRef idx="0">
          <a:scrgbClr r="0" g="0" b="0"/>
        </a:effectRef>
        <a:fontRef idx="minor"/>
      </dsp:style>
      <dsp:txBody>
        <a:bodyPr spcFirstLastPara="0" vert="horz" wrap="square" lIns="38998" tIns="42311" rIns="38998" bIns="42311" numCol="1" spcCol="1270" anchor="ctr" anchorCtr="0">
          <a:noAutofit/>
        </a:bodyPr>
        <a:lstStyle/>
        <a:p>
          <a:pPr marL="0" lvl="0" indent="0" algn="ctr" defTabSz="800100">
            <a:lnSpc>
              <a:spcPct val="90000"/>
            </a:lnSpc>
            <a:spcBef>
              <a:spcPct val="0"/>
            </a:spcBef>
            <a:spcAft>
              <a:spcPct val="35000"/>
            </a:spcAft>
            <a:buNone/>
          </a:pPr>
          <a:r>
            <a:rPr lang="en-US" sz="1800" kern="1200" dirty="0"/>
            <a:t>Exhibit</a:t>
          </a:r>
        </a:p>
      </dsp:txBody>
      <dsp:txXfrm>
        <a:off x="0" y="2270550"/>
        <a:ext cx="736971" cy="428345"/>
      </dsp:txXfrm>
    </dsp:sp>
    <dsp:sp modelId="{EFA7014F-B1B2-0D4A-9F33-D3414A15D43C}">
      <dsp:nvSpPr>
        <dsp:cNvPr id="0" name=""/>
        <dsp:cNvSpPr/>
      </dsp:nvSpPr>
      <dsp:spPr>
        <a:xfrm>
          <a:off x="736971" y="2724597"/>
          <a:ext cx="2947887" cy="428345"/>
        </a:xfrm>
        <a:prstGeom prst="rect">
          <a:avLst/>
        </a:prstGeom>
        <a:gradFill rotWithShape="0">
          <a:gsLst>
            <a:gs pos="0">
              <a:schemeClr val="accent3">
                <a:hueOff val="2032949"/>
                <a:satOff val="75000"/>
                <a:lumOff val="-11029"/>
                <a:alphaOff val="0"/>
                <a:lumMod val="110000"/>
                <a:satMod val="105000"/>
                <a:tint val="67000"/>
              </a:schemeClr>
            </a:gs>
            <a:gs pos="50000">
              <a:schemeClr val="accent3">
                <a:hueOff val="2032949"/>
                <a:satOff val="75000"/>
                <a:lumOff val="-11029"/>
                <a:alphaOff val="0"/>
                <a:lumMod val="105000"/>
                <a:satMod val="103000"/>
                <a:tint val="73000"/>
              </a:schemeClr>
            </a:gs>
            <a:gs pos="100000">
              <a:schemeClr val="accent3">
                <a:hueOff val="2032949"/>
                <a:satOff val="75000"/>
                <a:lumOff val="-11029"/>
                <a:alphaOff val="0"/>
                <a:lumMod val="105000"/>
                <a:satMod val="109000"/>
                <a:tint val="81000"/>
              </a:schemeClr>
            </a:gs>
          </a:gsLst>
          <a:lin ang="5400000" scaled="0"/>
        </a:gradFill>
        <a:ln w="6350" cap="flat" cmpd="sng" algn="ctr">
          <a:solidFill>
            <a:schemeClr val="accent3">
              <a:hueOff val="2032949"/>
              <a:satOff val="75000"/>
              <a:lumOff val="-11029"/>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57197" tIns="108800" rIns="57197" bIns="108800" numCol="1" spcCol="1270" anchor="ctr" anchorCtr="0">
          <a:noAutofit/>
        </a:bodyPr>
        <a:lstStyle/>
        <a:p>
          <a:pPr marL="0" lvl="0" indent="0" algn="ctr" defTabSz="666750">
            <a:lnSpc>
              <a:spcPct val="90000"/>
            </a:lnSpc>
            <a:spcBef>
              <a:spcPct val="0"/>
            </a:spcBef>
            <a:spcAft>
              <a:spcPct val="35000"/>
            </a:spcAft>
            <a:buNone/>
          </a:pPr>
          <a:r>
            <a:rPr lang="en-US" sz="1500" kern="1200" dirty="0"/>
            <a:t>arrogance and negative influences. </a:t>
          </a:r>
        </a:p>
      </dsp:txBody>
      <dsp:txXfrm>
        <a:off x="736971" y="2724597"/>
        <a:ext cx="2947887" cy="428345"/>
      </dsp:txXfrm>
    </dsp:sp>
    <dsp:sp modelId="{510BAA04-CE48-9E41-84C0-904DB930E14D}">
      <dsp:nvSpPr>
        <dsp:cNvPr id="0" name=""/>
        <dsp:cNvSpPr/>
      </dsp:nvSpPr>
      <dsp:spPr>
        <a:xfrm>
          <a:off x="0" y="2724597"/>
          <a:ext cx="736971" cy="428345"/>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2032949"/>
              <a:satOff val="75000"/>
              <a:lumOff val="-11029"/>
              <a:alphaOff val="0"/>
            </a:schemeClr>
          </a:solidFill>
          <a:prstDash val="solid"/>
          <a:miter lim="800000"/>
        </a:ln>
        <a:effectLst/>
      </dsp:spPr>
      <dsp:style>
        <a:lnRef idx="1">
          <a:scrgbClr r="0" g="0" b="0"/>
        </a:lnRef>
        <a:fillRef idx="2">
          <a:scrgbClr r="0" g="0" b="0"/>
        </a:fillRef>
        <a:effectRef idx="0">
          <a:scrgbClr r="0" g="0" b="0"/>
        </a:effectRef>
        <a:fontRef idx="minor"/>
      </dsp:style>
      <dsp:txBody>
        <a:bodyPr spcFirstLastPara="0" vert="horz" wrap="square" lIns="38998" tIns="42311" rIns="38998" bIns="42311" numCol="1" spcCol="1270" anchor="ctr" anchorCtr="0">
          <a:noAutofit/>
        </a:bodyPr>
        <a:lstStyle/>
        <a:p>
          <a:pPr marL="0" lvl="0" indent="0" algn="ctr" defTabSz="800100">
            <a:lnSpc>
              <a:spcPct val="90000"/>
            </a:lnSpc>
            <a:spcBef>
              <a:spcPct val="0"/>
            </a:spcBef>
            <a:spcAft>
              <a:spcPct val="35000"/>
            </a:spcAft>
            <a:buNone/>
          </a:pPr>
          <a:r>
            <a:rPr lang="en-US" sz="1800" kern="1200" dirty="0"/>
            <a:t>Flee</a:t>
          </a:r>
        </a:p>
      </dsp:txBody>
      <dsp:txXfrm>
        <a:off x="0" y="2724597"/>
        <a:ext cx="736971" cy="428345"/>
      </dsp:txXfrm>
    </dsp:sp>
    <dsp:sp modelId="{A032E707-24A6-074B-B996-C1950B1F25B7}">
      <dsp:nvSpPr>
        <dsp:cNvPr id="0" name=""/>
        <dsp:cNvSpPr/>
      </dsp:nvSpPr>
      <dsp:spPr>
        <a:xfrm>
          <a:off x="736971" y="3178644"/>
          <a:ext cx="2947887" cy="428345"/>
        </a:xfrm>
        <a:prstGeom prst="rect">
          <a:avLst/>
        </a:prstGeom>
        <a:gradFill rotWithShape="0">
          <a:gsLst>
            <a:gs pos="0">
              <a:schemeClr val="accent3">
                <a:hueOff val="2371774"/>
                <a:satOff val="87500"/>
                <a:lumOff val="-12868"/>
                <a:alphaOff val="0"/>
                <a:lumMod val="110000"/>
                <a:satMod val="105000"/>
                <a:tint val="67000"/>
              </a:schemeClr>
            </a:gs>
            <a:gs pos="50000">
              <a:schemeClr val="accent3">
                <a:hueOff val="2371774"/>
                <a:satOff val="87500"/>
                <a:lumOff val="-12868"/>
                <a:alphaOff val="0"/>
                <a:lumMod val="105000"/>
                <a:satMod val="103000"/>
                <a:tint val="73000"/>
              </a:schemeClr>
            </a:gs>
            <a:gs pos="100000">
              <a:schemeClr val="accent3">
                <a:hueOff val="2371774"/>
                <a:satOff val="87500"/>
                <a:lumOff val="-12868"/>
                <a:alphaOff val="0"/>
                <a:lumMod val="105000"/>
                <a:satMod val="109000"/>
                <a:tint val="81000"/>
              </a:schemeClr>
            </a:gs>
          </a:gsLst>
          <a:lin ang="5400000" scaled="0"/>
        </a:gradFill>
        <a:ln w="6350" cap="flat" cmpd="sng" algn="ctr">
          <a:solidFill>
            <a:schemeClr val="accent3">
              <a:hueOff val="2371774"/>
              <a:satOff val="87500"/>
              <a:lumOff val="-1286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57197" tIns="108800" rIns="57197" bIns="108800" numCol="1" spcCol="1270" anchor="ctr" anchorCtr="0">
          <a:noAutofit/>
        </a:bodyPr>
        <a:lstStyle/>
        <a:p>
          <a:pPr marL="0" lvl="0" indent="0" algn="ctr" defTabSz="711200">
            <a:lnSpc>
              <a:spcPct val="90000"/>
            </a:lnSpc>
            <a:spcBef>
              <a:spcPct val="0"/>
            </a:spcBef>
            <a:spcAft>
              <a:spcPct val="35000"/>
            </a:spcAft>
            <a:buNone/>
          </a:pPr>
          <a:r>
            <a:rPr lang="en-US" sz="1600" kern="1200" dirty="0"/>
            <a:t>from the examples of others.</a:t>
          </a:r>
        </a:p>
      </dsp:txBody>
      <dsp:txXfrm>
        <a:off x="736971" y="3178644"/>
        <a:ext cx="2947887" cy="428345"/>
      </dsp:txXfrm>
    </dsp:sp>
    <dsp:sp modelId="{5E94F364-8086-9C4E-8615-3D39F8086311}">
      <dsp:nvSpPr>
        <dsp:cNvPr id="0" name=""/>
        <dsp:cNvSpPr/>
      </dsp:nvSpPr>
      <dsp:spPr>
        <a:xfrm>
          <a:off x="0" y="3178644"/>
          <a:ext cx="736971" cy="428345"/>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2371774"/>
              <a:satOff val="87500"/>
              <a:lumOff val="-12868"/>
              <a:alphaOff val="0"/>
            </a:schemeClr>
          </a:solidFill>
          <a:prstDash val="solid"/>
          <a:miter lim="800000"/>
        </a:ln>
        <a:effectLst/>
      </dsp:spPr>
      <dsp:style>
        <a:lnRef idx="1">
          <a:scrgbClr r="0" g="0" b="0"/>
        </a:lnRef>
        <a:fillRef idx="2">
          <a:scrgbClr r="0" g="0" b="0"/>
        </a:fillRef>
        <a:effectRef idx="0">
          <a:scrgbClr r="0" g="0" b="0"/>
        </a:effectRef>
        <a:fontRef idx="minor"/>
      </dsp:style>
      <dsp:txBody>
        <a:bodyPr spcFirstLastPara="0" vert="horz" wrap="square" lIns="38998" tIns="42311" rIns="38998" bIns="42311" numCol="1" spcCol="1270" anchor="ctr" anchorCtr="0">
          <a:noAutofit/>
        </a:bodyPr>
        <a:lstStyle/>
        <a:p>
          <a:pPr marL="0" lvl="0" indent="0" algn="ctr" defTabSz="800100">
            <a:lnSpc>
              <a:spcPct val="90000"/>
            </a:lnSpc>
            <a:spcBef>
              <a:spcPct val="0"/>
            </a:spcBef>
            <a:spcAft>
              <a:spcPct val="35000"/>
            </a:spcAft>
            <a:buNone/>
          </a:pPr>
          <a:r>
            <a:rPr lang="en-US" sz="1800" kern="1200" dirty="0"/>
            <a:t>Learn</a:t>
          </a:r>
        </a:p>
      </dsp:txBody>
      <dsp:txXfrm>
        <a:off x="0" y="3178644"/>
        <a:ext cx="736971" cy="428345"/>
      </dsp:txXfrm>
    </dsp:sp>
    <dsp:sp modelId="{3855EF2A-162C-B745-A6E2-9B72224723DE}">
      <dsp:nvSpPr>
        <dsp:cNvPr id="0" name=""/>
        <dsp:cNvSpPr/>
      </dsp:nvSpPr>
      <dsp:spPr>
        <a:xfrm>
          <a:off x="736971" y="3632690"/>
          <a:ext cx="2947887" cy="428345"/>
        </a:xfrm>
        <a:prstGeom prst="rect">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57197" tIns="108800" rIns="57197" bIns="108800" numCol="1" spcCol="1270" anchor="ctr" anchorCtr="0">
          <a:noAutofit/>
        </a:bodyPr>
        <a:lstStyle/>
        <a:p>
          <a:pPr marL="0" lvl="0" indent="0" algn="ctr" defTabSz="666750">
            <a:lnSpc>
              <a:spcPct val="90000"/>
            </a:lnSpc>
            <a:spcBef>
              <a:spcPct val="0"/>
            </a:spcBef>
            <a:spcAft>
              <a:spcPct val="35000"/>
            </a:spcAft>
            <a:buNone/>
          </a:pPr>
          <a:r>
            <a:rPr lang="en-US" sz="1500" kern="1200" dirty="0"/>
            <a:t>convinced of your identity.</a:t>
          </a:r>
        </a:p>
      </dsp:txBody>
      <dsp:txXfrm>
        <a:off x="736971" y="3632690"/>
        <a:ext cx="2947887" cy="428345"/>
      </dsp:txXfrm>
    </dsp:sp>
    <dsp:sp modelId="{3829E573-73A6-BB47-AA19-9D629A3CC4C8}">
      <dsp:nvSpPr>
        <dsp:cNvPr id="0" name=""/>
        <dsp:cNvSpPr/>
      </dsp:nvSpPr>
      <dsp:spPr>
        <a:xfrm>
          <a:off x="0" y="3632690"/>
          <a:ext cx="736971" cy="428345"/>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2">
          <a:scrgbClr r="0" g="0" b="0"/>
        </a:fillRef>
        <a:effectRef idx="0">
          <a:scrgbClr r="0" g="0" b="0"/>
        </a:effectRef>
        <a:fontRef idx="minor"/>
      </dsp:style>
      <dsp:txBody>
        <a:bodyPr spcFirstLastPara="0" vert="horz" wrap="square" lIns="38998" tIns="42311" rIns="38998" bIns="42311" numCol="1" spcCol="1270" anchor="ctr" anchorCtr="0">
          <a:noAutofit/>
        </a:bodyPr>
        <a:lstStyle/>
        <a:p>
          <a:pPr marL="0" lvl="0" indent="0" algn="ctr" defTabSz="800100">
            <a:lnSpc>
              <a:spcPct val="90000"/>
            </a:lnSpc>
            <a:spcBef>
              <a:spcPct val="0"/>
            </a:spcBef>
            <a:spcAft>
              <a:spcPct val="35000"/>
            </a:spcAft>
            <a:buNone/>
          </a:pPr>
          <a:r>
            <a:rPr lang="en-US" sz="1800" kern="1200"/>
            <a:t>Be</a:t>
          </a:r>
        </a:p>
      </dsp:txBody>
      <dsp:txXfrm>
        <a:off x="0" y="3632690"/>
        <a:ext cx="736971" cy="428345"/>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6227B-405F-134C-8219-53A6C1ADDAF4}" type="datetimeFigureOut">
              <a:rPr lang="en-US" smtClean="0"/>
              <a:t>2/20/21</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5D4121-22CC-084F-8065-6E343B288BC0}" type="slidenum">
              <a:rPr lang="en-US" smtClean="0"/>
              <a:t>‹#›</a:t>
            </a:fld>
            <a:endParaRPr lang="en-US"/>
          </a:p>
        </p:txBody>
      </p:sp>
    </p:spTree>
    <p:extLst>
      <p:ext uri="{BB962C8B-B14F-4D97-AF65-F5344CB8AC3E}">
        <p14:creationId xmlns:p14="http://schemas.microsoft.com/office/powerpoint/2010/main" val="2122600954"/>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aware that not everything said is true. </a:t>
            </a:r>
          </a:p>
          <a:p>
            <a:pPr lvl="1"/>
            <a:r>
              <a:rPr lang="en-US" dirty="0"/>
              <a:t>1 John 4:1, 2 John 7-11, Ephesians 5:6</a:t>
            </a:r>
          </a:p>
          <a:p>
            <a:r>
              <a:rPr lang="en-US" dirty="0"/>
              <a:t>Let the Scripture guide you, not vice versa.</a:t>
            </a:r>
          </a:p>
          <a:p>
            <a:pPr lvl="1"/>
            <a:r>
              <a:rPr lang="en-US" dirty="0"/>
              <a:t>2 Peter 2:2-3, 2 Timothy 3:16-17, </a:t>
            </a:r>
          </a:p>
          <a:p>
            <a:r>
              <a:rPr lang="en-US" dirty="0"/>
              <a:t>Talk about the things that are straying people away from the truth.   </a:t>
            </a:r>
          </a:p>
          <a:p>
            <a:pPr lvl="1"/>
            <a:r>
              <a:rPr lang="en-US" dirty="0"/>
              <a:t>Jude 3-4, 1 John 2:26-27, 1 Timothy 1:3-7</a:t>
            </a:r>
          </a:p>
          <a:p>
            <a:r>
              <a:rPr lang="en-US" dirty="0"/>
              <a:t>Do not get consumed with things that don’t matter. </a:t>
            </a:r>
          </a:p>
          <a:p>
            <a:pPr lvl="1"/>
            <a:r>
              <a:rPr lang="en-US" dirty="0"/>
              <a:t>1 Timothy 6:20-21, Romans 16:17, 2 Timothy 3:5</a:t>
            </a:r>
          </a:p>
          <a:p>
            <a:r>
              <a:rPr lang="en-US" dirty="0"/>
              <a:t>Know and guard the truth. </a:t>
            </a:r>
          </a:p>
          <a:p>
            <a:pPr lvl="1"/>
            <a:r>
              <a:rPr lang="en-US" dirty="0"/>
              <a:t>Acts 17:10-11,  1 Timothy 6:20-21</a:t>
            </a:r>
          </a:p>
          <a:p>
            <a:r>
              <a:rPr lang="en-US" dirty="0"/>
              <a:t>Live and share the truth. </a:t>
            </a:r>
          </a:p>
          <a:p>
            <a:pPr lvl="1"/>
            <a:r>
              <a:rPr lang="en-US" dirty="0"/>
              <a:t>2 Timothy 2:15, 3:16</a:t>
            </a:r>
          </a:p>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3EF295CB-5F1D-7742-AE24-DE14A0BD9B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0478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3EF295CB-5F1D-7742-AE24-DE14A0BD9B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4715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 COURSE. This is the path we are on…</a:t>
            </a:r>
          </a:p>
          <a:p>
            <a:endParaRPr lang="en-US" dirty="0"/>
          </a:p>
          <a:p>
            <a:r>
              <a:rPr lang="en-US" dirty="0"/>
              <a:t>Introducing the Theme.</a:t>
            </a:r>
          </a:p>
          <a:p>
            <a:r>
              <a:rPr lang="en-US" dirty="0"/>
              <a:t>Next Month: Study of the Chapter – see how Paul deals concept by concept with the issues they faced and we faced.</a:t>
            </a:r>
          </a:p>
          <a:p>
            <a:endParaRPr lang="en-US" dirty="0"/>
          </a:p>
          <a:p>
            <a:r>
              <a:rPr lang="en-US" dirty="0"/>
              <a:t>Then Dig Into each section of the chapter…</a:t>
            </a:r>
          </a:p>
          <a:p>
            <a:endParaRPr lang="en-US" dirty="0"/>
          </a:p>
          <a:p>
            <a:r>
              <a:rPr lang="en-US" dirty="0"/>
              <a:t>Look at Paul’s Steadfastness – not based on his personality or individual strength but on God’s grace.</a:t>
            </a:r>
          </a:p>
          <a:p>
            <a:endParaRPr lang="en-US" dirty="0"/>
          </a:p>
          <a:p>
            <a:r>
              <a:rPr lang="en-US" dirty="0"/>
              <a:t>The Great work they could do together, and we can do together.</a:t>
            </a:r>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3EF295CB-5F1D-7742-AE24-DE14A0BD9B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0583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3EF295CB-5F1D-7742-AE24-DE14A0BD9B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7667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3EF295CB-5F1D-7742-AE24-DE14A0BD9B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7342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7E8237-2508-E347-BDD1-81B9EEFB1C0E}" type="datetimeFigureOut">
              <a:rPr lang="en-US" smtClean="0"/>
              <a:t>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385437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7E8237-2508-E347-BDD1-81B9EEFB1C0E}" type="datetimeFigureOut">
              <a:rPr lang="en-US" smtClean="0"/>
              <a:t>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291488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7E8237-2508-E347-BDD1-81B9EEFB1C0E}" type="datetimeFigureOut">
              <a:rPr lang="en-US" smtClean="0"/>
              <a:t>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1986958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bg1"/>
                </a:solidFill>
                <a:latin typeface="+mn-lt"/>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solidFill>
                  <a:schemeClr val="bg1"/>
                </a:solidFill>
              </a:defRPr>
            </a:lvl1pPr>
            <a:lvl2pPr>
              <a:defRPr sz="24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97E8237-2508-E347-BDD1-81B9EEFB1C0E}" type="datetimeFigureOut">
              <a:rPr lang="en-US" smtClean="0"/>
              <a:t>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128061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7E8237-2508-E347-BDD1-81B9EEFB1C0E}" type="datetimeFigureOut">
              <a:rPr lang="en-US" smtClean="0"/>
              <a:t>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29448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7E8237-2508-E347-BDD1-81B9EEFB1C0E}" type="datetimeFigureOut">
              <a:rPr lang="en-US" smtClean="0"/>
              <a:t>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420451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7E8237-2508-E347-BDD1-81B9EEFB1C0E}" type="datetimeFigureOut">
              <a:rPr lang="en-US" smtClean="0"/>
              <a:t>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339557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7E8237-2508-E347-BDD1-81B9EEFB1C0E}" type="datetimeFigureOut">
              <a:rPr lang="en-US" smtClean="0"/>
              <a:t>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167033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7E8237-2508-E347-BDD1-81B9EEFB1C0E}" type="datetimeFigureOut">
              <a:rPr lang="en-US" smtClean="0"/>
              <a:t>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175333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97E8237-2508-E347-BDD1-81B9EEFB1C0E}" type="datetimeFigureOut">
              <a:rPr lang="en-US" smtClean="0"/>
              <a:t>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2530354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97E8237-2508-E347-BDD1-81B9EEFB1C0E}" type="datetimeFigureOut">
              <a:rPr lang="en-US" smtClean="0"/>
              <a:t>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6D3EC-433E-5E4C-B62A-5F8668BCA100}" type="slidenum">
              <a:rPr lang="en-US" smtClean="0"/>
              <a:t>‹#›</a:t>
            </a:fld>
            <a:endParaRPr lang="en-US"/>
          </a:p>
        </p:txBody>
      </p:sp>
    </p:spTree>
    <p:extLst>
      <p:ext uri="{BB962C8B-B14F-4D97-AF65-F5344CB8AC3E}">
        <p14:creationId xmlns:p14="http://schemas.microsoft.com/office/powerpoint/2010/main" val="383371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597E8237-2508-E347-BDD1-81B9EEFB1C0E}" type="datetimeFigureOut">
              <a:rPr lang="en-US" smtClean="0"/>
              <a:t>2/20/21</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7856D3EC-433E-5E4C-B62A-5F8668BCA100}" type="slidenum">
              <a:rPr lang="en-US" smtClean="0"/>
              <a:t>‹#›</a:t>
            </a:fld>
            <a:endParaRPr lang="en-US"/>
          </a:p>
        </p:txBody>
      </p:sp>
    </p:spTree>
    <p:extLst>
      <p:ext uri="{BB962C8B-B14F-4D97-AF65-F5344CB8AC3E}">
        <p14:creationId xmlns:p14="http://schemas.microsoft.com/office/powerpoint/2010/main" val="14985455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D06F99-3E2F-1247-939B-7FD27D8DA6F5}"/>
              </a:ext>
            </a:extLst>
          </p:cNvPr>
          <p:cNvPicPr>
            <a:picLocks noChangeAspect="1"/>
          </p:cNvPicPr>
          <p:nvPr/>
        </p:nvPicPr>
        <p:blipFill>
          <a:blip r:embed="rId3"/>
          <a:stretch>
            <a:fillRect/>
          </a:stretch>
        </p:blipFill>
        <p:spPr>
          <a:xfrm>
            <a:off x="0" y="0"/>
            <a:ext cx="9144000" cy="5715000"/>
          </a:xfrm>
          <a:prstGeom prst="rect">
            <a:avLst/>
          </a:prstGeom>
        </p:spPr>
      </p:pic>
      <p:sp>
        <p:nvSpPr>
          <p:cNvPr id="3" name="Content Placeholder 2">
            <a:extLst>
              <a:ext uri="{FF2B5EF4-FFF2-40B4-BE49-F238E27FC236}">
                <a16:creationId xmlns:a16="http://schemas.microsoft.com/office/drawing/2014/main" id="{22B8899E-EB06-0445-8D7D-5FFDF70C7BB4}"/>
              </a:ext>
            </a:extLst>
          </p:cNvPr>
          <p:cNvSpPr>
            <a:spLocks noGrp="1"/>
          </p:cNvSpPr>
          <p:nvPr>
            <p:ph idx="1"/>
          </p:nvPr>
        </p:nvSpPr>
        <p:spPr>
          <a:xfrm>
            <a:off x="628650" y="2260600"/>
            <a:ext cx="7886700" cy="2797224"/>
          </a:xfrm>
        </p:spPr>
        <p:txBody>
          <a:bodyPr>
            <a:normAutofit fontScale="92500"/>
          </a:bodyPr>
          <a:lstStyle/>
          <a:p>
            <a:pPr marL="0" indent="0" algn="ctr">
              <a:buNone/>
            </a:pPr>
            <a:r>
              <a:rPr lang="en-US" sz="3600" dirty="0"/>
              <a:t>What grounds us to be immovable against false teaching is being in love with the truth. </a:t>
            </a:r>
          </a:p>
          <a:p>
            <a:pPr marL="0" indent="0" algn="ctr">
              <a:buNone/>
            </a:pPr>
            <a:r>
              <a:rPr lang="en-US" sz="3600" dirty="0"/>
              <a:t>So deeply in love with it, that we continue to hold on to it regardless of what churches, societies, or even our feelings tell us.</a:t>
            </a:r>
          </a:p>
        </p:txBody>
      </p:sp>
    </p:spTree>
    <p:extLst>
      <p:ext uri="{BB962C8B-B14F-4D97-AF65-F5344CB8AC3E}">
        <p14:creationId xmlns:p14="http://schemas.microsoft.com/office/powerpoint/2010/main" val="275526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5EC-9C0D-1B4C-B286-CE2E884C5752}"/>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0D227E5B-AFDC-1E4B-906E-F5B3692A762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7B7AE6CC-38F3-084C-A36D-49BF141FD929}"/>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425437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F162799-461A-D643-82D8-30F3D6038A6F}"/>
              </a:ext>
            </a:extLst>
          </p:cNvPr>
          <p:cNvGraphicFramePr>
            <a:graphicFrameLocks noGrp="1"/>
          </p:cNvGraphicFramePr>
          <p:nvPr/>
        </p:nvGraphicFramePr>
        <p:xfrm>
          <a:off x="391886" y="338101"/>
          <a:ext cx="8399417" cy="5077605"/>
        </p:xfrm>
        <a:graphic>
          <a:graphicData uri="http://schemas.openxmlformats.org/drawingml/2006/table">
            <a:tbl>
              <a:tblPr firstRow="1" firstCol="1" bandRow="1">
                <a:tableStyleId>{C083E6E3-FA7D-4D7B-A595-EF9225AFEA82}</a:tableStyleId>
              </a:tblPr>
              <a:tblGrid>
                <a:gridCol w="5677491">
                  <a:extLst>
                    <a:ext uri="{9D8B030D-6E8A-4147-A177-3AD203B41FA5}">
                      <a16:colId xmlns:a16="http://schemas.microsoft.com/office/drawing/2014/main" val="20000"/>
                    </a:ext>
                  </a:extLst>
                </a:gridCol>
                <a:gridCol w="2721926">
                  <a:extLst>
                    <a:ext uri="{9D8B030D-6E8A-4147-A177-3AD203B41FA5}">
                      <a16:colId xmlns:a16="http://schemas.microsoft.com/office/drawing/2014/main" val="20001"/>
                    </a:ext>
                  </a:extLst>
                </a:gridCol>
              </a:tblGrid>
              <a:tr h="390585">
                <a:tc>
                  <a:txBody>
                    <a:bodyPr/>
                    <a:lstStyle/>
                    <a:p>
                      <a:pPr marL="0" marR="0" algn="ctr">
                        <a:spcBef>
                          <a:spcPts val="0"/>
                        </a:spcBef>
                        <a:spcAft>
                          <a:spcPts val="0"/>
                        </a:spcAft>
                      </a:pPr>
                      <a:r>
                        <a:rPr lang="en-US" sz="1600" dirty="0">
                          <a:solidFill>
                            <a:schemeClr val="bg1"/>
                          </a:solidFill>
                          <a:effectLst/>
                        </a:rPr>
                        <a:t>Sermon Title</a:t>
                      </a:r>
                      <a:endParaRPr lang="en-US" sz="200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ctr">
                        <a:spcBef>
                          <a:spcPts val="0"/>
                        </a:spcBef>
                        <a:spcAft>
                          <a:spcPts val="0"/>
                        </a:spcAft>
                      </a:pPr>
                      <a:r>
                        <a:rPr lang="en-US" sz="1600" dirty="0">
                          <a:solidFill>
                            <a:schemeClr val="bg1"/>
                          </a:solidFill>
                          <a:effectLst/>
                        </a:rPr>
                        <a:t>Sundays at</a:t>
                      </a:r>
                      <a:r>
                        <a:rPr lang="en-US" sz="1600" baseline="0" dirty="0">
                          <a:solidFill>
                            <a:schemeClr val="bg1"/>
                          </a:solidFill>
                          <a:effectLst/>
                        </a:rPr>
                        <a:t> </a:t>
                      </a:r>
                      <a:r>
                        <a:rPr lang="en-US" sz="1600" dirty="0">
                          <a:solidFill>
                            <a:schemeClr val="bg1"/>
                          </a:solidFill>
                          <a:effectLst/>
                        </a:rPr>
                        <a:t>6:00 P.M.</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0"/>
                  </a:ext>
                </a:extLst>
              </a:tr>
              <a:tr h="390585">
                <a:tc>
                  <a:txBody>
                    <a:bodyPr/>
                    <a:lstStyle/>
                    <a:p>
                      <a:pPr marL="0" marR="0">
                        <a:spcBef>
                          <a:spcPts val="0"/>
                        </a:spcBef>
                        <a:spcAft>
                          <a:spcPts val="0"/>
                        </a:spcAft>
                      </a:pPr>
                      <a:r>
                        <a:rPr lang="en-US" sz="1600" dirty="0">
                          <a:solidFill>
                            <a:schemeClr val="bg1"/>
                          </a:solidFill>
                          <a:effectLst/>
                        </a:rPr>
                        <a:t>  Overview: Steadfast in The LORD</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September 20, 2020</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1"/>
                  </a:ext>
                </a:extLst>
              </a:tr>
              <a:tr h="390585">
                <a:tc>
                  <a:txBody>
                    <a:bodyPr/>
                    <a:lstStyle/>
                    <a:p>
                      <a:pPr marL="0" marR="0">
                        <a:spcBef>
                          <a:spcPts val="0"/>
                        </a:spcBef>
                        <a:spcAft>
                          <a:spcPts val="0"/>
                        </a:spcAft>
                      </a:pPr>
                      <a:r>
                        <a:rPr lang="en-US" sz="1600" dirty="0">
                          <a:solidFill>
                            <a:schemeClr val="bg1"/>
                          </a:solidFill>
                          <a:effectLst/>
                        </a:rPr>
                        <a:t>  Hope &amp; Victory: 1 Corinthians 15</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October 18, 2020</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2"/>
                  </a:ext>
                </a:extLst>
              </a:tr>
              <a:tr h="390585">
                <a:tc>
                  <a:txBody>
                    <a:bodyPr/>
                    <a:lstStyle/>
                    <a:p>
                      <a:pPr marL="0" marR="0">
                        <a:spcBef>
                          <a:spcPts val="0"/>
                        </a:spcBef>
                        <a:spcAft>
                          <a:spcPts val="0"/>
                        </a:spcAft>
                      </a:pPr>
                      <a:r>
                        <a:rPr lang="en-US" sz="1600" dirty="0">
                          <a:solidFill>
                            <a:schemeClr val="bg1"/>
                          </a:solidFill>
                          <a:effectLst/>
                        </a:rPr>
                        <a:t>  Steadfast in The Gospel</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November 15, 2020</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3"/>
                  </a:ext>
                </a:extLst>
              </a:tr>
              <a:tr h="390585">
                <a:tc>
                  <a:txBody>
                    <a:bodyPr/>
                    <a:lstStyle/>
                    <a:p>
                      <a:pPr marL="0" marR="0">
                        <a:spcBef>
                          <a:spcPts val="0"/>
                        </a:spcBef>
                        <a:spcAft>
                          <a:spcPts val="0"/>
                        </a:spcAft>
                      </a:pPr>
                      <a:r>
                        <a:rPr lang="en-US" sz="1600" dirty="0">
                          <a:solidFill>
                            <a:schemeClr val="bg1"/>
                          </a:solidFill>
                          <a:effectLst/>
                        </a:rPr>
                        <a:t>  Steadfast in Sound Doctrine</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December 20, 2020</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4"/>
                  </a:ext>
                </a:extLst>
              </a:tr>
              <a:tr h="390585">
                <a:tc>
                  <a:txBody>
                    <a:bodyPr/>
                    <a:lstStyle/>
                    <a:p>
                      <a:pPr marL="0" marR="0">
                        <a:spcBef>
                          <a:spcPts val="0"/>
                        </a:spcBef>
                        <a:spcAft>
                          <a:spcPts val="0"/>
                        </a:spcAft>
                      </a:pPr>
                      <a:r>
                        <a:rPr lang="en-US" sz="1600" dirty="0">
                          <a:solidFill>
                            <a:schemeClr val="bg1"/>
                          </a:solidFill>
                          <a:effectLst/>
                        </a:rPr>
                        <a:t>  Immovable Against False Teachings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January 17, 2021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5"/>
                  </a:ext>
                </a:extLst>
              </a:tr>
              <a:tr h="390585">
                <a:tc>
                  <a:txBody>
                    <a:bodyPr/>
                    <a:lstStyle/>
                    <a:p>
                      <a:pPr marL="0" marR="0">
                        <a:spcBef>
                          <a:spcPts val="0"/>
                        </a:spcBef>
                        <a:spcAft>
                          <a:spcPts val="0"/>
                        </a:spcAft>
                      </a:pPr>
                      <a:r>
                        <a:rPr lang="en-US" sz="1600" dirty="0">
                          <a:solidFill>
                            <a:schemeClr val="bg1"/>
                          </a:solidFill>
                          <a:effectLst/>
                        </a:rPr>
                        <a:t>  Immovable Against Temptations &amp; Evil Companions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February 21, 2021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6"/>
                  </a:ext>
                </a:extLst>
              </a:tr>
              <a:tr h="390585">
                <a:tc>
                  <a:txBody>
                    <a:bodyPr/>
                    <a:lstStyle/>
                    <a:p>
                      <a:pPr marL="0" marR="0">
                        <a:spcBef>
                          <a:spcPts val="0"/>
                        </a:spcBef>
                        <a:spcAft>
                          <a:spcPts val="0"/>
                        </a:spcAft>
                      </a:pPr>
                      <a:r>
                        <a:rPr lang="en-US" sz="1600" dirty="0">
                          <a:solidFill>
                            <a:schemeClr val="bg1"/>
                          </a:solidFill>
                          <a:effectLst/>
                        </a:rPr>
                        <a:t>  Immovable Against Skepticism &amp; Struggles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March 21, 2021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7"/>
                  </a:ext>
                </a:extLst>
              </a:tr>
              <a:tr h="390585">
                <a:tc>
                  <a:txBody>
                    <a:bodyPr/>
                    <a:lstStyle/>
                    <a:p>
                      <a:pPr marL="0" marR="0">
                        <a:spcBef>
                          <a:spcPts val="0"/>
                        </a:spcBef>
                        <a:spcAft>
                          <a:spcPts val="0"/>
                        </a:spcAft>
                      </a:pPr>
                      <a:r>
                        <a:rPr lang="en-US" sz="1600" dirty="0">
                          <a:solidFill>
                            <a:schemeClr val="bg1"/>
                          </a:solidFill>
                          <a:effectLst/>
                        </a:rPr>
                        <a:t>  Depending on God’s Grace &amp; Strength</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April 18, 2021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8"/>
                  </a:ext>
                </a:extLst>
              </a:tr>
              <a:tr h="390585">
                <a:tc>
                  <a:txBody>
                    <a:bodyPr/>
                    <a:lstStyle/>
                    <a:p>
                      <a:pPr marL="0" marR="0">
                        <a:spcBef>
                          <a:spcPts val="0"/>
                        </a:spcBef>
                        <a:spcAft>
                          <a:spcPts val="0"/>
                        </a:spcAft>
                      </a:pPr>
                      <a:r>
                        <a:rPr lang="en-US" sz="1600" dirty="0">
                          <a:solidFill>
                            <a:schemeClr val="bg1"/>
                          </a:solidFill>
                          <a:effectLst/>
                        </a:rPr>
                        <a:t>  Abounding In Our Work Together As A Church</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May 16, 2021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9"/>
                  </a:ext>
                </a:extLst>
              </a:tr>
              <a:tr h="390585">
                <a:tc>
                  <a:txBody>
                    <a:bodyPr/>
                    <a:lstStyle/>
                    <a:p>
                      <a:pPr marL="0" marR="0">
                        <a:spcBef>
                          <a:spcPts val="0"/>
                        </a:spcBef>
                        <a:spcAft>
                          <a:spcPts val="0"/>
                        </a:spcAft>
                      </a:pPr>
                      <a:r>
                        <a:rPr lang="en-US" sz="1600" dirty="0">
                          <a:solidFill>
                            <a:schemeClr val="bg1"/>
                          </a:solidFill>
                          <a:effectLst/>
                        </a:rPr>
                        <a:t>  Abounding In Personal Morality</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June 20, 2021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10"/>
                  </a:ext>
                </a:extLst>
              </a:tr>
              <a:tr h="390585">
                <a:tc>
                  <a:txBody>
                    <a:bodyPr/>
                    <a:lstStyle/>
                    <a:p>
                      <a:pPr marL="0" marR="0">
                        <a:spcBef>
                          <a:spcPts val="0"/>
                        </a:spcBef>
                        <a:spcAft>
                          <a:spcPts val="0"/>
                        </a:spcAft>
                      </a:pPr>
                      <a:r>
                        <a:rPr lang="en-US" sz="1600" dirty="0">
                          <a:solidFill>
                            <a:schemeClr val="bg1"/>
                          </a:solidFill>
                          <a:effectLst/>
                        </a:rPr>
                        <a:t>  Abounding In Personal Love &amp; Good Deeds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July 18, 2021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11"/>
                  </a:ext>
                </a:extLst>
              </a:tr>
              <a:tr h="390585">
                <a:tc>
                  <a:txBody>
                    <a:bodyPr/>
                    <a:lstStyle/>
                    <a:p>
                      <a:pPr marL="0" marR="0">
                        <a:spcBef>
                          <a:spcPts val="0"/>
                        </a:spcBef>
                        <a:spcAft>
                          <a:spcPts val="0"/>
                        </a:spcAft>
                      </a:pPr>
                      <a:r>
                        <a:rPr lang="en-US" sz="1600" dirty="0">
                          <a:solidFill>
                            <a:schemeClr val="bg1"/>
                          </a:solidFill>
                          <a:effectLst/>
                        </a:rPr>
                        <a:t>  Conclusion: Our Labor Is Not In Vain</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solidFill>
                            <a:schemeClr val="bg1"/>
                          </a:solidFill>
                          <a:effectLst/>
                        </a:rPr>
                        <a:t>August 15, 2021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12"/>
                  </a:ext>
                </a:extLst>
              </a:tr>
            </a:tbl>
          </a:graphicData>
        </a:graphic>
      </p:graphicFrame>
      <p:sp>
        <p:nvSpPr>
          <p:cNvPr id="2" name="Rectangle 1">
            <a:extLst>
              <a:ext uri="{FF2B5EF4-FFF2-40B4-BE49-F238E27FC236}">
                <a16:creationId xmlns:a16="http://schemas.microsoft.com/office/drawing/2014/main" id="{29DEDC0D-1B42-D44A-8E53-10142DA60B37}"/>
              </a:ext>
            </a:extLst>
          </p:cNvPr>
          <p:cNvSpPr/>
          <p:nvPr/>
        </p:nvSpPr>
        <p:spPr>
          <a:xfrm>
            <a:off x="372291" y="2712964"/>
            <a:ext cx="8399417" cy="327878"/>
          </a:xfrm>
          <a:prstGeom prst="rect">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endParaRPr kumimoji="0" lang="en-US" sz="1404"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198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E75EC-04A1-9E46-A36A-876172680EF2}"/>
              </a:ext>
            </a:extLst>
          </p:cNvPr>
          <p:cNvSpPr>
            <a:spLocks noGrp="1"/>
          </p:cNvSpPr>
          <p:nvPr>
            <p:ph type="title"/>
          </p:nvPr>
        </p:nvSpPr>
        <p:spPr>
          <a:xfrm>
            <a:off x="550606" y="304271"/>
            <a:ext cx="8070254" cy="1104636"/>
          </a:xfrm>
        </p:spPr>
        <p:txBody>
          <a:bodyPr/>
          <a:lstStyle/>
          <a:p>
            <a:pPr algn="ctr"/>
            <a:r>
              <a:rPr lang="en-US" dirty="0"/>
              <a:t>Immovable…</a:t>
            </a:r>
          </a:p>
        </p:txBody>
      </p:sp>
      <p:sp>
        <p:nvSpPr>
          <p:cNvPr id="3" name="Content Placeholder 2">
            <a:extLst>
              <a:ext uri="{FF2B5EF4-FFF2-40B4-BE49-F238E27FC236}">
                <a16:creationId xmlns:a16="http://schemas.microsoft.com/office/drawing/2014/main" id="{A779BFCE-EC6B-AE49-9A1A-FD5A69197CFD}"/>
              </a:ext>
            </a:extLst>
          </p:cNvPr>
          <p:cNvSpPr>
            <a:spLocks noGrp="1"/>
          </p:cNvSpPr>
          <p:nvPr>
            <p:ph idx="1"/>
          </p:nvPr>
        </p:nvSpPr>
        <p:spPr>
          <a:xfrm>
            <a:off x="550606" y="1408907"/>
            <a:ext cx="8070254" cy="4001822"/>
          </a:xfrm>
        </p:spPr>
        <p:txBody>
          <a:bodyPr>
            <a:normAutofit/>
          </a:bodyPr>
          <a:lstStyle/>
          <a:p>
            <a:r>
              <a:rPr lang="en-US" dirty="0"/>
              <a:t>Be </a:t>
            </a:r>
            <a:r>
              <a:rPr lang="en-US" dirty="0">
                <a:solidFill>
                  <a:srgbClr val="ED9641"/>
                </a:solidFill>
              </a:rPr>
              <a:t>Immovable</a:t>
            </a:r>
            <a:r>
              <a:rPr lang="en-US" dirty="0"/>
              <a:t>: </a:t>
            </a:r>
            <a:r>
              <a:rPr lang="en-US" i="1" dirty="0" err="1"/>
              <a:t>ametakinētos</a:t>
            </a:r>
            <a:r>
              <a:rPr lang="en-US" i="1" dirty="0"/>
              <a:t> (</a:t>
            </a:r>
            <a:r>
              <a:rPr lang="en-US" i="1" dirty="0" err="1"/>
              <a:t>Strongs</a:t>
            </a:r>
            <a:r>
              <a:rPr lang="en-US" i="1" dirty="0"/>
              <a:t> #277)</a:t>
            </a:r>
            <a:endParaRPr lang="en-US" dirty="0"/>
          </a:p>
          <a:p>
            <a:pPr lvl="1"/>
            <a:r>
              <a:rPr lang="en-US" i="1" dirty="0"/>
              <a:t>“a” = Not  “</a:t>
            </a:r>
            <a:r>
              <a:rPr lang="en-US" i="1" dirty="0" err="1"/>
              <a:t>metakinētos</a:t>
            </a:r>
            <a:r>
              <a:rPr lang="en-US" i="1" dirty="0"/>
              <a:t>” To Move Away</a:t>
            </a:r>
          </a:p>
          <a:p>
            <a:pPr lvl="1"/>
            <a:r>
              <a:rPr lang="en-US" dirty="0"/>
              <a:t>lit. not to be moved from its place, unmoved</a:t>
            </a:r>
          </a:p>
          <a:p>
            <a:pPr lvl="1"/>
            <a:r>
              <a:rPr lang="en-US" dirty="0"/>
              <a:t>metaph. firmly persistent</a:t>
            </a:r>
          </a:p>
          <a:p>
            <a:r>
              <a:rPr lang="en-US" dirty="0"/>
              <a:t>Against </a:t>
            </a:r>
            <a:r>
              <a:rPr lang="en-US" dirty="0">
                <a:solidFill>
                  <a:srgbClr val="E89656"/>
                </a:solidFill>
              </a:rPr>
              <a:t>Temptation</a:t>
            </a:r>
          </a:p>
          <a:p>
            <a:pPr lvl="1"/>
            <a:r>
              <a:rPr lang="en-US" dirty="0"/>
              <a:t>the trial of man's fidelity, integrity, virtue, constancy</a:t>
            </a:r>
          </a:p>
          <a:p>
            <a:pPr lvl="2"/>
            <a:r>
              <a:rPr lang="en-US" dirty="0"/>
              <a:t>an enticement to sin, temptation, whether arising from the desires or from the outward circumstances</a:t>
            </a:r>
          </a:p>
          <a:p>
            <a:pPr lvl="2"/>
            <a:r>
              <a:rPr lang="en-US" dirty="0"/>
              <a:t>an internal temptation to sin</a:t>
            </a:r>
          </a:p>
          <a:p>
            <a:pPr lvl="2"/>
            <a:r>
              <a:rPr lang="en-US" dirty="0"/>
              <a:t>of the condition of things, or a mental state, by which we are enticed to sin, or to a lapse from the faith and holiness</a:t>
            </a:r>
          </a:p>
        </p:txBody>
      </p:sp>
    </p:spTree>
    <p:extLst>
      <p:ext uri="{BB962C8B-B14F-4D97-AF65-F5344CB8AC3E}">
        <p14:creationId xmlns:p14="http://schemas.microsoft.com/office/powerpoint/2010/main" val="3610808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7669E-5A13-BB4F-9E2D-CD998A22D970}"/>
              </a:ext>
            </a:extLst>
          </p:cNvPr>
          <p:cNvSpPr>
            <a:spLocks noGrp="1"/>
          </p:cNvSpPr>
          <p:nvPr>
            <p:ph type="title"/>
          </p:nvPr>
        </p:nvSpPr>
        <p:spPr/>
        <p:txBody>
          <a:bodyPr>
            <a:normAutofit fontScale="90000"/>
          </a:bodyPr>
          <a:lstStyle/>
          <a:p>
            <a:pPr algn="ctr"/>
            <a:r>
              <a:rPr lang="en-US" dirty="0"/>
              <a:t>Talking through temptations</a:t>
            </a:r>
            <a:br>
              <a:rPr lang="en-US" dirty="0"/>
            </a:br>
            <a:r>
              <a:rPr lang="en-US" dirty="0"/>
              <a:t>(James 1:13-16)</a:t>
            </a:r>
          </a:p>
        </p:txBody>
      </p:sp>
      <p:sp>
        <p:nvSpPr>
          <p:cNvPr id="3" name="Content Placeholder 2">
            <a:extLst>
              <a:ext uri="{FF2B5EF4-FFF2-40B4-BE49-F238E27FC236}">
                <a16:creationId xmlns:a16="http://schemas.microsoft.com/office/drawing/2014/main" id="{BCEDD748-B1E3-E34D-B84A-2B2871E6620E}"/>
              </a:ext>
            </a:extLst>
          </p:cNvPr>
          <p:cNvSpPr>
            <a:spLocks noGrp="1"/>
          </p:cNvSpPr>
          <p:nvPr>
            <p:ph idx="1"/>
          </p:nvPr>
        </p:nvSpPr>
        <p:spPr/>
        <p:txBody>
          <a:bodyPr/>
          <a:lstStyle/>
          <a:p>
            <a:r>
              <a:rPr lang="en-US" dirty="0"/>
              <a:t>God doesn’t tempt us. </a:t>
            </a:r>
          </a:p>
          <a:p>
            <a:r>
              <a:rPr lang="en-US" dirty="0"/>
              <a:t>Temptations start with you. They’re your desires that have been warped. </a:t>
            </a:r>
          </a:p>
          <a:p>
            <a:r>
              <a:rPr lang="en-US" dirty="0"/>
              <a:t>Temptations have no prejudice.</a:t>
            </a:r>
          </a:p>
          <a:p>
            <a:r>
              <a:rPr lang="en-US" dirty="0"/>
              <a:t>There are no safe levels of conceding into our temptations.  </a:t>
            </a:r>
          </a:p>
          <a:p>
            <a:r>
              <a:rPr lang="en-US" dirty="0"/>
              <a:t>Giving in one time, is hardly ever one time. </a:t>
            </a:r>
          </a:p>
          <a:p>
            <a:endParaRPr lang="en-US" dirty="0"/>
          </a:p>
        </p:txBody>
      </p:sp>
    </p:spTree>
    <p:extLst>
      <p:ext uri="{BB962C8B-B14F-4D97-AF65-F5344CB8AC3E}">
        <p14:creationId xmlns:p14="http://schemas.microsoft.com/office/powerpoint/2010/main" val="294354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D2F61D-110E-CB4E-9973-DC0C9D6485EA}"/>
              </a:ext>
            </a:extLst>
          </p:cNvPr>
          <p:cNvSpPr>
            <a:spLocks noGrp="1"/>
          </p:cNvSpPr>
          <p:nvPr>
            <p:ph type="title"/>
          </p:nvPr>
        </p:nvSpPr>
        <p:spPr/>
        <p:txBody>
          <a:bodyPr>
            <a:normAutofit/>
          </a:bodyPr>
          <a:lstStyle/>
          <a:p>
            <a:pPr algn="ctr"/>
            <a:r>
              <a:rPr lang="en-US" sz="2800" b="1" dirty="0">
                <a:solidFill>
                  <a:schemeClr val="bg1"/>
                </a:solidFill>
              </a:rPr>
              <a:t>How temptations move us</a:t>
            </a:r>
          </a:p>
        </p:txBody>
      </p:sp>
      <p:sp useBgFill="1">
        <p:nvSpPr>
          <p:cNvPr id="5" name="Content Placeholder 4">
            <a:extLst>
              <a:ext uri="{FF2B5EF4-FFF2-40B4-BE49-F238E27FC236}">
                <a16:creationId xmlns:a16="http://schemas.microsoft.com/office/drawing/2014/main" id="{EA39535A-32AC-0B41-B775-CA6132791764}"/>
              </a:ext>
            </a:extLst>
          </p:cNvPr>
          <p:cNvSpPr>
            <a:spLocks noGrp="1"/>
          </p:cNvSpPr>
          <p:nvPr>
            <p:ph idx="1"/>
          </p:nvPr>
        </p:nvSpPr>
        <p:spPr/>
        <p:txBody>
          <a:bodyPr/>
          <a:lstStyle/>
          <a:p>
            <a:pPr marL="0" indent="0" algn="ctr">
              <a:buNone/>
            </a:pPr>
            <a:r>
              <a:rPr lang="en-US" dirty="0">
                <a:solidFill>
                  <a:schemeClr val="bg1"/>
                </a:solidFill>
              </a:rPr>
              <a:t>[Gen 4:5-7] So Cain became very angry and his countenance fell 6 Then the LORD said to Cain, "Why are you angry? And why has your countenance fallen? 7 "If you do well, will not [your countenance] be lifted up? And if you do not do well, sin is crouching at the door; and its desire is for you, but you must master </a:t>
            </a:r>
            <a:r>
              <a:rPr lang="en-US" dirty="0" err="1">
                <a:solidFill>
                  <a:schemeClr val="bg1"/>
                </a:solidFill>
              </a:rPr>
              <a:t>it.”d</a:t>
            </a:r>
            <a:endParaRPr lang="en-US" dirty="0">
              <a:solidFill>
                <a:schemeClr val="bg1"/>
              </a:solidFill>
            </a:endParaRPr>
          </a:p>
        </p:txBody>
      </p:sp>
      <p:sp>
        <p:nvSpPr>
          <p:cNvPr id="6" name="Text Placeholder 5">
            <a:extLst>
              <a:ext uri="{FF2B5EF4-FFF2-40B4-BE49-F238E27FC236}">
                <a16:creationId xmlns:a16="http://schemas.microsoft.com/office/drawing/2014/main" id="{83DD0A83-7C73-6B49-801A-60CA618E0D5D}"/>
              </a:ext>
            </a:extLst>
          </p:cNvPr>
          <p:cNvSpPr>
            <a:spLocks noGrp="1"/>
          </p:cNvSpPr>
          <p:nvPr>
            <p:ph type="body" sz="half" idx="2"/>
          </p:nvPr>
        </p:nvSpPr>
        <p:spPr>
          <a:xfrm>
            <a:off x="351692" y="1714500"/>
            <a:ext cx="3227327" cy="3619500"/>
          </a:xfrm>
        </p:spPr>
        <p:txBody>
          <a:bodyPr>
            <a:normAutofit/>
          </a:bodyPr>
          <a:lstStyle/>
          <a:p>
            <a:pPr marL="285750" indent="-285750">
              <a:buFont typeface="Arial" panose="020B0604020202020204" pitchFamily="34" charset="0"/>
              <a:buChar char="•"/>
            </a:pPr>
            <a:r>
              <a:rPr lang="en-US" sz="2000" dirty="0">
                <a:solidFill>
                  <a:schemeClr val="bg1"/>
                </a:solidFill>
              </a:rPr>
              <a:t>Temptations knock on the door bringing sin with it. </a:t>
            </a:r>
          </a:p>
          <a:p>
            <a:pPr marL="285750" indent="-285750">
              <a:buFont typeface="Arial" panose="020B0604020202020204" pitchFamily="34" charset="0"/>
              <a:buChar char="•"/>
            </a:pPr>
            <a:r>
              <a:rPr lang="en-US" sz="2000" dirty="0">
                <a:solidFill>
                  <a:schemeClr val="bg1"/>
                </a:solidFill>
              </a:rPr>
              <a:t>The more we give in to our temptations, the easier it is to give in to our sins. Small concessions lead to larger ones. </a:t>
            </a:r>
          </a:p>
          <a:p>
            <a:pPr marL="285750" indent="-285750">
              <a:buFont typeface="Arial" panose="020B0604020202020204" pitchFamily="34" charset="0"/>
              <a:buChar char="•"/>
            </a:pPr>
            <a:r>
              <a:rPr lang="en-US" sz="2000" dirty="0">
                <a:solidFill>
                  <a:schemeClr val="bg1"/>
                </a:solidFill>
              </a:rPr>
              <a:t>Giving in to our temptations removes the crown of life and replaces it with a death bringing creature. </a:t>
            </a:r>
          </a:p>
        </p:txBody>
      </p:sp>
      <p:sp useBgFill="1">
        <p:nvSpPr>
          <p:cNvPr id="7" name="Content Placeholder 4">
            <a:extLst>
              <a:ext uri="{FF2B5EF4-FFF2-40B4-BE49-F238E27FC236}">
                <a16:creationId xmlns:a16="http://schemas.microsoft.com/office/drawing/2014/main" id="{42A393F6-E4FE-5E43-B55B-7BE59CD159B5}"/>
              </a:ext>
            </a:extLst>
          </p:cNvPr>
          <p:cNvSpPr txBox="1">
            <a:spLocks/>
          </p:cNvSpPr>
          <p:nvPr/>
        </p:nvSpPr>
        <p:spPr>
          <a:xfrm>
            <a:off x="3887391" y="822855"/>
            <a:ext cx="4629150" cy="4061354"/>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9pPr>
          </a:lstStyle>
          <a:p>
            <a:pPr marL="0" indent="0" algn="ctr">
              <a:buFont typeface="Arial" panose="020B0604020202020204" pitchFamily="34" charset="0"/>
              <a:buNone/>
            </a:pPr>
            <a:r>
              <a:rPr lang="en-US" sz="2800" dirty="0">
                <a:solidFill>
                  <a:schemeClr val="bg1"/>
                </a:solidFill>
              </a:rPr>
              <a:t>Cain with Abel</a:t>
            </a:r>
          </a:p>
          <a:p>
            <a:pPr marL="0" indent="0" algn="ctr">
              <a:buFont typeface="Arial" panose="020B0604020202020204" pitchFamily="34" charset="0"/>
              <a:buNone/>
            </a:pPr>
            <a:r>
              <a:rPr lang="en-US" sz="2800" dirty="0">
                <a:solidFill>
                  <a:schemeClr val="bg1"/>
                </a:solidFill>
              </a:rPr>
              <a:t>Israel in wilderness</a:t>
            </a:r>
          </a:p>
          <a:p>
            <a:pPr marL="0" indent="0" algn="ctr">
              <a:buFont typeface="Arial" panose="020B0604020202020204" pitchFamily="34" charset="0"/>
              <a:buNone/>
            </a:pPr>
            <a:r>
              <a:rPr lang="en-US" sz="2800" dirty="0">
                <a:solidFill>
                  <a:schemeClr val="bg1"/>
                </a:solidFill>
              </a:rPr>
              <a:t>Israel in the book of Judges</a:t>
            </a:r>
          </a:p>
          <a:p>
            <a:pPr marL="0" indent="0" algn="ctr">
              <a:buFont typeface="Arial" panose="020B0604020202020204" pitchFamily="34" charset="0"/>
              <a:buNone/>
            </a:pPr>
            <a:r>
              <a:rPr lang="en-US" sz="2800" dirty="0">
                <a:solidFill>
                  <a:schemeClr val="bg1"/>
                </a:solidFill>
              </a:rPr>
              <a:t>David’s sin with Bathsheba </a:t>
            </a:r>
          </a:p>
          <a:p>
            <a:pPr marL="0" indent="0" algn="ctr">
              <a:buFont typeface="Arial" panose="020B0604020202020204" pitchFamily="34" charset="0"/>
              <a:buNone/>
            </a:pPr>
            <a:r>
              <a:rPr lang="en-US" sz="2800" dirty="0">
                <a:solidFill>
                  <a:schemeClr val="bg1"/>
                </a:solidFill>
              </a:rPr>
              <a:t>Judas </a:t>
            </a:r>
          </a:p>
        </p:txBody>
      </p:sp>
      <p:sp useBgFill="1">
        <p:nvSpPr>
          <p:cNvPr id="8" name="Content Placeholder 4">
            <a:extLst>
              <a:ext uri="{FF2B5EF4-FFF2-40B4-BE49-F238E27FC236}">
                <a16:creationId xmlns:a16="http://schemas.microsoft.com/office/drawing/2014/main" id="{C8F884DE-CE66-F646-B43F-2CAFF6E03BE2}"/>
              </a:ext>
            </a:extLst>
          </p:cNvPr>
          <p:cNvSpPr txBox="1">
            <a:spLocks/>
          </p:cNvSpPr>
          <p:nvPr/>
        </p:nvSpPr>
        <p:spPr>
          <a:xfrm>
            <a:off x="3887391" y="1047750"/>
            <a:ext cx="4629150" cy="4061354"/>
          </a:xfrm>
          <a:prstGeom prst="rect">
            <a:avLst/>
          </a:prstGeom>
        </p:spPr>
        <p:txBody>
          <a:bodyPr vert="horz" lIns="91440" tIns="45720" rIns="91440" bIns="45720" rtlCol="0" anchor="ctr">
            <a:normAutofit fontScale="6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9pPr>
          </a:lstStyle>
          <a:p>
            <a:pPr marL="0" indent="0" algn="ctr">
              <a:buNone/>
            </a:pPr>
            <a:r>
              <a:rPr lang="en-US" sz="2800" dirty="0">
                <a:solidFill>
                  <a:schemeClr val="bg1"/>
                </a:solidFill>
              </a:rPr>
              <a:t>Jas 1:12-18 NASB - 12 Blessed is a man who perseveres under trial; for once he has been approved, he will receive the crown of life which [the Lord] has promised to those who love Him. 13 Let no one say when he is tempted, "I am being tempted by God"; for God cannot be tempted by evil, and He Himself does not tempt anyone. 14 But each one is tempted when he is carried away and enticed by his own lust. 15 Then when lust has conceived, it gives birth to sin; and when sin is accomplished, it brings forth death. 16 Do not be deceived, my beloved brethren. 17 Every good thing given and every perfect gift is from above, coming down from the Father of lights, with whom there is no variation or shifting shadow. 18 In the exercise of His will He brought us forth by the word of truth, so that we would be a kind of first fruits among His creatures.</a:t>
            </a:r>
          </a:p>
        </p:txBody>
      </p:sp>
    </p:spTree>
    <p:extLst>
      <p:ext uri="{BB962C8B-B14F-4D97-AF65-F5344CB8AC3E}">
        <p14:creationId xmlns:p14="http://schemas.microsoft.com/office/powerpoint/2010/main" val="62090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7A64D-317E-2B47-B1BE-FCD0B623533C}"/>
              </a:ext>
            </a:extLst>
          </p:cNvPr>
          <p:cNvSpPr>
            <a:spLocks noGrp="1"/>
          </p:cNvSpPr>
          <p:nvPr>
            <p:ph type="title"/>
          </p:nvPr>
        </p:nvSpPr>
        <p:spPr>
          <a:xfrm>
            <a:off x="337623" y="-29309"/>
            <a:ext cx="3563834" cy="1333500"/>
          </a:xfrm>
        </p:spPr>
        <p:txBody>
          <a:bodyPr/>
          <a:lstStyle/>
          <a:p>
            <a:pPr algn="ctr"/>
            <a:r>
              <a:rPr lang="en-US" dirty="0">
                <a:solidFill>
                  <a:schemeClr val="bg1"/>
                </a:solidFill>
              </a:rPr>
              <a:t>Immovable against </a:t>
            </a:r>
            <a:br>
              <a:rPr lang="en-US" dirty="0">
                <a:solidFill>
                  <a:schemeClr val="bg1"/>
                </a:solidFill>
              </a:rPr>
            </a:br>
            <a:r>
              <a:rPr lang="en-US" dirty="0">
                <a:solidFill>
                  <a:schemeClr val="bg1"/>
                </a:solidFill>
              </a:rPr>
              <a:t>your temptations</a:t>
            </a:r>
          </a:p>
        </p:txBody>
      </p:sp>
      <p:sp>
        <p:nvSpPr>
          <p:cNvPr id="3" name="Content Placeholder 2">
            <a:extLst>
              <a:ext uri="{FF2B5EF4-FFF2-40B4-BE49-F238E27FC236}">
                <a16:creationId xmlns:a16="http://schemas.microsoft.com/office/drawing/2014/main" id="{0DFB35A6-BEC2-1943-AE57-2A3A3393D1EA}"/>
              </a:ext>
            </a:extLst>
          </p:cNvPr>
          <p:cNvSpPr>
            <a:spLocks noGrp="1"/>
          </p:cNvSpPr>
          <p:nvPr>
            <p:ph idx="1"/>
          </p:nvPr>
        </p:nvSpPr>
        <p:spPr>
          <a:xfrm>
            <a:off x="4226486" y="1221158"/>
            <a:ext cx="4530675" cy="4061354"/>
          </a:xfrm>
          <a:ln>
            <a:solidFill>
              <a:srgbClr val="F1D8C3"/>
            </a:solidFill>
          </a:ln>
        </p:spPr>
        <p:txBody>
          <a:bodyPr anchor="ctr">
            <a:normAutofit fontScale="85000" lnSpcReduction="20000"/>
          </a:bodyPr>
          <a:lstStyle/>
          <a:p>
            <a:pPr marL="0" indent="0" algn="ctr">
              <a:buNone/>
            </a:pPr>
            <a:r>
              <a:rPr lang="en-US" dirty="0">
                <a:solidFill>
                  <a:schemeClr val="bg1"/>
                </a:solidFill>
              </a:rPr>
              <a:t>Jas 1:12, 17 NASB - 12 Blessed is a man who perseveres under trial; for once he has been approved, he will receive the crown of life which [the Lord] has promised to those who love Him. ... 17 Every good thing given and every perfect gift is from above, coming down from the Father of lights, with whom there is no variation or shifting shadow. </a:t>
            </a:r>
            <a:br>
              <a:rPr lang="en-US" dirty="0">
                <a:solidFill>
                  <a:schemeClr val="bg1"/>
                </a:solidFill>
              </a:rPr>
            </a:br>
            <a:br>
              <a:rPr lang="en-US" dirty="0">
                <a:solidFill>
                  <a:schemeClr val="bg1"/>
                </a:solidFill>
              </a:rPr>
            </a:br>
            <a:r>
              <a:rPr lang="en-US" dirty="0">
                <a:solidFill>
                  <a:schemeClr val="bg1"/>
                </a:solidFill>
              </a:rPr>
              <a:t>1Co 10:13 NASB - 13 No temptation has overtaken you but such as is common to man; and God is faithful, who will not allow you to be tempted beyond what you are able, but with the temptation will provide the way of escape also, so that you will be able to endure it.</a:t>
            </a:r>
          </a:p>
        </p:txBody>
      </p:sp>
      <p:graphicFrame>
        <p:nvGraphicFramePr>
          <p:cNvPr id="7" name="Text Placeholder 3">
            <a:extLst>
              <a:ext uri="{FF2B5EF4-FFF2-40B4-BE49-F238E27FC236}">
                <a16:creationId xmlns:a16="http://schemas.microsoft.com/office/drawing/2014/main" id="{43051D93-86CC-4151-A820-F6FCB5762C5D}"/>
              </a:ext>
            </a:extLst>
          </p:cNvPr>
          <p:cNvGraphicFramePr/>
          <p:nvPr>
            <p:extLst>
              <p:ext uri="{D42A27DB-BD31-4B8C-83A1-F6EECF244321}">
                <p14:modId xmlns:p14="http://schemas.microsoft.com/office/powerpoint/2010/main" val="970782574"/>
              </p:ext>
            </p:extLst>
          </p:nvPr>
        </p:nvGraphicFramePr>
        <p:xfrm>
          <a:off x="337623" y="1304191"/>
          <a:ext cx="3684859" cy="4061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useBgFill="1">
        <p:nvSpPr>
          <p:cNvPr id="18" name="Content Placeholder 2">
            <a:extLst>
              <a:ext uri="{FF2B5EF4-FFF2-40B4-BE49-F238E27FC236}">
                <a16:creationId xmlns:a16="http://schemas.microsoft.com/office/drawing/2014/main" id="{A58BCDCA-BB9F-0249-837E-A24BF0242F9A}"/>
              </a:ext>
            </a:extLst>
          </p:cNvPr>
          <p:cNvSpPr txBox="1">
            <a:spLocks/>
          </p:cNvSpPr>
          <p:nvPr/>
        </p:nvSpPr>
        <p:spPr>
          <a:xfrm>
            <a:off x="4236310" y="1202660"/>
            <a:ext cx="4530675" cy="4061354"/>
          </a:xfrm>
          <a:prstGeom prst="rect">
            <a:avLst/>
          </a:prstGeom>
          <a:ln>
            <a:solidFill>
              <a:srgbClr val="F1D8C3"/>
            </a:solidFill>
          </a:ln>
        </p:spPr>
        <p:txBody>
          <a:bodyPr vert="horz" lIns="91440" tIns="45720" rIns="91440" bIns="45720" rtlCol="0" anchor="ctr">
            <a:normAutofit fontScale="850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9pPr>
          </a:lstStyle>
          <a:p>
            <a:pPr marL="0" indent="0" algn="ctr">
              <a:buNone/>
            </a:pPr>
            <a:r>
              <a:rPr lang="en-US" dirty="0">
                <a:solidFill>
                  <a:schemeClr val="bg1"/>
                </a:solidFill>
              </a:rPr>
              <a:t>Jas 1:5 NASB - 5 But if any of you lacks wisdom, let him ask of God, who gives to all generously and without reproach, and it will be given to him. </a:t>
            </a:r>
            <a:br>
              <a:rPr lang="en-US" dirty="0">
                <a:solidFill>
                  <a:schemeClr val="bg1"/>
                </a:solidFill>
              </a:rPr>
            </a:br>
            <a:br>
              <a:rPr lang="en-US" dirty="0">
                <a:solidFill>
                  <a:schemeClr val="bg1"/>
                </a:solidFill>
              </a:rPr>
            </a:br>
            <a:r>
              <a:rPr lang="en-US" dirty="0">
                <a:solidFill>
                  <a:schemeClr val="bg1"/>
                </a:solidFill>
              </a:rPr>
              <a:t>Jas 5:16-20 NASB - 16 Therefore, confess your sins to one another, and pray for one another so that you may be healed. The effective prayer of a righteous man can accomplish much…19 My brethren, if any among you strays from the truth and one turns him back, 20 let him know that he who turns a sinner from the error of his way will save his soul from death and will cover a multitude of sins.</a:t>
            </a:r>
          </a:p>
        </p:txBody>
      </p:sp>
      <p:sp useBgFill="1">
        <p:nvSpPr>
          <p:cNvPr id="20" name="Content Placeholder 2">
            <a:extLst>
              <a:ext uri="{FF2B5EF4-FFF2-40B4-BE49-F238E27FC236}">
                <a16:creationId xmlns:a16="http://schemas.microsoft.com/office/drawing/2014/main" id="{D9A406AA-6107-C340-976A-BECDB7484E9F}"/>
              </a:ext>
            </a:extLst>
          </p:cNvPr>
          <p:cNvSpPr txBox="1">
            <a:spLocks/>
          </p:cNvSpPr>
          <p:nvPr/>
        </p:nvSpPr>
        <p:spPr>
          <a:xfrm>
            <a:off x="4234707" y="1196494"/>
            <a:ext cx="4530675" cy="4061354"/>
          </a:xfrm>
          <a:prstGeom prst="rect">
            <a:avLst/>
          </a:prstGeom>
          <a:ln>
            <a:solidFill>
              <a:srgbClr val="F1D8C3"/>
            </a:solidFill>
          </a:ln>
        </p:spPr>
        <p:txBody>
          <a:bodyPr vert="horz" lIns="91440" tIns="45720" rIns="91440" bIns="45720" rtlCol="0" anchor="ctr">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9pPr>
          </a:lstStyle>
          <a:p>
            <a:pPr marL="0" indent="0" algn="ctr">
              <a:buNone/>
            </a:pPr>
            <a:r>
              <a:rPr lang="en-US" dirty="0">
                <a:solidFill>
                  <a:schemeClr val="bg1"/>
                </a:solidFill>
              </a:rPr>
              <a:t>1Pe 5:8-9 NASB - 8 Be of sober [spirit,] be on the alert. Your adversary, the devil, prowls around like a roaring lion, seeking someone to devour. 9 But resist him, firm in [your] faith, knowing that the same experiences of suffering are being accomplished by your brethren who are in the world. </a:t>
            </a:r>
            <a:br>
              <a:rPr lang="en-US" dirty="0">
                <a:solidFill>
                  <a:schemeClr val="bg1"/>
                </a:solidFill>
              </a:rPr>
            </a:br>
            <a:br>
              <a:rPr lang="en-US" dirty="0">
                <a:solidFill>
                  <a:schemeClr val="bg1"/>
                </a:solidFill>
              </a:rPr>
            </a:br>
            <a:r>
              <a:rPr lang="en-US" dirty="0">
                <a:solidFill>
                  <a:schemeClr val="bg1"/>
                </a:solidFill>
              </a:rPr>
              <a:t>1Co 15:34 NASB - 34 Become sober-minded as you ought, and stop sinning; for some have no knowledge of God. I speak [this] to your shame.</a:t>
            </a:r>
          </a:p>
        </p:txBody>
      </p:sp>
      <p:sp useBgFill="1">
        <p:nvSpPr>
          <p:cNvPr id="21" name="Content Placeholder 2">
            <a:extLst>
              <a:ext uri="{FF2B5EF4-FFF2-40B4-BE49-F238E27FC236}">
                <a16:creationId xmlns:a16="http://schemas.microsoft.com/office/drawing/2014/main" id="{BF342ABF-8716-794D-9BE5-E0A540750B71}"/>
              </a:ext>
            </a:extLst>
          </p:cNvPr>
          <p:cNvSpPr txBox="1">
            <a:spLocks/>
          </p:cNvSpPr>
          <p:nvPr/>
        </p:nvSpPr>
        <p:spPr>
          <a:xfrm>
            <a:off x="4230597" y="1196494"/>
            <a:ext cx="4530675" cy="4061354"/>
          </a:xfrm>
          <a:prstGeom prst="rect">
            <a:avLst/>
          </a:prstGeom>
          <a:ln>
            <a:solidFill>
              <a:srgbClr val="F1D8C3"/>
            </a:solidFill>
          </a:ln>
        </p:spPr>
        <p:txBody>
          <a:bodyPr vert="horz" lIns="91440" tIns="45720" rIns="91440" bIns="45720" rtlCol="0" anchor="ctr">
            <a:normAutofit fontScale="850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9pPr>
          </a:lstStyle>
          <a:p>
            <a:pPr marL="0" indent="0" algn="ctr">
              <a:buNone/>
            </a:pPr>
            <a:r>
              <a:rPr lang="en-US" dirty="0">
                <a:solidFill>
                  <a:schemeClr val="bg1"/>
                </a:solidFill>
              </a:rPr>
              <a:t>Rom 13:11-14 NASB - 11 [Do] this, knowing the time, that it is already the hour for you to awaken from sleep; for now salvation is nearer to us than when we believed. 12 The night is almost gone, and the day is near. Therefore let us lay aside the deeds of darkness and put on the armor of light. 13 Let us behave properly as in the day, not in carousing and drunkenness, not in sexual promiscuity and sensuality, not in strife and jealousy. 14 But put on the Lord Jesus Christ, and make no provision for the flesh in regard to [its] lusts. </a:t>
            </a:r>
            <a:br>
              <a:rPr lang="en-US" dirty="0"/>
            </a:br>
            <a:endParaRPr lang="en-US" dirty="0">
              <a:solidFill>
                <a:schemeClr val="bg1"/>
              </a:solidFill>
            </a:endParaRPr>
          </a:p>
        </p:txBody>
      </p:sp>
      <p:sp useBgFill="1">
        <p:nvSpPr>
          <p:cNvPr id="22" name="Content Placeholder 2">
            <a:extLst>
              <a:ext uri="{FF2B5EF4-FFF2-40B4-BE49-F238E27FC236}">
                <a16:creationId xmlns:a16="http://schemas.microsoft.com/office/drawing/2014/main" id="{8058DF81-FC25-AC4A-B72C-B0D287A54E63}"/>
              </a:ext>
            </a:extLst>
          </p:cNvPr>
          <p:cNvSpPr txBox="1">
            <a:spLocks/>
          </p:cNvSpPr>
          <p:nvPr/>
        </p:nvSpPr>
        <p:spPr>
          <a:xfrm>
            <a:off x="4226486" y="1196494"/>
            <a:ext cx="4530675" cy="4061354"/>
          </a:xfrm>
          <a:prstGeom prst="rect">
            <a:avLst/>
          </a:prstGeom>
          <a:ln>
            <a:solidFill>
              <a:srgbClr val="F1D8C3"/>
            </a:solidFill>
          </a:ln>
        </p:spPr>
        <p:txBody>
          <a:bodyPr vert="horz" lIns="91440" tIns="45720" rIns="91440" bIns="45720" rtlCol="0" anchor="ctr">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9pPr>
          </a:lstStyle>
          <a:p>
            <a:pPr marL="0" indent="0" algn="ctr">
              <a:buNone/>
            </a:pPr>
            <a:r>
              <a:rPr lang="en-US" dirty="0">
                <a:solidFill>
                  <a:schemeClr val="bg1"/>
                </a:solidFill>
              </a:rPr>
              <a:t>1Co 10:13 NASB - 13 No temptation has overtaken you but such as is common to man; and God is faithful, who will not allow you to be tempted beyond what you are able, but with the temptation will provide the way of escape also, so that you will be able to endure it.</a:t>
            </a:r>
          </a:p>
          <a:p>
            <a:pPr marL="0" indent="0" algn="ctr">
              <a:buNone/>
            </a:pPr>
            <a:endParaRPr lang="en-US" dirty="0">
              <a:solidFill>
                <a:schemeClr val="bg1"/>
              </a:solidFill>
            </a:endParaRPr>
          </a:p>
          <a:p>
            <a:pPr marL="0" indent="0" algn="ctr">
              <a:buNone/>
            </a:pPr>
            <a:r>
              <a:rPr lang="en-US" dirty="0">
                <a:solidFill>
                  <a:schemeClr val="bg1"/>
                </a:solidFill>
              </a:rPr>
              <a:t>Consider Joseph, Job, Jesus</a:t>
            </a:r>
          </a:p>
          <a:p>
            <a:pPr marL="0" indent="0" algn="ctr">
              <a:buNone/>
            </a:pPr>
            <a:r>
              <a:rPr lang="en-US" dirty="0">
                <a:solidFill>
                  <a:schemeClr val="bg1"/>
                </a:solidFill>
              </a:rPr>
              <a:t>Mark 8:34-35 deny and follow</a:t>
            </a:r>
          </a:p>
          <a:p>
            <a:pPr marL="0" indent="0" algn="ctr">
              <a:buNone/>
            </a:pPr>
            <a:r>
              <a:rPr lang="en-US" dirty="0">
                <a:solidFill>
                  <a:schemeClr val="bg1"/>
                </a:solidFill>
              </a:rPr>
              <a:t>Romans 12:1-2 Non-conformity         but transformation</a:t>
            </a:r>
          </a:p>
        </p:txBody>
      </p:sp>
      <p:sp useBgFill="1">
        <p:nvSpPr>
          <p:cNvPr id="23" name="Content Placeholder 2">
            <a:extLst>
              <a:ext uri="{FF2B5EF4-FFF2-40B4-BE49-F238E27FC236}">
                <a16:creationId xmlns:a16="http://schemas.microsoft.com/office/drawing/2014/main" id="{9F055AAA-5AC0-DE4A-BB6B-CCB23893BF0C}"/>
              </a:ext>
            </a:extLst>
          </p:cNvPr>
          <p:cNvSpPr txBox="1">
            <a:spLocks/>
          </p:cNvSpPr>
          <p:nvPr/>
        </p:nvSpPr>
        <p:spPr>
          <a:xfrm>
            <a:off x="4226486" y="1182512"/>
            <a:ext cx="4530675" cy="4061354"/>
          </a:xfrm>
          <a:prstGeom prst="rect">
            <a:avLst/>
          </a:prstGeom>
          <a:ln>
            <a:solidFill>
              <a:srgbClr val="F1D8C3"/>
            </a:solidFill>
          </a:ln>
        </p:spPr>
        <p:txBody>
          <a:bodyPr vert="horz" lIns="91440" tIns="45720" rIns="91440" bIns="45720" rtlCol="0" anchor="ctr">
            <a:normAutofit fontScale="70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9pPr>
          </a:lstStyle>
          <a:p>
            <a:pPr marL="0" indent="0" algn="ctr">
              <a:buNone/>
            </a:pPr>
            <a:r>
              <a:rPr lang="en-US" dirty="0">
                <a:solidFill>
                  <a:schemeClr val="bg1"/>
                </a:solidFill>
              </a:rPr>
              <a:t>1Co 9:27 NASB - 27 but I discipline my body and make it my slave, so that, after I have preached to others, I myself will not be disqualified. </a:t>
            </a:r>
            <a:br>
              <a:rPr lang="en-US" dirty="0">
                <a:solidFill>
                  <a:schemeClr val="bg1"/>
                </a:solidFill>
              </a:rPr>
            </a:br>
            <a:br>
              <a:rPr lang="en-US" dirty="0">
                <a:solidFill>
                  <a:schemeClr val="bg1"/>
                </a:solidFill>
              </a:rPr>
            </a:br>
            <a:r>
              <a:rPr lang="en-US" dirty="0" err="1">
                <a:solidFill>
                  <a:schemeClr val="bg1"/>
                </a:solidFill>
              </a:rPr>
              <a:t>Psa</a:t>
            </a:r>
            <a:r>
              <a:rPr lang="en-US" dirty="0">
                <a:solidFill>
                  <a:schemeClr val="bg1"/>
                </a:solidFill>
              </a:rPr>
              <a:t> 119:37 NASB - 37 Turn away my eyes from looking at vanity, And revive me in Your ways. </a:t>
            </a:r>
            <a:br>
              <a:rPr lang="en-US" dirty="0">
                <a:solidFill>
                  <a:schemeClr val="bg1"/>
                </a:solidFill>
              </a:rPr>
            </a:br>
            <a:br>
              <a:rPr lang="en-US" dirty="0">
                <a:solidFill>
                  <a:schemeClr val="bg1"/>
                </a:solidFill>
              </a:rPr>
            </a:br>
            <a:r>
              <a:rPr lang="en-US" dirty="0">
                <a:solidFill>
                  <a:schemeClr val="bg1"/>
                </a:solidFill>
              </a:rPr>
              <a:t>Rom 6:13 NASB - 13 and do not go on presenting the members of your body to sin [as] instruments of unrighteousness; but present yourselves to God as those alive from the dead, and your members [as] instruments of righteousness to God. </a:t>
            </a:r>
            <a:br>
              <a:rPr lang="en-US" dirty="0">
                <a:solidFill>
                  <a:schemeClr val="bg1"/>
                </a:solidFill>
              </a:rPr>
            </a:br>
            <a:br>
              <a:rPr lang="en-US" dirty="0">
                <a:solidFill>
                  <a:schemeClr val="bg1"/>
                </a:solidFill>
              </a:rPr>
            </a:br>
            <a:r>
              <a:rPr lang="en-US" dirty="0">
                <a:solidFill>
                  <a:schemeClr val="bg1"/>
                </a:solidFill>
              </a:rPr>
              <a:t>2Co 10:5 NASB - 5 [We are] destroying speculations and every lofty thing raised up against the knowledge of God, and [we are] taking every thought captive to the obedience of Christ,</a:t>
            </a:r>
          </a:p>
        </p:txBody>
      </p:sp>
      <p:sp useBgFill="1">
        <p:nvSpPr>
          <p:cNvPr id="24" name="Content Placeholder 2">
            <a:extLst>
              <a:ext uri="{FF2B5EF4-FFF2-40B4-BE49-F238E27FC236}">
                <a16:creationId xmlns:a16="http://schemas.microsoft.com/office/drawing/2014/main" id="{7FEA5540-1F21-A24A-8CCC-D68148549227}"/>
              </a:ext>
            </a:extLst>
          </p:cNvPr>
          <p:cNvSpPr txBox="1">
            <a:spLocks/>
          </p:cNvSpPr>
          <p:nvPr/>
        </p:nvSpPr>
        <p:spPr>
          <a:xfrm>
            <a:off x="4242895" y="1196494"/>
            <a:ext cx="4530675" cy="4061354"/>
          </a:xfrm>
          <a:prstGeom prst="rect">
            <a:avLst/>
          </a:prstGeom>
          <a:ln>
            <a:solidFill>
              <a:srgbClr val="F1D8C3"/>
            </a:solidFill>
          </a:ln>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9pPr>
          </a:lstStyle>
          <a:p>
            <a:pPr marL="0" indent="0" algn="ctr">
              <a:buNone/>
            </a:pPr>
            <a:r>
              <a:rPr lang="en-US" dirty="0">
                <a:solidFill>
                  <a:schemeClr val="bg1"/>
                </a:solidFill>
              </a:rPr>
              <a:t>1Co 10:12, 14 NASB -12 Therefore let him who thinks he stands take heed that he does not fall. ... 14 Therefore, my beloved, flee from idolatry.</a:t>
            </a:r>
          </a:p>
          <a:p>
            <a:pPr marL="0" indent="0" algn="ctr">
              <a:buNone/>
            </a:pPr>
            <a:r>
              <a:rPr lang="en-US" dirty="0">
                <a:solidFill>
                  <a:schemeClr val="bg1"/>
                </a:solidFill>
              </a:rPr>
              <a:t>1Co 15:33 NASB - 33 Do not be deceived: "Bad company corrupts good morals</a:t>
            </a:r>
          </a:p>
        </p:txBody>
      </p:sp>
      <p:sp useBgFill="1">
        <p:nvSpPr>
          <p:cNvPr id="25" name="Content Placeholder 2">
            <a:extLst>
              <a:ext uri="{FF2B5EF4-FFF2-40B4-BE49-F238E27FC236}">
                <a16:creationId xmlns:a16="http://schemas.microsoft.com/office/drawing/2014/main" id="{9E0307FA-B293-6A45-A5BC-252D552EFAED}"/>
              </a:ext>
            </a:extLst>
          </p:cNvPr>
          <p:cNvSpPr txBox="1">
            <a:spLocks/>
          </p:cNvSpPr>
          <p:nvPr/>
        </p:nvSpPr>
        <p:spPr>
          <a:xfrm>
            <a:off x="4239787" y="1196494"/>
            <a:ext cx="4530675" cy="4061354"/>
          </a:xfrm>
          <a:prstGeom prst="rect">
            <a:avLst/>
          </a:prstGeom>
          <a:ln>
            <a:solidFill>
              <a:srgbClr val="F1D8C3"/>
            </a:solidFill>
          </a:ln>
        </p:spPr>
        <p:txBody>
          <a:bodyPr vert="horz" lIns="91440" tIns="45720" rIns="91440" bIns="45720" rtlCol="0" anchor="ctr">
            <a:normAutofit fontScale="77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9pPr>
          </a:lstStyle>
          <a:p>
            <a:pPr marL="0" indent="0" algn="ctr">
              <a:buNone/>
            </a:pPr>
            <a:r>
              <a:rPr lang="en-US" dirty="0">
                <a:solidFill>
                  <a:schemeClr val="bg1"/>
                </a:solidFill>
              </a:rPr>
              <a:t>1Co 10:11 NASB - 11 Now these things happened to them as an example, and they were written for our instruction, upon whom the ends of the ages have come. </a:t>
            </a:r>
            <a:br>
              <a:rPr lang="en-US" dirty="0">
                <a:solidFill>
                  <a:schemeClr val="bg1"/>
                </a:solidFill>
              </a:rPr>
            </a:br>
            <a:br>
              <a:rPr lang="en-US" dirty="0">
                <a:solidFill>
                  <a:schemeClr val="bg1"/>
                </a:solidFill>
              </a:rPr>
            </a:br>
            <a:r>
              <a:rPr lang="en-US" dirty="0">
                <a:solidFill>
                  <a:schemeClr val="bg1"/>
                </a:solidFill>
              </a:rPr>
              <a:t>1Pe 2:21-24 NASB - 21 For you have been called for this purpose, since Christ also suffered for you, leaving you an example for you to follow in His steps, 22 WHO COMMITTED NO SIN, NOR WAS ANY DECEIT FOUND IN HIS MOUTH; 23 and while being reviled, He did not revile in return; while suffering, He uttered no threats, but kept entrusting [Himself] to Him who judges righteously; 24 and He Himself bore our sins in His body on the cross, so that we might die to sin and live to righteousness; for by His wounds you were healed.</a:t>
            </a:r>
          </a:p>
        </p:txBody>
      </p:sp>
      <p:sp useBgFill="1">
        <p:nvSpPr>
          <p:cNvPr id="26" name="Content Placeholder 2">
            <a:extLst>
              <a:ext uri="{FF2B5EF4-FFF2-40B4-BE49-F238E27FC236}">
                <a16:creationId xmlns:a16="http://schemas.microsoft.com/office/drawing/2014/main" id="{733D6E8A-EDAF-CD42-829C-CCA85E57B4EF}"/>
              </a:ext>
            </a:extLst>
          </p:cNvPr>
          <p:cNvSpPr txBox="1">
            <a:spLocks/>
          </p:cNvSpPr>
          <p:nvPr/>
        </p:nvSpPr>
        <p:spPr>
          <a:xfrm>
            <a:off x="4233705" y="1205743"/>
            <a:ext cx="4530675" cy="4061354"/>
          </a:xfrm>
          <a:prstGeom prst="rect">
            <a:avLst/>
          </a:prstGeom>
          <a:ln>
            <a:solidFill>
              <a:srgbClr val="F1D8C3"/>
            </a:solidFill>
          </a:ln>
        </p:spPr>
        <p:txBody>
          <a:bodyPr vert="horz" lIns="91440" tIns="45720" rIns="91440" bIns="45720" rtlCol="0" anchor="ctr">
            <a:normAutofit fontScale="70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9pPr>
          </a:lstStyle>
          <a:p>
            <a:pPr marL="0" indent="0" algn="ctr">
              <a:buNone/>
            </a:pPr>
            <a:r>
              <a:rPr lang="en-US" dirty="0">
                <a:solidFill>
                  <a:schemeClr val="bg1"/>
                </a:solidFill>
              </a:rPr>
              <a:t>1Co 1:2 NASB - 2 To the church of God which is at Corinth, to those who have been sanctified in Christ Jesus, saints by calling, with all who in every place call on the name of our Lord Jesus Christ, their [Lord] and ours: </a:t>
            </a:r>
            <a:br>
              <a:rPr lang="en-US" dirty="0">
                <a:solidFill>
                  <a:schemeClr val="bg1"/>
                </a:solidFill>
              </a:rPr>
            </a:br>
            <a:br>
              <a:rPr lang="en-US" dirty="0">
                <a:solidFill>
                  <a:schemeClr val="bg1"/>
                </a:solidFill>
              </a:rPr>
            </a:br>
            <a:r>
              <a:rPr lang="en-US" dirty="0">
                <a:solidFill>
                  <a:schemeClr val="bg1"/>
                </a:solidFill>
              </a:rPr>
              <a:t>1Co 3:23 NASB - 23 and you belong to Christ; and Christ belongs to God. </a:t>
            </a:r>
            <a:br>
              <a:rPr lang="en-US" dirty="0">
                <a:solidFill>
                  <a:schemeClr val="bg1"/>
                </a:solidFill>
              </a:rPr>
            </a:br>
            <a:br>
              <a:rPr lang="en-US" dirty="0">
                <a:solidFill>
                  <a:schemeClr val="bg1"/>
                </a:solidFill>
              </a:rPr>
            </a:br>
            <a:r>
              <a:rPr lang="en-US" dirty="0">
                <a:solidFill>
                  <a:schemeClr val="bg1"/>
                </a:solidFill>
              </a:rPr>
              <a:t>1Co 6:19 NASB - 19 Or do you not know that your body is a temple of the Holy Spirit who is in you, whom you have from God, and that you are not your own? </a:t>
            </a:r>
            <a:br>
              <a:rPr lang="en-US" dirty="0">
                <a:solidFill>
                  <a:schemeClr val="bg1"/>
                </a:solidFill>
              </a:rPr>
            </a:br>
            <a:br>
              <a:rPr lang="en-US" dirty="0">
                <a:solidFill>
                  <a:schemeClr val="bg1"/>
                </a:solidFill>
              </a:rPr>
            </a:br>
            <a:r>
              <a:rPr lang="en-US" dirty="0">
                <a:solidFill>
                  <a:schemeClr val="bg1"/>
                </a:solidFill>
              </a:rPr>
              <a:t>1Co 8:6 NASB - 6 yet for us there is [but] one God, the Father, from whom are all things and we [exist] for Him; and one Lord, Jesus Christ, by whom are all things, and we [exist] through Him. </a:t>
            </a:r>
            <a:br>
              <a:rPr lang="en-US" dirty="0">
                <a:solidFill>
                  <a:schemeClr val="bg1"/>
                </a:solidFill>
              </a:rPr>
            </a:br>
            <a:br>
              <a:rPr lang="en-US" dirty="0">
                <a:solidFill>
                  <a:schemeClr val="bg1"/>
                </a:solidFill>
              </a:rPr>
            </a:br>
            <a:r>
              <a:rPr lang="en-US" dirty="0">
                <a:solidFill>
                  <a:schemeClr val="bg1"/>
                </a:solidFill>
              </a:rPr>
              <a:t>1Co 12:27 NASB - 27 Now you are Christ's body, and individually members of it.</a:t>
            </a:r>
          </a:p>
        </p:txBody>
      </p:sp>
    </p:spTree>
    <p:extLst>
      <p:ext uri="{BB962C8B-B14F-4D97-AF65-F5344CB8AC3E}">
        <p14:creationId xmlns:p14="http://schemas.microsoft.com/office/powerpoint/2010/main" val="254151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D62E1C92-ABD5-3041-A3A5-96167EC0CEB6}"/>
                                            </p:graphicEl>
                                          </p:spTgt>
                                        </p:tgtEl>
                                        <p:attrNameLst>
                                          <p:attrName>style.visibility</p:attrName>
                                        </p:attrNameLst>
                                      </p:cBhvr>
                                      <p:to>
                                        <p:strVal val="visible"/>
                                      </p:to>
                                    </p:set>
                                    <p:animEffect transition="in" filter="fade">
                                      <p:cBhvr>
                                        <p:cTn id="7" dur="500"/>
                                        <p:tgtEl>
                                          <p:spTgt spid="7">
                                            <p:graphicEl>
                                              <a:dgm id="{D62E1C92-ABD5-3041-A3A5-96167EC0CEB6}"/>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graphicEl>
                                              <a:dgm id="{CC6C7F59-7742-0041-8D69-351EB323D7F3}"/>
                                            </p:graphicEl>
                                          </p:spTgt>
                                        </p:tgtEl>
                                        <p:attrNameLst>
                                          <p:attrName>style.visibility</p:attrName>
                                        </p:attrNameLst>
                                      </p:cBhvr>
                                      <p:to>
                                        <p:strVal val="visible"/>
                                      </p:to>
                                    </p:set>
                                    <p:animEffect transition="in" filter="fade">
                                      <p:cBhvr>
                                        <p:cTn id="10" dur="500"/>
                                        <p:tgtEl>
                                          <p:spTgt spid="7">
                                            <p:graphicEl>
                                              <a:dgm id="{CC6C7F59-7742-0041-8D69-351EB323D7F3}"/>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graphicEl>
                                              <a:dgm id="{DBF8A52E-3C08-DD40-8828-93DE04D449B3}"/>
                                            </p:graphicEl>
                                          </p:spTgt>
                                        </p:tgtEl>
                                        <p:attrNameLst>
                                          <p:attrName>style.visibility</p:attrName>
                                        </p:attrNameLst>
                                      </p:cBhvr>
                                      <p:to>
                                        <p:strVal val="visible"/>
                                      </p:to>
                                    </p:set>
                                    <p:animEffect transition="in" filter="fade">
                                      <p:cBhvr>
                                        <p:cTn id="18" dur="500"/>
                                        <p:tgtEl>
                                          <p:spTgt spid="7">
                                            <p:graphicEl>
                                              <a:dgm id="{DBF8A52E-3C08-DD40-8828-93DE04D449B3}"/>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graphicEl>
                                              <a:dgm id="{F1F5B390-AAAE-9344-907A-9C4B53307586}"/>
                                            </p:graphicEl>
                                          </p:spTgt>
                                        </p:tgtEl>
                                        <p:attrNameLst>
                                          <p:attrName>style.visibility</p:attrName>
                                        </p:attrNameLst>
                                      </p:cBhvr>
                                      <p:to>
                                        <p:strVal val="visible"/>
                                      </p:to>
                                    </p:set>
                                    <p:animEffect transition="in" filter="fade">
                                      <p:cBhvr>
                                        <p:cTn id="21" dur="500"/>
                                        <p:tgtEl>
                                          <p:spTgt spid="7">
                                            <p:graphicEl>
                                              <a:dgm id="{F1F5B390-AAAE-9344-907A-9C4B53307586}"/>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graphicEl>
                                              <a:dgm id="{D061CBC6-B6CC-7241-8A56-5842190E4DD2}"/>
                                            </p:graphicEl>
                                          </p:spTgt>
                                        </p:tgtEl>
                                        <p:attrNameLst>
                                          <p:attrName>style.visibility</p:attrName>
                                        </p:attrNameLst>
                                      </p:cBhvr>
                                      <p:to>
                                        <p:strVal val="visible"/>
                                      </p:to>
                                    </p:set>
                                    <p:animEffect transition="in" filter="fade">
                                      <p:cBhvr>
                                        <p:cTn id="29" dur="500"/>
                                        <p:tgtEl>
                                          <p:spTgt spid="7">
                                            <p:graphicEl>
                                              <a:dgm id="{D061CBC6-B6CC-7241-8A56-5842190E4DD2}"/>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graphicEl>
                                              <a:dgm id="{7A88C554-D793-754E-ABB2-A6E2AC46D7A4}"/>
                                            </p:graphicEl>
                                          </p:spTgt>
                                        </p:tgtEl>
                                        <p:attrNameLst>
                                          <p:attrName>style.visibility</p:attrName>
                                        </p:attrNameLst>
                                      </p:cBhvr>
                                      <p:to>
                                        <p:strVal val="visible"/>
                                      </p:to>
                                    </p:set>
                                    <p:animEffect transition="in" filter="fade">
                                      <p:cBhvr>
                                        <p:cTn id="32" dur="500"/>
                                        <p:tgtEl>
                                          <p:spTgt spid="7">
                                            <p:graphicEl>
                                              <a:dgm id="{7A88C554-D793-754E-ABB2-A6E2AC46D7A4}"/>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graphicEl>
                                              <a:dgm id="{F53C9F6B-902F-764E-AEF7-6850354EBF4B}"/>
                                            </p:graphicEl>
                                          </p:spTgt>
                                        </p:tgtEl>
                                        <p:attrNameLst>
                                          <p:attrName>style.visibility</p:attrName>
                                        </p:attrNameLst>
                                      </p:cBhvr>
                                      <p:to>
                                        <p:strVal val="visible"/>
                                      </p:to>
                                    </p:set>
                                    <p:animEffect transition="in" filter="fade">
                                      <p:cBhvr>
                                        <p:cTn id="40" dur="500"/>
                                        <p:tgtEl>
                                          <p:spTgt spid="7">
                                            <p:graphicEl>
                                              <a:dgm id="{F53C9F6B-902F-764E-AEF7-6850354EBF4B}"/>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graphicEl>
                                              <a:dgm id="{4F3BA63C-D83B-9E41-905A-D74D570800CD}"/>
                                            </p:graphicEl>
                                          </p:spTgt>
                                        </p:tgtEl>
                                        <p:attrNameLst>
                                          <p:attrName>style.visibility</p:attrName>
                                        </p:attrNameLst>
                                      </p:cBhvr>
                                      <p:to>
                                        <p:strVal val="visible"/>
                                      </p:to>
                                    </p:set>
                                    <p:animEffect transition="in" filter="fade">
                                      <p:cBhvr>
                                        <p:cTn id="43" dur="500"/>
                                        <p:tgtEl>
                                          <p:spTgt spid="7">
                                            <p:graphicEl>
                                              <a:dgm id="{4F3BA63C-D83B-9E41-905A-D74D570800CD}"/>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
                                            <p:graphicEl>
                                              <a:dgm id="{12B3D186-DFBF-0545-8A31-B759C8633C1E}"/>
                                            </p:graphicEl>
                                          </p:spTgt>
                                        </p:tgtEl>
                                        <p:attrNameLst>
                                          <p:attrName>style.visibility</p:attrName>
                                        </p:attrNameLst>
                                      </p:cBhvr>
                                      <p:to>
                                        <p:strVal val="visible"/>
                                      </p:to>
                                    </p:set>
                                    <p:animEffect transition="in" filter="fade">
                                      <p:cBhvr>
                                        <p:cTn id="51" dur="500"/>
                                        <p:tgtEl>
                                          <p:spTgt spid="7">
                                            <p:graphicEl>
                                              <a:dgm id="{12B3D186-DFBF-0545-8A31-B759C8633C1E}"/>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
                                            <p:graphicEl>
                                              <a:dgm id="{9B1B917A-12C6-4242-B16A-C7F0C521333C}"/>
                                            </p:graphicEl>
                                          </p:spTgt>
                                        </p:tgtEl>
                                        <p:attrNameLst>
                                          <p:attrName>style.visibility</p:attrName>
                                        </p:attrNameLst>
                                      </p:cBhvr>
                                      <p:to>
                                        <p:strVal val="visible"/>
                                      </p:to>
                                    </p:set>
                                    <p:animEffect transition="in" filter="fade">
                                      <p:cBhvr>
                                        <p:cTn id="54" dur="500"/>
                                        <p:tgtEl>
                                          <p:spTgt spid="7">
                                            <p:graphicEl>
                                              <a:dgm id="{9B1B917A-12C6-4242-B16A-C7F0C521333C}"/>
                                            </p:graphic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graphicEl>
                                              <a:dgm id="{91833F50-828A-EE41-9BCC-A5A4995122F4}"/>
                                            </p:graphicEl>
                                          </p:spTgt>
                                        </p:tgtEl>
                                        <p:attrNameLst>
                                          <p:attrName>style.visibility</p:attrName>
                                        </p:attrNameLst>
                                      </p:cBhvr>
                                      <p:to>
                                        <p:strVal val="visible"/>
                                      </p:to>
                                    </p:set>
                                    <p:animEffect transition="in" filter="fade">
                                      <p:cBhvr>
                                        <p:cTn id="62" dur="500"/>
                                        <p:tgtEl>
                                          <p:spTgt spid="7">
                                            <p:graphicEl>
                                              <a:dgm id="{91833F50-828A-EE41-9BCC-A5A4995122F4}"/>
                                            </p:graphic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
                                            <p:graphicEl>
                                              <a:dgm id="{6498C337-734F-2341-87B2-1A4D10A5B70D}"/>
                                            </p:graphicEl>
                                          </p:spTgt>
                                        </p:tgtEl>
                                        <p:attrNameLst>
                                          <p:attrName>style.visibility</p:attrName>
                                        </p:attrNameLst>
                                      </p:cBhvr>
                                      <p:to>
                                        <p:strVal val="visible"/>
                                      </p:to>
                                    </p:set>
                                    <p:animEffect transition="in" filter="fade">
                                      <p:cBhvr>
                                        <p:cTn id="65" dur="500"/>
                                        <p:tgtEl>
                                          <p:spTgt spid="7">
                                            <p:graphicEl>
                                              <a:dgm id="{6498C337-734F-2341-87B2-1A4D10A5B70D}"/>
                                            </p:graphic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7">
                                            <p:graphicEl>
                                              <a:dgm id="{510BAA04-CE48-9E41-84C0-904DB930E14D}"/>
                                            </p:graphicEl>
                                          </p:spTgt>
                                        </p:tgtEl>
                                        <p:attrNameLst>
                                          <p:attrName>style.visibility</p:attrName>
                                        </p:attrNameLst>
                                      </p:cBhvr>
                                      <p:to>
                                        <p:strVal val="visible"/>
                                      </p:to>
                                    </p:set>
                                    <p:animEffect transition="in" filter="fade">
                                      <p:cBhvr>
                                        <p:cTn id="73" dur="500"/>
                                        <p:tgtEl>
                                          <p:spTgt spid="7">
                                            <p:graphicEl>
                                              <a:dgm id="{510BAA04-CE48-9E41-84C0-904DB930E14D}"/>
                                            </p:graphic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7">
                                            <p:graphicEl>
                                              <a:dgm id="{EFA7014F-B1B2-0D4A-9F33-D3414A15D43C}"/>
                                            </p:graphicEl>
                                          </p:spTgt>
                                        </p:tgtEl>
                                        <p:attrNameLst>
                                          <p:attrName>style.visibility</p:attrName>
                                        </p:attrNameLst>
                                      </p:cBhvr>
                                      <p:to>
                                        <p:strVal val="visible"/>
                                      </p:to>
                                    </p:set>
                                    <p:animEffect transition="in" filter="fade">
                                      <p:cBhvr>
                                        <p:cTn id="76" dur="500"/>
                                        <p:tgtEl>
                                          <p:spTgt spid="7">
                                            <p:graphicEl>
                                              <a:dgm id="{EFA7014F-B1B2-0D4A-9F33-D3414A15D43C}"/>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7">
                                            <p:graphicEl>
                                              <a:dgm id="{5E94F364-8086-9C4E-8615-3D39F8086311}"/>
                                            </p:graphicEl>
                                          </p:spTgt>
                                        </p:tgtEl>
                                        <p:attrNameLst>
                                          <p:attrName>style.visibility</p:attrName>
                                        </p:attrNameLst>
                                      </p:cBhvr>
                                      <p:to>
                                        <p:strVal val="visible"/>
                                      </p:to>
                                    </p:set>
                                    <p:animEffect transition="in" filter="fade">
                                      <p:cBhvr>
                                        <p:cTn id="84" dur="500"/>
                                        <p:tgtEl>
                                          <p:spTgt spid="7">
                                            <p:graphicEl>
                                              <a:dgm id="{5E94F364-8086-9C4E-8615-3D39F8086311}"/>
                                            </p:graphic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7">
                                            <p:graphicEl>
                                              <a:dgm id="{A032E707-24A6-074B-B996-C1950B1F25B7}"/>
                                            </p:graphicEl>
                                          </p:spTgt>
                                        </p:tgtEl>
                                        <p:attrNameLst>
                                          <p:attrName>style.visibility</p:attrName>
                                        </p:attrNameLst>
                                      </p:cBhvr>
                                      <p:to>
                                        <p:strVal val="visible"/>
                                      </p:to>
                                    </p:set>
                                    <p:animEffect transition="in" filter="fade">
                                      <p:cBhvr>
                                        <p:cTn id="87" dur="500"/>
                                        <p:tgtEl>
                                          <p:spTgt spid="7">
                                            <p:graphicEl>
                                              <a:dgm id="{A032E707-24A6-074B-B996-C1950B1F25B7}"/>
                                            </p:graphic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500"/>
                                        <p:tgtEl>
                                          <p:spTgt spid="25"/>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7">
                                            <p:graphicEl>
                                              <a:dgm id="{3829E573-73A6-BB47-AA19-9D629A3CC4C8}"/>
                                            </p:graphicEl>
                                          </p:spTgt>
                                        </p:tgtEl>
                                        <p:attrNameLst>
                                          <p:attrName>style.visibility</p:attrName>
                                        </p:attrNameLst>
                                      </p:cBhvr>
                                      <p:to>
                                        <p:strVal val="visible"/>
                                      </p:to>
                                    </p:set>
                                    <p:animEffect transition="in" filter="fade">
                                      <p:cBhvr>
                                        <p:cTn id="95" dur="500"/>
                                        <p:tgtEl>
                                          <p:spTgt spid="7">
                                            <p:graphicEl>
                                              <a:dgm id="{3829E573-73A6-BB47-AA19-9D629A3CC4C8}"/>
                                            </p:graphicEl>
                                          </p:spTgt>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7">
                                            <p:graphicEl>
                                              <a:dgm id="{3855EF2A-162C-B745-A6E2-9B72224723DE}"/>
                                            </p:graphicEl>
                                          </p:spTgt>
                                        </p:tgtEl>
                                        <p:attrNameLst>
                                          <p:attrName>style.visibility</p:attrName>
                                        </p:attrNameLst>
                                      </p:cBhvr>
                                      <p:to>
                                        <p:strVal val="visible"/>
                                      </p:to>
                                    </p:set>
                                    <p:animEffect transition="in" filter="fade">
                                      <p:cBhvr>
                                        <p:cTn id="98" dur="500"/>
                                        <p:tgtEl>
                                          <p:spTgt spid="7">
                                            <p:graphicEl>
                                              <a:dgm id="{3855EF2A-162C-B745-A6E2-9B72224723DE}"/>
                                            </p:graphicEl>
                                          </p:spTgt>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
                                            <p:bg/>
                                          </p:spTgt>
                                        </p:tgtEl>
                                        <p:attrNameLst>
                                          <p:attrName>style.visibility</p:attrName>
                                        </p:attrNameLst>
                                      </p:cBhvr>
                                      <p:to>
                                        <p:strVal val="visible"/>
                                      </p:to>
                                    </p:set>
                                    <p:animEffect transition="in" filter="fade">
                                      <p:cBhvr>
                                        <p:cTn id="101" dur="500"/>
                                        <p:tgtEl>
                                          <p:spTgt spid="3">
                                            <p:bg/>
                                          </p:spTgt>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fade">
                                      <p:cBhvr>
                                        <p:cTn id="10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Graphic spid="7" grpId="0" uiExpand="1">
        <p:bldSub>
          <a:bldDgm bld="one"/>
        </p:bldSub>
      </p:bldGraphic>
      <p:bldP spid="18" grpId="0" animBg="1"/>
      <p:bldP spid="20" grpId="0" animBg="1"/>
      <p:bldP spid="21" grpId="0" animBg="1"/>
      <p:bldP spid="22" grpId="0" animBg="1"/>
      <p:bldP spid="23" grpId="0" animBg="1"/>
      <p:bldP spid="24"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7A64D-317E-2B47-B1BE-FCD0B623533C}"/>
              </a:ext>
            </a:extLst>
          </p:cNvPr>
          <p:cNvSpPr>
            <a:spLocks noGrp="1"/>
          </p:cNvSpPr>
          <p:nvPr>
            <p:ph type="title"/>
          </p:nvPr>
        </p:nvSpPr>
        <p:spPr>
          <a:xfrm>
            <a:off x="2638442" y="358589"/>
            <a:ext cx="3867115" cy="549088"/>
          </a:xfrm>
        </p:spPr>
        <p:txBody>
          <a:bodyPr>
            <a:normAutofit fontScale="90000"/>
          </a:bodyPr>
          <a:lstStyle/>
          <a:p>
            <a:r>
              <a:rPr lang="en-US" sz="3600" dirty="0">
                <a:solidFill>
                  <a:schemeClr val="bg1"/>
                </a:solidFill>
              </a:rPr>
              <a:t>Reimagining Victory</a:t>
            </a:r>
          </a:p>
        </p:txBody>
      </p:sp>
      <p:sp>
        <p:nvSpPr>
          <p:cNvPr id="5" name="TextBox 4">
            <a:extLst>
              <a:ext uri="{FF2B5EF4-FFF2-40B4-BE49-F238E27FC236}">
                <a16:creationId xmlns:a16="http://schemas.microsoft.com/office/drawing/2014/main" id="{35794A49-6811-564F-869F-BE84386E6B99}"/>
              </a:ext>
            </a:extLst>
          </p:cNvPr>
          <p:cNvSpPr txBox="1"/>
          <p:nvPr/>
        </p:nvSpPr>
        <p:spPr>
          <a:xfrm>
            <a:off x="333357" y="3885871"/>
            <a:ext cx="4114800" cy="1371600"/>
          </a:xfrm>
          <a:prstGeom prst="rect">
            <a:avLst/>
          </a:prstGeom>
          <a:noFill/>
          <a:ln>
            <a:solidFill>
              <a:schemeClr val="tx2">
                <a:lumMod val="20000"/>
                <a:lumOff val="80000"/>
              </a:schemeClr>
            </a:solidFill>
          </a:ln>
        </p:spPr>
        <p:txBody>
          <a:bodyPr wrap="square" rtlCol="0" anchor="ctr">
            <a:noAutofit/>
          </a:bodyPr>
          <a:lstStyle/>
          <a:p>
            <a:pPr algn="ctr"/>
            <a:r>
              <a:rPr lang="en-US" sz="2000" dirty="0">
                <a:solidFill>
                  <a:schemeClr val="bg1"/>
                </a:solidFill>
              </a:rPr>
              <a:t>We’re not talking about managing,</a:t>
            </a:r>
          </a:p>
          <a:p>
            <a:pPr algn="ctr"/>
            <a:r>
              <a:rPr lang="en-US" sz="2000" dirty="0">
                <a:solidFill>
                  <a:schemeClr val="bg1"/>
                </a:solidFill>
              </a:rPr>
              <a:t>we’re talking about hating sin and trust in God. </a:t>
            </a:r>
          </a:p>
        </p:txBody>
      </p:sp>
      <p:sp>
        <p:nvSpPr>
          <p:cNvPr id="6" name="TextBox 5">
            <a:extLst>
              <a:ext uri="{FF2B5EF4-FFF2-40B4-BE49-F238E27FC236}">
                <a16:creationId xmlns:a16="http://schemas.microsoft.com/office/drawing/2014/main" id="{52DADFAA-0836-9047-8B0F-FC426EEC9026}"/>
              </a:ext>
            </a:extLst>
          </p:cNvPr>
          <p:cNvSpPr txBox="1"/>
          <p:nvPr/>
        </p:nvSpPr>
        <p:spPr>
          <a:xfrm>
            <a:off x="2514599" y="2514271"/>
            <a:ext cx="4114800" cy="1371600"/>
          </a:xfrm>
          <a:prstGeom prst="rect">
            <a:avLst/>
          </a:prstGeom>
          <a:noFill/>
          <a:ln>
            <a:solidFill>
              <a:schemeClr val="tx2">
                <a:lumMod val="40000"/>
                <a:lumOff val="60000"/>
              </a:schemeClr>
            </a:solidFill>
          </a:ln>
        </p:spPr>
        <p:txBody>
          <a:bodyPr wrap="square" rtlCol="0" anchor="ctr">
            <a:noAutofit/>
          </a:bodyPr>
          <a:lstStyle/>
          <a:p>
            <a:pPr algn="ctr"/>
            <a:r>
              <a:rPr lang="en-US" sz="2400" dirty="0">
                <a:solidFill>
                  <a:schemeClr val="bg1"/>
                </a:solidFill>
              </a:rPr>
              <a:t>Your circumstances and trials do not determine the outcome of your battles, you do!</a:t>
            </a:r>
          </a:p>
        </p:txBody>
      </p:sp>
      <p:sp>
        <p:nvSpPr>
          <p:cNvPr id="7" name="TextBox 6">
            <a:extLst>
              <a:ext uri="{FF2B5EF4-FFF2-40B4-BE49-F238E27FC236}">
                <a16:creationId xmlns:a16="http://schemas.microsoft.com/office/drawing/2014/main" id="{7FC64649-30E0-484B-ADAB-E1E3A91CAAFA}"/>
              </a:ext>
            </a:extLst>
          </p:cNvPr>
          <p:cNvSpPr txBox="1"/>
          <p:nvPr/>
        </p:nvSpPr>
        <p:spPr>
          <a:xfrm>
            <a:off x="4571999" y="1142671"/>
            <a:ext cx="4114800" cy="1371600"/>
          </a:xfrm>
          <a:prstGeom prst="rect">
            <a:avLst/>
          </a:prstGeom>
          <a:noFill/>
          <a:ln>
            <a:solidFill>
              <a:schemeClr val="tx2">
                <a:lumMod val="60000"/>
                <a:lumOff val="40000"/>
              </a:schemeClr>
            </a:solidFill>
          </a:ln>
        </p:spPr>
        <p:txBody>
          <a:bodyPr wrap="square" rtlCol="0" anchor="ctr">
            <a:normAutofit fontScale="92500" lnSpcReduction="10000"/>
          </a:bodyPr>
          <a:lstStyle/>
          <a:p>
            <a:pPr algn="ctr"/>
            <a:r>
              <a:rPr lang="en-US" sz="2400" dirty="0">
                <a:solidFill>
                  <a:schemeClr val="bg1"/>
                </a:solidFill>
              </a:rPr>
              <a:t>Because of reality of the resurrection of Jesus Christ we can have confidence that God will fulfill all our actual longings. </a:t>
            </a:r>
          </a:p>
        </p:txBody>
      </p:sp>
    </p:spTree>
    <p:extLst>
      <p:ext uri="{BB962C8B-B14F-4D97-AF65-F5344CB8AC3E}">
        <p14:creationId xmlns:p14="http://schemas.microsoft.com/office/powerpoint/2010/main" val="11415435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D06F99-3E2F-1247-939B-7FD27D8DA6F5}"/>
              </a:ext>
            </a:extLst>
          </p:cNvPr>
          <p:cNvPicPr>
            <a:picLocks noChangeAspect="1"/>
          </p:cNvPicPr>
          <p:nvPr/>
        </p:nvPicPr>
        <p:blipFill>
          <a:blip r:embed="rId3"/>
          <a:stretch>
            <a:fillRect/>
          </a:stretch>
        </p:blipFill>
        <p:spPr>
          <a:xfrm>
            <a:off x="0" y="0"/>
            <a:ext cx="9144000" cy="5715000"/>
          </a:xfrm>
          <a:prstGeom prst="rect">
            <a:avLst/>
          </a:prstGeom>
        </p:spPr>
      </p:pic>
      <p:sp>
        <p:nvSpPr>
          <p:cNvPr id="3" name="Content Placeholder 2">
            <a:extLst>
              <a:ext uri="{FF2B5EF4-FFF2-40B4-BE49-F238E27FC236}">
                <a16:creationId xmlns:a16="http://schemas.microsoft.com/office/drawing/2014/main" id="{22B8899E-EB06-0445-8D7D-5FFDF70C7BB4}"/>
              </a:ext>
            </a:extLst>
          </p:cNvPr>
          <p:cNvSpPr>
            <a:spLocks noGrp="1"/>
          </p:cNvSpPr>
          <p:nvPr>
            <p:ph idx="1"/>
          </p:nvPr>
        </p:nvSpPr>
        <p:spPr>
          <a:xfrm>
            <a:off x="628650" y="2260600"/>
            <a:ext cx="7886700" cy="2797224"/>
          </a:xfrm>
        </p:spPr>
        <p:txBody>
          <a:bodyPr>
            <a:normAutofit fontScale="92500" lnSpcReduction="10000"/>
          </a:bodyPr>
          <a:lstStyle/>
          <a:p>
            <a:pPr marL="0" indent="0" algn="ctr">
              <a:buNone/>
            </a:pPr>
            <a:r>
              <a:rPr lang="en-US" sz="3600" dirty="0"/>
              <a:t>What grounds us to be immovable against our temptations is being in love with the truth. </a:t>
            </a:r>
          </a:p>
          <a:p>
            <a:pPr marL="0" indent="0" algn="ctr">
              <a:buNone/>
            </a:pPr>
            <a:r>
              <a:rPr lang="en-US" sz="3600" dirty="0"/>
              <a:t>So deeply in love with it, that we continue to live it regardless of what our desires, trials, our surroundings try to tell us. </a:t>
            </a:r>
          </a:p>
        </p:txBody>
      </p:sp>
    </p:spTree>
    <p:extLst>
      <p:ext uri="{BB962C8B-B14F-4D97-AF65-F5344CB8AC3E}">
        <p14:creationId xmlns:p14="http://schemas.microsoft.com/office/powerpoint/2010/main" val="135268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303</TotalTime>
  <Words>2124</Words>
  <Application>Microsoft Macintosh PowerPoint</Application>
  <PresentationFormat>On-screen Show (16:10)</PresentationFormat>
  <Paragraphs>122</Paragraphs>
  <Slides>9</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1_Office Theme</vt:lpstr>
      <vt:lpstr>PowerPoint Presentation</vt:lpstr>
      <vt:lpstr>PowerPoint Presentation</vt:lpstr>
      <vt:lpstr>PowerPoint Presentation</vt:lpstr>
      <vt:lpstr>Immovable…</vt:lpstr>
      <vt:lpstr>Talking through temptations (James 1:13-16)</vt:lpstr>
      <vt:lpstr>How temptations move us</vt:lpstr>
      <vt:lpstr>Immovable against  your temptations</vt:lpstr>
      <vt:lpstr>Reimagining Victory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Sanchez</dc:creator>
  <cp:lastModifiedBy>Bill Sanchez</cp:lastModifiedBy>
  <cp:revision>19</cp:revision>
  <dcterms:created xsi:type="dcterms:W3CDTF">2021-02-20T22:27:51Z</dcterms:created>
  <dcterms:modified xsi:type="dcterms:W3CDTF">2021-02-21T03:31:17Z</dcterms:modified>
</cp:coreProperties>
</file>