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41" r:id="rId2"/>
    <p:sldId id="295" r:id="rId3"/>
    <p:sldId id="342" r:id="rId4"/>
    <p:sldId id="333" r:id="rId5"/>
    <p:sldId id="332" r:id="rId6"/>
    <p:sldId id="334" r:id="rId7"/>
    <p:sldId id="338" r:id="rId8"/>
    <p:sldId id="343" r:id="rId9"/>
    <p:sldId id="349" r:id="rId10"/>
    <p:sldId id="348" r:id="rId11"/>
    <p:sldId id="347" r:id="rId12"/>
    <p:sldId id="344" r:id="rId13"/>
    <p:sldId id="346" r:id="rId1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d Beutjer" initials="BB" lastIdx="1" clrIdx="0">
    <p:extLst>
      <p:ext uri="{19B8F6BF-5375-455C-9EA6-DF929625EA0E}">
        <p15:presenceInfo xmlns:p15="http://schemas.microsoft.com/office/powerpoint/2012/main" userId="6261f0cd7a12acb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62" autoAdjust="0"/>
    <p:restoredTop sz="94660"/>
  </p:normalViewPr>
  <p:slideViewPr>
    <p:cSldViewPr snapToGrid="0">
      <p:cViewPr>
        <p:scale>
          <a:sx n="50" d="100"/>
          <a:sy n="50" d="100"/>
        </p:scale>
        <p:origin x="852" y="540"/>
      </p:cViewPr>
      <p:guideLst/>
    </p:cSldViewPr>
  </p:slideViewPr>
  <p:notesTextViewPr>
    <p:cViewPr>
      <p:scale>
        <a:sx n="1" d="1"/>
        <a:sy n="1" d="1"/>
      </p:scale>
      <p:origin x="0" y="0"/>
    </p:cViewPr>
  </p:notesTextViewPr>
  <p:sorterViewPr>
    <p:cViewPr>
      <p:scale>
        <a:sx n="125" d="100"/>
        <a:sy n="125" d="100"/>
      </p:scale>
      <p:origin x="0" y="-15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19" tIns="47110" rIns="94219" bIns="47110"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19" tIns="47110" rIns="94219" bIns="47110" rtlCol="0"/>
          <a:lstStyle>
            <a:lvl1pPr algn="r">
              <a:defRPr sz="1200"/>
            </a:lvl1pPr>
          </a:lstStyle>
          <a:p>
            <a:fld id="{00E7466B-C9D6-4684-96DF-C604404C7292}" type="datetimeFigureOut">
              <a:rPr lang="en-US" smtClean="0"/>
              <a:t>3/17/2021</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19" tIns="47110" rIns="94219" bIns="47110"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19" tIns="47110" rIns="94219" bIns="4711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4"/>
            <a:ext cx="3077739" cy="471053"/>
          </a:xfrm>
          <a:prstGeom prst="rect">
            <a:avLst/>
          </a:prstGeom>
        </p:spPr>
        <p:txBody>
          <a:bodyPr vert="horz" lIns="94219" tIns="47110" rIns="94219" bIns="47110"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4"/>
            <a:ext cx="3077739" cy="471053"/>
          </a:xfrm>
          <a:prstGeom prst="rect">
            <a:avLst/>
          </a:prstGeom>
        </p:spPr>
        <p:txBody>
          <a:bodyPr vert="horz" lIns="94219" tIns="47110" rIns="94219" bIns="47110" rtlCol="0" anchor="b"/>
          <a:lstStyle>
            <a:lvl1pPr algn="r">
              <a:defRPr sz="1200"/>
            </a:lvl1pPr>
          </a:lstStyle>
          <a:p>
            <a:fld id="{30DC3403-530E-490B-9EC4-AF88ED0493C0}" type="slidenum">
              <a:rPr lang="en-US" smtClean="0"/>
              <a:t>‹#›</a:t>
            </a:fld>
            <a:endParaRPr lang="en-US"/>
          </a:p>
        </p:txBody>
      </p:sp>
    </p:spTree>
    <p:extLst>
      <p:ext uri="{BB962C8B-B14F-4D97-AF65-F5344CB8AC3E}">
        <p14:creationId xmlns:p14="http://schemas.microsoft.com/office/powerpoint/2010/main" val="1871689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C1B4D-F020-447E-B32D-FD82AB0018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DBA1D6-71A0-480A-994D-AF2F5FD9CA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ADD27FB-59A8-4D28-89B2-93DFB659EDCC}"/>
              </a:ext>
            </a:extLst>
          </p:cNvPr>
          <p:cNvSpPr>
            <a:spLocks noGrp="1"/>
          </p:cNvSpPr>
          <p:nvPr>
            <p:ph type="dt" sz="half" idx="10"/>
          </p:nvPr>
        </p:nvSpPr>
        <p:spPr/>
        <p:txBody>
          <a:bodyPr/>
          <a:lstStyle/>
          <a:p>
            <a:fld id="{E38E3240-1156-4AEA-A907-5FA047F6490E}" type="datetimeFigureOut">
              <a:rPr lang="en-US" smtClean="0"/>
              <a:t>3/17/2021</a:t>
            </a:fld>
            <a:endParaRPr lang="en-US"/>
          </a:p>
        </p:txBody>
      </p:sp>
      <p:sp>
        <p:nvSpPr>
          <p:cNvPr id="5" name="Footer Placeholder 4">
            <a:extLst>
              <a:ext uri="{FF2B5EF4-FFF2-40B4-BE49-F238E27FC236}">
                <a16:creationId xmlns:a16="http://schemas.microsoft.com/office/drawing/2014/main" id="{41FF578C-4BAB-4733-9F9B-76B2A3C78D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29BDD6-A89D-4432-AE1D-57C9D41374E4}"/>
              </a:ext>
            </a:extLst>
          </p:cNvPr>
          <p:cNvSpPr>
            <a:spLocks noGrp="1"/>
          </p:cNvSpPr>
          <p:nvPr>
            <p:ph type="sldNum" sz="quarter" idx="12"/>
          </p:nvPr>
        </p:nvSpPr>
        <p:spPr/>
        <p:txBody>
          <a:bodyPr/>
          <a:lstStyle/>
          <a:p>
            <a:fld id="{AA070C9B-0A3D-4E75-B40A-D589489A0E4E}" type="slidenum">
              <a:rPr lang="en-US" smtClean="0"/>
              <a:t>‹#›</a:t>
            </a:fld>
            <a:endParaRPr lang="en-US"/>
          </a:p>
        </p:txBody>
      </p:sp>
    </p:spTree>
    <p:extLst>
      <p:ext uri="{BB962C8B-B14F-4D97-AF65-F5344CB8AC3E}">
        <p14:creationId xmlns:p14="http://schemas.microsoft.com/office/powerpoint/2010/main" val="797777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00280-6A6C-4405-85F4-CCD748CF4E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5CCE92-9D74-4D8C-A169-3FDB9B1623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49E37B-142F-45A6-92BC-66D91E7B430D}"/>
              </a:ext>
            </a:extLst>
          </p:cNvPr>
          <p:cNvSpPr>
            <a:spLocks noGrp="1"/>
          </p:cNvSpPr>
          <p:nvPr>
            <p:ph type="dt" sz="half" idx="10"/>
          </p:nvPr>
        </p:nvSpPr>
        <p:spPr/>
        <p:txBody>
          <a:bodyPr/>
          <a:lstStyle/>
          <a:p>
            <a:fld id="{E38E3240-1156-4AEA-A907-5FA047F6490E}" type="datetimeFigureOut">
              <a:rPr lang="en-US" smtClean="0"/>
              <a:t>3/17/2021</a:t>
            </a:fld>
            <a:endParaRPr lang="en-US"/>
          </a:p>
        </p:txBody>
      </p:sp>
      <p:sp>
        <p:nvSpPr>
          <p:cNvPr id="5" name="Footer Placeholder 4">
            <a:extLst>
              <a:ext uri="{FF2B5EF4-FFF2-40B4-BE49-F238E27FC236}">
                <a16:creationId xmlns:a16="http://schemas.microsoft.com/office/drawing/2014/main" id="{E063FD18-A547-42B5-B58C-2B0324DBFB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A7E3A6-33C5-44DE-99F8-922E381DACC5}"/>
              </a:ext>
            </a:extLst>
          </p:cNvPr>
          <p:cNvSpPr>
            <a:spLocks noGrp="1"/>
          </p:cNvSpPr>
          <p:nvPr>
            <p:ph type="sldNum" sz="quarter" idx="12"/>
          </p:nvPr>
        </p:nvSpPr>
        <p:spPr/>
        <p:txBody>
          <a:bodyPr/>
          <a:lstStyle/>
          <a:p>
            <a:fld id="{AA070C9B-0A3D-4E75-B40A-D589489A0E4E}" type="slidenum">
              <a:rPr lang="en-US" smtClean="0"/>
              <a:t>‹#›</a:t>
            </a:fld>
            <a:endParaRPr lang="en-US"/>
          </a:p>
        </p:txBody>
      </p:sp>
    </p:spTree>
    <p:extLst>
      <p:ext uri="{BB962C8B-B14F-4D97-AF65-F5344CB8AC3E}">
        <p14:creationId xmlns:p14="http://schemas.microsoft.com/office/powerpoint/2010/main" val="1593437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CC562D-BE40-43E0-A35F-FED18ABF85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57EFAF-44BB-4B85-8089-0D84721BBD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05AD86-8E10-4FB1-8EA2-510D9A95ADFD}"/>
              </a:ext>
            </a:extLst>
          </p:cNvPr>
          <p:cNvSpPr>
            <a:spLocks noGrp="1"/>
          </p:cNvSpPr>
          <p:nvPr>
            <p:ph type="dt" sz="half" idx="10"/>
          </p:nvPr>
        </p:nvSpPr>
        <p:spPr/>
        <p:txBody>
          <a:bodyPr/>
          <a:lstStyle/>
          <a:p>
            <a:fld id="{E38E3240-1156-4AEA-A907-5FA047F6490E}" type="datetimeFigureOut">
              <a:rPr lang="en-US" smtClean="0"/>
              <a:t>3/17/2021</a:t>
            </a:fld>
            <a:endParaRPr lang="en-US"/>
          </a:p>
        </p:txBody>
      </p:sp>
      <p:sp>
        <p:nvSpPr>
          <p:cNvPr id="5" name="Footer Placeholder 4">
            <a:extLst>
              <a:ext uri="{FF2B5EF4-FFF2-40B4-BE49-F238E27FC236}">
                <a16:creationId xmlns:a16="http://schemas.microsoft.com/office/drawing/2014/main" id="{E02FB8D4-1170-48E4-BAAB-178F163EF2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FF7848-E394-4B30-B12E-172CC533BF7F}"/>
              </a:ext>
            </a:extLst>
          </p:cNvPr>
          <p:cNvSpPr>
            <a:spLocks noGrp="1"/>
          </p:cNvSpPr>
          <p:nvPr>
            <p:ph type="sldNum" sz="quarter" idx="12"/>
          </p:nvPr>
        </p:nvSpPr>
        <p:spPr/>
        <p:txBody>
          <a:bodyPr/>
          <a:lstStyle/>
          <a:p>
            <a:fld id="{AA070C9B-0A3D-4E75-B40A-D589489A0E4E}" type="slidenum">
              <a:rPr lang="en-US" smtClean="0"/>
              <a:t>‹#›</a:t>
            </a:fld>
            <a:endParaRPr lang="en-US"/>
          </a:p>
        </p:txBody>
      </p:sp>
    </p:spTree>
    <p:extLst>
      <p:ext uri="{BB962C8B-B14F-4D97-AF65-F5344CB8AC3E}">
        <p14:creationId xmlns:p14="http://schemas.microsoft.com/office/powerpoint/2010/main" val="353438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F17DB-BE56-48D7-AD4F-B7067C5C6F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83FA18-6334-48C8-991F-7B790E6DC0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222A0C-4C7E-40A7-8190-BA119216D3FD}"/>
              </a:ext>
            </a:extLst>
          </p:cNvPr>
          <p:cNvSpPr>
            <a:spLocks noGrp="1"/>
          </p:cNvSpPr>
          <p:nvPr>
            <p:ph type="dt" sz="half" idx="10"/>
          </p:nvPr>
        </p:nvSpPr>
        <p:spPr/>
        <p:txBody>
          <a:bodyPr/>
          <a:lstStyle/>
          <a:p>
            <a:fld id="{E38E3240-1156-4AEA-A907-5FA047F6490E}" type="datetimeFigureOut">
              <a:rPr lang="en-US" smtClean="0"/>
              <a:t>3/17/2021</a:t>
            </a:fld>
            <a:endParaRPr lang="en-US"/>
          </a:p>
        </p:txBody>
      </p:sp>
      <p:sp>
        <p:nvSpPr>
          <p:cNvPr id="5" name="Footer Placeholder 4">
            <a:extLst>
              <a:ext uri="{FF2B5EF4-FFF2-40B4-BE49-F238E27FC236}">
                <a16:creationId xmlns:a16="http://schemas.microsoft.com/office/drawing/2014/main" id="{14C49613-2CC6-4B38-9067-819A4A69EA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61D65F-9800-4E44-A9CB-D214AC35B769}"/>
              </a:ext>
            </a:extLst>
          </p:cNvPr>
          <p:cNvSpPr>
            <a:spLocks noGrp="1"/>
          </p:cNvSpPr>
          <p:nvPr>
            <p:ph type="sldNum" sz="quarter" idx="12"/>
          </p:nvPr>
        </p:nvSpPr>
        <p:spPr/>
        <p:txBody>
          <a:bodyPr/>
          <a:lstStyle/>
          <a:p>
            <a:fld id="{AA070C9B-0A3D-4E75-B40A-D589489A0E4E}" type="slidenum">
              <a:rPr lang="en-US" smtClean="0"/>
              <a:t>‹#›</a:t>
            </a:fld>
            <a:endParaRPr lang="en-US"/>
          </a:p>
        </p:txBody>
      </p:sp>
    </p:spTree>
    <p:extLst>
      <p:ext uri="{BB962C8B-B14F-4D97-AF65-F5344CB8AC3E}">
        <p14:creationId xmlns:p14="http://schemas.microsoft.com/office/powerpoint/2010/main" val="314059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85668-F384-4268-8D46-70F93E1541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67C778-FA43-41A3-A94D-5BC1173409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A02991-AB7F-47DD-B55B-8EDA2FF50097}"/>
              </a:ext>
            </a:extLst>
          </p:cNvPr>
          <p:cNvSpPr>
            <a:spLocks noGrp="1"/>
          </p:cNvSpPr>
          <p:nvPr>
            <p:ph type="dt" sz="half" idx="10"/>
          </p:nvPr>
        </p:nvSpPr>
        <p:spPr/>
        <p:txBody>
          <a:bodyPr/>
          <a:lstStyle/>
          <a:p>
            <a:fld id="{E38E3240-1156-4AEA-A907-5FA047F6490E}" type="datetimeFigureOut">
              <a:rPr lang="en-US" smtClean="0"/>
              <a:t>3/17/2021</a:t>
            </a:fld>
            <a:endParaRPr lang="en-US"/>
          </a:p>
        </p:txBody>
      </p:sp>
      <p:sp>
        <p:nvSpPr>
          <p:cNvPr id="5" name="Footer Placeholder 4">
            <a:extLst>
              <a:ext uri="{FF2B5EF4-FFF2-40B4-BE49-F238E27FC236}">
                <a16:creationId xmlns:a16="http://schemas.microsoft.com/office/drawing/2014/main" id="{1F30E1A2-7955-44F8-9A5B-32C852F1DC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9EB284-F31E-4EB7-9C42-EEAF0A399815}"/>
              </a:ext>
            </a:extLst>
          </p:cNvPr>
          <p:cNvSpPr>
            <a:spLocks noGrp="1"/>
          </p:cNvSpPr>
          <p:nvPr>
            <p:ph type="sldNum" sz="quarter" idx="12"/>
          </p:nvPr>
        </p:nvSpPr>
        <p:spPr/>
        <p:txBody>
          <a:bodyPr/>
          <a:lstStyle/>
          <a:p>
            <a:fld id="{AA070C9B-0A3D-4E75-B40A-D589489A0E4E}" type="slidenum">
              <a:rPr lang="en-US" smtClean="0"/>
              <a:t>‹#›</a:t>
            </a:fld>
            <a:endParaRPr lang="en-US"/>
          </a:p>
        </p:txBody>
      </p:sp>
    </p:spTree>
    <p:extLst>
      <p:ext uri="{BB962C8B-B14F-4D97-AF65-F5344CB8AC3E}">
        <p14:creationId xmlns:p14="http://schemas.microsoft.com/office/powerpoint/2010/main" val="3347491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037A7-C39C-415F-BD16-3484A85788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08AC58-4551-4BC4-B43A-45330D6FF1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BE7226-5251-4157-93B0-614DEAEEA2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90160D-100E-4272-B198-DACEFDBECA0F}"/>
              </a:ext>
            </a:extLst>
          </p:cNvPr>
          <p:cNvSpPr>
            <a:spLocks noGrp="1"/>
          </p:cNvSpPr>
          <p:nvPr>
            <p:ph type="dt" sz="half" idx="10"/>
          </p:nvPr>
        </p:nvSpPr>
        <p:spPr/>
        <p:txBody>
          <a:bodyPr/>
          <a:lstStyle/>
          <a:p>
            <a:fld id="{E38E3240-1156-4AEA-A907-5FA047F6490E}" type="datetimeFigureOut">
              <a:rPr lang="en-US" smtClean="0"/>
              <a:t>3/17/2021</a:t>
            </a:fld>
            <a:endParaRPr lang="en-US"/>
          </a:p>
        </p:txBody>
      </p:sp>
      <p:sp>
        <p:nvSpPr>
          <p:cNvPr id="6" name="Footer Placeholder 5">
            <a:extLst>
              <a:ext uri="{FF2B5EF4-FFF2-40B4-BE49-F238E27FC236}">
                <a16:creationId xmlns:a16="http://schemas.microsoft.com/office/drawing/2014/main" id="{33790A91-C0FD-4738-AD64-DBAE867FAE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687D3D-D392-4FB6-B40F-84F419CBE4DB}"/>
              </a:ext>
            </a:extLst>
          </p:cNvPr>
          <p:cNvSpPr>
            <a:spLocks noGrp="1"/>
          </p:cNvSpPr>
          <p:nvPr>
            <p:ph type="sldNum" sz="quarter" idx="12"/>
          </p:nvPr>
        </p:nvSpPr>
        <p:spPr/>
        <p:txBody>
          <a:bodyPr/>
          <a:lstStyle/>
          <a:p>
            <a:fld id="{AA070C9B-0A3D-4E75-B40A-D589489A0E4E}" type="slidenum">
              <a:rPr lang="en-US" smtClean="0"/>
              <a:t>‹#›</a:t>
            </a:fld>
            <a:endParaRPr lang="en-US"/>
          </a:p>
        </p:txBody>
      </p:sp>
    </p:spTree>
    <p:extLst>
      <p:ext uri="{BB962C8B-B14F-4D97-AF65-F5344CB8AC3E}">
        <p14:creationId xmlns:p14="http://schemas.microsoft.com/office/powerpoint/2010/main" val="384428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E54E1-F8C2-4A42-A461-8B37C39EA0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031FED-4A3A-4EF5-B691-27240374CE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77D8D6-E97F-49DD-97A7-51D1832145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DBDDED-FCA2-443D-A38D-D9E1AF0FC0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8EF18D-1185-42A5-8875-5998AF1960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F7FD23-EBEC-4FE6-8539-902218E537C2}"/>
              </a:ext>
            </a:extLst>
          </p:cNvPr>
          <p:cNvSpPr>
            <a:spLocks noGrp="1"/>
          </p:cNvSpPr>
          <p:nvPr>
            <p:ph type="dt" sz="half" idx="10"/>
          </p:nvPr>
        </p:nvSpPr>
        <p:spPr/>
        <p:txBody>
          <a:bodyPr/>
          <a:lstStyle/>
          <a:p>
            <a:fld id="{E38E3240-1156-4AEA-A907-5FA047F6490E}" type="datetimeFigureOut">
              <a:rPr lang="en-US" smtClean="0"/>
              <a:t>3/17/2021</a:t>
            </a:fld>
            <a:endParaRPr lang="en-US"/>
          </a:p>
        </p:txBody>
      </p:sp>
      <p:sp>
        <p:nvSpPr>
          <p:cNvPr id="8" name="Footer Placeholder 7">
            <a:extLst>
              <a:ext uri="{FF2B5EF4-FFF2-40B4-BE49-F238E27FC236}">
                <a16:creationId xmlns:a16="http://schemas.microsoft.com/office/drawing/2014/main" id="{42AD5096-4F8D-434D-BEF2-850454CC42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367C99-4E47-4CF8-BAD2-AF5E249C3C94}"/>
              </a:ext>
            </a:extLst>
          </p:cNvPr>
          <p:cNvSpPr>
            <a:spLocks noGrp="1"/>
          </p:cNvSpPr>
          <p:nvPr>
            <p:ph type="sldNum" sz="quarter" idx="12"/>
          </p:nvPr>
        </p:nvSpPr>
        <p:spPr/>
        <p:txBody>
          <a:bodyPr/>
          <a:lstStyle/>
          <a:p>
            <a:fld id="{AA070C9B-0A3D-4E75-B40A-D589489A0E4E}" type="slidenum">
              <a:rPr lang="en-US" smtClean="0"/>
              <a:t>‹#›</a:t>
            </a:fld>
            <a:endParaRPr lang="en-US"/>
          </a:p>
        </p:txBody>
      </p:sp>
    </p:spTree>
    <p:extLst>
      <p:ext uri="{BB962C8B-B14F-4D97-AF65-F5344CB8AC3E}">
        <p14:creationId xmlns:p14="http://schemas.microsoft.com/office/powerpoint/2010/main" val="1675714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B7B41-C217-46AA-8ABA-2CDBF7625A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CD3DC4-1F11-416E-9EB1-67FFB7D16D63}"/>
              </a:ext>
            </a:extLst>
          </p:cNvPr>
          <p:cNvSpPr>
            <a:spLocks noGrp="1"/>
          </p:cNvSpPr>
          <p:nvPr>
            <p:ph type="dt" sz="half" idx="10"/>
          </p:nvPr>
        </p:nvSpPr>
        <p:spPr/>
        <p:txBody>
          <a:bodyPr/>
          <a:lstStyle/>
          <a:p>
            <a:fld id="{E38E3240-1156-4AEA-A907-5FA047F6490E}" type="datetimeFigureOut">
              <a:rPr lang="en-US" smtClean="0"/>
              <a:t>3/17/2021</a:t>
            </a:fld>
            <a:endParaRPr lang="en-US"/>
          </a:p>
        </p:txBody>
      </p:sp>
      <p:sp>
        <p:nvSpPr>
          <p:cNvPr id="4" name="Footer Placeholder 3">
            <a:extLst>
              <a:ext uri="{FF2B5EF4-FFF2-40B4-BE49-F238E27FC236}">
                <a16:creationId xmlns:a16="http://schemas.microsoft.com/office/drawing/2014/main" id="{D8967F37-A666-48A1-800E-43FDF3D0D6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6F58FC-99AD-47FA-8026-ECE64DB0AFDB}"/>
              </a:ext>
            </a:extLst>
          </p:cNvPr>
          <p:cNvSpPr>
            <a:spLocks noGrp="1"/>
          </p:cNvSpPr>
          <p:nvPr>
            <p:ph type="sldNum" sz="quarter" idx="12"/>
          </p:nvPr>
        </p:nvSpPr>
        <p:spPr/>
        <p:txBody>
          <a:bodyPr/>
          <a:lstStyle/>
          <a:p>
            <a:fld id="{AA070C9B-0A3D-4E75-B40A-D589489A0E4E}" type="slidenum">
              <a:rPr lang="en-US" smtClean="0"/>
              <a:t>‹#›</a:t>
            </a:fld>
            <a:endParaRPr lang="en-US"/>
          </a:p>
        </p:txBody>
      </p:sp>
    </p:spTree>
    <p:extLst>
      <p:ext uri="{BB962C8B-B14F-4D97-AF65-F5344CB8AC3E}">
        <p14:creationId xmlns:p14="http://schemas.microsoft.com/office/powerpoint/2010/main" val="4209456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2DD1BE-637A-4559-AFD4-76C0EBE02E10}"/>
              </a:ext>
            </a:extLst>
          </p:cNvPr>
          <p:cNvSpPr>
            <a:spLocks noGrp="1"/>
          </p:cNvSpPr>
          <p:nvPr>
            <p:ph type="dt" sz="half" idx="10"/>
          </p:nvPr>
        </p:nvSpPr>
        <p:spPr/>
        <p:txBody>
          <a:bodyPr/>
          <a:lstStyle/>
          <a:p>
            <a:fld id="{E38E3240-1156-4AEA-A907-5FA047F6490E}" type="datetimeFigureOut">
              <a:rPr lang="en-US" smtClean="0"/>
              <a:t>3/17/2021</a:t>
            </a:fld>
            <a:endParaRPr lang="en-US"/>
          </a:p>
        </p:txBody>
      </p:sp>
      <p:sp>
        <p:nvSpPr>
          <p:cNvPr id="3" name="Footer Placeholder 2">
            <a:extLst>
              <a:ext uri="{FF2B5EF4-FFF2-40B4-BE49-F238E27FC236}">
                <a16:creationId xmlns:a16="http://schemas.microsoft.com/office/drawing/2014/main" id="{3FF087A9-6978-4D9B-A355-7EBD39ED47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98BA965-CA49-4DD4-8367-51EE5F752164}"/>
              </a:ext>
            </a:extLst>
          </p:cNvPr>
          <p:cNvSpPr>
            <a:spLocks noGrp="1"/>
          </p:cNvSpPr>
          <p:nvPr>
            <p:ph type="sldNum" sz="quarter" idx="12"/>
          </p:nvPr>
        </p:nvSpPr>
        <p:spPr/>
        <p:txBody>
          <a:bodyPr/>
          <a:lstStyle/>
          <a:p>
            <a:fld id="{AA070C9B-0A3D-4E75-B40A-D589489A0E4E}" type="slidenum">
              <a:rPr lang="en-US" smtClean="0"/>
              <a:t>‹#›</a:t>
            </a:fld>
            <a:endParaRPr lang="en-US"/>
          </a:p>
        </p:txBody>
      </p:sp>
    </p:spTree>
    <p:extLst>
      <p:ext uri="{BB962C8B-B14F-4D97-AF65-F5344CB8AC3E}">
        <p14:creationId xmlns:p14="http://schemas.microsoft.com/office/powerpoint/2010/main" val="3343571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F1C90-E3F0-4477-8854-F944B1F2C1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054785-025C-48AC-BC1F-B5E4AB9C30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7D409A-673A-4384-A112-7B9D8E4366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0D15AB-8434-4F3E-96E9-A4536BC83FC0}"/>
              </a:ext>
            </a:extLst>
          </p:cNvPr>
          <p:cNvSpPr>
            <a:spLocks noGrp="1"/>
          </p:cNvSpPr>
          <p:nvPr>
            <p:ph type="dt" sz="half" idx="10"/>
          </p:nvPr>
        </p:nvSpPr>
        <p:spPr/>
        <p:txBody>
          <a:bodyPr/>
          <a:lstStyle/>
          <a:p>
            <a:fld id="{E38E3240-1156-4AEA-A907-5FA047F6490E}" type="datetimeFigureOut">
              <a:rPr lang="en-US" smtClean="0"/>
              <a:t>3/17/2021</a:t>
            </a:fld>
            <a:endParaRPr lang="en-US"/>
          </a:p>
        </p:txBody>
      </p:sp>
      <p:sp>
        <p:nvSpPr>
          <p:cNvPr id="6" name="Footer Placeholder 5">
            <a:extLst>
              <a:ext uri="{FF2B5EF4-FFF2-40B4-BE49-F238E27FC236}">
                <a16:creationId xmlns:a16="http://schemas.microsoft.com/office/drawing/2014/main" id="{D1EB73F6-C189-4A5B-9457-E1349D80EA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8D9A7A-6580-4387-9551-D53C38AF9C33}"/>
              </a:ext>
            </a:extLst>
          </p:cNvPr>
          <p:cNvSpPr>
            <a:spLocks noGrp="1"/>
          </p:cNvSpPr>
          <p:nvPr>
            <p:ph type="sldNum" sz="quarter" idx="12"/>
          </p:nvPr>
        </p:nvSpPr>
        <p:spPr/>
        <p:txBody>
          <a:bodyPr/>
          <a:lstStyle/>
          <a:p>
            <a:fld id="{AA070C9B-0A3D-4E75-B40A-D589489A0E4E}" type="slidenum">
              <a:rPr lang="en-US" smtClean="0"/>
              <a:t>‹#›</a:t>
            </a:fld>
            <a:endParaRPr lang="en-US"/>
          </a:p>
        </p:txBody>
      </p:sp>
    </p:spTree>
    <p:extLst>
      <p:ext uri="{BB962C8B-B14F-4D97-AF65-F5344CB8AC3E}">
        <p14:creationId xmlns:p14="http://schemas.microsoft.com/office/powerpoint/2010/main" val="3808227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B35BC-3D21-4B42-A7F0-856BD4567F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E923A0-5C5E-4466-8DE8-6C5E92A18B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48EA53-A27B-4450-A103-B3036ECE11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DB60C2-1DCB-47CD-B1FD-FB42945137E0}"/>
              </a:ext>
            </a:extLst>
          </p:cNvPr>
          <p:cNvSpPr>
            <a:spLocks noGrp="1"/>
          </p:cNvSpPr>
          <p:nvPr>
            <p:ph type="dt" sz="half" idx="10"/>
          </p:nvPr>
        </p:nvSpPr>
        <p:spPr/>
        <p:txBody>
          <a:bodyPr/>
          <a:lstStyle/>
          <a:p>
            <a:fld id="{E38E3240-1156-4AEA-A907-5FA047F6490E}" type="datetimeFigureOut">
              <a:rPr lang="en-US" smtClean="0"/>
              <a:t>3/17/2021</a:t>
            </a:fld>
            <a:endParaRPr lang="en-US"/>
          </a:p>
        </p:txBody>
      </p:sp>
      <p:sp>
        <p:nvSpPr>
          <p:cNvPr id="6" name="Footer Placeholder 5">
            <a:extLst>
              <a:ext uri="{FF2B5EF4-FFF2-40B4-BE49-F238E27FC236}">
                <a16:creationId xmlns:a16="http://schemas.microsoft.com/office/drawing/2014/main" id="{66428ED5-CE08-4222-9816-0E1464E9E9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C97F54-52A9-4F06-82F6-2CEB8F66E1D2}"/>
              </a:ext>
            </a:extLst>
          </p:cNvPr>
          <p:cNvSpPr>
            <a:spLocks noGrp="1"/>
          </p:cNvSpPr>
          <p:nvPr>
            <p:ph type="sldNum" sz="quarter" idx="12"/>
          </p:nvPr>
        </p:nvSpPr>
        <p:spPr/>
        <p:txBody>
          <a:bodyPr/>
          <a:lstStyle/>
          <a:p>
            <a:fld id="{AA070C9B-0A3D-4E75-B40A-D589489A0E4E}" type="slidenum">
              <a:rPr lang="en-US" smtClean="0"/>
              <a:t>‹#›</a:t>
            </a:fld>
            <a:endParaRPr lang="en-US"/>
          </a:p>
        </p:txBody>
      </p:sp>
    </p:spTree>
    <p:extLst>
      <p:ext uri="{BB962C8B-B14F-4D97-AF65-F5344CB8AC3E}">
        <p14:creationId xmlns:p14="http://schemas.microsoft.com/office/powerpoint/2010/main" val="3940637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88BABD-47E8-41DB-ADD6-4E1C77625D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9C8938-1B27-488C-9CAC-5C054652A0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C27CAE-EEC2-4FA7-869E-9FE39F329D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8E3240-1156-4AEA-A907-5FA047F6490E}" type="datetimeFigureOut">
              <a:rPr lang="en-US" smtClean="0"/>
              <a:t>3/17/2021</a:t>
            </a:fld>
            <a:endParaRPr lang="en-US"/>
          </a:p>
        </p:txBody>
      </p:sp>
      <p:sp>
        <p:nvSpPr>
          <p:cNvPr id="5" name="Footer Placeholder 4">
            <a:extLst>
              <a:ext uri="{FF2B5EF4-FFF2-40B4-BE49-F238E27FC236}">
                <a16:creationId xmlns:a16="http://schemas.microsoft.com/office/drawing/2014/main" id="{85715ABB-B675-4EBF-A9E9-BC1CE115C8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69EAF3-678F-42E8-BB04-3DBDDB724C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070C9B-0A3D-4E75-B40A-D589489A0E4E}" type="slidenum">
              <a:rPr lang="en-US" smtClean="0"/>
              <a:t>‹#›</a:t>
            </a:fld>
            <a:endParaRPr lang="en-US"/>
          </a:p>
        </p:txBody>
      </p:sp>
    </p:spTree>
    <p:extLst>
      <p:ext uri="{BB962C8B-B14F-4D97-AF65-F5344CB8AC3E}">
        <p14:creationId xmlns:p14="http://schemas.microsoft.com/office/powerpoint/2010/main" val="529486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3774EC4-E5B2-4D03-99DE-4A14BF2AA70A}"/>
              </a:ext>
            </a:extLst>
          </p:cNvPr>
          <p:cNvSpPr>
            <a:spLocks noGrp="1"/>
          </p:cNvSpPr>
          <p:nvPr>
            <p:ph type="ctrTitle"/>
          </p:nvPr>
        </p:nvSpPr>
        <p:spPr>
          <a:xfrm>
            <a:off x="2555631" y="1441938"/>
            <a:ext cx="7080738" cy="3974124"/>
          </a:xfrm>
        </p:spPr>
        <p:txBody>
          <a:bodyPr vert="horz" lIns="91440" tIns="45720" rIns="91440" bIns="45720" rtlCol="0" anchor="ctr">
            <a:normAutofit/>
          </a:bodyPr>
          <a:lstStyle/>
          <a:p>
            <a:r>
              <a:rPr lang="en-US" sz="5400" dirty="0">
                <a:solidFill>
                  <a:schemeClr val="bg1">
                    <a:lumMod val="95000"/>
                    <a:lumOff val="5000"/>
                  </a:schemeClr>
                </a:solidFill>
              </a:rPr>
              <a:t>Please sit as near the teacher as possible while observing required “social distancing”.</a:t>
            </a:r>
          </a:p>
        </p:txBody>
      </p:sp>
    </p:spTree>
    <p:extLst>
      <p:ext uri="{BB962C8B-B14F-4D97-AF65-F5344CB8AC3E}">
        <p14:creationId xmlns:p14="http://schemas.microsoft.com/office/powerpoint/2010/main" val="204441609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5D25FA-931D-41E8-9E6E-3CD74B8B1E02}"/>
              </a:ext>
            </a:extLst>
          </p:cNvPr>
          <p:cNvSpPr>
            <a:spLocks noGrp="1"/>
          </p:cNvSpPr>
          <p:nvPr>
            <p:ph type="title"/>
          </p:nvPr>
        </p:nvSpPr>
        <p:spPr>
          <a:xfrm>
            <a:off x="838200" y="176439"/>
            <a:ext cx="10515600" cy="1325563"/>
          </a:xfrm>
        </p:spPr>
        <p:txBody>
          <a:bodyPr>
            <a:noAutofit/>
          </a:bodyPr>
          <a:lstStyle/>
          <a:p>
            <a:r>
              <a:rPr lang="en-US" b="1" dirty="0"/>
              <a:t>Ephesians</a:t>
            </a:r>
            <a:r>
              <a:rPr lang="en-US" dirty="0"/>
              <a:t> 2:14-18</a:t>
            </a:r>
          </a:p>
        </p:txBody>
      </p:sp>
      <p:sp>
        <p:nvSpPr>
          <p:cNvPr id="7" name="TextBox 6">
            <a:extLst>
              <a:ext uri="{FF2B5EF4-FFF2-40B4-BE49-F238E27FC236}">
                <a16:creationId xmlns:a16="http://schemas.microsoft.com/office/drawing/2014/main" id="{74485CED-1F49-44E2-9C15-A34868541EFB}"/>
              </a:ext>
            </a:extLst>
          </p:cNvPr>
          <p:cNvSpPr txBox="1"/>
          <p:nvPr/>
        </p:nvSpPr>
        <p:spPr>
          <a:xfrm>
            <a:off x="838200" y="1348800"/>
            <a:ext cx="10515600" cy="5509200"/>
          </a:xfrm>
          <a:prstGeom prst="rect">
            <a:avLst/>
          </a:prstGeom>
          <a:noFill/>
        </p:spPr>
        <p:txBody>
          <a:bodyPr wrap="square" rtlCol="0">
            <a:spAutoFit/>
          </a:bodyPr>
          <a:lstStyle/>
          <a:p>
            <a:r>
              <a:rPr lang="en-US" sz="3200" b="1" baseline="30000" dirty="0">
                <a:solidFill>
                  <a:srgbClr val="000000"/>
                </a:solidFill>
                <a:latin typeface="system-ui"/>
              </a:rPr>
              <a:t>14 </a:t>
            </a:r>
            <a:r>
              <a:rPr lang="en-US" sz="3200" dirty="0">
                <a:solidFill>
                  <a:srgbClr val="000000"/>
                </a:solidFill>
                <a:latin typeface="system-ui"/>
              </a:rPr>
              <a:t>For He Himself is our </a:t>
            </a:r>
            <a:r>
              <a:rPr lang="en-US" sz="3200" b="1" dirty="0">
                <a:solidFill>
                  <a:srgbClr val="000000"/>
                </a:solidFill>
                <a:latin typeface="system-ui"/>
              </a:rPr>
              <a:t>peace</a:t>
            </a:r>
            <a:r>
              <a:rPr lang="en-US" sz="3200" dirty="0">
                <a:solidFill>
                  <a:srgbClr val="000000"/>
                </a:solidFill>
                <a:latin typeface="system-ui"/>
              </a:rPr>
              <a:t>, who has made both one, and has broken down the middle wall of separation, </a:t>
            </a:r>
            <a:r>
              <a:rPr lang="en-US" sz="3200" b="1" baseline="30000" dirty="0">
                <a:solidFill>
                  <a:srgbClr val="000000"/>
                </a:solidFill>
                <a:latin typeface="system-ui"/>
              </a:rPr>
              <a:t>15 </a:t>
            </a:r>
            <a:r>
              <a:rPr lang="en-US" sz="3200" dirty="0">
                <a:solidFill>
                  <a:srgbClr val="000000"/>
                </a:solidFill>
                <a:latin typeface="system-ui"/>
              </a:rPr>
              <a:t>having abolished in His flesh the enmity, </a:t>
            </a:r>
            <a:r>
              <a:rPr lang="en-US" sz="3200" i="1" dirty="0">
                <a:solidFill>
                  <a:srgbClr val="000000"/>
                </a:solidFill>
                <a:latin typeface="system-ui"/>
              </a:rPr>
              <a:t>that is,</a:t>
            </a:r>
            <a:r>
              <a:rPr lang="en-US" sz="3200" dirty="0">
                <a:solidFill>
                  <a:srgbClr val="000000"/>
                </a:solidFill>
                <a:latin typeface="system-ui"/>
              </a:rPr>
              <a:t> the law of commandments </a:t>
            </a:r>
            <a:r>
              <a:rPr lang="en-US" sz="3200" i="1" dirty="0">
                <a:solidFill>
                  <a:srgbClr val="000000"/>
                </a:solidFill>
                <a:latin typeface="system-ui"/>
              </a:rPr>
              <a:t>contained</a:t>
            </a:r>
            <a:r>
              <a:rPr lang="en-US" sz="3200" dirty="0">
                <a:solidFill>
                  <a:srgbClr val="000000"/>
                </a:solidFill>
                <a:latin typeface="system-ui"/>
              </a:rPr>
              <a:t> in ordinances, so as to create in Himself one new man </a:t>
            </a:r>
            <a:r>
              <a:rPr lang="en-US" sz="3200" i="1" dirty="0">
                <a:solidFill>
                  <a:srgbClr val="000000"/>
                </a:solidFill>
                <a:latin typeface="system-ui"/>
              </a:rPr>
              <a:t>from</a:t>
            </a:r>
            <a:r>
              <a:rPr lang="en-US" sz="3200" dirty="0">
                <a:solidFill>
                  <a:srgbClr val="000000"/>
                </a:solidFill>
                <a:latin typeface="system-ui"/>
              </a:rPr>
              <a:t> the two, </a:t>
            </a:r>
            <a:r>
              <a:rPr lang="en-US" sz="3200" i="1" dirty="0">
                <a:solidFill>
                  <a:srgbClr val="000000"/>
                </a:solidFill>
                <a:latin typeface="system-ui"/>
              </a:rPr>
              <a:t>thus</a:t>
            </a:r>
            <a:r>
              <a:rPr lang="en-US" sz="3200" dirty="0">
                <a:solidFill>
                  <a:srgbClr val="000000"/>
                </a:solidFill>
                <a:latin typeface="system-ui"/>
              </a:rPr>
              <a:t> making peace, </a:t>
            </a:r>
            <a:r>
              <a:rPr lang="en-US" sz="3200" b="1" baseline="30000" dirty="0">
                <a:solidFill>
                  <a:srgbClr val="000000"/>
                </a:solidFill>
                <a:latin typeface="system-ui"/>
              </a:rPr>
              <a:t>16 </a:t>
            </a:r>
            <a:r>
              <a:rPr lang="en-US" sz="3200" dirty="0">
                <a:solidFill>
                  <a:srgbClr val="000000"/>
                </a:solidFill>
                <a:latin typeface="system-ui"/>
              </a:rPr>
              <a:t>and that He might reconcile them both to God in one body through the cross, thereby putting to death the enmity. </a:t>
            </a:r>
            <a:r>
              <a:rPr lang="en-US" sz="3200" b="1" baseline="30000" dirty="0">
                <a:solidFill>
                  <a:srgbClr val="000000"/>
                </a:solidFill>
                <a:latin typeface="system-ui"/>
              </a:rPr>
              <a:t>17 </a:t>
            </a:r>
            <a:r>
              <a:rPr lang="en-US" sz="3200" dirty="0">
                <a:solidFill>
                  <a:srgbClr val="000000"/>
                </a:solidFill>
                <a:latin typeface="system-ui"/>
              </a:rPr>
              <a:t>And He came and preached peace to you who were afar off and to those who were near. </a:t>
            </a:r>
            <a:r>
              <a:rPr lang="en-US" sz="3200" b="1" baseline="30000" dirty="0">
                <a:solidFill>
                  <a:srgbClr val="000000"/>
                </a:solidFill>
                <a:latin typeface="system-ui"/>
              </a:rPr>
              <a:t>18 </a:t>
            </a:r>
            <a:r>
              <a:rPr lang="en-US" sz="3200" dirty="0">
                <a:solidFill>
                  <a:srgbClr val="000000"/>
                </a:solidFill>
                <a:latin typeface="system-ui"/>
              </a:rPr>
              <a:t>For through Him we both have access by one Spirit to the Father.</a:t>
            </a:r>
            <a:br>
              <a:rPr lang="en-US" sz="3200" dirty="0"/>
            </a:br>
            <a:endParaRPr lang="en-US" sz="3200" dirty="0"/>
          </a:p>
        </p:txBody>
      </p:sp>
      <p:cxnSp>
        <p:nvCxnSpPr>
          <p:cNvPr id="9" name="Straight Connector 8">
            <a:extLst>
              <a:ext uri="{FF2B5EF4-FFF2-40B4-BE49-F238E27FC236}">
                <a16:creationId xmlns:a16="http://schemas.microsoft.com/office/drawing/2014/main" id="{31118B57-2B7D-417C-9201-D8CAF2B2626A}"/>
              </a:ext>
            </a:extLst>
          </p:cNvPr>
          <p:cNvCxnSpPr>
            <a:cxnSpLocks/>
          </p:cNvCxnSpPr>
          <p:nvPr/>
        </p:nvCxnSpPr>
        <p:spPr>
          <a:xfrm>
            <a:off x="3425371" y="4325257"/>
            <a:ext cx="6415315"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84E0BCC-004F-4D5E-A194-3956001C230C}"/>
              </a:ext>
            </a:extLst>
          </p:cNvPr>
          <p:cNvCxnSpPr>
            <a:cxnSpLocks/>
          </p:cNvCxnSpPr>
          <p:nvPr/>
        </p:nvCxnSpPr>
        <p:spPr>
          <a:xfrm>
            <a:off x="957400" y="5282875"/>
            <a:ext cx="10124582"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EDB7527-DA77-4841-9663-05D0402AEC68}"/>
              </a:ext>
            </a:extLst>
          </p:cNvPr>
          <p:cNvCxnSpPr>
            <a:cxnSpLocks/>
          </p:cNvCxnSpPr>
          <p:nvPr/>
        </p:nvCxnSpPr>
        <p:spPr>
          <a:xfrm>
            <a:off x="1033709" y="5803765"/>
            <a:ext cx="3401813"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937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1AAA57E-3A73-4A51-9454-8F16F5F46F7F}"/>
              </a:ext>
            </a:extLst>
          </p:cNvPr>
          <p:cNvSpPr>
            <a:spLocks noGrp="1"/>
          </p:cNvSpPr>
          <p:nvPr>
            <p:ph type="title"/>
          </p:nvPr>
        </p:nvSpPr>
        <p:spPr>
          <a:xfrm>
            <a:off x="375313" y="4229"/>
            <a:ext cx="10515600" cy="1325563"/>
          </a:xfrm>
        </p:spPr>
        <p:txBody>
          <a:bodyPr/>
          <a:lstStyle/>
          <a:p>
            <a:r>
              <a:rPr lang="en-US" b="1" dirty="0"/>
              <a:t>How do we “put on” these characteristics?</a:t>
            </a:r>
          </a:p>
        </p:txBody>
      </p:sp>
      <p:sp>
        <p:nvSpPr>
          <p:cNvPr id="6" name="Content Placeholder 5">
            <a:extLst>
              <a:ext uri="{FF2B5EF4-FFF2-40B4-BE49-F238E27FC236}">
                <a16:creationId xmlns:a16="http://schemas.microsoft.com/office/drawing/2014/main" id="{B68DFCE3-BF36-4519-9F12-9E602C306DFF}"/>
              </a:ext>
            </a:extLst>
          </p:cNvPr>
          <p:cNvSpPr>
            <a:spLocks noGrp="1"/>
          </p:cNvSpPr>
          <p:nvPr>
            <p:ph sz="half" idx="1"/>
          </p:nvPr>
        </p:nvSpPr>
        <p:spPr>
          <a:xfrm>
            <a:off x="292289" y="1255596"/>
            <a:ext cx="4825621" cy="5500046"/>
          </a:xfrm>
        </p:spPr>
        <p:txBody>
          <a:bodyPr>
            <a:normAutofit fontScale="62500" lnSpcReduction="20000"/>
          </a:bodyPr>
          <a:lstStyle/>
          <a:p>
            <a:pPr marL="514350" indent="-514350">
              <a:buFont typeface="+mj-lt"/>
              <a:buAutoNum type="arabicPeriod"/>
            </a:pPr>
            <a:r>
              <a:rPr lang="en-US" sz="4600" dirty="0"/>
              <a:t>What must “rule” in our hearts?</a:t>
            </a:r>
          </a:p>
          <a:p>
            <a:pPr marL="514350" indent="-514350">
              <a:buFont typeface="+mj-lt"/>
              <a:buAutoNum type="arabicPeriod"/>
            </a:pPr>
            <a:r>
              <a:rPr lang="en-US" sz="4600" dirty="0"/>
              <a:t>What must be our attitude?</a:t>
            </a:r>
          </a:p>
          <a:p>
            <a:pPr marL="514350" indent="-514350">
              <a:buFont typeface="+mj-lt"/>
              <a:buAutoNum type="arabicPeriod"/>
            </a:pPr>
            <a:r>
              <a:rPr lang="en-US" sz="4600" dirty="0"/>
              <a:t>What must “dwell” in us richly? (See parallel in Ephesians 5:19)</a:t>
            </a:r>
          </a:p>
          <a:p>
            <a:pPr marL="514350" indent="-514350">
              <a:buFont typeface="+mj-lt"/>
              <a:buAutoNum type="arabicPeriod"/>
            </a:pPr>
            <a:r>
              <a:rPr lang="en-US" sz="4600" dirty="0"/>
              <a:t>How can we teach and admonish one another?</a:t>
            </a:r>
          </a:p>
          <a:p>
            <a:pPr marL="514350" indent="-514350">
              <a:buFont typeface="+mj-lt"/>
              <a:buAutoNum type="arabicPeriod"/>
            </a:pPr>
            <a:r>
              <a:rPr lang="en-US" sz="4600" dirty="0"/>
              <a:t>What tests of a song would this suggest?</a:t>
            </a:r>
          </a:p>
          <a:p>
            <a:pPr marL="514350" indent="-514350">
              <a:buFont typeface="+mj-lt"/>
              <a:buAutoNum type="arabicPeriod"/>
            </a:pPr>
            <a:r>
              <a:rPr lang="en-US" sz="4600" dirty="0"/>
              <a:t>Though teaching “one another” to whom are songs directed?</a:t>
            </a:r>
          </a:p>
          <a:p>
            <a:pPr marL="514350" indent="-514350">
              <a:buFont typeface="+mj-lt"/>
              <a:buAutoNum type="arabicPeriod"/>
            </a:pPr>
            <a:endParaRPr lang="en-US" dirty="0"/>
          </a:p>
        </p:txBody>
      </p:sp>
      <p:sp>
        <p:nvSpPr>
          <p:cNvPr id="7" name="Content Placeholder 6">
            <a:extLst>
              <a:ext uri="{FF2B5EF4-FFF2-40B4-BE49-F238E27FC236}">
                <a16:creationId xmlns:a16="http://schemas.microsoft.com/office/drawing/2014/main" id="{EEFB27B9-F69C-467E-85DD-8F2B31CB7D23}"/>
              </a:ext>
            </a:extLst>
          </p:cNvPr>
          <p:cNvSpPr>
            <a:spLocks noGrp="1"/>
          </p:cNvSpPr>
          <p:nvPr>
            <p:ph sz="half" idx="2"/>
          </p:nvPr>
        </p:nvSpPr>
        <p:spPr>
          <a:xfrm>
            <a:off x="5008729" y="1195340"/>
            <a:ext cx="6890982" cy="4351338"/>
          </a:xfrm>
        </p:spPr>
        <p:txBody>
          <a:bodyPr>
            <a:noAutofit/>
          </a:bodyPr>
          <a:lstStyle/>
          <a:p>
            <a:r>
              <a:rPr lang="en-US" sz="3200" b="1" i="0" baseline="30000" dirty="0">
                <a:solidFill>
                  <a:srgbClr val="000000"/>
                </a:solidFill>
                <a:effectLst/>
                <a:latin typeface="system-ui"/>
              </a:rPr>
              <a:t>15 </a:t>
            </a:r>
            <a:r>
              <a:rPr lang="en-US" sz="3200" b="0" i="0" dirty="0">
                <a:solidFill>
                  <a:srgbClr val="000000"/>
                </a:solidFill>
                <a:effectLst/>
                <a:latin typeface="system-ui"/>
              </a:rPr>
              <a:t>And let the peace of God rule in your hearts, to which also you were called in one body; and be thankful. </a:t>
            </a:r>
            <a:r>
              <a:rPr lang="en-US" sz="3200" b="1" i="0" baseline="30000" dirty="0">
                <a:solidFill>
                  <a:srgbClr val="000000"/>
                </a:solidFill>
                <a:effectLst/>
                <a:latin typeface="system-ui"/>
              </a:rPr>
              <a:t>16 </a:t>
            </a:r>
            <a:r>
              <a:rPr lang="en-US" sz="3200" b="0" i="0" dirty="0">
                <a:solidFill>
                  <a:srgbClr val="000000"/>
                </a:solidFill>
                <a:effectLst/>
                <a:latin typeface="system-ui"/>
              </a:rPr>
              <a:t>Let the word of Christ dwell in you richly in all wisdom, teaching and admonishing one another in psalms and hymns and spiritual songs, singing with grace in your hearts to the Lord. Lord.</a:t>
            </a:r>
            <a:r>
              <a:rPr lang="en-US" sz="3200" b="1" i="0" baseline="30000" dirty="0">
                <a:solidFill>
                  <a:srgbClr val="000000"/>
                </a:solidFill>
                <a:effectLst/>
                <a:latin typeface="system-ui"/>
              </a:rPr>
              <a:t>17 </a:t>
            </a:r>
            <a:r>
              <a:rPr lang="en-US" sz="3200" b="0" i="0" dirty="0">
                <a:solidFill>
                  <a:srgbClr val="000000"/>
                </a:solidFill>
                <a:effectLst/>
                <a:latin typeface="system-ui"/>
              </a:rPr>
              <a:t>And whatever you do in word or deed, </a:t>
            </a:r>
            <a:r>
              <a:rPr lang="en-US" sz="3200" b="0" i="1" dirty="0">
                <a:solidFill>
                  <a:srgbClr val="000000"/>
                </a:solidFill>
                <a:effectLst/>
                <a:latin typeface="system-ui"/>
              </a:rPr>
              <a:t>do</a:t>
            </a:r>
            <a:r>
              <a:rPr lang="en-US" sz="3200" b="0" i="0" dirty="0">
                <a:solidFill>
                  <a:srgbClr val="000000"/>
                </a:solidFill>
                <a:effectLst/>
                <a:latin typeface="system-ui"/>
              </a:rPr>
              <a:t> all in the name of the Lord Jesus, giving thanks to God the Father through Him.</a:t>
            </a:r>
            <a:endParaRPr lang="en-US" sz="3200" dirty="0"/>
          </a:p>
        </p:txBody>
      </p:sp>
      <p:cxnSp>
        <p:nvCxnSpPr>
          <p:cNvPr id="9" name="Straight Connector 8">
            <a:extLst>
              <a:ext uri="{FF2B5EF4-FFF2-40B4-BE49-F238E27FC236}">
                <a16:creationId xmlns:a16="http://schemas.microsoft.com/office/drawing/2014/main" id="{8188A86F-A6E5-423A-BB37-20EE6700F17B}"/>
              </a:ext>
            </a:extLst>
          </p:cNvPr>
          <p:cNvCxnSpPr/>
          <p:nvPr/>
        </p:nvCxnSpPr>
        <p:spPr>
          <a:xfrm>
            <a:off x="6469039" y="1678675"/>
            <a:ext cx="528168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8F732D9-B096-4596-9BB2-7B98D84DD174}"/>
              </a:ext>
            </a:extLst>
          </p:cNvPr>
          <p:cNvCxnSpPr>
            <a:cxnSpLocks/>
          </p:cNvCxnSpPr>
          <p:nvPr/>
        </p:nvCxnSpPr>
        <p:spPr>
          <a:xfrm>
            <a:off x="5382903" y="2076734"/>
            <a:ext cx="497574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84751E7-BA9F-4A2E-BA72-E98B6B4B8D2F}"/>
              </a:ext>
            </a:extLst>
          </p:cNvPr>
          <p:cNvCxnSpPr>
            <a:cxnSpLocks/>
          </p:cNvCxnSpPr>
          <p:nvPr/>
        </p:nvCxnSpPr>
        <p:spPr>
          <a:xfrm>
            <a:off x="5382903" y="2529385"/>
            <a:ext cx="302411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0C616FF-B200-41D5-A1FC-367D241427FC}"/>
              </a:ext>
            </a:extLst>
          </p:cNvPr>
          <p:cNvCxnSpPr>
            <a:cxnSpLocks/>
          </p:cNvCxnSpPr>
          <p:nvPr/>
        </p:nvCxnSpPr>
        <p:spPr>
          <a:xfrm>
            <a:off x="9298673" y="2529385"/>
            <a:ext cx="185382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9714F19-0640-4264-B4DD-BE5CA8806E3D}"/>
              </a:ext>
            </a:extLst>
          </p:cNvPr>
          <p:cNvCxnSpPr>
            <a:cxnSpLocks/>
          </p:cNvCxnSpPr>
          <p:nvPr/>
        </p:nvCxnSpPr>
        <p:spPr>
          <a:xfrm>
            <a:off x="6469039" y="6039133"/>
            <a:ext cx="222003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5AE793A-D5FE-4F1F-BA0D-053EA02F243C}"/>
              </a:ext>
            </a:extLst>
          </p:cNvPr>
          <p:cNvCxnSpPr>
            <a:cxnSpLocks/>
          </p:cNvCxnSpPr>
          <p:nvPr/>
        </p:nvCxnSpPr>
        <p:spPr>
          <a:xfrm>
            <a:off x="7011534" y="2968389"/>
            <a:ext cx="228713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5E28FCE-3722-4E67-8153-359FCADA601C}"/>
              </a:ext>
            </a:extLst>
          </p:cNvPr>
          <p:cNvCxnSpPr>
            <a:cxnSpLocks/>
          </p:cNvCxnSpPr>
          <p:nvPr/>
        </p:nvCxnSpPr>
        <p:spPr>
          <a:xfrm>
            <a:off x="9689910" y="3830472"/>
            <a:ext cx="156096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0E9095C-CB8C-4E84-9C3E-704B8DA95D2A}"/>
              </a:ext>
            </a:extLst>
          </p:cNvPr>
          <p:cNvCxnSpPr>
            <a:cxnSpLocks/>
          </p:cNvCxnSpPr>
          <p:nvPr/>
        </p:nvCxnSpPr>
        <p:spPr>
          <a:xfrm>
            <a:off x="5382903" y="4289947"/>
            <a:ext cx="497574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2BDA1C7-1CD4-4920-86E9-B47397E57CC0}"/>
              </a:ext>
            </a:extLst>
          </p:cNvPr>
          <p:cNvCxnSpPr>
            <a:cxnSpLocks/>
          </p:cNvCxnSpPr>
          <p:nvPr/>
        </p:nvCxnSpPr>
        <p:spPr>
          <a:xfrm>
            <a:off x="9820537" y="4723101"/>
            <a:ext cx="156096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540E4A5-1BCA-4359-9009-A561B36126C2}"/>
              </a:ext>
            </a:extLst>
          </p:cNvPr>
          <p:cNvCxnSpPr>
            <a:cxnSpLocks/>
          </p:cNvCxnSpPr>
          <p:nvPr/>
        </p:nvCxnSpPr>
        <p:spPr>
          <a:xfrm>
            <a:off x="7315200" y="5183875"/>
            <a:ext cx="406248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954186F-4AD2-433A-9FE2-8D1C74171E7C}"/>
              </a:ext>
            </a:extLst>
          </p:cNvPr>
          <p:cNvCxnSpPr>
            <a:cxnSpLocks/>
          </p:cNvCxnSpPr>
          <p:nvPr/>
        </p:nvCxnSpPr>
        <p:spPr>
          <a:xfrm>
            <a:off x="5382903" y="5546678"/>
            <a:ext cx="6228526"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8FEB350-44AB-4570-B9AB-E0A68AE47859}"/>
              </a:ext>
            </a:extLst>
          </p:cNvPr>
          <p:cNvCxnSpPr>
            <a:cxnSpLocks/>
          </p:cNvCxnSpPr>
          <p:nvPr/>
        </p:nvCxnSpPr>
        <p:spPr>
          <a:xfrm>
            <a:off x="5382903" y="6039133"/>
            <a:ext cx="713097"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4228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left)">
                                      <p:cBhvr>
                                        <p:cTn id="16" dur="500"/>
                                        <p:tgtEl>
                                          <p:spTgt spid="17"/>
                                        </p:tgtEl>
                                      </p:cBhvr>
                                    </p:animEffec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left)">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left)">
                                      <p:cBhvr>
                                        <p:cTn id="34" dur="500"/>
                                        <p:tgtEl>
                                          <p:spTgt spid="21"/>
                                        </p:tgtEl>
                                      </p:cBhvr>
                                    </p:animEffect>
                                  </p:childTnLst>
                                </p:cTn>
                              </p:par>
                            </p:childTnLst>
                          </p:cTn>
                        </p:par>
                        <p:par>
                          <p:cTn id="35" fill="hold">
                            <p:stCondLst>
                              <p:cond delay="500"/>
                            </p:stCondLst>
                            <p:childTnLst>
                              <p:par>
                                <p:cTn id="36" presetID="22" presetClass="entr" presetSubtype="8" fill="hold" nodeType="after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wipe(left)">
                                      <p:cBhvr>
                                        <p:cTn id="38" dur="500"/>
                                        <p:tgtEl>
                                          <p:spTgt spid="23"/>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wipe(left)">
                                      <p:cBhvr>
                                        <p:cTn id="51" dur="500"/>
                                        <p:tgtEl>
                                          <p:spTgt spid="29"/>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wipe(left)">
                                      <p:cBhvr>
                                        <p:cTn id="56" dur="500"/>
                                        <p:tgtEl>
                                          <p:spTgt spid="30"/>
                                        </p:tgtEl>
                                      </p:cBhvr>
                                    </p:animEffect>
                                  </p:childTnLst>
                                </p:cTn>
                              </p:par>
                            </p:childTnLst>
                          </p:cTn>
                        </p:par>
                        <p:par>
                          <p:cTn id="57" fill="hold">
                            <p:stCondLst>
                              <p:cond delay="500"/>
                            </p:stCondLst>
                            <p:childTnLst>
                              <p:par>
                                <p:cTn id="58" presetID="22" presetClass="entr" presetSubtype="8" fill="hold" nodeType="after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wipe(left)">
                                      <p:cBhvr>
                                        <p:cTn id="60" dur="500"/>
                                        <p:tgtEl>
                                          <p:spTgt spid="32"/>
                                        </p:tgtEl>
                                      </p:cBhvr>
                                    </p:animEffect>
                                  </p:childTnLst>
                                </p:cTn>
                              </p:par>
                            </p:childTnLst>
                          </p:cTn>
                        </p:par>
                        <p:par>
                          <p:cTn id="61" fill="hold">
                            <p:stCondLst>
                              <p:cond delay="1000"/>
                            </p:stCondLst>
                            <p:childTnLst>
                              <p:par>
                                <p:cTn id="62" presetID="22" presetClass="entr" presetSubtype="8" fill="hold" nodeType="afterEffect">
                                  <p:stCondLst>
                                    <p:cond delay="0"/>
                                  </p:stCondLst>
                                  <p:childTnLst>
                                    <p:set>
                                      <p:cBhvr>
                                        <p:cTn id="63" dur="1" fill="hold">
                                          <p:stCondLst>
                                            <p:cond delay="0"/>
                                          </p:stCondLst>
                                        </p:cTn>
                                        <p:tgtEl>
                                          <p:spTgt spid="34"/>
                                        </p:tgtEl>
                                        <p:attrNameLst>
                                          <p:attrName>style.visibility</p:attrName>
                                        </p:attrNameLst>
                                      </p:cBhvr>
                                      <p:to>
                                        <p:strVal val="visible"/>
                                      </p:to>
                                    </p:set>
                                    <p:animEffect transition="in" filter="wipe(left)">
                                      <p:cBhvr>
                                        <p:cTn id="6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5B1D244-46F1-4F4C-864B-FB9F02042131}"/>
              </a:ext>
            </a:extLst>
          </p:cNvPr>
          <p:cNvSpPr>
            <a:spLocks noGrp="1"/>
          </p:cNvSpPr>
          <p:nvPr>
            <p:ph type="title"/>
          </p:nvPr>
        </p:nvSpPr>
        <p:spPr>
          <a:xfrm>
            <a:off x="464457" y="249011"/>
            <a:ext cx="10515600" cy="1325563"/>
          </a:xfrm>
        </p:spPr>
        <p:txBody>
          <a:bodyPr/>
          <a:lstStyle/>
          <a:p>
            <a:r>
              <a:rPr lang="en-US" b="1" dirty="0"/>
              <a:t>“The name of the Lord”</a:t>
            </a:r>
          </a:p>
        </p:txBody>
      </p:sp>
      <p:sp>
        <p:nvSpPr>
          <p:cNvPr id="6" name="Content Placeholder 5">
            <a:extLst>
              <a:ext uri="{FF2B5EF4-FFF2-40B4-BE49-F238E27FC236}">
                <a16:creationId xmlns:a16="http://schemas.microsoft.com/office/drawing/2014/main" id="{699233F4-5CA2-4ADF-98B9-C60388F5F608}"/>
              </a:ext>
            </a:extLst>
          </p:cNvPr>
          <p:cNvSpPr>
            <a:spLocks noGrp="1"/>
          </p:cNvSpPr>
          <p:nvPr>
            <p:ph idx="1"/>
          </p:nvPr>
        </p:nvSpPr>
        <p:spPr>
          <a:xfrm>
            <a:off x="464457" y="1419224"/>
            <a:ext cx="11263085" cy="5438776"/>
          </a:xfrm>
        </p:spPr>
        <p:txBody>
          <a:bodyPr>
            <a:normAutofit/>
          </a:bodyPr>
          <a:lstStyle/>
          <a:p>
            <a:r>
              <a:rPr lang="en-US" b="0" i="0" dirty="0">
                <a:solidFill>
                  <a:srgbClr val="000000"/>
                </a:solidFill>
                <a:effectLst/>
                <a:latin typeface="system-ui"/>
              </a:rPr>
              <a:t> ‘Blessed </a:t>
            </a:r>
            <a:r>
              <a:rPr lang="en-US" b="0" i="1" dirty="0">
                <a:solidFill>
                  <a:srgbClr val="000000"/>
                </a:solidFill>
                <a:effectLst/>
                <a:latin typeface="system-ui"/>
              </a:rPr>
              <a:t>is</a:t>
            </a:r>
            <a:r>
              <a:rPr lang="en-US" b="0" i="0" dirty="0">
                <a:solidFill>
                  <a:srgbClr val="000000"/>
                </a:solidFill>
                <a:effectLst/>
                <a:latin typeface="system-ui"/>
              </a:rPr>
              <a:t> He who comes </a:t>
            </a:r>
            <a:r>
              <a:rPr lang="en-US" b="1" i="0" dirty="0">
                <a:solidFill>
                  <a:srgbClr val="000000"/>
                </a:solidFill>
                <a:effectLst/>
                <a:latin typeface="system-ui"/>
              </a:rPr>
              <a:t>in</a:t>
            </a:r>
            <a:r>
              <a:rPr lang="en-US" b="0" i="0" dirty="0">
                <a:solidFill>
                  <a:srgbClr val="000000"/>
                </a:solidFill>
                <a:effectLst/>
                <a:latin typeface="system-ui"/>
              </a:rPr>
              <a:t> </a:t>
            </a:r>
            <a:r>
              <a:rPr lang="en-US" b="1" i="0" dirty="0">
                <a:solidFill>
                  <a:srgbClr val="000000"/>
                </a:solidFill>
                <a:effectLst/>
                <a:latin typeface="system-ui"/>
              </a:rPr>
              <a:t>the</a:t>
            </a:r>
            <a:r>
              <a:rPr lang="en-US" b="0" i="0" dirty="0">
                <a:solidFill>
                  <a:srgbClr val="000000"/>
                </a:solidFill>
                <a:effectLst/>
                <a:latin typeface="system-ui"/>
              </a:rPr>
              <a:t> </a:t>
            </a:r>
            <a:r>
              <a:rPr lang="en-US" b="1" i="0" dirty="0">
                <a:solidFill>
                  <a:srgbClr val="000000"/>
                </a:solidFill>
                <a:effectLst/>
                <a:latin typeface="system-ui"/>
              </a:rPr>
              <a:t>name</a:t>
            </a:r>
            <a:r>
              <a:rPr lang="en-US" b="0" i="0" dirty="0">
                <a:solidFill>
                  <a:srgbClr val="000000"/>
                </a:solidFill>
                <a:effectLst/>
                <a:latin typeface="system-ui"/>
              </a:rPr>
              <a:t> </a:t>
            </a:r>
            <a:r>
              <a:rPr lang="en-US" b="1" i="0" dirty="0">
                <a:solidFill>
                  <a:srgbClr val="000000"/>
                </a:solidFill>
                <a:effectLst/>
                <a:latin typeface="system-ui"/>
              </a:rPr>
              <a:t>of</a:t>
            </a:r>
            <a:r>
              <a:rPr lang="en-US" b="0" i="0" dirty="0">
                <a:solidFill>
                  <a:srgbClr val="000000"/>
                </a:solidFill>
                <a:effectLst/>
                <a:latin typeface="system-ui"/>
              </a:rPr>
              <a:t> </a:t>
            </a:r>
            <a:r>
              <a:rPr lang="en-US" b="1" i="0" dirty="0">
                <a:solidFill>
                  <a:srgbClr val="000000"/>
                </a:solidFill>
                <a:effectLst/>
                <a:latin typeface="system-ui"/>
              </a:rPr>
              <a:t>the</a:t>
            </a:r>
            <a:r>
              <a:rPr lang="en-US" b="0" i="0" dirty="0">
                <a:solidFill>
                  <a:srgbClr val="000000"/>
                </a:solidFill>
                <a:effectLst/>
                <a:latin typeface="system-ui"/>
              </a:rPr>
              <a:t> </a:t>
            </a:r>
            <a:r>
              <a:rPr lang="en-US" b="1" i="0" cap="small" dirty="0">
                <a:solidFill>
                  <a:srgbClr val="000000"/>
                </a:solidFill>
                <a:effectLst/>
                <a:latin typeface="system-ui"/>
              </a:rPr>
              <a:t>Lord</a:t>
            </a:r>
            <a:r>
              <a:rPr lang="en-US" b="0" i="0" dirty="0">
                <a:solidFill>
                  <a:srgbClr val="000000"/>
                </a:solidFill>
                <a:effectLst/>
                <a:latin typeface="system-ui"/>
              </a:rPr>
              <a:t>!’ (Mark 11:9).</a:t>
            </a:r>
          </a:p>
          <a:p>
            <a:r>
              <a:rPr lang="en-US" b="0" i="0" dirty="0">
                <a:solidFill>
                  <a:srgbClr val="000000"/>
                </a:solidFill>
                <a:effectLst/>
                <a:latin typeface="system-ui"/>
              </a:rPr>
              <a:t>“…been baptized </a:t>
            </a:r>
            <a:r>
              <a:rPr lang="en-US" b="1" i="0" dirty="0">
                <a:solidFill>
                  <a:srgbClr val="000000"/>
                </a:solidFill>
                <a:effectLst/>
                <a:latin typeface="system-ui"/>
              </a:rPr>
              <a:t>in</a:t>
            </a:r>
            <a:r>
              <a:rPr lang="en-US" b="0" i="0" dirty="0">
                <a:solidFill>
                  <a:srgbClr val="000000"/>
                </a:solidFill>
                <a:effectLst/>
                <a:latin typeface="system-ui"/>
              </a:rPr>
              <a:t> </a:t>
            </a:r>
            <a:r>
              <a:rPr lang="en-US" b="1" i="0" dirty="0">
                <a:solidFill>
                  <a:srgbClr val="000000"/>
                </a:solidFill>
                <a:effectLst/>
                <a:latin typeface="system-ui"/>
              </a:rPr>
              <a:t>the</a:t>
            </a:r>
            <a:r>
              <a:rPr lang="en-US" b="0" i="0" dirty="0">
                <a:solidFill>
                  <a:srgbClr val="000000"/>
                </a:solidFill>
                <a:effectLst/>
                <a:latin typeface="system-ui"/>
              </a:rPr>
              <a:t> </a:t>
            </a:r>
            <a:r>
              <a:rPr lang="en-US" b="1" i="0" dirty="0">
                <a:solidFill>
                  <a:srgbClr val="000000"/>
                </a:solidFill>
                <a:effectLst/>
                <a:latin typeface="system-ui"/>
              </a:rPr>
              <a:t>name</a:t>
            </a:r>
            <a:r>
              <a:rPr lang="en-US" b="0" i="0" dirty="0">
                <a:solidFill>
                  <a:srgbClr val="000000"/>
                </a:solidFill>
                <a:effectLst/>
                <a:latin typeface="system-ui"/>
              </a:rPr>
              <a:t> </a:t>
            </a:r>
            <a:r>
              <a:rPr lang="en-US" b="1" i="0" dirty="0">
                <a:solidFill>
                  <a:srgbClr val="000000"/>
                </a:solidFill>
                <a:effectLst/>
                <a:latin typeface="system-ui"/>
              </a:rPr>
              <a:t>of</a:t>
            </a:r>
            <a:r>
              <a:rPr lang="en-US" b="0" i="0" dirty="0">
                <a:solidFill>
                  <a:srgbClr val="000000"/>
                </a:solidFill>
                <a:effectLst/>
                <a:latin typeface="system-ui"/>
              </a:rPr>
              <a:t> </a:t>
            </a:r>
            <a:r>
              <a:rPr lang="en-US" b="1" i="0" dirty="0">
                <a:solidFill>
                  <a:srgbClr val="000000"/>
                </a:solidFill>
                <a:effectLst/>
                <a:latin typeface="system-ui"/>
              </a:rPr>
              <a:t>the</a:t>
            </a:r>
            <a:r>
              <a:rPr lang="en-US" b="0" i="0" dirty="0">
                <a:solidFill>
                  <a:srgbClr val="000000"/>
                </a:solidFill>
                <a:effectLst/>
                <a:latin typeface="system-ui"/>
              </a:rPr>
              <a:t> </a:t>
            </a:r>
            <a:r>
              <a:rPr lang="en-US" b="1" i="0" dirty="0">
                <a:solidFill>
                  <a:srgbClr val="000000"/>
                </a:solidFill>
                <a:effectLst/>
                <a:latin typeface="system-ui"/>
              </a:rPr>
              <a:t>Lord</a:t>
            </a:r>
            <a:r>
              <a:rPr lang="en-US" b="0" i="0" dirty="0">
                <a:solidFill>
                  <a:srgbClr val="000000"/>
                </a:solidFill>
                <a:effectLst/>
                <a:latin typeface="system-ui"/>
              </a:rPr>
              <a:t> Jesus” (Acts 8:16).</a:t>
            </a:r>
          </a:p>
          <a:p>
            <a:r>
              <a:rPr lang="en-US" dirty="0">
                <a:solidFill>
                  <a:srgbClr val="000000"/>
                </a:solidFill>
                <a:latin typeface="system-ui"/>
              </a:rPr>
              <a:t>“…</a:t>
            </a:r>
            <a:r>
              <a:rPr lang="en-US" b="0" i="0" dirty="0">
                <a:solidFill>
                  <a:srgbClr val="000000"/>
                </a:solidFill>
                <a:effectLst/>
                <a:latin typeface="system-ui"/>
              </a:rPr>
              <a:t>preached boldly at Damascus </a:t>
            </a:r>
            <a:r>
              <a:rPr lang="en-US" b="1" i="0" dirty="0">
                <a:solidFill>
                  <a:srgbClr val="000000"/>
                </a:solidFill>
                <a:effectLst/>
                <a:latin typeface="system-ui"/>
              </a:rPr>
              <a:t>in</a:t>
            </a:r>
            <a:r>
              <a:rPr lang="en-US" b="0" i="0" dirty="0">
                <a:solidFill>
                  <a:srgbClr val="000000"/>
                </a:solidFill>
                <a:effectLst/>
                <a:latin typeface="system-ui"/>
              </a:rPr>
              <a:t> </a:t>
            </a:r>
            <a:r>
              <a:rPr lang="en-US" b="1" i="0" dirty="0">
                <a:solidFill>
                  <a:srgbClr val="000000"/>
                </a:solidFill>
                <a:effectLst/>
                <a:latin typeface="system-ui"/>
              </a:rPr>
              <a:t>the</a:t>
            </a:r>
            <a:r>
              <a:rPr lang="en-US" b="0" i="0" dirty="0">
                <a:solidFill>
                  <a:srgbClr val="000000"/>
                </a:solidFill>
                <a:effectLst/>
                <a:latin typeface="system-ui"/>
              </a:rPr>
              <a:t> </a:t>
            </a:r>
            <a:r>
              <a:rPr lang="en-US" b="1" i="0" dirty="0">
                <a:solidFill>
                  <a:srgbClr val="000000"/>
                </a:solidFill>
                <a:effectLst/>
                <a:latin typeface="system-ui"/>
              </a:rPr>
              <a:t>name</a:t>
            </a:r>
            <a:r>
              <a:rPr lang="en-US" b="0" i="0" dirty="0">
                <a:solidFill>
                  <a:srgbClr val="000000"/>
                </a:solidFill>
                <a:effectLst/>
                <a:latin typeface="system-ui"/>
              </a:rPr>
              <a:t> </a:t>
            </a:r>
            <a:r>
              <a:rPr lang="en-US" b="1" i="0" dirty="0">
                <a:solidFill>
                  <a:srgbClr val="000000"/>
                </a:solidFill>
                <a:effectLst/>
                <a:latin typeface="system-ui"/>
              </a:rPr>
              <a:t>of</a:t>
            </a:r>
            <a:r>
              <a:rPr lang="en-US" b="0" i="0" dirty="0">
                <a:solidFill>
                  <a:srgbClr val="000000"/>
                </a:solidFill>
                <a:effectLst/>
                <a:latin typeface="system-ui"/>
              </a:rPr>
              <a:t> Jesus” (Acts 9:27).</a:t>
            </a:r>
          </a:p>
          <a:p>
            <a:r>
              <a:rPr lang="en-US" dirty="0">
                <a:solidFill>
                  <a:srgbClr val="000000"/>
                </a:solidFill>
                <a:latin typeface="system-ui"/>
              </a:rPr>
              <a:t>“…</a:t>
            </a:r>
            <a:r>
              <a:rPr lang="en-US" b="0" i="0" dirty="0">
                <a:solidFill>
                  <a:srgbClr val="000000"/>
                </a:solidFill>
                <a:effectLst/>
                <a:latin typeface="system-ui"/>
              </a:rPr>
              <a:t>spoke boldly </a:t>
            </a:r>
            <a:r>
              <a:rPr lang="en-US" b="1" i="0" dirty="0">
                <a:solidFill>
                  <a:srgbClr val="000000"/>
                </a:solidFill>
                <a:effectLst/>
                <a:latin typeface="system-ui"/>
              </a:rPr>
              <a:t>in</a:t>
            </a:r>
            <a:r>
              <a:rPr lang="en-US" b="0" i="0" dirty="0">
                <a:solidFill>
                  <a:srgbClr val="000000"/>
                </a:solidFill>
                <a:effectLst/>
                <a:latin typeface="system-ui"/>
              </a:rPr>
              <a:t> </a:t>
            </a:r>
            <a:r>
              <a:rPr lang="en-US" b="1" i="0" dirty="0">
                <a:solidFill>
                  <a:srgbClr val="000000"/>
                </a:solidFill>
                <a:effectLst/>
                <a:latin typeface="system-ui"/>
              </a:rPr>
              <a:t>the</a:t>
            </a:r>
            <a:r>
              <a:rPr lang="en-US" b="0" i="0" dirty="0">
                <a:solidFill>
                  <a:srgbClr val="000000"/>
                </a:solidFill>
                <a:effectLst/>
                <a:latin typeface="system-ui"/>
              </a:rPr>
              <a:t> </a:t>
            </a:r>
            <a:r>
              <a:rPr lang="en-US" b="1" i="0" dirty="0">
                <a:solidFill>
                  <a:srgbClr val="000000"/>
                </a:solidFill>
                <a:effectLst/>
                <a:latin typeface="system-ui"/>
              </a:rPr>
              <a:t>name</a:t>
            </a:r>
            <a:r>
              <a:rPr lang="en-US" b="0" i="0" dirty="0">
                <a:solidFill>
                  <a:srgbClr val="000000"/>
                </a:solidFill>
                <a:effectLst/>
                <a:latin typeface="system-ui"/>
              </a:rPr>
              <a:t> </a:t>
            </a:r>
            <a:r>
              <a:rPr lang="en-US" b="1" i="0" dirty="0">
                <a:solidFill>
                  <a:srgbClr val="000000"/>
                </a:solidFill>
                <a:effectLst/>
                <a:latin typeface="system-ui"/>
              </a:rPr>
              <a:t>of</a:t>
            </a:r>
            <a:r>
              <a:rPr lang="en-US" b="0" i="0" dirty="0">
                <a:solidFill>
                  <a:srgbClr val="000000"/>
                </a:solidFill>
                <a:effectLst/>
                <a:latin typeface="system-ui"/>
              </a:rPr>
              <a:t> </a:t>
            </a:r>
            <a:r>
              <a:rPr lang="en-US" b="1" i="0" dirty="0">
                <a:solidFill>
                  <a:srgbClr val="000000"/>
                </a:solidFill>
                <a:effectLst/>
                <a:latin typeface="system-ui"/>
              </a:rPr>
              <a:t>the</a:t>
            </a:r>
            <a:r>
              <a:rPr lang="en-US" b="0" i="0" dirty="0">
                <a:solidFill>
                  <a:srgbClr val="000000"/>
                </a:solidFill>
                <a:effectLst/>
                <a:latin typeface="system-ui"/>
              </a:rPr>
              <a:t> </a:t>
            </a:r>
            <a:r>
              <a:rPr lang="en-US" b="1" i="0" dirty="0">
                <a:solidFill>
                  <a:srgbClr val="000000"/>
                </a:solidFill>
                <a:effectLst/>
                <a:latin typeface="system-ui"/>
              </a:rPr>
              <a:t>Lord</a:t>
            </a:r>
            <a:r>
              <a:rPr lang="en-US" b="0" i="0" dirty="0">
                <a:solidFill>
                  <a:srgbClr val="000000"/>
                </a:solidFill>
                <a:effectLst/>
                <a:latin typeface="system-ui"/>
              </a:rPr>
              <a:t> Jesus” (Acts 9:29).</a:t>
            </a:r>
          </a:p>
          <a:p>
            <a:r>
              <a:rPr lang="en-US" dirty="0">
                <a:solidFill>
                  <a:srgbClr val="000000"/>
                </a:solidFill>
                <a:latin typeface="system-ui"/>
              </a:rPr>
              <a:t>“…</a:t>
            </a:r>
            <a:r>
              <a:rPr lang="en-US" b="0" i="0" dirty="0">
                <a:solidFill>
                  <a:srgbClr val="000000"/>
                </a:solidFill>
                <a:effectLst/>
                <a:latin typeface="system-ui"/>
              </a:rPr>
              <a:t>commanded </a:t>
            </a:r>
            <a:r>
              <a:rPr lang="en-US" b="1" i="0" dirty="0">
                <a:solidFill>
                  <a:srgbClr val="000000"/>
                </a:solidFill>
                <a:effectLst/>
                <a:latin typeface="system-ui"/>
              </a:rPr>
              <a:t>the</a:t>
            </a:r>
            <a:r>
              <a:rPr lang="en-US" b="0" i="0" dirty="0">
                <a:solidFill>
                  <a:srgbClr val="000000"/>
                </a:solidFill>
                <a:effectLst/>
                <a:latin typeface="system-ui"/>
              </a:rPr>
              <a:t>m to be baptized </a:t>
            </a:r>
            <a:r>
              <a:rPr lang="en-US" b="1" i="0" dirty="0">
                <a:solidFill>
                  <a:srgbClr val="000000"/>
                </a:solidFill>
                <a:effectLst/>
                <a:latin typeface="system-ui"/>
              </a:rPr>
              <a:t>in</a:t>
            </a:r>
            <a:r>
              <a:rPr lang="en-US" b="0" i="0" dirty="0">
                <a:solidFill>
                  <a:srgbClr val="000000"/>
                </a:solidFill>
                <a:effectLst/>
                <a:latin typeface="system-ui"/>
              </a:rPr>
              <a:t> </a:t>
            </a:r>
            <a:r>
              <a:rPr lang="en-US" b="1" i="0" dirty="0">
                <a:solidFill>
                  <a:srgbClr val="000000"/>
                </a:solidFill>
                <a:effectLst/>
                <a:latin typeface="system-ui"/>
              </a:rPr>
              <a:t>the</a:t>
            </a:r>
            <a:r>
              <a:rPr lang="en-US" b="0" i="0" dirty="0">
                <a:solidFill>
                  <a:srgbClr val="000000"/>
                </a:solidFill>
                <a:effectLst/>
                <a:latin typeface="system-ui"/>
              </a:rPr>
              <a:t> </a:t>
            </a:r>
            <a:r>
              <a:rPr lang="en-US" b="1" i="0" dirty="0">
                <a:solidFill>
                  <a:srgbClr val="000000"/>
                </a:solidFill>
                <a:effectLst/>
                <a:latin typeface="system-ui"/>
              </a:rPr>
              <a:t>name</a:t>
            </a:r>
            <a:r>
              <a:rPr lang="en-US" b="0" i="0" dirty="0">
                <a:solidFill>
                  <a:srgbClr val="000000"/>
                </a:solidFill>
                <a:effectLst/>
                <a:latin typeface="system-ui"/>
              </a:rPr>
              <a:t> </a:t>
            </a:r>
            <a:r>
              <a:rPr lang="en-US" b="1" i="0" dirty="0">
                <a:solidFill>
                  <a:srgbClr val="000000"/>
                </a:solidFill>
                <a:effectLst/>
                <a:latin typeface="system-ui"/>
              </a:rPr>
              <a:t>of</a:t>
            </a:r>
            <a:r>
              <a:rPr lang="en-US" b="0" i="0" dirty="0">
                <a:solidFill>
                  <a:srgbClr val="000000"/>
                </a:solidFill>
                <a:effectLst/>
                <a:latin typeface="system-ui"/>
              </a:rPr>
              <a:t> </a:t>
            </a:r>
            <a:r>
              <a:rPr lang="en-US" b="1" i="0" dirty="0">
                <a:solidFill>
                  <a:srgbClr val="000000"/>
                </a:solidFill>
                <a:effectLst/>
                <a:latin typeface="system-ui"/>
              </a:rPr>
              <a:t>the</a:t>
            </a:r>
            <a:r>
              <a:rPr lang="en-US" b="0" i="0" dirty="0">
                <a:solidFill>
                  <a:srgbClr val="000000"/>
                </a:solidFill>
                <a:effectLst/>
                <a:latin typeface="system-ui"/>
              </a:rPr>
              <a:t> </a:t>
            </a:r>
            <a:r>
              <a:rPr lang="en-US" b="1" i="0" dirty="0">
                <a:solidFill>
                  <a:srgbClr val="000000"/>
                </a:solidFill>
                <a:effectLst/>
                <a:latin typeface="system-ui"/>
              </a:rPr>
              <a:t>Lord</a:t>
            </a:r>
            <a:r>
              <a:rPr lang="en-US" dirty="0">
                <a:solidFill>
                  <a:srgbClr val="000000"/>
                </a:solidFill>
                <a:latin typeface="system-ui"/>
              </a:rPr>
              <a:t>” (Acts 10:48).</a:t>
            </a:r>
          </a:p>
          <a:p>
            <a:r>
              <a:rPr lang="en-US" b="0" i="0" dirty="0">
                <a:solidFill>
                  <a:srgbClr val="000000"/>
                </a:solidFill>
                <a:effectLst/>
                <a:latin typeface="system-ui"/>
              </a:rPr>
              <a:t>“…</a:t>
            </a:r>
            <a:r>
              <a:rPr lang="en-US" b="1" i="0" dirty="0">
                <a:solidFill>
                  <a:srgbClr val="000000"/>
                </a:solidFill>
                <a:effectLst/>
                <a:latin typeface="system-ui"/>
              </a:rPr>
              <a:t>the</a:t>
            </a:r>
            <a:r>
              <a:rPr lang="en-US" b="0" i="0" dirty="0">
                <a:solidFill>
                  <a:srgbClr val="000000"/>
                </a:solidFill>
                <a:effectLst/>
                <a:latin typeface="system-ui"/>
              </a:rPr>
              <a:t>y were baptized </a:t>
            </a:r>
            <a:r>
              <a:rPr lang="en-US" b="1" i="0" dirty="0">
                <a:solidFill>
                  <a:srgbClr val="000000"/>
                </a:solidFill>
                <a:effectLst/>
                <a:latin typeface="system-ui"/>
              </a:rPr>
              <a:t>in</a:t>
            </a:r>
            <a:r>
              <a:rPr lang="en-US" b="0" i="0" dirty="0">
                <a:solidFill>
                  <a:srgbClr val="000000"/>
                </a:solidFill>
                <a:effectLst/>
                <a:latin typeface="system-ui"/>
              </a:rPr>
              <a:t> </a:t>
            </a:r>
            <a:r>
              <a:rPr lang="en-US" b="1" i="0" dirty="0">
                <a:solidFill>
                  <a:srgbClr val="000000"/>
                </a:solidFill>
                <a:effectLst/>
                <a:latin typeface="system-ui"/>
              </a:rPr>
              <a:t>the</a:t>
            </a:r>
            <a:r>
              <a:rPr lang="en-US" b="0" i="0" dirty="0">
                <a:solidFill>
                  <a:srgbClr val="000000"/>
                </a:solidFill>
                <a:effectLst/>
                <a:latin typeface="system-ui"/>
              </a:rPr>
              <a:t> </a:t>
            </a:r>
            <a:r>
              <a:rPr lang="en-US" b="1" i="0" dirty="0">
                <a:solidFill>
                  <a:srgbClr val="000000"/>
                </a:solidFill>
                <a:effectLst/>
                <a:latin typeface="system-ui"/>
              </a:rPr>
              <a:t>name</a:t>
            </a:r>
            <a:r>
              <a:rPr lang="en-US" b="0" i="0" dirty="0">
                <a:solidFill>
                  <a:srgbClr val="000000"/>
                </a:solidFill>
                <a:effectLst/>
                <a:latin typeface="system-ui"/>
              </a:rPr>
              <a:t> </a:t>
            </a:r>
            <a:r>
              <a:rPr lang="en-US" b="1" i="0" dirty="0">
                <a:solidFill>
                  <a:srgbClr val="000000"/>
                </a:solidFill>
                <a:effectLst/>
                <a:latin typeface="system-ui"/>
              </a:rPr>
              <a:t>of</a:t>
            </a:r>
            <a:r>
              <a:rPr lang="en-US" b="0" i="0" dirty="0">
                <a:solidFill>
                  <a:srgbClr val="000000"/>
                </a:solidFill>
                <a:effectLst/>
                <a:latin typeface="system-ui"/>
              </a:rPr>
              <a:t> </a:t>
            </a:r>
            <a:r>
              <a:rPr lang="en-US" b="1" i="0" dirty="0">
                <a:solidFill>
                  <a:srgbClr val="000000"/>
                </a:solidFill>
                <a:effectLst/>
                <a:latin typeface="system-ui"/>
              </a:rPr>
              <a:t>the</a:t>
            </a:r>
            <a:r>
              <a:rPr lang="en-US" b="0" i="0" dirty="0">
                <a:solidFill>
                  <a:srgbClr val="000000"/>
                </a:solidFill>
                <a:effectLst/>
                <a:latin typeface="system-ui"/>
              </a:rPr>
              <a:t> </a:t>
            </a:r>
            <a:r>
              <a:rPr lang="en-US" b="1" i="0" dirty="0">
                <a:solidFill>
                  <a:srgbClr val="000000"/>
                </a:solidFill>
                <a:effectLst/>
                <a:latin typeface="system-ui"/>
              </a:rPr>
              <a:t>Lord</a:t>
            </a:r>
            <a:r>
              <a:rPr lang="en-US" b="0" i="0" dirty="0">
                <a:solidFill>
                  <a:srgbClr val="000000"/>
                </a:solidFill>
                <a:effectLst/>
                <a:latin typeface="system-ui"/>
              </a:rPr>
              <a:t> Jesus” (Acts 19:5).</a:t>
            </a:r>
          </a:p>
          <a:p>
            <a:r>
              <a:rPr lang="en-US" dirty="0">
                <a:solidFill>
                  <a:srgbClr val="000000"/>
                </a:solidFill>
                <a:latin typeface="system-ui"/>
              </a:rPr>
              <a:t>“…</a:t>
            </a:r>
            <a:r>
              <a:rPr lang="en-US" b="1" i="0" dirty="0">
                <a:solidFill>
                  <a:srgbClr val="000000"/>
                </a:solidFill>
                <a:effectLst/>
                <a:latin typeface="system-ui"/>
              </a:rPr>
              <a:t>In</a:t>
            </a:r>
            <a:r>
              <a:rPr lang="en-US" b="0" i="0" dirty="0">
                <a:solidFill>
                  <a:srgbClr val="000000"/>
                </a:solidFill>
                <a:effectLst/>
                <a:latin typeface="system-ui"/>
              </a:rPr>
              <a:t> </a:t>
            </a:r>
            <a:r>
              <a:rPr lang="en-US" b="1" i="0" dirty="0">
                <a:solidFill>
                  <a:srgbClr val="000000"/>
                </a:solidFill>
                <a:effectLst/>
                <a:latin typeface="system-ui"/>
              </a:rPr>
              <a:t>the</a:t>
            </a:r>
            <a:r>
              <a:rPr lang="en-US" b="0" i="0" dirty="0">
                <a:solidFill>
                  <a:srgbClr val="000000"/>
                </a:solidFill>
                <a:effectLst/>
                <a:latin typeface="system-ui"/>
              </a:rPr>
              <a:t> </a:t>
            </a:r>
            <a:r>
              <a:rPr lang="en-US" b="1" i="0" dirty="0">
                <a:solidFill>
                  <a:srgbClr val="000000"/>
                </a:solidFill>
                <a:effectLst/>
                <a:latin typeface="system-ui"/>
              </a:rPr>
              <a:t>name</a:t>
            </a:r>
            <a:r>
              <a:rPr lang="en-US" b="0" i="0" dirty="0">
                <a:solidFill>
                  <a:srgbClr val="000000"/>
                </a:solidFill>
                <a:effectLst/>
                <a:latin typeface="system-ui"/>
              </a:rPr>
              <a:t> </a:t>
            </a:r>
            <a:r>
              <a:rPr lang="en-US" b="1" i="0" dirty="0">
                <a:solidFill>
                  <a:srgbClr val="000000"/>
                </a:solidFill>
                <a:effectLst/>
                <a:latin typeface="system-ui"/>
              </a:rPr>
              <a:t>of</a:t>
            </a:r>
            <a:r>
              <a:rPr lang="en-US" b="0" i="0" dirty="0">
                <a:solidFill>
                  <a:srgbClr val="000000"/>
                </a:solidFill>
                <a:effectLst/>
                <a:latin typeface="system-ui"/>
              </a:rPr>
              <a:t> our </a:t>
            </a:r>
            <a:r>
              <a:rPr lang="en-US" b="1" i="0" dirty="0">
                <a:solidFill>
                  <a:srgbClr val="000000"/>
                </a:solidFill>
                <a:effectLst/>
                <a:latin typeface="system-ui"/>
              </a:rPr>
              <a:t>Lord</a:t>
            </a:r>
            <a:r>
              <a:rPr lang="en-US" b="0" i="0" dirty="0">
                <a:solidFill>
                  <a:srgbClr val="000000"/>
                </a:solidFill>
                <a:effectLst/>
                <a:latin typeface="system-ui"/>
              </a:rPr>
              <a:t> Jesus Christ…deliver such a one to Satan…”. 									       (1 Corinthians. 5:4).</a:t>
            </a:r>
          </a:p>
          <a:p>
            <a:r>
              <a:rPr lang="en-US" dirty="0">
                <a:solidFill>
                  <a:srgbClr val="000000"/>
                </a:solidFill>
                <a:latin typeface="system-ui"/>
              </a:rPr>
              <a:t>“,,,</a:t>
            </a:r>
            <a:r>
              <a:rPr lang="en-US" b="0" i="0" dirty="0">
                <a:solidFill>
                  <a:srgbClr val="000000"/>
                </a:solidFill>
                <a:effectLst/>
                <a:latin typeface="system-ui"/>
              </a:rPr>
              <a:t> were justified </a:t>
            </a:r>
            <a:r>
              <a:rPr lang="en-US" b="1" i="0" dirty="0">
                <a:solidFill>
                  <a:srgbClr val="000000"/>
                </a:solidFill>
                <a:effectLst/>
                <a:latin typeface="system-ui"/>
              </a:rPr>
              <a:t>in</a:t>
            </a:r>
            <a:r>
              <a:rPr lang="en-US" b="0" i="0" dirty="0">
                <a:solidFill>
                  <a:srgbClr val="000000"/>
                </a:solidFill>
                <a:effectLst/>
                <a:latin typeface="system-ui"/>
              </a:rPr>
              <a:t> </a:t>
            </a:r>
            <a:r>
              <a:rPr lang="en-US" b="1" i="0" dirty="0">
                <a:solidFill>
                  <a:srgbClr val="000000"/>
                </a:solidFill>
                <a:effectLst/>
                <a:latin typeface="system-ui"/>
              </a:rPr>
              <a:t>the</a:t>
            </a:r>
            <a:r>
              <a:rPr lang="en-US" b="0" i="0" dirty="0">
                <a:solidFill>
                  <a:srgbClr val="000000"/>
                </a:solidFill>
                <a:effectLst/>
                <a:latin typeface="system-ui"/>
              </a:rPr>
              <a:t> </a:t>
            </a:r>
            <a:r>
              <a:rPr lang="en-US" b="1" i="0" dirty="0">
                <a:solidFill>
                  <a:srgbClr val="000000"/>
                </a:solidFill>
                <a:effectLst/>
                <a:latin typeface="system-ui"/>
              </a:rPr>
              <a:t>name</a:t>
            </a:r>
            <a:r>
              <a:rPr lang="en-US" b="0" i="0" dirty="0">
                <a:solidFill>
                  <a:srgbClr val="000000"/>
                </a:solidFill>
                <a:effectLst/>
                <a:latin typeface="system-ui"/>
              </a:rPr>
              <a:t> </a:t>
            </a:r>
            <a:r>
              <a:rPr lang="en-US" b="1" i="0" dirty="0">
                <a:solidFill>
                  <a:srgbClr val="000000"/>
                </a:solidFill>
                <a:effectLst/>
                <a:latin typeface="system-ui"/>
              </a:rPr>
              <a:t>of</a:t>
            </a:r>
            <a:r>
              <a:rPr lang="en-US" b="0" i="0" dirty="0">
                <a:solidFill>
                  <a:srgbClr val="000000"/>
                </a:solidFill>
                <a:effectLst/>
                <a:latin typeface="system-ui"/>
              </a:rPr>
              <a:t> </a:t>
            </a:r>
            <a:r>
              <a:rPr lang="en-US" b="1" i="0" dirty="0">
                <a:solidFill>
                  <a:srgbClr val="000000"/>
                </a:solidFill>
                <a:effectLst/>
                <a:latin typeface="system-ui"/>
              </a:rPr>
              <a:t>the</a:t>
            </a:r>
            <a:r>
              <a:rPr lang="en-US" b="0" i="0" dirty="0">
                <a:solidFill>
                  <a:srgbClr val="000000"/>
                </a:solidFill>
                <a:effectLst/>
                <a:latin typeface="system-ui"/>
              </a:rPr>
              <a:t> </a:t>
            </a:r>
            <a:r>
              <a:rPr lang="en-US" b="1" i="0" dirty="0">
                <a:solidFill>
                  <a:srgbClr val="000000"/>
                </a:solidFill>
                <a:effectLst/>
                <a:latin typeface="system-ui"/>
              </a:rPr>
              <a:t>Lord</a:t>
            </a:r>
            <a:r>
              <a:rPr lang="en-US" b="0" i="0" dirty="0">
                <a:solidFill>
                  <a:srgbClr val="000000"/>
                </a:solidFill>
                <a:effectLst/>
                <a:latin typeface="system-ui"/>
              </a:rPr>
              <a:t> Jesus” (1 Corinthians 6:11)</a:t>
            </a:r>
          </a:p>
          <a:p>
            <a:r>
              <a:rPr lang="en-US" dirty="0">
                <a:solidFill>
                  <a:srgbClr val="000000"/>
                </a:solidFill>
                <a:latin typeface="system-ui"/>
              </a:rPr>
              <a:t>“…</a:t>
            </a:r>
            <a:r>
              <a:rPr lang="en-US" b="0" i="0" dirty="0">
                <a:solidFill>
                  <a:srgbClr val="000000"/>
                </a:solidFill>
                <a:effectLst/>
                <a:latin typeface="system-ui"/>
              </a:rPr>
              <a:t>giving thanks always for all things to God </a:t>
            </a:r>
            <a:r>
              <a:rPr lang="en-US" b="1" i="0" dirty="0">
                <a:solidFill>
                  <a:srgbClr val="000000"/>
                </a:solidFill>
                <a:effectLst/>
                <a:latin typeface="system-ui"/>
              </a:rPr>
              <a:t>in the name of our Lord Jesus Christ.</a:t>
            </a:r>
            <a:r>
              <a:rPr lang="en-US" b="0" i="0" dirty="0">
                <a:solidFill>
                  <a:srgbClr val="000000"/>
                </a:solidFill>
                <a:effectLst/>
                <a:latin typeface="system-ui"/>
              </a:rPr>
              <a:t> (Ephesians 5:20)</a:t>
            </a:r>
          </a:p>
          <a:p>
            <a:endParaRPr lang="en-US" b="0" i="0" dirty="0">
              <a:solidFill>
                <a:srgbClr val="000000"/>
              </a:solidFill>
              <a:effectLst/>
              <a:latin typeface="system-ui"/>
            </a:endParaRPr>
          </a:p>
          <a:p>
            <a:endParaRPr lang="en-US" b="0" i="0" dirty="0">
              <a:solidFill>
                <a:srgbClr val="000000"/>
              </a:solidFill>
              <a:effectLst/>
              <a:latin typeface="system-ui"/>
            </a:endParaRPr>
          </a:p>
          <a:p>
            <a:endParaRPr lang="en-US" b="0" i="0" dirty="0">
              <a:solidFill>
                <a:srgbClr val="000000"/>
              </a:solidFill>
              <a:effectLst/>
              <a:latin typeface="system-ui"/>
            </a:endParaRPr>
          </a:p>
          <a:p>
            <a:endParaRPr lang="en-US" dirty="0">
              <a:solidFill>
                <a:srgbClr val="000000"/>
              </a:solidFill>
              <a:latin typeface="system-ui"/>
            </a:endParaRPr>
          </a:p>
        </p:txBody>
      </p:sp>
    </p:spTree>
    <p:extLst>
      <p:ext uri="{BB962C8B-B14F-4D97-AF65-F5344CB8AC3E}">
        <p14:creationId xmlns:p14="http://schemas.microsoft.com/office/powerpoint/2010/main" val="264351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left)">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left)">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wipe(left)">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wipe(left)">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AEC398F-F7BE-470B-BF31-A3EB40B33180}"/>
              </a:ext>
            </a:extLst>
          </p:cNvPr>
          <p:cNvSpPr>
            <a:spLocks noGrp="1"/>
          </p:cNvSpPr>
          <p:nvPr>
            <p:ph type="ctrTitle"/>
          </p:nvPr>
        </p:nvSpPr>
        <p:spPr>
          <a:xfrm>
            <a:off x="1524000" y="1746478"/>
            <a:ext cx="9144000" cy="2387600"/>
          </a:xfrm>
        </p:spPr>
        <p:txBody>
          <a:bodyPr>
            <a:normAutofit fontScale="90000"/>
          </a:bodyPr>
          <a:lstStyle/>
          <a:p>
            <a:r>
              <a:rPr lang="en-US" i="0" baseline="30000" dirty="0">
                <a:solidFill>
                  <a:srgbClr val="000000"/>
                </a:solidFill>
                <a:effectLst/>
                <a:latin typeface="system-ui"/>
              </a:rPr>
              <a:t>17 </a:t>
            </a:r>
            <a:r>
              <a:rPr lang="en-US" i="0" dirty="0">
                <a:solidFill>
                  <a:srgbClr val="000000"/>
                </a:solidFill>
                <a:effectLst/>
                <a:latin typeface="system-ui"/>
              </a:rPr>
              <a:t>And whatever you do in word or deed, </a:t>
            </a:r>
            <a:r>
              <a:rPr lang="en-US" i="1" dirty="0">
                <a:solidFill>
                  <a:srgbClr val="000000"/>
                </a:solidFill>
                <a:effectLst/>
                <a:latin typeface="system-ui"/>
              </a:rPr>
              <a:t>do</a:t>
            </a:r>
            <a:r>
              <a:rPr lang="en-US" i="0" dirty="0">
                <a:solidFill>
                  <a:srgbClr val="000000"/>
                </a:solidFill>
                <a:effectLst/>
                <a:latin typeface="system-ui"/>
              </a:rPr>
              <a:t> all in the name of the Lord Jesus, giving thanks to God the Father through Him.</a:t>
            </a:r>
            <a:endParaRPr lang="en-US" dirty="0"/>
          </a:p>
        </p:txBody>
      </p:sp>
      <p:sp>
        <p:nvSpPr>
          <p:cNvPr id="7" name="TextBox 6">
            <a:extLst>
              <a:ext uri="{FF2B5EF4-FFF2-40B4-BE49-F238E27FC236}">
                <a16:creationId xmlns:a16="http://schemas.microsoft.com/office/drawing/2014/main" id="{DF5588CB-722B-4046-BE58-8BFE9CFB70C9}"/>
              </a:ext>
            </a:extLst>
          </p:cNvPr>
          <p:cNvSpPr txBox="1"/>
          <p:nvPr/>
        </p:nvSpPr>
        <p:spPr>
          <a:xfrm>
            <a:off x="1698171" y="4847771"/>
            <a:ext cx="9216572" cy="923330"/>
          </a:xfrm>
          <a:prstGeom prst="rect">
            <a:avLst/>
          </a:prstGeom>
          <a:noFill/>
        </p:spPr>
        <p:txBody>
          <a:bodyPr wrap="square" rtlCol="0">
            <a:spAutoFit/>
          </a:bodyPr>
          <a:lstStyle/>
          <a:p>
            <a:r>
              <a:rPr lang="en-US" sz="5400" dirty="0"/>
              <a:t>This introduces the next section.</a:t>
            </a:r>
          </a:p>
        </p:txBody>
      </p:sp>
      <p:cxnSp>
        <p:nvCxnSpPr>
          <p:cNvPr id="9" name="Straight Connector 8">
            <a:extLst>
              <a:ext uri="{FF2B5EF4-FFF2-40B4-BE49-F238E27FC236}">
                <a16:creationId xmlns:a16="http://schemas.microsoft.com/office/drawing/2014/main" id="{9FB67B0F-7C09-499D-B26F-207576914A4B}"/>
              </a:ext>
            </a:extLst>
          </p:cNvPr>
          <p:cNvCxnSpPr/>
          <p:nvPr/>
        </p:nvCxnSpPr>
        <p:spPr>
          <a:xfrm>
            <a:off x="3643086" y="1857829"/>
            <a:ext cx="4572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930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Colossae | Heart Soil">
            <a:extLst>
              <a:ext uri="{FF2B5EF4-FFF2-40B4-BE49-F238E27FC236}">
                <a16:creationId xmlns:a16="http://schemas.microsoft.com/office/drawing/2014/main" id="{0A61448D-613C-4270-9E71-9106C3CAA7BD}"/>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t="10511" b="13986"/>
          <a:stretch/>
        </p:blipFill>
        <p:spPr bwMode="auto">
          <a:xfrm>
            <a:off x="-13968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39" name="Rectangle 32">
            <a:extLst>
              <a:ext uri="{FF2B5EF4-FFF2-40B4-BE49-F238E27FC236}">
                <a16:creationId xmlns:a16="http://schemas.microsoft.com/office/drawing/2014/main" id="{D38A241E-0395-41E5-8607-BAA2799A43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4892040"/>
            <a:ext cx="12191999" cy="1965960"/>
          </a:xfrm>
          <a:prstGeom prst="rect">
            <a:avLst/>
          </a:prstGeom>
          <a:solidFill>
            <a:schemeClr val="bg1">
              <a:alpha val="7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4044F9A-55DB-4DA4-B4AC-9A84200E2322}"/>
              </a:ext>
            </a:extLst>
          </p:cNvPr>
          <p:cNvSpPr>
            <a:spLocks noGrp="1"/>
          </p:cNvSpPr>
          <p:nvPr>
            <p:ph type="ctrTitle"/>
          </p:nvPr>
        </p:nvSpPr>
        <p:spPr>
          <a:xfrm>
            <a:off x="969264" y="5154168"/>
            <a:ext cx="6973204" cy="1261872"/>
          </a:xfrm>
        </p:spPr>
        <p:txBody>
          <a:bodyPr anchor="ctr">
            <a:normAutofit/>
          </a:bodyPr>
          <a:lstStyle/>
          <a:p>
            <a:pPr algn="l"/>
            <a:r>
              <a:rPr lang="en-US" sz="4800" b="1">
                <a:solidFill>
                  <a:schemeClr val="tx1">
                    <a:lumMod val="85000"/>
                    <a:lumOff val="15000"/>
                  </a:schemeClr>
                </a:solidFill>
                <a:effectLst>
                  <a:outerShdw blurRad="38100" dist="38100" dir="2700000" algn="tl">
                    <a:srgbClr val="000000">
                      <a:alpha val="43137"/>
                    </a:srgbClr>
                  </a:outerShdw>
                </a:effectLst>
              </a:rPr>
              <a:t>Colossians and Philemon</a:t>
            </a:r>
          </a:p>
        </p:txBody>
      </p:sp>
      <p:sp>
        <p:nvSpPr>
          <p:cNvPr id="3" name="Subtitle 2">
            <a:extLst>
              <a:ext uri="{FF2B5EF4-FFF2-40B4-BE49-F238E27FC236}">
                <a16:creationId xmlns:a16="http://schemas.microsoft.com/office/drawing/2014/main" id="{5677C613-B89B-49F2-A1F5-0CDCE4A3AD1C}"/>
              </a:ext>
            </a:extLst>
          </p:cNvPr>
          <p:cNvSpPr>
            <a:spLocks noGrp="1"/>
          </p:cNvSpPr>
          <p:nvPr>
            <p:ph type="subTitle" idx="1"/>
          </p:nvPr>
        </p:nvSpPr>
        <p:spPr>
          <a:xfrm>
            <a:off x="8458200" y="5154168"/>
            <a:ext cx="2892986" cy="1261872"/>
          </a:xfrm>
        </p:spPr>
        <p:txBody>
          <a:bodyPr anchor="ctr">
            <a:normAutofit/>
          </a:bodyPr>
          <a:lstStyle/>
          <a:p>
            <a:pPr algn="l"/>
            <a:r>
              <a:rPr lang="en-US" sz="2000" b="1" dirty="0">
                <a:solidFill>
                  <a:schemeClr val="tx2"/>
                </a:solidFill>
              </a:rPr>
              <a:t>Lesson 8</a:t>
            </a:r>
          </a:p>
        </p:txBody>
      </p:sp>
      <p:cxnSp>
        <p:nvCxnSpPr>
          <p:cNvPr id="40" name="Straight Connector 34">
            <a:extLst>
              <a:ext uri="{FF2B5EF4-FFF2-40B4-BE49-F238E27FC236}">
                <a16:creationId xmlns:a16="http://schemas.microsoft.com/office/drawing/2014/main" id="{CE352288-84AD-4CA8-BCD5-76C29D34E1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138160" y="5325066"/>
            <a:ext cx="0" cy="9144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561378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581EF-0687-40E6-831E-6B25507F39F7}"/>
              </a:ext>
            </a:extLst>
          </p:cNvPr>
          <p:cNvSpPr>
            <a:spLocks noGrp="1"/>
          </p:cNvSpPr>
          <p:nvPr>
            <p:ph type="title"/>
          </p:nvPr>
        </p:nvSpPr>
        <p:spPr>
          <a:xfrm>
            <a:off x="431800" y="101757"/>
            <a:ext cx="8011258" cy="1325563"/>
          </a:xfrm>
        </p:spPr>
        <p:txBody>
          <a:bodyPr/>
          <a:lstStyle/>
          <a:p>
            <a:r>
              <a:rPr lang="en-US" b="1" dirty="0"/>
              <a:t>The Church is the Bride of Christ</a:t>
            </a:r>
          </a:p>
        </p:txBody>
      </p:sp>
      <p:pic>
        <p:nvPicPr>
          <p:cNvPr id="1028" name="Picture 4" descr="See the source image">
            <a:extLst>
              <a:ext uri="{FF2B5EF4-FFF2-40B4-BE49-F238E27FC236}">
                <a16:creationId xmlns:a16="http://schemas.microsoft.com/office/drawing/2014/main" id="{BDA5582B-72DB-430D-9849-BA693C84E7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1035" y="1375367"/>
            <a:ext cx="2938639" cy="4445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ee the source image">
            <a:extLst>
              <a:ext uri="{FF2B5EF4-FFF2-40B4-BE49-F238E27FC236}">
                <a16:creationId xmlns:a16="http://schemas.microsoft.com/office/drawing/2014/main" id="{312AB549-E679-48B9-BECF-BAE3722B01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8768" y="1375367"/>
            <a:ext cx="2754290" cy="441176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B3ED6802-C830-4B50-AF0E-63EA75B79878}"/>
              </a:ext>
            </a:extLst>
          </p:cNvPr>
          <p:cNvSpPr txBox="1"/>
          <p:nvPr/>
        </p:nvSpPr>
        <p:spPr>
          <a:xfrm>
            <a:off x="8578771" y="145737"/>
            <a:ext cx="3321129" cy="5863144"/>
          </a:xfrm>
          <a:prstGeom prst="rect">
            <a:avLst/>
          </a:prstGeom>
          <a:noFill/>
        </p:spPr>
        <p:txBody>
          <a:bodyPr wrap="square" rtlCol="0">
            <a:spAutoFit/>
          </a:bodyPr>
          <a:lstStyle/>
          <a:p>
            <a:r>
              <a:rPr lang="en-US" sz="2500" b="1" dirty="0"/>
              <a:t>“Christ also loved the church and gave Himself for her, </a:t>
            </a:r>
            <a:r>
              <a:rPr lang="en-US" sz="2500" b="1" baseline="30000" dirty="0"/>
              <a:t>26 </a:t>
            </a:r>
            <a:r>
              <a:rPr lang="en-US" sz="2500" b="1" dirty="0"/>
              <a:t>that He might sanctify and cleanse her with the washing of water by the word, </a:t>
            </a:r>
            <a:r>
              <a:rPr lang="en-US" sz="2500" b="1" baseline="30000" dirty="0"/>
              <a:t>27 </a:t>
            </a:r>
            <a:r>
              <a:rPr lang="en-US" sz="2500" b="1" dirty="0"/>
              <a:t>that He might present her to Himself </a:t>
            </a:r>
            <a:r>
              <a:rPr lang="en-US" sz="2500" b="1" dirty="0">
                <a:solidFill>
                  <a:srgbClr val="FF0000"/>
                </a:solidFill>
                <a:effectLst>
                  <a:outerShdw blurRad="38100" dist="38100" dir="2700000" algn="tl">
                    <a:srgbClr val="000000">
                      <a:alpha val="43137"/>
                    </a:srgbClr>
                  </a:outerShdw>
                </a:effectLst>
              </a:rPr>
              <a:t>a glorious church, not having spot or wrinkle or any such thing, but that she should be holy and without blemish.”</a:t>
            </a:r>
          </a:p>
          <a:p>
            <a:r>
              <a:rPr lang="en-US" sz="2500" b="1" dirty="0"/>
              <a:t>         -Ephesians 5:25-27</a:t>
            </a:r>
          </a:p>
        </p:txBody>
      </p:sp>
      <p:sp>
        <p:nvSpPr>
          <p:cNvPr id="6" name="TextBox 5">
            <a:extLst>
              <a:ext uri="{FF2B5EF4-FFF2-40B4-BE49-F238E27FC236}">
                <a16:creationId xmlns:a16="http://schemas.microsoft.com/office/drawing/2014/main" id="{916BF9EA-A839-4D1B-BBEC-F330225B53BE}"/>
              </a:ext>
            </a:extLst>
          </p:cNvPr>
          <p:cNvSpPr txBox="1"/>
          <p:nvPr/>
        </p:nvSpPr>
        <p:spPr>
          <a:xfrm>
            <a:off x="447879" y="1233840"/>
            <a:ext cx="1880208" cy="2677656"/>
          </a:xfrm>
          <a:prstGeom prst="rect">
            <a:avLst/>
          </a:prstGeom>
          <a:noFill/>
        </p:spPr>
        <p:txBody>
          <a:bodyPr wrap="square" rtlCol="0">
            <a:spAutoFit/>
          </a:bodyPr>
          <a:lstStyle/>
          <a:p>
            <a:r>
              <a:rPr lang="en-US" sz="2400" b="1" dirty="0"/>
              <a:t>What will be necessary for the woman on the left to look like the woman on the right?</a:t>
            </a:r>
          </a:p>
        </p:txBody>
      </p:sp>
      <p:sp>
        <p:nvSpPr>
          <p:cNvPr id="7" name="TextBox 6">
            <a:extLst>
              <a:ext uri="{FF2B5EF4-FFF2-40B4-BE49-F238E27FC236}">
                <a16:creationId xmlns:a16="http://schemas.microsoft.com/office/drawing/2014/main" id="{A5F20E7B-863F-4F1E-8994-1F76F2278FB2}"/>
              </a:ext>
            </a:extLst>
          </p:cNvPr>
          <p:cNvSpPr txBox="1"/>
          <p:nvPr/>
        </p:nvSpPr>
        <p:spPr>
          <a:xfrm>
            <a:off x="292100" y="3987666"/>
            <a:ext cx="2019908" cy="830997"/>
          </a:xfrm>
          <a:prstGeom prst="rect">
            <a:avLst/>
          </a:prstGeom>
          <a:noFill/>
        </p:spPr>
        <p:txBody>
          <a:bodyPr wrap="square" rtlCol="0">
            <a:spAutoFit/>
          </a:bodyPr>
          <a:lstStyle/>
          <a:p>
            <a:r>
              <a:rPr lang="en-US" sz="2400" b="1" dirty="0"/>
              <a:t>1. She would need a bath. </a:t>
            </a:r>
            <a:endParaRPr lang="en-US" dirty="0"/>
          </a:p>
        </p:txBody>
      </p:sp>
      <p:sp>
        <p:nvSpPr>
          <p:cNvPr id="11" name="TextBox 10">
            <a:extLst>
              <a:ext uri="{FF2B5EF4-FFF2-40B4-BE49-F238E27FC236}">
                <a16:creationId xmlns:a16="http://schemas.microsoft.com/office/drawing/2014/main" id="{EAD57379-83F2-443F-90E1-DB132F29BFD5}"/>
              </a:ext>
            </a:extLst>
          </p:cNvPr>
          <p:cNvSpPr txBox="1"/>
          <p:nvPr/>
        </p:nvSpPr>
        <p:spPr>
          <a:xfrm>
            <a:off x="292100" y="5614603"/>
            <a:ext cx="1880208" cy="830997"/>
          </a:xfrm>
          <a:prstGeom prst="rect">
            <a:avLst/>
          </a:prstGeom>
          <a:noFill/>
        </p:spPr>
        <p:txBody>
          <a:bodyPr wrap="square" rtlCol="0">
            <a:spAutoFit/>
          </a:bodyPr>
          <a:lstStyle/>
          <a:p>
            <a:r>
              <a:rPr lang="en-US" sz="2400" b="1" dirty="0"/>
              <a:t>2. Put on the bride’s dress</a:t>
            </a:r>
            <a:r>
              <a:rPr lang="en-US" dirty="0"/>
              <a:t>.</a:t>
            </a:r>
          </a:p>
        </p:txBody>
      </p:sp>
      <p:sp>
        <p:nvSpPr>
          <p:cNvPr id="10" name="TextBox 9">
            <a:extLst>
              <a:ext uri="{FF2B5EF4-FFF2-40B4-BE49-F238E27FC236}">
                <a16:creationId xmlns:a16="http://schemas.microsoft.com/office/drawing/2014/main" id="{77ABC5C9-E010-41FC-9A9F-0FD7BFF8A8B6}"/>
              </a:ext>
            </a:extLst>
          </p:cNvPr>
          <p:cNvSpPr txBox="1"/>
          <p:nvPr/>
        </p:nvSpPr>
        <p:spPr>
          <a:xfrm>
            <a:off x="2458344" y="5962595"/>
            <a:ext cx="11296242" cy="584775"/>
          </a:xfrm>
          <a:prstGeom prst="rect">
            <a:avLst/>
          </a:prstGeom>
          <a:noFill/>
        </p:spPr>
        <p:txBody>
          <a:bodyPr wrap="square" rtlCol="0">
            <a:spAutoFit/>
          </a:bodyPr>
          <a:lstStyle/>
          <a:p>
            <a:r>
              <a:rPr lang="en-US" sz="3200" dirty="0"/>
              <a:t>Which one does the Lord want His church to look like?</a:t>
            </a:r>
          </a:p>
        </p:txBody>
      </p:sp>
      <p:sp>
        <p:nvSpPr>
          <p:cNvPr id="12" name="TextBox 11">
            <a:extLst>
              <a:ext uri="{FF2B5EF4-FFF2-40B4-BE49-F238E27FC236}">
                <a16:creationId xmlns:a16="http://schemas.microsoft.com/office/drawing/2014/main" id="{371934B7-D929-45EE-B34A-6EC609B99E16}"/>
              </a:ext>
            </a:extLst>
          </p:cNvPr>
          <p:cNvSpPr txBox="1"/>
          <p:nvPr/>
        </p:nvSpPr>
        <p:spPr>
          <a:xfrm>
            <a:off x="292100" y="4793163"/>
            <a:ext cx="2035987" cy="830997"/>
          </a:xfrm>
          <a:prstGeom prst="rect">
            <a:avLst/>
          </a:prstGeom>
          <a:noFill/>
        </p:spPr>
        <p:txBody>
          <a:bodyPr wrap="square" rtlCol="0">
            <a:spAutoFit/>
          </a:bodyPr>
          <a:lstStyle/>
          <a:p>
            <a:r>
              <a:rPr lang="en-US" sz="2400" b="1" dirty="0"/>
              <a:t>2. Take off the dirty clothes</a:t>
            </a:r>
            <a:endParaRPr lang="en-US" dirty="0"/>
          </a:p>
        </p:txBody>
      </p:sp>
      <p:cxnSp>
        <p:nvCxnSpPr>
          <p:cNvPr id="4" name="Straight Connector 3">
            <a:extLst>
              <a:ext uri="{FF2B5EF4-FFF2-40B4-BE49-F238E27FC236}">
                <a16:creationId xmlns:a16="http://schemas.microsoft.com/office/drawing/2014/main" id="{FEC8C8B3-F689-4AFD-A42E-C982445DB950}"/>
              </a:ext>
            </a:extLst>
          </p:cNvPr>
          <p:cNvCxnSpPr/>
          <p:nvPr/>
        </p:nvCxnSpPr>
        <p:spPr>
          <a:xfrm>
            <a:off x="8734550" y="2064837"/>
            <a:ext cx="253850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2F2FEB-F033-429A-AB3B-97BE04852CC7}"/>
              </a:ext>
            </a:extLst>
          </p:cNvPr>
          <p:cNvCxnSpPr>
            <a:cxnSpLocks/>
          </p:cNvCxnSpPr>
          <p:nvPr/>
        </p:nvCxnSpPr>
        <p:spPr>
          <a:xfrm>
            <a:off x="8734550" y="2462897"/>
            <a:ext cx="2210954"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5838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up)">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ipe(left)">
                                      <p:cBhvr>
                                        <p:cTn id="39" dur="500"/>
                                        <p:tgtEl>
                                          <p:spTgt spid="4"/>
                                        </p:tgtEl>
                                      </p:cBhvr>
                                    </p:animEffect>
                                  </p:childTnLst>
                                </p:cTn>
                              </p:par>
                            </p:childTnLst>
                          </p:cTn>
                        </p:par>
                        <p:par>
                          <p:cTn id="40" fill="hold">
                            <p:stCondLst>
                              <p:cond delay="500"/>
                            </p:stCondLst>
                            <p:childTnLst>
                              <p:par>
                                <p:cTn id="41" presetID="22" presetClass="entr" presetSubtype="8"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left)">
                                      <p:cBhvr>
                                        <p:cTn id="43" dur="500"/>
                                        <p:tgtEl>
                                          <p:spTgt spid="14"/>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p:cTn id="48" dur="500" fill="hold"/>
                                        <p:tgtEl>
                                          <p:spTgt spid="12"/>
                                        </p:tgtEl>
                                        <p:attrNameLst>
                                          <p:attrName>ppt_w</p:attrName>
                                        </p:attrNameLst>
                                      </p:cBhvr>
                                      <p:tavLst>
                                        <p:tav tm="0">
                                          <p:val>
                                            <p:fltVal val="0"/>
                                          </p:val>
                                        </p:tav>
                                        <p:tav tm="100000">
                                          <p:val>
                                            <p:strVal val="#ppt_w"/>
                                          </p:val>
                                        </p:tav>
                                      </p:tavLst>
                                    </p:anim>
                                    <p:anim calcmode="lin" valueType="num">
                                      <p:cBhvr>
                                        <p:cTn id="49" dur="500" fill="hold"/>
                                        <p:tgtEl>
                                          <p:spTgt spid="12"/>
                                        </p:tgtEl>
                                        <p:attrNameLst>
                                          <p:attrName>ppt_h</p:attrName>
                                        </p:attrNameLst>
                                      </p:cBhvr>
                                      <p:tavLst>
                                        <p:tav tm="0">
                                          <p:val>
                                            <p:fltVal val="0"/>
                                          </p:val>
                                        </p:tav>
                                        <p:tav tm="100000">
                                          <p:val>
                                            <p:strVal val="#ppt_h"/>
                                          </p:val>
                                        </p:tav>
                                      </p:tavLst>
                                    </p:anim>
                                    <p:animEffect transition="in" filter="fade">
                                      <p:cBhvr>
                                        <p:cTn id="50" dur="500"/>
                                        <p:tgtEl>
                                          <p:spTgt spid="12"/>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ppt_w</p:attrName>
                                        </p:attrNameLst>
                                      </p:cBhvr>
                                      <p:tavLst>
                                        <p:tav tm="0">
                                          <p:val>
                                            <p:fltVal val="0"/>
                                          </p:val>
                                        </p:tav>
                                        <p:tav tm="100000">
                                          <p:val>
                                            <p:strVal val="#ppt_w"/>
                                          </p:val>
                                        </p:tav>
                                      </p:tavLst>
                                    </p:anim>
                                    <p:anim calcmode="lin" valueType="num">
                                      <p:cBhvr>
                                        <p:cTn id="56" dur="500" fill="hold"/>
                                        <p:tgtEl>
                                          <p:spTgt spid="11"/>
                                        </p:tgtEl>
                                        <p:attrNameLst>
                                          <p:attrName>ppt_h</p:attrName>
                                        </p:attrNameLst>
                                      </p:cBhvr>
                                      <p:tavLst>
                                        <p:tav tm="0">
                                          <p:val>
                                            <p:fltVal val="0"/>
                                          </p:val>
                                        </p:tav>
                                        <p:tav tm="100000">
                                          <p:val>
                                            <p:strVal val="#ppt_h"/>
                                          </p:val>
                                        </p:tav>
                                      </p:tavLst>
                                    </p:anim>
                                    <p:animEffect transition="in" filter="fade">
                                      <p:cBhvr>
                                        <p:cTn id="5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1" grpId="0"/>
      <p:bldP spid="10"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82295-1FF7-4803-B142-B96BA6266768}"/>
              </a:ext>
            </a:extLst>
          </p:cNvPr>
          <p:cNvSpPr>
            <a:spLocks noGrp="1"/>
          </p:cNvSpPr>
          <p:nvPr>
            <p:ph type="title"/>
          </p:nvPr>
        </p:nvSpPr>
        <p:spPr/>
        <p:txBody>
          <a:bodyPr/>
          <a:lstStyle/>
          <a:p>
            <a:r>
              <a:rPr lang="en-US" b="1" dirty="0"/>
              <a:t>Things to “put off”– </a:t>
            </a:r>
          </a:p>
        </p:txBody>
      </p:sp>
      <p:sp>
        <p:nvSpPr>
          <p:cNvPr id="3" name="Content Placeholder 2">
            <a:extLst>
              <a:ext uri="{FF2B5EF4-FFF2-40B4-BE49-F238E27FC236}">
                <a16:creationId xmlns:a16="http://schemas.microsoft.com/office/drawing/2014/main" id="{746FFA8C-D33E-4812-A90B-8986843C2386}"/>
              </a:ext>
            </a:extLst>
          </p:cNvPr>
          <p:cNvSpPr>
            <a:spLocks noGrp="1"/>
          </p:cNvSpPr>
          <p:nvPr>
            <p:ph idx="1"/>
          </p:nvPr>
        </p:nvSpPr>
        <p:spPr>
          <a:xfrm>
            <a:off x="1052443" y="1549400"/>
            <a:ext cx="10087114" cy="5168900"/>
          </a:xfrm>
        </p:spPr>
        <p:txBody>
          <a:bodyPr>
            <a:normAutofit fontScale="92500" lnSpcReduction="20000"/>
          </a:bodyPr>
          <a:lstStyle/>
          <a:p>
            <a:r>
              <a:rPr lang="en-US" sz="3600" b="1" dirty="0"/>
              <a:t>Fornication  </a:t>
            </a:r>
          </a:p>
          <a:p>
            <a:r>
              <a:rPr lang="en-US" sz="3600" b="1" dirty="0"/>
              <a:t>Uncleanness</a:t>
            </a:r>
          </a:p>
          <a:p>
            <a:r>
              <a:rPr lang="en-US" sz="3600" b="1" dirty="0"/>
              <a:t>Evil Desire</a:t>
            </a:r>
          </a:p>
          <a:p>
            <a:r>
              <a:rPr lang="en-US" sz="3600" b="1" dirty="0"/>
              <a:t>Covetousness</a:t>
            </a:r>
          </a:p>
          <a:p>
            <a:r>
              <a:rPr lang="en-US" sz="3600" b="1" dirty="0"/>
              <a:t>Anger</a:t>
            </a:r>
          </a:p>
          <a:p>
            <a:r>
              <a:rPr lang="en-US" sz="3600" b="1" dirty="0"/>
              <a:t>Wrath</a:t>
            </a:r>
          </a:p>
          <a:p>
            <a:r>
              <a:rPr lang="en-US" sz="3600" b="1" dirty="0"/>
              <a:t>Malice</a:t>
            </a:r>
          </a:p>
          <a:p>
            <a:r>
              <a:rPr lang="en-US" sz="3600" b="1" dirty="0"/>
              <a:t>Blasphemy</a:t>
            </a:r>
          </a:p>
          <a:p>
            <a:r>
              <a:rPr lang="en-US" sz="3600" b="1" dirty="0"/>
              <a:t>Filthy Language</a:t>
            </a:r>
          </a:p>
          <a:p>
            <a:r>
              <a:rPr lang="en-US" sz="3600" b="1" dirty="0"/>
              <a:t>Lying</a:t>
            </a:r>
          </a:p>
          <a:p>
            <a:endParaRPr lang="en-US" sz="3600" b="1" dirty="0"/>
          </a:p>
        </p:txBody>
      </p:sp>
    </p:spTree>
    <p:extLst>
      <p:ext uri="{BB962C8B-B14F-4D97-AF65-F5344CB8AC3E}">
        <p14:creationId xmlns:p14="http://schemas.microsoft.com/office/powerpoint/2010/main" val="2115772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079AB-3BEB-4971-8E4B-4FFF384111C1}"/>
              </a:ext>
            </a:extLst>
          </p:cNvPr>
          <p:cNvSpPr>
            <a:spLocks noGrp="1"/>
          </p:cNvSpPr>
          <p:nvPr>
            <p:ph type="title"/>
          </p:nvPr>
        </p:nvSpPr>
        <p:spPr>
          <a:xfrm>
            <a:off x="419100" y="365125"/>
            <a:ext cx="10934700" cy="1325563"/>
          </a:xfrm>
        </p:spPr>
        <p:txBody>
          <a:bodyPr/>
          <a:lstStyle/>
          <a:p>
            <a:r>
              <a:rPr lang="en-US" b="1" dirty="0"/>
              <a:t>Reasons we must “put off” these things:</a:t>
            </a:r>
          </a:p>
        </p:txBody>
      </p:sp>
      <p:sp>
        <p:nvSpPr>
          <p:cNvPr id="4" name="Content Placeholder 3">
            <a:extLst>
              <a:ext uri="{FF2B5EF4-FFF2-40B4-BE49-F238E27FC236}">
                <a16:creationId xmlns:a16="http://schemas.microsoft.com/office/drawing/2014/main" id="{665CFB8E-C6A1-4AD9-AAE6-D2C32FE0DF18}"/>
              </a:ext>
            </a:extLst>
          </p:cNvPr>
          <p:cNvSpPr>
            <a:spLocks noGrp="1"/>
          </p:cNvSpPr>
          <p:nvPr>
            <p:ph sz="half" idx="1"/>
          </p:nvPr>
        </p:nvSpPr>
        <p:spPr>
          <a:xfrm>
            <a:off x="419100" y="1498246"/>
            <a:ext cx="2705100" cy="4351338"/>
          </a:xfrm>
        </p:spPr>
        <p:txBody>
          <a:bodyPr>
            <a:normAutofit/>
          </a:bodyPr>
          <a:lstStyle/>
          <a:p>
            <a:r>
              <a:rPr lang="en-US" dirty="0"/>
              <a:t>Verse 3</a:t>
            </a:r>
          </a:p>
          <a:p>
            <a:endParaRPr lang="en-US" sz="800" dirty="0"/>
          </a:p>
          <a:p>
            <a:r>
              <a:rPr lang="en-US" dirty="0"/>
              <a:t>Verses 4-5</a:t>
            </a:r>
          </a:p>
          <a:p>
            <a:endParaRPr lang="en-US" sz="3200" dirty="0"/>
          </a:p>
          <a:p>
            <a:r>
              <a:rPr lang="en-US" dirty="0"/>
              <a:t>Verse 6</a:t>
            </a:r>
          </a:p>
          <a:p>
            <a:pPr marL="0" indent="0">
              <a:buNone/>
            </a:pPr>
            <a:endParaRPr lang="en-US" sz="5400" dirty="0"/>
          </a:p>
          <a:p>
            <a:pPr marL="0" indent="0">
              <a:buNone/>
            </a:pPr>
            <a:endParaRPr lang="en-US" sz="1200" dirty="0"/>
          </a:p>
          <a:p>
            <a:r>
              <a:rPr lang="en-US" dirty="0"/>
              <a:t>Verses7, 9-10 </a:t>
            </a:r>
          </a:p>
        </p:txBody>
      </p:sp>
      <p:sp>
        <p:nvSpPr>
          <p:cNvPr id="5" name="Content Placeholder 4">
            <a:extLst>
              <a:ext uri="{FF2B5EF4-FFF2-40B4-BE49-F238E27FC236}">
                <a16:creationId xmlns:a16="http://schemas.microsoft.com/office/drawing/2014/main" id="{FC3964F4-CF36-4C5A-9832-49529E5443BB}"/>
              </a:ext>
            </a:extLst>
          </p:cNvPr>
          <p:cNvSpPr>
            <a:spLocks noGrp="1"/>
          </p:cNvSpPr>
          <p:nvPr>
            <p:ph sz="half" idx="2"/>
          </p:nvPr>
        </p:nvSpPr>
        <p:spPr>
          <a:xfrm>
            <a:off x="3124200" y="1498246"/>
            <a:ext cx="8648700" cy="5105753"/>
          </a:xfrm>
        </p:spPr>
        <p:txBody>
          <a:bodyPr>
            <a:normAutofit/>
          </a:bodyPr>
          <a:lstStyle/>
          <a:p>
            <a:r>
              <a:rPr lang="en-US" b="1" i="0" baseline="30000" dirty="0">
                <a:solidFill>
                  <a:srgbClr val="000000"/>
                </a:solidFill>
                <a:effectLst/>
                <a:latin typeface="system-ui"/>
              </a:rPr>
              <a:t>3 </a:t>
            </a:r>
            <a:r>
              <a:rPr lang="en-US" b="0" i="0" dirty="0">
                <a:solidFill>
                  <a:srgbClr val="000000"/>
                </a:solidFill>
                <a:effectLst/>
                <a:latin typeface="system-ui"/>
              </a:rPr>
              <a:t>For you died, and your life is hidden with Christ in God.</a:t>
            </a:r>
          </a:p>
          <a:p>
            <a:pPr algn="l"/>
            <a:r>
              <a:rPr lang="en-US" b="1" i="0" baseline="30000" dirty="0">
                <a:solidFill>
                  <a:srgbClr val="000000"/>
                </a:solidFill>
                <a:effectLst/>
                <a:latin typeface="system-ui"/>
              </a:rPr>
              <a:t>4 </a:t>
            </a:r>
            <a:r>
              <a:rPr lang="en-US" b="0" i="0" dirty="0">
                <a:solidFill>
                  <a:srgbClr val="000000"/>
                </a:solidFill>
                <a:effectLst/>
                <a:latin typeface="system-ui"/>
              </a:rPr>
              <a:t>When Christ </a:t>
            </a:r>
            <a:r>
              <a:rPr lang="en-US" b="0" i="1" dirty="0">
                <a:solidFill>
                  <a:srgbClr val="000000"/>
                </a:solidFill>
                <a:effectLst/>
                <a:latin typeface="system-ui"/>
              </a:rPr>
              <a:t>who is</a:t>
            </a:r>
            <a:r>
              <a:rPr lang="en-US" b="0" i="0" dirty="0">
                <a:solidFill>
                  <a:srgbClr val="000000"/>
                </a:solidFill>
                <a:effectLst/>
                <a:latin typeface="system-ui"/>
              </a:rPr>
              <a:t> our life appears, then you also will appear with Him in glory.  </a:t>
            </a:r>
            <a:r>
              <a:rPr lang="en-US" b="1" i="0" baseline="30000" dirty="0">
                <a:solidFill>
                  <a:srgbClr val="000000"/>
                </a:solidFill>
                <a:effectLst/>
                <a:latin typeface="system-ui"/>
              </a:rPr>
              <a:t>5 </a:t>
            </a:r>
            <a:r>
              <a:rPr lang="en-US" b="0" i="0" dirty="0">
                <a:solidFill>
                  <a:srgbClr val="000000"/>
                </a:solidFill>
                <a:effectLst/>
                <a:latin typeface="system-ui"/>
              </a:rPr>
              <a:t>Therefore put to death your members which are on the earth: (1 Cor. 6:13-15)</a:t>
            </a:r>
          </a:p>
          <a:p>
            <a:pPr algn="l"/>
            <a:r>
              <a:rPr lang="en-US" b="0" i="0" dirty="0">
                <a:solidFill>
                  <a:srgbClr val="000000"/>
                </a:solidFill>
                <a:effectLst/>
                <a:latin typeface="system-ui"/>
              </a:rPr>
              <a:t> </a:t>
            </a:r>
            <a:r>
              <a:rPr lang="en-US" b="1" i="0" baseline="30000" dirty="0">
                <a:solidFill>
                  <a:srgbClr val="000000"/>
                </a:solidFill>
                <a:effectLst/>
                <a:latin typeface="system-ui"/>
              </a:rPr>
              <a:t>6 </a:t>
            </a:r>
            <a:r>
              <a:rPr lang="en-US" b="0" i="0" dirty="0">
                <a:solidFill>
                  <a:srgbClr val="000000"/>
                </a:solidFill>
                <a:effectLst/>
                <a:latin typeface="system-ui"/>
              </a:rPr>
              <a:t>Because of these things the wrath of God is coming upon the sons of disobedience, </a:t>
            </a:r>
            <a:r>
              <a:rPr lang="en-US" b="1" i="0" baseline="30000" dirty="0">
                <a:solidFill>
                  <a:srgbClr val="000000"/>
                </a:solidFill>
                <a:effectLst/>
                <a:latin typeface="system-ui"/>
              </a:rPr>
              <a:t>7 </a:t>
            </a:r>
            <a:r>
              <a:rPr lang="en-US" b="0" i="0" dirty="0">
                <a:solidFill>
                  <a:srgbClr val="000000"/>
                </a:solidFill>
                <a:effectLst/>
                <a:latin typeface="system-ui"/>
              </a:rPr>
              <a:t>in which you yourselves once walked when you lived in them.            							(See Ephesians 5:6)</a:t>
            </a:r>
          </a:p>
          <a:p>
            <a:pPr algn="l"/>
            <a:r>
              <a:rPr lang="en-US" dirty="0">
                <a:solidFill>
                  <a:srgbClr val="000000"/>
                </a:solidFill>
                <a:latin typeface="system-ui"/>
              </a:rPr>
              <a:t>“…you </a:t>
            </a:r>
            <a:r>
              <a:rPr lang="en-US" b="0" i="0" dirty="0">
                <a:solidFill>
                  <a:srgbClr val="000000"/>
                </a:solidFill>
                <a:effectLst/>
                <a:latin typeface="system-ui"/>
              </a:rPr>
              <a:t>have put off the old man with his deeds, </a:t>
            </a:r>
            <a:r>
              <a:rPr lang="en-US" b="1" i="0" baseline="30000" dirty="0">
                <a:solidFill>
                  <a:srgbClr val="000000"/>
                </a:solidFill>
                <a:effectLst/>
                <a:latin typeface="system-ui"/>
              </a:rPr>
              <a:t>10 </a:t>
            </a:r>
            <a:r>
              <a:rPr lang="en-US" b="0" i="0" dirty="0">
                <a:solidFill>
                  <a:srgbClr val="000000"/>
                </a:solidFill>
                <a:effectLst/>
                <a:latin typeface="system-ui"/>
              </a:rPr>
              <a:t>and have put on the new </a:t>
            </a:r>
            <a:r>
              <a:rPr lang="en-US" b="0" i="1" dirty="0">
                <a:solidFill>
                  <a:srgbClr val="000000"/>
                </a:solidFill>
                <a:effectLst/>
                <a:latin typeface="system-ui"/>
              </a:rPr>
              <a:t>man</a:t>
            </a:r>
            <a:r>
              <a:rPr lang="en-US" b="0" i="0" dirty="0">
                <a:solidFill>
                  <a:srgbClr val="000000"/>
                </a:solidFill>
                <a:effectLst/>
                <a:latin typeface="system-ui"/>
              </a:rPr>
              <a:t> who is renewed in knowledge according to the image of Him who created him”.</a:t>
            </a:r>
          </a:p>
          <a:p>
            <a:endParaRPr lang="en-US" dirty="0"/>
          </a:p>
        </p:txBody>
      </p:sp>
    </p:spTree>
    <p:extLst>
      <p:ext uri="{BB962C8B-B14F-4D97-AF65-F5344CB8AC3E}">
        <p14:creationId xmlns:p14="http://schemas.microsoft.com/office/powerpoint/2010/main" val="4095325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subTnLst>
                                    <p:animClr clrSpc="rgb" dir="cw">
                                      <p:cBhvr override="childStyle">
                                        <p:cTn dur="1" fill="hold" display="0" masterRel="nextClick" afterEffect="1"/>
                                        <p:tgtEl>
                                          <p:spTgt spid="5">
                                            <p:txEl>
                                              <p:pRg st="0" end="0"/>
                                            </p:txEl>
                                          </p:spTgt>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subTnLst>
                                    <p:animClr clrSpc="rgb" dir="cw">
                                      <p:cBhvr override="childStyle">
                                        <p:cTn dur="1" fill="hold" display="0" masterRel="nextClick" afterEffect="1"/>
                                        <p:tgtEl>
                                          <p:spTgt spid="5">
                                            <p:txEl>
                                              <p:pRg st="1" end="1"/>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subTnLst>
                                    <p:animClr clrSpc="rgb" dir="cw">
                                      <p:cBhvr override="childStyle">
                                        <p:cTn dur="1" fill="hold" display="0" masterRel="nextClick" afterEffect="1"/>
                                        <p:tgtEl>
                                          <p:spTgt spid="5">
                                            <p:txEl>
                                              <p:pRg st="2" end="2"/>
                                            </p:txEl>
                                          </p:spTgt>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subTnLst>
                                    <p:animClr clrSpc="rgb" dir="cw">
                                      <p:cBhvr override="childStyle">
                                        <p:cTn dur="1" fill="hold" display="0" masterRel="nextClick" afterEffect="1"/>
                                        <p:tgtEl>
                                          <p:spTgt spid="5">
                                            <p:txEl>
                                              <p:pRg st="3" end="3"/>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E6E81-0819-4949-B0AA-24F67F5BDAD6}"/>
              </a:ext>
            </a:extLst>
          </p:cNvPr>
          <p:cNvSpPr>
            <a:spLocks noGrp="1"/>
          </p:cNvSpPr>
          <p:nvPr>
            <p:ph type="title"/>
          </p:nvPr>
        </p:nvSpPr>
        <p:spPr>
          <a:xfrm>
            <a:off x="838200" y="254000"/>
            <a:ext cx="10515600" cy="1325563"/>
          </a:xfrm>
        </p:spPr>
        <p:txBody>
          <a:bodyPr/>
          <a:lstStyle/>
          <a:p>
            <a:r>
              <a:rPr lang="en-US" b="1" dirty="0"/>
              <a:t>Colossians 3:9-11</a:t>
            </a:r>
          </a:p>
        </p:txBody>
      </p:sp>
      <p:sp>
        <p:nvSpPr>
          <p:cNvPr id="3" name="Content Placeholder 2">
            <a:extLst>
              <a:ext uri="{FF2B5EF4-FFF2-40B4-BE49-F238E27FC236}">
                <a16:creationId xmlns:a16="http://schemas.microsoft.com/office/drawing/2014/main" id="{4377A51D-F534-4C57-BB83-91965F7E82D0}"/>
              </a:ext>
            </a:extLst>
          </p:cNvPr>
          <p:cNvSpPr>
            <a:spLocks noGrp="1"/>
          </p:cNvSpPr>
          <p:nvPr>
            <p:ph idx="1"/>
          </p:nvPr>
        </p:nvSpPr>
        <p:spPr>
          <a:xfrm>
            <a:off x="508000" y="1385888"/>
            <a:ext cx="11379199" cy="5218112"/>
          </a:xfrm>
        </p:spPr>
        <p:txBody>
          <a:bodyPr>
            <a:noAutofit/>
          </a:bodyPr>
          <a:lstStyle/>
          <a:p>
            <a:r>
              <a:rPr lang="en-US" b="0" i="0" dirty="0">
                <a:solidFill>
                  <a:srgbClr val="000000"/>
                </a:solidFill>
                <a:effectLst/>
                <a:latin typeface="system-ui"/>
              </a:rPr>
              <a:t>“,,,you have put off the old man with his deeds, </a:t>
            </a:r>
            <a:r>
              <a:rPr lang="en-US" b="1" i="0" baseline="30000" dirty="0">
                <a:solidFill>
                  <a:srgbClr val="000000"/>
                </a:solidFill>
                <a:effectLst/>
                <a:latin typeface="system-ui"/>
              </a:rPr>
              <a:t>10 </a:t>
            </a:r>
            <a:r>
              <a:rPr lang="en-US" b="0" i="0" dirty="0">
                <a:solidFill>
                  <a:srgbClr val="000000"/>
                </a:solidFill>
                <a:effectLst/>
                <a:latin typeface="system-ui"/>
              </a:rPr>
              <a:t>and have put on the </a:t>
            </a:r>
            <a:r>
              <a:rPr lang="en-US" b="1" i="0" dirty="0">
                <a:solidFill>
                  <a:srgbClr val="000000"/>
                </a:solidFill>
                <a:effectLst/>
                <a:latin typeface="system-ui"/>
              </a:rPr>
              <a:t>new </a:t>
            </a:r>
            <a:r>
              <a:rPr lang="en-US" b="1" i="1" dirty="0">
                <a:solidFill>
                  <a:srgbClr val="000000"/>
                </a:solidFill>
                <a:effectLst/>
                <a:latin typeface="system-ui"/>
              </a:rPr>
              <a:t>man</a:t>
            </a:r>
            <a:r>
              <a:rPr lang="en-US" b="1" i="0" dirty="0">
                <a:solidFill>
                  <a:srgbClr val="000000"/>
                </a:solidFill>
                <a:effectLst/>
                <a:latin typeface="system-ui"/>
              </a:rPr>
              <a:t> who is renewed in knowledge according to the image of Him who created him, </a:t>
            </a:r>
            <a:r>
              <a:rPr lang="en-US" b="1" i="0" baseline="30000" dirty="0">
                <a:solidFill>
                  <a:srgbClr val="000000"/>
                </a:solidFill>
                <a:effectLst/>
                <a:latin typeface="system-ui"/>
              </a:rPr>
              <a:t>11 </a:t>
            </a:r>
            <a:r>
              <a:rPr lang="en-US" b="0" i="0" dirty="0">
                <a:solidFill>
                  <a:srgbClr val="000000"/>
                </a:solidFill>
                <a:effectLst/>
                <a:latin typeface="system-ui"/>
              </a:rPr>
              <a:t>where there is neither Greek nor Jew, circumcised nor uncircumcised, barbarian, Scythian, slave </a:t>
            </a:r>
            <a:r>
              <a:rPr lang="en-US" b="0" i="1" dirty="0">
                <a:solidFill>
                  <a:srgbClr val="000000"/>
                </a:solidFill>
                <a:effectLst/>
                <a:latin typeface="system-ui"/>
              </a:rPr>
              <a:t>nor</a:t>
            </a:r>
            <a:r>
              <a:rPr lang="en-US" b="0" i="0" dirty="0">
                <a:solidFill>
                  <a:srgbClr val="000000"/>
                </a:solidFill>
                <a:effectLst/>
                <a:latin typeface="system-ui"/>
              </a:rPr>
              <a:t> free, but Christ </a:t>
            </a:r>
            <a:r>
              <a:rPr lang="en-US" b="0" i="1" dirty="0">
                <a:solidFill>
                  <a:srgbClr val="000000"/>
                </a:solidFill>
                <a:effectLst/>
                <a:latin typeface="system-ui"/>
              </a:rPr>
              <a:t>is</a:t>
            </a:r>
            <a:r>
              <a:rPr lang="en-US" b="0" i="0" dirty="0">
                <a:solidFill>
                  <a:srgbClr val="000000"/>
                </a:solidFill>
                <a:effectLst/>
                <a:latin typeface="system-ui"/>
              </a:rPr>
              <a:t> all and in all.</a:t>
            </a:r>
          </a:p>
          <a:p>
            <a:r>
              <a:rPr lang="en-US" dirty="0">
                <a:solidFill>
                  <a:srgbClr val="000000"/>
                </a:solidFill>
                <a:latin typeface="system-ui"/>
              </a:rPr>
              <a:t>Jesus did not make such distinctions. </a:t>
            </a:r>
          </a:p>
          <a:p>
            <a:r>
              <a:rPr lang="en-US" b="1" dirty="0">
                <a:solidFill>
                  <a:srgbClr val="000000"/>
                </a:solidFill>
                <a:latin typeface="system-ui"/>
              </a:rPr>
              <a:t>“Christ is all and in all!”</a:t>
            </a:r>
          </a:p>
          <a:p>
            <a:r>
              <a:rPr lang="en-US" b="1" baseline="30000" dirty="0"/>
              <a:t>12 </a:t>
            </a:r>
            <a:r>
              <a:rPr lang="en-US" dirty="0"/>
              <a:t>Therefore, as </a:t>
            </a:r>
            <a:r>
              <a:rPr lang="en-US" i="1" dirty="0"/>
              <a:t>the</a:t>
            </a:r>
            <a:r>
              <a:rPr lang="en-US" dirty="0"/>
              <a:t> elect of God, holy and beloved, </a:t>
            </a:r>
            <a:r>
              <a:rPr lang="en-US" b="1" u="sng" dirty="0"/>
              <a:t>put on </a:t>
            </a:r>
            <a:r>
              <a:rPr lang="en-US" dirty="0"/>
              <a:t>tender mercies, kindness, humility, meekness, longsuffering; </a:t>
            </a:r>
            <a:r>
              <a:rPr lang="en-US" b="1" baseline="30000" dirty="0"/>
              <a:t>13 </a:t>
            </a:r>
            <a:r>
              <a:rPr lang="en-US" dirty="0"/>
              <a:t>bearing with one another, and forgiving one another, if anyone has a complaint against another; even as Christ forgave you, so you also </a:t>
            </a:r>
            <a:r>
              <a:rPr lang="en-US" i="1" dirty="0"/>
              <a:t>must do.</a:t>
            </a:r>
            <a:r>
              <a:rPr lang="en-US" dirty="0"/>
              <a:t> </a:t>
            </a:r>
            <a:r>
              <a:rPr lang="en-US" b="1" baseline="30000" dirty="0"/>
              <a:t>14 </a:t>
            </a:r>
            <a:r>
              <a:rPr lang="en-US" dirty="0"/>
              <a:t>But above all these things put on love, which is the bond of perfection.</a:t>
            </a:r>
          </a:p>
          <a:p>
            <a:r>
              <a:rPr lang="en-US" dirty="0">
                <a:solidFill>
                  <a:srgbClr val="000000"/>
                </a:solidFill>
                <a:latin typeface="system-ui"/>
              </a:rPr>
              <a:t>All of the qualities to be “put on” are seen in Christ!</a:t>
            </a:r>
          </a:p>
          <a:p>
            <a:endParaRPr lang="en-US" dirty="0"/>
          </a:p>
        </p:txBody>
      </p:sp>
    </p:spTree>
    <p:extLst>
      <p:ext uri="{BB962C8B-B14F-4D97-AF65-F5344CB8AC3E}">
        <p14:creationId xmlns:p14="http://schemas.microsoft.com/office/powerpoint/2010/main" val="3928751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991BFE-F6AB-47D6-90CF-BED427E17495}"/>
              </a:ext>
            </a:extLst>
          </p:cNvPr>
          <p:cNvSpPr>
            <a:spLocks noGrp="1"/>
          </p:cNvSpPr>
          <p:nvPr>
            <p:ph type="title"/>
          </p:nvPr>
        </p:nvSpPr>
        <p:spPr/>
        <p:txBody>
          <a:bodyPr/>
          <a:lstStyle/>
          <a:p>
            <a:r>
              <a:rPr lang="en-US" b="1" dirty="0"/>
              <a:t>“Put off”         “Put on”                  Jesus</a:t>
            </a:r>
          </a:p>
        </p:txBody>
      </p:sp>
      <p:sp>
        <p:nvSpPr>
          <p:cNvPr id="5" name="Content Placeholder 4">
            <a:extLst>
              <a:ext uri="{FF2B5EF4-FFF2-40B4-BE49-F238E27FC236}">
                <a16:creationId xmlns:a16="http://schemas.microsoft.com/office/drawing/2014/main" id="{C50AE9DB-D3FC-46A8-817F-8BE8D45EFAAA}"/>
              </a:ext>
            </a:extLst>
          </p:cNvPr>
          <p:cNvSpPr>
            <a:spLocks noGrp="1"/>
          </p:cNvSpPr>
          <p:nvPr>
            <p:ph sz="half" idx="1"/>
          </p:nvPr>
        </p:nvSpPr>
        <p:spPr>
          <a:xfrm>
            <a:off x="838200" y="1543502"/>
            <a:ext cx="3109686" cy="4351338"/>
          </a:xfrm>
        </p:spPr>
        <p:txBody>
          <a:bodyPr>
            <a:normAutofit fontScale="92500" lnSpcReduction="20000"/>
          </a:bodyPr>
          <a:lstStyle/>
          <a:p>
            <a:r>
              <a:rPr lang="en-US" sz="3000" b="1" dirty="0"/>
              <a:t>Fornication  </a:t>
            </a:r>
          </a:p>
          <a:p>
            <a:r>
              <a:rPr lang="en-US" sz="3000" b="1" dirty="0" err="1"/>
              <a:t>Uncleannes</a:t>
            </a:r>
            <a:r>
              <a:rPr lang="en-US" sz="3000" b="1" dirty="0"/>
              <a:t>(s</a:t>
            </a:r>
          </a:p>
          <a:p>
            <a:r>
              <a:rPr lang="en-US" sz="3000" b="1" dirty="0"/>
              <a:t>Evil Desire</a:t>
            </a:r>
          </a:p>
          <a:p>
            <a:r>
              <a:rPr lang="en-US" sz="3000" b="1" dirty="0"/>
              <a:t>Covetousness</a:t>
            </a:r>
          </a:p>
          <a:p>
            <a:r>
              <a:rPr lang="en-US" sz="3000" b="1" dirty="0"/>
              <a:t>Anger</a:t>
            </a:r>
          </a:p>
          <a:p>
            <a:r>
              <a:rPr lang="en-US" sz="3000" b="1" dirty="0"/>
              <a:t>Wrath</a:t>
            </a:r>
          </a:p>
          <a:p>
            <a:r>
              <a:rPr lang="en-US" sz="3000" b="1" dirty="0"/>
              <a:t>Malice</a:t>
            </a:r>
          </a:p>
          <a:p>
            <a:r>
              <a:rPr lang="en-US" sz="3000" b="1" dirty="0"/>
              <a:t>Blasphemy</a:t>
            </a:r>
          </a:p>
          <a:p>
            <a:r>
              <a:rPr lang="en-US" sz="3000" b="1" dirty="0"/>
              <a:t>Filthy Language</a:t>
            </a:r>
          </a:p>
          <a:p>
            <a:r>
              <a:rPr lang="en-US" sz="3000" b="1" dirty="0"/>
              <a:t>Lying</a:t>
            </a:r>
          </a:p>
          <a:p>
            <a:endParaRPr lang="en-US" dirty="0"/>
          </a:p>
        </p:txBody>
      </p:sp>
      <p:sp>
        <p:nvSpPr>
          <p:cNvPr id="6" name="Content Placeholder 5">
            <a:extLst>
              <a:ext uri="{FF2B5EF4-FFF2-40B4-BE49-F238E27FC236}">
                <a16:creationId xmlns:a16="http://schemas.microsoft.com/office/drawing/2014/main" id="{A2B609BF-9627-4011-8F38-19801C7FE842}"/>
              </a:ext>
            </a:extLst>
          </p:cNvPr>
          <p:cNvSpPr>
            <a:spLocks noGrp="1"/>
          </p:cNvSpPr>
          <p:nvPr>
            <p:ph sz="half" idx="2"/>
          </p:nvPr>
        </p:nvSpPr>
        <p:spPr>
          <a:xfrm>
            <a:off x="6255657" y="1543501"/>
            <a:ext cx="5675086" cy="4949373"/>
          </a:xfrm>
        </p:spPr>
        <p:txBody>
          <a:bodyPr>
            <a:normAutofit fontScale="92500" lnSpcReduction="20000"/>
          </a:bodyPr>
          <a:lstStyle/>
          <a:p>
            <a:r>
              <a:rPr lang="en-US" sz="3000" b="1" dirty="0"/>
              <a:t>“Seeing the multitudes” </a:t>
            </a:r>
          </a:p>
          <a:p>
            <a:r>
              <a:rPr lang="en-US" sz="3000" b="1" dirty="0"/>
              <a:t>“Go tell His disciples—and Peter”</a:t>
            </a:r>
          </a:p>
          <a:p>
            <a:r>
              <a:rPr lang="en-US" sz="3000" b="1" dirty="0"/>
              <a:t>Washing the Disciples’ feet</a:t>
            </a:r>
          </a:p>
          <a:p>
            <a:r>
              <a:rPr lang="en-US" sz="3000" b="1" dirty="0"/>
              <a:t>1 Peter 2:22-23</a:t>
            </a:r>
          </a:p>
          <a:p>
            <a:r>
              <a:rPr lang="en-US" sz="3000" b="1" dirty="0"/>
              <a:t>When disciples failed to heal</a:t>
            </a:r>
          </a:p>
          <a:p>
            <a:r>
              <a:rPr lang="en-US" sz="3000" b="1" dirty="0"/>
              <a:t>Matthew 26:53</a:t>
            </a:r>
          </a:p>
          <a:p>
            <a:r>
              <a:rPr lang="en-US" sz="3000" b="1" dirty="0"/>
              <a:t>“Father, forgive them…”</a:t>
            </a:r>
          </a:p>
          <a:p>
            <a:r>
              <a:rPr lang="en-US" sz="3000" b="1" dirty="0"/>
              <a:t>John 13:1</a:t>
            </a:r>
          </a:p>
          <a:p>
            <a:pPr marL="0" indent="0">
              <a:buNone/>
            </a:pPr>
            <a:endParaRPr lang="en-US" sz="3000" b="1" dirty="0"/>
          </a:p>
        </p:txBody>
      </p:sp>
      <p:sp>
        <p:nvSpPr>
          <p:cNvPr id="8" name="Content Placeholder 4">
            <a:extLst>
              <a:ext uri="{FF2B5EF4-FFF2-40B4-BE49-F238E27FC236}">
                <a16:creationId xmlns:a16="http://schemas.microsoft.com/office/drawing/2014/main" id="{81795204-2669-4580-AC09-37BEB8BA03B0}"/>
              </a:ext>
            </a:extLst>
          </p:cNvPr>
          <p:cNvSpPr txBox="1">
            <a:spLocks/>
          </p:cNvSpPr>
          <p:nvPr/>
        </p:nvSpPr>
        <p:spPr>
          <a:xfrm>
            <a:off x="3632200" y="1474107"/>
            <a:ext cx="2913743" cy="354944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Compassion</a:t>
            </a:r>
          </a:p>
          <a:p>
            <a:r>
              <a:rPr lang="en-US" b="1" dirty="0"/>
              <a:t>Kindness </a:t>
            </a:r>
          </a:p>
          <a:p>
            <a:r>
              <a:rPr lang="en-US" b="1" dirty="0"/>
              <a:t>Humility</a:t>
            </a:r>
          </a:p>
          <a:p>
            <a:r>
              <a:rPr lang="en-US" b="1" dirty="0"/>
              <a:t>Meekness</a:t>
            </a:r>
          </a:p>
          <a:p>
            <a:r>
              <a:rPr lang="en-US" b="1" dirty="0"/>
              <a:t>Long suffering</a:t>
            </a:r>
          </a:p>
          <a:p>
            <a:r>
              <a:rPr lang="en-US" b="1" dirty="0"/>
              <a:t>Forbearance</a:t>
            </a:r>
          </a:p>
          <a:p>
            <a:r>
              <a:rPr lang="en-US" b="1" dirty="0"/>
              <a:t>Forgiveness</a:t>
            </a:r>
          </a:p>
          <a:p>
            <a:r>
              <a:rPr lang="en-US" b="1" dirty="0"/>
              <a:t>Love</a:t>
            </a:r>
          </a:p>
          <a:p>
            <a:endParaRPr lang="en-US" b="1" dirty="0"/>
          </a:p>
          <a:p>
            <a:endParaRPr lang="en-US" b="1" dirty="0"/>
          </a:p>
          <a:p>
            <a:endParaRPr lang="en-US" b="1" dirty="0"/>
          </a:p>
          <a:p>
            <a:endParaRPr lang="en-US" b="1" dirty="0"/>
          </a:p>
        </p:txBody>
      </p:sp>
      <p:cxnSp>
        <p:nvCxnSpPr>
          <p:cNvPr id="9" name="Straight Connector 8">
            <a:extLst>
              <a:ext uri="{FF2B5EF4-FFF2-40B4-BE49-F238E27FC236}">
                <a16:creationId xmlns:a16="http://schemas.microsoft.com/office/drawing/2014/main" id="{4CFDE665-D482-4DF0-937D-55F652DA063A}"/>
              </a:ext>
            </a:extLst>
          </p:cNvPr>
          <p:cNvCxnSpPr/>
          <p:nvPr/>
        </p:nvCxnSpPr>
        <p:spPr>
          <a:xfrm>
            <a:off x="3804356" y="5147732"/>
            <a:ext cx="7823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9829FC1-1CE2-4825-BBEC-CD4BFA51B8BC}"/>
              </a:ext>
            </a:extLst>
          </p:cNvPr>
          <p:cNvSpPr txBox="1"/>
          <p:nvPr/>
        </p:nvSpPr>
        <p:spPr>
          <a:xfrm>
            <a:off x="3617681" y="5205314"/>
            <a:ext cx="8266288" cy="584775"/>
          </a:xfrm>
          <a:prstGeom prst="rect">
            <a:avLst/>
          </a:prstGeom>
          <a:noFill/>
        </p:spPr>
        <p:txBody>
          <a:bodyPr wrap="square" rtlCol="0">
            <a:spAutoFit/>
          </a:bodyPr>
          <a:lstStyle/>
          <a:p>
            <a:r>
              <a:rPr lang="en-US" sz="3200" b="1" dirty="0"/>
              <a:t>“Put on Jesus Christ” (Rom. 13:14; 3:27)   </a:t>
            </a:r>
          </a:p>
        </p:txBody>
      </p:sp>
      <p:sp>
        <p:nvSpPr>
          <p:cNvPr id="2" name="TextBox 1">
            <a:extLst>
              <a:ext uri="{FF2B5EF4-FFF2-40B4-BE49-F238E27FC236}">
                <a16:creationId xmlns:a16="http://schemas.microsoft.com/office/drawing/2014/main" id="{4E5B7B6E-4740-4FAC-A10E-63352E3B7AAA}"/>
              </a:ext>
            </a:extLst>
          </p:cNvPr>
          <p:cNvSpPr txBox="1"/>
          <p:nvPr/>
        </p:nvSpPr>
        <p:spPr>
          <a:xfrm>
            <a:off x="5672666" y="2974622"/>
            <a:ext cx="914400" cy="914400"/>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66F916D8-76CA-4F9A-86CC-7F8C423697EE}"/>
              </a:ext>
            </a:extLst>
          </p:cNvPr>
          <p:cNvSpPr txBox="1"/>
          <p:nvPr/>
        </p:nvSpPr>
        <p:spPr>
          <a:xfrm>
            <a:off x="864074" y="6262591"/>
            <a:ext cx="11456609" cy="523220"/>
          </a:xfrm>
          <a:prstGeom prst="rect">
            <a:avLst/>
          </a:prstGeom>
          <a:noFill/>
        </p:spPr>
        <p:txBody>
          <a:bodyPr wrap="square" rtlCol="0">
            <a:spAutoFit/>
          </a:bodyPr>
          <a:lstStyle/>
          <a:p>
            <a:r>
              <a:rPr lang="en-US" sz="2800" b="1" dirty="0"/>
              <a:t>Name two persons who were likely in the assembly when this was read.</a:t>
            </a:r>
          </a:p>
        </p:txBody>
      </p:sp>
      <p:sp>
        <p:nvSpPr>
          <p:cNvPr id="11" name="TextBox 10">
            <a:extLst>
              <a:ext uri="{FF2B5EF4-FFF2-40B4-BE49-F238E27FC236}">
                <a16:creationId xmlns:a16="http://schemas.microsoft.com/office/drawing/2014/main" id="{AB92DFC1-E4DB-4817-BFE6-1896907E393B}"/>
              </a:ext>
            </a:extLst>
          </p:cNvPr>
          <p:cNvSpPr txBox="1"/>
          <p:nvPr/>
        </p:nvSpPr>
        <p:spPr>
          <a:xfrm>
            <a:off x="858761" y="5811560"/>
            <a:ext cx="11456609" cy="523220"/>
          </a:xfrm>
          <a:prstGeom prst="rect">
            <a:avLst/>
          </a:prstGeom>
          <a:noFill/>
        </p:spPr>
        <p:txBody>
          <a:bodyPr wrap="square" rtlCol="0">
            <a:spAutoFit/>
          </a:bodyPr>
          <a:lstStyle/>
          <a:p>
            <a:r>
              <a:rPr lang="en-US" sz="2800" b="1" dirty="0"/>
              <a:t>Which would be easier: to live by O.T. rules or by these principles?</a:t>
            </a:r>
          </a:p>
        </p:txBody>
      </p:sp>
    </p:spTree>
    <p:extLst>
      <p:ext uri="{BB962C8B-B14F-4D97-AF65-F5344CB8AC3E}">
        <p14:creationId xmlns:p14="http://schemas.microsoft.com/office/powerpoint/2010/main" val="3963454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wipe(left)">
                                      <p:cBhvr>
                                        <p:cTn id="11" dur="500"/>
                                        <p:tgtEl>
                                          <p:spTgt spid="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animEffect transition="in" filter="wipe(left)">
                                      <p:cBhvr>
                                        <p:cTn id="16" dur="5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wipe(left)">
                                      <p:cBhvr>
                                        <p:cTn id="21" dur="500"/>
                                        <p:tgtEl>
                                          <p:spTgt spid="6">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wipe(left)">
                                      <p:cBhvr>
                                        <p:cTn id="26" dur="500"/>
                                        <p:tgtEl>
                                          <p:spTgt spid="6">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Effect transition="in" filter="wipe(left)">
                                      <p:cBhvr>
                                        <p:cTn id="31" dur="500"/>
                                        <p:tgtEl>
                                          <p:spTgt spid="6">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6">
                                            <p:txEl>
                                              <p:pRg st="5" end="5"/>
                                            </p:txEl>
                                          </p:spTgt>
                                        </p:tgtEl>
                                        <p:attrNameLst>
                                          <p:attrName>style.visibility</p:attrName>
                                        </p:attrNameLst>
                                      </p:cBhvr>
                                      <p:to>
                                        <p:strVal val="visible"/>
                                      </p:to>
                                    </p:set>
                                    <p:animEffect transition="in" filter="wipe(left)">
                                      <p:cBhvr>
                                        <p:cTn id="36" dur="500"/>
                                        <p:tgtEl>
                                          <p:spTgt spid="6">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6">
                                            <p:txEl>
                                              <p:pRg st="6" end="6"/>
                                            </p:txEl>
                                          </p:spTgt>
                                        </p:tgtEl>
                                        <p:attrNameLst>
                                          <p:attrName>style.visibility</p:attrName>
                                        </p:attrNameLst>
                                      </p:cBhvr>
                                      <p:to>
                                        <p:strVal val="visible"/>
                                      </p:to>
                                    </p:set>
                                    <p:animEffect transition="in" filter="wipe(left)">
                                      <p:cBhvr>
                                        <p:cTn id="41" dur="500"/>
                                        <p:tgtEl>
                                          <p:spTgt spid="6">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6">
                                            <p:txEl>
                                              <p:pRg st="7" end="7"/>
                                            </p:txEl>
                                          </p:spTgt>
                                        </p:tgtEl>
                                        <p:attrNameLst>
                                          <p:attrName>style.visibility</p:attrName>
                                        </p:attrNameLst>
                                      </p:cBhvr>
                                      <p:to>
                                        <p:strVal val="visible"/>
                                      </p:to>
                                    </p:set>
                                    <p:animEffect transition="in" filter="wipe(left)">
                                      <p:cBhvr>
                                        <p:cTn id="46" dur="500"/>
                                        <p:tgtEl>
                                          <p:spTgt spid="6">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wipe(left)">
                                      <p:cBhvr>
                                        <p:cTn id="51" dur="500"/>
                                        <p:tgtEl>
                                          <p:spTgt spid="9"/>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wipe(left)">
                                      <p:cBhvr>
                                        <p:cTn id="56" dur="500"/>
                                        <p:tgtEl>
                                          <p:spTgt spid="10"/>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wipe(left)">
                                      <p:cBhvr>
                                        <p:cTn id="61" dur="500"/>
                                        <p:tgtEl>
                                          <p:spTgt spid="11"/>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3"/>
                                        </p:tgtEl>
                                        <p:attrNameLst>
                                          <p:attrName>style.visibility</p:attrName>
                                        </p:attrNameLst>
                                      </p:cBhvr>
                                      <p:to>
                                        <p:strVal val="visible"/>
                                      </p:to>
                                    </p:set>
                                    <p:animEffect transition="in" filter="wipe(left)">
                                      <p:cBhvr>
                                        <p:cTn id="6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p:bldP spid="10" grpId="0"/>
      <p:bldP spid="3"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1AAA57E-3A73-4A51-9454-8F16F5F46F7F}"/>
              </a:ext>
            </a:extLst>
          </p:cNvPr>
          <p:cNvSpPr>
            <a:spLocks noGrp="1"/>
          </p:cNvSpPr>
          <p:nvPr>
            <p:ph type="title"/>
          </p:nvPr>
        </p:nvSpPr>
        <p:spPr>
          <a:xfrm>
            <a:off x="375313" y="4229"/>
            <a:ext cx="10515600" cy="1325563"/>
          </a:xfrm>
        </p:spPr>
        <p:txBody>
          <a:bodyPr/>
          <a:lstStyle/>
          <a:p>
            <a:r>
              <a:rPr lang="en-US" b="1" dirty="0"/>
              <a:t>How do we “put on” these characteristics?</a:t>
            </a:r>
          </a:p>
        </p:txBody>
      </p:sp>
      <p:sp>
        <p:nvSpPr>
          <p:cNvPr id="6" name="Content Placeholder 5">
            <a:extLst>
              <a:ext uri="{FF2B5EF4-FFF2-40B4-BE49-F238E27FC236}">
                <a16:creationId xmlns:a16="http://schemas.microsoft.com/office/drawing/2014/main" id="{B68DFCE3-BF36-4519-9F12-9E602C306DFF}"/>
              </a:ext>
            </a:extLst>
          </p:cNvPr>
          <p:cNvSpPr>
            <a:spLocks noGrp="1"/>
          </p:cNvSpPr>
          <p:nvPr>
            <p:ph sz="half" idx="1"/>
          </p:nvPr>
        </p:nvSpPr>
        <p:spPr>
          <a:xfrm>
            <a:off x="292289" y="1255596"/>
            <a:ext cx="4825621" cy="5500046"/>
          </a:xfrm>
        </p:spPr>
        <p:txBody>
          <a:bodyPr>
            <a:normAutofit/>
          </a:bodyPr>
          <a:lstStyle/>
          <a:p>
            <a:pPr marL="514350" indent="-514350">
              <a:buFont typeface="+mj-lt"/>
              <a:buAutoNum type="arabicPeriod"/>
            </a:pPr>
            <a:r>
              <a:rPr lang="en-US" sz="3200" dirty="0"/>
              <a:t>What must “rule” in our hearts?</a:t>
            </a:r>
          </a:p>
          <a:p>
            <a:pPr marL="514350" indent="-514350">
              <a:buFont typeface="+mj-lt"/>
              <a:buAutoNum type="arabicPeriod"/>
            </a:pPr>
            <a:endParaRPr lang="en-US" dirty="0"/>
          </a:p>
        </p:txBody>
      </p:sp>
      <p:sp>
        <p:nvSpPr>
          <p:cNvPr id="7" name="Content Placeholder 6">
            <a:extLst>
              <a:ext uri="{FF2B5EF4-FFF2-40B4-BE49-F238E27FC236}">
                <a16:creationId xmlns:a16="http://schemas.microsoft.com/office/drawing/2014/main" id="{EEFB27B9-F69C-467E-85DD-8F2B31CB7D23}"/>
              </a:ext>
            </a:extLst>
          </p:cNvPr>
          <p:cNvSpPr>
            <a:spLocks noGrp="1"/>
          </p:cNvSpPr>
          <p:nvPr>
            <p:ph sz="half" idx="2"/>
          </p:nvPr>
        </p:nvSpPr>
        <p:spPr>
          <a:xfrm>
            <a:off x="5008729" y="1195340"/>
            <a:ext cx="6890982" cy="4351338"/>
          </a:xfrm>
        </p:spPr>
        <p:txBody>
          <a:bodyPr>
            <a:noAutofit/>
          </a:bodyPr>
          <a:lstStyle/>
          <a:p>
            <a:r>
              <a:rPr lang="en-US" sz="3200" b="1" i="0" baseline="30000" dirty="0">
                <a:solidFill>
                  <a:srgbClr val="000000"/>
                </a:solidFill>
                <a:effectLst/>
                <a:latin typeface="system-ui"/>
              </a:rPr>
              <a:t>15 </a:t>
            </a:r>
            <a:r>
              <a:rPr lang="en-US" sz="3200" b="0" i="0" dirty="0">
                <a:solidFill>
                  <a:srgbClr val="000000"/>
                </a:solidFill>
                <a:effectLst/>
                <a:latin typeface="system-ui"/>
              </a:rPr>
              <a:t>And let the peace of God rule in your hearts, to which also you were called in one body; and be thankful. </a:t>
            </a:r>
            <a:r>
              <a:rPr lang="en-US" sz="3200" b="1" i="0" baseline="30000" dirty="0">
                <a:solidFill>
                  <a:srgbClr val="000000"/>
                </a:solidFill>
                <a:effectLst/>
                <a:latin typeface="system-ui"/>
              </a:rPr>
              <a:t>16 </a:t>
            </a:r>
            <a:r>
              <a:rPr lang="en-US" sz="3200" b="0" i="0" dirty="0">
                <a:solidFill>
                  <a:srgbClr val="000000"/>
                </a:solidFill>
                <a:effectLst/>
                <a:latin typeface="system-ui"/>
              </a:rPr>
              <a:t>Let the word of Christ dwell in you richly in all wisdom, teaching and admonishing one another in psalms and hymns and spiritual songs, singing with grace in your hearts to the Lord. Lord.</a:t>
            </a:r>
            <a:r>
              <a:rPr lang="en-US" sz="3200" b="1" i="0" baseline="30000" dirty="0">
                <a:solidFill>
                  <a:srgbClr val="000000"/>
                </a:solidFill>
                <a:effectLst/>
                <a:latin typeface="system-ui"/>
              </a:rPr>
              <a:t>17 </a:t>
            </a:r>
            <a:r>
              <a:rPr lang="en-US" sz="3200" b="0" i="0" dirty="0">
                <a:solidFill>
                  <a:srgbClr val="000000"/>
                </a:solidFill>
                <a:effectLst/>
                <a:latin typeface="system-ui"/>
              </a:rPr>
              <a:t>And whatever you do in word or deed, </a:t>
            </a:r>
            <a:r>
              <a:rPr lang="en-US" sz="3200" b="0" i="1" dirty="0">
                <a:solidFill>
                  <a:srgbClr val="000000"/>
                </a:solidFill>
                <a:effectLst/>
                <a:latin typeface="system-ui"/>
              </a:rPr>
              <a:t>do</a:t>
            </a:r>
            <a:r>
              <a:rPr lang="en-US" sz="3200" b="0" i="0" dirty="0">
                <a:solidFill>
                  <a:srgbClr val="000000"/>
                </a:solidFill>
                <a:effectLst/>
                <a:latin typeface="system-ui"/>
              </a:rPr>
              <a:t> all in the name of the Lord Jesus, giving thanks to God the Father through Him.</a:t>
            </a:r>
            <a:endParaRPr lang="en-US" sz="3200" dirty="0"/>
          </a:p>
        </p:txBody>
      </p:sp>
      <p:cxnSp>
        <p:nvCxnSpPr>
          <p:cNvPr id="9" name="Straight Connector 8">
            <a:extLst>
              <a:ext uri="{FF2B5EF4-FFF2-40B4-BE49-F238E27FC236}">
                <a16:creationId xmlns:a16="http://schemas.microsoft.com/office/drawing/2014/main" id="{8188A86F-A6E5-423A-BB37-20EE6700F17B}"/>
              </a:ext>
            </a:extLst>
          </p:cNvPr>
          <p:cNvCxnSpPr/>
          <p:nvPr/>
        </p:nvCxnSpPr>
        <p:spPr>
          <a:xfrm>
            <a:off x="6469039" y="1678675"/>
            <a:ext cx="528168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8F732D9-B096-4596-9BB2-7B98D84DD174}"/>
              </a:ext>
            </a:extLst>
          </p:cNvPr>
          <p:cNvCxnSpPr>
            <a:cxnSpLocks/>
          </p:cNvCxnSpPr>
          <p:nvPr/>
        </p:nvCxnSpPr>
        <p:spPr>
          <a:xfrm>
            <a:off x="5382903" y="2076734"/>
            <a:ext cx="497574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84751E7-BA9F-4A2E-BA72-E98B6B4B8D2F}"/>
              </a:ext>
            </a:extLst>
          </p:cNvPr>
          <p:cNvCxnSpPr>
            <a:cxnSpLocks/>
          </p:cNvCxnSpPr>
          <p:nvPr/>
        </p:nvCxnSpPr>
        <p:spPr>
          <a:xfrm>
            <a:off x="5382903" y="2529385"/>
            <a:ext cx="302411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7233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8C7A0A0-920F-4B64-AD7A-6A0E76807FDE}"/>
              </a:ext>
            </a:extLst>
          </p:cNvPr>
          <p:cNvSpPr>
            <a:spLocks noGrp="1"/>
          </p:cNvSpPr>
          <p:nvPr>
            <p:ph type="title"/>
          </p:nvPr>
        </p:nvSpPr>
        <p:spPr/>
        <p:txBody>
          <a:bodyPr/>
          <a:lstStyle/>
          <a:p>
            <a:r>
              <a:rPr lang="en-US" b="1" dirty="0"/>
              <a:t>John 17:20-23</a:t>
            </a:r>
          </a:p>
        </p:txBody>
      </p:sp>
      <p:sp>
        <p:nvSpPr>
          <p:cNvPr id="6" name="TextBox 5">
            <a:extLst>
              <a:ext uri="{FF2B5EF4-FFF2-40B4-BE49-F238E27FC236}">
                <a16:creationId xmlns:a16="http://schemas.microsoft.com/office/drawing/2014/main" id="{8F1A14FE-02A6-4323-9D5F-00A6819B2D0D}"/>
              </a:ext>
            </a:extLst>
          </p:cNvPr>
          <p:cNvSpPr txBox="1"/>
          <p:nvPr/>
        </p:nvSpPr>
        <p:spPr>
          <a:xfrm>
            <a:off x="771525" y="1690688"/>
            <a:ext cx="10629900" cy="4524315"/>
          </a:xfrm>
          <a:prstGeom prst="rect">
            <a:avLst/>
          </a:prstGeom>
          <a:noFill/>
        </p:spPr>
        <p:txBody>
          <a:bodyPr wrap="square" rtlCol="0">
            <a:spAutoFit/>
          </a:bodyPr>
          <a:lstStyle/>
          <a:p>
            <a:r>
              <a:rPr lang="en-US" sz="3200" b="1" i="0" baseline="30000" dirty="0">
                <a:solidFill>
                  <a:srgbClr val="000000"/>
                </a:solidFill>
                <a:effectLst/>
                <a:latin typeface="system-ui"/>
              </a:rPr>
              <a:t>20 </a:t>
            </a:r>
            <a:r>
              <a:rPr lang="en-US" sz="3200" b="0" i="0" dirty="0">
                <a:solidFill>
                  <a:srgbClr val="000000"/>
                </a:solidFill>
                <a:effectLst/>
                <a:latin typeface="system-ui"/>
              </a:rPr>
              <a:t>“I do not pray for these alone, but also for those who will believe in Me through their word; </a:t>
            </a:r>
            <a:r>
              <a:rPr lang="en-US" sz="3200" b="1" i="0" baseline="30000" dirty="0">
                <a:solidFill>
                  <a:srgbClr val="000000"/>
                </a:solidFill>
                <a:effectLst/>
                <a:latin typeface="system-ui"/>
              </a:rPr>
              <a:t>21 </a:t>
            </a:r>
            <a:r>
              <a:rPr lang="en-US" sz="3200" b="0" i="0" dirty="0">
                <a:solidFill>
                  <a:srgbClr val="000000"/>
                </a:solidFill>
                <a:effectLst/>
                <a:latin typeface="system-ui"/>
              </a:rPr>
              <a:t>that they all may be </a:t>
            </a:r>
            <a:r>
              <a:rPr lang="en-US" sz="3200" i="0" dirty="0">
                <a:solidFill>
                  <a:srgbClr val="000000"/>
                </a:solidFill>
                <a:effectLst/>
                <a:latin typeface="system-ui"/>
              </a:rPr>
              <a:t>one, as You, Father, </a:t>
            </a:r>
            <a:r>
              <a:rPr lang="en-US" sz="3200" i="1" dirty="0">
                <a:solidFill>
                  <a:srgbClr val="000000"/>
                </a:solidFill>
                <a:effectLst/>
                <a:latin typeface="system-ui"/>
              </a:rPr>
              <a:t>are</a:t>
            </a:r>
            <a:r>
              <a:rPr lang="en-US" sz="3200" i="0" dirty="0">
                <a:solidFill>
                  <a:srgbClr val="000000"/>
                </a:solidFill>
                <a:effectLst/>
                <a:latin typeface="system-ui"/>
              </a:rPr>
              <a:t> in Me,</a:t>
            </a:r>
            <a:r>
              <a:rPr lang="en-US" sz="3200" b="0" i="0" dirty="0">
                <a:solidFill>
                  <a:srgbClr val="000000"/>
                </a:solidFill>
                <a:effectLst/>
                <a:latin typeface="system-ui"/>
              </a:rPr>
              <a:t> and I in You; that they also may be one in Us, that the world may believe that You sent Me. </a:t>
            </a:r>
            <a:r>
              <a:rPr lang="en-US" sz="3200" b="1" i="0" baseline="30000" dirty="0">
                <a:solidFill>
                  <a:srgbClr val="000000"/>
                </a:solidFill>
                <a:effectLst/>
                <a:latin typeface="system-ui"/>
              </a:rPr>
              <a:t>22 </a:t>
            </a:r>
            <a:r>
              <a:rPr lang="en-US" sz="3200" b="0" i="0" dirty="0">
                <a:solidFill>
                  <a:srgbClr val="000000"/>
                </a:solidFill>
                <a:effectLst/>
                <a:latin typeface="system-ui"/>
              </a:rPr>
              <a:t>And the glory which You gave Me I have given them, that they may be one just as We are one: </a:t>
            </a:r>
            <a:r>
              <a:rPr lang="en-US" sz="3200" b="1" i="0" baseline="30000" dirty="0">
                <a:solidFill>
                  <a:srgbClr val="000000"/>
                </a:solidFill>
                <a:effectLst/>
                <a:latin typeface="system-ui"/>
              </a:rPr>
              <a:t>23 </a:t>
            </a:r>
            <a:r>
              <a:rPr lang="en-US" sz="3200" b="0" i="0" dirty="0">
                <a:solidFill>
                  <a:srgbClr val="000000"/>
                </a:solidFill>
                <a:effectLst/>
                <a:latin typeface="system-ui"/>
              </a:rPr>
              <a:t>I in them, and You in Me; that they may be made perfect in one, and that the world may know that You have sent Me, and have loved them as You have loved Me.</a:t>
            </a:r>
            <a:endParaRPr lang="en-US" sz="3200" dirty="0"/>
          </a:p>
        </p:txBody>
      </p:sp>
      <p:cxnSp>
        <p:nvCxnSpPr>
          <p:cNvPr id="8" name="Straight Connector 7">
            <a:extLst>
              <a:ext uri="{FF2B5EF4-FFF2-40B4-BE49-F238E27FC236}">
                <a16:creationId xmlns:a16="http://schemas.microsoft.com/office/drawing/2014/main" id="{9853FE7E-4AE3-4397-A02D-EA3F7279F65C}"/>
              </a:ext>
            </a:extLst>
          </p:cNvPr>
          <p:cNvCxnSpPr/>
          <p:nvPr/>
        </p:nvCxnSpPr>
        <p:spPr>
          <a:xfrm>
            <a:off x="8488907" y="2688609"/>
            <a:ext cx="2347415"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D5B4F4C-4E45-447E-86D0-B80194976A97}"/>
              </a:ext>
            </a:extLst>
          </p:cNvPr>
          <p:cNvCxnSpPr>
            <a:cxnSpLocks/>
          </p:cNvCxnSpPr>
          <p:nvPr/>
        </p:nvCxnSpPr>
        <p:spPr>
          <a:xfrm>
            <a:off x="838200" y="3127612"/>
            <a:ext cx="6122158"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3437AAC-67C1-4468-93BC-27210E6D6756}"/>
              </a:ext>
            </a:extLst>
          </p:cNvPr>
          <p:cNvCxnSpPr>
            <a:cxnSpLocks/>
          </p:cNvCxnSpPr>
          <p:nvPr/>
        </p:nvCxnSpPr>
        <p:spPr>
          <a:xfrm>
            <a:off x="838200" y="3673523"/>
            <a:ext cx="1604749"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4BE7184-2D7E-4201-ABD2-A698503C37FF}"/>
              </a:ext>
            </a:extLst>
          </p:cNvPr>
          <p:cNvCxnSpPr>
            <a:cxnSpLocks/>
          </p:cNvCxnSpPr>
          <p:nvPr/>
        </p:nvCxnSpPr>
        <p:spPr>
          <a:xfrm>
            <a:off x="8860239" y="4153470"/>
            <a:ext cx="2126209"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3A55703-521B-4D63-BF95-4CE1023674D4}"/>
              </a:ext>
            </a:extLst>
          </p:cNvPr>
          <p:cNvCxnSpPr>
            <a:cxnSpLocks/>
          </p:cNvCxnSpPr>
          <p:nvPr/>
        </p:nvCxnSpPr>
        <p:spPr>
          <a:xfrm>
            <a:off x="838200" y="4647064"/>
            <a:ext cx="4307006"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431092E-4407-43D8-93EB-B8677B2E7221}"/>
              </a:ext>
            </a:extLst>
          </p:cNvPr>
          <p:cNvCxnSpPr>
            <a:cxnSpLocks/>
          </p:cNvCxnSpPr>
          <p:nvPr/>
        </p:nvCxnSpPr>
        <p:spPr>
          <a:xfrm>
            <a:off x="5685429" y="4647064"/>
            <a:ext cx="3977185"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B6AC2EF-231D-48AB-AF8C-875D20ECA6C1}"/>
              </a:ext>
            </a:extLst>
          </p:cNvPr>
          <p:cNvCxnSpPr>
            <a:cxnSpLocks/>
          </p:cNvCxnSpPr>
          <p:nvPr/>
        </p:nvCxnSpPr>
        <p:spPr>
          <a:xfrm>
            <a:off x="838200" y="5167954"/>
            <a:ext cx="5393139"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2634671-0EFB-4192-BD7D-8B25DFC65FA0}"/>
              </a:ext>
            </a:extLst>
          </p:cNvPr>
          <p:cNvCxnSpPr>
            <a:cxnSpLocks/>
          </p:cNvCxnSpPr>
          <p:nvPr/>
        </p:nvCxnSpPr>
        <p:spPr>
          <a:xfrm>
            <a:off x="6455391" y="5647901"/>
            <a:ext cx="4730085"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953F238-9117-4876-A095-FA9E67E0BCBD}"/>
              </a:ext>
            </a:extLst>
          </p:cNvPr>
          <p:cNvCxnSpPr>
            <a:cxnSpLocks/>
          </p:cNvCxnSpPr>
          <p:nvPr/>
        </p:nvCxnSpPr>
        <p:spPr>
          <a:xfrm>
            <a:off x="865494" y="6139942"/>
            <a:ext cx="1577455"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879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par>
                          <p:cTn id="23" fill="hold">
                            <p:stCondLst>
                              <p:cond delay="500"/>
                            </p:stCondLst>
                            <p:childTnLst>
                              <p:par>
                                <p:cTn id="24" presetID="22" presetClass="entr" presetSubtype="8"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left)">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left)">
                                      <p:cBhvr>
                                        <p:cTn id="31" dur="5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left)">
                                      <p:cBhvr>
                                        <p:cTn id="36" dur="5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wipe(left)">
                                      <p:cBhvr>
                                        <p:cTn id="41" dur="500"/>
                                        <p:tgtEl>
                                          <p:spTgt spid="21"/>
                                        </p:tgtEl>
                                      </p:cBhvr>
                                    </p:animEffect>
                                  </p:childTnLst>
                                </p:cTn>
                              </p:par>
                            </p:childTnLst>
                          </p:cTn>
                        </p:par>
                        <p:par>
                          <p:cTn id="42" fill="hold">
                            <p:stCondLst>
                              <p:cond delay="500"/>
                            </p:stCondLst>
                            <p:childTnLst>
                              <p:par>
                                <p:cTn id="43" presetID="22" presetClass="entr" presetSubtype="8" fill="hold" nodeType="after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wipe(left)">
                                      <p:cBhvr>
                                        <p:cTn id="4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8027</TotalTime>
  <Words>1339</Words>
  <Application>Microsoft Office PowerPoint</Application>
  <PresentationFormat>Widescreen</PresentationFormat>
  <Paragraphs>102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system-ui</vt:lpstr>
      <vt:lpstr>Office Theme</vt:lpstr>
      <vt:lpstr>Please sit as near the teacher as possible while observing required “social distancing”.</vt:lpstr>
      <vt:lpstr>Colossians and Philemon</vt:lpstr>
      <vt:lpstr>The Church is the Bride of Christ</vt:lpstr>
      <vt:lpstr>Things to “put off”– </vt:lpstr>
      <vt:lpstr>Reasons we must “put off” these things:</vt:lpstr>
      <vt:lpstr>Colossians 3:9-11</vt:lpstr>
      <vt:lpstr>“Put off”         “Put on”                  Jesus</vt:lpstr>
      <vt:lpstr>How do we “put on” these characteristics?</vt:lpstr>
      <vt:lpstr>John 17:20-23</vt:lpstr>
      <vt:lpstr>Ephesians 2:14-18</vt:lpstr>
      <vt:lpstr>How do we “put on” these characteristics?</vt:lpstr>
      <vt:lpstr>“The name of the Lord”</vt:lpstr>
      <vt:lpstr>17 And whatever you do in word or deed, do all in the name of the Lord Jesus, giving thanks to God the Father through Him.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Parker, Michael R (Michael)</dc:creator>
  <cp:lastModifiedBy>Brad Beutjer</cp:lastModifiedBy>
  <cp:revision>218</cp:revision>
  <cp:lastPrinted>2021-03-07T21:27:13Z</cp:lastPrinted>
  <dcterms:created xsi:type="dcterms:W3CDTF">2021-02-21T00:42:02Z</dcterms:created>
  <dcterms:modified xsi:type="dcterms:W3CDTF">2021-03-18T21:58:40Z</dcterms:modified>
</cp:coreProperties>
</file>