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4" r:id="rId3"/>
    <p:sldId id="343" r:id="rId4"/>
    <p:sldId id="327" r:id="rId5"/>
    <p:sldId id="344" r:id="rId6"/>
    <p:sldId id="345" r:id="rId7"/>
    <p:sldId id="346" r:id="rId8"/>
    <p:sldId id="347" r:id="rId9"/>
    <p:sldId id="348" r:id="rId10"/>
    <p:sldId id="349" r:id="rId11"/>
    <p:sldId id="270" r:id="rId12"/>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BB92E-CEE9-41B1-B1DD-C9E56D24D5DA}" v="1056" dt="2021-03-24T22:08:30.7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8" autoAdjust="0"/>
    <p:restoredTop sz="94660"/>
  </p:normalViewPr>
  <p:slideViewPr>
    <p:cSldViewPr snapToGrid="0">
      <p:cViewPr varScale="1">
        <p:scale>
          <a:sx n="83" d="100"/>
          <a:sy n="83" d="100"/>
        </p:scale>
        <p:origin x="53" y="3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illiams" userId="35a5f6dfa23fba43" providerId="LiveId" clId="{0ABBB92E-CEE9-41B1-B1DD-C9E56D24D5DA}"/>
    <pc:docChg chg="undo custSel addSld delSld modSld modMainMaster">
      <pc:chgData name="David Williams" userId="35a5f6dfa23fba43" providerId="LiveId" clId="{0ABBB92E-CEE9-41B1-B1DD-C9E56D24D5DA}" dt="2021-03-24T22:09:00.374" v="5212" actId="1076"/>
      <pc:docMkLst>
        <pc:docMk/>
      </pc:docMkLst>
      <pc:sldChg chg="modSp mod setBg">
        <pc:chgData name="David Williams" userId="35a5f6dfa23fba43" providerId="LiveId" clId="{0ABBB92E-CEE9-41B1-B1DD-C9E56D24D5DA}" dt="2021-03-24T18:19:51.205" v="129"/>
        <pc:sldMkLst>
          <pc:docMk/>
          <pc:sldMk cId="3274217601" sldId="256"/>
        </pc:sldMkLst>
        <pc:spChg chg="mod">
          <ac:chgData name="David Williams" userId="35a5f6dfa23fba43" providerId="LiveId" clId="{0ABBB92E-CEE9-41B1-B1DD-C9E56D24D5DA}" dt="2021-03-24T02:42:03.090" v="2"/>
          <ac:spMkLst>
            <pc:docMk/>
            <pc:sldMk cId="3274217601" sldId="256"/>
            <ac:spMk id="6" creationId="{B0B8C3A9-061B-4F61-B9FC-7EB63007082A}"/>
          </ac:spMkLst>
        </pc:spChg>
      </pc:sldChg>
      <pc:sldChg chg="modSp mod">
        <pc:chgData name="David Williams" userId="35a5f6dfa23fba43" providerId="LiveId" clId="{0ABBB92E-CEE9-41B1-B1DD-C9E56D24D5DA}" dt="2021-03-24T02:42:34.623" v="9" actId="1076"/>
        <pc:sldMkLst>
          <pc:docMk/>
          <pc:sldMk cId="3693535115" sldId="264"/>
        </pc:sldMkLst>
        <pc:spChg chg="mod">
          <ac:chgData name="David Williams" userId="35a5f6dfa23fba43" providerId="LiveId" clId="{0ABBB92E-CEE9-41B1-B1DD-C9E56D24D5DA}" dt="2021-03-24T02:42:34.623" v="9" actId="1076"/>
          <ac:spMkLst>
            <pc:docMk/>
            <pc:sldMk cId="3693535115" sldId="264"/>
            <ac:spMk id="2" creationId="{4BFAAA08-33A3-438C-883E-06B69127D8F6}"/>
          </ac:spMkLst>
        </pc:spChg>
        <pc:graphicFrameChg chg="mod modGraphic">
          <ac:chgData name="David Williams" userId="35a5f6dfa23fba43" providerId="LiveId" clId="{0ABBB92E-CEE9-41B1-B1DD-C9E56D24D5DA}" dt="2021-03-24T02:42:27.402" v="8" actId="108"/>
          <ac:graphicFrameMkLst>
            <pc:docMk/>
            <pc:sldMk cId="3693535115" sldId="264"/>
            <ac:graphicFrameMk id="4" creationId="{9A5D574A-A7A0-4632-B547-794CB2A97710}"/>
          </ac:graphicFrameMkLst>
        </pc:graphicFrameChg>
      </pc:sldChg>
      <pc:sldChg chg="addSp modSp mod modAnim">
        <pc:chgData name="David Williams" userId="35a5f6dfa23fba43" providerId="LiveId" clId="{0ABBB92E-CEE9-41B1-B1DD-C9E56D24D5DA}" dt="2021-03-24T20:35:27.976" v="2439" actId="1076"/>
        <pc:sldMkLst>
          <pc:docMk/>
          <pc:sldMk cId="343360592" sldId="327"/>
        </pc:sldMkLst>
        <pc:spChg chg="mod">
          <ac:chgData name="David Williams" userId="35a5f6dfa23fba43" providerId="LiveId" clId="{0ABBB92E-CEE9-41B1-B1DD-C9E56D24D5DA}" dt="2021-03-24T19:45:39.709" v="1126" actId="20577"/>
          <ac:spMkLst>
            <pc:docMk/>
            <pc:sldMk cId="343360592" sldId="327"/>
            <ac:spMk id="2" creationId="{B10E0DA6-BF7D-4569-ACCA-CF40FF615128}"/>
          </ac:spMkLst>
        </pc:spChg>
        <pc:spChg chg="mod">
          <ac:chgData name="David Williams" userId="35a5f6dfa23fba43" providerId="LiveId" clId="{0ABBB92E-CEE9-41B1-B1DD-C9E56D24D5DA}" dt="2021-03-24T19:45:34.200" v="1115"/>
          <ac:spMkLst>
            <pc:docMk/>
            <pc:sldMk cId="343360592" sldId="327"/>
            <ac:spMk id="3" creationId="{9B1E7805-E4A2-4C2F-B76A-F8638BF2DC8B}"/>
          </ac:spMkLst>
        </pc:spChg>
        <pc:spChg chg="add mod">
          <ac:chgData name="David Williams" userId="35a5f6dfa23fba43" providerId="LiveId" clId="{0ABBB92E-CEE9-41B1-B1DD-C9E56D24D5DA}" dt="2021-03-24T20:35:27.976" v="2439" actId="1076"/>
          <ac:spMkLst>
            <pc:docMk/>
            <pc:sldMk cId="343360592" sldId="327"/>
            <ac:spMk id="6" creationId="{83EFC5F2-0C3C-4A27-85B8-B4830A03DE87}"/>
          </ac:spMkLst>
        </pc:spChg>
        <pc:picChg chg="mod">
          <ac:chgData name="David Williams" userId="35a5f6dfa23fba43" providerId="LiveId" clId="{0ABBB92E-CEE9-41B1-B1DD-C9E56D24D5DA}" dt="2021-03-24T19:47:05.127" v="1128" actId="1076"/>
          <ac:picMkLst>
            <pc:docMk/>
            <pc:sldMk cId="343360592" sldId="327"/>
            <ac:picMk id="4" creationId="{A774E72B-118C-4315-B7B3-A77902219A94}"/>
          </ac:picMkLst>
        </pc:picChg>
        <pc:picChg chg="mod">
          <ac:chgData name="David Williams" userId="35a5f6dfa23fba43" providerId="LiveId" clId="{0ABBB92E-CEE9-41B1-B1DD-C9E56D24D5DA}" dt="2021-03-24T19:47:05.127" v="1128" actId="1076"/>
          <ac:picMkLst>
            <pc:docMk/>
            <pc:sldMk cId="343360592" sldId="327"/>
            <ac:picMk id="5" creationId="{A5285A69-7F8E-4602-AAAF-A3DD9F07ED57}"/>
          </ac:picMkLst>
        </pc:picChg>
      </pc:sldChg>
      <pc:sldChg chg="del">
        <pc:chgData name="David Williams" userId="35a5f6dfa23fba43" providerId="LiveId" clId="{0ABBB92E-CEE9-41B1-B1DD-C9E56D24D5DA}" dt="2021-03-24T19:46:50.107" v="1127" actId="47"/>
        <pc:sldMkLst>
          <pc:docMk/>
          <pc:sldMk cId="3253556063" sldId="336"/>
        </pc:sldMkLst>
      </pc:sldChg>
      <pc:sldChg chg="del">
        <pc:chgData name="David Williams" userId="35a5f6dfa23fba43" providerId="LiveId" clId="{0ABBB92E-CEE9-41B1-B1DD-C9E56D24D5DA}" dt="2021-03-24T19:46:50.107" v="1127" actId="47"/>
        <pc:sldMkLst>
          <pc:docMk/>
          <pc:sldMk cId="3759812680" sldId="337"/>
        </pc:sldMkLst>
      </pc:sldChg>
      <pc:sldChg chg="del">
        <pc:chgData name="David Williams" userId="35a5f6dfa23fba43" providerId="LiveId" clId="{0ABBB92E-CEE9-41B1-B1DD-C9E56D24D5DA}" dt="2021-03-24T19:46:50.107" v="1127" actId="47"/>
        <pc:sldMkLst>
          <pc:docMk/>
          <pc:sldMk cId="2473487906" sldId="338"/>
        </pc:sldMkLst>
      </pc:sldChg>
      <pc:sldChg chg="del">
        <pc:chgData name="David Williams" userId="35a5f6dfa23fba43" providerId="LiveId" clId="{0ABBB92E-CEE9-41B1-B1DD-C9E56D24D5DA}" dt="2021-03-24T19:46:50.107" v="1127" actId="47"/>
        <pc:sldMkLst>
          <pc:docMk/>
          <pc:sldMk cId="360693040" sldId="339"/>
        </pc:sldMkLst>
      </pc:sldChg>
      <pc:sldChg chg="del">
        <pc:chgData name="David Williams" userId="35a5f6dfa23fba43" providerId="LiveId" clId="{0ABBB92E-CEE9-41B1-B1DD-C9E56D24D5DA}" dt="2021-03-24T19:46:50.107" v="1127" actId="47"/>
        <pc:sldMkLst>
          <pc:docMk/>
          <pc:sldMk cId="3047688934" sldId="340"/>
        </pc:sldMkLst>
      </pc:sldChg>
      <pc:sldChg chg="del">
        <pc:chgData name="David Williams" userId="35a5f6dfa23fba43" providerId="LiveId" clId="{0ABBB92E-CEE9-41B1-B1DD-C9E56D24D5DA}" dt="2021-03-24T19:46:50.107" v="1127" actId="47"/>
        <pc:sldMkLst>
          <pc:docMk/>
          <pc:sldMk cId="1053714837" sldId="341"/>
        </pc:sldMkLst>
      </pc:sldChg>
      <pc:sldChg chg="del">
        <pc:chgData name="David Williams" userId="35a5f6dfa23fba43" providerId="LiveId" clId="{0ABBB92E-CEE9-41B1-B1DD-C9E56D24D5DA}" dt="2021-03-24T19:46:50.107" v="1127" actId="47"/>
        <pc:sldMkLst>
          <pc:docMk/>
          <pc:sldMk cId="4046648332" sldId="342"/>
        </pc:sldMkLst>
      </pc:sldChg>
      <pc:sldChg chg="addSp modSp new mod modAnim">
        <pc:chgData name="David Williams" userId="35a5f6dfa23fba43" providerId="LiveId" clId="{0ABBB92E-CEE9-41B1-B1DD-C9E56D24D5DA}" dt="2021-03-24T20:39:00.712" v="2485" actId="20577"/>
        <pc:sldMkLst>
          <pc:docMk/>
          <pc:sldMk cId="2098649245" sldId="343"/>
        </pc:sldMkLst>
        <pc:spChg chg="mod">
          <ac:chgData name="David Williams" userId="35a5f6dfa23fba43" providerId="LiveId" clId="{0ABBB92E-CEE9-41B1-B1DD-C9E56D24D5DA}" dt="2021-03-24T20:39:00.712" v="2485" actId="20577"/>
          <ac:spMkLst>
            <pc:docMk/>
            <pc:sldMk cId="2098649245" sldId="343"/>
            <ac:spMk id="2" creationId="{C0E6EE60-7501-4F28-B370-FACEC3B80668}"/>
          </ac:spMkLst>
        </pc:spChg>
        <pc:spChg chg="mod">
          <ac:chgData name="David Williams" userId="35a5f6dfa23fba43" providerId="LiveId" clId="{0ABBB92E-CEE9-41B1-B1DD-C9E56D24D5DA}" dt="2021-03-24T18:56:05.193" v="963" actId="27636"/>
          <ac:spMkLst>
            <pc:docMk/>
            <pc:sldMk cId="2098649245" sldId="343"/>
            <ac:spMk id="3" creationId="{3300C805-8FED-41C1-9A8D-EF3026D0D95F}"/>
          </ac:spMkLst>
        </pc:spChg>
        <pc:spChg chg="add mod">
          <ac:chgData name="David Williams" userId="35a5f6dfa23fba43" providerId="LiveId" clId="{0ABBB92E-CEE9-41B1-B1DD-C9E56D24D5DA}" dt="2021-03-24T19:56:39.438" v="1173" actId="1076"/>
          <ac:spMkLst>
            <pc:docMk/>
            <pc:sldMk cId="2098649245" sldId="343"/>
            <ac:spMk id="4" creationId="{77D76F79-12A1-4343-A4D1-6B286684F158}"/>
          </ac:spMkLst>
        </pc:spChg>
        <pc:spChg chg="add mod">
          <ac:chgData name="David Williams" userId="35a5f6dfa23fba43" providerId="LiveId" clId="{0ABBB92E-CEE9-41B1-B1DD-C9E56D24D5DA}" dt="2021-03-24T20:32:48.582" v="2359" actId="1076"/>
          <ac:spMkLst>
            <pc:docMk/>
            <pc:sldMk cId="2098649245" sldId="343"/>
            <ac:spMk id="5" creationId="{B4262A20-6A79-4866-9048-B2A51374CB87}"/>
          </ac:spMkLst>
        </pc:spChg>
        <pc:spChg chg="add mod">
          <ac:chgData name="David Williams" userId="35a5f6dfa23fba43" providerId="LiveId" clId="{0ABBB92E-CEE9-41B1-B1DD-C9E56D24D5DA}" dt="2021-03-24T20:32:42.495" v="2356" actId="1076"/>
          <ac:spMkLst>
            <pc:docMk/>
            <pc:sldMk cId="2098649245" sldId="343"/>
            <ac:spMk id="6" creationId="{07D7890E-32B4-4B02-9752-BDAFF4AA20ED}"/>
          </ac:spMkLst>
        </pc:spChg>
        <pc:spChg chg="add mod">
          <ac:chgData name="David Williams" userId="35a5f6dfa23fba43" providerId="LiveId" clId="{0ABBB92E-CEE9-41B1-B1DD-C9E56D24D5DA}" dt="2021-03-24T20:33:38.026" v="2432" actId="1076"/>
          <ac:spMkLst>
            <pc:docMk/>
            <pc:sldMk cId="2098649245" sldId="343"/>
            <ac:spMk id="7" creationId="{EE4CD434-2520-4CF5-8CEF-D02035E4E33C}"/>
          </ac:spMkLst>
        </pc:spChg>
        <pc:spChg chg="add mod">
          <ac:chgData name="David Williams" userId="35a5f6dfa23fba43" providerId="LiveId" clId="{0ABBB92E-CEE9-41B1-B1DD-C9E56D24D5DA}" dt="2021-03-24T20:38:32.858" v="2471" actId="20577"/>
          <ac:spMkLst>
            <pc:docMk/>
            <pc:sldMk cId="2098649245" sldId="343"/>
            <ac:spMk id="8" creationId="{2C75E54F-4F10-469D-9231-96FAFFBFFB3C}"/>
          </ac:spMkLst>
        </pc:spChg>
      </pc:sldChg>
      <pc:sldChg chg="addSp modSp new mod modAnim">
        <pc:chgData name="David Williams" userId="35a5f6dfa23fba43" providerId="LiveId" clId="{0ABBB92E-CEE9-41B1-B1DD-C9E56D24D5DA}" dt="2021-03-24T20:48:09.308" v="2595"/>
        <pc:sldMkLst>
          <pc:docMk/>
          <pc:sldMk cId="4082770470" sldId="344"/>
        </pc:sldMkLst>
        <pc:spChg chg="mod">
          <ac:chgData name="David Williams" userId="35a5f6dfa23fba43" providerId="LiveId" clId="{0ABBB92E-CEE9-41B1-B1DD-C9E56D24D5DA}" dt="2021-03-24T20:36:23.176" v="2444" actId="1076"/>
          <ac:spMkLst>
            <pc:docMk/>
            <pc:sldMk cId="4082770470" sldId="344"/>
            <ac:spMk id="2" creationId="{2B809696-8F3B-489D-B5AF-5CF6807AED42}"/>
          </ac:spMkLst>
        </pc:spChg>
        <pc:spChg chg="mod">
          <ac:chgData name="David Williams" userId="35a5f6dfa23fba43" providerId="LiveId" clId="{0ABBB92E-CEE9-41B1-B1DD-C9E56D24D5DA}" dt="2021-03-24T20:36:20.125" v="2443" actId="1076"/>
          <ac:spMkLst>
            <pc:docMk/>
            <pc:sldMk cId="4082770470" sldId="344"/>
            <ac:spMk id="3" creationId="{98BCE989-545B-461A-B5B0-AB2A362C98EF}"/>
          </ac:spMkLst>
        </pc:spChg>
        <pc:spChg chg="add mod">
          <ac:chgData name="David Williams" userId="35a5f6dfa23fba43" providerId="LiveId" clId="{0ABBB92E-CEE9-41B1-B1DD-C9E56D24D5DA}" dt="2021-03-24T20:36:34.747" v="2445" actId="1076"/>
          <ac:spMkLst>
            <pc:docMk/>
            <pc:sldMk cId="4082770470" sldId="344"/>
            <ac:spMk id="4" creationId="{912B6A08-AD67-4FEE-A9B6-FA4C0247148F}"/>
          </ac:spMkLst>
        </pc:spChg>
        <pc:spChg chg="add mod">
          <ac:chgData name="David Williams" userId="35a5f6dfa23fba43" providerId="LiveId" clId="{0ABBB92E-CEE9-41B1-B1DD-C9E56D24D5DA}" dt="2021-03-24T20:47:40.742" v="2593" actId="20577"/>
          <ac:spMkLst>
            <pc:docMk/>
            <pc:sldMk cId="4082770470" sldId="344"/>
            <ac:spMk id="5" creationId="{C5A052C9-C199-420E-B184-67388C51876C}"/>
          </ac:spMkLst>
        </pc:spChg>
      </pc:sldChg>
      <pc:sldChg chg="addSp modSp new mod modAnim">
        <pc:chgData name="David Williams" userId="35a5f6dfa23fba43" providerId="LiveId" clId="{0ABBB92E-CEE9-41B1-B1DD-C9E56D24D5DA}" dt="2021-03-24T21:11:50.361" v="3165"/>
        <pc:sldMkLst>
          <pc:docMk/>
          <pc:sldMk cId="424847673" sldId="345"/>
        </pc:sldMkLst>
        <pc:spChg chg="mod">
          <ac:chgData name="David Williams" userId="35a5f6dfa23fba43" providerId="LiveId" clId="{0ABBB92E-CEE9-41B1-B1DD-C9E56D24D5DA}" dt="2021-03-24T21:08:00.159" v="3145" actId="20577"/>
          <ac:spMkLst>
            <pc:docMk/>
            <pc:sldMk cId="424847673" sldId="345"/>
            <ac:spMk id="2" creationId="{06C0A3D8-E068-4664-8448-82FB39B848C8}"/>
          </ac:spMkLst>
        </pc:spChg>
        <pc:spChg chg="mod">
          <ac:chgData name="David Williams" userId="35a5f6dfa23fba43" providerId="LiveId" clId="{0ABBB92E-CEE9-41B1-B1DD-C9E56D24D5DA}" dt="2021-03-24T21:05:40.847" v="3120" actId="20577"/>
          <ac:spMkLst>
            <pc:docMk/>
            <pc:sldMk cId="424847673" sldId="345"/>
            <ac:spMk id="3" creationId="{0DBCC671-28F0-4C45-9B0C-2DAFC7DFDCCA}"/>
          </ac:spMkLst>
        </pc:spChg>
        <pc:spChg chg="add mod modVis">
          <ac:chgData name="David Williams" userId="35a5f6dfa23fba43" providerId="LiveId" clId="{0ABBB92E-CEE9-41B1-B1DD-C9E56D24D5DA}" dt="2021-03-24T21:10:14.186" v="3161" actId="14429"/>
          <ac:spMkLst>
            <pc:docMk/>
            <pc:sldMk cId="424847673" sldId="345"/>
            <ac:spMk id="8" creationId="{390CBE97-0366-42FF-AC66-B819614C83D0}"/>
          </ac:spMkLst>
        </pc:spChg>
        <pc:picChg chg="add mod ord">
          <ac:chgData name="David Williams" userId="35a5f6dfa23fba43" providerId="LiveId" clId="{0ABBB92E-CEE9-41B1-B1DD-C9E56D24D5DA}" dt="2021-03-24T21:08:38.056" v="3152" actId="1076"/>
          <ac:picMkLst>
            <pc:docMk/>
            <pc:sldMk cId="424847673" sldId="345"/>
            <ac:picMk id="5" creationId="{079EDE7E-8F03-49EF-87AD-44CC6FAAFDC3}"/>
          </ac:picMkLst>
        </pc:picChg>
        <pc:picChg chg="add mod">
          <ac:chgData name="David Williams" userId="35a5f6dfa23fba43" providerId="LiveId" clId="{0ABBB92E-CEE9-41B1-B1DD-C9E56D24D5DA}" dt="2021-03-24T21:08:07.915" v="3146" actId="1076"/>
          <ac:picMkLst>
            <pc:docMk/>
            <pc:sldMk cId="424847673" sldId="345"/>
            <ac:picMk id="7" creationId="{7BC01B8F-04B9-42E5-B7D6-17BB68994985}"/>
          </ac:picMkLst>
        </pc:picChg>
      </pc:sldChg>
      <pc:sldChg chg="addSp modSp new mod modAnim">
        <pc:chgData name="David Williams" userId="35a5f6dfa23fba43" providerId="LiveId" clId="{0ABBB92E-CEE9-41B1-B1DD-C9E56D24D5DA}" dt="2021-03-24T21:21:58.827" v="3695"/>
        <pc:sldMkLst>
          <pc:docMk/>
          <pc:sldMk cId="1944097976" sldId="346"/>
        </pc:sldMkLst>
        <pc:spChg chg="mod">
          <ac:chgData name="David Williams" userId="35a5f6dfa23fba43" providerId="LiveId" clId="{0ABBB92E-CEE9-41B1-B1DD-C9E56D24D5DA}" dt="2021-03-24T21:16:38.136" v="3167"/>
          <ac:spMkLst>
            <pc:docMk/>
            <pc:sldMk cId="1944097976" sldId="346"/>
            <ac:spMk id="2" creationId="{4D96D73D-B06F-405B-87FC-0EAD6CD2B48F}"/>
          </ac:spMkLst>
        </pc:spChg>
        <pc:spChg chg="mod">
          <ac:chgData name="David Williams" userId="35a5f6dfa23fba43" providerId="LiveId" clId="{0ABBB92E-CEE9-41B1-B1DD-C9E56D24D5DA}" dt="2021-03-24T21:18:42.888" v="3378" actId="14100"/>
          <ac:spMkLst>
            <pc:docMk/>
            <pc:sldMk cId="1944097976" sldId="346"/>
            <ac:spMk id="3" creationId="{483A1429-3C49-44C2-A67A-84E1A2AFF35E}"/>
          </ac:spMkLst>
        </pc:spChg>
        <pc:spChg chg="add mod">
          <ac:chgData name="David Williams" userId="35a5f6dfa23fba43" providerId="LiveId" clId="{0ABBB92E-CEE9-41B1-B1DD-C9E56D24D5DA}" dt="2021-03-24T21:19:47.727" v="3450" actId="20577"/>
          <ac:spMkLst>
            <pc:docMk/>
            <pc:sldMk cId="1944097976" sldId="346"/>
            <ac:spMk id="4" creationId="{AFD27B90-EFCA-48C6-BF00-9BF9428FE190}"/>
          </ac:spMkLst>
        </pc:spChg>
        <pc:spChg chg="add mod">
          <ac:chgData name="David Williams" userId="35a5f6dfa23fba43" providerId="LiveId" clId="{0ABBB92E-CEE9-41B1-B1DD-C9E56D24D5DA}" dt="2021-03-24T21:20:49.459" v="3634" actId="20577"/>
          <ac:spMkLst>
            <pc:docMk/>
            <pc:sldMk cId="1944097976" sldId="346"/>
            <ac:spMk id="5" creationId="{3F748EDA-7FB7-4734-90B5-8848D7B053CD}"/>
          </ac:spMkLst>
        </pc:spChg>
        <pc:spChg chg="add mod">
          <ac:chgData name="David Williams" userId="35a5f6dfa23fba43" providerId="LiveId" clId="{0ABBB92E-CEE9-41B1-B1DD-C9E56D24D5DA}" dt="2021-03-24T21:21:18.032" v="3693" actId="20577"/>
          <ac:spMkLst>
            <pc:docMk/>
            <pc:sldMk cId="1944097976" sldId="346"/>
            <ac:spMk id="6" creationId="{F8ABE5FC-E4F6-4575-979F-54D25582502F}"/>
          </ac:spMkLst>
        </pc:spChg>
      </pc:sldChg>
      <pc:sldChg chg="addSp delSp modSp new mod modClrScheme chgLayout">
        <pc:chgData name="David Williams" userId="35a5f6dfa23fba43" providerId="LiveId" clId="{0ABBB92E-CEE9-41B1-B1DD-C9E56D24D5DA}" dt="2021-03-24T21:26:30.461" v="3945" actId="20577"/>
        <pc:sldMkLst>
          <pc:docMk/>
          <pc:sldMk cId="701860528" sldId="347"/>
        </pc:sldMkLst>
        <pc:spChg chg="del">
          <ac:chgData name="David Williams" userId="35a5f6dfa23fba43" providerId="LiveId" clId="{0ABBB92E-CEE9-41B1-B1DD-C9E56D24D5DA}" dt="2021-03-24T21:23:27.506" v="3697" actId="700"/>
          <ac:spMkLst>
            <pc:docMk/>
            <pc:sldMk cId="701860528" sldId="347"/>
            <ac:spMk id="2" creationId="{3CE9553D-1CA8-442D-B31B-0576240CCC1A}"/>
          </ac:spMkLst>
        </pc:spChg>
        <pc:spChg chg="del">
          <ac:chgData name="David Williams" userId="35a5f6dfa23fba43" providerId="LiveId" clId="{0ABBB92E-CEE9-41B1-B1DD-C9E56D24D5DA}" dt="2021-03-24T21:23:27.506" v="3697" actId="700"/>
          <ac:spMkLst>
            <pc:docMk/>
            <pc:sldMk cId="701860528" sldId="347"/>
            <ac:spMk id="3" creationId="{860772A5-2415-4349-BF5E-889A222B2892}"/>
          </ac:spMkLst>
        </pc:spChg>
        <pc:spChg chg="add mod">
          <ac:chgData name="David Williams" userId="35a5f6dfa23fba43" providerId="LiveId" clId="{0ABBB92E-CEE9-41B1-B1DD-C9E56D24D5DA}" dt="2021-03-24T21:25:57.549" v="3909" actId="14100"/>
          <ac:spMkLst>
            <pc:docMk/>
            <pc:sldMk cId="701860528" sldId="347"/>
            <ac:spMk id="4" creationId="{4BCB33D4-D3B3-4346-A644-92B90A614F98}"/>
          </ac:spMkLst>
        </pc:spChg>
        <pc:spChg chg="add mod">
          <ac:chgData name="David Williams" userId="35a5f6dfa23fba43" providerId="LiveId" clId="{0ABBB92E-CEE9-41B1-B1DD-C9E56D24D5DA}" dt="2021-03-24T21:26:30.461" v="3945" actId="20577"/>
          <ac:spMkLst>
            <pc:docMk/>
            <pc:sldMk cId="701860528" sldId="347"/>
            <ac:spMk id="5" creationId="{810200C6-9C4F-44EB-905B-B65447086402}"/>
          </ac:spMkLst>
        </pc:spChg>
      </pc:sldChg>
      <pc:sldChg chg="addSp delSp modSp new mod modClrScheme modAnim chgLayout">
        <pc:chgData name="David Williams" userId="35a5f6dfa23fba43" providerId="LiveId" clId="{0ABBB92E-CEE9-41B1-B1DD-C9E56D24D5DA}" dt="2021-03-24T22:05:19.146" v="4777" actId="20577"/>
        <pc:sldMkLst>
          <pc:docMk/>
          <pc:sldMk cId="2777150731" sldId="348"/>
        </pc:sldMkLst>
        <pc:spChg chg="del mod ord">
          <ac:chgData name="David Williams" userId="35a5f6dfa23fba43" providerId="LiveId" clId="{0ABBB92E-CEE9-41B1-B1DD-C9E56D24D5DA}" dt="2021-03-24T21:26:49.856" v="3947" actId="700"/>
          <ac:spMkLst>
            <pc:docMk/>
            <pc:sldMk cId="2777150731" sldId="348"/>
            <ac:spMk id="2" creationId="{52154E89-062E-482B-91AA-076CD01FC81F}"/>
          </ac:spMkLst>
        </pc:spChg>
        <pc:spChg chg="del mod ord">
          <ac:chgData name="David Williams" userId="35a5f6dfa23fba43" providerId="LiveId" clId="{0ABBB92E-CEE9-41B1-B1DD-C9E56D24D5DA}" dt="2021-03-24T21:26:49.856" v="3947" actId="700"/>
          <ac:spMkLst>
            <pc:docMk/>
            <pc:sldMk cId="2777150731" sldId="348"/>
            <ac:spMk id="3" creationId="{935B1C14-037F-4138-B4BD-4CD7F193B2E9}"/>
          </ac:spMkLst>
        </pc:spChg>
        <pc:spChg chg="add mod ord">
          <ac:chgData name="David Williams" userId="35a5f6dfa23fba43" providerId="LiveId" clId="{0ABBB92E-CEE9-41B1-B1DD-C9E56D24D5DA}" dt="2021-03-24T22:05:19.146" v="4777" actId="20577"/>
          <ac:spMkLst>
            <pc:docMk/>
            <pc:sldMk cId="2777150731" sldId="348"/>
            <ac:spMk id="4" creationId="{0CE49BBC-2A16-46C7-89AF-C3E267BC0CEC}"/>
          </ac:spMkLst>
        </pc:spChg>
        <pc:spChg chg="add mod ord">
          <ac:chgData name="David Williams" userId="35a5f6dfa23fba43" providerId="LiveId" clId="{0ABBB92E-CEE9-41B1-B1DD-C9E56D24D5DA}" dt="2021-03-24T22:04:55.737" v="4774" actId="20577"/>
          <ac:spMkLst>
            <pc:docMk/>
            <pc:sldMk cId="2777150731" sldId="348"/>
            <ac:spMk id="5" creationId="{F19A38B3-0E63-43BA-83CB-5562CD68F559}"/>
          </ac:spMkLst>
        </pc:spChg>
      </pc:sldChg>
      <pc:sldChg chg="addSp modSp new mod">
        <pc:chgData name="David Williams" userId="35a5f6dfa23fba43" providerId="LiveId" clId="{0ABBB92E-CEE9-41B1-B1DD-C9E56D24D5DA}" dt="2021-03-24T22:09:00.374" v="5212" actId="1076"/>
        <pc:sldMkLst>
          <pc:docMk/>
          <pc:sldMk cId="3776817554" sldId="349"/>
        </pc:sldMkLst>
        <pc:spChg chg="mod">
          <ac:chgData name="David Williams" userId="35a5f6dfa23fba43" providerId="LiveId" clId="{0ABBB92E-CEE9-41B1-B1DD-C9E56D24D5DA}" dt="2021-03-24T22:05:32.419" v="4802" actId="20577"/>
          <ac:spMkLst>
            <pc:docMk/>
            <pc:sldMk cId="3776817554" sldId="349"/>
            <ac:spMk id="2" creationId="{607EB169-D772-4997-BDF0-07708F0EEE28}"/>
          </ac:spMkLst>
        </pc:spChg>
        <pc:spChg chg="mod">
          <ac:chgData name="David Williams" userId="35a5f6dfa23fba43" providerId="LiveId" clId="{0ABBB92E-CEE9-41B1-B1DD-C9E56D24D5DA}" dt="2021-03-24T22:08:53.397" v="5209" actId="1076"/>
          <ac:spMkLst>
            <pc:docMk/>
            <pc:sldMk cId="3776817554" sldId="349"/>
            <ac:spMk id="3" creationId="{BD7E009D-7D85-4B6A-8DF1-773BC336260B}"/>
          </ac:spMkLst>
        </pc:spChg>
        <pc:picChg chg="add mod">
          <ac:chgData name="David Williams" userId="35a5f6dfa23fba43" providerId="LiveId" clId="{0ABBB92E-CEE9-41B1-B1DD-C9E56D24D5DA}" dt="2021-03-24T22:09:00.374" v="5212" actId="1076"/>
          <ac:picMkLst>
            <pc:docMk/>
            <pc:sldMk cId="3776817554" sldId="349"/>
            <ac:picMk id="5" creationId="{19F3CFF8-B875-42F5-A744-AD9657553114}"/>
          </ac:picMkLst>
        </pc:picChg>
      </pc:sldChg>
      <pc:sldMasterChg chg="setBg">
        <pc:chgData name="David Williams" userId="35a5f6dfa23fba43" providerId="LiveId" clId="{0ABBB92E-CEE9-41B1-B1DD-C9E56D24D5DA}" dt="2021-03-24T18:20:15.249" v="131"/>
        <pc:sldMasterMkLst>
          <pc:docMk/>
          <pc:sldMasterMk cId="3096251520"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4" y="0"/>
            <a:ext cx="4068339" cy="356357"/>
          </a:xfrm>
          <a:prstGeom prst="rect">
            <a:avLst/>
          </a:prstGeom>
        </p:spPr>
        <p:txBody>
          <a:bodyPr vert="horz" lIns="94229" tIns="47114" rIns="94229" bIns="47114" rtlCol="0"/>
          <a:lstStyle>
            <a:lvl1pPr algn="r">
              <a:defRPr sz="1200"/>
            </a:lvl1pPr>
          </a:lstStyle>
          <a:p>
            <a:fld id="{59CDEF0F-BA78-4B15-9A9B-0FEA0D72BE56}" type="datetimeFigureOut">
              <a:rPr lang="en-US" smtClean="0"/>
              <a:t>3/23/2021</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9" tIns="47114" rIns="94229" bIns="47114" rtlCol="0" anchor="b"/>
          <a:lstStyle>
            <a:lvl1pPr algn="r">
              <a:defRPr sz="1200"/>
            </a:lvl1pPr>
          </a:lstStyle>
          <a:p>
            <a:fld id="{ABF9E59E-32FD-4EDB-814D-6E46C364C649}" type="slidenum">
              <a:rPr lang="en-US" smtClean="0"/>
              <a:t>‹#›</a:t>
            </a:fld>
            <a:endParaRPr lang="en-US"/>
          </a:p>
        </p:txBody>
      </p:sp>
    </p:spTree>
    <p:extLst>
      <p:ext uri="{BB962C8B-B14F-4D97-AF65-F5344CB8AC3E}">
        <p14:creationId xmlns:p14="http://schemas.microsoft.com/office/powerpoint/2010/main" val="627733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F9E59E-32FD-4EDB-814D-6E46C364C649}" type="slidenum">
              <a:rPr lang="en-US" smtClean="0"/>
              <a:t>1</a:t>
            </a:fld>
            <a:endParaRPr lang="en-US"/>
          </a:p>
        </p:txBody>
      </p:sp>
    </p:spTree>
    <p:extLst>
      <p:ext uri="{BB962C8B-B14F-4D97-AF65-F5344CB8AC3E}">
        <p14:creationId xmlns:p14="http://schemas.microsoft.com/office/powerpoint/2010/main" val="146019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F9E59E-32FD-4EDB-814D-6E46C364C649}" type="slidenum">
              <a:rPr lang="en-US" smtClean="0"/>
              <a:t>2</a:t>
            </a:fld>
            <a:endParaRPr lang="en-US"/>
          </a:p>
        </p:txBody>
      </p:sp>
    </p:spTree>
    <p:extLst>
      <p:ext uri="{BB962C8B-B14F-4D97-AF65-F5344CB8AC3E}">
        <p14:creationId xmlns:p14="http://schemas.microsoft.com/office/powerpoint/2010/main" val="210680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F9E59E-32FD-4EDB-814D-6E46C364C649}" type="slidenum">
              <a:rPr lang="en-US" smtClean="0"/>
              <a:t>11</a:t>
            </a:fld>
            <a:endParaRPr lang="en-US"/>
          </a:p>
        </p:txBody>
      </p:sp>
    </p:spTree>
    <p:extLst>
      <p:ext uri="{BB962C8B-B14F-4D97-AF65-F5344CB8AC3E}">
        <p14:creationId xmlns:p14="http://schemas.microsoft.com/office/powerpoint/2010/main" val="299414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5422-7319-455B-BF0B-1BAAB24548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C6A79C-42CC-49DC-A62B-D3C94802F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5519D2-0596-4030-B03B-E8C905635E48}"/>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5" name="Footer Placeholder 4">
            <a:extLst>
              <a:ext uri="{FF2B5EF4-FFF2-40B4-BE49-F238E27FC236}">
                <a16:creationId xmlns:a16="http://schemas.microsoft.com/office/drawing/2014/main" id="{52641756-A54E-4368-91A2-683697B04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CE7FA-D57E-4FA1-87A4-E826B6F0FBE0}"/>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170720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B78A-ED17-4E4D-91CE-67704A72AD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CF4E77-57E1-4D28-A496-E9E09F36DE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B8659-70E4-4C2C-8366-12CF6762EDFE}"/>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5" name="Footer Placeholder 4">
            <a:extLst>
              <a:ext uri="{FF2B5EF4-FFF2-40B4-BE49-F238E27FC236}">
                <a16:creationId xmlns:a16="http://schemas.microsoft.com/office/drawing/2014/main" id="{742AE62E-0C55-489C-9263-AAA966EFC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21720-A08C-4789-9FF0-BA026046718F}"/>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807462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A725D-FA1C-425C-B961-683F2C1F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D963C-5EC7-4660-89CE-D089BD00C2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6606D-C3E8-4B3B-9261-C6C6E7B792A9}"/>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5" name="Footer Placeholder 4">
            <a:extLst>
              <a:ext uri="{FF2B5EF4-FFF2-40B4-BE49-F238E27FC236}">
                <a16:creationId xmlns:a16="http://schemas.microsoft.com/office/drawing/2014/main" id="{E66CA245-B71A-4CFF-9167-674EC5D9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65B06-AE0A-4216-8B6A-A4989FDE0699}"/>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202391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49304-32BF-451A-BF95-629CB75B6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8CA9C-B439-4E0B-9716-06E6167A08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E7AFB-FD27-4592-9EFC-49FA33797CF1}"/>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5" name="Footer Placeholder 4">
            <a:extLst>
              <a:ext uri="{FF2B5EF4-FFF2-40B4-BE49-F238E27FC236}">
                <a16:creationId xmlns:a16="http://schemas.microsoft.com/office/drawing/2014/main" id="{CF43254B-B177-4597-9D3D-6B23F37B4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C9486-0D14-45DD-9CF1-C1755725B800}"/>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182852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CB5-CD34-4042-936D-BDFB0AA353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4A2928-EE85-45FE-848C-A7F0CD1E3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0C9409-719B-4486-826D-F0AA4C6A6C79}"/>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5" name="Footer Placeholder 4">
            <a:extLst>
              <a:ext uri="{FF2B5EF4-FFF2-40B4-BE49-F238E27FC236}">
                <a16:creationId xmlns:a16="http://schemas.microsoft.com/office/drawing/2014/main" id="{BA8CA7CA-11DC-42B0-B1A2-F43015EA5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E7007-4B46-4C73-9614-A81AA1BA4431}"/>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31588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37F4-AE51-4DDF-93AE-6697C054A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C839A1-6F5E-432B-B30E-801E19D660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4886E-1F02-4597-ABDB-42B40A7C8B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1A5CFF-F430-4FBB-B1F1-2C918FEA192E}"/>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6" name="Footer Placeholder 5">
            <a:extLst>
              <a:ext uri="{FF2B5EF4-FFF2-40B4-BE49-F238E27FC236}">
                <a16:creationId xmlns:a16="http://schemas.microsoft.com/office/drawing/2014/main" id="{F92E1813-0B9B-4AB7-9DA1-1275E671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7C91F-48EA-49ED-A2F3-92BD401E4076}"/>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284603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9F0F-82EE-4442-829D-7AA68218F3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06439-F1A2-44C7-91A6-965299CF80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B0AF3-86D6-4122-8108-94B2E0E1D5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0E90EB-6931-4CAD-9B1C-DD329CE14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70F66A-9175-4A03-ADB7-B933D82189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800F8-A259-4C19-9EE5-C694A73A5F96}"/>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8" name="Footer Placeholder 7">
            <a:extLst>
              <a:ext uri="{FF2B5EF4-FFF2-40B4-BE49-F238E27FC236}">
                <a16:creationId xmlns:a16="http://schemas.microsoft.com/office/drawing/2014/main" id="{44BB09F0-5735-44F4-9D34-441CD5F879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F715B2-6E8C-4587-833C-2E7CDFCD1667}"/>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350860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18E8-5CD4-4763-B845-60A5C5DC4E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F14FCD-6DDA-45FA-BA86-5D96281729AB}"/>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4" name="Footer Placeholder 3">
            <a:extLst>
              <a:ext uri="{FF2B5EF4-FFF2-40B4-BE49-F238E27FC236}">
                <a16:creationId xmlns:a16="http://schemas.microsoft.com/office/drawing/2014/main" id="{94732D3D-51EE-474B-8393-5182017D2A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504D49-86EA-46BD-A21A-E9E5C53168FB}"/>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1103563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60B12-B0DE-491B-BEA2-C38282A5782F}"/>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3" name="Footer Placeholder 2">
            <a:extLst>
              <a:ext uri="{FF2B5EF4-FFF2-40B4-BE49-F238E27FC236}">
                <a16:creationId xmlns:a16="http://schemas.microsoft.com/office/drawing/2014/main" id="{F3623C60-BD95-4B54-9BA9-413CBA4C26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3F049E-B3F0-488A-87AE-E6DFBA311210}"/>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91906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1A42-A3B9-47FE-A866-627812895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4C68B2-CD87-4DC1-A90D-EFEDE47B32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937C1-3391-4887-98FE-0F0DD9E55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3F2B6-E178-4FAA-B16A-2D8ED70001E1}"/>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6" name="Footer Placeholder 5">
            <a:extLst>
              <a:ext uri="{FF2B5EF4-FFF2-40B4-BE49-F238E27FC236}">
                <a16:creationId xmlns:a16="http://schemas.microsoft.com/office/drawing/2014/main" id="{812D6A5E-E8DD-48AD-BEB7-7920B089A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5A06C-5F2B-456B-A0CB-BAF1DC896D2A}"/>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185497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30EC-662B-4E7B-A658-B74F3AB59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D1C667-C343-4944-B067-754066F835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8D40D2-570A-4E13-9694-F74555B66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297D2-F0CA-426D-AAFE-661920CD8E7B}"/>
              </a:ext>
            </a:extLst>
          </p:cNvPr>
          <p:cNvSpPr>
            <a:spLocks noGrp="1"/>
          </p:cNvSpPr>
          <p:nvPr>
            <p:ph type="dt" sz="half" idx="10"/>
          </p:nvPr>
        </p:nvSpPr>
        <p:spPr/>
        <p:txBody>
          <a:bodyPr/>
          <a:lstStyle/>
          <a:p>
            <a:fld id="{560393F3-E4E3-4A4F-B678-8141AB1B968E}" type="datetimeFigureOut">
              <a:rPr lang="en-US" smtClean="0"/>
              <a:t>3/23/2021</a:t>
            </a:fld>
            <a:endParaRPr lang="en-US"/>
          </a:p>
        </p:txBody>
      </p:sp>
      <p:sp>
        <p:nvSpPr>
          <p:cNvPr id="6" name="Footer Placeholder 5">
            <a:extLst>
              <a:ext uri="{FF2B5EF4-FFF2-40B4-BE49-F238E27FC236}">
                <a16:creationId xmlns:a16="http://schemas.microsoft.com/office/drawing/2014/main" id="{61E8D021-9C61-466B-93D3-6A5E943F2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47F19-2072-49DD-BA5A-F4BA00CC217D}"/>
              </a:ext>
            </a:extLst>
          </p:cNvPr>
          <p:cNvSpPr>
            <a:spLocks noGrp="1"/>
          </p:cNvSpPr>
          <p:nvPr>
            <p:ph type="sldNum" sz="quarter" idx="12"/>
          </p:nvPr>
        </p:nvSpPr>
        <p:spPr/>
        <p:txBody>
          <a:bodyPr/>
          <a:lstStyle/>
          <a:p>
            <a:fld id="{D162A73B-2232-447B-A5C3-45EBFFEB72D5}" type="slidenum">
              <a:rPr lang="en-US" smtClean="0"/>
              <a:t>‹#›</a:t>
            </a:fld>
            <a:endParaRPr lang="en-US"/>
          </a:p>
        </p:txBody>
      </p:sp>
    </p:spTree>
    <p:extLst>
      <p:ext uri="{BB962C8B-B14F-4D97-AF65-F5344CB8AC3E}">
        <p14:creationId xmlns:p14="http://schemas.microsoft.com/office/powerpoint/2010/main" val="104385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01D9C-225B-4CA0-AA72-8FABC2B62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C62030-F1F3-415B-80BF-47878D170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62EE50-D005-42C5-9D57-146D9272C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393F3-E4E3-4A4F-B678-8141AB1B968E}" type="datetimeFigureOut">
              <a:rPr lang="en-US" smtClean="0"/>
              <a:t>3/23/2021</a:t>
            </a:fld>
            <a:endParaRPr lang="en-US"/>
          </a:p>
        </p:txBody>
      </p:sp>
      <p:sp>
        <p:nvSpPr>
          <p:cNvPr id="5" name="Footer Placeholder 4">
            <a:extLst>
              <a:ext uri="{FF2B5EF4-FFF2-40B4-BE49-F238E27FC236}">
                <a16:creationId xmlns:a16="http://schemas.microsoft.com/office/drawing/2014/main" id="{1C9CA491-195E-4A77-A9F5-4F5E30DE85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38ADAF-CD57-4EB7-BDEB-C79EC96EE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2A73B-2232-447B-A5C3-45EBFFEB72D5}" type="slidenum">
              <a:rPr lang="en-US" smtClean="0"/>
              <a:t>‹#›</a:t>
            </a:fld>
            <a:endParaRPr lang="en-US"/>
          </a:p>
        </p:txBody>
      </p:sp>
    </p:spTree>
    <p:extLst>
      <p:ext uri="{BB962C8B-B14F-4D97-AF65-F5344CB8AC3E}">
        <p14:creationId xmlns:p14="http://schemas.microsoft.com/office/powerpoint/2010/main" val="3096251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legreya Sans Medium" panose="000006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BC03B98-7AD7-4DF6-AEE1-9605FB87D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063"/>
            <a:ext cx="12135556" cy="6833836"/>
          </a:xfrm>
          <a:prstGeom prst="rect">
            <a:avLst/>
          </a:prstGeom>
        </p:spPr>
      </p:pic>
      <p:sp>
        <p:nvSpPr>
          <p:cNvPr id="6" name="TextBox 5">
            <a:extLst>
              <a:ext uri="{FF2B5EF4-FFF2-40B4-BE49-F238E27FC236}">
                <a16:creationId xmlns:a16="http://schemas.microsoft.com/office/drawing/2014/main" id="{B0B8C3A9-061B-4F61-B9FC-7EB63007082A}"/>
              </a:ext>
            </a:extLst>
          </p:cNvPr>
          <p:cNvSpPr txBox="1"/>
          <p:nvPr/>
        </p:nvSpPr>
        <p:spPr>
          <a:xfrm>
            <a:off x="0" y="5226008"/>
            <a:ext cx="12192000" cy="2123658"/>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Alegreya Sans Medium" panose="00000600000000000000" pitchFamily="50" charset="0"/>
              </a:rPr>
              <a:t>Lesson 10: Rebellion and Complaining</a:t>
            </a:r>
          </a:p>
          <a:p>
            <a:pPr algn="ctr"/>
            <a:endParaRPr lang="en-US" sz="4400" dirty="0">
              <a:solidFill>
                <a:schemeClr val="bg1"/>
              </a:solidFill>
              <a:effectLst>
                <a:outerShdw blurRad="38100" dist="38100" dir="2700000" algn="tl">
                  <a:srgbClr val="000000">
                    <a:alpha val="43137"/>
                  </a:srgbClr>
                </a:outerShdw>
              </a:effectLst>
              <a:latin typeface="Alegreya Sans Medium" panose="00000600000000000000" pitchFamily="50" charset="0"/>
            </a:endParaRPr>
          </a:p>
          <a:p>
            <a:pPr algn="ctr"/>
            <a:endParaRPr lang="en-US" sz="4400" dirty="0">
              <a:solidFill>
                <a:schemeClr val="bg1"/>
              </a:solidFill>
              <a:effectLst>
                <a:outerShdw blurRad="38100" dist="38100" dir="2700000" algn="tl">
                  <a:srgbClr val="000000">
                    <a:alpha val="43137"/>
                  </a:srgbClr>
                </a:outerShdw>
              </a:effectLst>
              <a:latin typeface="Alegreya Sans Medium" panose="00000600000000000000" pitchFamily="50" charset="0"/>
            </a:endParaRPr>
          </a:p>
        </p:txBody>
      </p:sp>
    </p:spTree>
    <p:extLst>
      <p:ext uri="{BB962C8B-B14F-4D97-AF65-F5344CB8AC3E}">
        <p14:creationId xmlns:p14="http://schemas.microsoft.com/office/powerpoint/2010/main" val="3274217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B169-D772-4997-BDF0-07708F0EEE28}"/>
              </a:ext>
            </a:extLst>
          </p:cNvPr>
          <p:cNvSpPr>
            <a:spLocks noGrp="1"/>
          </p:cNvSpPr>
          <p:nvPr>
            <p:ph type="title"/>
          </p:nvPr>
        </p:nvSpPr>
        <p:spPr/>
        <p:txBody>
          <a:bodyPr/>
          <a:lstStyle/>
          <a:p>
            <a:r>
              <a:rPr lang="en-US" dirty="0"/>
              <a:t>Aaron’s Rod (Number 17)</a:t>
            </a:r>
          </a:p>
        </p:txBody>
      </p:sp>
      <p:sp>
        <p:nvSpPr>
          <p:cNvPr id="3" name="Content Placeholder 2">
            <a:extLst>
              <a:ext uri="{FF2B5EF4-FFF2-40B4-BE49-F238E27FC236}">
                <a16:creationId xmlns:a16="http://schemas.microsoft.com/office/drawing/2014/main" id="{BD7E009D-7D85-4B6A-8DF1-773BC336260B}"/>
              </a:ext>
            </a:extLst>
          </p:cNvPr>
          <p:cNvSpPr>
            <a:spLocks noGrp="1"/>
          </p:cNvSpPr>
          <p:nvPr>
            <p:ph idx="1"/>
          </p:nvPr>
        </p:nvSpPr>
        <p:spPr>
          <a:xfrm>
            <a:off x="838200" y="1626522"/>
            <a:ext cx="6247123" cy="4866353"/>
          </a:xfrm>
        </p:spPr>
        <p:txBody>
          <a:bodyPr>
            <a:normAutofit/>
          </a:bodyPr>
          <a:lstStyle/>
          <a:p>
            <a:r>
              <a:rPr lang="en-US" dirty="0"/>
              <a:t>Twelve rods from each tribe brought to tent of meeting</a:t>
            </a:r>
          </a:p>
          <a:p>
            <a:r>
              <a:rPr lang="en-US" dirty="0"/>
              <a:t>Each has name of leader written on it (including Aaron’s)</a:t>
            </a:r>
          </a:p>
          <a:p>
            <a:r>
              <a:rPr lang="en-US" dirty="0"/>
              <a:t>The rod of the man the LORD chooses would sprout</a:t>
            </a:r>
          </a:p>
          <a:p>
            <a:r>
              <a:rPr lang="en-US" dirty="0"/>
              <a:t>Overnight, the rod of Aaron had budded, blossomed, and produced almonds</a:t>
            </a:r>
          </a:p>
          <a:p>
            <a:r>
              <a:rPr lang="en-US" dirty="0"/>
              <a:t>Aaron’s rod kept as a sign to end their grumblings, that they may not die</a:t>
            </a:r>
          </a:p>
        </p:txBody>
      </p:sp>
      <p:pic>
        <p:nvPicPr>
          <p:cNvPr id="5" name="Picture 4" descr="A picture containing text&#10;&#10;Description automatically generated">
            <a:extLst>
              <a:ext uri="{FF2B5EF4-FFF2-40B4-BE49-F238E27FC236}">
                <a16:creationId xmlns:a16="http://schemas.microsoft.com/office/drawing/2014/main" id="{19F3CFF8-B875-42F5-A744-AD9657553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910" y="1936077"/>
            <a:ext cx="4144037" cy="31569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6817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BC03B98-7AD7-4DF6-AEE1-9605FB87D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63"/>
            <a:ext cx="12135556" cy="6833836"/>
          </a:xfrm>
          <a:prstGeom prst="rect">
            <a:avLst/>
          </a:prstGeom>
        </p:spPr>
      </p:pic>
    </p:spTree>
    <p:extLst>
      <p:ext uri="{BB962C8B-B14F-4D97-AF65-F5344CB8AC3E}">
        <p14:creationId xmlns:p14="http://schemas.microsoft.com/office/powerpoint/2010/main" val="397564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A5D574A-A7A0-4632-B547-794CB2A97710}"/>
              </a:ext>
            </a:extLst>
          </p:cNvPr>
          <p:cNvGraphicFramePr>
            <a:graphicFrameLocks noGrp="1"/>
          </p:cNvGraphicFramePr>
          <p:nvPr>
            <p:ph idx="1"/>
            <p:extLst>
              <p:ext uri="{D42A27DB-BD31-4B8C-83A1-F6EECF244321}">
                <p14:modId xmlns:p14="http://schemas.microsoft.com/office/powerpoint/2010/main" val="2380706957"/>
              </p:ext>
            </p:extLst>
          </p:nvPr>
        </p:nvGraphicFramePr>
        <p:xfrm>
          <a:off x="926510" y="308837"/>
          <a:ext cx="7957098" cy="6184038"/>
        </p:xfrm>
        <a:graphic>
          <a:graphicData uri="http://schemas.openxmlformats.org/drawingml/2006/table">
            <a:tbl>
              <a:tblPr firstRow="1" bandRow="1">
                <a:tableStyleId>{D113A9D2-9D6B-4929-AA2D-F23B5EE8CBE7}</a:tableStyleId>
              </a:tblPr>
              <a:tblGrid>
                <a:gridCol w="455356">
                  <a:extLst>
                    <a:ext uri="{9D8B030D-6E8A-4147-A177-3AD203B41FA5}">
                      <a16:colId xmlns:a16="http://schemas.microsoft.com/office/drawing/2014/main" val="1517373395"/>
                    </a:ext>
                  </a:extLst>
                </a:gridCol>
                <a:gridCol w="1386315">
                  <a:extLst>
                    <a:ext uri="{9D8B030D-6E8A-4147-A177-3AD203B41FA5}">
                      <a16:colId xmlns:a16="http://schemas.microsoft.com/office/drawing/2014/main" val="373942114"/>
                    </a:ext>
                  </a:extLst>
                </a:gridCol>
                <a:gridCol w="1531316">
                  <a:extLst>
                    <a:ext uri="{9D8B030D-6E8A-4147-A177-3AD203B41FA5}">
                      <a16:colId xmlns:a16="http://schemas.microsoft.com/office/drawing/2014/main" val="2679162386"/>
                    </a:ext>
                  </a:extLst>
                </a:gridCol>
                <a:gridCol w="4584111">
                  <a:extLst>
                    <a:ext uri="{9D8B030D-6E8A-4147-A177-3AD203B41FA5}">
                      <a16:colId xmlns:a16="http://schemas.microsoft.com/office/drawing/2014/main" val="1625914391"/>
                    </a:ext>
                  </a:extLst>
                </a:gridCol>
              </a:tblGrid>
              <a:tr h="441717">
                <a:tc>
                  <a:txBody>
                    <a:bodyPr/>
                    <a:lstStyle/>
                    <a:p>
                      <a:pPr marL="0" marR="0">
                        <a:spcBef>
                          <a:spcPts val="600"/>
                        </a:spcBef>
                        <a:spcAft>
                          <a:spcPts val="600"/>
                        </a:spcAft>
                      </a:pPr>
                      <a:r>
                        <a:rPr lang="en-US" sz="1400" dirty="0">
                          <a:effectLst>
                            <a:outerShdw blurRad="38100" dist="38100" dir="2700000" algn="tl">
                              <a:srgbClr val="000000">
                                <a:alpha val="43137"/>
                              </a:srgbClr>
                            </a:outerShdw>
                          </a:effectLst>
                        </a:rPr>
                        <a:t> </a:t>
                      </a:r>
                      <a:endParaRPr lang="en-US" sz="1200" dirty="0">
                        <a:effectLst>
                          <a:outerShdw blurRad="38100" dist="38100" dir="2700000" algn="tl">
                            <a:srgbClr val="000000">
                              <a:alpha val="43137"/>
                            </a:srgbClr>
                          </a:outerShdw>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tcPr>
                </a:tc>
                <a:tc gridSpan="2">
                  <a:txBody>
                    <a:bodyPr/>
                    <a:lstStyle/>
                    <a:p>
                      <a:pPr marL="0" marR="0" indent="-11430" algn="ctr">
                        <a:spcBef>
                          <a:spcPts val="600"/>
                        </a:spcBef>
                        <a:spcAft>
                          <a:spcPts val="600"/>
                        </a:spcAft>
                      </a:pPr>
                      <a:r>
                        <a:rPr lang="en-US" sz="1800" dirty="0">
                          <a:effectLst/>
                        </a:rPr>
                        <a:t>Date</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lnT w="76200" cap="flat" cmpd="sng" algn="ctr">
                      <a:solidFill>
                        <a:schemeClr val="bg1"/>
                      </a:solidFill>
                      <a:prstDash val="solid"/>
                      <a:round/>
                      <a:headEnd type="none" w="med" len="med"/>
                      <a:tailEnd type="none" w="med" len="med"/>
                    </a:lnT>
                  </a:tcPr>
                </a:tc>
                <a:tc hMerge="1">
                  <a:txBody>
                    <a:bodyPr/>
                    <a:lstStyle/>
                    <a:p>
                      <a:endParaRPr lang="en-US"/>
                    </a:p>
                  </a:txBody>
                  <a:tcPr/>
                </a:tc>
                <a:tc>
                  <a:txBody>
                    <a:bodyPr/>
                    <a:lstStyle/>
                    <a:p>
                      <a:pPr marL="114300" marR="114300" indent="-11430" algn="just">
                        <a:spcBef>
                          <a:spcPts val="600"/>
                        </a:spcBef>
                        <a:spcAft>
                          <a:spcPts val="600"/>
                        </a:spcAft>
                      </a:pPr>
                      <a:r>
                        <a:rPr lang="en-US" sz="1800" b="1" dirty="0">
                          <a:effectLst/>
                        </a:rPr>
                        <a:t>Topic</a:t>
                      </a:r>
                      <a:endParaRPr lang="en-US" sz="1600" b="1" dirty="0">
                        <a:effectLst/>
                        <a:latin typeface="Courier"/>
                        <a:ea typeface="Times New Roman" panose="02020603050405020304" pitchFamily="18" charset="0"/>
                        <a:cs typeface="Times New Roman" panose="02020603050405020304" pitchFamily="18" charset="0"/>
                      </a:endParaRPr>
                    </a:p>
                  </a:txBody>
                  <a:tcPr marL="68580" marR="68580" marT="0" marB="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936146896"/>
                  </a:ext>
                </a:extLst>
              </a:tr>
              <a:tr h="441717">
                <a:tc>
                  <a:txBody>
                    <a:bodyPr/>
                    <a:lstStyle/>
                    <a:p>
                      <a:pPr marL="0" marR="0" algn="ctr">
                        <a:spcBef>
                          <a:spcPts val="600"/>
                        </a:spcBef>
                        <a:spcAft>
                          <a:spcPts val="600"/>
                        </a:spcAft>
                      </a:pPr>
                      <a:r>
                        <a:rPr lang="en-US" sz="1800" dirty="0">
                          <a:effectLst/>
                        </a:rPr>
                        <a:t>1</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dirty="0">
                          <a:effectLst/>
                        </a:rPr>
                        <a:t>Sunday</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a:effectLst/>
                        </a:rPr>
                        <a:t>February 21</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a:spcBef>
                          <a:spcPts val="600"/>
                        </a:spcBef>
                        <a:spcAft>
                          <a:spcPts val="600"/>
                        </a:spcAft>
                      </a:pPr>
                      <a:r>
                        <a:rPr lang="en-US" sz="1800" b="1" dirty="0">
                          <a:effectLst/>
                        </a:rPr>
                        <a:t>The Birth of Moses</a:t>
                      </a:r>
                      <a:endParaRPr lang="en-US" sz="1600" b="1" dirty="0">
                        <a:effectLst/>
                        <a:latin typeface="Courier"/>
                        <a:ea typeface="Times New Roman" panose="02020603050405020304" pitchFamily="18" charset="0"/>
                        <a:cs typeface="Times New Roman" panose="02020603050405020304" pitchFamily="18" charset="0"/>
                      </a:endParaRP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229482131"/>
                  </a:ext>
                </a:extLst>
              </a:tr>
              <a:tr h="441717">
                <a:tc>
                  <a:txBody>
                    <a:bodyPr/>
                    <a:lstStyle/>
                    <a:p>
                      <a:pPr marL="0" marR="0" algn="ctr">
                        <a:spcBef>
                          <a:spcPts val="600"/>
                        </a:spcBef>
                        <a:spcAft>
                          <a:spcPts val="600"/>
                        </a:spcAft>
                      </a:pPr>
                      <a:r>
                        <a:rPr lang="en-US" sz="1800">
                          <a:effectLst/>
                        </a:rPr>
                        <a:t>2</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dirty="0">
                          <a:effectLst/>
                        </a:rPr>
                        <a:t>Wednesday</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February 24</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defTabSz="914400" rtl="0" eaLnBrk="1" latinLnBrk="0" hangingPunct="1">
                        <a:spcBef>
                          <a:spcPts val="600"/>
                        </a:spcBef>
                        <a:spcAft>
                          <a:spcPts val="600"/>
                        </a:spcAft>
                        <a:tabLst>
                          <a:tab pos="1251585" algn="ctr"/>
                        </a:tabLst>
                      </a:pPr>
                      <a:r>
                        <a:rPr lang="en-US" sz="1800" b="1" kern="1200" dirty="0">
                          <a:solidFill>
                            <a:schemeClr val="lt1"/>
                          </a:solidFill>
                          <a:effectLst/>
                          <a:latin typeface="+mn-lt"/>
                          <a:ea typeface="+mn-ea"/>
                          <a:cs typeface="+mn-cs"/>
                        </a:rPr>
                        <a:t>The Preparation of Moses</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021607341"/>
                  </a:ext>
                </a:extLst>
              </a:tr>
              <a:tr h="441717">
                <a:tc>
                  <a:txBody>
                    <a:bodyPr/>
                    <a:lstStyle/>
                    <a:p>
                      <a:pPr marL="0" marR="0" algn="ctr">
                        <a:spcBef>
                          <a:spcPts val="600"/>
                        </a:spcBef>
                        <a:spcAft>
                          <a:spcPts val="600"/>
                        </a:spcAft>
                      </a:pPr>
                      <a:r>
                        <a:rPr lang="en-US" sz="1800">
                          <a:effectLst/>
                        </a:rPr>
                        <a:t>3</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Sunday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February 28</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defTabSz="914400" rtl="0" eaLnBrk="1" latinLnBrk="0" hangingPunct="1">
                        <a:spcBef>
                          <a:spcPts val="600"/>
                        </a:spcBef>
                        <a:spcAft>
                          <a:spcPts val="600"/>
                        </a:spcAft>
                        <a:tabLst>
                          <a:tab pos="1251585" algn="ctr"/>
                        </a:tabLst>
                      </a:pPr>
                      <a:r>
                        <a:rPr lang="en-US" sz="1800" b="1" kern="1200" dirty="0">
                          <a:solidFill>
                            <a:schemeClr val="bg1"/>
                          </a:solidFill>
                          <a:effectLst/>
                          <a:latin typeface="+mn-lt"/>
                          <a:ea typeface="+mn-ea"/>
                          <a:cs typeface="+mn-cs"/>
                        </a:rPr>
                        <a:t>The Burning Bush</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66407929"/>
                  </a:ext>
                </a:extLst>
              </a:tr>
              <a:tr h="441717">
                <a:tc>
                  <a:txBody>
                    <a:bodyPr/>
                    <a:lstStyle/>
                    <a:p>
                      <a:pPr marL="0" marR="0" algn="ctr">
                        <a:spcBef>
                          <a:spcPts val="600"/>
                        </a:spcBef>
                        <a:spcAft>
                          <a:spcPts val="600"/>
                        </a:spcAft>
                      </a:pPr>
                      <a:r>
                        <a:rPr lang="en-US" sz="1800">
                          <a:effectLst/>
                        </a:rPr>
                        <a:t>4</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Wednesday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3</a:t>
                      </a:r>
                      <a:endParaRPr lang="en-US" sz="1600" dirty="0">
                        <a:effectLst/>
                        <a:latin typeface="Courier"/>
                        <a:ea typeface="+mn-ea"/>
                        <a:cs typeface="Times New Roman" panose="02020603050405020304" pitchFamily="18" charset="0"/>
                      </a:endParaRPr>
                    </a:p>
                  </a:txBody>
                  <a:tcPr marL="68580" marR="68580" marT="0" marB="0" anchor="ctr"/>
                </a:tc>
                <a:tc>
                  <a:txBody>
                    <a:bodyPr/>
                    <a:lstStyle/>
                    <a:p>
                      <a:pPr marL="114300" marR="114300" indent="-11430" algn="just">
                        <a:spcBef>
                          <a:spcPts val="600"/>
                        </a:spcBef>
                        <a:spcAft>
                          <a:spcPts val="600"/>
                        </a:spcAft>
                      </a:pPr>
                      <a:r>
                        <a:rPr lang="en-US" sz="1800" b="1" kern="1200" dirty="0">
                          <a:solidFill>
                            <a:schemeClr val="bg1"/>
                          </a:solidFill>
                          <a:effectLst/>
                          <a:latin typeface="+mn-lt"/>
                          <a:ea typeface="+mn-ea"/>
                          <a:cs typeface="+mn-cs"/>
                        </a:rPr>
                        <a:t>Return to Egypt</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082515584"/>
                  </a:ext>
                </a:extLst>
              </a:tr>
              <a:tr h="441717">
                <a:tc>
                  <a:txBody>
                    <a:bodyPr/>
                    <a:lstStyle/>
                    <a:p>
                      <a:pPr marL="0" marR="0" algn="ctr">
                        <a:spcBef>
                          <a:spcPts val="600"/>
                        </a:spcBef>
                        <a:spcAft>
                          <a:spcPts val="600"/>
                        </a:spcAft>
                      </a:pPr>
                      <a:r>
                        <a:rPr lang="en-US" sz="1800">
                          <a:effectLst/>
                        </a:rPr>
                        <a:t>5</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Sunday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7</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a:spcBef>
                          <a:spcPts val="600"/>
                        </a:spcBef>
                        <a:spcAft>
                          <a:spcPts val="600"/>
                        </a:spcAft>
                      </a:pPr>
                      <a:r>
                        <a:rPr lang="en-US" sz="1800" b="1" kern="1200" dirty="0">
                          <a:solidFill>
                            <a:schemeClr val="bg1"/>
                          </a:solidFill>
                          <a:effectLst/>
                          <a:latin typeface="+mn-lt"/>
                          <a:ea typeface="+mn-ea"/>
                          <a:cs typeface="+mn-cs"/>
                        </a:rPr>
                        <a:t>The Plagues</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81749462"/>
                  </a:ext>
                </a:extLst>
              </a:tr>
              <a:tr h="441717">
                <a:tc>
                  <a:txBody>
                    <a:bodyPr/>
                    <a:lstStyle/>
                    <a:p>
                      <a:pPr marL="0" marR="0" algn="ctr">
                        <a:spcBef>
                          <a:spcPts val="600"/>
                        </a:spcBef>
                        <a:spcAft>
                          <a:spcPts val="600"/>
                        </a:spcAft>
                      </a:pPr>
                      <a:r>
                        <a:rPr lang="en-US" sz="1800">
                          <a:effectLst/>
                        </a:rPr>
                        <a:t>6</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Wednesday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10</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defTabSz="914400" rtl="0" eaLnBrk="1" latinLnBrk="0" hangingPunct="1">
                        <a:spcBef>
                          <a:spcPts val="600"/>
                        </a:spcBef>
                        <a:spcAft>
                          <a:spcPts val="600"/>
                        </a:spcAft>
                      </a:pPr>
                      <a:r>
                        <a:rPr lang="en-US" sz="1800" b="1" kern="1200" dirty="0">
                          <a:solidFill>
                            <a:schemeClr val="bg1"/>
                          </a:solidFill>
                          <a:effectLst/>
                          <a:latin typeface="+mn-lt"/>
                          <a:ea typeface="+mn-ea"/>
                          <a:cs typeface="+mn-cs"/>
                        </a:rPr>
                        <a:t>From Egypt to Sinai</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61472895"/>
                  </a:ext>
                </a:extLst>
              </a:tr>
              <a:tr h="441717">
                <a:tc>
                  <a:txBody>
                    <a:bodyPr/>
                    <a:lstStyle/>
                    <a:p>
                      <a:pPr marL="0" marR="0" algn="ctr">
                        <a:spcBef>
                          <a:spcPts val="600"/>
                        </a:spcBef>
                        <a:spcAft>
                          <a:spcPts val="600"/>
                        </a:spcAft>
                      </a:pPr>
                      <a:r>
                        <a:rPr lang="en-US" sz="1800">
                          <a:effectLst/>
                        </a:rPr>
                        <a:t>7</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Sunday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14</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defTabSz="914400" rtl="0" eaLnBrk="1" latinLnBrk="0" hangingPunct="1">
                        <a:spcBef>
                          <a:spcPts val="600"/>
                        </a:spcBef>
                        <a:spcAft>
                          <a:spcPts val="600"/>
                        </a:spcAft>
                      </a:pPr>
                      <a:r>
                        <a:rPr lang="en-US" sz="1800" b="1" kern="1200" dirty="0">
                          <a:solidFill>
                            <a:schemeClr val="bg1"/>
                          </a:solidFill>
                          <a:effectLst/>
                          <a:latin typeface="+mn-lt"/>
                          <a:ea typeface="+mn-ea"/>
                          <a:cs typeface="+mn-cs"/>
                        </a:rPr>
                        <a:t>Mount Sinai</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659357384"/>
                  </a:ext>
                </a:extLst>
              </a:tr>
              <a:tr h="441717">
                <a:tc>
                  <a:txBody>
                    <a:bodyPr/>
                    <a:lstStyle/>
                    <a:p>
                      <a:pPr marL="0" marR="0" algn="ctr">
                        <a:spcBef>
                          <a:spcPts val="600"/>
                        </a:spcBef>
                        <a:spcAft>
                          <a:spcPts val="600"/>
                        </a:spcAft>
                      </a:pPr>
                      <a:r>
                        <a:rPr lang="en-US" sz="1800">
                          <a:effectLst/>
                        </a:rPr>
                        <a:t>8</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Wednesday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17</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a:spcBef>
                          <a:spcPts val="600"/>
                        </a:spcBef>
                        <a:spcAft>
                          <a:spcPts val="600"/>
                        </a:spcAft>
                      </a:pPr>
                      <a:r>
                        <a:rPr lang="en-US" sz="1800" b="1" kern="1200" dirty="0">
                          <a:solidFill>
                            <a:schemeClr val="bg1"/>
                          </a:solidFill>
                          <a:effectLst/>
                          <a:latin typeface="+mn-lt"/>
                          <a:ea typeface="+mn-ea"/>
                          <a:cs typeface="+mn-cs"/>
                        </a:rPr>
                        <a:t>The Golden Calf</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49687123"/>
                  </a:ext>
                </a:extLst>
              </a:tr>
              <a:tr h="441717">
                <a:tc>
                  <a:txBody>
                    <a:bodyPr/>
                    <a:lstStyle/>
                    <a:p>
                      <a:pPr marL="0" marR="0" algn="ctr">
                        <a:spcBef>
                          <a:spcPts val="600"/>
                        </a:spcBef>
                        <a:spcAft>
                          <a:spcPts val="600"/>
                        </a:spcAft>
                      </a:pPr>
                      <a:r>
                        <a:rPr lang="en-US" sz="1800">
                          <a:effectLst/>
                        </a:rPr>
                        <a:t>9</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Sunday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21</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defTabSz="914400" rtl="0" eaLnBrk="1" latinLnBrk="0" hangingPunct="1">
                        <a:spcBef>
                          <a:spcPts val="600"/>
                        </a:spcBef>
                        <a:spcAft>
                          <a:spcPts val="600"/>
                        </a:spcAft>
                      </a:pPr>
                      <a:r>
                        <a:rPr lang="en-US" sz="1800" b="1" kern="1200" dirty="0">
                          <a:solidFill>
                            <a:schemeClr val="bg1"/>
                          </a:solidFill>
                          <a:effectLst/>
                          <a:latin typeface="+mn-lt"/>
                          <a:ea typeface="+mn-ea"/>
                          <a:cs typeface="+mn-cs"/>
                        </a:rPr>
                        <a:t>Renewing the Covenant</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341691801"/>
                  </a:ext>
                </a:extLst>
              </a:tr>
              <a:tr h="441717">
                <a:tc>
                  <a:txBody>
                    <a:bodyPr/>
                    <a:lstStyle/>
                    <a:p>
                      <a:pPr marL="0" marR="0" algn="ctr">
                        <a:spcBef>
                          <a:spcPts val="600"/>
                        </a:spcBef>
                        <a:spcAft>
                          <a:spcPts val="600"/>
                        </a:spcAft>
                      </a:pPr>
                      <a:r>
                        <a:rPr lang="en-US" sz="1800">
                          <a:effectLst/>
                        </a:rPr>
                        <a:t>10</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Wednesday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24</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a:spcBef>
                          <a:spcPts val="600"/>
                        </a:spcBef>
                        <a:spcAft>
                          <a:spcPts val="600"/>
                        </a:spcAft>
                      </a:pPr>
                      <a:r>
                        <a:rPr lang="en-US" sz="1800" b="1" kern="1200" dirty="0">
                          <a:solidFill>
                            <a:srgbClr val="FFC000"/>
                          </a:solidFill>
                          <a:effectLst/>
                          <a:latin typeface="+mn-lt"/>
                          <a:ea typeface="+mn-ea"/>
                          <a:cs typeface="+mn-cs"/>
                        </a:rPr>
                        <a:t>Rebellion and Complaining</a:t>
                      </a: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208316535"/>
                  </a:ext>
                </a:extLst>
              </a:tr>
              <a:tr h="441717">
                <a:tc>
                  <a:txBody>
                    <a:bodyPr/>
                    <a:lstStyle/>
                    <a:p>
                      <a:pPr marL="0" marR="0" algn="ctr">
                        <a:spcBef>
                          <a:spcPts val="600"/>
                        </a:spcBef>
                        <a:spcAft>
                          <a:spcPts val="600"/>
                        </a:spcAft>
                      </a:pPr>
                      <a:r>
                        <a:rPr lang="en-US" sz="1800">
                          <a:effectLst/>
                        </a:rPr>
                        <a:t>11</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Sunday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28</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a:spcBef>
                          <a:spcPts val="600"/>
                        </a:spcBef>
                        <a:spcAft>
                          <a:spcPts val="600"/>
                        </a:spcAft>
                      </a:pPr>
                      <a:r>
                        <a:rPr lang="en-US" sz="1800" b="1" dirty="0">
                          <a:effectLst/>
                        </a:rPr>
                        <a:t>Failing to Enter the Land</a:t>
                      </a:r>
                      <a:endParaRPr lang="en-US" sz="1600" b="1" dirty="0">
                        <a:effectLst/>
                        <a:latin typeface="Courier"/>
                        <a:ea typeface="Times New Roman" panose="02020603050405020304" pitchFamily="18" charset="0"/>
                        <a:cs typeface="Times New Roman" panose="02020603050405020304" pitchFamily="18" charset="0"/>
                      </a:endParaRP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765745341"/>
                  </a:ext>
                </a:extLst>
              </a:tr>
              <a:tr h="441717">
                <a:tc>
                  <a:txBody>
                    <a:bodyPr/>
                    <a:lstStyle/>
                    <a:p>
                      <a:pPr marL="0" marR="0" algn="ctr">
                        <a:spcBef>
                          <a:spcPts val="600"/>
                        </a:spcBef>
                        <a:spcAft>
                          <a:spcPts val="600"/>
                        </a:spcAft>
                      </a:pPr>
                      <a:r>
                        <a:rPr lang="en-US" sz="1800">
                          <a:effectLst/>
                        </a:rPr>
                        <a:t>12</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tcPr>
                </a:tc>
                <a:tc>
                  <a:txBody>
                    <a:bodyPr/>
                    <a:lstStyle/>
                    <a:p>
                      <a:pPr marL="0" marR="114300" indent="-11430" algn="ctr">
                        <a:spcBef>
                          <a:spcPts val="600"/>
                        </a:spcBef>
                        <a:spcAft>
                          <a:spcPts val="600"/>
                        </a:spcAft>
                      </a:pPr>
                      <a:r>
                        <a:rPr lang="en-US" sz="1800">
                          <a:effectLst/>
                        </a:rPr>
                        <a:t>Wednesday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1430" algn="ctr">
                        <a:spcBef>
                          <a:spcPts val="600"/>
                        </a:spcBef>
                        <a:spcAft>
                          <a:spcPts val="600"/>
                        </a:spcAft>
                      </a:pPr>
                      <a:r>
                        <a:rPr lang="en-US" sz="1800" dirty="0">
                          <a:effectLst/>
                        </a:rPr>
                        <a:t>March 31</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114300" indent="-11430" algn="just">
                        <a:spcBef>
                          <a:spcPts val="600"/>
                        </a:spcBef>
                        <a:spcAft>
                          <a:spcPts val="600"/>
                        </a:spcAft>
                      </a:pPr>
                      <a:r>
                        <a:rPr lang="en-US" sz="1800" b="1" dirty="0">
                          <a:effectLst/>
                        </a:rPr>
                        <a:t>Preparing the Next Generation</a:t>
                      </a:r>
                      <a:endParaRPr lang="en-US" sz="1600" b="1" dirty="0">
                        <a:effectLst/>
                        <a:latin typeface="Courier"/>
                        <a:ea typeface="Times New Roman" panose="02020603050405020304" pitchFamily="18" charset="0"/>
                        <a:cs typeface="Times New Roman" panose="02020603050405020304" pitchFamily="18" charset="0"/>
                      </a:endParaRPr>
                    </a:p>
                  </a:txBody>
                  <a:tcPr marL="68580" marR="68580" marT="0" marB="0" anchor="ctr">
                    <a:lnR w="762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8297450"/>
                  </a:ext>
                </a:extLst>
              </a:tr>
              <a:tr h="441717">
                <a:tc>
                  <a:txBody>
                    <a:bodyPr/>
                    <a:lstStyle/>
                    <a:p>
                      <a:pPr marL="0" marR="0" algn="ctr">
                        <a:spcBef>
                          <a:spcPts val="600"/>
                        </a:spcBef>
                        <a:spcAft>
                          <a:spcPts val="600"/>
                        </a:spcAft>
                      </a:pPr>
                      <a:r>
                        <a:rPr lang="en-US" sz="1800">
                          <a:effectLst/>
                        </a:rPr>
                        <a:t>13</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tc>
                  <a:txBody>
                    <a:bodyPr/>
                    <a:lstStyle/>
                    <a:p>
                      <a:pPr marL="0" marR="114300" indent="-11430" algn="ctr">
                        <a:spcBef>
                          <a:spcPts val="600"/>
                        </a:spcBef>
                        <a:spcAft>
                          <a:spcPts val="600"/>
                        </a:spcAft>
                      </a:pPr>
                      <a:r>
                        <a:rPr lang="en-US" sz="1800">
                          <a:effectLst/>
                        </a:rPr>
                        <a:t>Sunday</a:t>
                      </a:r>
                      <a:endParaRPr lang="en-US" sz="1600">
                        <a:effectLst/>
                        <a:latin typeface="Courier"/>
                        <a:ea typeface="Times New Roman" panose="02020603050405020304" pitchFamily="18" charset="0"/>
                        <a:cs typeface="Times New Roman" panose="02020603050405020304" pitchFamily="18" charset="0"/>
                      </a:endParaRPr>
                    </a:p>
                  </a:txBody>
                  <a:tcPr marL="68580" marR="68580" marT="0" marB="0" anchor="ctr">
                    <a:lnB w="76200" cap="flat" cmpd="sng" algn="ctr">
                      <a:solidFill>
                        <a:schemeClr val="bg1"/>
                      </a:solidFill>
                      <a:prstDash val="solid"/>
                      <a:round/>
                      <a:headEnd type="none" w="med" len="med"/>
                      <a:tailEnd type="none" w="med" len="med"/>
                    </a:lnB>
                  </a:tcPr>
                </a:tc>
                <a:tc>
                  <a:txBody>
                    <a:bodyPr/>
                    <a:lstStyle/>
                    <a:p>
                      <a:pPr marL="0" marR="0" indent="-11430" algn="ctr">
                        <a:spcBef>
                          <a:spcPts val="600"/>
                        </a:spcBef>
                        <a:spcAft>
                          <a:spcPts val="600"/>
                        </a:spcAft>
                      </a:pPr>
                      <a:r>
                        <a:rPr lang="en-US" sz="1800" dirty="0">
                          <a:effectLst/>
                        </a:rPr>
                        <a:t>April 4</a:t>
                      </a:r>
                      <a:endParaRPr lang="en-US" sz="1600" dirty="0">
                        <a:effectLst/>
                        <a:latin typeface="Courier"/>
                        <a:ea typeface="Times New Roman" panose="02020603050405020304" pitchFamily="18" charset="0"/>
                        <a:cs typeface="Times New Roman" panose="02020603050405020304" pitchFamily="18" charset="0"/>
                      </a:endParaRPr>
                    </a:p>
                  </a:txBody>
                  <a:tcPr marL="68580" marR="68580" marT="0" marB="0" anchor="ctr">
                    <a:lnB w="76200" cap="flat" cmpd="sng" algn="ctr">
                      <a:solidFill>
                        <a:schemeClr val="bg1"/>
                      </a:solidFill>
                      <a:prstDash val="solid"/>
                      <a:round/>
                      <a:headEnd type="none" w="med" len="med"/>
                      <a:tailEnd type="none" w="med" len="med"/>
                    </a:lnB>
                  </a:tcPr>
                </a:tc>
                <a:tc>
                  <a:txBody>
                    <a:bodyPr/>
                    <a:lstStyle/>
                    <a:p>
                      <a:pPr marL="114300" marR="114300" indent="-11430" algn="just">
                        <a:spcBef>
                          <a:spcPts val="600"/>
                        </a:spcBef>
                        <a:spcAft>
                          <a:spcPts val="600"/>
                        </a:spcAft>
                      </a:pPr>
                      <a:r>
                        <a:rPr lang="en-US" sz="1800" b="1" dirty="0">
                          <a:effectLst/>
                        </a:rPr>
                        <a:t>The Death of Moses</a:t>
                      </a:r>
                      <a:endParaRPr lang="en-US" sz="1600" b="1" dirty="0">
                        <a:effectLst/>
                        <a:latin typeface="Courier"/>
                        <a:ea typeface="Times New Roman" panose="02020603050405020304" pitchFamily="18" charset="0"/>
                        <a:cs typeface="Times New Roman" panose="02020603050405020304" pitchFamily="18" charset="0"/>
                      </a:endParaRPr>
                    </a:p>
                  </a:txBody>
                  <a:tcPr marL="68580" marR="68580" marT="0" marB="0"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6793030"/>
                  </a:ext>
                </a:extLst>
              </a:tr>
            </a:tbl>
          </a:graphicData>
        </a:graphic>
      </p:graphicFrame>
      <p:sp>
        <p:nvSpPr>
          <p:cNvPr id="2" name="Arrow: Right 1">
            <a:extLst>
              <a:ext uri="{FF2B5EF4-FFF2-40B4-BE49-F238E27FC236}">
                <a16:creationId xmlns:a16="http://schemas.microsoft.com/office/drawing/2014/main" id="{4BFAAA08-33A3-438C-883E-06B69127D8F6}"/>
              </a:ext>
            </a:extLst>
          </p:cNvPr>
          <p:cNvSpPr/>
          <p:nvPr/>
        </p:nvSpPr>
        <p:spPr>
          <a:xfrm rot="10800000">
            <a:off x="7122468" y="4772161"/>
            <a:ext cx="783146" cy="3587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53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6EE60-7501-4F28-B370-FACEC3B80668}"/>
              </a:ext>
            </a:extLst>
          </p:cNvPr>
          <p:cNvSpPr>
            <a:spLocks noGrp="1"/>
          </p:cNvSpPr>
          <p:nvPr>
            <p:ph type="title"/>
          </p:nvPr>
        </p:nvSpPr>
        <p:spPr>
          <a:xfrm>
            <a:off x="838200" y="112025"/>
            <a:ext cx="10515600" cy="1325563"/>
          </a:xfrm>
        </p:spPr>
        <p:txBody>
          <a:bodyPr/>
          <a:lstStyle/>
          <a:p>
            <a:r>
              <a:rPr lang="en-US" dirty="0"/>
              <a:t>Complaints Before Sinai</a:t>
            </a:r>
          </a:p>
        </p:txBody>
      </p:sp>
      <p:sp>
        <p:nvSpPr>
          <p:cNvPr id="3" name="Content Placeholder 2">
            <a:extLst>
              <a:ext uri="{FF2B5EF4-FFF2-40B4-BE49-F238E27FC236}">
                <a16:creationId xmlns:a16="http://schemas.microsoft.com/office/drawing/2014/main" id="{3300C805-8FED-41C1-9A8D-EF3026D0D95F}"/>
              </a:ext>
            </a:extLst>
          </p:cNvPr>
          <p:cNvSpPr>
            <a:spLocks noGrp="1"/>
          </p:cNvSpPr>
          <p:nvPr>
            <p:ph idx="1"/>
          </p:nvPr>
        </p:nvSpPr>
        <p:spPr>
          <a:xfrm>
            <a:off x="838200" y="1131217"/>
            <a:ext cx="10515600" cy="5509967"/>
          </a:xfrm>
        </p:spPr>
        <p:txBody>
          <a:bodyPr>
            <a:normAutofit/>
          </a:bodyPr>
          <a:lstStyle/>
          <a:p>
            <a:r>
              <a:rPr lang="en-US" dirty="0"/>
              <a:t>Exodus 2:14: Moses killed the Egyptian</a:t>
            </a:r>
          </a:p>
          <a:p>
            <a:pPr lvl="1"/>
            <a:r>
              <a:rPr lang="en-US" dirty="0"/>
              <a:t>“Who made you a prince or a judge over us?”</a:t>
            </a:r>
          </a:p>
          <a:p>
            <a:r>
              <a:rPr lang="en-US" dirty="0"/>
              <a:t>Exodus 5:21: First demand to Pharaoh backfires</a:t>
            </a:r>
          </a:p>
          <a:p>
            <a:pPr lvl="1"/>
            <a:r>
              <a:rPr lang="en-US" dirty="0"/>
              <a:t>“May the Lord … judge you, for you have made us odious in Pharaoh’s sight”</a:t>
            </a:r>
          </a:p>
          <a:p>
            <a:r>
              <a:rPr lang="en-US" dirty="0"/>
              <a:t>Exodus 14:10-13: Trapped by the Red Sea</a:t>
            </a:r>
          </a:p>
          <a:p>
            <a:pPr lvl="1"/>
            <a:r>
              <a:rPr lang="en-US" dirty="0"/>
              <a:t> “… you have taken us away to die in the wilderness?”</a:t>
            </a:r>
          </a:p>
          <a:p>
            <a:r>
              <a:rPr lang="en-US" dirty="0"/>
              <a:t>Exodus 15:24: Three days out and no water</a:t>
            </a:r>
          </a:p>
          <a:p>
            <a:pPr lvl="1"/>
            <a:r>
              <a:rPr lang="en-US" dirty="0"/>
              <a:t>“the people grumbled at Moses… what shall we drink?”</a:t>
            </a:r>
          </a:p>
          <a:p>
            <a:r>
              <a:rPr lang="en-US" dirty="0"/>
              <a:t>Exodus 16: Grumbling about food</a:t>
            </a:r>
          </a:p>
          <a:p>
            <a:pPr lvl="1"/>
            <a:r>
              <a:rPr lang="en-US" dirty="0"/>
              <a:t>“you have brought us out … to kill the whole assembly with hunger”</a:t>
            </a:r>
          </a:p>
          <a:p>
            <a:r>
              <a:rPr lang="en-US" dirty="0"/>
              <a:t>Exodus 17: Quarreling about water</a:t>
            </a:r>
          </a:p>
          <a:p>
            <a:pPr lvl="1"/>
            <a:r>
              <a:rPr lang="en-US" dirty="0"/>
              <a:t>“why have you brought us up … to kill us … with thirst?”</a:t>
            </a:r>
          </a:p>
        </p:txBody>
      </p:sp>
      <p:sp>
        <p:nvSpPr>
          <p:cNvPr id="4" name="Rectangle: Rounded Corners 3">
            <a:extLst>
              <a:ext uri="{FF2B5EF4-FFF2-40B4-BE49-F238E27FC236}">
                <a16:creationId xmlns:a16="http://schemas.microsoft.com/office/drawing/2014/main" id="{77D76F79-12A1-4343-A4D1-6B286684F158}"/>
              </a:ext>
            </a:extLst>
          </p:cNvPr>
          <p:cNvSpPr/>
          <p:nvPr/>
        </p:nvSpPr>
        <p:spPr>
          <a:xfrm>
            <a:off x="6740165" y="312278"/>
            <a:ext cx="5195639" cy="7058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Who is the target of these complaints?</a:t>
            </a:r>
          </a:p>
        </p:txBody>
      </p:sp>
      <p:sp>
        <p:nvSpPr>
          <p:cNvPr id="5" name="Rectangle: Rounded Corners 4">
            <a:extLst>
              <a:ext uri="{FF2B5EF4-FFF2-40B4-BE49-F238E27FC236}">
                <a16:creationId xmlns:a16="http://schemas.microsoft.com/office/drawing/2014/main" id="{B4262A20-6A79-4866-9048-B2A51374CB87}"/>
              </a:ext>
            </a:extLst>
          </p:cNvPr>
          <p:cNvSpPr/>
          <p:nvPr/>
        </p:nvSpPr>
        <p:spPr>
          <a:xfrm>
            <a:off x="8428400" y="3035393"/>
            <a:ext cx="3586899" cy="10347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What is the motivation behind these complaints?</a:t>
            </a:r>
          </a:p>
        </p:txBody>
      </p:sp>
      <p:sp>
        <p:nvSpPr>
          <p:cNvPr id="6" name="Rectangle: Rounded Corners 5">
            <a:extLst>
              <a:ext uri="{FF2B5EF4-FFF2-40B4-BE49-F238E27FC236}">
                <a16:creationId xmlns:a16="http://schemas.microsoft.com/office/drawing/2014/main" id="{07D7890E-32B4-4B02-9752-BDAFF4AA20ED}"/>
              </a:ext>
            </a:extLst>
          </p:cNvPr>
          <p:cNvSpPr/>
          <p:nvPr/>
        </p:nvSpPr>
        <p:spPr>
          <a:xfrm>
            <a:off x="9212797" y="4183247"/>
            <a:ext cx="2802502" cy="9670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Any serious threat to replace Moses?</a:t>
            </a:r>
          </a:p>
        </p:txBody>
      </p:sp>
      <p:sp>
        <p:nvSpPr>
          <p:cNvPr id="7" name="Rectangle: Rounded Corners 6">
            <a:extLst>
              <a:ext uri="{FF2B5EF4-FFF2-40B4-BE49-F238E27FC236}">
                <a16:creationId xmlns:a16="http://schemas.microsoft.com/office/drawing/2014/main" id="{EE4CD434-2520-4CF5-8CEF-D02035E4E33C}"/>
              </a:ext>
            </a:extLst>
          </p:cNvPr>
          <p:cNvSpPr/>
          <p:nvPr/>
        </p:nvSpPr>
        <p:spPr>
          <a:xfrm>
            <a:off x="8416598" y="1126217"/>
            <a:ext cx="3519206" cy="12746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“Your grumblings are not against us but against the LORD” (16:8)</a:t>
            </a:r>
          </a:p>
        </p:txBody>
      </p:sp>
      <p:sp>
        <p:nvSpPr>
          <p:cNvPr id="8" name="Rectangle: Rounded Corners 7">
            <a:extLst>
              <a:ext uri="{FF2B5EF4-FFF2-40B4-BE49-F238E27FC236}">
                <a16:creationId xmlns:a16="http://schemas.microsoft.com/office/drawing/2014/main" id="{2C75E54F-4F10-469D-9231-96FAFFBFFB3C}"/>
              </a:ext>
            </a:extLst>
          </p:cNvPr>
          <p:cNvSpPr/>
          <p:nvPr/>
        </p:nvSpPr>
        <p:spPr>
          <a:xfrm>
            <a:off x="9212797" y="5603898"/>
            <a:ext cx="2802502" cy="9670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Any punishment from the LORD?</a:t>
            </a:r>
          </a:p>
        </p:txBody>
      </p:sp>
    </p:spTree>
    <p:extLst>
      <p:ext uri="{BB962C8B-B14F-4D97-AF65-F5344CB8AC3E}">
        <p14:creationId xmlns:p14="http://schemas.microsoft.com/office/powerpoint/2010/main" val="20986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500"/>
                                        <p:tgtEl>
                                          <p:spTgt spid="3">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animEffect transition="in" filter="fade">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fltVal val="0"/>
                                          </p:val>
                                        </p:tav>
                                        <p:tav tm="100000">
                                          <p:val>
                                            <p:strVal val="#ppt_h"/>
                                          </p:val>
                                        </p:tav>
                                      </p:tavLst>
                                    </p:anim>
                                    <p:animEffect transition="in" filter="fade">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fltVal val="0"/>
                                          </p:val>
                                        </p:tav>
                                        <p:tav tm="100000">
                                          <p:val>
                                            <p:strVal val="#ppt_w"/>
                                          </p:val>
                                        </p:tav>
                                      </p:tavLst>
                                    </p:anim>
                                    <p:anim calcmode="lin" valueType="num">
                                      <p:cBhvr>
                                        <p:cTn id="84" dur="500" fill="hold"/>
                                        <p:tgtEl>
                                          <p:spTgt spid="8"/>
                                        </p:tgtEl>
                                        <p:attrNameLst>
                                          <p:attrName>ppt_h</p:attrName>
                                        </p:attrNameLst>
                                      </p:cBhvr>
                                      <p:tavLst>
                                        <p:tav tm="0">
                                          <p:val>
                                            <p:fltVal val="0"/>
                                          </p:val>
                                        </p:tav>
                                        <p:tav tm="100000">
                                          <p:val>
                                            <p:strVal val="#ppt_h"/>
                                          </p:val>
                                        </p:tav>
                                      </p:tavLst>
                                    </p:anim>
                                    <p:animEffect transition="in" filter="fade">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0DA6-BF7D-4569-ACCA-CF40FF615128}"/>
              </a:ext>
            </a:extLst>
          </p:cNvPr>
          <p:cNvSpPr>
            <a:spLocks noGrp="1"/>
          </p:cNvSpPr>
          <p:nvPr>
            <p:ph type="title"/>
          </p:nvPr>
        </p:nvSpPr>
        <p:spPr/>
        <p:txBody>
          <a:bodyPr/>
          <a:lstStyle/>
          <a:p>
            <a:r>
              <a:rPr lang="en-US" dirty="0"/>
              <a:t>The Golden Calf </a:t>
            </a:r>
          </a:p>
        </p:txBody>
      </p:sp>
      <p:sp>
        <p:nvSpPr>
          <p:cNvPr id="3" name="Content Placeholder 2">
            <a:extLst>
              <a:ext uri="{FF2B5EF4-FFF2-40B4-BE49-F238E27FC236}">
                <a16:creationId xmlns:a16="http://schemas.microsoft.com/office/drawing/2014/main" id="{9B1E7805-E4A2-4C2F-B76A-F8638BF2DC8B}"/>
              </a:ext>
            </a:extLst>
          </p:cNvPr>
          <p:cNvSpPr>
            <a:spLocks noGrp="1"/>
          </p:cNvSpPr>
          <p:nvPr>
            <p:ph idx="1"/>
          </p:nvPr>
        </p:nvSpPr>
        <p:spPr>
          <a:xfrm>
            <a:off x="838200" y="1410846"/>
            <a:ext cx="6090501" cy="5013521"/>
          </a:xfrm>
        </p:spPr>
        <p:txBody>
          <a:bodyPr numCol="1">
            <a:normAutofit lnSpcReduction="10000"/>
          </a:bodyPr>
          <a:lstStyle/>
          <a:p>
            <a:r>
              <a:rPr lang="en-US" dirty="0"/>
              <a:t>The People Sin (32:1-6)</a:t>
            </a:r>
          </a:p>
          <a:p>
            <a:r>
              <a:rPr lang="en-US" dirty="0"/>
              <a:t>The LORD Reacts (32:7-10)</a:t>
            </a:r>
          </a:p>
          <a:p>
            <a:r>
              <a:rPr lang="en-US" dirty="0"/>
              <a:t>Moses Intercedes (32:11-14)</a:t>
            </a:r>
          </a:p>
          <a:p>
            <a:r>
              <a:rPr lang="en-US" dirty="0"/>
              <a:t>Moses is Angry (32:15-20)</a:t>
            </a:r>
          </a:p>
          <a:p>
            <a:r>
              <a:rPr lang="en-US" dirty="0"/>
              <a:t>Moses Deals with Aaron (32:21-24)</a:t>
            </a:r>
          </a:p>
          <a:p>
            <a:r>
              <a:rPr lang="en-US" dirty="0"/>
              <a:t>Moses Takes Control (32:25-29)</a:t>
            </a:r>
          </a:p>
          <a:p>
            <a:r>
              <a:rPr lang="en-US" dirty="0"/>
              <a:t>Moses Makes Atonement (32:30-35)</a:t>
            </a:r>
          </a:p>
          <a:p>
            <a:r>
              <a:rPr lang="en-US" dirty="0"/>
              <a:t>The Lord Distances (33:1-12)</a:t>
            </a:r>
          </a:p>
          <a:p>
            <a:r>
              <a:rPr lang="en-US" dirty="0"/>
              <a:t>Moses Intercedes Again (33:13-23)</a:t>
            </a:r>
          </a:p>
          <a:p>
            <a:r>
              <a:rPr lang="en-US" dirty="0"/>
              <a:t>The Covenant is Renewed (34)</a:t>
            </a:r>
          </a:p>
        </p:txBody>
      </p:sp>
      <p:pic>
        <p:nvPicPr>
          <p:cNvPr id="4" name="Picture 3" descr="A picture containing text&#10;&#10;Description automatically generated">
            <a:extLst>
              <a:ext uri="{FF2B5EF4-FFF2-40B4-BE49-F238E27FC236}">
                <a16:creationId xmlns:a16="http://schemas.microsoft.com/office/drawing/2014/main" id="{A774E72B-118C-4315-B7B3-A77902219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760" y="365125"/>
            <a:ext cx="4419031" cy="33740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around a statue&#10;&#10;Description automatically generated with low confidence">
            <a:extLst>
              <a:ext uri="{FF2B5EF4-FFF2-40B4-BE49-F238E27FC236}">
                <a16:creationId xmlns:a16="http://schemas.microsoft.com/office/drawing/2014/main" id="{A5285A69-7F8E-4602-AAAF-A3DD9F07E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490" y="529558"/>
            <a:ext cx="4413310" cy="33740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83EFC5F2-0C3C-4A27-85B8-B4830A03DE87}"/>
              </a:ext>
            </a:extLst>
          </p:cNvPr>
          <p:cNvSpPr/>
          <p:nvPr/>
        </p:nvSpPr>
        <p:spPr>
          <a:xfrm>
            <a:off x="7646361" y="4420350"/>
            <a:ext cx="3834281" cy="109822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What were the motivations behind this rebellion?</a:t>
            </a:r>
          </a:p>
        </p:txBody>
      </p:sp>
    </p:spTree>
    <p:extLst>
      <p:ext uri="{BB962C8B-B14F-4D97-AF65-F5344CB8AC3E}">
        <p14:creationId xmlns:p14="http://schemas.microsoft.com/office/powerpoint/2010/main" val="34336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9696-8F3B-489D-B5AF-5CF6807AED42}"/>
              </a:ext>
            </a:extLst>
          </p:cNvPr>
          <p:cNvSpPr>
            <a:spLocks noGrp="1"/>
          </p:cNvSpPr>
          <p:nvPr>
            <p:ph type="title"/>
          </p:nvPr>
        </p:nvSpPr>
        <p:spPr>
          <a:xfrm>
            <a:off x="348873" y="330875"/>
            <a:ext cx="10515600" cy="682377"/>
          </a:xfrm>
        </p:spPr>
        <p:txBody>
          <a:bodyPr>
            <a:normAutofit fontScale="90000"/>
          </a:bodyPr>
          <a:lstStyle/>
          <a:p>
            <a:r>
              <a:rPr lang="en-US" dirty="0"/>
              <a:t>Numbers 11</a:t>
            </a:r>
          </a:p>
        </p:txBody>
      </p:sp>
      <p:sp>
        <p:nvSpPr>
          <p:cNvPr id="3" name="Content Placeholder 2">
            <a:extLst>
              <a:ext uri="{FF2B5EF4-FFF2-40B4-BE49-F238E27FC236}">
                <a16:creationId xmlns:a16="http://schemas.microsoft.com/office/drawing/2014/main" id="{98BCE989-545B-461A-B5B0-AB2A362C98EF}"/>
              </a:ext>
            </a:extLst>
          </p:cNvPr>
          <p:cNvSpPr>
            <a:spLocks noGrp="1"/>
          </p:cNvSpPr>
          <p:nvPr>
            <p:ph idx="1"/>
          </p:nvPr>
        </p:nvSpPr>
        <p:spPr>
          <a:xfrm>
            <a:off x="314274" y="1077793"/>
            <a:ext cx="9269627" cy="5812620"/>
          </a:xfrm>
        </p:spPr>
        <p:txBody>
          <a:bodyPr>
            <a:normAutofit lnSpcReduction="10000"/>
          </a:bodyPr>
          <a:lstStyle/>
          <a:p>
            <a:r>
              <a:rPr lang="en-US" sz="3200" dirty="0"/>
              <a:t>Complaints punished with fire (1-3)</a:t>
            </a:r>
          </a:p>
          <a:p>
            <a:pPr lvl="1"/>
            <a:r>
              <a:rPr lang="en-US" sz="2800" dirty="0"/>
              <a:t>People cry out to Moses, who prays to the Lord</a:t>
            </a:r>
          </a:p>
          <a:p>
            <a:r>
              <a:rPr lang="en-US" sz="3200" dirty="0"/>
              <a:t>“Who will give us meat?” (4-9)</a:t>
            </a:r>
          </a:p>
          <a:p>
            <a:r>
              <a:rPr lang="en-US" sz="3200" dirty="0"/>
              <a:t>Moses is frustrated (10-15): “Please kill me at once”</a:t>
            </a:r>
          </a:p>
          <a:p>
            <a:r>
              <a:rPr lang="en-US" sz="3200" dirty="0"/>
              <a:t>The Lord’s response</a:t>
            </a:r>
          </a:p>
          <a:p>
            <a:pPr lvl="1"/>
            <a:r>
              <a:rPr lang="en-US" sz="2800" dirty="0"/>
              <a:t>Appoint 70 elders to ease Moses’ burden (16-17; 24-25)</a:t>
            </a:r>
          </a:p>
          <a:p>
            <a:pPr lvl="2"/>
            <a:r>
              <a:rPr lang="en-US" sz="2400" dirty="0"/>
              <a:t>At tent of meeting, portion of Spirit transferred</a:t>
            </a:r>
          </a:p>
          <a:p>
            <a:pPr lvl="2"/>
            <a:r>
              <a:rPr lang="en-US" sz="2400" dirty="0"/>
              <a:t>Eldad &amp; </a:t>
            </a:r>
            <a:r>
              <a:rPr lang="en-US" sz="2400" dirty="0" err="1"/>
              <a:t>Medad</a:t>
            </a:r>
            <a:r>
              <a:rPr lang="en-US" sz="2400" dirty="0"/>
              <a:t> were in the camp (26-27)</a:t>
            </a:r>
          </a:p>
          <a:p>
            <a:pPr lvl="2"/>
            <a:r>
              <a:rPr lang="en-US" sz="2400" dirty="0"/>
              <a:t>“Are you jealous for my sake?” (28-30)</a:t>
            </a:r>
          </a:p>
          <a:p>
            <a:pPr lvl="1"/>
            <a:r>
              <a:rPr lang="en-US" sz="2800" dirty="0"/>
              <a:t>So much meat you’ll be sick of meat (18-20)</a:t>
            </a:r>
          </a:p>
          <a:p>
            <a:pPr lvl="2"/>
            <a:r>
              <a:rPr lang="en-US" sz="2400" dirty="0"/>
              <a:t>Moses wonders how (21-23)</a:t>
            </a:r>
          </a:p>
          <a:p>
            <a:pPr lvl="2"/>
            <a:r>
              <a:rPr lang="en-US" sz="2400" dirty="0"/>
              <a:t>Three feet of quail from the sea (31-32)</a:t>
            </a:r>
          </a:p>
          <a:p>
            <a:pPr lvl="1"/>
            <a:r>
              <a:rPr lang="en-US" sz="2800" dirty="0"/>
              <a:t>A severe plague on the people (33-35)</a:t>
            </a:r>
          </a:p>
        </p:txBody>
      </p:sp>
      <p:sp>
        <p:nvSpPr>
          <p:cNvPr id="4" name="Rectangle: Rounded Corners 3">
            <a:extLst>
              <a:ext uri="{FF2B5EF4-FFF2-40B4-BE49-F238E27FC236}">
                <a16:creationId xmlns:a16="http://schemas.microsoft.com/office/drawing/2014/main" id="{912B6A08-AD67-4FEE-A9B6-FA4C0247148F}"/>
              </a:ext>
            </a:extLst>
          </p:cNvPr>
          <p:cNvSpPr/>
          <p:nvPr/>
        </p:nvSpPr>
        <p:spPr>
          <a:xfrm>
            <a:off x="8435052" y="731520"/>
            <a:ext cx="3192739" cy="151004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“Greedy desires” (not fear of death) behind this complaint</a:t>
            </a:r>
          </a:p>
        </p:txBody>
      </p:sp>
      <p:sp>
        <p:nvSpPr>
          <p:cNvPr id="5" name="Rectangle: Rounded Corners 4">
            <a:extLst>
              <a:ext uri="{FF2B5EF4-FFF2-40B4-BE49-F238E27FC236}">
                <a16:creationId xmlns:a16="http://schemas.microsoft.com/office/drawing/2014/main" id="{C5A052C9-C199-420E-B184-67388C51876C}"/>
              </a:ext>
            </a:extLst>
          </p:cNvPr>
          <p:cNvSpPr/>
          <p:nvPr/>
        </p:nvSpPr>
        <p:spPr>
          <a:xfrm>
            <a:off x="8435052" y="4141161"/>
            <a:ext cx="3192739" cy="151004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Is Moses determined to concentrate all authority in himself?</a:t>
            </a:r>
          </a:p>
        </p:txBody>
      </p:sp>
    </p:spTree>
    <p:extLst>
      <p:ext uri="{BB962C8B-B14F-4D97-AF65-F5344CB8AC3E}">
        <p14:creationId xmlns:p14="http://schemas.microsoft.com/office/powerpoint/2010/main" val="40827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fade">
                                      <p:cBhvr>
                                        <p:cTn id="64" dur="500"/>
                                        <p:tgtEl>
                                          <p:spTgt spid="3">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500"/>
                                        <p:tgtEl>
                                          <p:spTgt spid="3">
                                            <p:txEl>
                                              <p:pRg st="10" end="1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fade">
                                      <p:cBhvr>
                                        <p:cTn id="74" dur="500"/>
                                        <p:tgtEl>
                                          <p:spTgt spid="3">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Effect transition="in" filter="fade">
                                      <p:cBhvr>
                                        <p:cTn id="7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A3D8-E068-4664-8448-82FB39B848C8}"/>
              </a:ext>
            </a:extLst>
          </p:cNvPr>
          <p:cNvSpPr>
            <a:spLocks noGrp="1"/>
          </p:cNvSpPr>
          <p:nvPr>
            <p:ph type="title"/>
          </p:nvPr>
        </p:nvSpPr>
        <p:spPr/>
        <p:txBody>
          <a:bodyPr/>
          <a:lstStyle/>
          <a:p>
            <a:r>
              <a:rPr lang="en-US" dirty="0"/>
              <a:t>Murmuring from Miriam &amp; Aaron (Numbers 12)</a:t>
            </a:r>
          </a:p>
        </p:txBody>
      </p:sp>
      <p:sp>
        <p:nvSpPr>
          <p:cNvPr id="3" name="Content Placeholder 2">
            <a:extLst>
              <a:ext uri="{FF2B5EF4-FFF2-40B4-BE49-F238E27FC236}">
                <a16:creationId xmlns:a16="http://schemas.microsoft.com/office/drawing/2014/main" id="{0DBCC671-28F0-4C45-9B0C-2DAFC7DFDCCA}"/>
              </a:ext>
            </a:extLst>
          </p:cNvPr>
          <p:cNvSpPr>
            <a:spLocks noGrp="1"/>
          </p:cNvSpPr>
          <p:nvPr>
            <p:ph idx="1"/>
          </p:nvPr>
        </p:nvSpPr>
        <p:spPr>
          <a:xfrm>
            <a:off x="838200" y="1825625"/>
            <a:ext cx="5982730" cy="4351338"/>
          </a:xfrm>
        </p:spPr>
        <p:txBody>
          <a:bodyPr/>
          <a:lstStyle/>
          <a:p>
            <a:r>
              <a:rPr lang="en-US" dirty="0"/>
              <a:t>Spoke against his marriage to a Cushite woman (1)</a:t>
            </a:r>
          </a:p>
          <a:p>
            <a:r>
              <a:rPr lang="en-US" dirty="0"/>
              <a:t>“Has the Lord spoken only through Moses? Has he not spoken through us as well?” (2)</a:t>
            </a:r>
          </a:p>
          <a:p>
            <a:r>
              <a:rPr lang="en-US" dirty="0"/>
              <a:t>Moses was more humble than any on the face of the earth (3)</a:t>
            </a:r>
          </a:p>
          <a:p>
            <a:r>
              <a:rPr lang="en-US" dirty="0"/>
              <a:t>The LORD summons them to tent of meeting and calls Aaron &amp; Miriam</a:t>
            </a:r>
          </a:p>
        </p:txBody>
      </p:sp>
      <p:pic>
        <p:nvPicPr>
          <p:cNvPr id="7" name="Picture 6" descr="A picture containing text, painting&#10;&#10;Description automatically generated">
            <a:extLst>
              <a:ext uri="{FF2B5EF4-FFF2-40B4-BE49-F238E27FC236}">
                <a16:creationId xmlns:a16="http://schemas.microsoft.com/office/drawing/2014/main" id="{7BC01B8F-04B9-42E5-B7D6-17BB68994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910" y="1725286"/>
            <a:ext cx="4591634" cy="3504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10;&#10;Description automatically generated">
            <a:extLst>
              <a:ext uri="{FF2B5EF4-FFF2-40B4-BE49-F238E27FC236}">
                <a16:creationId xmlns:a16="http://schemas.microsoft.com/office/drawing/2014/main" id="{079EDE7E-8F03-49EF-87AD-44CC6FAAF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362" y="1948662"/>
            <a:ext cx="4585692" cy="3504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390CBE97-0366-42FF-AC66-B819614C83D0}"/>
              </a:ext>
            </a:extLst>
          </p:cNvPr>
          <p:cNvSpPr/>
          <p:nvPr/>
        </p:nvSpPr>
        <p:spPr>
          <a:xfrm>
            <a:off x="867815" y="1585372"/>
            <a:ext cx="5923500" cy="4230955"/>
          </a:xfrm>
          <a:prstGeom prst="roundRect">
            <a:avLst>
              <a:gd name="adj" fmla="val 85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“Hear now My words: If there is a prophet among you, I, the LORD, shall make Myself known to him in a vision. I shall speak with him in a dream. Not so, with My servant Moses, He is faithful in all My household; With him I speak mouth to mouth, Even openly, and not in dark sayings, And he beholds the form of the LORD. Why then were you not afraid To speak against My servant, against Moses?"</a:t>
            </a:r>
          </a:p>
        </p:txBody>
      </p:sp>
    </p:spTree>
    <p:extLst>
      <p:ext uri="{BB962C8B-B14F-4D97-AF65-F5344CB8AC3E}">
        <p14:creationId xmlns:p14="http://schemas.microsoft.com/office/powerpoint/2010/main" val="4248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D73D-B06F-405B-87FC-0EAD6CD2B48F}"/>
              </a:ext>
            </a:extLst>
          </p:cNvPr>
          <p:cNvSpPr>
            <a:spLocks noGrp="1"/>
          </p:cNvSpPr>
          <p:nvPr>
            <p:ph type="title"/>
          </p:nvPr>
        </p:nvSpPr>
        <p:spPr/>
        <p:txBody>
          <a:bodyPr/>
          <a:lstStyle/>
          <a:p>
            <a:r>
              <a:rPr lang="en-US" dirty="0"/>
              <a:t>Murmuring from Miriam &amp; Aaron (Numbers 12)</a:t>
            </a:r>
          </a:p>
        </p:txBody>
      </p:sp>
      <p:sp>
        <p:nvSpPr>
          <p:cNvPr id="3" name="Content Placeholder 2">
            <a:extLst>
              <a:ext uri="{FF2B5EF4-FFF2-40B4-BE49-F238E27FC236}">
                <a16:creationId xmlns:a16="http://schemas.microsoft.com/office/drawing/2014/main" id="{483A1429-3C49-44C2-A67A-84E1A2AFF35E}"/>
              </a:ext>
            </a:extLst>
          </p:cNvPr>
          <p:cNvSpPr>
            <a:spLocks noGrp="1"/>
          </p:cNvSpPr>
          <p:nvPr>
            <p:ph idx="1"/>
          </p:nvPr>
        </p:nvSpPr>
        <p:spPr>
          <a:xfrm>
            <a:off x="838200" y="1825625"/>
            <a:ext cx="10515600" cy="2240645"/>
          </a:xfrm>
        </p:spPr>
        <p:txBody>
          <a:bodyPr/>
          <a:lstStyle/>
          <a:p>
            <a:r>
              <a:rPr lang="en-US" dirty="0"/>
              <a:t>Miriam struck with leprosy (10)</a:t>
            </a:r>
          </a:p>
          <a:p>
            <a:r>
              <a:rPr lang="en-US" dirty="0"/>
              <a:t>Aaron begs Moses not to account their sin to them (11-12)</a:t>
            </a:r>
          </a:p>
          <a:p>
            <a:r>
              <a:rPr lang="en-US" dirty="0"/>
              <a:t>Moses prays for healing for Miriam (13)</a:t>
            </a:r>
          </a:p>
          <a:p>
            <a:r>
              <a:rPr lang="en-US" dirty="0"/>
              <a:t>The LORD requires a seven-day period of punishment (14)</a:t>
            </a:r>
          </a:p>
        </p:txBody>
      </p:sp>
      <p:sp>
        <p:nvSpPr>
          <p:cNvPr id="4" name="Rectangle: Rounded Corners 3">
            <a:extLst>
              <a:ext uri="{FF2B5EF4-FFF2-40B4-BE49-F238E27FC236}">
                <a16:creationId xmlns:a16="http://schemas.microsoft.com/office/drawing/2014/main" id="{AFD27B90-EFCA-48C6-BF00-9BF9428FE190}"/>
              </a:ext>
            </a:extLst>
          </p:cNvPr>
          <p:cNvSpPr/>
          <p:nvPr/>
        </p:nvSpPr>
        <p:spPr>
          <a:xfrm>
            <a:off x="941059" y="4302278"/>
            <a:ext cx="2282329" cy="20065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The LORD underscores the special role of Moses</a:t>
            </a:r>
          </a:p>
        </p:txBody>
      </p:sp>
      <p:sp>
        <p:nvSpPr>
          <p:cNvPr id="5" name="Rectangle: Rounded Corners 4">
            <a:extLst>
              <a:ext uri="{FF2B5EF4-FFF2-40B4-BE49-F238E27FC236}">
                <a16:creationId xmlns:a16="http://schemas.microsoft.com/office/drawing/2014/main" id="{3F748EDA-7FB7-4734-90B5-8848D7B053CD}"/>
              </a:ext>
            </a:extLst>
          </p:cNvPr>
          <p:cNvSpPr/>
          <p:nvPr/>
        </p:nvSpPr>
        <p:spPr>
          <a:xfrm>
            <a:off x="3387120" y="4302277"/>
            <a:ext cx="2282329" cy="20065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Rebellion against Moses from family and about family</a:t>
            </a:r>
          </a:p>
        </p:txBody>
      </p:sp>
      <p:sp>
        <p:nvSpPr>
          <p:cNvPr id="6" name="Rectangle: Rounded Corners 5">
            <a:extLst>
              <a:ext uri="{FF2B5EF4-FFF2-40B4-BE49-F238E27FC236}">
                <a16:creationId xmlns:a16="http://schemas.microsoft.com/office/drawing/2014/main" id="{F8ABE5FC-E4F6-4575-979F-54D25582502F}"/>
              </a:ext>
            </a:extLst>
          </p:cNvPr>
          <p:cNvSpPr/>
          <p:nvPr/>
        </p:nvSpPr>
        <p:spPr>
          <a:xfrm>
            <a:off x="5833181" y="4302277"/>
            <a:ext cx="2282329" cy="20065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Moses intercedes even for those who rebel against him</a:t>
            </a:r>
          </a:p>
        </p:txBody>
      </p:sp>
    </p:spTree>
    <p:extLst>
      <p:ext uri="{BB962C8B-B14F-4D97-AF65-F5344CB8AC3E}">
        <p14:creationId xmlns:p14="http://schemas.microsoft.com/office/powerpoint/2010/main" val="194409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B33D4-D3B3-4346-A644-92B90A614F98}"/>
              </a:ext>
            </a:extLst>
          </p:cNvPr>
          <p:cNvSpPr>
            <a:spLocks noGrp="1"/>
          </p:cNvSpPr>
          <p:nvPr>
            <p:ph type="title"/>
          </p:nvPr>
        </p:nvSpPr>
        <p:spPr>
          <a:xfrm>
            <a:off x="831850" y="1709738"/>
            <a:ext cx="10515600" cy="1769069"/>
          </a:xfrm>
        </p:spPr>
        <p:txBody>
          <a:bodyPr/>
          <a:lstStyle/>
          <a:p>
            <a:pPr algn="ctr"/>
            <a:r>
              <a:rPr lang="en-US" dirty="0"/>
              <a:t>Meanwhile … Kadesh-</a:t>
            </a:r>
            <a:r>
              <a:rPr lang="en-US" dirty="0" err="1"/>
              <a:t>Barnea</a:t>
            </a:r>
            <a:r>
              <a:rPr lang="en-US" dirty="0"/>
              <a:t> (Numbers 13-14)</a:t>
            </a:r>
          </a:p>
        </p:txBody>
      </p:sp>
      <p:sp>
        <p:nvSpPr>
          <p:cNvPr id="5" name="Text Placeholder 4">
            <a:extLst>
              <a:ext uri="{FF2B5EF4-FFF2-40B4-BE49-F238E27FC236}">
                <a16:creationId xmlns:a16="http://schemas.microsoft.com/office/drawing/2014/main" id="{810200C6-9C4F-44EB-905B-B65447086402}"/>
              </a:ext>
            </a:extLst>
          </p:cNvPr>
          <p:cNvSpPr>
            <a:spLocks noGrp="1"/>
          </p:cNvSpPr>
          <p:nvPr>
            <p:ph type="body" idx="1"/>
          </p:nvPr>
        </p:nvSpPr>
        <p:spPr>
          <a:xfrm>
            <a:off x="838200" y="4032649"/>
            <a:ext cx="10515600" cy="1500187"/>
          </a:xfrm>
        </p:spPr>
        <p:txBody>
          <a:bodyPr>
            <a:normAutofit lnSpcReduction="10000"/>
          </a:bodyPr>
          <a:lstStyle/>
          <a:p>
            <a:pPr algn="ctr"/>
            <a:r>
              <a:rPr lang="en-US" sz="3600" dirty="0">
                <a:solidFill>
                  <a:schemeClr val="bg1"/>
                </a:solidFill>
              </a:rPr>
              <a:t>The people refuse to take the promised land, and are condemned to wander for 40 years in the wilderness, until that generation dies</a:t>
            </a:r>
          </a:p>
        </p:txBody>
      </p:sp>
    </p:spTree>
    <p:extLst>
      <p:ext uri="{BB962C8B-B14F-4D97-AF65-F5344CB8AC3E}">
        <p14:creationId xmlns:p14="http://schemas.microsoft.com/office/powerpoint/2010/main" val="70186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49BBC-2A16-46C7-89AF-C3E267BC0CEC}"/>
              </a:ext>
            </a:extLst>
          </p:cNvPr>
          <p:cNvSpPr>
            <a:spLocks noGrp="1"/>
          </p:cNvSpPr>
          <p:nvPr>
            <p:ph type="title"/>
          </p:nvPr>
        </p:nvSpPr>
        <p:spPr/>
        <p:txBody>
          <a:bodyPr/>
          <a:lstStyle/>
          <a:p>
            <a:r>
              <a:rPr lang="en-US" dirty="0"/>
              <a:t>Korah’s Rebellion (Numbers 16)</a:t>
            </a:r>
          </a:p>
        </p:txBody>
      </p:sp>
      <p:sp>
        <p:nvSpPr>
          <p:cNvPr id="5" name="Content Placeholder 4">
            <a:extLst>
              <a:ext uri="{FF2B5EF4-FFF2-40B4-BE49-F238E27FC236}">
                <a16:creationId xmlns:a16="http://schemas.microsoft.com/office/drawing/2014/main" id="{F19A38B3-0E63-43BA-83CB-5562CD68F559}"/>
              </a:ext>
            </a:extLst>
          </p:cNvPr>
          <p:cNvSpPr>
            <a:spLocks noGrp="1"/>
          </p:cNvSpPr>
          <p:nvPr>
            <p:ph idx="1"/>
          </p:nvPr>
        </p:nvSpPr>
        <p:spPr>
          <a:xfrm>
            <a:off x="838200" y="1415021"/>
            <a:ext cx="10515600" cy="4761942"/>
          </a:xfrm>
        </p:spPr>
        <p:txBody>
          <a:bodyPr>
            <a:normAutofit fontScale="92500" lnSpcReduction="10000"/>
          </a:bodyPr>
          <a:lstStyle/>
          <a:p>
            <a:r>
              <a:rPr lang="en-US" dirty="0"/>
              <a:t>Korah + two other Levites + 250 chosen men of renown</a:t>
            </a:r>
          </a:p>
          <a:p>
            <a:r>
              <a:rPr lang="en-US" dirty="0"/>
              <a:t>Gone far enough; all are holy; why do you exalt yourselves?</a:t>
            </a:r>
          </a:p>
          <a:p>
            <a:r>
              <a:rPr lang="en-US" dirty="0"/>
              <a:t>Bring your censers tomorrow, and the LORD will show who is His</a:t>
            </a:r>
          </a:p>
          <a:p>
            <a:r>
              <a:rPr lang="en-US" dirty="0"/>
              <a:t>Moses reasons with Korah (8-11)</a:t>
            </a:r>
          </a:p>
          <a:p>
            <a:r>
              <a:rPr lang="en-US" dirty="0"/>
              <a:t>Moses attempts to reason with the others (12-14)</a:t>
            </a:r>
          </a:p>
          <a:p>
            <a:r>
              <a:rPr lang="en-US" dirty="0"/>
              <a:t>The LORD is ready to consume them instantly, but M&amp;A intercede</a:t>
            </a:r>
          </a:p>
          <a:p>
            <a:r>
              <a:rPr lang="en-US" dirty="0"/>
              <a:t>People are warned to move away ; earth swallows up Korah + leaders</a:t>
            </a:r>
          </a:p>
          <a:p>
            <a:r>
              <a:rPr lang="en-US" dirty="0"/>
              <a:t>Fire consumers the 250 others; altar is plated with their censers</a:t>
            </a:r>
          </a:p>
          <a:p>
            <a:r>
              <a:rPr lang="en-US" dirty="0"/>
              <a:t>People grumble the next day, the LORD starts instant consumption</a:t>
            </a:r>
          </a:p>
          <a:p>
            <a:r>
              <a:rPr lang="en-US" dirty="0"/>
              <a:t>M&amp;A use censer to stop the plague … not before 14.7K are killed</a:t>
            </a:r>
          </a:p>
        </p:txBody>
      </p:sp>
    </p:spTree>
    <p:extLst>
      <p:ext uri="{BB962C8B-B14F-4D97-AF65-F5344CB8AC3E}">
        <p14:creationId xmlns:p14="http://schemas.microsoft.com/office/powerpoint/2010/main" val="277715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9358</TotalTime>
  <Words>968</Words>
  <Application>Microsoft Office PowerPoint</Application>
  <PresentationFormat>Widescreen</PresentationFormat>
  <Paragraphs>138</Paragraphs>
  <Slides>11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Alegreya Sans Medium</vt:lpstr>
      <vt:lpstr>Arial</vt:lpstr>
      <vt:lpstr>Calibri</vt:lpstr>
      <vt:lpstr>Courier</vt:lpstr>
      <vt:lpstr>Office Theme</vt:lpstr>
      <vt:lpstr>PowerPoint Presentation</vt:lpstr>
      <vt:lpstr>PowerPoint Presentation</vt:lpstr>
      <vt:lpstr>Complaints Before Sinai</vt:lpstr>
      <vt:lpstr>The Golden Calf </vt:lpstr>
      <vt:lpstr>Numbers 11</vt:lpstr>
      <vt:lpstr>Murmuring from Miriam &amp; Aaron (Numbers 12)</vt:lpstr>
      <vt:lpstr>Murmuring from Miriam &amp; Aaron (Numbers 12)</vt:lpstr>
      <vt:lpstr>Meanwhile … Kadesh-Barnea (Numbers 13-14)</vt:lpstr>
      <vt:lpstr>Korah’s Rebellion (Numbers 16)</vt:lpstr>
      <vt:lpstr>Aaron’s Rod (Number 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Williams</dc:creator>
  <cp:lastModifiedBy>David Williams</cp:lastModifiedBy>
  <cp:revision>10</cp:revision>
  <cp:lastPrinted>2021-03-17T22:40:21Z</cp:lastPrinted>
  <dcterms:created xsi:type="dcterms:W3CDTF">2021-02-20T20:02:02Z</dcterms:created>
  <dcterms:modified xsi:type="dcterms:W3CDTF">2021-03-24T22:09:08Z</dcterms:modified>
</cp:coreProperties>
</file>