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B5854"/>
        </a:solidFill>
        <a:effectLst/>
        <a:uFillTx/>
        <a:latin typeface="Avenir Medium"/>
        <a:ea typeface="Avenir Medium"/>
        <a:cs typeface="Avenir Medium"/>
        <a:sym typeface="Avenir Medium"/>
      </a:defRPr>
    </a:lvl1pPr>
    <a:lvl2pPr marL="0" marR="0" indent="0" algn="ctr" defTabSz="457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B5854"/>
        </a:solidFill>
        <a:effectLst/>
        <a:uFillTx/>
        <a:latin typeface="Avenir Medium"/>
        <a:ea typeface="Avenir Medium"/>
        <a:cs typeface="Avenir Medium"/>
        <a:sym typeface="Avenir Medium"/>
      </a:defRPr>
    </a:lvl2pPr>
    <a:lvl3pPr marL="0" marR="0" indent="0" algn="ctr" defTabSz="457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B5854"/>
        </a:solidFill>
        <a:effectLst/>
        <a:uFillTx/>
        <a:latin typeface="Avenir Medium"/>
        <a:ea typeface="Avenir Medium"/>
        <a:cs typeface="Avenir Medium"/>
        <a:sym typeface="Avenir Medium"/>
      </a:defRPr>
    </a:lvl3pPr>
    <a:lvl4pPr marL="0" marR="0" indent="0" algn="ctr" defTabSz="457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B5854"/>
        </a:solidFill>
        <a:effectLst/>
        <a:uFillTx/>
        <a:latin typeface="Avenir Medium"/>
        <a:ea typeface="Avenir Medium"/>
        <a:cs typeface="Avenir Medium"/>
        <a:sym typeface="Avenir Medium"/>
      </a:defRPr>
    </a:lvl4pPr>
    <a:lvl5pPr marL="0" marR="0" indent="0" algn="ctr" defTabSz="457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B5854"/>
        </a:solidFill>
        <a:effectLst/>
        <a:uFillTx/>
        <a:latin typeface="Avenir Medium"/>
        <a:ea typeface="Avenir Medium"/>
        <a:cs typeface="Avenir Medium"/>
        <a:sym typeface="Avenir Medium"/>
      </a:defRPr>
    </a:lvl5pPr>
    <a:lvl6pPr marL="0" marR="0" indent="0" algn="ctr" defTabSz="457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B5854"/>
        </a:solidFill>
        <a:effectLst/>
        <a:uFillTx/>
        <a:latin typeface="Avenir Medium"/>
        <a:ea typeface="Avenir Medium"/>
        <a:cs typeface="Avenir Medium"/>
        <a:sym typeface="Avenir Medium"/>
      </a:defRPr>
    </a:lvl6pPr>
    <a:lvl7pPr marL="0" marR="0" indent="0" algn="ctr" defTabSz="457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B5854"/>
        </a:solidFill>
        <a:effectLst/>
        <a:uFillTx/>
        <a:latin typeface="Avenir Medium"/>
        <a:ea typeface="Avenir Medium"/>
        <a:cs typeface="Avenir Medium"/>
        <a:sym typeface="Avenir Medium"/>
      </a:defRPr>
    </a:lvl7pPr>
    <a:lvl8pPr marL="0" marR="0" indent="0" algn="ctr" defTabSz="457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B5854"/>
        </a:solidFill>
        <a:effectLst/>
        <a:uFillTx/>
        <a:latin typeface="Avenir Medium"/>
        <a:ea typeface="Avenir Medium"/>
        <a:cs typeface="Avenir Medium"/>
        <a:sym typeface="Avenir Medium"/>
      </a:defRPr>
    </a:lvl8pPr>
    <a:lvl9pPr marL="0" marR="0" indent="0" algn="ctr" defTabSz="457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B5854"/>
        </a:solidFill>
        <a:effectLst/>
        <a:uFillTx/>
        <a:latin typeface="Avenir Medium"/>
        <a:ea typeface="Avenir Medium"/>
        <a:cs typeface="Avenir Medium"/>
        <a:sym typeface="Avenir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Avenir Next Medium"/>
          <a:ea typeface="Avenir Next Medium"/>
          <a:cs typeface="Avenir Next Medium"/>
        </a:font>
        <a:srgbClr val="5B5854"/>
      </a:tcTxStyle>
      <a:tcStyle>
        <a:tcBdr>
          <a:left>
            <a:ln w="25400" cap="flat">
              <a:solidFill>
                <a:srgbClr val="5B5854"/>
              </a:solidFill>
              <a:custDash>
                <a:ds d="200000" sp="200000"/>
              </a:custDash>
              <a:miter lim="400000"/>
            </a:ln>
          </a:left>
          <a:right>
            <a:ln w="25400" cap="flat">
              <a:solidFill>
                <a:srgbClr val="5B5854"/>
              </a:solidFill>
              <a:custDash>
                <a:ds d="200000" sp="200000"/>
              </a:custDash>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25400" cap="flat">
              <a:solidFill>
                <a:srgbClr val="5B5854"/>
              </a:solidFill>
              <a:custDash>
                <a:ds d="200000" sp="200000"/>
              </a:custDash>
              <a:miter lim="400000"/>
            </a:ln>
          </a:insideV>
        </a:tcBdr>
        <a:fill>
          <a:noFill/>
        </a:fill>
      </a:tcStyle>
    </a:wholeTbl>
    <a:band2H>
      <a:tcTxStyle b="def" i="def"/>
      <a:tcStyle>
        <a:tcBdr/>
        <a:fill>
          <a:solidFill>
            <a:schemeClr val="accent2">
              <a:hueOff val="-1122706"/>
              <a:satOff val="6504"/>
              <a:lumOff val="15871"/>
              <a:alpha val="17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38100" cap="flat">
              <a:solidFill>
                <a:srgbClr val="5B5854"/>
              </a:solidFill>
              <a:prstDash val="solid"/>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809E35">
              <a:alpha val="10000"/>
            </a:srgbClr>
          </a:solidFill>
        </a:fill>
      </a:tcStyle>
    </a:firstCol>
    <a:la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38100" cap="flat">
              <a:solidFill>
                <a:srgbClr val="5B5854"/>
              </a:solidFill>
              <a:prstDash val="solid"/>
              <a:miter lim="400000"/>
            </a:ln>
          </a:top>
          <a:bottom>
            <a:ln w="12700" cap="flat">
              <a:noFill/>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12700" cap="flat">
              <a:noFill/>
              <a:miter lim="400000"/>
            </a:ln>
          </a:top>
          <a:bottom>
            <a:ln w="381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619E5C">
              <a:alpha val="15000"/>
            </a:srgbClr>
          </a:solidFill>
        </a:fill>
      </a:tcStyle>
    </a:firstRow>
  </a:tblStyle>
  <a:tblStyle styleId="{C7B018BB-80A7-4F77-B60F-C8B233D01FF8}" styleName="">
    <a:tblBg/>
    <a:wholeTbl>
      <a:tcTxStyle b="off" i="off">
        <a:font>
          <a:latin typeface="Avenir Next Medium"/>
          <a:ea typeface="Avenir Next Medium"/>
          <a:cs typeface="Avenir Next Medium"/>
        </a:font>
        <a:srgbClr val="5B5854"/>
      </a:tcTxStyle>
      <a:tcStyle>
        <a:tcBdr>
          <a:left>
            <a:ln w="12700" cap="flat">
              <a:solidFill>
                <a:srgbClr val="BDBBB3"/>
              </a:solidFill>
              <a:prstDash val="solid"/>
              <a:miter lim="400000"/>
            </a:ln>
          </a:left>
          <a:right>
            <a:ln w="12700" cap="flat">
              <a:solidFill>
                <a:srgbClr val="BDBBB3"/>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BDBBB3"/>
              </a:solidFill>
              <a:prstDash val="solid"/>
              <a:miter lim="400000"/>
            </a:ln>
          </a:insideV>
        </a:tcBdr>
        <a:fill>
          <a:solidFill>
            <a:srgbClr val="E7E3D2"/>
          </a:solidFill>
        </a:fill>
      </a:tcStyle>
    </a:wholeTbl>
    <a:band2H>
      <a:tcTxStyle b="def" i="def"/>
      <a:tcStyle>
        <a:tcBdr/>
        <a:fill>
          <a:solidFill>
            <a:srgbClr val="F6F2E5"/>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noFill/>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noFill/>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noFill/>
              <a:miter lim="400000"/>
            </a:ln>
          </a:insideV>
        </a:tcBdr>
        <a:fill>
          <a:solidFill>
            <a:srgbClr val="E6E3DA"/>
          </a:solidFill>
        </a:fill>
      </a:tcStyle>
    </a:wholeTbl>
    <a:band2H>
      <a:tcTxStyle b="def" i="def"/>
      <a:tcStyle>
        <a:tcBdr/>
        <a:fill>
          <a:solidFill>
            <a:srgbClr val="F9F5E8"/>
          </a:solidFill>
        </a:fill>
      </a:tcStyle>
    </a:band2H>
    <a:firstCol>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b="def" i="def"/>
      <a:tcStyle>
        <a:tcBdr/>
        <a:fill>
          <a:solidFill>
            <a:srgbClr val="FFFBF1"/>
          </a:solidFill>
        </a:fill>
      </a:tcStyle>
    </a:band2H>
    <a:firstCol>
      <a:tcTxStyle b="on" i="off">
        <a:font>
          <a:latin typeface="Avenir Next Demi Bold"/>
          <a:ea typeface="Avenir Next Demi Bold"/>
          <a:cs typeface="Avenir Next Demi Bold"/>
        </a:font>
        <a:srgbClr val="5B5854"/>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b="def" i="def"/>
      <a:tcStyle>
        <a:tcBdr/>
        <a:fill>
          <a:solidFill>
            <a:srgbClr val="E9E7DC"/>
          </a:solidFill>
        </a:fill>
      </a:tcStyle>
    </a:band2H>
    <a:firstCol>
      <a:tcTxStyle b="on" i="off">
        <a:font>
          <a:latin typeface="Avenir Next Demi Bold"/>
          <a:ea typeface="Avenir Next Demi Bold"/>
          <a:cs typeface="Avenir Next Demi Bold"/>
        </a:font>
        <a:srgbClr val="5B5854"/>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n" i="off">
        <a:font>
          <a:latin typeface="Avenir Next Demi Bold"/>
          <a:ea typeface="Avenir Next Demi Bold"/>
          <a:cs typeface="Avenir Next Demi Bold"/>
        </a:font>
        <a:srgbClr val="5B585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
          <a:latin typeface="Avenir Next Medium"/>
          <a:ea typeface="Avenir Next Medium"/>
          <a:cs typeface="Avenir Next Medium"/>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wholeTbl>
    <a:band2H>
      <a:tcTxStyle b="def" i="def"/>
      <a:tcStyle>
        <a:tcBdr/>
        <a:fill>
          <a:solidFill>
            <a:schemeClr val="accent2">
              <a:hueOff val="-1122706"/>
              <a:satOff val="6504"/>
              <a:lumOff val="15871"/>
              <a:alpha val="12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50800" cap="flat">
              <a:solidFill>
                <a:schemeClr val="accent5">
                  <a:alpha val="75000"/>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Col>
    <a:la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50800" cap="flat">
              <a:solidFill>
                <a:schemeClr val="accent5">
                  <a:alpha val="75000"/>
                </a:schemeClr>
              </a:solidFill>
              <a:prstDash val="solid"/>
              <a:miter lim="400000"/>
            </a:ln>
          </a:top>
          <a:bottom>
            <a:ln w="12700" cap="flat">
              <a:noFill/>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12700" cap="flat">
              <a:noFill/>
              <a:miter lim="400000"/>
            </a:ln>
          </a:top>
          <a:bottom>
            <a:ln w="50800" cap="flat">
              <a:solidFill>
                <a:schemeClr val="accent5">
                  <a:alpha val="75000"/>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5" name="Shape 155"/>
          <p:cNvSpPr/>
          <p:nvPr>
            <p:ph type="sldImg"/>
          </p:nvPr>
        </p:nvSpPr>
        <p:spPr>
          <a:xfrm>
            <a:off x="1143000" y="685800"/>
            <a:ext cx="4572000" cy="3429000"/>
          </a:xfrm>
          <a:prstGeom prst="rect">
            <a:avLst/>
          </a:prstGeom>
        </p:spPr>
        <p:txBody>
          <a:bodyPr/>
          <a:lstStyle/>
          <a:p>
            <a:pPr/>
          </a:p>
        </p:txBody>
      </p:sp>
      <p:sp>
        <p:nvSpPr>
          <p:cNvPr id="156" name="Shape 15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itle Text"/>
          <p:cNvSpPr txBox="1"/>
          <p:nvPr>
            <p:ph type="title"/>
          </p:nvPr>
        </p:nvSpPr>
        <p:spPr>
          <a:xfrm>
            <a:off x="673100" y="3835400"/>
            <a:ext cx="11658600" cy="3886200"/>
          </a:xfrm>
          <a:prstGeom prst="rect">
            <a:avLst/>
          </a:prstGeom>
        </p:spPr>
        <p:txBody>
          <a:bodyPr/>
          <a:lstStyle>
            <a:lvl1pPr>
              <a:defRPr spc="208" sz="10400">
                <a:solidFill>
                  <a:srgbClr val="FFFFFF"/>
                </a:solidFill>
              </a:defRPr>
            </a:lvl1pPr>
          </a:lstStyle>
          <a:p>
            <a:pPr/>
            <a:r>
              <a:t>Title Text</a:t>
            </a:r>
          </a:p>
        </p:txBody>
      </p:sp>
      <p:sp>
        <p:nvSpPr>
          <p:cNvPr id="12" name="Body Level One…"/>
          <p:cNvSpPr txBox="1"/>
          <p:nvPr>
            <p:ph type="body" sz="quarter" idx="1"/>
          </p:nvPr>
        </p:nvSpPr>
        <p:spPr>
          <a:xfrm>
            <a:off x="673100" y="2070100"/>
            <a:ext cx="11658600" cy="1778000"/>
          </a:xfrm>
          <a:prstGeom prst="rect">
            <a:avLst/>
          </a:prstGeom>
        </p:spPr>
        <p:txBody>
          <a:bodyPr anchor="b"/>
          <a:lstStyle>
            <a:lvl1pPr marL="0" indent="0" algn="ctr">
              <a:spcBef>
                <a:spcPts val="0"/>
              </a:spcBef>
              <a:buSzTx/>
              <a:buNone/>
              <a:defRPr cap="all" spc="215" sz="5400">
                <a:solidFill>
                  <a:srgbClr val="FFFFFF"/>
                </a:solidFill>
                <a:latin typeface="+mn-lt"/>
                <a:ea typeface="+mn-ea"/>
                <a:cs typeface="+mn-cs"/>
                <a:sym typeface="Futura"/>
              </a:defRPr>
            </a:lvl1pPr>
            <a:lvl2pPr marL="0" indent="0" algn="ctr">
              <a:spcBef>
                <a:spcPts val="0"/>
              </a:spcBef>
              <a:buSzTx/>
              <a:buNone/>
              <a:defRPr cap="all" spc="215" sz="5400">
                <a:solidFill>
                  <a:srgbClr val="FFFFFF"/>
                </a:solidFill>
                <a:latin typeface="+mn-lt"/>
                <a:ea typeface="+mn-ea"/>
                <a:cs typeface="+mn-cs"/>
                <a:sym typeface="Futura"/>
              </a:defRPr>
            </a:lvl2pPr>
            <a:lvl3pPr marL="0" indent="0" algn="ctr">
              <a:spcBef>
                <a:spcPts val="0"/>
              </a:spcBef>
              <a:buSzTx/>
              <a:buNone/>
              <a:defRPr cap="all" spc="215" sz="5400">
                <a:solidFill>
                  <a:srgbClr val="FFFFFF"/>
                </a:solidFill>
                <a:latin typeface="+mn-lt"/>
                <a:ea typeface="+mn-ea"/>
                <a:cs typeface="+mn-cs"/>
                <a:sym typeface="Futura"/>
              </a:defRPr>
            </a:lvl3pPr>
            <a:lvl4pPr marL="0" indent="0" algn="ctr">
              <a:spcBef>
                <a:spcPts val="0"/>
              </a:spcBef>
              <a:buSzTx/>
              <a:buNone/>
              <a:defRPr cap="all" spc="215" sz="5400">
                <a:solidFill>
                  <a:srgbClr val="FFFFFF"/>
                </a:solidFill>
                <a:latin typeface="+mn-lt"/>
                <a:ea typeface="+mn-ea"/>
                <a:cs typeface="+mn-cs"/>
                <a:sym typeface="Futura"/>
              </a:defRPr>
            </a:lvl4pPr>
            <a:lvl5pPr marL="0" indent="0" algn="ctr">
              <a:spcBef>
                <a:spcPts val="0"/>
              </a:spcBef>
              <a:buSzTx/>
              <a:buNone/>
              <a:defRPr cap="all" spc="215" sz="5400">
                <a:solidFill>
                  <a:srgbClr val="FFFFFF"/>
                </a:solidFill>
                <a:latin typeface="+mn-lt"/>
                <a:ea typeface="+mn-ea"/>
                <a:cs typeface="+mn-cs"/>
                <a:sym typeface="Futura"/>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96" name="Body Level One…"/>
          <p:cNvSpPr txBox="1"/>
          <p:nvPr>
            <p:ph type="body" idx="1"/>
          </p:nvPr>
        </p:nvSpPr>
        <p:spPr>
          <a:xfrm>
            <a:off x="673100" y="1320800"/>
            <a:ext cx="11658600" cy="7467600"/>
          </a:xfrm>
          <a:prstGeom prst="rect">
            <a:avLst/>
          </a:prstGeom>
        </p:spPr>
        <p:txBody>
          <a:bodyPr anchor="ctr"/>
          <a:lstStyle/>
          <a:p>
            <a:pPr/>
            <a:r>
              <a:t>Body Level One</a:t>
            </a:r>
          </a:p>
          <a:p>
            <a:pPr lvl="1"/>
            <a:r>
              <a:t>Body Level Two</a:t>
            </a:r>
          </a:p>
          <a:p>
            <a:pPr lvl="2"/>
            <a:r>
              <a:t>Body Level Three</a:t>
            </a:r>
          </a:p>
          <a:p>
            <a:pPr lvl="3"/>
            <a:r>
              <a:t>Body Level Four</a:t>
            </a:r>
          </a:p>
          <a:p>
            <a:pPr lvl="4"/>
            <a:r>
              <a:t>Body Level Five</a:t>
            </a:r>
          </a:p>
        </p:txBody>
      </p:sp>
      <p:sp>
        <p:nvSpPr>
          <p:cNvPr id="97" name="Slide Number"/>
          <p:cNvSpPr txBox="1"/>
          <p:nvPr>
            <p:ph type="sldNum" sz="quarter" idx="2"/>
          </p:nvPr>
        </p:nvSpPr>
        <p:spPr>
          <a:xfrm>
            <a:off x="6338817" y="9235547"/>
            <a:ext cx="327168" cy="337606"/>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4" name="Image"/>
          <p:cNvSpPr/>
          <p:nvPr>
            <p:ph type="pic" sz="half" idx="21"/>
          </p:nvPr>
        </p:nvSpPr>
        <p:spPr>
          <a:xfrm>
            <a:off x="6172200" y="4787900"/>
            <a:ext cx="6375400" cy="4145675"/>
          </a:xfrm>
          <a:prstGeom prst="rect">
            <a:avLst/>
          </a:prstGeom>
          <a:effectLst>
            <a:outerShdw sx="100000" sy="100000" kx="0" ky="0" algn="b" rotWithShape="0" blurRad="127000" dist="76200" dir="2700000">
              <a:srgbClr val="000000">
                <a:alpha val="75000"/>
              </a:srgbClr>
            </a:outerShdw>
          </a:effectLst>
        </p:spPr>
        <p:txBody>
          <a:bodyPr lIns="91439" tIns="45719" rIns="91439" bIns="45719">
            <a:noAutofit/>
          </a:bodyPr>
          <a:lstStyle/>
          <a:p>
            <a:pPr/>
          </a:p>
        </p:txBody>
      </p:sp>
      <p:sp>
        <p:nvSpPr>
          <p:cNvPr id="105" name="Image"/>
          <p:cNvSpPr/>
          <p:nvPr>
            <p:ph type="pic" sz="quarter" idx="22"/>
          </p:nvPr>
        </p:nvSpPr>
        <p:spPr>
          <a:xfrm>
            <a:off x="6333919" y="1079498"/>
            <a:ext cx="5918201" cy="3429001"/>
          </a:xfrm>
          <a:prstGeom prst="rect">
            <a:avLst/>
          </a:prstGeom>
          <a:effectLst>
            <a:outerShdw sx="100000" sy="100000" kx="0" ky="0" algn="b" rotWithShape="0" blurRad="127000" dist="76200" dir="2700000">
              <a:srgbClr val="000000">
                <a:alpha val="75000"/>
              </a:srgbClr>
            </a:outerShdw>
          </a:effectLst>
        </p:spPr>
        <p:txBody>
          <a:bodyPr lIns="91439" tIns="45719" rIns="91439" bIns="45719">
            <a:noAutofit/>
          </a:bodyPr>
          <a:lstStyle/>
          <a:p>
            <a:pPr/>
          </a:p>
        </p:txBody>
      </p:sp>
      <p:sp>
        <p:nvSpPr>
          <p:cNvPr id="106" name="Image"/>
          <p:cNvSpPr/>
          <p:nvPr>
            <p:ph type="pic" idx="23"/>
          </p:nvPr>
        </p:nvSpPr>
        <p:spPr>
          <a:xfrm>
            <a:off x="-321934" y="1080867"/>
            <a:ext cx="7686496" cy="7807542"/>
          </a:xfrm>
          <a:prstGeom prst="rect">
            <a:avLst/>
          </a:prstGeom>
          <a:effectLst>
            <a:outerShdw sx="100000" sy="100000" kx="0" ky="0" algn="b" rotWithShape="0" blurRad="127000" dist="76200" dir="2700000">
              <a:srgbClr val="000000">
                <a:alpha val="75000"/>
              </a:srgbClr>
            </a:outerShdw>
          </a:effectLst>
        </p:spPr>
        <p:txBody>
          <a:bodyPr lIns="91439" tIns="45719" rIns="91439" bIns="45719">
            <a:noAutofit/>
          </a:bodyPr>
          <a:lstStyle/>
          <a:p>
            <a:pPr/>
          </a:p>
        </p:txBody>
      </p:sp>
      <p:sp>
        <p:nvSpPr>
          <p:cNvPr id="107" name="Slide Number"/>
          <p:cNvSpPr txBox="1"/>
          <p:nvPr>
            <p:ph type="sldNum" sz="quarter" idx="2"/>
          </p:nvPr>
        </p:nvSpPr>
        <p:spPr>
          <a:xfrm>
            <a:off x="6338817" y="9235547"/>
            <a:ext cx="327168" cy="337606"/>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2 u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4" name="Image"/>
          <p:cNvSpPr/>
          <p:nvPr>
            <p:ph type="pic" idx="21"/>
          </p:nvPr>
        </p:nvSpPr>
        <p:spPr>
          <a:xfrm>
            <a:off x="5556601" y="1079500"/>
            <a:ext cx="7701342" cy="7785100"/>
          </a:xfrm>
          <a:prstGeom prst="rect">
            <a:avLst/>
          </a:prstGeom>
          <a:effectLst>
            <a:outerShdw sx="100000" sy="100000" kx="0" ky="0" algn="b" rotWithShape="0" blurRad="127000" dist="76200" dir="2700000">
              <a:srgbClr val="000000">
                <a:alpha val="75000"/>
              </a:srgbClr>
            </a:outerShdw>
          </a:effectLst>
        </p:spPr>
        <p:txBody>
          <a:bodyPr lIns="91439" tIns="45719" rIns="91439" bIns="45719">
            <a:noAutofit/>
          </a:bodyPr>
          <a:lstStyle/>
          <a:p>
            <a:pPr/>
          </a:p>
        </p:txBody>
      </p:sp>
      <p:sp>
        <p:nvSpPr>
          <p:cNvPr id="115" name="Image"/>
          <p:cNvSpPr/>
          <p:nvPr>
            <p:ph type="pic" idx="22"/>
          </p:nvPr>
        </p:nvSpPr>
        <p:spPr>
          <a:xfrm>
            <a:off x="299347" y="1003300"/>
            <a:ext cx="7793714" cy="7899400"/>
          </a:xfrm>
          <a:prstGeom prst="rect">
            <a:avLst/>
          </a:prstGeom>
          <a:effectLst>
            <a:outerShdw sx="100000" sy="100000" kx="0" ky="0" algn="b" rotWithShape="0" blurRad="127000" dist="76200" dir="2700000">
              <a:srgbClr val="000000">
                <a:alpha val="75000"/>
              </a:srgbClr>
            </a:outerShdw>
          </a:effectLst>
        </p:spPr>
        <p:txBody>
          <a:bodyPr lIns="91439" tIns="45719" rIns="91439" bIns="45719">
            <a:noAutofit/>
          </a:bodyPr>
          <a:lstStyle/>
          <a:p>
            <a:pPr/>
          </a:p>
        </p:txBody>
      </p:sp>
      <p:sp>
        <p:nvSpPr>
          <p:cNvPr id="116" name="Slide Number"/>
          <p:cNvSpPr txBox="1"/>
          <p:nvPr>
            <p:ph type="sldNum" sz="quarter" idx="2"/>
          </p:nvPr>
        </p:nvSpPr>
        <p:spPr>
          <a:xfrm>
            <a:off x="6335522" y="9235547"/>
            <a:ext cx="327168" cy="337606"/>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3" name="— Johnny Appleseed"/>
          <p:cNvSpPr txBox="1"/>
          <p:nvPr>
            <p:ph type="body" sz="quarter" idx="21"/>
          </p:nvPr>
        </p:nvSpPr>
        <p:spPr>
          <a:xfrm>
            <a:off x="673100" y="6483350"/>
            <a:ext cx="11658600" cy="558800"/>
          </a:xfrm>
          <a:prstGeom prst="rect">
            <a:avLst/>
          </a:prstGeom>
        </p:spPr>
        <p:txBody>
          <a:bodyPr anchor="ctr">
            <a:spAutoFit/>
          </a:bodyPr>
          <a:lstStyle>
            <a:lvl1pPr marL="0" indent="0" algn="ctr">
              <a:spcBef>
                <a:spcPts val="0"/>
              </a:spcBef>
              <a:buClrTx/>
              <a:buSzTx/>
              <a:buNone/>
              <a:defRPr i="1" spc="52" sz="2600">
                <a:solidFill>
                  <a:schemeClr val="accent5">
                    <a:satOff val="-10854"/>
                    <a:lumOff val="-10463"/>
                  </a:schemeClr>
                </a:solidFill>
              </a:defRPr>
            </a:lvl1pPr>
          </a:lstStyle>
          <a:p>
            <a:pPr/>
            <a:r>
              <a:t>— Johnny Appleseed</a:t>
            </a:r>
          </a:p>
        </p:txBody>
      </p:sp>
      <p:sp>
        <p:nvSpPr>
          <p:cNvPr id="124" name="Type a quote here."/>
          <p:cNvSpPr txBox="1"/>
          <p:nvPr>
            <p:ph type="body" sz="quarter" idx="22"/>
          </p:nvPr>
        </p:nvSpPr>
        <p:spPr>
          <a:xfrm>
            <a:off x="673100" y="5317839"/>
            <a:ext cx="11658600" cy="1057561"/>
          </a:xfrm>
          <a:prstGeom prst="rect">
            <a:avLst/>
          </a:prstGeom>
        </p:spPr>
        <p:txBody>
          <a:bodyPr anchor="b">
            <a:spAutoFit/>
          </a:bodyPr>
          <a:lstStyle>
            <a:lvl1pPr marL="0" indent="0" algn="ctr">
              <a:spcBef>
                <a:spcPts val="0"/>
              </a:spcBef>
              <a:buClrTx/>
              <a:buSzTx/>
              <a:buNone/>
              <a:defRPr cap="all" spc="464" sz="5800">
                <a:latin typeface="+mn-lt"/>
                <a:ea typeface="+mn-ea"/>
                <a:cs typeface="+mn-cs"/>
                <a:sym typeface="Futura"/>
              </a:defRPr>
            </a:lvl1pPr>
          </a:lstStyle>
          <a:p>
            <a:pPr defTabSz="914400"/>
            <a:r>
              <a:t>Type a quote here.</a:t>
            </a:r>
          </a:p>
        </p:txBody>
      </p:sp>
      <p:sp>
        <p:nvSpPr>
          <p:cNvPr id="125" name="”"/>
          <p:cNvSpPr txBox="1"/>
          <p:nvPr>
            <p:ph type="body" sz="quarter" idx="23"/>
          </p:nvPr>
        </p:nvSpPr>
        <p:spPr>
          <a:xfrm>
            <a:off x="6113659" y="7061200"/>
            <a:ext cx="779541" cy="1409700"/>
          </a:xfrm>
          <a:prstGeom prst="rect">
            <a:avLst/>
          </a:prstGeom>
        </p:spPr>
        <p:txBody>
          <a:bodyPr wrap="none">
            <a:spAutoFit/>
          </a:bodyPr>
          <a:lstStyle>
            <a:lvl1pPr marL="0" indent="0" algn="ctr" defTabSz="647700">
              <a:spcBef>
                <a:spcPts val="0"/>
              </a:spcBef>
              <a:buClrTx/>
              <a:buSzTx/>
              <a:buNone/>
              <a:defRPr spc="180" sz="9000">
                <a:latin typeface="Baskerville SemiBold"/>
                <a:ea typeface="Baskerville SemiBold"/>
                <a:cs typeface="Baskerville SemiBold"/>
                <a:sym typeface="Baskerville SemiBold"/>
              </a:defRPr>
            </a:lvl1pPr>
          </a:lstStyle>
          <a:p>
            <a:pPr/>
            <a:r>
              <a:t>”</a:t>
            </a:r>
          </a:p>
        </p:txBody>
      </p:sp>
      <p:sp>
        <p:nvSpPr>
          <p:cNvPr id="126" name="“"/>
          <p:cNvSpPr txBox="1"/>
          <p:nvPr>
            <p:ph type="body" sz="quarter" idx="24"/>
          </p:nvPr>
        </p:nvSpPr>
        <p:spPr>
          <a:xfrm>
            <a:off x="6113659" y="2565400"/>
            <a:ext cx="779541" cy="1409700"/>
          </a:xfrm>
          <a:prstGeom prst="rect">
            <a:avLst/>
          </a:prstGeom>
        </p:spPr>
        <p:txBody>
          <a:bodyPr wrap="none">
            <a:spAutoFit/>
          </a:bodyPr>
          <a:lstStyle>
            <a:lvl1pPr marL="0" indent="0" algn="ctr" defTabSz="647700">
              <a:spcBef>
                <a:spcPts val="0"/>
              </a:spcBef>
              <a:buClrTx/>
              <a:buSzTx/>
              <a:buNone/>
              <a:defRPr spc="180" sz="9000">
                <a:latin typeface="Baskerville SemiBold"/>
                <a:ea typeface="Baskerville SemiBold"/>
                <a:cs typeface="Baskerville SemiBold"/>
                <a:sym typeface="Baskerville SemiBold"/>
              </a:defRPr>
            </a:lvl1pPr>
          </a:lstStyle>
          <a:p>
            <a:pPr/>
            <a:r>
              <a:t>“</a:t>
            </a:r>
          </a:p>
        </p:txBody>
      </p:sp>
      <p:sp>
        <p:nvSpPr>
          <p:cNvPr id="127" name="Slide Number"/>
          <p:cNvSpPr txBox="1"/>
          <p:nvPr>
            <p:ph type="sldNum" sz="quarter" idx="2"/>
          </p:nvPr>
        </p:nvSpPr>
        <p:spPr>
          <a:xfrm>
            <a:off x="6338817" y="9235547"/>
            <a:ext cx="327168" cy="337606"/>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Image"/>
          <p:cNvSpPr/>
          <p:nvPr>
            <p:ph type="pic" idx="21"/>
          </p:nvPr>
        </p:nvSpPr>
        <p:spPr>
          <a:xfrm>
            <a:off x="0" y="0"/>
            <a:ext cx="15312005" cy="9956800"/>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xfrm>
            <a:off x="6338817" y="9235547"/>
            <a:ext cx="327168" cy="337606"/>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A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9" name="Slide Number"/>
          <p:cNvSpPr txBox="1"/>
          <p:nvPr>
            <p:ph type="sldNum" sz="quarter" idx="2"/>
          </p:nvPr>
        </p:nvSpPr>
        <p:spPr>
          <a:xfrm>
            <a:off x="6338817" y="9235547"/>
            <a:ext cx="327168" cy="337606"/>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Image"/>
          <p:cNvSpPr/>
          <p:nvPr>
            <p:ph type="pic" idx="21"/>
          </p:nvPr>
        </p:nvSpPr>
        <p:spPr>
          <a:xfrm>
            <a:off x="533400" y="3492500"/>
            <a:ext cx="11938000" cy="7762817"/>
          </a:xfrm>
          <a:prstGeom prst="rect">
            <a:avLst/>
          </a:prstGeom>
          <a:effectLst>
            <a:outerShdw sx="100000" sy="100000" kx="0" ky="0" algn="b" rotWithShape="0" blurRad="127000" dist="76200" dir="2700000">
              <a:srgbClr val="000000">
                <a:alpha val="75000"/>
              </a:srgbClr>
            </a:outerShdw>
          </a:effectLst>
        </p:spPr>
        <p:txBody>
          <a:bodyPr lIns="91439" tIns="45719" rIns="91439" bIns="45719">
            <a:noAutofit/>
          </a:bodyPr>
          <a:lstStyle/>
          <a:p>
            <a:pPr/>
          </a:p>
        </p:txBody>
      </p:sp>
      <p:sp>
        <p:nvSpPr>
          <p:cNvPr id="21" name="Title Text"/>
          <p:cNvSpPr txBox="1"/>
          <p:nvPr>
            <p:ph type="title"/>
          </p:nvPr>
        </p:nvSpPr>
        <p:spPr>
          <a:xfrm>
            <a:off x="673100" y="1168400"/>
            <a:ext cx="11658600" cy="1333500"/>
          </a:xfrm>
          <a:prstGeom prst="rect">
            <a:avLst/>
          </a:prstGeom>
        </p:spPr>
        <p:txBody>
          <a:bodyPr/>
          <a:lstStyle>
            <a:lvl1pPr>
              <a:lnSpc>
                <a:spcPct val="80000"/>
              </a:lnSpc>
              <a:defRPr spc="148" sz="7400">
                <a:solidFill>
                  <a:srgbClr val="FFFFFF"/>
                </a:solidFill>
              </a:defRPr>
            </a:lvl1pPr>
          </a:lstStyle>
          <a:p>
            <a:pPr/>
            <a:r>
              <a:t>Title Text</a:t>
            </a:r>
          </a:p>
        </p:txBody>
      </p:sp>
      <p:sp>
        <p:nvSpPr>
          <p:cNvPr id="22" name="Body Level One…"/>
          <p:cNvSpPr txBox="1"/>
          <p:nvPr>
            <p:ph type="body" sz="quarter" idx="1"/>
          </p:nvPr>
        </p:nvSpPr>
        <p:spPr>
          <a:xfrm>
            <a:off x="673100" y="508000"/>
            <a:ext cx="11658600" cy="673100"/>
          </a:xfrm>
          <a:prstGeom prst="rect">
            <a:avLst/>
          </a:prstGeom>
        </p:spPr>
        <p:txBody>
          <a:bodyPr/>
          <a:lstStyle>
            <a:lvl1pPr marL="0" indent="0" algn="ctr">
              <a:spcBef>
                <a:spcPts val="0"/>
              </a:spcBef>
              <a:buClrTx/>
              <a:buSzTx/>
              <a:buNone/>
              <a:defRPr cap="all" spc="79" sz="4000">
                <a:solidFill>
                  <a:srgbClr val="FFFFFF"/>
                </a:solidFill>
                <a:latin typeface="+mn-lt"/>
                <a:ea typeface="+mn-ea"/>
                <a:cs typeface="+mn-cs"/>
                <a:sym typeface="Futura"/>
              </a:defRPr>
            </a:lvl1pPr>
            <a:lvl2pPr marL="0" indent="0" algn="ctr">
              <a:spcBef>
                <a:spcPts val="0"/>
              </a:spcBef>
              <a:buClrTx/>
              <a:buSzTx/>
              <a:buNone/>
              <a:defRPr cap="all" spc="79" sz="4000">
                <a:solidFill>
                  <a:srgbClr val="FFFFFF"/>
                </a:solidFill>
                <a:latin typeface="+mn-lt"/>
                <a:ea typeface="+mn-ea"/>
                <a:cs typeface="+mn-cs"/>
                <a:sym typeface="Futura"/>
              </a:defRPr>
            </a:lvl2pPr>
            <a:lvl3pPr marL="0" indent="0" algn="ctr">
              <a:spcBef>
                <a:spcPts val="0"/>
              </a:spcBef>
              <a:buClrTx/>
              <a:buSzTx/>
              <a:buNone/>
              <a:defRPr cap="all" spc="79" sz="4000">
                <a:solidFill>
                  <a:srgbClr val="FFFFFF"/>
                </a:solidFill>
                <a:latin typeface="+mn-lt"/>
                <a:ea typeface="+mn-ea"/>
                <a:cs typeface="+mn-cs"/>
                <a:sym typeface="Futura"/>
              </a:defRPr>
            </a:lvl3pPr>
            <a:lvl4pPr marL="0" indent="0" algn="ctr">
              <a:spcBef>
                <a:spcPts val="0"/>
              </a:spcBef>
              <a:buClrTx/>
              <a:buSzTx/>
              <a:buNone/>
              <a:defRPr cap="all" spc="79" sz="4000">
                <a:solidFill>
                  <a:srgbClr val="FFFFFF"/>
                </a:solidFill>
                <a:latin typeface="+mn-lt"/>
                <a:ea typeface="+mn-ea"/>
                <a:cs typeface="+mn-cs"/>
                <a:sym typeface="Futura"/>
              </a:defRPr>
            </a:lvl4pPr>
            <a:lvl5pPr marL="0" indent="0" algn="ctr">
              <a:spcBef>
                <a:spcPts val="0"/>
              </a:spcBef>
              <a:buClrTx/>
              <a:buSzTx/>
              <a:buNone/>
              <a:defRPr cap="all" spc="79" sz="4000">
                <a:solidFill>
                  <a:srgbClr val="FFFFFF"/>
                </a:solidFill>
                <a:latin typeface="+mn-lt"/>
                <a:ea typeface="+mn-ea"/>
                <a:cs typeface="+mn-cs"/>
                <a:sym typeface="Futura"/>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A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Image"/>
          <p:cNvSpPr/>
          <p:nvPr>
            <p:ph type="pic" idx="21"/>
          </p:nvPr>
        </p:nvSpPr>
        <p:spPr>
          <a:xfrm>
            <a:off x="876300" y="2304347"/>
            <a:ext cx="11239500" cy="7308610"/>
          </a:xfrm>
          <a:prstGeom prst="rect">
            <a:avLst/>
          </a:prstGeom>
          <a:effectLst>
            <a:outerShdw sx="100000" sy="100000" kx="0" ky="0" algn="b" rotWithShape="0" blurRad="127000" dist="76200" dir="2700000">
              <a:srgbClr val="000000">
                <a:alpha val="75000"/>
              </a:srgbClr>
            </a:outerShdw>
          </a:effectLst>
        </p:spPr>
        <p:txBody>
          <a:bodyPr lIns="91439" tIns="45719" rIns="91439" bIns="45719">
            <a:noAutofit/>
          </a:bodyPr>
          <a:lstStyle/>
          <a:p>
            <a:pPr/>
          </a:p>
        </p:txBody>
      </p:sp>
      <p:sp>
        <p:nvSpPr>
          <p:cNvPr id="31" name="Title Text"/>
          <p:cNvSpPr txBox="1"/>
          <p:nvPr>
            <p:ph type="title"/>
          </p:nvPr>
        </p:nvSpPr>
        <p:spPr>
          <a:prstGeom prst="rect">
            <a:avLst/>
          </a:prstGeom>
        </p:spPr>
        <p:txBody>
          <a:bodyPr/>
          <a:lstStyle/>
          <a:p>
            <a:pPr/>
            <a:r>
              <a:t>Title Text</a:t>
            </a:r>
          </a:p>
        </p:txBody>
      </p:sp>
      <p:sp>
        <p:nvSpPr>
          <p:cNvPr id="32" name="Body Level One…"/>
          <p:cNvSpPr txBox="1"/>
          <p:nvPr>
            <p:ph type="body" sz="quarter" idx="1"/>
          </p:nvPr>
        </p:nvSpPr>
        <p:spPr>
          <a:xfrm>
            <a:off x="673100" y="1320800"/>
            <a:ext cx="11658600" cy="495300"/>
          </a:xfrm>
          <a:prstGeom prst="rect">
            <a:avLst/>
          </a:prstGeom>
        </p:spPr>
        <p:txBody>
          <a:bodyPr/>
          <a:lstStyle>
            <a:lvl1pPr marL="0" indent="0" algn="ctr">
              <a:spcBef>
                <a:spcPts val="0"/>
              </a:spcBef>
              <a:buSzTx/>
              <a:buNone/>
              <a:defRPr cap="all" spc="234" sz="2600">
                <a:latin typeface="+mn-lt"/>
                <a:ea typeface="+mn-ea"/>
                <a:cs typeface="+mn-cs"/>
                <a:sym typeface="Futura"/>
              </a:defRPr>
            </a:lvl1pPr>
            <a:lvl2pPr marL="0" indent="0" algn="ctr">
              <a:spcBef>
                <a:spcPts val="0"/>
              </a:spcBef>
              <a:buSzTx/>
              <a:buNone/>
              <a:defRPr cap="all" spc="234" sz="2600">
                <a:latin typeface="+mn-lt"/>
                <a:ea typeface="+mn-ea"/>
                <a:cs typeface="+mn-cs"/>
                <a:sym typeface="Futura"/>
              </a:defRPr>
            </a:lvl2pPr>
            <a:lvl3pPr marL="0" indent="0" algn="ctr">
              <a:spcBef>
                <a:spcPts val="0"/>
              </a:spcBef>
              <a:buSzTx/>
              <a:buNone/>
              <a:defRPr cap="all" spc="234" sz="2600">
                <a:latin typeface="+mn-lt"/>
                <a:ea typeface="+mn-ea"/>
                <a:cs typeface="+mn-cs"/>
                <a:sym typeface="Futura"/>
              </a:defRPr>
            </a:lvl3pPr>
            <a:lvl4pPr marL="0" indent="0" algn="ctr">
              <a:spcBef>
                <a:spcPts val="0"/>
              </a:spcBef>
              <a:buSzTx/>
              <a:buNone/>
              <a:defRPr cap="all" spc="234" sz="2600">
                <a:latin typeface="+mn-lt"/>
                <a:ea typeface="+mn-ea"/>
                <a:cs typeface="+mn-cs"/>
                <a:sym typeface="Futura"/>
              </a:defRPr>
            </a:lvl4pPr>
            <a:lvl5pPr marL="0" indent="0" algn="ctr">
              <a:spcBef>
                <a:spcPts val="0"/>
              </a:spcBef>
              <a:buSzTx/>
              <a:buNone/>
              <a:defRPr cap="all" spc="234" sz="2600">
                <a:latin typeface="+mn-lt"/>
                <a:ea typeface="+mn-ea"/>
                <a:cs typeface="+mn-cs"/>
                <a:sym typeface="Futura"/>
              </a:defRPr>
            </a:lvl5pPr>
          </a:lstStyle>
          <a:p>
            <a:pPr/>
            <a:r>
              <a:t>Body Level One</a:t>
            </a:r>
          </a:p>
          <a:p>
            <a:pPr lvl="1"/>
            <a:r>
              <a:t>Body Level Two</a:t>
            </a:r>
          </a:p>
          <a:p>
            <a:pPr lvl="2"/>
            <a:r>
              <a:t>Body Level Three</a:t>
            </a:r>
          </a:p>
          <a:p>
            <a:pPr lvl="3"/>
            <a:r>
              <a:t>Body Level Four</a:t>
            </a:r>
          </a:p>
          <a:p>
            <a:pPr lvl="4"/>
            <a:r>
              <a:t>Body Level Five</a:t>
            </a:r>
          </a:p>
        </p:txBody>
      </p:sp>
      <p:sp>
        <p:nvSpPr>
          <p:cNvPr id="3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0" name="Title Text"/>
          <p:cNvSpPr txBox="1"/>
          <p:nvPr>
            <p:ph type="title"/>
          </p:nvPr>
        </p:nvSpPr>
        <p:spPr>
          <a:xfrm>
            <a:off x="673100" y="3086100"/>
            <a:ext cx="11658600" cy="3568700"/>
          </a:xfrm>
          <a:prstGeom prst="rect">
            <a:avLst/>
          </a:prstGeom>
        </p:spPr>
        <p:txBody>
          <a:bodyPr anchor="ctr"/>
          <a:lstStyle>
            <a:lvl1pPr>
              <a:defRPr spc="208" sz="10400">
                <a:solidFill>
                  <a:srgbClr val="FFFFFF"/>
                </a:solidFill>
              </a:defRPr>
            </a:lvl1pPr>
          </a:lstStyle>
          <a:p>
            <a:pPr/>
            <a:r>
              <a:t>Title Text</a:t>
            </a:r>
          </a:p>
        </p:txBody>
      </p:sp>
      <p:sp>
        <p:nvSpPr>
          <p:cNvPr id="41"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A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8" name="Title Text"/>
          <p:cNvSpPr txBox="1"/>
          <p:nvPr>
            <p:ph type="title"/>
          </p:nvPr>
        </p:nvSpPr>
        <p:spPr>
          <a:xfrm>
            <a:off x="673100" y="3086100"/>
            <a:ext cx="11658600" cy="3568700"/>
          </a:xfrm>
          <a:prstGeom prst="rect">
            <a:avLst/>
          </a:prstGeom>
        </p:spPr>
        <p:txBody>
          <a:bodyPr anchor="ctr"/>
          <a:lstStyle>
            <a:lvl1pPr>
              <a:defRPr spc="208" sz="10400"/>
            </a:lvl1p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6" name="Image"/>
          <p:cNvSpPr/>
          <p:nvPr>
            <p:ph type="pic" idx="21"/>
          </p:nvPr>
        </p:nvSpPr>
        <p:spPr>
          <a:xfrm>
            <a:off x="3630632" y="977900"/>
            <a:ext cx="10604501" cy="7881475"/>
          </a:xfrm>
          <a:prstGeom prst="rect">
            <a:avLst/>
          </a:prstGeom>
          <a:effectLst>
            <a:outerShdw sx="100000" sy="100000" kx="0" ky="0" algn="b" rotWithShape="0" blurRad="127000" dist="76200" dir="2700000">
              <a:srgbClr val="000000">
                <a:alpha val="75000"/>
              </a:srgbClr>
            </a:outerShdw>
          </a:effectLst>
        </p:spPr>
        <p:txBody>
          <a:bodyPr lIns="91439" tIns="45719" rIns="91439" bIns="45719">
            <a:noAutofit/>
          </a:bodyPr>
          <a:lstStyle/>
          <a:p>
            <a:pPr/>
          </a:p>
        </p:txBody>
      </p:sp>
      <p:sp>
        <p:nvSpPr>
          <p:cNvPr id="57" name="Title Text"/>
          <p:cNvSpPr txBox="1"/>
          <p:nvPr>
            <p:ph type="title"/>
          </p:nvPr>
        </p:nvSpPr>
        <p:spPr>
          <a:xfrm>
            <a:off x="673100" y="4191000"/>
            <a:ext cx="4889500" cy="3581400"/>
          </a:xfrm>
          <a:prstGeom prst="rect">
            <a:avLst/>
          </a:prstGeom>
        </p:spPr>
        <p:txBody>
          <a:bodyPr/>
          <a:lstStyle>
            <a:lvl1pPr algn="l">
              <a:lnSpc>
                <a:spcPct val="80000"/>
              </a:lnSpc>
              <a:defRPr spc="148" sz="7400"/>
            </a:lvl1pPr>
          </a:lstStyle>
          <a:p>
            <a:pPr/>
            <a:r>
              <a:t>Title Text</a:t>
            </a:r>
          </a:p>
        </p:txBody>
      </p:sp>
      <p:sp>
        <p:nvSpPr>
          <p:cNvPr id="58" name="Body Level One…"/>
          <p:cNvSpPr txBox="1"/>
          <p:nvPr>
            <p:ph type="body" sz="quarter" idx="1"/>
          </p:nvPr>
        </p:nvSpPr>
        <p:spPr>
          <a:xfrm>
            <a:off x="673100" y="2844800"/>
            <a:ext cx="4889500" cy="1358900"/>
          </a:xfrm>
          <a:prstGeom prst="rect">
            <a:avLst/>
          </a:prstGeom>
        </p:spPr>
        <p:txBody>
          <a:bodyPr anchor="b"/>
          <a:lstStyle>
            <a:lvl1pPr marL="0" indent="0">
              <a:spcBef>
                <a:spcPts val="0"/>
              </a:spcBef>
              <a:buClrTx/>
              <a:buSzTx/>
              <a:buNone/>
              <a:defRPr cap="all" spc="79" sz="4000">
                <a:latin typeface="+mn-lt"/>
                <a:ea typeface="+mn-ea"/>
                <a:cs typeface="+mn-cs"/>
                <a:sym typeface="Futura"/>
              </a:defRPr>
            </a:lvl1pPr>
            <a:lvl2pPr marL="0" indent="0">
              <a:spcBef>
                <a:spcPts val="0"/>
              </a:spcBef>
              <a:buClrTx/>
              <a:buSzTx/>
              <a:buNone/>
              <a:defRPr cap="all" spc="79" sz="4000">
                <a:latin typeface="+mn-lt"/>
                <a:ea typeface="+mn-ea"/>
                <a:cs typeface="+mn-cs"/>
                <a:sym typeface="Futura"/>
              </a:defRPr>
            </a:lvl2pPr>
            <a:lvl3pPr marL="0" indent="0">
              <a:spcBef>
                <a:spcPts val="0"/>
              </a:spcBef>
              <a:buClrTx/>
              <a:buSzTx/>
              <a:buNone/>
              <a:defRPr cap="all" spc="79" sz="4000">
                <a:latin typeface="+mn-lt"/>
                <a:ea typeface="+mn-ea"/>
                <a:cs typeface="+mn-cs"/>
                <a:sym typeface="Futura"/>
              </a:defRPr>
            </a:lvl3pPr>
            <a:lvl4pPr marL="0" indent="0">
              <a:spcBef>
                <a:spcPts val="0"/>
              </a:spcBef>
              <a:buClrTx/>
              <a:buSzTx/>
              <a:buNone/>
              <a:defRPr cap="all" spc="79" sz="4000">
                <a:latin typeface="+mn-lt"/>
                <a:ea typeface="+mn-ea"/>
                <a:cs typeface="+mn-cs"/>
                <a:sym typeface="Futura"/>
              </a:defRPr>
            </a:lvl4pPr>
            <a:lvl5pPr marL="0" indent="0">
              <a:spcBef>
                <a:spcPts val="0"/>
              </a:spcBef>
              <a:buClrTx/>
              <a:buSzTx/>
              <a:buNone/>
              <a:defRPr cap="all" spc="79" sz="4000">
                <a:latin typeface="+mn-lt"/>
                <a:ea typeface="+mn-ea"/>
                <a:cs typeface="+mn-cs"/>
                <a:sym typeface="Futura"/>
              </a:defRPr>
            </a:lvl5pPr>
          </a:lstStyle>
          <a:p>
            <a:pPr/>
            <a:r>
              <a:t>Body Level One</a:t>
            </a:r>
          </a:p>
          <a:p>
            <a:pPr lvl="1"/>
            <a:r>
              <a:t>Body Level Two</a:t>
            </a:r>
          </a:p>
          <a:p>
            <a:pPr lvl="2"/>
            <a:r>
              <a:t>Body Level Three</a:t>
            </a:r>
          </a:p>
          <a:p>
            <a:pPr lvl="3"/>
            <a:r>
              <a:t>Body Level Four</a:t>
            </a:r>
          </a:p>
          <a:p>
            <a:pPr lvl="4"/>
            <a:r>
              <a:t>Body Level Five</a:t>
            </a:r>
          </a:p>
        </p:txBody>
      </p:sp>
      <p:sp>
        <p:nvSpPr>
          <p:cNvPr id="5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66" name="donec quis nunc"/>
          <p:cNvSpPr txBox="1"/>
          <p:nvPr>
            <p:ph type="body" sz="quarter" idx="21"/>
          </p:nvPr>
        </p:nvSpPr>
        <p:spPr>
          <a:xfrm>
            <a:off x="673100" y="1320800"/>
            <a:ext cx="11658600" cy="536265"/>
          </a:xfrm>
          <a:prstGeom prst="rect">
            <a:avLst/>
          </a:prstGeom>
        </p:spPr>
        <p:txBody>
          <a:bodyPr>
            <a:spAutoFit/>
          </a:bodyPr>
          <a:lstStyle>
            <a:lvl1pPr marL="0" indent="0" algn="ctr">
              <a:spcBef>
                <a:spcPts val="0"/>
              </a:spcBef>
              <a:buClrTx/>
              <a:buSzTx/>
              <a:buNone/>
              <a:defRPr cap="all" spc="234" sz="2600">
                <a:latin typeface="+mn-lt"/>
                <a:ea typeface="+mn-ea"/>
                <a:cs typeface="+mn-cs"/>
                <a:sym typeface="Futura"/>
              </a:defRPr>
            </a:lvl1pPr>
          </a:lstStyle>
          <a:p>
            <a:pPr/>
            <a:r>
              <a:t>donec quis nunc</a:t>
            </a:r>
          </a:p>
        </p:txBody>
      </p:sp>
      <p:sp>
        <p:nvSpPr>
          <p:cNvPr id="67" name="Title Text"/>
          <p:cNvSpPr txBox="1"/>
          <p:nvPr>
            <p:ph type="title"/>
          </p:nvPr>
        </p:nvSpPr>
        <p:spPr>
          <a:prstGeom prst="rect">
            <a:avLst/>
          </a:prstGeom>
        </p:spPr>
        <p:txBody>
          <a:bodyPr/>
          <a:lstStyle/>
          <a:p>
            <a:pPr/>
            <a:r>
              <a:t>Title Text</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75" name="donec quis nunc"/>
          <p:cNvSpPr txBox="1"/>
          <p:nvPr>
            <p:ph type="body" sz="quarter" idx="21"/>
          </p:nvPr>
        </p:nvSpPr>
        <p:spPr>
          <a:xfrm>
            <a:off x="673100" y="1320800"/>
            <a:ext cx="11658600" cy="536265"/>
          </a:xfrm>
          <a:prstGeom prst="rect">
            <a:avLst/>
          </a:prstGeom>
        </p:spPr>
        <p:txBody>
          <a:bodyPr>
            <a:spAutoFit/>
          </a:bodyPr>
          <a:lstStyle>
            <a:lvl1pPr marL="0" indent="0" algn="ctr">
              <a:spcBef>
                <a:spcPts val="0"/>
              </a:spcBef>
              <a:buClrTx/>
              <a:buSzTx/>
              <a:buNone/>
              <a:defRPr cap="all" spc="234" sz="2600">
                <a:latin typeface="+mn-lt"/>
                <a:ea typeface="+mn-ea"/>
                <a:cs typeface="+mn-cs"/>
                <a:sym typeface="Futura"/>
              </a:defRPr>
            </a:lvl1pPr>
          </a:lstStyle>
          <a:p>
            <a:pPr/>
            <a:r>
              <a:t>donec quis nunc</a:t>
            </a:r>
          </a:p>
        </p:txBody>
      </p:sp>
      <p:sp>
        <p:nvSpPr>
          <p:cNvPr id="76" name="Title Text"/>
          <p:cNvSpPr txBox="1"/>
          <p:nvPr>
            <p:ph type="title"/>
          </p:nvPr>
        </p:nvSpPr>
        <p:spPr>
          <a:prstGeom prst="rect">
            <a:avLst/>
          </a:prstGeom>
        </p:spPr>
        <p:txBody>
          <a:bodyPr/>
          <a:lstStyle/>
          <a:p>
            <a:pPr/>
            <a:r>
              <a:t>Title Text</a:t>
            </a:r>
          </a:p>
        </p:txBody>
      </p:sp>
      <p:sp>
        <p:nvSpPr>
          <p:cNvPr id="7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8" name="Slide Number"/>
          <p:cNvSpPr txBox="1"/>
          <p:nvPr>
            <p:ph type="sldNum" sz="quarter" idx="2"/>
          </p:nvPr>
        </p:nvSpPr>
        <p:spPr>
          <a:xfrm>
            <a:off x="6338817" y="9235547"/>
            <a:ext cx="327168" cy="337606"/>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5" name="Image"/>
          <p:cNvSpPr/>
          <p:nvPr>
            <p:ph type="pic" idx="21"/>
          </p:nvPr>
        </p:nvSpPr>
        <p:spPr>
          <a:xfrm>
            <a:off x="4701080" y="2297102"/>
            <a:ext cx="8877139" cy="6597667"/>
          </a:xfrm>
          <a:prstGeom prst="rect">
            <a:avLst/>
          </a:prstGeom>
          <a:effectLst>
            <a:outerShdw sx="100000" sy="100000" kx="0" ky="0" algn="b" rotWithShape="0" blurRad="127000" dist="76200" dir="2700000">
              <a:srgbClr val="000000">
                <a:alpha val="75000"/>
              </a:srgbClr>
            </a:outerShdw>
          </a:effectLst>
        </p:spPr>
        <p:txBody>
          <a:bodyPr lIns="91439" tIns="45719" rIns="91439" bIns="45719">
            <a:noAutofit/>
          </a:bodyPr>
          <a:lstStyle/>
          <a:p>
            <a:pPr/>
          </a:p>
        </p:txBody>
      </p:sp>
      <p:sp>
        <p:nvSpPr>
          <p:cNvPr id="86" name="donec quis nunc"/>
          <p:cNvSpPr txBox="1"/>
          <p:nvPr>
            <p:ph type="body" sz="quarter" idx="22"/>
          </p:nvPr>
        </p:nvSpPr>
        <p:spPr>
          <a:xfrm>
            <a:off x="673100" y="1320800"/>
            <a:ext cx="11658600" cy="536265"/>
          </a:xfrm>
          <a:prstGeom prst="rect">
            <a:avLst/>
          </a:prstGeom>
        </p:spPr>
        <p:txBody>
          <a:bodyPr>
            <a:spAutoFit/>
          </a:bodyPr>
          <a:lstStyle>
            <a:lvl1pPr marL="0" indent="0" algn="ctr">
              <a:spcBef>
                <a:spcPts val="0"/>
              </a:spcBef>
              <a:buClrTx/>
              <a:buSzTx/>
              <a:buNone/>
              <a:defRPr cap="all" spc="234" sz="2600">
                <a:latin typeface="+mn-lt"/>
                <a:ea typeface="+mn-ea"/>
                <a:cs typeface="+mn-cs"/>
                <a:sym typeface="Futura"/>
              </a:defRPr>
            </a:lvl1pPr>
          </a:lstStyle>
          <a:p>
            <a:pPr/>
            <a:r>
              <a:t>donec quis nunc</a:t>
            </a:r>
          </a:p>
        </p:txBody>
      </p:sp>
      <p:sp>
        <p:nvSpPr>
          <p:cNvPr id="87" name="Title Text"/>
          <p:cNvSpPr txBox="1"/>
          <p:nvPr>
            <p:ph type="title"/>
          </p:nvPr>
        </p:nvSpPr>
        <p:spPr>
          <a:prstGeom prst="rect">
            <a:avLst/>
          </a:prstGeom>
        </p:spPr>
        <p:txBody>
          <a:bodyPr/>
          <a:lstStyle/>
          <a:p>
            <a:pPr/>
            <a:r>
              <a:t>Title Text</a:t>
            </a:r>
          </a:p>
        </p:txBody>
      </p:sp>
      <p:sp>
        <p:nvSpPr>
          <p:cNvPr id="88" name="Body Level One…"/>
          <p:cNvSpPr txBox="1"/>
          <p:nvPr>
            <p:ph type="body" sz="half" idx="1"/>
          </p:nvPr>
        </p:nvSpPr>
        <p:spPr>
          <a:xfrm>
            <a:off x="673100" y="2603500"/>
            <a:ext cx="4775200" cy="6019800"/>
          </a:xfrm>
          <a:prstGeom prst="rect">
            <a:avLst/>
          </a:prstGeom>
        </p:spPr>
        <p:txBody>
          <a:bodyPr/>
          <a:lstStyle>
            <a:lvl1pPr>
              <a:spcBef>
                <a:spcPts val="2800"/>
              </a:spcBef>
              <a:defRPr spc="48" sz="2400"/>
            </a:lvl1pPr>
            <a:lvl2pPr>
              <a:spcBef>
                <a:spcPts val="2800"/>
              </a:spcBef>
              <a:defRPr spc="48" sz="2400"/>
            </a:lvl2pPr>
            <a:lvl3pPr>
              <a:spcBef>
                <a:spcPts val="2800"/>
              </a:spcBef>
              <a:defRPr spc="48" sz="2400"/>
            </a:lvl3pPr>
            <a:lvl4pPr>
              <a:spcBef>
                <a:spcPts val="2800"/>
              </a:spcBef>
              <a:defRPr spc="48" sz="2400"/>
            </a:lvl4pPr>
            <a:lvl5pPr>
              <a:spcBef>
                <a:spcPts val="2800"/>
              </a:spcBef>
              <a:defRPr spc="48" sz="2400"/>
            </a:lvl5pPr>
          </a:lstStyle>
          <a:p>
            <a:pPr/>
            <a:r>
              <a:t>Body Level One</a:t>
            </a:r>
          </a:p>
          <a:p>
            <a:pPr lvl="1"/>
            <a:r>
              <a:t>Body Level Two</a:t>
            </a:r>
          </a:p>
          <a:p>
            <a:pPr lvl="2"/>
            <a:r>
              <a:t>Body Level Three</a:t>
            </a:r>
          </a:p>
          <a:p>
            <a:pPr lvl="3"/>
            <a:r>
              <a:t>Body Level Four</a:t>
            </a:r>
          </a:p>
          <a:p>
            <a:pPr lvl="4"/>
            <a:r>
              <a:t>Body Level Five</a:t>
            </a:r>
          </a:p>
        </p:txBody>
      </p:sp>
      <p:sp>
        <p:nvSpPr>
          <p:cNvPr id="89" name="Slide Number"/>
          <p:cNvSpPr txBox="1"/>
          <p:nvPr>
            <p:ph type="sldNum" sz="quarter" idx="2"/>
          </p:nvPr>
        </p:nvSpPr>
        <p:spPr>
          <a:xfrm>
            <a:off x="6338817" y="9235547"/>
            <a:ext cx="327168" cy="337606"/>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673100" y="584200"/>
            <a:ext cx="11658600" cy="749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Title Text</a:t>
            </a:r>
          </a:p>
        </p:txBody>
      </p:sp>
      <p:sp>
        <p:nvSpPr>
          <p:cNvPr id="3" name="Body Level One…"/>
          <p:cNvSpPr txBox="1"/>
          <p:nvPr>
            <p:ph type="body" idx="1"/>
          </p:nvPr>
        </p:nvSpPr>
        <p:spPr>
          <a:xfrm>
            <a:off x="673100" y="2387600"/>
            <a:ext cx="11658600" cy="6451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38817" y="9234278"/>
            <a:ext cx="327168" cy="337605"/>
          </a:xfrm>
          <a:prstGeom prst="rect">
            <a:avLst/>
          </a:prstGeom>
          <a:ln w="12700">
            <a:miter lim="400000"/>
          </a:ln>
        </p:spPr>
        <p:txBody>
          <a:bodyPr wrap="none" lIns="50800" tIns="50800" rIns="50800" bIns="50800" anchor="ctr">
            <a:spAutoFit/>
          </a:bodyPr>
          <a:lstStyle>
            <a:lvl1pPr>
              <a:defRPr cap="all" spc="28" sz="1400">
                <a:solidFill>
                  <a:srgbClr val="9A958E"/>
                </a:solidFill>
                <a:latin typeface="+mn-lt"/>
                <a:ea typeface="+mn-ea"/>
                <a:cs typeface="+mn-cs"/>
                <a:sym typeface="Futura"/>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Lst>
  <p:transition xmlns:p14="http://schemas.microsoft.com/office/powerpoint/2010/main" spd="med" advClick="1"/>
  <p:txStyles>
    <p:titleStyle>
      <a:lvl1pPr marL="0" marR="0" indent="0" algn="ctr" defTabSz="457200" rtl="0" latinLnBrk="0">
        <a:lnSpc>
          <a:spcPct val="100000"/>
        </a:lnSpc>
        <a:spcBef>
          <a:spcPts val="0"/>
        </a:spcBef>
        <a:spcAft>
          <a:spcPts val="0"/>
        </a:spcAft>
        <a:buClrTx/>
        <a:buSzTx/>
        <a:buFontTx/>
        <a:buNone/>
        <a:tabLst/>
        <a:defRPr b="0" baseline="0" cap="all" i="0" spc="79" strike="noStrike" sz="4000" u="none">
          <a:solidFill>
            <a:srgbClr val="5B5854"/>
          </a:solidFill>
          <a:uFillTx/>
          <a:latin typeface="+mn-lt"/>
          <a:ea typeface="+mn-ea"/>
          <a:cs typeface="+mn-cs"/>
          <a:sym typeface="Futura"/>
        </a:defRPr>
      </a:lvl1pPr>
      <a:lvl2pPr marL="0" marR="0" indent="342900" algn="ctr" defTabSz="457200" rtl="0" latinLnBrk="0">
        <a:lnSpc>
          <a:spcPct val="100000"/>
        </a:lnSpc>
        <a:spcBef>
          <a:spcPts val="0"/>
        </a:spcBef>
        <a:spcAft>
          <a:spcPts val="0"/>
        </a:spcAft>
        <a:buClrTx/>
        <a:buSzTx/>
        <a:buFontTx/>
        <a:buNone/>
        <a:tabLst/>
        <a:defRPr b="0" baseline="0" cap="all" i="0" spc="79" strike="noStrike" sz="4000" u="none">
          <a:solidFill>
            <a:srgbClr val="5B5854"/>
          </a:solidFill>
          <a:uFillTx/>
          <a:latin typeface="+mn-lt"/>
          <a:ea typeface="+mn-ea"/>
          <a:cs typeface="+mn-cs"/>
          <a:sym typeface="Futura"/>
        </a:defRPr>
      </a:lvl2pPr>
      <a:lvl3pPr marL="0" marR="0" indent="685800" algn="ctr" defTabSz="457200" rtl="0" latinLnBrk="0">
        <a:lnSpc>
          <a:spcPct val="100000"/>
        </a:lnSpc>
        <a:spcBef>
          <a:spcPts val="0"/>
        </a:spcBef>
        <a:spcAft>
          <a:spcPts val="0"/>
        </a:spcAft>
        <a:buClrTx/>
        <a:buSzTx/>
        <a:buFontTx/>
        <a:buNone/>
        <a:tabLst/>
        <a:defRPr b="0" baseline="0" cap="all" i="0" spc="79" strike="noStrike" sz="4000" u="none">
          <a:solidFill>
            <a:srgbClr val="5B5854"/>
          </a:solidFill>
          <a:uFillTx/>
          <a:latin typeface="+mn-lt"/>
          <a:ea typeface="+mn-ea"/>
          <a:cs typeface="+mn-cs"/>
          <a:sym typeface="Futura"/>
        </a:defRPr>
      </a:lvl3pPr>
      <a:lvl4pPr marL="0" marR="0" indent="1028700" algn="ctr" defTabSz="457200" rtl="0" latinLnBrk="0">
        <a:lnSpc>
          <a:spcPct val="100000"/>
        </a:lnSpc>
        <a:spcBef>
          <a:spcPts val="0"/>
        </a:spcBef>
        <a:spcAft>
          <a:spcPts val="0"/>
        </a:spcAft>
        <a:buClrTx/>
        <a:buSzTx/>
        <a:buFontTx/>
        <a:buNone/>
        <a:tabLst/>
        <a:defRPr b="0" baseline="0" cap="all" i="0" spc="79" strike="noStrike" sz="4000" u="none">
          <a:solidFill>
            <a:srgbClr val="5B5854"/>
          </a:solidFill>
          <a:uFillTx/>
          <a:latin typeface="+mn-lt"/>
          <a:ea typeface="+mn-ea"/>
          <a:cs typeface="+mn-cs"/>
          <a:sym typeface="Futura"/>
        </a:defRPr>
      </a:lvl4pPr>
      <a:lvl5pPr marL="0" marR="0" indent="1371600" algn="ctr" defTabSz="457200" rtl="0" latinLnBrk="0">
        <a:lnSpc>
          <a:spcPct val="100000"/>
        </a:lnSpc>
        <a:spcBef>
          <a:spcPts val="0"/>
        </a:spcBef>
        <a:spcAft>
          <a:spcPts val="0"/>
        </a:spcAft>
        <a:buClrTx/>
        <a:buSzTx/>
        <a:buFontTx/>
        <a:buNone/>
        <a:tabLst/>
        <a:defRPr b="0" baseline="0" cap="all" i="0" spc="79" strike="noStrike" sz="4000" u="none">
          <a:solidFill>
            <a:srgbClr val="5B5854"/>
          </a:solidFill>
          <a:uFillTx/>
          <a:latin typeface="+mn-lt"/>
          <a:ea typeface="+mn-ea"/>
          <a:cs typeface="+mn-cs"/>
          <a:sym typeface="Futura"/>
        </a:defRPr>
      </a:lvl5pPr>
      <a:lvl6pPr marL="0" marR="0" indent="1714500" algn="ctr" defTabSz="457200" rtl="0" latinLnBrk="0">
        <a:lnSpc>
          <a:spcPct val="100000"/>
        </a:lnSpc>
        <a:spcBef>
          <a:spcPts val="0"/>
        </a:spcBef>
        <a:spcAft>
          <a:spcPts val="0"/>
        </a:spcAft>
        <a:buClrTx/>
        <a:buSzTx/>
        <a:buFontTx/>
        <a:buNone/>
        <a:tabLst/>
        <a:defRPr b="0" baseline="0" cap="all" i="0" spc="79" strike="noStrike" sz="4000" u="none">
          <a:solidFill>
            <a:srgbClr val="5B5854"/>
          </a:solidFill>
          <a:uFillTx/>
          <a:latin typeface="+mn-lt"/>
          <a:ea typeface="+mn-ea"/>
          <a:cs typeface="+mn-cs"/>
          <a:sym typeface="Futura"/>
        </a:defRPr>
      </a:lvl6pPr>
      <a:lvl7pPr marL="0" marR="0" indent="2057400" algn="ctr" defTabSz="457200" rtl="0" latinLnBrk="0">
        <a:lnSpc>
          <a:spcPct val="100000"/>
        </a:lnSpc>
        <a:spcBef>
          <a:spcPts val="0"/>
        </a:spcBef>
        <a:spcAft>
          <a:spcPts val="0"/>
        </a:spcAft>
        <a:buClrTx/>
        <a:buSzTx/>
        <a:buFontTx/>
        <a:buNone/>
        <a:tabLst/>
        <a:defRPr b="0" baseline="0" cap="all" i="0" spc="79" strike="noStrike" sz="4000" u="none">
          <a:solidFill>
            <a:srgbClr val="5B5854"/>
          </a:solidFill>
          <a:uFillTx/>
          <a:latin typeface="+mn-lt"/>
          <a:ea typeface="+mn-ea"/>
          <a:cs typeface="+mn-cs"/>
          <a:sym typeface="Futura"/>
        </a:defRPr>
      </a:lvl7pPr>
      <a:lvl8pPr marL="0" marR="0" indent="2400300" algn="ctr" defTabSz="457200" rtl="0" latinLnBrk="0">
        <a:lnSpc>
          <a:spcPct val="100000"/>
        </a:lnSpc>
        <a:spcBef>
          <a:spcPts val="0"/>
        </a:spcBef>
        <a:spcAft>
          <a:spcPts val="0"/>
        </a:spcAft>
        <a:buClrTx/>
        <a:buSzTx/>
        <a:buFontTx/>
        <a:buNone/>
        <a:tabLst/>
        <a:defRPr b="0" baseline="0" cap="all" i="0" spc="79" strike="noStrike" sz="4000" u="none">
          <a:solidFill>
            <a:srgbClr val="5B5854"/>
          </a:solidFill>
          <a:uFillTx/>
          <a:latin typeface="+mn-lt"/>
          <a:ea typeface="+mn-ea"/>
          <a:cs typeface="+mn-cs"/>
          <a:sym typeface="Futura"/>
        </a:defRPr>
      </a:lvl8pPr>
      <a:lvl9pPr marL="0" marR="0" indent="2743200" algn="ctr" defTabSz="457200" rtl="0" latinLnBrk="0">
        <a:lnSpc>
          <a:spcPct val="100000"/>
        </a:lnSpc>
        <a:spcBef>
          <a:spcPts val="0"/>
        </a:spcBef>
        <a:spcAft>
          <a:spcPts val="0"/>
        </a:spcAft>
        <a:buClrTx/>
        <a:buSzTx/>
        <a:buFontTx/>
        <a:buNone/>
        <a:tabLst/>
        <a:defRPr b="0" baseline="0" cap="all" i="0" spc="79" strike="noStrike" sz="4000" u="none">
          <a:solidFill>
            <a:srgbClr val="5B5854"/>
          </a:solidFill>
          <a:uFillTx/>
          <a:latin typeface="+mn-lt"/>
          <a:ea typeface="+mn-ea"/>
          <a:cs typeface="+mn-cs"/>
          <a:sym typeface="Futura"/>
        </a:defRPr>
      </a:lvl9pPr>
    </p:titleStyle>
    <p:bodyStyle>
      <a:lvl1pPr marL="381000" marR="0" indent="-381000" algn="l" defTabSz="457200" rtl="0" latinLnBrk="0">
        <a:lnSpc>
          <a:spcPct val="100000"/>
        </a:lnSpc>
        <a:spcBef>
          <a:spcPts val="3400"/>
        </a:spcBef>
        <a:spcAft>
          <a:spcPts val="0"/>
        </a:spcAft>
        <a:buClr>
          <a:srgbClr val="9A958E"/>
        </a:buClr>
        <a:buSzPct val="75000"/>
        <a:buFontTx/>
        <a:buChar char="•"/>
        <a:tabLst/>
        <a:defRPr b="0" baseline="0" cap="none" i="0" spc="56" strike="noStrike" sz="2800" u="none">
          <a:solidFill>
            <a:srgbClr val="5B5854"/>
          </a:solidFill>
          <a:uFillTx/>
          <a:latin typeface="Avenir Medium"/>
          <a:ea typeface="Avenir Medium"/>
          <a:cs typeface="Avenir Medium"/>
          <a:sym typeface="Avenir Medium"/>
        </a:defRPr>
      </a:lvl1pPr>
      <a:lvl2pPr marL="762000" marR="0" indent="-381000" algn="l" defTabSz="457200" rtl="0" latinLnBrk="0">
        <a:lnSpc>
          <a:spcPct val="100000"/>
        </a:lnSpc>
        <a:spcBef>
          <a:spcPts val="3400"/>
        </a:spcBef>
        <a:spcAft>
          <a:spcPts val="0"/>
        </a:spcAft>
        <a:buClr>
          <a:srgbClr val="9A958E"/>
        </a:buClr>
        <a:buSzPct val="75000"/>
        <a:buFontTx/>
        <a:buChar char="•"/>
        <a:tabLst/>
        <a:defRPr b="0" baseline="0" cap="none" i="0" spc="56" strike="noStrike" sz="2800" u="none">
          <a:solidFill>
            <a:srgbClr val="5B5854"/>
          </a:solidFill>
          <a:uFillTx/>
          <a:latin typeface="Avenir Medium"/>
          <a:ea typeface="Avenir Medium"/>
          <a:cs typeface="Avenir Medium"/>
          <a:sym typeface="Avenir Medium"/>
        </a:defRPr>
      </a:lvl2pPr>
      <a:lvl3pPr marL="1143000" marR="0" indent="-381000" algn="l" defTabSz="457200" rtl="0" latinLnBrk="0">
        <a:lnSpc>
          <a:spcPct val="100000"/>
        </a:lnSpc>
        <a:spcBef>
          <a:spcPts val="3400"/>
        </a:spcBef>
        <a:spcAft>
          <a:spcPts val="0"/>
        </a:spcAft>
        <a:buClr>
          <a:srgbClr val="9A958E"/>
        </a:buClr>
        <a:buSzPct val="75000"/>
        <a:buFontTx/>
        <a:buChar char="•"/>
        <a:tabLst/>
        <a:defRPr b="0" baseline="0" cap="none" i="0" spc="56" strike="noStrike" sz="2800" u="none">
          <a:solidFill>
            <a:srgbClr val="5B5854"/>
          </a:solidFill>
          <a:uFillTx/>
          <a:latin typeface="Avenir Medium"/>
          <a:ea typeface="Avenir Medium"/>
          <a:cs typeface="Avenir Medium"/>
          <a:sym typeface="Avenir Medium"/>
        </a:defRPr>
      </a:lvl3pPr>
      <a:lvl4pPr marL="1524000" marR="0" indent="-381000" algn="l" defTabSz="457200" rtl="0" latinLnBrk="0">
        <a:lnSpc>
          <a:spcPct val="100000"/>
        </a:lnSpc>
        <a:spcBef>
          <a:spcPts val="3400"/>
        </a:spcBef>
        <a:spcAft>
          <a:spcPts val="0"/>
        </a:spcAft>
        <a:buClr>
          <a:srgbClr val="9A958E"/>
        </a:buClr>
        <a:buSzPct val="75000"/>
        <a:buFontTx/>
        <a:buChar char="•"/>
        <a:tabLst/>
        <a:defRPr b="0" baseline="0" cap="none" i="0" spc="56" strike="noStrike" sz="2800" u="none">
          <a:solidFill>
            <a:srgbClr val="5B5854"/>
          </a:solidFill>
          <a:uFillTx/>
          <a:latin typeface="Avenir Medium"/>
          <a:ea typeface="Avenir Medium"/>
          <a:cs typeface="Avenir Medium"/>
          <a:sym typeface="Avenir Medium"/>
        </a:defRPr>
      </a:lvl4pPr>
      <a:lvl5pPr marL="1905000" marR="0" indent="-381000" algn="l" defTabSz="457200" rtl="0" latinLnBrk="0">
        <a:lnSpc>
          <a:spcPct val="100000"/>
        </a:lnSpc>
        <a:spcBef>
          <a:spcPts val="3400"/>
        </a:spcBef>
        <a:spcAft>
          <a:spcPts val="0"/>
        </a:spcAft>
        <a:buClr>
          <a:srgbClr val="9A958E"/>
        </a:buClr>
        <a:buSzPct val="75000"/>
        <a:buFontTx/>
        <a:buChar char="•"/>
        <a:tabLst/>
        <a:defRPr b="0" baseline="0" cap="none" i="0" spc="56" strike="noStrike" sz="2800" u="none">
          <a:solidFill>
            <a:srgbClr val="5B5854"/>
          </a:solidFill>
          <a:uFillTx/>
          <a:latin typeface="Avenir Medium"/>
          <a:ea typeface="Avenir Medium"/>
          <a:cs typeface="Avenir Medium"/>
          <a:sym typeface="Avenir Medium"/>
        </a:defRPr>
      </a:lvl5pPr>
      <a:lvl6pPr marL="2286000" marR="0" indent="-381000" algn="l" defTabSz="457200" rtl="0" latinLnBrk="0">
        <a:lnSpc>
          <a:spcPct val="100000"/>
        </a:lnSpc>
        <a:spcBef>
          <a:spcPts val="3400"/>
        </a:spcBef>
        <a:spcAft>
          <a:spcPts val="0"/>
        </a:spcAft>
        <a:buClr>
          <a:srgbClr val="9A958E"/>
        </a:buClr>
        <a:buSzPct val="75000"/>
        <a:buFontTx/>
        <a:buChar char="•"/>
        <a:tabLst/>
        <a:defRPr b="0" baseline="0" cap="none" i="0" spc="56" strike="noStrike" sz="2800" u="none">
          <a:solidFill>
            <a:srgbClr val="5B5854"/>
          </a:solidFill>
          <a:uFillTx/>
          <a:latin typeface="Avenir Medium"/>
          <a:ea typeface="Avenir Medium"/>
          <a:cs typeface="Avenir Medium"/>
          <a:sym typeface="Avenir Medium"/>
        </a:defRPr>
      </a:lvl6pPr>
      <a:lvl7pPr marL="2667000" marR="0" indent="-381000" algn="l" defTabSz="457200" rtl="0" latinLnBrk="0">
        <a:lnSpc>
          <a:spcPct val="100000"/>
        </a:lnSpc>
        <a:spcBef>
          <a:spcPts val="3400"/>
        </a:spcBef>
        <a:spcAft>
          <a:spcPts val="0"/>
        </a:spcAft>
        <a:buClr>
          <a:srgbClr val="9A958E"/>
        </a:buClr>
        <a:buSzPct val="75000"/>
        <a:buFontTx/>
        <a:buChar char="•"/>
        <a:tabLst/>
        <a:defRPr b="0" baseline="0" cap="none" i="0" spc="56" strike="noStrike" sz="2800" u="none">
          <a:solidFill>
            <a:srgbClr val="5B5854"/>
          </a:solidFill>
          <a:uFillTx/>
          <a:latin typeface="Avenir Medium"/>
          <a:ea typeface="Avenir Medium"/>
          <a:cs typeface="Avenir Medium"/>
          <a:sym typeface="Avenir Medium"/>
        </a:defRPr>
      </a:lvl7pPr>
      <a:lvl8pPr marL="3048000" marR="0" indent="-381000" algn="l" defTabSz="457200" rtl="0" latinLnBrk="0">
        <a:lnSpc>
          <a:spcPct val="100000"/>
        </a:lnSpc>
        <a:spcBef>
          <a:spcPts val="3400"/>
        </a:spcBef>
        <a:spcAft>
          <a:spcPts val="0"/>
        </a:spcAft>
        <a:buClr>
          <a:srgbClr val="9A958E"/>
        </a:buClr>
        <a:buSzPct val="75000"/>
        <a:buFontTx/>
        <a:buChar char="•"/>
        <a:tabLst/>
        <a:defRPr b="0" baseline="0" cap="none" i="0" spc="56" strike="noStrike" sz="2800" u="none">
          <a:solidFill>
            <a:srgbClr val="5B5854"/>
          </a:solidFill>
          <a:uFillTx/>
          <a:latin typeface="Avenir Medium"/>
          <a:ea typeface="Avenir Medium"/>
          <a:cs typeface="Avenir Medium"/>
          <a:sym typeface="Avenir Medium"/>
        </a:defRPr>
      </a:lvl8pPr>
      <a:lvl9pPr marL="3429000" marR="0" indent="-381000" algn="l" defTabSz="457200" rtl="0" latinLnBrk="0">
        <a:lnSpc>
          <a:spcPct val="100000"/>
        </a:lnSpc>
        <a:spcBef>
          <a:spcPts val="3400"/>
        </a:spcBef>
        <a:spcAft>
          <a:spcPts val="0"/>
        </a:spcAft>
        <a:buClr>
          <a:srgbClr val="9A958E"/>
        </a:buClr>
        <a:buSzPct val="75000"/>
        <a:buFontTx/>
        <a:buChar char="•"/>
        <a:tabLst/>
        <a:defRPr b="0" baseline="0" cap="none" i="0" spc="56" strike="noStrike" sz="2800" u="none">
          <a:solidFill>
            <a:srgbClr val="5B5854"/>
          </a:solidFill>
          <a:uFillTx/>
          <a:latin typeface="Avenir Medium"/>
          <a:ea typeface="Avenir Medium"/>
          <a:cs typeface="Avenir Medium"/>
          <a:sym typeface="Avenir Medium"/>
        </a:defRPr>
      </a:lvl9pPr>
    </p:bodyStyle>
    <p:otherStyle>
      <a:lvl1pPr marL="0" marR="0" indent="0" algn="ctr" defTabSz="457200" latinLnBrk="0">
        <a:lnSpc>
          <a:spcPct val="100000"/>
        </a:lnSpc>
        <a:spcBef>
          <a:spcPts val="0"/>
        </a:spcBef>
        <a:spcAft>
          <a:spcPts val="0"/>
        </a:spcAft>
        <a:buClrTx/>
        <a:buSzTx/>
        <a:buFontTx/>
        <a:buNone/>
        <a:tabLst/>
        <a:defRPr b="0" baseline="0" cap="all" i="0" spc="28" strike="noStrike" sz="1400" u="none">
          <a:solidFill>
            <a:schemeClr val="tx1"/>
          </a:solidFill>
          <a:uFillTx/>
          <a:latin typeface="+mn-lt"/>
          <a:ea typeface="+mn-ea"/>
          <a:cs typeface="+mn-cs"/>
          <a:sym typeface="Futura"/>
        </a:defRPr>
      </a:lvl1pPr>
      <a:lvl2pPr marL="0" marR="0" indent="228600" algn="ctr" defTabSz="457200" latinLnBrk="0">
        <a:lnSpc>
          <a:spcPct val="100000"/>
        </a:lnSpc>
        <a:spcBef>
          <a:spcPts val="0"/>
        </a:spcBef>
        <a:spcAft>
          <a:spcPts val="0"/>
        </a:spcAft>
        <a:buClrTx/>
        <a:buSzTx/>
        <a:buFontTx/>
        <a:buNone/>
        <a:tabLst/>
        <a:defRPr b="0" baseline="0" cap="all" i="0" spc="28" strike="noStrike" sz="1400" u="none">
          <a:solidFill>
            <a:schemeClr val="tx1"/>
          </a:solidFill>
          <a:uFillTx/>
          <a:latin typeface="+mn-lt"/>
          <a:ea typeface="+mn-ea"/>
          <a:cs typeface="+mn-cs"/>
          <a:sym typeface="Futura"/>
        </a:defRPr>
      </a:lvl2pPr>
      <a:lvl3pPr marL="0" marR="0" indent="457200" algn="ctr" defTabSz="457200" latinLnBrk="0">
        <a:lnSpc>
          <a:spcPct val="100000"/>
        </a:lnSpc>
        <a:spcBef>
          <a:spcPts val="0"/>
        </a:spcBef>
        <a:spcAft>
          <a:spcPts val="0"/>
        </a:spcAft>
        <a:buClrTx/>
        <a:buSzTx/>
        <a:buFontTx/>
        <a:buNone/>
        <a:tabLst/>
        <a:defRPr b="0" baseline="0" cap="all" i="0" spc="28" strike="noStrike" sz="1400" u="none">
          <a:solidFill>
            <a:schemeClr val="tx1"/>
          </a:solidFill>
          <a:uFillTx/>
          <a:latin typeface="+mn-lt"/>
          <a:ea typeface="+mn-ea"/>
          <a:cs typeface="+mn-cs"/>
          <a:sym typeface="Futura"/>
        </a:defRPr>
      </a:lvl3pPr>
      <a:lvl4pPr marL="0" marR="0" indent="685800" algn="ctr" defTabSz="457200" latinLnBrk="0">
        <a:lnSpc>
          <a:spcPct val="100000"/>
        </a:lnSpc>
        <a:spcBef>
          <a:spcPts val="0"/>
        </a:spcBef>
        <a:spcAft>
          <a:spcPts val="0"/>
        </a:spcAft>
        <a:buClrTx/>
        <a:buSzTx/>
        <a:buFontTx/>
        <a:buNone/>
        <a:tabLst/>
        <a:defRPr b="0" baseline="0" cap="all" i="0" spc="28" strike="noStrike" sz="1400" u="none">
          <a:solidFill>
            <a:schemeClr val="tx1"/>
          </a:solidFill>
          <a:uFillTx/>
          <a:latin typeface="+mn-lt"/>
          <a:ea typeface="+mn-ea"/>
          <a:cs typeface="+mn-cs"/>
          <a:sym typeface="Futura"/>
        </a:defRPr>
      </a:lvl4pPr>
      <a:lvl5pPr marL="0" marR="0" indent="914400" algn="ctr" defTabSz="457200" latinLnBrk="0">
        <a:lnSpc>
          <a:spcPct val="100000"/>
        </a:lnSpc>
        <a:spcBef>
          <a:spcPts val="0"/>
        </a:spcBef>
        <a:spcAft>
          <a:spcPts val="0"/>
        </a:spcAft>
        <a:buClrTx/>
        <a:buSzTx/>
        <a:buFontTx/>
        <a:buNone/>
        <a:tabLst/>
        <a:defRPr b="0" baseline="0" cap="all" i="0" spc="28" strike="noStrike" sz="1400" u="none">
          <a:solidFill>
            <a:schemeClr val="tx1"/>
          </a:solidFill>
          <a:uFillTx/>
          <a:latin typeface="+mn-lt"/>
          <a:ea typeface="+mn-ea"/>
          <a:cs typeface="+mn-cs"/>
          <a:sym typeface="Futura"/>
        </a:defRPr>
      </a:lvl5pPr>
      <a:lvl6pPr marL="0" marR="0" indent="1143000" algn="ctr" defTabSz="457200" latinLnBrk="0">
        <a:lnSpc>
          <a:spcPct val="100000"/>
        </a:lnSpc>
        <a:spcBef>
          <a:spcPts val="0"/>
        </a:spcBef>
        <a:spcAft>
          <a:spcPts val="0"/>
        </a:spcAft>
        <a:buClrTx/>
        <a:buSzTx/>
        <a:buFontTx/>
        <a:buNone/>
        <a:tabLst/>
        <a:defRPr b="0" baseline="0" cap="all" i="0" spc="28" strike="noStrike" sz="1400" u="none">
          <a:solidFill>
            <a:schemeClr val="tx1"/>
          </a:solidFill>
          <a:uFillTx/>
          <a:latin typeface="+mn-lt"/>
          <a:ea typeface="+mn-ea"/>
          <a:cs typeface="+mn-cs"/>
          <a:sym typeface="Futura"/>
        </a:defRPr>
      </a:lvl6pPr>
      <a:lvl7pPr marL="0" marR="0" indent="1371600" algn="ctr" defTabSz="457200" latinLnBrk="0">
        <a:lnSpc>
          <a:spcPct val="100000"/>
        </a:lnSpc>
        <a:spcBef>
          <a:spcPts val="0"/>
        </a:spcBef>
        <a:spcAft>
          <a:spcPts val="0"/>
        </a:spcAft>
        <a:buClrTx/>
        <a:buSzTx/>
        <a:buFontTx/>
        <a:buNone/>
        <a:tabLst/>
        <a:defRPr b="0" baseline="0" cap="all" i="0" spc="28" strike="noStrike" sz="1400" u="none">
          <a:solidFill>
            <a:schemeClr val="tx1"/>
          </a:solidFill>
          <a:uFillTx/>
          <a:latin typeface="+mn-lt"/>
          <a:ea typeface="+mn-ea"/>
          <a:cs typeface="+mn-cs"/>
          <a:sym typeface="Futura"/>
        </a:defRPr>
      </a:lvl7pPr>
      <a:lvl8pPr marL="0" marR="0" indent="1600200" algn="ctr" defTabSz="457200" latinLnBrk="0">
        <a:lnSpc>
          <a:spcPct val="100000"/>
        </a:lnSpc>
        <a:spcBef>
          <a:spcPts val="0"/>
        </a:spcBef>
        <a:spcAft>
          <a:spcPts val="0"/>
        </a:spcAft>
        <a:buClrTx/>
        <a:buSzTx/>
        <a:buFontTx/>
        <a:buNone/>
        <a:tabLst/>
        <a:defRPr b="0" baseline="0" cap="all" i="0" spc="28" strike="noStrike" sz="1400" u="none">
          <a:solidFill>
            <a:schemeClr val="tx1"/>
          </a:solidFill>
          <a:uFillTx/>
          <a:latin typeface="+mn-lt"/>
          <a:ea typeface="+mn-ea"/>
          <a:cs typeface="+mn-cs"/>
          <a:sym typeface="Futura"/>
        </a:defRPr>
      </a:lvl8pPr>
      <a:lvl9pPr marL="0" marR="0" indent="1828800" algn="ctr" defTabSz="457200" latinLnBrk="0">
        <a:lnSpc>
          <a:spcPct val="100000"/>
        </a:lnSpc>
        <a:spcBef>
          <a:spcPts val="0"/>
        </a:spcBef>
        <a:spcAft>
          <a:spcPts val="0"/>
        </a:spcAft>
        <a:buClrTx/>
        <a:buSzTx/>
        <a:buFontTx/>
        <a:buNone/>
        <a:tabLst/>
        <a:defRPr b="0" baseline="0" cap="all" i="0" spc="28" strike="noStrike" sz="1400" u="none">
          <a:solidFill>
            <a:schemeClr val="tx1"/>
          </a:solidFill>
          <a:uFillTx/>
          <a:latin typeface="+mn-lt"/>
          <a:ea typeface="+mn-ea"/>
          <a:cs typeface="+mn-cs"/>
          <a:sym typeface="Futura"/>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158" name="Youth-Forum-Theme (dragged).pdf" descr="Youth-Forum-Theme (dragged).pdf"/>
          <p:cNvPicPr>
            <a:picLocks noChangeAspect="1"/>
          </p:cNvPicPr>
          <p:nvPr/>
        </p:nvPicPr>
        <p:blipFill>
          <a:blip r:embed="rId2">
            <a:extLst/>
          </a:blip>
          <a:stretch>
            <a:fillRect/>
          </a:stretch>
        </p:blipFill>
        <p:spPr>
          <a:xfrm>
            <a:off x="1654" y="813833"/>
            <a:ext cx="13001493" cy="8125934"/>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Why Are These Questions Harder?"/>
          <p:cNvSpPr txBox="1"/>
          <p:nvPr>
            <p:ph type="title"/>
          </p:nvPr>
        </p:nvSpPr>
        <p:spPr>
          <a:xfrm>
            <a:off x="673100" y="584200"/>
            <a:ext cx="11658600" cy="2006600"/>
          </a:xfrm>
          <a:prstGeom prst="rect">
            <a:avLst/>
          </a:prstGeom>
        </p:spPr>
        <p:txBody>
          <a:bodyPr>
            <a:noAutofit/>
          </a:bodyPr>
          <a:lstStyle>
            <a:lvl1pPr>
              <a:defRPr spc="94" sz="4700"/>
            </a:lvl1pPr>
          </a:lstStyle>
          <a:p>
            <a:pPr/>
            <a:r>
              <a:t>Why Are These Questions Harder?</a:t>
            </a:r>
          </a:p>
        </p:txBody>
      </p:sp>
      <p:sp>
        <p:nvSpPr>
          <p:cNvPr id="177" name="A problem much older than Google… see Ecclesiastes"/>
          <p:cNvSpPr txBox="1"/>
          <p:nvPr>
            <p:ph type="body" idx="1"/>
          </p:nvPr>
        </p:nvSpPr>
        <p:spPr>
          <a:xfrm>
            <a:off x="673100" y="3029293"/>
            <a:ext cx="11658600" cy="5809907"/>
          </a:xfrm>
          <a:prstGeom prst="rect">
            <a:avLst/>
          </a:prstGeom>
        </p:spPr>
        <p:txBody>
          <a:bodyPr/>
          <a:lstStyle>
            <a:lvl1pPr>
              <a:defRPr spc="59" sz="3000"/>
            </a:lvl1pPr>
          </a:lstStyle>
          <a:p>
            <a:pPr/>
            <a:r>
              <a:t>A problem much older than Google… see Ecclesiastes</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Why Are These Questions Harder?"/>
          <p:cNvSpPr txBox="1"/>
          <p:nvPr>
            <p:ph type="title"/>
          </p:nvPr>
        </p:nvSpPr>
        <p:spPr>
          <a:xfrm>
            <a:off x="673100" y="584200"/>
            <a:ext cx="11658600" cy="2006600"/>
          </a:xfrm>
          <a:prstGeom prst="rect">
            <a:avLst/>
          </a:prstGeom>
        </p:spPr>
        <p:txBody>
          <a:bodyPr>
            <a:noAutofit/>
          </a:bodyPr>
          <a:lstStyle>
            <a:lvl1pPr>
              <a:defRPr spc="94" sz="4700"/>
            </a:lvl1pPr>
          </a:lstStyle>
          <a:p>
            <a:pPr/>
            <a:r>
              <a:t>Why Are These Questions Harder?</a:t>
            </a:r>
          </a:p>
        </p:txBody>
      </p:sp>
      <p:sp>
        <p:nvSpPr>
          <p:cNvPr id="180" name="A problem much older than Google… see Ecclesiastes…"/>
          <p:cNvSpPr txBox="1"/>
          <p:nvPr>
            <p:ph type="body" idx="1"/>
          </p:nvPr>
        </p:nvSpPr>
        <p:spPr>
          <a:xfrm>
            <a:off x="673100" y="3029293"/>
            <a:ext cx="11658600" cy="5809907"/>
          </a:xfrm>
          <a:prstGeom prst="rect">
            <a:avLst/>
          </a:prstGeom>
        </p:spPr>
        <p:txBody>
          <a:bodyPr/>
          <a:lstStyle/>
          <a:p>
            <a:pPr>
              <a:defRPr spc="59" sz="3000"/>
            </a:pPr>
            <a:r>
              <a:t>A problem much older than Google… see Ecclesiastes</a:t>
            </a:r>
          </a:p>
          <a:p>
            <a:pPr>
              <a:defRPr spc="59" sz="3000"/>
            </a:pPr>
            <a:r>
              <a:t>“The streetlight effect”</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Why Are These Questions Harder?"/>
          <p:cNvSpPr txBox="1"/>
          <p:nvPr>
            <p:ph type="title"/>
          </p:nvPr>
        </p:nvSpPr>
        <p:spPr>
          <a:xfrm>
            <a:off x="673100" y="584200"/>
            <a:ext cx="11658600" cy="2006600"/>
          </a:xfrm>
          <a:prstGeom prst="rect">
            <a:avLst/>
          </a:prstGeom>
        </p:spPr>
        <p:txBody>
          <a:bodyPr>
            <a:noAutofit/>
          </a:bodyPr>
          <a:lstStyle>
            <a:lvl1pPr>
              <a:defRPr spc="94" sz="4700"/>
            </a:lvl1pPr>
          </a:lstStyle>
          <a:p>
            <a:pPr/>
            <a:r>
              <a:t>Why Are These Questions Harder?</a:t>
            </a:r>
          </a:p>
        </p:txBody>
      </p:sp>
      <p:sp>
        <p:nvSpPr>
          <p:cNvPr id="183" name="A problem much older than Google… see Ecclesiastes…"/>
          <p:cNvSpPr txBox="1"/>
          <p:nvPr>
            <p:ph type="body" idx="1"/>
          </p:nvPr>
        </p:nvSpPr>
        <p:spPr>
          <a:xfrm>
            <a:off x="673100" y="3029293"/>
            <a:ext cx="11658600" cy="5809907"/>
          </a:xfrm>
          <a:prstGeom prst="rect">
            <a:avLst/>
          </a:prstGeom>
        </p:spPr>
        <p:txBody>
          <a:bodyPr/>
          <a:lstStyle/>
          <a:p>
            <a:pPr>
              <a:defRPr spc="59" sz="3000"/>
            </a:pPr>
            <a:r>
              <a:t>A problem much older than Google… see Ecclesiastes</a:t>
            </a:r>
          </a:p>
          <a:p>
            <a:pPr>
              <a:defRPr spc="59" sz="3000"/>
            </a:pPr>
            <a:r>
              <a:t>“The streetlight effect”</a:t>
            </a:r>
          </a:p>
          <a:p>
            <a:pPr>
              <a:defRPr spc="59" sz="3000"/>
            </a:pPr>
            <a:r>
              <a:t>Demonstrated in John 4</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Knowing God"/>
          <p:cNvSpPr txBox="1"/>
          <p:nvPr>
            <p:ph type="title"/>
          </p:nvPr>
        </p:nvSpPr>
        <p:spPr>
          <a:xfrm>
            <a:off x="673100" y="590550"/>
            <a:ext cx="11658600" cy="749300"/>
          </a:xfrm>
          <a:prstGeom prst="rect">
            <a:avLst/>
          </a:prstGeom>
        </p:spPr>
        <p:txBody>
          <a:bodyPr>
            <a:noAutofit/>
          </a:bodyPr>
          <a:lstStyle>
            <a:lvl1pPr>
              <a:defRPr spc="94" sz="4700"/>
            </a:lvl1pPr>
          </a:lstStyle>
          <a:p>
            <a:pPr/>
            <a:r>
              <a:t>Knowing God</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Knowing God"/>
          <p:cNvSpPr txBox="1"/>
          <p:nvPr>
            <p:ph type="title"/>
          </p:nvPr>
        </p:nvSpPr>
        <p:spPr>
          <a:xfrm>
            <a:off x="673100" y="590550"/>
            <a:ext cx="11658600" cy="749300"/>
          </a:xfrm>
          <a:prstGeom prst="rect">
            <a:avLst/>
          </a:prstGeom>
        </p:spPr>
        <p:txBody>
          <a:bodyPr>
            <a:noAutofit/>
          </a:bodyPr>
          <a:lstStyle>
            <a:lvl1pPr>
              <a:defRPr spc="94" sz="4700"/>
            </a:lvl1pPr>
          </a:lstStyle>
          <a:p>
            <a:pPr/>
            <a:r>
              <a:t>Knowing God</a:t>
            </a:r>
          </a:p>
        </p:txBody>
      </p:sp>
      <p:sp>
        <p:nvSpPr>
          <p:cNvPr id="188" name="“So God created man in his own image, in the image of God he created him; male and female he created them” (Gen. 1:27)."/>
          <p:cNvSpPr txBox="1"/>
          <p:nvPr>
            <p:ph type="body" idx="1"/>
          </p:nvPr>
        </p:nvSpPr>
        <p:spPr>
          <a:xfrm>
            <a:off x="673100" y="2221286"/>
            <a:ext cx="11658600" cy="6784228"/>
          </a:xfrm>
          <a:prstGeom prst="rect">
            <a:avLst/>
          </a:prstGeom>
        </p:spPr>
        <p:txBody>
          <a:bodyPr/>
          <a:lstStyle>
            <a:lvl1pPr marL="380999" indent="-380999">
              <a:defRPr spc="59" sz="3000"/>
            </a:lvl1pPr>
          </a:lstStyle>
          <a:p>
            <a:pPr/>
            <a:r>
              <a:t>“So God created man in his own image, in the image of God he created him; male and female he created them” (Gen. 1:27).</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Knowing God"/>
          <p:cNvSpPr txBox="1"/>
          <p:nvPr>
            <p:ph type="title"/>
          </p:nvPr>
        </p:nvSpPr>
        <p:spPr>
          <a:xfrm>
            <a:off x="673100" y="590550"/>
            <a:ext cx="11658600" cy="749300"/>
          </a:xfrm>
          <a:prstGeom prst="rect">
            <a:avLst/>
          </a:prstGeom>
        </p:spPr>
        <p:txBody>
          <a:bodyPr>
            <a:noAutofit/>
          </a:bodyPr>
          <a:lstStyle>
            <a:lvl1pPr>
              <a:defRPr spc="94" sz="4700"/>
            </a:lvl1pPr>
          </a:lstStyle>
          <a:p>
            <a:pPr/>
            <a:r>
              <a:t>Knowing God</a:t>
            </a:r>
          </a:p>
        </p:txBody>
      </p:sp>
      <p:sp>
        <p:nvSpPr>
          <p:cNvPr id="191" name="“So God created man in his own image, in the image of God he created him; male and female he created them” (Gen. 1:27).…"/>
          <p:cNvSpPr txBox="1"/>
          <p:nvPr>
            <p:ph type="body" idx="1"/>
          </p:nvPr>
        </p:nvSpPr>
        <p:spPr>
          <a:xfrm>
            <a:off x="673100" y="2221286"/>
            <a:ext cx="11658600" cy="6784228"/>
          </a:xfrm>
          <a:prstGeom prst="rect">
            <a:avLst/>
          </a:prstGeom>
        </p:spPr>
        <p:txBody>
          <a:bodyPr/>
          <a:lstStyle/>
          <a:p>
            <a:pPr marL="380999" indent="-380999">
              <a:defRPr spc="59" sz="3000"/>
            </a:pPr>
            <a:r>
              <a:t>“So God created man in his own image, in the image of God he created him; male and female he created them” (Gen. 1:27).</a:t>
            </a:r>
          </a:p>
          <a:p>
            <a:pPr marL="380999" indent="-380999">
              <a:defRPr spc="59" sz="3000"/>
            </a:pPr>
            <a:r>
              <a:t>“… Whoever has seen me has seen the Father” (John 14:9; cf. 1:1).</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Knowing God"/>
          <p:cNvSpPr txBox="1"/>
          <p:nvPr>
            <p:ph type="title"/>
          </p:nvPr>
        </p:nvSpPr>
        <p:spPr>
          <a:xfrm>
            <a:off x="673100" y="590550"/>
            <a:ext cx="11658600" cy="749300"/>
          </a:xfrm>
          <a:prstGeom prst="rect">
            <a:avLst/>
          </a:prstGeom>
        </p:spPr>
        <p:txBody>
          <a:bodyPr>
            <a:noAutofit/>
          </a:bodyPr>
          <a:lstStyle>
            <a:lvl1pPr>
              <a:defRPr spc="94" sz="4700"/>
            </a:lvl1pPr>
          </a:lstStyle>
          <a:p>
            <a:pPr/>
            <a:r>
              <a:t>Knowing God</a:t>
            </a:r>
          </a:p>
        </p:txBody>
      </p:sp>
      <p:sp>
        <p:nvSpPr>
          <p:cNvPr id="194" name="“So God created man in his own image, in the image of God he created him; male and female he created them” (Gen. 1:27).…"/>
          <p:cNvSpPr txBox="1"/>
          <p:nvPr>
            <p:ph type="body" idx="1"/>
          </p:nvPr>
        </p:nvSpPr>
        <p:spPr>
          <a:xfrm>
            <a:off x="673100" y="2221286"/>
            <a:ext cx="11658600" cy="6784228"/>
          </a:xfrm>
          <a:prstGeom prst="rect">
            <a:avLst/>
          </a:prstGeom>
        </p:spPr>
        <p:txBody>
          <a:bodyPr/>
          <a:lstStyle/>
          <a:p>
            <a:pPr marL="380999" indent="-380999">
              <a:defRPr spc="59" sz="3000"/>
            </a:pPr>
            <a:r>
              <a:t>“So God created man in his own image, in the image of God he created him; male and female he created them” (Gen. 1:27).</a:t>
            </a:r>
          </a:p>
          <a:p>
            <a:pPr marL="380999" indent="-380999">
              <a:defRPr spc="59" sz="3000"/>
            </a:pPr>
            <a:r>
              <a:t>“… Whoever has seen me has seen the Father” (John 14:9; cf. 1:1).</a:t>
            </a:r>
          </a:p>
          <a:p>
            <a:pPr marL="380999" indent="-380999">
              <a:defRPr spc="59" sz="3000"/>
            </a:pPr>
            <a:r>
              <a:t>“Jesus said to him, ‘I am the way, and the truth, and the life. No one comes to the Father except through me. If you had known me, you would have known my Father also. From now on you do know him and have seen him” (John 14:6-7).</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Knowing God"/>
          <p:cNvSpPr txBox="1"/>
          <p:nvPr>
            <p:ph type="title"/>
          </p:nvPr>
        </p:nvSpPr>
        <p:spPr>
          <a:xfrm>
            <a:off x="673100" y="590550"/>
            <a:ext cx="11658600" cy="749300"/>
          </a:xfrm>
          <a:prstGeom prst="rect">
            <a:avLst/>
          </a:prstGeom>
        </p:spPr>
        <p:txBody>
          <a:bodyPr>
            <a:noAutofit/>
          </a:bodyPr>
          <a:lstStyle>
            <a:lvl1pPr>
              <a:defRPr spc="94" sz="4700"/>
            </a:lvl1pPr>
          </a:lstStyle>
          <a:p>
            <a:pPr/>
            <a:r>
              <a:t>Knowing God</a:t>
            </a:r>
          </a:p>
        </p:txBody>
      </p:sp>
      <p:sp>
        <p:nvSpPr>
          <p:cNvPr id="197" name="“So God created man in his own image, in the image of God he created him; male and female he created them” (Gen. 1:27).…"/>
          <p:cNvSpPr txBox="1"/>
          <p:nvPr>
            <p:ph type="body" idx="1"/>
          </p:nvPr>
        </p:nvSpPr>
        <p:spPr>
          <a:xfrm>
            <a:off x="673100" y="2221286"/>
            <a:ext cx="11658600" cy="6784228"/>
          </a:xfrm>
          <a:prstGeom prst="rect">
            <a:avLst/>
          </a:prstGeom>
        </p:spPr>
        <p:txBody>
          <a:bodyPr/>
          <a:lstStyle/>
          <a:p>
            <a:pPr marL="380999" indent="-380999">
              <a:defRPr spc="59" sz="3000"/>
            </a:pPr>
            <a:r>
              <a:t>“So God created man in his own image, in the image of God he created him; male and female he created them” (Gen. 1:27).</a:t>
            </a:r>
          </a:p>
          <a:p>
            <a:pPr marL="380999" indent="-380999">
              <a:defRPr spc="59" sz="3000"/>
            </a:pPr>
            <a:r>
              <a:t>“… Whoever has seen me has seen the Father” (John 14:9; cf. 1:1).</a:t>
            </a:r>
          </a:p>
          <a:p>
            <a:pPr marL="380999" indent="-380999">
              <a:defRPr spc="59" sz="3000"/>
            </a:pPr>
            <a:r>
              <a:t>“Jesus said to him, ‘I am the way, and the truth, and the life. No one comes to the Father except through me. If you had known me, you would have known my Father also. From now on you do know him and have seen him” (John 14:6-7).</a:t>
            </a:r>
          </a:p>
          <a:p>
            <a:pPr marL="380999" indent="-380999">
              <a:defRPr spc="59" sz="3000"/>
            </a:pPr>
            <a:r>
              <a:t>1 Cor. 1:20-25; Col. 2:8, 3; Jer. 9:23-24</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 and all these things will be added to you.”"/>
          <p:cNvSpPr txBox="1"/>
          <p:nvPr>
            <p:ph type="title"/>
          </p:nvPr>
        </p:nvSpPr>
        <p:spPr>
          <a:xfrm>
            <a:off x="673100" y="584200"/>
            <a:ext cx="11658600" cy="2006600"/>
          </a:xfrm>
          <a:prstGeom prst="rect">
            <a:avLst/>
          </a:prstGeom>
        </p:spPr>
        <p:txBody>
          <a:bodyPr>
            <a:noAutofit/>
          </a:bodyPr>
          <a:lstStyle>
            <a:lvl1pPr>
              <a:defRPr spc="94" sz="4700"/>
            </a:lvl1pPr>
          </a:lstStyle>
          <a:p>
            <a:pPr/>
            <a:r>
              <a:t>“… and all these things will be added to you.”</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 and all these things will be added to you.”"/>
          <p:cNvSpPr txBox="1"/>
          <p:nvPr>
            <p:ph type="title"/>
          </p:nvPr>
        </p:nvSpPr>
        <p:spPr>
          <a:xfrm>
            <a:off x="673100" y="584200"/>
            <a:ext cx="11658600" cy="2006600"/>
          </a:xfrm>
          <a:prstGeom prst="rect">
            <a:avLst/>
          </a:prstGeom>
        </p:spPr>
        <p:txBody>
          <a:bodyPr>
            <a:noAutofit/>
          </a:bodyPr>
          <a:lstStyle>
            <a:lvl1pPr>
              <a:defRPr spc="94" sz="4700"/>
            </a:lvl1pPr>
          </a:lstStyle>
          <a:p>
            <a:pPr/>
            <a:r>
              <a:t>“… and all these things will be added to you.”</a:t>
            </a:r>
          </a:p>
        </p:txBody>
      </p:sp>
      <p:sp>
        <p:nvSpPr>
          <p:cNvPr id="202" name="Eccl. 2:24; 5:18-19; 9:7-9"/>
          <p:cNvSpPr txBox="1"/>
          <p:nvPr>
            <p:ph type="body" idx="1"/>
          </p:nvPr>
        </p:nvSpPr>
        <p:spPr>
          <a:xfrm>
            <a:off x="673100" y="3305120"/>
            <a:ext cx="11658600" cy="5534080"/>
          </a:xfrm>
          <a:prstGeom prst="rect">
            <a:avLst/>
          </a:prstGeom>
        </p:spPr>
        <p:txBody>
          <a:bodyPr/>
          <a:lstStyle>
            <a:lvl1pPr marL="380999" indent="-380999">
              <a:defRPr spc="59" sz="3000"/>
            </a:lvl1pPr>
          </a:lstStyle>
          <a:p>
            <a:pPr/>
            <a:r>
              <a:t>Eccl. 2:24; 5:18-19; 9:7-9</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160" name="Screen Shot 2021-04-08 at 1.27.01 PM.png" descr="Screen Shot 2021-04-08 at 1.27.01 PM.png"/>
          <p:cNvPicPr>
            <a:picLocks noChangeAspect="1"/>
          </p:cNvPicPr>
          <p:nvPr/>
        </p:nvPicPr>
        <p:blipFill>
          <a:blip r:embed="rId2">
            <a:extLst/>
          </a:blip>
          <a:stretch>
            <a:fillRect/>
          </a:stretch>
        </p:blipFill>
        <p:spPr>
          <a:xfrm>
            <a:off x="538631" y="62840"/>
            <a:ext cx="11927538" cy="9627920"/>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 and all these things will be added to you.”"/>
          <p:cNvSpPr txBox="1"/>
          <p:nvPr>
            <p:ph type="title"/>
          </p:nvPr>
        </p:nvSpPr>
        <p:spPr>
          <a:xfrm>
            <a:off x="673100" y="584200"/>
            <a:ext cx="11658600" cy="2006600"/>
          </a:xfrm>
          <a:prstGeom prst="rect">
            <a:avLst/>
          </a:prstGeom>
        </p:spPr>
        <p:txBody>
          <a:bodyPr>
            <a:noAutofit/>
          </a:bodyPr>
          <a:lstStyle>
            <a:lvl1pPr>
              <a:defRPr spc="94" sz="4700"/>
            </a:lvl1pPr>
          </a:lstStyle>
          <a:p>
            <a:pPr/>
            <a:r>
              <a:t>“… and all these things will be added to you.”</a:t>
            </a:r>
          </a:p>
        </p:txBody>
      </p:sp>
      <p:sp>
        <p:nvSpPr>
          <p:cNvPr id="205" name="Eccl. 2:24; 5:18-19; 9:7-9…"/>
          <p:cNvSpPr txBox="1"/>
          <p:nvPr>
            <p:ph type="body" idx="1"/>
          </p:nvPr>
        </p:nvSpPr>
        <p:spPr>
          <a:xfrm>
            <a:off x="673100" y="3305120"/>
            <a:ext cx="11658600" cy="5534080"/>
          </a:xfrm>
          <a:prstGeom prst="rect">
            <a:avLst/>
          </a:prstGeom>
        </p:spPr>
        <p:txBody>
          <a:bodyPr/>
          <a:lstStyle/>
          <a:p>
            <a:pPr marL="380999" indent="-380999">
              <a:defRPr spc="59" sz="3000"/>
            </a:pPr>
            <a:r>
              <a:t>Eccl. 2:24; 5:18-19; 9:7-9</a:t>
            </a:r>
          </a:p>
          <a:p>
            <a:pPr marL="380999" indent="-380999">
              <a:defRPr spc="59" sz="3000"/>
            </a:pPr>
            <a:r>
              <a:t>“But seek first the kingdom of God and his righteousness, and all these things will be added to you” (Matt. 6:33).</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 Isaiah 55:1-3"/>
          <p:cNvSpPr txBox="1"/>
          <p:nvPr>
            <p:ph type="body" idx="21"/>
          </p:nvPr>
        </p:nvSpPr>
        <p:spPr>
          <a:xfrm>
            <a:off x="537219" y="8714100"/>
            <a:ext cx="11658601" cy="558801"/>
          </a:xfrm>
          <a:prstGeom prst="rect">
            <a:avLst/>
          </a:prstGeom>
        </p:spPr>
        <p:txBody>
          <a:bodyPr/>
          <a:lstStyle>
            <a:lvl1pPr algn="r"/>
          </a:lstStyle>
          <a:p>
            <a:pPr/>
            <a:r>
              <a:t>— Isaiah 55:1-3</a:t>
            </a:r>
          </a:p>
        </p:txBody>
      </p:sp>
      <p:sp>
        <p:nvSpPr>
          <p:cNvPr id="208" name="”"/>
          <p:cNvSpPr txBox="1"/>
          <p:nvPr>
            <p:ph type="body" idx="23"/>
          </p:nvPr>
        </p:nvSpPr>
        <p:spPr>
          <a:xfrm>
            <a:off x="11730088" y="7769263"/>
            <a:ext cx="779540" cy="1409701"/>
          </a:xfrm>
          <a:prstGeom prst="rect">
            <a:avLst/>
          </a:prstGeom>
        </p:spPr>
        <p:txBody>
          <a:bodyPr/>
          <a:lstStyle/>
          <a:p>
            <a:pPr/>
            <a:r>
              <a:t>”</a:t>
            </a:r>
          </a:p>
        </p:txBody>
      </p:sp>
      <p:sp>
        <p:nvSpPr>
          <p:cNvPr id="209" name="“"/>
          <p:cNvSpPr txBox="1"/>
          <p:nvPr>
            <p:ph type="body" idx="24"/>
          </p:nvPr>
        </p:nvSpPr>
        <p:spPr>
          <a:xfrm>
            <a:off x="560515" y="869950"/>
            <a:ext cx="779540" cy="1409700"/>
          </a:xfrm>
          <a:prstGeom prst="rect">
            <a:avLst/>
          </a:prstGeom>
        </p:spPr>
        <p:txBody>
          <a:bodyPr/>
          <a:lstStyle/>
          <a:p>
            <a:pPr/>
            <a:r>
              <a:t>“</a:t>
            </a:r>
          </a:p>
        </p:txBody>
      </p:sp>
      <p:sp>
        <p:nvSpPr>
          <p:cNvPr id="210" name="Come, everyone who thirsts, come to the waters;…"/>
          <p:cNvSpPr txBox="1"/>
          <p:nvPr/>
        </p:nvSpPr>
        <p:spPr>
          <a:xfrm>
            <a:off x="1354808" y="1294055"/>
            <a:ext cx="10446626" cy="687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sz="3000">
                <a:latin typeface="Avenir Book Oblique"/>
                <a:ea typeface="Avenir Book Oblique"/>
                <a:cs typeface="Avenir Book Oblique"/>
                <a:sym typeface="Avenir Book Oblique"/>
              </a:defRPr>
            </a:pPr>
            <a:r>
              <a:t>Come, everyone who thirsts, come to the waters;</a:t>
            </a:r>
          </a:p>
          <a:p>
            <a:pPr algn="l">
              <a:defRPr sz="3000">
                <a:latin typeface="Avenir Book Oblique"/>
                <a:ea typeface="Avenir Book Oblique"/>
                <a:cs typeface="Avenir Book Oblique"/>
                <a:sym typeface="Avenir Book Oblique"/>
              </a:defRPr>
            </a:pPr>
            <a:r>
              <a:t>and he who has no money, come, buy and eat!</a:t>
            </a:r>
          </a:p>
          <a:p>
            <a:pPr algn="l">
              <a:defRPr sz="3000">
                <a:latin typeface="Avenir Book Oblique"/>
                <a:ea typeface="Avenir Book Oblique"/>
                <a:cs typeface="Avenir Book Oblique"/>
                <a:sym typeface="Avenir Book Oblique"/>
              </a:defRPr>
            </a:pPr>
            <a:r>
              <a:t>Come, buy wine and milk without money and without price.</a:t>
            </a:r>
          </a:p>
          <a:p>
            <a:pPr algn="l">
              <a:defRPr sz="3000">
                <a:latin typeface="Avenir Book Oblique"/>
                <a:ea typeface="Avenir Book Oblique"/>
                <a:cs typeface="Avenir Book Oblique"/>
                <a:sym typeface="Avenir Book Oblique"/>
              </a:defRPr>
            </a:pPr>
          </a:p>
          <a:p>
            <a:pPr algn="l">
              <a:defRPr sz="3000">
                <a:latin typeface="Avenir Book Oblique"/>
                <a:ea typeface="Avenir Book Oblique"/>
                <a:cs typeface="Avenir Book Oblique"/>
                <a:sym typeface="Avenir Book Oblique"/>
              </a:defRPr>
            </a:pPr>
            <a:r>
              <a:t>Why do you spend your money for that which is not bread, and your labor for that which does not satisfy?</a:t>
            </a:r>
          </a:p>
          <a:p>
            <a:pPr algn="l">
              <a:defRPr sz="3000">
                <a:latin typeface="Avenir Book Oblique"/>
                <a:ea typeface="Avenir Book Oblique"/>
                <a:cs typeface="Avenir Book Oblique"/>
                <a:sym typeface="Avenir Book Oblique"/>
              </a:defRPr>
            </a:pPr>
            <a:r>
              <a:t>Listen diligently to me, and eat what is good, and delight yourselves in rich food.</a:t>
            </a:r>
          </a:p>
          <a:p>
            <a:pPr algn="l">
              <a:defRPr sz="3000">
                <a:latin typeface="Avenir Book Oblique"/>
                <a:ea typeface="Avenir Book Oblique"/>
                <a:cs typeface="Avenir Book Oblique"/>
                <a:sym typeface="Avenir Book Oblique"/>
              </a:defRPr>
            </a:pPr>
          </a:p>
          <a:p>
            <a:pPr algn="l">
              <a:defRPr sz="3000">
                <a:latin typeface="Avenir Book Oblique"/>
                <a:ea typeface="Avenir Book Oblique"/>
                <a:cs typeface="Avenir Book Oblique"/>
                <a:sym typeface="Avenir Book Oblique"/>
              </a:defRPr>
            </a:pPr>
            <a:r>
              <a:t>Incline your ear, and come to me;</a:t>
            </a:r>
          </a:p>
          <a:p>
            <a:pPr algn="l">
              <a:defRPr sz="3000">
                <a:latin typeface="Avenir Book Oblique"/>
                <a:ea typeface="Avenir Book Oblique"/>
                <a:cs typeface="Avenir Book Oblique"/>
                <a:sym typeface="Avenir Book Oblique"/>
              </a:defRPr>
            </a:pPr>
            <a:r>
              <a:t>hear, that your soul may live;</a:t>
            </a:r>
          </a:p>
          <a:p>
            <a:pPr algn="l">
              <a:defRPr sz="3000">
                <a:latin typeface="Avenir Book Oblique"/>
                <a:ea typeface="Avenir Book Oblique"/>
                <a:cs typeface="Avenir Book Oblique"/>
                <a:sym typeface="Avenir Book Oblique"/>
              </a:defRPr>
            </a:pPr>
            <a:r>
              <a:t>and I will make with you an everlasting covenant, my steadfast, sure love for David.</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162" name="Screen Shot 2021-04-08 at 1.27.31 PM.png" descr="Screen Shot 2021-04-08 at 1.27.31 PM.png"/>
          <p:cNvPicPr>
            <a:picLocks noChangeAspect="1"/>
          </p:cNvPicPr>
          <p:nvPr/>
        </p:nvPicPr>
        <p:blipFill>
          <a:blip r:embed="rId2">
            <a:extLst/>
          </a:blip>
          <a:stretch>
            <a:fillRect/>
          </a:stretch>
        </p:blipFill>
        <p:spPr>
          <a:xfrm>
            <a:off x="954020" y="-1"/>
            <a:ext cx="11096760" cy="9753601"/>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164" name="Screen Shot 2021-04-08 at 1.28.01 PM.png" descr="Screen Shot 2021-04-08 at 1.28.01 PM.png"/>
          <p:cNvPicPr>
            <a:picLocks noChangeAspect="1"/>
          </p:cNvPicPr>
          <p:nvPr/>
        </p:nvPicPr>
        <p:blipFill>
          <a:blip r:embed="rId2">
            <a:extLst/>
          </a:blip>
          <a:stretch>
            <a:fillRect/>
          </a:stretch>
        </p:blipFill>
        <p:spPr>
          <a:xfrm>
            <a:off x="623029" y="115051"/>
            <a:ext cx="11758742" cy="9523498"/>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166" name="Screen Shot 2021-04-08 at 1.33.23 PM.png" descr="Screen Shot 2021-04-08 at 1.33.23 PM.png"/>
          <p:cNvPicPr>
            <a:picLocks noChangeAspect="1"/>
          </p:cNvPicPr>
          <p:nvPr/>
        </p:nvPicPr>
        <p:blipFill>
          <a:blip r:embed="rId2">
            <a:extLst/>
          </a:blip>
          <a:stretch>
            <a:fillRect/>
          </a:stretch>
        </p:blipFill>
        <p:spPr>
          <a:xfrm>
            <a:off x="0" y="1161142"/>
            <a:ext cx="13004801" cy="7431316"/>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168" name="Screen Shot 2021-04-08 at 1.38.44 PM.png" descr="Screen Shot 2021-04-08 at 1.38.44 PM.png"/>
          <p:cNvPicPr>
            <a:picLocks noChangeAspect="1"/>
          </p:cNvPicPr>
          <p:nvPr/>
        </p:nvPicPr>
        <p:blipFill>
          <a:blip r:embed="rId2">
            <a:extLst/>
          </a:blip>
          <a:stretch>
            <a:fillRect/>
          </a:stretch>
        </p:blipFill>
        <p:spPr>
          <a:xfrm>
            <a:off x="323958" y="31355"/>
            <a:ext cx="12356884" cy="9690890"/>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170" name="Screen Shot 2021-04-08 at 1.37.26 PM.png" descr="Screen Shot 2021-04-08 at 1.37.26 PM.png"/>
          <p:cNvPicPr>
            <a:picLocks noChangeAspect="1"/>
          </p:cNvPicPr>
          <p:nvPr/>
        </p:nvPicPr>
        <p:blipFill>
          <a:blip r:embed="rId2">
            <a:extLst/>
          </a:blip>
          <a:stretch>
            <a:fillRect/>
          </a:stretch>
        </p:blipFill>
        <p:spPr>
          <a:xfrm>
            <a:off x="37987" y="793636"/>
            <a:ext cx="12928826" cy="8166328"/>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Answering the Questions Google Can’t"/>
          <p:cNvSpPr txBox="1"/>
          <p:nvPr>
            <p:ph type="title"/>
          </p:nvPr>
        </p:nvSpPr>
        <p:spPr>
          <a:xfrm>
            <a:off x="673100" y="1987079"/>
            <a:ext cx="11658600" cy="5779442"/>
          </a:xfrm>
          <a:prstGeom prst="rect">
            <a:avLst/>
          </a:prstGeom>
        </p:spPr>
        <p:txBody>
          <a:bodyPr>
            <a:noAutofit/>
          </a:bodyPr>
          <a:lstStyle/>
          <a:p>
            <a:pPr>
              <a:defRPr cap="none" spc="213" sz="10700"/>
            </a:pPr>
            <a:r>
              <a:t>Answering the Questions </a:t>
            </a:r>
            <a:r>
              <a:rPr>
                <a:solidFill>
                  <a:srgbClr val="0433FF"/>
                </a:solidFill>
              </a:rPr>
              <a:t>G</a:t>
            </a:r>
            <a:r>
              <a:rPr>
                <a:solidFill>
                  <a:srgbClr val="FF2600"/>
                </a:solidFill>
              </a:rPr>
              <a:t>o</a:t>
            </a:r>
            <a:r>
              <a:rPr>
                <a:solidFill>
                  <a:srgbClr val="F1BE42"/>
                </a:solidFill>
              </a:rPr>
              <a:t>o</a:t>
            </a:r>
            <a:r>
              <a:rPr>
                <a:solidFill>
                  <a:srgbClr val="0433FF"/>
                </a:solidFill>
              </a:rPr>
              <a:t>g</a:t>
            </a:r>
            <a:r>
              <a:rPr>
                <a:solidFill>
                  <a:srgbClr val="008F00"/>
                </a:solidFill>
              </a:rPr>
              <a:t>l</a:t>
            </a:r>
            <a:r>
              <a:rPr>
                <a:solidFill>
                  <a:srgbClr val="FF2600"/>
                </a:solidFill>
              </a:rPr>
              <a:t>e</a:t>
            </a:r>
            <a:r>
              <a:t> Can’t</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Why Are These Questions Harder?"/>
          <p:cNvSpPr txBox="1"/>
          <p:nvPr>
            <p:ph type="title"/>
          </p:nvPr>
        </p:nvSpPr>
        <p:spPr>
          <a:xfrm>
            <a:off x="673100" y="584200"/>
            <a:ext cx="11658600" cy="2006600"/>
          </a:xfrm>
          <a:prstGeom prst="rect">
            <a:avLst/>
          </a:prstGeom>
        </p:spPr>
        <p:txBody>
          <a:bodyPr>
            <a:noAutofit/>
          </a:bodyPr>
          <a:lstStyle>
            <a:lvl1pPr>
              <a:defRPr spc="94" sz="4700"/>
            </a:lvl1pPr>
          </a:lstStyle>
          <a:p>
            <a:pPr/>
            <a:r>
              <a:t>Why Are These Questions Harder?</a:t>
            </a:r>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New_Template8">
  <a:themeElements>
    <a:clrScheme name="New_Template8">
      <a:dk1>
        <a:srgbClr val="5B5854"/>
      </a:dk1>
      <a:lt1>
        <a:srgbClr val="072B5B"/>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Futura"/>
        <a:ea typeface="Futura"/>
        <a:cs typeface="Futura"/>
      </a:majorFont>
      <a:minorFont>
        <a:latin typeface="Futura"/>
        <a:ea typeface="Futura"/>
        <a:cs typeface="Futura"/>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all" i="0" spc="32" strike="noStrike" sz="1600" u="none" kumimoji="0" normalizeH="0">
            <a:ln>
              <a:noFill/>
            </a:ln>
            <a:solidFill>
              <a:srgbClr val="FFFFFF"/>
            </a:solidFill>
            <a:effectLst/>
            <a:uFillTx/>
            <a:latin typeface="+mn-lt"/>
            <a:ea typeface="+mn-ea"/>
            <a:cs typeface="+mn-cs"/>
            <a:sym typeface="Futur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B5854"/>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Futura"/>
        <a:ea typeface="Futura"/>
        <a:cs typeface="Futura"/>
      </a:majorFont>
      <a:minorFont>
        <a:latin typeface="Futura"/>
        <a:ea typeface="Futura"/>
        <a:cs typeface="Futura"/>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all" i="0" spc="32" strike="noStrike" sz="1600" u="none" kumimoji="0" normalizeH="0">
            <a:ln>
              <a:noFill/>
            </a:ln>
            <a:solidFill>
              <a:srgbClr val="FFFFFF"/>
            </a:solidFill>
            <a:effectLst/>
            <a:uFillTx/>
            <a:latin typeface="+mn-lt"/>
            <a:ea typeface="+mn-ea"/>
            <a:cs typeface="+mn-cs"/>
            <a:sym typeface="Futur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B5854"/>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