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70" r:id="rId4"/>
    <p:sldId id="266" r:id="rId5"/>
    <p:sldId id="301" r:id="rId6"/>
    <p:sldId id="378" r:id="rId7"/>
    <p:sldId id="380" r:id="rId8"/>
    <p:sldId id="381" r:id="rId9"/>
    <p:sldId id="386" r:id="rId10"/>
    <p:sldId id="387" r:id="rId11"/>
    <p:sldId id="388" r:id="rId12"/>
    <p:sldId id="394" r:id="rId13"/>
    <p:sldId id="390" r:id="rId14"/>
    <p:sldId id="396" r:id="rId15"/>
    <p:sldId id="391" r:id="rId16"/>
    <p:sldId id="393" r:id="rId17"/>
    <p:sldId id="392" r:id="rId18"/>
    <p:sldId id="395" r:id="rId19"/>
    <p:sldId id="382" r:id="rId20"/>
    <p:sldId id="398" r:id="rId21"/>
    <p:sldId id="383" r:id="rId22"/>
    <p:sldId id="384" r:id="rId23"/>
    <p:sldId id="397" r:id="rId24"/>
  </p:sldIdLst>
  <p:sldSz cx="9144000" cy="5715000" type="screen16x10"/>
  <p:notesSz cx="9601200" cy="7315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1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CC"/>
    <a:srgbClr val="00CC99"/>
    <a:srgbClr val="00FFFF"/>
    <a:srgbClr val="66FFFF"/>
    <a:srgbClr val="00FF00"/>
    <a:srgbClr val="CC9900"/>
    <a:srgbClr val="0000FF"/>
    <a:srgbClr val="FF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59064-4301-460B-A624-FA4ED81674E0}" v="662" dt="2021-06-20T04:31:05.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44" autoAdjust="0"/>
    <p:restoredTop sz="91304" autoAdjust="0"/>
  </p:normalViewPr>
  <p:slideViewPr>
    <p:cSldViewPr>
      <p:cViewPr varScale="1">
        <p:scale>
          <a:sx n="118" d="100"/>
          <a:sy n="118" d="100"/>
        </p:scale>
        <p:origin x="114" y="150"/>
      </p:cViewPr>
      <p:guideLst>
        <p:guide orient="horz" pos="720"/>
        <p:guide pos="1488"/>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 Broadwell" userId="8c8ea40a403f8424" providerId="LiveId" clId="{58759064-4301-460B-A624-FA4ED81674E0}"/>
    <pc:docChg chg="undo custSel addSld delSld modSld sldOrd modNotesMaster modHandout">
      <pc:chgData name="Marty Broadwell" userId="8c8ea40a403f8424" providerId="LiveId" clId="{58759064-4301-460B-A624-FA4ED81674E0}" dt="2021-06-20T04:31:05.171" v="5174"/>
      <pc:docMkLst>
        <pc:docMk/>
      </pc:docMkLst>
      <pc:sldChg chg="modSp">
        <pc:chgData name="Marty Broadwell" userId="8c8ea40a403f8424" providerId="LiveId" clId="{58759064-4301-460B-A624-FA4ED81674E0}" dt="2021-06-19T19:23:37.213" v="497"/>
        <pc:sldMkLst>
          <pc:docMk/>
          <pc:sldMk cId="2934538350" sldId="256"/>
        </pc:sldMkLst>
        <pc:spChg chg="mod">
          <ac:chgData name="Marty Broadwell" userId="8c8ea40a403f8424" providerId="LiveId" clId="{58759064-4301-460B-A624-FA4ED81674E0}" dt="2021-06-19T19:23:37.213" v="497"/>
          <ac:spMkLst>
            <pc:docMk/>
            <pc:sldMk cId="2934538350" sldId="256"/>
            <ac:spMk id="2" creationId="{E92575EC-9C0D-1B4C-B286-CE2E884C5752}"/>
          </ac:spMkLst>
        </pc:spChg>
        <pc:spChg chg="mod">
          <ac:chgData name="Marty Broadwell" userId="8c8ea40a403f8424" providerId="LiveId" clId="{58759064-4301-460B-A624-FA4ED81674E0}" dt="2021-06-19T19:23:37.213" v="497"/>
          <ac:spMkLst>
            <pc:docMk/>
            <pc:sldMk cId="2934538350" sldId="256"/>
            <ac:spMk id="3" creationId="{0D227E5B-AFDC-1E4B-906E-F5B3692A7620}"/>
          </ac:spMkLst>
        </pc:spChg>
      </pc:sldChg>
      <pc:sldChg chg="addSp modSp mod modAnim">
        <pc:chgData name="Marty Broadwell" userId="8c8ea40a403f8424" providerId="LiveId" clId="{58759064-4301-460B-A624-FA4ED81674E0}" dt="2021-06-19T20:01:38.527" v="692" actId="113"/>
        <pc:sldMkLst>
          <pc:docMk/>
          <pc:sldMk cId="1392824181" sldId="266"/>
        </pc:sldMkLst>
        <pc:spChg chg="add mod">
          <ac:chgData name="Marty Broadwell" userId="8c8ea40a403f8424" providerId="LiveId" clId="{58759064-4301-460B-A624-FA4ED81674E0}" dt="2021-06-19T19:09:15.057" v="149" actId="1582"/>
          <ac:spMkLst>
            <pc:docMk/>
            <pc:sldMk cId="1392824181" sldId="266"/>
            <ac:spMk id="2" creationId="{74BD3B8F-FAAE-489B-99A3-C9E9BC2EA4AA}"/>
          </ac:spMkLst>
        </pc:spChg>
        <pc:spChg chg="add mod">
          <ac:chgData name="Marty Broadwell" userId="8c8ea40a403f8424" providerId="LiveId" clId="{58759064-4301-460B-A624-FA4ED81674E0}" dt="2021-06-19T20:01:38.527" v="692" actId="113"/>
          <ac:spMkLst>
            <pc:docMk/>
            <pc:sldMk cId="1392824181" sldId="266"/>
            <ac:spMk id="3" creationId="{8BFF7BF4-28AC-4223-8DB8-6A02F4BA7471}"/>
          </ac:spMkLst>
        </pc:spChg>
      </pc:sldChg>
      <pc:sldChg chg="modSp mod modAnim">
        <pc:chgData name="Marty Broadwell" userId="8c8ea40a403f8424" providerId="LiveId" clId="{58759064-4301-460B-A624-FA4ED81674E0}" dt="2021-06-20T04:14:21.814" v="5062"/>
        <pc:sldMkLst>
          <pc:docMk/>
          <pc:sldMk cId="3773253149" sldId="270"/>
        </pc:sldMkLst>
        <pc:spChg chg="mod">
          <ac:chgData name="Marty Broadwell" userId="8c8ea40a403f8424" providerId="LiveId" clId="{58759064-4301-460B-A624-FA4ED81674E0}" dt="2021-06-20T00:38:53.302" v="1448" actId="207"/>
          <ac:spMkLst>
            <pc:docMk/>
            <pc:sldMk cId="3773253149" sldId="270"/>
            <ac:spMk id="3" creationId="{CB94FB9D-16C4-934A-AA94-D93FF06AA484}"/>
          </ac:spMkLst>
        </pc:spChg>
      </pc:sldChg>
      <pc:sldChg chg="addSp modSp mod ord modTransition modAnim">
        <pc:chgData name="Marty Broadwell" userId="8c8ea40a403f8424" providerId="LiveId" clId="{58759064-4301-460B-A624-FA4ED81674E0}" dt="2021-06-20T04:15:41.522" v="5069"/>
        <pc:sldMkLst>
          <pc:docMk/>
          <pc:sldMk cId="2541518074" sldId="301"/>
        </pc:sldMkLst>
        <pc:spChg chg="mod">
          <ac:chgData name="Marty Broadwell" userId="8c8ea40a403f8424" providerId="LiveId" clId="{58759064-4301-460B-A624-FA4ED81674E0}" dt="2021-06-19T18:57:26.974" v="141" actId="120"/>
          <ac:spMkLst>
            <pc:docMk/>
            <pc:sldMk cId="2541518074" sldId="301"/>
            <ac:spMk id="2" creationId="{5FD7A64D-317E-2B47-B1BE-FCD0B623533C}"/>
          </ac:spMkLst>
        </pc:spChg>
        <pc:spChg chg="mod">
          <ac:chgData name="Marty Broadwell" userId="8c8ea40a403f8424" providerId="LiveId" clId="{58759064-4301-460B-A624-FA4ED81674E0}" dt="2021-06-19T19:23:37.213" v="497"/>
          <ac:spMkLst>
            <pc:docMk/>
            <pc:sldMk cId="2541518074" sldId="301"/>
            <ac:spMk id="3" creationId="{0DFB35A6-BEC2-1943-AE57-2A3A3393D1EA}"/>
          </ac:spMkLst>
        </pc:spChg>
        <pc:spChg chg="add mod">
          <ac:chgData name="Marty Broadwell" userId="8c8ea40a403f8424" providerId="LiveId" clId="{58759064-4301-460B-A624-FA4ED81674E0}" dt="2021-06-19T18:57:52.819" v="144" actId="20577"/>
          <ac:spMkLst>
            <pc:docMk/>
            <pc:sldMk cId="2541518074" sldId="301"/>
            <ac:spMk id="4" creationId="{EEE9F40E-247F-4FA7-8301-343B31DC9C43}"/>
          </ac:spMkLst>
        </pc:spChg>
        <pc:spChg chg="mod">
          <ac:chgData name="Marty Broadwell" userId="8c8ea40a403f8424" providerId="LiveId" clId="{58759064-4301-460B-A624-FA4ED81674E0}" dt="2021-06-19T18:55:54.982" v="119" actId="5793"/>
          <ac:spMkLst>
            <pc:docMk/>
            <pc:sldMk cId="2541518074" sldId="301"/>
            <ac:spMk id="26" creationId="{733D6E8A-EDAF-CD42-829C-CCA85E57B4EF}"/>
          </ac:spMkLst>
        </pc:spChg>
        <pc:graphicFrameChg chg="mod modGraphic">
          <ac:chgData name="Marty Broadwell" userId="8c8ea40a403f8424" providerId="LiveId" clId="{58759064-4301-460B-A624-FA4ED81674E0}" dt="2021-06-19T18:56:46.587" v="122" actId="255"/>
          <ac:graphicFrameMkLst>
            <pc:docMk/>
            <pc:sldMk cId="2541518074" sldId="301"/>
            <ac:graphicFrameMk id="7" creationId="{43051D93-86CC-4151-A820-F6FCB5762C5D}"/>
          </ac:graphicFrameMkLst>
        </pc:graphicFrameChg>
      </pc:sldChg>
      <pc:sldChg chg="modSp mod ord modNotesTx">
        <pc:chgData name="Marty Broadwell" userId="8c8ea40a403f8424" providerId="LiveId" clId="{58759064-4301-460B-A624-FA4ED81674E0}" dt="2021-06-20T04:15:51.718" v="5070" actId="114"/>
        <pc:sldMkLst>
          <pc:docMk/>
          <pc:sldMk cId="2532656577" sldId="378"/>
        </pc:sldMkLst>
        <pc:spChg chg="mod">
          <ac:chgData name="Marty Broadwell" userId="8c8ea40a403f8424" providerId="LiveId" clId="{58759064-4301-460B-A624-FA4ED81674E0}" dt="2021-06-20T04:15:51.718" v="5070" actId="114"/>
          <ac:spMkLst>
            <pc:docMk/>
            <pc:sldMk cId="2532656577" sldId="378"/>
            <ac:spMk id="3" creationId="{00000000-0000-0000-0000-000000000000}"/>
          </ac:spMkLst>
        </pc:spChg>
      </pc:sldChg>
      <pc:sldChg chg="modSp new del modTransition">
        <pc:chgData name="Marty Broadwell" userId="8c8ea40a403f8424" providerId="LiveId" clId="{58759064-4301-460B-A624-FA4ED81674E0}" dt="2021-06-19T19:24:24.746" v="498" actId="47"/>
        <pc:sldMkLst>
          <pc:docMk/>
          <pc:sldMk cId="1293661370" sldId="379"/>
        </pc:sldMkLst>
        <pc:spChg chg="mod">
          <ac:chgData name="Marty Broadwell" userId="8c8ea40a403f8424" providerId="LiveId" clId="{58759064-4301-460B-A624-FA4ED81674E0}" dt="2021-06-19T19:23:37.213" v="497"/>
          <ac:spMkLst>
            <pc:docMk/>
            <pc:sldMk cId="1293661370" sldId="379"/>
            <ac:spMk id="2" creationId="{6A04C931-B5C4-426E-9B52-6053753AC2B9}"/>
          </ac:spMkLst>
        </pc:spChg>
        <pc:spChg chg="mod">
          <ac:chgData name="Marty Broadwell" userId="8c8ea40a403f8424" providerId="LiveId" clId="{58759064-4301-460B-A624-FA4ED81674E0}" dt="2021-06-19T19:23:37.213" v="497"/>
          <ac:spMkLst>
            <pc:docMk/>
            <pc:sldMk cId="1293661370" sldId="379"/>
            <ac:spMk id="3" creationId="{88FCA432-73BB-4D05-8C21-74AC2A0F1670}"/>
          </ac:spMkLst>
        </pc:spChg>
      </pc:sldChg>
      <pc:sldChg chg="add del">
        <pc:chgData name="Marty Broadwell" userId="8c8ea40a403f8424" providerId="LiveId" clId="{58759064-4301-460B-A624-FA4ED81674E0}" dt="2021-06-19T18:43:19.455" v="37" actId="47"/>
        <pc:sldMkLst>
          <pc:docMk/>
          <pc:sldMk cId="1653844939" sldId="379"/>
        </pc:sldMkLst>
      </pc:sldChg>
      <pc:sldChg chg="addSp delSp modSp add del mod ord delAnim modAnim">
        <pc:chgData name="Marty Broadwell" userId="8c8ea40a403f8424" providerId="LiveId" clId="{58759064-4301-460B-A624-FA4ED81674E0}" dt="2021-06-20T04:18:47.554" v="5090" actId="20577"/>
        <pc:sldMkLst>
          <pc:docMk/>
          <pc:sldMk cId="1961060696" sldId="380"/>
        </pc:sldMkLst>
        <pc:spChg chg="mod">
          <ac:chgData name="Marty Broadwell" userId="8c8ea40a403f8424" providerId="LiveId" clId="{58759064-4301-460B-A624-FA4ED81674E0}" dt="2021-06-20T03:35:17.063" v="4664" actId="14100"/>
          <ac:spMkLst>
            <pc:docMk/>
            <pc:sldMk cId="1961060696" sldId="380"/>
            <ac:spMk id="2" creationId="{6E465B49-AB1C-40C0-A67B-E9DC90706A00}"/>
          </ac:spMkLst>
        </pc:spChg>
        <pc:spChg chg="mod">
          <ac:chgData name="Marty Broadwell" userId="8c8ea40a403f8424" providerId="LiveId" clId="{58759064-4301-460B-A624-FA4ED81674E0}" dt="2021-06-20T04:18:47.554" v="5090" actId="20577"/>
          <ac:spMkLst>
            <pc:docMk/>
            <pc:sldMk cId="1961060696" sldId="380"/>
            <ac:spMk id="3" creationId="{922DB5A5-AB1E-4119-830B-B7300C81D174}"/>
          </ac:spMkLst>
        </pc:spChg>
        <pc:spChg chg="del">
          <ac:chgData name="Marty Broadwell" userId="8c8ea40a403f8424" providerId="LiveId" clId="{58759064-4301-460B-A624-FA4ED81674E0}" dt="2021-06-19T19:25:00.641" v="552" actId="478"/>
          <ac:spMkLst>
            <pc:docMk/>
            <pc:sldMk cId="1961060696" sldId="380"/>
            <ac:spMk id="5" creationId="{A30ED83E-7CBE-4C1A-A8F8-305AC8629059}"/>
          </ac:spMkLst>
        </pc:spChg>
        <pc:spChg chg="add del mod">
          <ac:chgData name="Marty Broadwell" userId="8c8ea40a403f8424" providerId="LiveId" clId="{58759064-4301-460B-A624-FA4ED81674E0}" dt="2021-06-20T01:10:41.931" v="1686" actId="478"/>
          <ac:spMkLst>
            <pc:docMk/>
            <pc:sldMk cId="1961060696" sldId="380"/>
            <ac:spMk id="7" creationId="{553EFD2B-6592-4522-8B77-CB02D13ADEA9}"/>
          </ac:spMkLst>
        </pc:spChg>
      </pc:sldChg>
      <pc:sldChg chg="addSp delSp modSp add del mod ord delAnim modAnim">
        <pc:chgData name="Marty Broadwell" userId="8c8ea40a403f8424" providerId="LiveId" clId="{58759064-4301-460B-A624-FA4ED81674E0}" dt="2021-06-20T03:39:52.487" v="4690"/>
        <pc:sldMkLst>
          <pc:docMk/>
          <pc:sldMk cId="2897673341" sldId="381"/>
        </pc:sldMkLst>
        <pc:spChg chg="mod">
          <ac:chgData name="Marty Broadwell" userId="8c8ea40a403f8424" providerId="LiveId" clId="{58759064-4301-460B-A624-FA4ED81674E0}" dt="2021-06-19T22:10:24.122" v="1435" actId="20577"/>
          <ac:spMkLst>
            <pc:docMk/>
            <pc:sldMk cId="2897673341" sldId="381"/>
            <ac:spMk id="2" creationId="{779D616D-0237-4B61-A61C-989C79E505D3}"/>
          </ac:spMkLst>
        </pc:spChg>
        <pc:spChg chg="del">
          <ac:chgData name="Marty Broadwell" userId="8c8ea40a403f8424" providerId="LiveId" clId="{58759064-4301-460B-A624-FA4ED81674E0}" dt="2021-06-19T21:08:40.064" v="694" actId="478"/>
          <ac:spMkLst>
            <pc:docMk/>
            <pc:sldMk cId="2897673341" sldId="381"/>
            <ac:spMk id="3" creationId="{E3533DD9-514F-4E75-8EEE-CE8CA98CBD05}"/>
          </ac:spMkLst>
        </pc:spChg>
        <pc:spChg chg="add del mod">
          <ac:chgData name="Marty Broadwell" userId="8c8ea40a403f8424" providerId="LiveId" clId="{58759064-4301-460B-A624-FA4ED81674E0}" dt="2021-06-19T21:08:44.595" v="695" actId="478"/>
          <ac:spMkLst>
            <pc:docMk/>
            <pc:sldMk cId="2897673341" sldId="381"/>
            <ac:spMk id="5" creationId="{1D624CA0-2823-471D-B768-E161334E72EB}"/>
          </ac:spMkLst>
        </pc:spChg>
        <pc:spChg chg="add mod">
          <ac:chgData name="Marty Broadwell" userId="8c8ea40a403f8424" providerId="LiveId" clId="{58759064-4301-460B-A624-FA4ED81674E0}" dt="2021-06-20T03:36:27.766" v="4672" actId="164"/>
          <ac:spMkLst>
            <pc:docMk/>
            <pc:sldMk cId="2897673341" sldId="381"/>
            <ac:spMk id="10" creationId="{0F43045C-B135-481A-AB6D-0E72B73EF7AE}"/>
          </ac:spMkLst>
        </pc:spChg>
        <pc:spChg chg="add mod">
          <ac:chgData name="Marty Broadwell" userId="8c8ea40a403f8424" providerId="LiveId" clId="{58759064-4301-460B-A624-FA4ED81674E0}" dt="2021-06-20T03:36:27.766" v="4672" actId="164"/>
          <ac:spMkLst>
            <pc:docMk/>
            <pc:sldMk cId="2897673341" sldId="381"/>
            <ac:spMk id="11" creationId="{470DBE3E-5ECF-4A2A-9BC2-DBFF1CEFBF8B}"/>
          </ac:spMkLst>
        </pc:spChg>
        <pc:spChg chg="add mod">
          <ac:chgData name="Marty Broadwell" userId="8c8ea40a403f8424" providerId="LiveId" clId="{58759064-4301-460B-A624-FA4ED81674E0}" dt="2021-06-20T03:37:10.140" v="4678" actId="164"/>
          <ac:spMkLst>
            <pc:docMk/>
            <pc:sldMk cId="2897673341" sldId="381"/>
            <ac:spMk id="12" creationId="{1A66E6DD-D0A9-4244-A232-CD6839ABE26C}"/>
          </ac:spMkLst>
        </pc:spChg>
        <pc:spChg chg="add mod">
          <ac:chgData name="Marty Broadwell" userId="8c8ea40a403f8424" providerId="LiveId" clId="{58759064-4301-460B-A624-FA4ED81674E0}" dt="2021-06-20T03:37:10.140" v="4678" actId="164"/>
          <ac:spMkLst>
            <pc:docMk/>
            <pc:sldMk cId="2897673341" sldId="381"/>
            <ac:spMk id="13" creationId="{175DC6AF-BD99-4051-A509-30CCCF8E5DEE}"/>
          </ac:spMkLst>
        </pc:spChg>
        <pc:spChg chg="add mod">
          <ac:chgData name="Marty Broadwell" userId="8c8ea40a403f8424" providerId="LiveId" clId="{58759064-4301-460B-A624-FA4ED81674E0}" dt="2021-06-20T03:36:10.039" v="4669" actId="164"/>
          <ac:spMkLst>
            <pc:docMk/>
            <pc:sldMk cId="2897673341" sldId="381"/>
            <ac:spMk id="17" creationId="{4EF831D8-47D0-49E8-9206-F2970028A7B3}"/>
          </ac:spMkLst>
        </pc:spChg>
        <pc:spChg chg="add mod">
          <ac:chgData name="Marty Broadwell" userId="8c8ea40a403f8424" providerId="LiveId" clId="{58759064-4301-460B-A624-FA4ED81674E0}" dt="2021-06-19T21:48:28.805" v="827" actId="114"/>
          <ac:spMkLst>
            <pc:docMk/>
            <pc:sldMk cId="2897673341" sldId="381"/>
            <ac:spMk id="18" creationId="{B318D3FB-A551-4E24-AF18-84636D31737F}"/>
          </ac:spMkLst>
        </pc:spChg>
        <pc:spChg chg="add mod">
          <ac:chgData name="Marty Broadwell" userId="8c8ea40a403f8424" providerId="LiveId" clId="{58759064-4301-460B-A624-FA4ED81674E0}" dt="2021-06-20T01:06:54.155" v="1676" actId="20577"/>
          <ac:spMkLst>
            <pc:docMk/>
            <pc:sldMk cId="2897673341" sldId="381"/>
            <ac:spMk id="19" creationId="{DAD183CD-1F35-4103-B853-D386192AFE8D}"/>
          </ac:spMkLst>
        </pc:spChg>
        <pc:grpChg chg="add mod">
          <ac:chgData name="Marty Broadwell" userId="8c8ea40a403f8424" providerId="LiveId" clId="{58759064-4301-460B-A624-FA4ED81674E0}" dt="2021-06-20T03:36:10.039" v="4669" actId="164"/>
          <ac:grpSpMkLst>
            <pc:docMk/>
            <pc:sldMk cId="2897673341" sldId="381"/>
            <ac:grpSpMk id="20" creationId="{3058563C-CB96-44C0-8B2B-2F0CE7E45D54}"/>
          </ac:grpSpMkLst>
        </pc:grpChg>
        <pc:grpChg chg="add mod">
          <ac:chgData name="Marty Broadwell" userId="8c8ea40a403f8424" providerId="LiveId" clId="{58759064-4301-460B-A624-FA4ED81674E0}" dt="2021-06-20T03:36:27.766" v="4672" actId="164"/>
          <ac:grpSpMkLst>
            <pc:docMk/>
            <pc:sldMk cId="2897673341" sldId="381"/>
            <ac:grpSpMk id="21" creationId="{074D35BB-2B22-4F84-9A58-3FF1E516C409}"/>
          </ac:grpSpMkLst>
        </pc:grpChg>
        <pc:grpChg chg="add mod">
          <ac:chgData name="Marty Broadwell" userId="8c8ea40a403f8424" providerId="LiveId" clId="{58759064-4301-460B-A624-FA4ED81674E0}" dt="2021-06-20T03:37:10.140" v="4678" actId="164"/>
          <ac:grpSpMkLst>
            <pc:docMk/>
            <pc:sldMk cId="2897673341" sldId="381"/>
            <ac:grpSpMk id="22" creationId="{1381F8BC-0040-4117-80C0-6AFD321006E3}"/>
          </ac:grpSpMkLst>
        </pc:grpChg>
        <pc:picChg chg="del">
          <ac:chgData name="Marty Broadwell" userId="8c8ea40a403f8424" providerId="LiveId" clId="{58759064-4301-460B-A624-FA4ED81674E0}" dt="2021-06-19T21:09:03.525" v="696" actId="478"/>
          <ac:picMkLst>
            <pc:docMk/>
            <pc:sldMk cId="2897673341" sldId="381"/>
            <ac:picMk id="7" creationId="{60633AF2-24CC-4405-86BA-1289E4898D39}"/>
          </ac:picMkLst>
        </pc:picChg>
        <pc:cxnChg chg="add mod">
          <ac:chgData name="Marty Broadwell" userId="8c8ea40a403f8424" providerId="LiveId" clId="{58759064-4301-460B-A624-FA4ED81674E0}" dt="2021-06-20T03:36:10.039" v="4669" actId="164"/>
          <ac:cxnSpMkLst>
            <pc:docMk/>
            <pc:sldMk cId="2897673341" sldId="381"/>
            <ac:cxnSpMk id="8" creationId="{F09D42D8-D382-43CB-A793-F395D375F9FA}"/>
          </ac:cxnSpMkLst>
        </pc:cxnChg>
      </pc:sldChg>
      <pc:sldChg chg="delSp modSp add del mod ord delAnim modShow">
        <pc:chgData name="Marty Broadwell" userId="8c8ea40a403f8424" providerId="LiveId" clId="{58759064-4301-460B-A624-FA4ED81674E0}" dt="2021-06-20T03:57:15.832" v="4996" actId="20577"/>
        <pc:sldMkLst>
          <pc:docMk/>
          <pc:sldMk cId="1273549163" sldId="382"/>
        </pc:sldMkLst>
        <pc:spChg chg="mod">
          <ac:chgData name="Marty Broadwell" userId="8c8ea40a403f8424" providerId="LiveId" clId="{58759064-4301-460B-A624-FA4ED81674E0}" dt="2021-06-19T19:38:12.433" v="642" actId="20577"/>
          <ac:spMkLst>
            <pc:docMk/>
            <pc:sldMk cId="1273549163" sldId="382"/>
            <ac:spMk id="2" creationId="{492301AB-0C11-4CEA-8992-A7E5CB72EAF9}"/>
          </ac:spMkLst>
        </pc:spChg>
        <pc:spChg chg="mod">
          <ac:chgData name="Marty Broadwell" userId="8c8ea40a403f8424" providerId="LiveId" clId="{58759064-4301-460B-A624-FA4ED81674E0}" dt="2021-06-20T03:57:15.832" v="4996" actId="20577"/>
          <ac:spMkLst>
            <pc:docMk/>
            <pc:sldMk cId="1273549163" sldId="382"/>
            <ac:spMk id="3" creationId="{C0F60185-7B92-49B7-9BB6-93179567310D}"/>
          </ac:spMkLst>
        </pc:spChg>
        <pc:cxnChg chg="del">
          <ac:chgData name="Marty Broadwell" userId="8c8ea40a403f8424" providerId="LiveId" clId="{58759064-4301-460B-A624-FA4ED81674E0}" dt="2021-06-19T19:38:03.829" v="637" actId="478"/>
          <ac:cxnSpMkLst>
            <pc:docMk/>
            <pc:sldMk cId="1273549163" sldId="382"/>
            <ac:cxnSpMk id="6" creationId="{85B4BAE8-FBA4-4A40-ADFE-3306F7FC91D2}"/>
          </ac:cxnSpMkLst>
        </pc:cxnChg>
        <pc:cxnChg chg="del">
          <ac:chgData name="Marty Broadwell" userId="8c8ea40a403f8424" providerId="LiveId" clId="{58759064-4301-460B-A624-FA4ED81674E0}" dt="2021-06-19T19:38:03.829" v="637" actId="478"/>
          <ac:cxnSpMkLst>
            <pc:docMk/>
            <pc:sldMk cId="1273549163" sldId="382"/>
            <ac:cxnSpMk id="9" creationId="{7D8C583F-6171-4922-A3B3-FE821D403788}"/>
          </ac:cxnSpMkLst>
        </pc:cxnChg>
        <pc:cxnChg chg="del">
          <ac:chgData name="Marty Broadwell" userId="8c8ea40a403f8424" providerId="LiveId" clId="{58759064-4301-460B-A624-FA4ED81674E0}" dt="2021-06-19T19:38:03.829" v="637" actId="478"/>
          <ac:cxnSpMkLst>
            <pc:docMk/>
            <pc:sldMk cId="1273549163" sldId="382"/>
            <ac:cxnSpMk id="11" creationId="{0A5F32FB-0749-4090-97F1-BF0E9E6B6208}"/>
          </ac:cxnSpMkLst>
        </pc:cxnChg>
        <pc:cxnChg chg="del">
          <ac:chgData name="Marty Broadwell" userId="8c8ea40a403f8424" providerId="LiveId" clId="{58759064-4301-460B-A624-FA4ED81674E0}" dt="2021-06-19T19:38:03.829" v="637" actId="478"/>
          <ac:cxnSpMkLst>
            <pc:docMk/>
            <pc:sldMk cId="1273549163" sldId="382"/>
            <ac:cxnSpMk id="21" creationId="{1E72C41D-381A-4957-8457-C0B4BA3039BD}"/>
          </ac:cxnSpMkLst>
        </pc:cxnChg>
        <pc:cxnChg chg="del">
          <ac:chgData name="Marty Broadwell" userId="8c8ea40a403f8424" providerId="LiveId" clId="{58759064-4301-460B-A624-FA4ED81674E0}" dt="2021-06-19T19:38:03.829" v="637" actId="478"/>
          <ac:cxnSpMkLst>
            <pc:docMk/>
            <pc:sldMk cId="1273549163" sldId="382"/>
            <ac:cxnSpMk id="23" creationId="{BF11FEEE-F9B8-4412-A5C6-9BD62BA002D9}"/>
          </ac:cxnSpMkLst>
        </pc:cxnChg>
        <pc:cxnChg chg="del">
          <ac:chgData name="Marty Broadwell" userId="8c8ea40a403f8424" providerId="LiveId" clId="{58759064-4301-460B-A624-FA4ED81674E0}" dt="2021-06-19T19:38:03.829" v="637" actId="478"/>
          <ac:cxnSpMkLst>
            <pc:docMk/>
            <pc:sldMk cId="1273549163" sldId="382"/>
            <ac:cxnSpMk id="25" creationId="{4AD2614D-A9CC-4415-9091-AE898A52A717}"/>
          </ac:cxnSpMkLst>
        </pc:cxnChg>
      </pc:sldChg>
      <pc:sldChg chg="addSp modSp new mod ord modAnim">
        <pc:chgData name="Marty Broadwell" userId="8c8ea40a403f8424" providerId="LiveId" clId="{58759064-4301-460B-A624-FA4ED81674E0}" dt="2021-06-20T03:33:23.147" v="4636"/>
        <pc:sldMkLst>
          <pc:docMk/>
          <pc:sldMk cId="1796425620" sldId="383"/>
        </pc:sldMkLst>
        <pc:spChg chg="mod">
          <ac:chgData name="Marty Broadwell" userId="8c8ea40a403f8424" providerId="LiveId" clId="{58759064-4301-460B-A624-FA4ED81674E0}" dt="2021-06-19T21:56:12.263" v="1138" actId="20577"/>
          <ac:spMkLst>
            <pc:docMk/>
            <pc:sldMk cId="1796425620" sldId="383"/>
            <ac:spMk id="2" creationId="{8042106E-2961-4049-98D5-6F087C840797}"/>
          </ac:spMkLst>
        </pc:spChg>
        <pc:spChg chg="mod">
          <ac:chgData name="Marty Broadwell" userId="8c8ea40a403f8424" providerId="LiveId" clId="{58759064-4301-460B-A624-FA4ED81674E0}" dt="2021-06-20T03:13:36.379" v="4221" actId="1036"/>
          <ac:spMkLst>
            <pc:docMk/>
            <pc:sldMk cId="1796425620" sldId="383"/>
            <ac:spMk id="3" creationId="{CF477DE9-00DE-449C-B894-92859D71727A}"/>
          </ac:spMkLst>
        </pc:spChg>
        <pc:cxnChg chg="add mod">
          <ac:chgData name="Marty Broadwell" userId="8c8ea40a403f8424" providerId="LiveId" clId="{58759064-4301-460B-A624-FA4ED81674E0}" dt="2021-06-20T03:13:32.267" v="4219" actId="1035"/>
          <ac:cxnSpMkLst>
            <pc:docMk/>
            <pc:sldMk cId="1796425620" sldId="383"/>
            <ac:cxnSpMk id="6" creationId="{09F6A27E-4A30-4BD7-8F00-D475429E25AA}"/>
          </ac:cxnSpMkLst>
        </pc:cxnChg>
      </pc:sldChg>
      <pc:sldChg chg="add del">
        <pc:chgData name="Marty Broadwell" userId="8c8ea40a403f8424" providerId="LiveId" clId="{58759064-4301-460B-A624-FA4ED81674E0}" dt="2021-06-19T18:43:19.455" v="37" actId="47"/>
        <pc:sldMkLst>
          <pc:docMk/>
          <pc:sldMk cId="548327615" sldId="384"/>
        </pc:sldMkLst>
      </pc:sldChg>
      <pc:sldChg chg="modSp add mod ord modAnim modNotesTx">
        <pc:chgData name="Marty Broadwell" userId="8c8ea40a403f8424" providerId="LiveId" clId="{58759064-4301-460B-A624-FA4ED81674E0}" dt="2021-06-20T04:31:05.171" v="5174"/>
        <pc:sldMkLst>
          <pc:docMk/>
          <pc:sldMk cId="1763807124" sldId="384"/>
        </pc:sldMkLst>
        <pc:spChg chg="mod">
          <ac:chgData name="Marty Broadwell" userId="8c8ea40a403f8424" providerId="LiveId" clId="{58759064-4301-460B-A624-FA4ED81674E0}" dt="2021-06-20T03:07:36.476" v="4209" actId="27636"/>
          <ac:spMkLst>
            <pc:docMk/>
            <pc:sldMk cId="1763807124" sldId="384"/>
            <ac:spMk id="3" creationId="{CF477DE9-00DE-449C-B894-92859D71727A}"/>
          </ac:spMkLst>
        </pc:spChg>
      </pc:sldChg>
      <pc:sldChg chg="modSp new del mod">
        <pc:chgData name="Marty Broadwell" userId="8c8ea40a403f8424" providerId="LiveId" clId="{58759064-4301-460B-A624-FA4ED81674E0}" dt="2021-06-20T02:52:19.489" v="3811" actId="47"/>
        <pc:sldMkLst>
          <pc:docMk/>
          <pc:sldMk cId="893381512" sldId="385"/>
        </pc:sldMkLst>
        <pc:spChg chg="mod">
          <ac:chgData name="Marty Broadwell" userId="8c8ea40a403f8424" providerId="LiveId" clId="{58759064-4301-460B-A624-FA4ED81674E0}" dt="2021-06-19T22:10:18.816" v="1434" actId="20577"/>
          <ac:spMkLst>
            <pc:docMk/>
            <pc:sldMk cId="893381512" sldId="385"/>
            <ac:spMk id="2" creationId="{7C35B680-8803-4848-BE42-4D4FD56A9C6C}"/>
          </ac:spMkLst>
        </pc:spChg>
      </pc:sldChg>
      <pc:sldChg chg="add del">
        <pc:chgData name="Marty Broadwell" userId="8c8ea40a403f8424" providerId="LiveId" clId="{58759064-4301-460B-A624-FA4ED81674E0}" dt="2021-06-19T18:43:19.455" v="37" actId="47"/>
        <pc:sldMkLst>
          <pc:docMk/>
          <pc:sldMk cId="1977455728" sldId="385"/>
        </pc:sldMkLst>
      </pc:sldChg>
      <pc:sldChg chg="add del">
        <pc:chgData name="Marty Broadwell" userId="8c8ea40a403f8424" providerId="LiveId" clId="{58759064-4301-460B-A624-FA4ED81674E0}" dt="2021-06-19T18:43:19.455" v="37" actId="47"/>
        <pc:sldMkLst>
          <pc:docMk/>
          <pc:sldMk cId="832042919" sldId="386"/>
        </pc:sldMkLst>
      </pc:sldChg>
      <pc:sldChg chg="addSp modSp add mod modAnim">
        <pc:chgData name="Marty Broadwell" userId="8c8ea40a403f8424" providerId="LiveId" clId="{58759064-4301-460B-A624-FA4ED81674E0}" dt="2021-06-20T03:39:30.854" v="4689"/>
        <pc:sldMkLst>
          <pc:docMk/>
          <pc:sldMk cId="3172024710" sldId="386"/>
        </pc:sldMkLst>
        <pc:spChg chg="mod">
          <ac:chgData name="Marty Broadwell" userId="8c8ea40a403f8424" providerId="LiveId" clId="{58759064-4301-460B-A624-FA4ED81674E0}" dt="2021-06-20T01:05:36.704" v="1666" actId="1035"/>
          <ac:spMkLst>
            <pc:docMk/>
            <pc:sldMk cId="3172024710" sldId="386"/>
            <ac:spMk id="10" creationId="{0F43045C-B135-481A-AB6D-0E72B73EF7AE}"/>
          </ac:spMkLst>
        </pc:spChg>
        <pc:spChg chg="mod">
          <ac:chgData name="Marty Broadwell" userId="8c8ea40a403f8424" providerId="LiveId" clId="{58759064-4301-460B-A624-FA4ED81674E0}" dt="2021-06-20T00:44:21.719" v="1471" actId="14100"/>
          <ac:spMkLst>
            <pc:docMk/>
            <pc:sldMk cId="3172024710" sldId="386"/>
            <ac:spMk id="11" creationId="{470DBE3E-5ECF-4A2A-9BC2-DBFF1CEFBF8B}"/>
          </ac:spMkLst>
        </pc:spChg>
        <pc:spChg chg="mod">
          <ac:chgData name="Marty Broadwell" userId="8c8ea40a403f8424" providerId="LiveId" clId="{58759064-4301-460B-A624-FA4ED81674E0}" dt="2021-06-20T00:48:29.752" v="1506" actId="1036"/>
          <ac:spMkLst>
            <pc:docMk/>
            <pc:sldMk cId="3172024710" sldId="386"/>
            <ac:spMk id="12" creationId="{1A66E6DD-D0A9-4244-A232-CD6839ABE26C}"/>
          </ac:spMkLst>
        </pc:spChg>
        <pc:spChg chg="mod">
          <ac:chgData name="Marty Broadwell" userId="8c8ea40a403f8424" providerId="LiveId" clId="{58759064-4301-460B-A624-FA4ED81674E0}" dt="2021-06-20T00:45:34.055" v="1474" actId="1076"/>
          <ac:spMkLst>
            <pc:docMk/>
            <pc:sldMk cId="3172024710" sldId="386"/>
            <ac:spMk id="13" creationId="{175DC6AF-BD99-4051-A509-30CCCF8E5DEE}"/>
          </ac:spMkLst>
        </pc:spChg>
        <pc:spChg chg="add mod">
          <ac:chgData name="Marty Broadwell" userId="8c8ea40a403f8424" providerId="LiveId" clId="{58759064-4301-460B-A624-FA4ED81674E0}" dt="2021-06-20T03:37:43.781" v="4681" actId="164"/>
          <ac:spMkLst>
            <pc:docMk/>
            <pc:sldMk cId="3172024710" sldId="386"/>
            <ac:spMk id="14" creationId="{E22D52E0-2DA7-4655-A081-2A82BD95BB63}"/>
          </ac:spMkLst>
        </pc:spChg>
        <pc:spChg chg="add mod">
          <ac:chgData name="Marty Broadwell" userId="8c8ea40a403f8424" providerId="LiveId" clId="{58759064-4301-460B-A624-FA4ED81674E0}" dt="2021-06-20T03:37:43.781" v="4681" actId="164"/>
          <ac:spMkLst>
            <pc:docMk/>
            <pc:sldMk cId="3172024710" sldId="386"/>
            <ac:spMk id="15" creationId="{4BB884CD-8A9D-47C7-8E1B-2089557DE0D4}"/>
          </ac:spMkLst>
        </pc:spChg>
        <pc:spChg chg="add mod">
          <ac:chgData name="Marty Broadwell" userId="8c8ea40a403f8424" providerId="LiveId" clId="{58759064-4301-460B-A624-FA4ED81674E0}" dt="2021-06-20T03:38:37.975" v="4684" actId="164"/>
          <ac:spMkLst>
            <pc:docMk/>
            <pc:sldMk cId="3172024710" sldId="386"/>
            <ac:spMk id="16" creationId="{13C04475-917C-440B-80BB-157235C6A140}"/>
          </ac:spMkLst>
        </pc:spChg>
        <pc:spChg chg="mod">
          <ac:chgData name="Marty Broadwell" userId="8c8ea40a403f8424" providerId="LiveId" clId="{58759064-4301-460B-A624-FA4ED81674E0}" dt="2021-06-20T00:46:08.326" v="1481" actId="207"/>
          <ac:spMkLst>
            <pc:docMk/>
            <pc:sldMk cId="3172024710" sldId="386"/>
            <ac:spMk id="17" creationId="{4EF831D8-47D0-49E8-9206-F2970028A7B3}"/>
          </ac:spMkLst>
        </pc:spChg>
        <pc:spChg chg="mod">
          <ac:chgData name="Marty Broadwell" userId="8c8ea40a403f8424" providerId="LiveId" clId="{58759064-4301-460B-A624-FA4ED81674E0}" dt="2021-06-20T01:00:30.735" v="1625" actId="207"/>
          <ac:spMkLst>
            <pc:docMk/>
            <pc:sldMk cId="3172024710" sldId="386"/>
            <ac:spMk id="19" creationId="{DAD183CD-1F35-4103-B853-D386192AFE8D}"/>
          </ac:spMkLst>
        </pc:spChg>
        <pc:spChg chg="add mod">
          <ac:chgData name="Marty Broadwell" userId="8c8ea40a403f8424" providerId="LiveId" clId="{58759064-4301-460B-A624-FA4ED81674E0}" dt="2021-06-20T03:38:37.975" v="4684" actId="164"/>
          <ac:spMkLst>
            <pc:docMk/>
            <pc:sldMk cId="3172024710" sldId="386"/>
            <ac:spMk id="20" creationId="{A5ECC1F7-66B7-4018-B670-A58DE042BC8A}"/>
          </ac:spMkLst>
        </pc:spChg>
        <pc:grpChg chg="add mod">
          <ac:chgData name="Marty Broadwell" userId="8c8ea40a403f8424" providerId="LiveId" clId="{58759064-4301-460B-A624-FA4ED81674E0}" dt="2021-06-20T03:37:43.781" v="4681" actId="164"/>
          <ac:grpSpMkLst>
            <pc:docMk/>
            <pc:sldMk cId="3172024710" sldId="386"/>
            <ac:grpSpMk id="3" creationId="{99986C9B-0892-46EB-BF81-0CD7D95B7390}"/>
          </ac:grpSpMkLst>
        </pc:grpChg>
        <pc:grpChg chg="add mod">
          <ac:chgData name="Marty Broadwell" userId="8c8ea40a403f8424" providerId="LiveId" clId="{58759064-4301-460B-A624-FA4ED81674E0}" dt="2021-06-20T03:38:37.975" v="4684" actId="164"/>
          <ac:grpSpMkLst>
            <pc:docMk/>
            <pc:sldMk cId="3172024710" sldId="386"/>
            <ac:grpSpMk id="5" creationId="{1F7DA1EC-DD15-408B-A03C-6F98D343A394}"/>
          </ac:grpSpMkLst>
        </pc:grpChg>
        <pc:cxnChg chg="mod">
          <ac:chgData name="Marty Broadwell" userId="8c8ea40a403f8424" providerId="LiveId" clId="{58759064-4301-460B-A624-FA4ED81674E0}" dt="2021-06-20T00:46:13.548" v="1482" actId="208"/>
          <ac:cxnSpMkLst>
            <pc:docMk/>
            <pc:sldMk cId="3172024710" sldId="386"/>
            <ac:cxnSpMk id="8" creationId="{F09D42D8-D382-43CB-A793-F395D375F9FA}"/>
          </ac:cxnSpMkLst>
        </pc:cxnChg>
      </pc:sldChg>
      <pc:sldChg chg="new del">
        <pc:chgData name="Marty Broadwell" userId="8c8ea40a403f8424" providerId="LiveId" clId="{58759064-4301-460B-A624-FA4ED81674E0}" dt="2021-06-20T00:38:37.128" v="1444" actId="47"/>
        <pc:sldMkLst>
          <pc:docMk/>
          <pc:sldMk cId="3615199464" sldId="386"/>
        </pc:sldMkLst>
      </pc:sldChg>
      <pc:sldChg chg="modSp add mod ord modAnim">
        <pc:chgData name="Marty Broadwell" userId="8c8ea40a403f8424" providerId="LiveId" clId="{58759064-4301-460B-A624-FA4ED81674E0}" dt="2021-06-20T04:19:58.993" v="5091" actId="207"/>
        <pc:sldMkLst>
          <pc:docMk/>
          <pc:sldMk cId="409204120" sldId="387"/>
        </pc:sldMkLst>
        <pc:spChg chg="mod">
          <ac:chgData name="Marty Broadwell" userId="8c8ea40a403f8424" providerId="LiveId" clId="{58759064-4301-460B-A624-FA4ED81674E0}" dt="2021-06-20T03:46:03.435" v="4745" actId="20577"/>
          <ac:spMkLst>
            <pc:docMk/>
            <pc:sldMk cId="409204120" sldId="387"/>
            <ac:spMk id="2" creationId="{779D616D-0237-4B61-A61C-989C79E505D3}"/>
          </ac:spMkLst>
        </pc:spChg>
        <pc:spChg chg="mod">
          <ac:chgData name="Marty Broadwell" userId="8c8ea40a403f8424" providerId="LiveId" clId="{58759064-4301-460B-A624-FA4ED81674E0}" dt="2021-06-20T01:05:28.871" v="1665" actId="1035"/>
          <ac:spMkLst>
            <pc:docMk/>
            <pc:sldMk cId="409204120" sldId="387"/>
            <ac:spMk id="10" creationId="{0F43045C-B135-481A-AB6D-0E72B73EF7AE}"/>
          </ac:spMkLst>
        </pc:spChg>
        <pc:spChg chg="mod">
          <ac:chgData name="Marty Broadwell" userId="8c8ea40a403f8424" providerId="LiveId" clId="{58759064-4301-460B-A624-FA4ED81674E0}" dt="2021-06-20T01:05:28.871" v="1665" actId="1035"/>
          <ac:spMkLst>
            <pc:docMk/>
            <pc:sldMk cId="409204120" sldId="387"/>
            <ac:spMk id="14" creationId="{E22D52E0-2DA7-4655-A081-2A82BD95BB63}"/>
          </ac:spMkLst>
        </pc:spChg>
        <pc:spChg chg="mod">
          <ac:chgData name="Marty Broadwell" userId="8c8ea40a403f8424" providerId="LiveId" clId="{58759064-4301-460B-A624-FA4ED81674E0}" dt="2021-06-20T01:28:50.838" v="1812" actId="208"/>
          <ac:spMkLst>
            <pc:docMk/>
            <pc:sldMk cId="409204120" sldId="387"/>
            <ac:spMk id="16" creationId="{13C04475-917C-440B-80BB-157235C6A140}"/>
          </ac:spMkLst>
        </pc:spChg>
        <pc:spChg chg="mod">
          <ac:chgData name="Marty Broadwell" userId="8c8ea40a403f8424" providerId="LiveId" clId="{58759064-4301-460B-A624-FA4ED81674E0}" dt="2021-06-20T04:19:58.993" v="5091" actId="207"/>
          <ac:spMkLst>
            <pc:docMk/>
            <pc:sldMk cId="409204120" sldId="387"/>
            <ac:spMk id="19" creationId="{DAD183CD-1F35-4103-B853-D386192AFE8D}"/>
          </ac:spMkLst>
        </pc:spChg>
        <pc:spChg chg="mod">
          <ac:chgData name="Marty Broadwell" userId="8c8ea40a403f8424" providerId="LiveId" clId="{58759064-4301-460B-A624-FA4ED81674E0}" dt="2021-06-20T01:29:04.244" v="1813" actId="207"/>
          <ac:spMkLst>
            <pc:docMk/>
            <pc:sldMk cId="409204120" sldId="387"/>
            <ac:spMk id="20" creationId="{A5ECC1F7-66B7-4018-B670-A58DE042BC8A}"/>
          </ac:spMkLst>
        </pc:spChg>
      </pc:sldChg>
      <pc:sldChg chg="new del">
        <pc:chgData name="Marty Broadwell" userId="8c8ea40a403f8424" providerId="LiveId" clId="{58759064-4301-460B-A624-FA4ED81674E0}" dt="2021-06-20T00:38:36.234" v="1443" actId="47"/>
        <pc:sldMkLst>
          <pc:docMk/>
          <pc:sldMk cId="1261889444" sldId="387"/>
        </pc:sldMkLst>
      </pc:sldChg>
      <pc:sldChg chg="add del">
        <pc:chgData name="Marty Broadwell" userId="8c8ea40a403f8424" providerId="LiveId" clId="{58759064-4301-460B-A624-FA4ED81674E0}" dt="2021-06-19T18:43:19.455" v="37" actId="47"/>
        <pc:sldMkLst>
          <pc:docMk/>
          <pc:sldMk cId="1933952877" sldId="387"/>
        </pc:sldMkLst>
      </pc:sldChg>
      <pc:sldChg chg="del">
        <pc:chgData name="Marty Broadwell" userId="8c8ea40a403f8424" providerId="LiveId" clId="{58759064-4301-460B-A624-FA4ED81674E0}" dt="2021-06-19T18:43:05.414" v="34" actId="47"/>
        <pc:sldMkLst>
          <pc:docMk/>
          <pc:sldMk cId="1327922251" sldId="388"/>
        </pc:sldMkLst>
      </pc:sldChg>
      <pc:sldChg chg="addSp modSp add mod modAnim">
        <pc:chgData name="Marty Broadwell" userId="8c8ea40a403f8424" providerId="LiveId" clId="{58759064-4301-460B-A624-FA4ED81674E0}" dt="2021-06-20T04:13:24.260" v="5061" actId="207"/>
        <pc:sldMkLst>
          <pc:docMk/>
          <pc:sldMk cId="2187286809" sldId="388"/>
        </pc:sldMkLst>
        <pc:spChg chg="mod">
          <ac:chgData name="Marty Broadwell" userId="8c8ea40a403f8424" providerId="LiveId" clId="{58759064-4301-460B-A624-FA4ED81674E0}" dt="2021-06-20T03:46:06.982" v="4746" actId="20577"/>
          <ac:spMkLst>
            <pc:docMk/>
            <pc:sldMk cId="2187286809" sldId="388"/>
            <ac:spMk id="2" creationId="{779D616D-0237-4B61-A61C-989C79E505D3}"/>
          </ac:spMkLst>
        </pc:spChg>
        <pc:spChg chg="add mod">
          <ac:chgData name="Marty Broadwell" userId="8c8ea40a403f8424" providerId="LiveId" clId="{58759064-4301-460B-A624-FA4ED81674E0}" dt="2021-06-20T04:02:56.515" v="5058" actId="1076"/>
          <ac:spMkLst>
            <pc:docMk/>
            <pc:sldMk cId="2187286809" sldId="388"/>
            <ac:spMk id="3" creationId="{248535BF-60B4-4C37-98C8-7E0949B9067B}"/>
          </ac:spMkLst>
        </pc:spChg>
        <pc:spChg chg="mod">
          <ac:chgData name="Marty Broadwell" userId="8c8ea40a403f8424" providerId="LiveId" clId="{58759064-4301-460B-A624-FA4ED81674E0}" dt="2021-06-20T01:03:19.630" v="1632" actId="20577"/>
          <ac:spMkLst>
            <pc:docMk/>
            <pc:sldMk cId="2187286809" sldId="388"/>
            <ac:spMk id="10" creationId="{0F43045C-B135-481A-AB6D-0E72B73EF7AE}"/>
          </ac:spMkLst>
        </pc:spChg>
        <pc:spChg chg="mod">
          <ac:chgData name="Marty Broadwell" userId="8c8ea40a403f8424" providerId="LiveId" clId="{58759064-4301-460B-A624-FA4ED81674E0}" dt="2021-06-20T01:03:33.784" v="1637" actId="20577"/>
          <ac:spMkLst>
            <pc:docMk/>
            <pc:sldMk cId="2187286809" sldId="388"/>
            <ac:spMk id="14" creationId="{E22D52E0-2DA7-4655-A081-2A82BD95BB63}"/>
          </ac:spMkLst>
        </pc:spChg>
        <pc:spChg chg="mod">
          <ac:chgData name="Marty Broadwell" userId="8c8ea40a403f8424" providerId="LiveId" clId="{58759064-4301-460B-A624-FA4ED81674E0}" dt="2021-06-20T01:59:14.577" v="2348" actId="108"/>
          <ac:spMkLst>
            <pc:docMk/>
            <pc:sldMk cId="2187286809" sldId="388"/>
            <ac:spMk id="16" creationId="{13C04475-917C-440B-80BB-157235C6A140}"/>
          </ac:spMkLst>
        </pc:spChg>
        <pc:spChg chg="mod">
          <ac:chgData name="Marty Broadwell" userId="8c8ea40a403f8424" providerId="LiveId" clId="{58759064-4301-460B-A624-FA4ED81674E0}" dt="2021-06-20T04:13:24.260" v="5061" actId="207"/>
          <ac:spMkLst>
            <pc:docMk/>
            <pc:sldMk cId="2187286809" sldId="388"/>
            <ac:spMk id="19" creationId="{DAD183CD-1F35-4103-B853-D386192AFE8D}"/>
          </ac:spMkLst>
        </pc:spChg>
        <pc:spChg chg="mod">
          <ac:chgData name="Marty Broadwell" userId="8c8ea40a403f8424" providerId="LiveId" clId="{58759064-4301-460B-A624-FA4ED81674E0}" dt="2021-06-20T01:59:07.413" v="2347" actId="108"/>
          <ac:spMkLst>
            <pc:docMk/>
            <pc:sldMk cId="2187286809" sldId="388"/>
            <ac:spMk id="20" creationId="{A5ECC1F7-66B7-4018-B670-A58DE042BC8A}"/>
          </ac:spMkLst>
        </pc:spChg>
      </pc:sldChg>
      <pc:sldChg chg="add del">
        <pc:chgData name="Marty Broadwell" userId="8c8ea40a403f8424" providerId="LiveId" clId="{58759064-4301-460B-A624-FA4ED81674E0}" dt="2021-06-19T18:43:19.455" v="37" actId="47"/>
        <pc:sldMkLst>
          <pc:docMk/>
          <pc:sldMk cId="421326320" sldId="389"/>
        </pc:sldMkLst>
      </pc:sldChg>
      <pc:sldChg chg="add del">
        <pc:chgData name="Marty Broadwell" userId="8c8ea40a403f8424" providerId="LiveId" clId="{58759064-4301-460B-A624-FA4ED81674E0}" dt="2021-06-20T01:22:22.426" v="1704" actId="47"/>
        <pc:sldMkLst>
          <pc:docMk/>
          <pc:sldMk cId="3333383717" sldId="389"/>
        </pc:sldMkLst>
      </pc:sldChg>
      <pc:sldChg chg="addSp modSp add mod modAnim">
        <pc:chgData name="Marty Broadwell" userId="8c8ea40a403f8424" providerId="LiveId" clId="{58759064-4301-460B-A624-FA4ED81674E0}" dt="2021-06-20T04:22:20.283" v="5098"/>
        <pc:sldMkLst>
          <pc:docMk/>
          <pc:sldMk cId="2461467417" sldId="390"/>
        </pc:sldMkLst>
        <pc:spChg chg="mod">
          <ac:chgData name="Marty Broadwell" userId="8c8ea40a403f8424" providerId="LiveId" clId="{58759064-4301-460B-A624-FA4ED81674E0}" dt="2021-06-20T03:46:20.220" v="4749" actId="20577"/>
          <ac:spMkLst>
            <pc:docMk/>
            <pc:sldMk cId="2461467417" sldId="390"/>
            <ac:spMk id="2" creationId="{779D616D-0237-4B61-A61C-989C79E505D3}"/>
          </ac:spMkLst>
        </pc:spChg>
        <pc:spChg chg="mod">
          <ac:chgData name="Marty Broadwell" userId="8c8ea40a403f8424" providerId="LiveId" clId="{58759064-4301-460B-A624-FA4ED81674E0}" dt="2021-06-20T03:45:08.231" v="4723" actId="164"/>
          <ac:spMkLst>
            <pc:docMk/>
            <pc:sldMk cId="2461467417" sldId="390"/>
            <ac:spMk id="10" creationId="{0F43045C-B135-481A-AB6D-0E72B73EF7AE}"/>
          </ac:spMkLst>
        </pc:spChg>
        <pc:spChg chg="mod">
          <ac:chgData name="Marty Broadwell" userId="8c8ea40a403f8424" providerId="LiveId" clId="{58759064-4301-460B-A624-FA4ED81674E0}" dt="2021-06-20T03:45:08.231" v="4723" actId="164"/>
          <ac:spMkLst>
            <pc:docMk/>
            <pc:sldMk cId="2461467417" sldId="390"/>
            <ac:spMk id="11" creationId="{470DBE3E-5ECF-4A2A-9BC2-DBFF1CEFBF8B}"/>
          </ac:spMkLst>
        </pc:spChg>
        <pc:spChg chg="mod">
          <ac:chgData name="Marty Broadwell" userId="8c8ea40a403f8424" providerId="LiveId" clId="{58759064-4301-460B-A624-FA4ED81674E0}" dt="2021-06-20T03:45:25.273" v="4726" actId="164"/>
          <ac:spMkLst>
            <pc:docMk/>
            <pc:sldMk cId="2461467417" sldId="390"/>
            <ac:spMk id="12" creationId="{1A66E6DD-D0A9-4244-A232-CD6839ABE26C}"/>
          </ac:spMkLst>
        </pc:spChg>
        <pc:spChg chg="mod">
          <ac:chgData name="Marty Broadwell" userId="8c8ea40a403f8424" providerId="LiveId" clId="{58759064-4301-460B-A624-FA4ED81674E0}" dt="2021-06-20T03:45:25.273" v="4726" actId="164"/>
          <ac:spMkLst>
            <pc:docMk/>
            <pc:sldMk cId="2461467417" sldId="390"/>
            <ac:spMk id="13" creationId="{175DC6AF-BD99-4051-A509-30CCCF8E5DEE}"/>
          </ac:spMkLst>
        </pc:spChg>
        <pc:spChg chg="add mod">
          <ac:chgData name="Marty Broadwell" userId="8c8ea40a403f8424" providerId="LiveId" clId="{58759064-4301-460B-A624-FA4ED81674E0}" dt="2021-06-20T04:21:35.078" v="5092" actId="164"/>
          <ac:spMkLst>
            <pc:docMk/>
            <pc:sldMk cId="2461467417" sldId="390"/>
            <ac:spMk id="14" creationId="{3639F304-91ED-46F5-980A-16B332D14706}"/>
          </ac:spMkLst>
        </pc:spChg>
        <pc:spChg chg="add mod">
          <ac:chgData name="Marty Broadwell" userId="8c8ea40a403f8424" providerId="LiveId" clId="{58759064-4301-460B-A624-FA4ED81674E0}" dt="2021-06-20T04:21:35.078" v="5092" actId="164"/>
          <ac:spMkLst>
            <pc:docMk/>
            <pc:sldMk cId="2461467417" sldId="390"/>
            <ac:spMk id="15" creationId="{EFCC2527-02AF-40D3-865B-52A2E5A4CB4B}"/>
          </ac:spMkLst>
        </pc:spChg>
        <pc:spChg chg="mod">
          <ac:chgData name="Marty Broadwell" userId="8c8ea40a403f8424" providerId="LiveId" clId="{58759064-4301-460B-A624-FA4ED81674E0}" dt="2021-06-20T02:38:03.999" v="3266" actId="114"/>
          <ac:spMkLst>
            <pc:docMk/>
            <pc:sldMk cId="2461467417" sldId="390"/>
            <ac:spMk id="19" creationId="{DAD183CD-1F35-4103-B853-D386192AFE8D}"/>
          </ac:spMkLst>
        </pc:spChg>
        <pc:grpChg chg="add mod">
          <ac:chgData name="Marty Broadwell" userId="8c8ea40a403f8424" providerId="LiveId" clId="{58759064-4301-460B-A624-FA4ED81674E0}" dt="2021-06-20T03:45:08.231" v="4723" actId="164"/>
          <ac:grpSpMkLst>
            <pc:docMk/>
            <pc:sldMk cId="2461467417" sldId="390"/>
            <ac:grpSpMk id="3" creationId="{8BA5F8E2-F69D-4134-BC63-03A147477AA1}"/>
          </ac:grpSpMkLst>
        </pc:grpChg>
        <pc:grpChg chg="add mod">
          <ac:chgData name="Marty Broadwell" userId="8c8ea40a403f8424" providerId="LiveId" clId="{58759064-4301-460B-A624-FA4ED81674E0}" dt="2021-06-20T03:45:25.273" v="4726" actId="164"/>
          <ac:grpSpMkLst>
            <pc:docMk/>
            <pc:sldMk cId="2461467417" sldId="390"/>
            <ac:grpSpMk id="5" creationId="{49807D64-8220-41AB-830F-1593ABA93969}"/>
          </ac:grpSpMkLst>
        </pc:grpChg>
        <pc:grpChg chg="add mod">
          <ac:chgData name="Marty Broadwell" userId="8c8ea40a403f8424" providerId="LiveId" clId="{58759064-4301-460B-A624-FA4ED81674E0}" dt="2021-06-20T04:21:35.078" v="5092" actId="164"/>
          <ac:grpSpMkLst>
            <pc:docMk/>
            <pc:sldMk cId="2461467417" sldId="390"/>
            <ac:grpSpMk id="6" creationId="{075477C1-929E-4EBD-A17E-EBA73032F661}"/>
          </ac:grpSpMkLst>
        </pc:grpChg>
      </pc:sldChg>
      <pc:sldChg chg="add del">
        <pc:chgData name="Marty Broadwell" userId="8c8ea40a403f8424" providerId="LiveId" clId="{58759064-4301-460B-A624-FA4ED81674E0}" dt="2021-06-19T18:43:19.455" v="37" actId="47"/>
        <pc:sldMkLst>
          <pc:docMk/>
          <pc:sldMk cId="2889080000" sldId="390"/>
        </pc:sldMkLst>
      </pc:sldChg>
      <pc:sldChg chg="add del">
        <pc:chgData name="Marty Broadwell" userId="8c8ea40a403f8424" providerId="LiveId" clId="{58759064-4301-460B-A624-FA4ED81674E0}" dt="2021-06-19T18:43:19.455" v="37" actId="47"/>
        <pc:sldMkLst>
          <pc:docMk/>
          <pc:sldMk cId="2245630965" sldId="391"/>
        </pc:sldMkLst>
      </pc:sldChg>
      <pc:sldChg chg="addSp delSp modSp add mod modAnim">
        <pc:chgData name="Marty Broadwell" userId="8c8ea40a403f8424" providerId="LiveId" clId="{58759064-4301-460B-A624-FA4ED81674E0}" dt="2021-06-20T04:26:17.318" v="5124"/>
        <pc:sldMkLst>
          <pc:docMk/>
          <pc:sldMk cId="2287494077" sldId="391"/>
        </pc:sldMkLst>
        <pc:spChg chg="mod">
          <ac:chgData name="Marty Broadwell" userId="8c8ea40a403f8424" providerId="LiveId" clId="{58759064-4301-460B-A624-FA4ED81674E0}" dt="2021-06-20T03:46:37.034" v="4764" actId="20577"/>
          <ac:spMkLst>
            <pc:docMk/>
            <pc:sldMk cId="2287494077" sldId="391"/>
            <ac:spMk id="2" creationId="{779D616D-0237-4B61-A61C-989C79E505D3}"/>
          </ac:spMkLst>
        </pc:spChg>
        <pc:spChg chg="mod">
          <ac:chgData name="Marty Broadwell" userId="8c8ea40a403f8424" providerId="LiveId" clId="{58759064-4301-460B-A624-FA4ED81674E0}" dt="2021-06-20T01:35:00.610" v="1956" actId="1036"/>
          <ac:spMkLst>
            <pc:docMk/>
            <pc:sldMk cId="2287494077" sldId="391"/>
            <ac:spMk id="10" creationId="{0F43045C-B135-481A-AB6D-0E72B73EF7AE}"/>
          </ac:spMkLst>
        </pc:spChg>
        <pc:spChg chg="mod">
          <ac:chgData name="Marty Broadwell" userId="8c8ea40a403f8424" providerId="LiveId" clId="{58759064-4301-460B-A624-FA4ED81674E0}" dt="2021-06-20T01:35:00.610" v="1956" actId="1036"/>
          <ac:spMkLst>
            <pc:docMk/>
            <pc:sldMk cId="2287494077" sldId="391"/>
            <ac:spMk id="11" creationId="{470DBE3E-5ECF-4A2A-9BC2-DBFF1CEFBF8B}"/>
          </ac:spMkLst>
        </pc:spChg>
        <pc:spChg chg="mod">
          <ac:chgData name="Marty Broadwell" userId="8c8ea40a403f8424" providerId="LiveId" clId="{58759064-4301-460B-A624-FA4ED81674E0}" dt="2021-06-20T01:32:51.304" v="1926" actId="1076"/>
          <ac:spMkLst>
            <pc:docMk/>
            <pc:sldMk cId="2287494077" sldId="391"/>
            <ac:spMk id="13" creationId="{175DC6AF-BD99-4051-A509-30CCCF8E5DEE}"/>
          </ac:spMkLst>
        </pc:spChg>
        <pc:spChg chg="mod">
          <ac:chgData name="Marty Broadwell" userId="8c8ea40a403f8424" providerId="LiveId" clId="{58759064-4301-460B-A624-FA4ED81674E0}" dt="2021-06-20T04:25:30.848" v="5116" actId="164"/>
          <ac:spMkLst>
            <pc:docMk/>
            <pc:sldMk cId="2287494077" sldId="391"/>
            <ac:spMk id="14" creationId="{3639F304-91ED-46F5-980A-16B332D14706}"/>
          </ac:spMkLst>
        </pc:spChg>
        <pc:spChg chg="mod">
          <ac:chgData name="Marty Broadwell" userId="8c8ea40a403f8424" providerId="LiveId" clId="{58759064-4301-460B-A624-FA4ED81674E0}" dt="2021-06-20T04:25:30.848" v="5116" actId="164"/>
          <ac:spMkLst>
            <pc:docMk/>
            <pc:sldMk cId="2287494077" sldId="391"/>
            <ac:spMk id="15" creationId="{EFCC2527-02AF-40D3-865B-52A2E5A4CB4B}"/>
          </ac:spMkLst>
        </pc:spChg>
        <pc:spChg chg="add mod">
          <ac:chgData name="Marty Broadwell" userId="8c8ea40a403f8424" providerId="LiveId" clId="{58759064-4301-460B-A624-FA4ED81674E0}" dt="2021-06-20T01:35:00.610" v="1956" actId="1036"/>
          <ac:spMkLst>
            <pc:docMk/>
            <pc:sldMk cId="2287494077" sldId="391"/>
            <ac:spMk id="16" creationId="{2EA18D32-87EB-4C83-8585-CCA7BDC2703E}"/>
          </ac:spMkLst>
        </pc:spChg>
        <pc:spChg chg="mod">
          <ac:chgData name="Marty Broadwell" userId="8c8ea40a403f8424" providerId="LiveId" clId="{58759064-4301-460B-A624-FA4ED81674E0}" dt="2021-06-20T01:40:11.039" v="2046" actId="113"/>
          <ac:spMkLst>
            <pc:docMk/>
            <pc:sldMk cId="2287494077" sldId="391"/>
            <ac:spMk id="19" creationId="{DAD183CD-1F35-4103-B853-D386192AFE8D}"/>
          </ac:spMkLst>
        </pc:spChg>
        <pc:spChg chg="add mod">
          <ac:chgData name="Marty Broadwell" userId="8c8ea40a403f8424" providerId="LiveId" clId="{58759064-4301-460B-A624-FA4ED81674E0}" dt="2021-06-20T01:35:00.610" v="1956" actId="1036"/>
          <ac:spMkLst>
            <pc:docMk/>
            <pc:sldMk cId="2287494077" sldId="391"/>
            <ac:spMk id="20" creationId="{68A282EB-7DDD-4E0F-863A-02A78C9EE118}"/>
          </ac:spMkLst>
        </pc:spChg>
        <pc:spChg chg="add del mod">
          <ac:chgData name="Marty Broadwell" userId="8c8ea40a403f8424" providerId="LiveId" clId="{58759064-4301-460B-A624-FA4ED81674E0}" dt="2021-06-20T01:36:12.046" v="1979"/>
          <ac:spMkLst>
            <pc:docMk/>
            <pc:sldMk cId="2287494077" sldId="391"/>
            <ac:spMk id="21" creationId="{C9A27D7E-1DBD-43D4-B69F-3EE85E2DD99A}"/>
          </ac:spMkLst>
        </pc:spChg>
        <pc:spChg chg="add del mod">
          <ac:chgData name="Marty Broadwell" userId="8c8ea40a403f8424" providerId="LiveId" clId="{58759064-4301-460B-A624-FA4ED81674E0}" dt="2021-06-20T01:36:12.046" v="1979"/>
          <ac:spMkLst>
            <pc:docMk/>
            <pc:sldMk cId="2287494077" sldId="391"/>
            <ac:spMk id="22" creationId="{54D243E8-3142-47AD-AEC1-73174CE90288}"/>
          </ac:spMkLst>
        </pc:spChg>
        <pc:spChg chg="add mod">
          <ac:chgData name="Marty Broadwell" userId="8c8ea40a403f8424" providerId="LiveId" clId="{58759064-4301-460B-A624-FA4ED81674E0}" dt="2021-06-20T04:25:38.823" v="5117" actId="164"/>
          <ac:spMkLst>
            <pc:docMk/>
            <pc:sldMk cId="2287494077" sldId="391"/>
            <ac:spMk id="23" creationId="{7C7A2D9C-9C95-4609-8AE8-2DBED9954D13}"/>
          </ac:spMkLst>
        </pc:spChg>
        <pc:spChg chg="add mod">
          <ac:chgData name="Marty Broadwell" userId="8c8ea40a403f8424" providerId="LiveId" clId="{58759064-4301-460B-A624-FA4ED81674E0}" dt="2021-06-20T04:25:38.823" v="5117" actId="164"/>
          <ac:spMkLst>
            <pc:docMk/>
            <pc:sldMk cId="2287494077" sldId="391"/>
            <ac:spMk id="24" creationId="{FC327B22-FC06-414F-B2BF-3FA471C4410C}"/>
          </ac:spMkLst>
        </pc:spChg>
        <pc:grpChg chg="add mod">
          <ac:chgData name="Marty Broadwell" userId="8c8ea40a403f8424" providerId="LiveId" clId="{58759064-4301-460B-A624-FA4ED81674E0}" dt="2021-06-20T04:25:30.848" v="5116" actId="164"/>
          <ac:grpSpMkLst>
            <pc:docMk/>
            <pc:sldMk cId="2287494077" sldId="391"/>
            <ac:grpSpMk id="3" creationId="{DE708DD6-F146-41A5-A172-D6A882633B2F}"/>
          </ac:grpSpMkLst>
        </pc:grpChg>
        <pc:grpChg chg="add mod">
          <ac:chgData name="Marty Broadwell" userId="8c8ea40a403f8424" providerId="LiveId" clId="{58759064-4301-460B-A624-FA4ED81674E0}" dt="2021-06-20T04:25:38.823" v="5117" actId="164"/>
          <ac:grpSpMkLst>
            <pc:docMk/>
            <pc:sldMk cId="2287494077" sldId="391"/>
            <ac:grpSpMk id="5" creationId="{C7A52532-930E-49DF-AD6A-AFDCB65C33F9}"/>
          </ac:grpSpMkLst>
        </pc:grpChg>
      </pc:sldChg>
      <pc:sldChg chg="add del">
        <pc:chgData name="Marty Broadwell" userId="8c8ea40a403f8424" providerId="LiveId" clId="{58759064-4301-460B-A624-FA4ED81674E0}" dt="2021-06-19T18:43:19.455" v="37" actId="47"/>
        <pc:sldMkLst>
          <pc:docMk/>
          <pc:sldMk cId="556804058" sldId="392"/>
        </pc:sldMkLst>
      </pc:sldChg>
      <pc:sldChg chg="addSp modSp new mod ord modAnim">
        <pc:chgData name="Marty Broadwell" userId="8c8ea40a403f8424" providerId="LiveId" clId="{58759064-4301-460B-A624-FA4ED81674E0}" dt="2021-06-20T04:29:25.289" v="5158" actId="1036"/>
        <pc:sldMkLst>
          <pc:docMk/>
          <pc:sldMk cId="1763004327" sldId="392"/>
        </pc:sldMkLst>
        <pc:spChg chg="mod">
          <ac:chgData name="Marty Broadwell" userId="8c8ea40a403f8424" providerId="LiveId" clId="{58759064-4301-460B-A624-FA4ED81674E0}" dt="2021-06-20T04:28:37.571" v="5149" actId="20577"/>
          <ac:spMkLst>
            <pc:docMk/>
            <pc:sldMk cId="1763004327" sldId="392"/>
            <ac:spMk id="2" creationId="{495B068E-F75D-4C0B-B430-D14F788DA575}"/>
          </ac:spMkLst>
        </pc:spChg>
        <pc:spChg chg="mod">
          <ac:chgData name="Marty Broadwell" userId="8c8ea40a403f8424" providerId="LiveId" clId="{58759064-4301-460B-A624-FA4ED81674E0}" dt="2021-06-20T04:29:22.225" v="5157" actId="1036"/>
          <ac:spMkLst>
            <pc:docMk/>
            <pc:sldMk cId="1763004327" sldId="392"/>
            <ac:spMk id="3" creationId="{F0EA724C-3EEC-4F72-A489-0668B85EB8D8}"/>
          </ac:spMkLst>
        </pc:spChg>
        <pc:spChg chg="mod">
          <ac:chgData name="Marty Broadwell" userId="8c8ea40a403f8424" providerId="LiveId" clId="{58759064-4301-460B-A624-FA4ED81674E0}" dt="2021-06-20T04:29:22.225" v="5157" actId="1036"/>
          <ac:spMkLst>
            <pc:docMk/>
            <pc:sldMk cId="1763004327" sldId="392"/>
            <ac:spMk id="4" creationId="{84C138B1-75BA-49E0-A5FC-3EC527349EA0}"/>
          </ac:spMkLst>
        </pc:spChg>
        <pc:spChg chg="add mod">
          <ac:chgData name="Marty Broadwell" userId="8c8ea40a403f8424" providerId="LiveId" clId="{58759064-4301-460B-A624-FA4ED81674E0}" dt="2021-06-20T01:55:29.269" v="2336"/>
          <ac:spMkLst>
            <pc:docMk/>
            <pc:sldMk cId="1763004327" sldId="392"/>
            <ac:spMk id="8" creationId="{9C10A2F7-F386-4116-A056-0FD421CD26E4}"/>
          </ac:spMkLst>
        </pc:spChg>
        <pc:spChg chg="add mod">
          <ac:chgData name="Marty Broadwell" userId="8c8ea40a403f8424" providerId="LiveId" clId="{58759064-4301-460B-A624-FA4ED81674E0}" dt="2021-06-20T04:29:25.289" v="5158" actId="1036"/>
          <ac:spMkLst>
            <pc:docMk/>
            <pc:sldMk cId="1763004327" sldId="392"/>
            <ac:spMk id="11" creationId="{A2DE2E0F-E556-4A91-9600-F580389795F6}"/>
          </ac:spMkLst>
        </pc:spChg>
        <pc:cxnChg chg="add mod">
          <ac:chgData name="Marty Broadwell" userId="8c8ea40a403f8424" providerId="LiveId" clId="{58759064-4301-460B-A624-FA4ED81674E0}" dt="2021-06-20T01:55:41.850" v="2338" actId="14100"/>
          <ac:cxnSpMkLst>
            <pc:docMk/>
            <pc:sldMk cId="1763004327" sldId="392"/>
            <ac:cxnSpMk id="6" creationId="{031387D3-9F40-4F7F-BF2F-74D91925EED7}"/>
          </ac:cxnSpMkLst>
        </pc:cxnChg>
      </pc:sldChg>
      <pc:sldChg chg="add del">
        <pc:chgData name="Marty Broadwell" userId="8c8ea40a403f8424" providerId="LiveId" clId="{58759064-4301-460B-A624-FA4ED81674E0}" dt="2021-06-19T18:43:19.455" v="37" actId="47"/>
        <pc:sldMkLst>
          <pc:docMk/>
          <pc:sldMk cId="316733112" sldId="393"/>
        </pc:sldMkLst>
      </pc:sldChg>
      <pc:sldChg chg="addSp delSp modSp add mod ord modAnim">
        <pc:chgData name="Marty Broadwell" userId="8c8ea40a403f8424" providerId="LiveId" clId="{58759064-4301-460B-A624-FA4ED81674E0}" dt="2021-06-20T04:27:43.745" v="5135"/>
        <pc:sldMkLst>
          <pc:docMk/>
          <pc:sldMk cId="1208093357" sldId="393"/>
        </pc:sldMkLst>
        <pc:spChg chg="mod">
          <ac:chgData name="Marty Broadwell" userId="8c8ea40a403f8424" providerId="LiveId" clId="{58759064-4301-460B-A624-FA4ED81674E0}" dt="2021-06-20T03:47:03.634" v="4813" actId="20577"/>
          <ac:spMkLst>
            <pc:docMk/>
            <pc:sldMk cId="1208093357" sldId="393"/>
            <ac:spMk id="2" creationId="{779D616D-0237-4B61-A61C-989C79E505D3}"/>
          </ac:spMkLst>
        </pc:spChg>
        <pc:spChg chg="mod">
          <ac:chgData name="Marty Broadwell" userId="8c8ea40a403f8424" providerId="LiveId" clId="{58759064-4301-460B-A624-FA4ED81674E0}" dt="2021-06-20T01:53:18.803" v="2310" actId="1076"/>
          <ac:spMkLst>
            <pc:docMk/>
            <pc:sldMk cId="1208093357" sldId="393"/>
            <ac:spMk id="10" creationId="{0F43045C-B135-481A-AB6D-0E72B73EF7AE}"/>
          </ac:spMkLst>
        </pc:spChg>
        <pc:spChg chg="mod">
          <ac:chgData name="Marty Broadwell" userId="8c8ea40a403f8424" providerId="LiveId" clId="{58759064-4301-460B-A624-FA4ED81674E0}" dt="2021-06-20T01:51:57.338" v="2297" actId="1076"/>
          <ac:spMkLst>
            <pc:docMk/>
            <pc:sldMk cId="1208093357" sldId="393"/>
            <ac:spMk id="11" creationId="{470DBE3E-5ECF-4A2A-9BC2-DBFF1CEFBF8B}"/>
          </ac:spMkLst>
        </pc:spChg>
        <pc:spChg chg="mod">
          <ac:chgData name="Marty Broadwell" userId="8c8ea40a403f8424" providerId="LiveId" clId="{58759064-4301-460B-A624-FA4ED81674E0}" dt="2021-06-20T01:53:29.801" v="2313" actId="1076"/>
          <ac:spMkLst>
            <pc:docMk/>
            <pc:sldMk cId="1208093357" sldId="393"/>
            <ac:spMk id="12" creationId="{1A66E6DD-D0A9-4244-A232-CD6839ABE26C}"/>
          </ac:spMkLst>
        </pc:spChg>
        <pc:spChg chg="mod">
          <ac:chgData name="Marty Broadwell" userId="8c8ea40a403f8424" providerId="LiveId" clId="{58759064-4301-460B-A624-FA4ED81674E0}" dt="2021-06-20T03:24:40" v="4561" actId="20577"/>
          <ac:spMkLst>
            <pc:docMk/>
            <pc:sldMk cId="1208093357" sldId="393"/>
            <ac:spMk id="13" creationId="{175DC6AF-BD99-4051-A509-30CCCF8E5DEE}"/>
          </ac:spMkLst>
        </pc:spChg>
        <pc:spChg chg="del mod">
          <ac:chgData name="Marty Broadwell" userId="8c8ea40a403f8424" providerId="LiveId" clId="{58759064-4301-460B-A624-FA4ED81674E0}" dt="2021-06-20T02:33:03.476" v="3136" actId="478"/>
          <ac:spMkLst>
            <pc:docMk/>
            <pc:sldMk cId="1208093357" sldId="393"/>
            <ac:spMk id="14" creationId="{3639F304-91ED-46F5-980A-16B332D14706}"/>
          </ac:spMkLst>
        </pc:spChg>
        <pc:spChg chg="mod">
          <ac:chgData name="Marty Broadwell" userId="8c8ea40a403f8424" providerId="LiveId" clId="{58759064-4301-460B-A624-FA4ED81674E0}" dt="2021-06-20T04:27:26.399" v="5134" actId="6549"/>
          <ac:spMkLst>
            <pc:docMk/>
            <pc:sldMk cId="1208093357" sldId="393"/>
            <ac:spMk id="15" creationId="{EFCC2527-02AF-40D3-865B-52A2E5A4CB4B}"/>
          </ac:spMkLst>
        </pc:spChg>
        <pc:spChg chg="del mod">
          <ac:chgData name="Marty Broadwell" userId="8c8ea40a403f8424" providerId="LiveId" clId="{58759064-4301-460B-A624-FA4ED81674E0}" dt="2021-06-20T01:48:38.754" v="2199" actId="478"/>
          <ac:spMkLst>
            <pc:docMk/>
            <pc:sldMk cId="1208093357" sldId="393"/>
            <ac:spMk id="16" creationId="{2EA18D32-87EB-4C83-8585-CCA7BDC2703E}"/>
          </ac:spMkLst>
        </pc:spChg>
        <pc:spChg chg="mod">
          <ac:chgData name="Marty Broadwell" userId="8c8ea40a403f8424" providerId="LiveId" clId="{58759064-4301-460B-A624-FA4ED81674E0}" dt="2021-06-20T02:36:07.753" v="3234" actId="207"/>
          <ac:spMkLst>
            <pc:docMk/>
            <pc:sldMk cId="1208093357" sldId="393"/>
            <ac:spMk id="19" creationId="{DAD183CD-1F35-4103-B853-D386192AFE8D}"/>
          </ac:spMkLst>
        </pc:spChg>
        <pc:spChg chg="del">
          <ac:chgData name="Marty Broadwell" userId="8c8ea40a403f8424" providerId="LiveId" clId="{58759064-4301-460B-A624-FA4ED81674E0}" dt="2021-06-20T01:48:37.129" v="2197" actId="478"/>
          <ac:spMkLst>
            <pc:docMk/>
            <pc:sldMk cId="1208093357" sldId="393"/>
            <ac:spMk id="20" creationId="{68A282EB-7DDD-4E0F-863A-02A78C9EE118}"/>
          </ac:spMkLst>
        </pc:spChg>
        <pc:spChg chg="add mod">
          <ac:chgData name="Marty Broadwell" userId="8c8ea40a403f8424" providerId="LiveId" clId="{58759064-4301-460B-A624-FA4ED81674E0}" dt="2021-06-20T01:52:29.171" v="2305" actId="14100"/>
          <ac:spMkLst>
            <pc:docMk/>
            <pc:sldMk cId="1208093357" sldId="393"/>
            <ac:spMk id="21" creationId="{58CD2793-746B-4DCC-BD22-0092B696984B}"/>
          </ac:spMkLst>
        </pc:spChg>
        <pc:spChg chg="add mod">
          <ac:chgData name="Marty Broadwell" userId="8c8ea40a403f8424" providerId="LiveId" clId="{58759064-4301-460B-A624-FA4ED81674E0}" dt="2021-06-20T02:37:08.881" v="3236" actId="1076"/>
          <ac:spMkLst>
            <pc:docMk/>
            <pc:sldMk cId="1208093357" sldId="393"/>
            <ac:spMk id="22" creationId="{2D77488F-2612-4970-910C-5C6A1C303BCA}"/>
          </ac:spMkLst>
        </pc:spChg>
        <pc:spChg chg="mod">
          <ac:chgData name="Marty Broadwell" userId="8c8ea40a403f8424" providerId="LiveId" clId="{58759064-4301-460B-A624-FA4ED81674E0}" dt="2021-06-20T02:10:05.362" v="2637" actId="14100"/>
          <ac:spMkLst>
            <pc:docMk/>
            <pc:sldMk cId="1208093357" sldId="393"/>
            <ac:spMk id="23" creationId="{7C7A2D9C-9C95-4609-8AE8-2DBED9954D13}"/>
          </ac:spMkLst>
        </pc:spChg>
        <pc:spChg chg="del">
          <ac:chgData name="Marty Broadwell" userId="8c8ea40a403f8424" providerId="LiveId" clId="{58759064-4301-460B-A624-FA4ED81674E0}" dt="2021-06-20T02:33:04.944" v="3137" actId="478"/>
          <ac:spMkLst>
            <pc:docMk/>
            <pc:sldMk cId="1208093357" sldId="393"/>
            <ac:spMk id="24" creationId="{FC327B22-FC06-414F-B2BF-3FA471C4410C}"/>
          </ac:spMkLst>
        </pc:spChg>
      </pc:sldChg>
      <pc:sldChg chg="add del">
        <pc:chgData name="Marty Broadwell" userId="8c8ea40a403f8424" providerId="LiveId" clId="{58759064-4301-460B-A624-FA4ED81674E0}" dt="2021-06-19T18:43:19.455" v="37" actId="47"/>
        <pc:sldMkLst>
          <pc:docMk/>
          <pc:sldMk cId="2816114803" sldId="394"/>
        </pc:sldMkLst>
      </pc:sldChg>
      <pc:sldChg chg="addSp delSp modSp add mod delAnim modAnim">
        <pc:chgData name="Marty Broadwell" userId="8c8ea40a403f8424" providerId="LiveId" clId="{58759064-4301-460B-A624-FA4ED81674E0}" dt="2021-06-20T03:46:11.487" v="4747" actId="20577"/>
        <pc:sldMkLst>
          <pc:docMk/>
          <pc:sldMk cId="4118110765" sldId="394"/>
        </pc:sldMkLst>
        <pc:spChg chg="mod">
          <ac:chgData name="Marty Broadwell" userId="8c8ea40a403f8424" providerId="LiveId" clId="{58759064-4301-460B-A624-FA4ED81674E0}" dt="2021-06-20T03:46:11.487" v="4747" actId="20577"/>
          <ac:spMkLst>
            <pc:docMk/>
            <pc:sldMk cId="4118110765" sldId="394"/>
            <ac:spMk id="2" creationId="{779D616D-0237-4B61-A61C-989C79E505D3}"/>
          </ac:spMkLst>
        </pc:spChg>
        <pc:spChg chg="mod">
          <ac:chgData name="Marty Broadwell" userId="8c8ea40a403f8424" providerId="LiveId" clId="{58759064-4301-460B-A624-FA4ED81674E0}" dt="2021-06-20T02:03:39.805" v="2525" actId="208"/>
          <ac:spMkLst>
            <pc:docMk/>
            <pc:sldMk cId="4118110765" sldId="394"/>
            <ac:spMk id="16" creationId="{13C04475-917C-440B-80BB-157235C6A140}"/>
          </ac:spMkLst>
        </pc:spChg>
        <pc:spChg chg="del">
          <ac:chgData name="Marty Broadwell" userId="8c8ea40a403f8424" providerId="LiveId" clId="{58759064-4301-460B-A624-FA4ED81674E0}" dt="2021-06-20T01:57:36.048" v="2342" actId="478"/>
          <ac:spMkLst>
            <pc:docMk/>
            <pc:sldMk cId="4118110765" sldId="394"/>
            <ac:spMk id="19" creationId="{DAD183CD-1F35-4103-B853-D386192AFE8D}"/>
          </ac:spMkLst>
        </pc:spChg>
        <pc:spChg chg="mod">
          <ac:chgData name="Marty Broadwell" userId="8c8ea40a403f8424" providerId="LiveId" clId="{58759064-4301-460B-A624-FA4ED81674E0}" dt="2021-06-20T02:03:34.244" v="2523" actId="207"/>
          <ac:spMkLst>
            <pc:docMk/>
            <pc:sldMk cId="4118110765" sldId="394"/>
            <ac:spMk id="20" creationId="{A5ECC1F7-66B7-4018-B670-A58DE042BC8A}"/>
          </ac:spMkLst>
        </pc:spChg>
        <pc:spChg chg="add mod">
          <ac:chgData name="Marty Broadwell" userId="8c8ea40a403f8424" providerId="LiveId" clId="{58759064-4301-460B-A624-FA4ED81674E0}" dt="2021-06-20T03:44:22.581" v="4722" actId="14100"/>
          <ac:spMkLst>
            <pc:docMk/>
            <pc:sldMk cId="4118110765" sldId="394"/>
            <ac:spMk id="21" creationId="{ADCA3050-7382-4F96-A73D-6A9DD9F12CA8}"/>
          </ac:spMkLst>
        </pc:spChg>
        <pc:spChg chg="add mod">
          <ac:chgData name="Marty Broadwell" userId="8c8ea40a403f8424" providerId="LiveId" clId="{58759064-4301-460B-A624-FA4ED81674E0}" dt="2021-06-20T03:43:33.333" v="4716" actId="20577"/>
          <ac:spMkLst>
            <pc:docMk/>
            <pc:sldMk cId="4118110765" sldId="394"/>
            <ac:spMk id="22" creationId="{84E6A2C2-D227-4135-A14B-A3A8AD29FEB5}"/>
          </ac:spMkLst>
        </pc:spChg>
        <pc:spChg chg="add mod">
          <ac:chgData name="Marty Broadwell" userId="8c8ea40a403f8424" providerId="LiveId" clId="{58759064-4301-460B-A624-FA4ED81674E0}" dt="2021-06-20T02:08:19.884" v="2636" actId="113"/>
          <ac:spMkLst>
            <pc:docMk/>
            <pc:sldMk cId="4118110765" sldId="394"/>
            <ac:spMk id="23" creationId="{75945B2F-9CF7-429F-95E3-FFBFC02F6C3D}"/>
          </ac:spMkLst>
        </pc:spChg>
      </pc:sldChg>
      <pc:sldChg chg="add del">
        <pc:chgData name="Marty Broadwell" userId="8c8ea40a403f8424" providerId="LiveId" clId="{58759064-4301-460B-A624-FA4ED81674E0}" dt="2021-06-19T18:43:19.455" v="37" actId="47"/>
        <pc:sldMkLst>
          <pc:docMk/>
          <pc:sldMk cId="1620709011" sldId="395"/>
        </pc:sldMkLst>
      </pc:sldChg>
      <pc:sldChg chg="addSp modSp new mod ord modAnim">
        <pc:chgData name="Marty Broadwell" userId="8c8ea40a403f8424" providerId="LiveId" clId="{58759064-4301-460B-A624-FA4ED81674E0}" dt="2021-06-20T04:30:09.704" v="5173" actId="1076"/>
        <pc:sldMkLst>
          <pc:docMk/>
          <pc:sldMk cId="2025754623" sldId="395"/>
        </pc:sldMkLst>
        <pc:spChg chg="mod">
          <ac:chgData name="Marty Broadwell" userId="8c8ea40a403f8424" providerId="LiveId" clId="{58759064-4301-460B-A624-FA4ED81674E0}" dt="2021-06-20T04:29:59.965" v="5171" actId="1076"/>
          <ac:spMkLst>
            <pc:docMk/>
            <pc:sldMk cId="2025754623" sldId="395"/>
            <ac:spMk id="2" creationId="{0AA987C3-7247-42F5-B2CC-C9C551B7BF92}"/>
          </ac:spMkLst>
        </pc:spChg>
        <pc:spChg chg="mod">
          <ac:chgData name="Marty Broadwell" userId="8c8ea40a403f8424" providerId="LiveId" clId="{58759064-4301-460B-A624-FA4ED81674E0}" dt="2021-06-20T04:01:54.400" v="5052" actId="1076"/>
          <ac:spMkLst>
            <pc:docMk/>
            <pc:sldMk cId="2025754623" sldId="395"/>
            <ac:spMk id="3" creationId="{D8E0D2D5-B75B-463F-AC58-32D1D764C9D7}"/>
          </ac:spMkLst>
        </pc:spChg>
        <pc:spChg chg="add mod">
          <ac:chgData name="Marty Broadwell" userId="8c8ea40a403f8424" providerId="LiveId" clId="{58759064-4301-460B-A624-FA4ED81674E0}" dt="2021-06-20T04:30:09.704" v="5173" actId="1076"/>
          <ac:spMkLst>
            <pc:docMk/>
            <pc:sldMk cId="2025754623" sldId="395"/>
            <ac:spMk id="5" creationId="{08BE6CB3-1C0D-4901-9D82-DB3EA971F5BD}"/>
          </ac:spMkLst>
        </pc:spChg>
      </pc:sldChg>
      <pc:sldChg chg="modSp add del mod modClrScheme chgLayout">
        <pc:chgData name="Marty Broadwell" userId="8c8ea40a403f8424" providerId="LiveId" clId="{58759064-4301-460B-A624-FA4ED81674E0}" dt="2021-06-20T02:25:06.114" v="2953" actId="47"/>
        <pc:sldMkLst>
          <pc:docMk/>
          <pc:sldMk cId="75708803" sldId="396"/>
        </pc:sldMkLst>
        <pc:spChg chg="mod ord">
          <ac:chgData name="Marty Broadwell" userId="8c8ea40a403f8424" providerId="LiveId" clId="{58759064-4301-460B-A624-FA4ED81674E0}" dt="2021-06-20T02:24:26.367" v="2952" actId="700"/>
          <ac:spMkLst>
            <pc:docMk/>
            <pc:sldMk cId="75708803" sldId="396"/>
            <ac:spMk id="2" creationId="{495B068E-F75D-4C0B-B430-D14F788DA575}"/>
          </ac:spMkLst>
        </pc:spChg>
        <pc:spChg chg="mod ord">
          <ac:chgData name="Marty Broadwell" userId="8c8ea40a403f8424" providerId="LiveId" clId="{58759064-4301-460B-A624-FA4ED81674E0}" dt="2021-06-20T02:24:26.367" v="2952" actId="700"/>
          <ac:spMkLst>
            <pc:docMk/>
            <pc:sldMk cId="75708803" sldId="396"/>
            <ac:spMk id="3" creationId="{F0EA724C-3EEC-4F72-A489-0668B85EB8D8}"/>
          </ac:spMkLst>
        </pc:spChg>
        <pc:spChg chg="mod ord">
          <ac:chgData name="Marty Broadwell" userId="8c8ea40a403f8424" providerId="LiveId" clId="{58759064-4301-460B-A624-FA4ED81674E0}" dt="2021-06-20T02:24:26.367" v="2952" actId="700"/>
          <ac:spMkLst>
            <pc:docMk/>
            <pc:sldMk cId="75708803" sldId="396"/>
            <ac:spMk id="4" creationId="{84C138B1-75BA-49E0-A5FC-3EC527349EA0}"/>
          </ac:spMkLst>
        </pc:spChg>
        <pc:spChg chg="mod ord">
          <ac:chgData name="Marty Broadwell" userId="8c8ea40a403f8424" providerId="LiveId" clId="{58759064-4301-460B-A624-FA4ED81674E0}" dt="2021-06-20T02:24:26.367" v="2952" actId="700"/>
          <ac:spMkLst>
            <pc:docMk/>
            <pc:sldMk cId="75708803" sldId="396"/>
            <ac:spMk id="5" creationId="{A91213C3-E9CA-4861-A1B8-4AEC53B03150}"/>
          </ac:spMkLst>
        </pc:spChg>
      </pc:sldChg>
      <pc:sldChg chg="add del">
        <pc:chgData name="Marty Broadwell" userId="8c8ea40a403f8424" providerId="LiveId" clId="{58759064-4301-460B-A624-FA4ED81674E0}" dt="2021-06-19T18:43:19.455" v="37" actId="47"/>
        <pc:sldMkLst>
          <pc:docMk/>
          <pc:sldMk cId="1017388506" sldId="396"/>
        </pc:sldMkLst>
      </pc:sldChg>
      <pc:sldChg chg="addSp delSp modSp add mod modAnim">
        <pc:chgData name="Marty Broadwell" userId="8c8ea40a403f8424" providerId="LiveId" clId="{58759064-4301-460B-A624-FA4ED81674E0}" dt="2021-06-20T04:25:05.028" v="5115"/>
        <pc:sldMkLst>
          <pc:docMk/>
          <pc:sldMk cId="3610294622" sldId="396"/>
        </pc:sldMkLst>
        <pc:spChg chg="mod">
          <ac:chgData name="Marty Broadwell" userId="8c8ea40a403f8424" providerId="LiveId" clId="{58759064-4301-460B-A624-FA4ED81674E0}" dt="2021-06-20T03:46:24.260" v="4750" actId="20577"/>
          <ac:spMkLst>
            <pc:docMk/>
            <pc:sldMk cId="3610294622" sldId="396"/>
            <ac:spMk id="2" creationId="{779D616D-0237-4B61-A61C-989C79E505D3}"/>
          </ac:spMkLst>
        </pc:spChg>
        <pc:spChg chg="mod">
          <ac:chgData name="Marty Broadwell" userId="8c8ea40a403f8424" providerId="LiveId" clId="{58759064-4301-460B-A624-FA4ED81674E0}" dt="2021-06-20T02:28:29.155" v="2980" actId="313"/>
          <ac:spMkLst>
            <pc:docMk/>
            <pc:sldMk cId="3610294622" sldId="396"/>
            <ac:spMk id="13" creationId="{175DC6AF-BD99-4051-A509-30CCCF8E5DEE}"/>
          </ac:spMkLst>
        </pc:spChg>
        <pc:spChg chg="mod">
          <ac:chgData name="Marty Broadwell" userId="8c8ea40a403f8424" providerId="LiveId" clId="{58759064-4301-460B-A624-FA4ED81674E0}" dt="2021-06-20T02:46:10.510" v="3488" actId="113"/>
          <ac:spMkLst>
            <pc:docMk/>
            <pc:sldMk cId="3610294622" sldId="396"/>
            <ac:spMk id="19" creationId="{DAD183CD-1F35-4103-B853-D386192AFE8D}"/>
          </ac:spMkLst>
        </pc:spChg>
        <pc:spChg chg="mod">
          <ac:chgData name="Marty Broadwell" userId="8c8ea40a403f8424" providerId="LiveId" clId="{58759064-4301-460B-A624-FA4ED81674E0}" dt="2021-06-20T02:28:34.610" v="2981" actId="1076"/>
          <ac:spMkLst>
            <pc:docMk/>
            <pc:sldMk cId="3610294622" sldId="396"/>
            <ac:spMk id="20" creationId="{A5ECC1F7-66B7-4018-B670-A58DE042BC8A}"/>
          </ac:spMkLst>
        </pc:spChg>
        <pc:spChg chg="add mod topLvl">
          <ac:chgData name="Marty Broadwell" userId="8c8ea40a403f8424" providerId="LiveId" clId="{58759064-4301-460B-A624-FA4ED81674E0}" dt="2021-06-20T04:23:53.825" v="5105" actId="165"/>
          <ac:spMkLst>
            <pc:docMk/>
            <pc:sldMk cId="3610294622" sldId="396"/>
            <ac:spMk id="21" creationId="{55E7BB48-CFDC-493D-86C8-892128F34EF1}"/>
          </ac:spMkLst>
        </pc:spChg>
        <pc:spChg chg="add mod topLvl">
          <ac:chgData name="Marty Broadwell" userId="8c8ea40a403f8424" providerId="LiveId" clId="{58759064-4301-460B-A624-FA4ED81674E0}" dt="2021-06-20T04:23:53.825" v="5105" actId="165"/>
          <ac:spMkLst>
            <pc:docMk/>
            <pc:sldMk cId="3610294622" sldId="396"/>
            <ac:spMk id="22" creationId="{641F8B88-FECD-494A-B898-7EA955797F74}"/>
          </ac:spMkLst>
        </pc:spChg>
        <pc:grpChg chg="add del mod">
          <ac:chgData name="Marty Broadwell" userId="8c8ea40a403f8424" providerId="LiveId" clId="{58759064-4301-460B-A624-FA4ED81674E0}" dt="2021-06-20T04:23:53.825" v="5105" actId="165"/>
          <ac:grpSpMkLst>
            <pc:docMk/>
            <pc:sldMk cId="3610294622" sldId="396"/>
            <ac:grpSpMk id="3" creationId="{1766E296-38AA-493D-9385-C4D03EB956AB}"/>
          </ac:grpSpMkLst>
        </pc:grpChg>
      </pc:sldChg>
      <pc:sldChg chg="addSp delSp modSp new mod ord">
        <pc:chgData name="Marty Broadwell" userId="8c8ea40a403f8424" providerId="LiveId" clId="{58759064-4301-460B-A624-FA4ED81674E0}" dt="2021-06-20T03:33:44.796" v="4638"/>
        <pc:sldMkLst>
          <pc:docMk/>
          <pc:sldMk cId="2141454089" sldId="397"/>
        </pc:sldMkLst>
        <pc:spChg chg="mod">
          <ac:chgData name="Marty Broadwell" userId="8c8ea40a403f8424" providerId="LiveId" clId="{58759064-4301-460B-A624-FA4ED81674E0}" dt="2021-06-20T03:06:30.685" v="4199" actId="20577"/>
          <ac:spMkLst>
            <pc:docMk/>
            <pc:sldMk cId="2141454089" sldId="397"/>
            <ac:spMk id="2" creationId="{3D009791-FFD8-4FCA-B0B6-1662CF0F59EF}"/>
          </ac:spMkLst>
        </pc:spChg>
        <pc:spChg chg="mod">
          <ac:chgData name="Marty Broadwell" userId="8c8ea40a403f8424" providerId="LiveId" clId="{58759064-4301-460B-A624-FA4ED81674E0}" dt="2021-06-20T03:17:35.707" v="4531" actId="113"/>
          <ac:spMkLst>
            <pc:docMk/>
            <pc:sldMk cId="2141454089" sldId="397"/>
            <ac:spMk id="3" creationId="{A845DC7A-958F-45C9-8D2A-6553C8CAB62A}"/>
          </ac:spMkLst>
        </pc:spChg>
        <pc:spChg chg="add del">
          <ac:chgData name="Marty Broadwell" userId="8c8ea40a403f8424" providerId="LiveId" clId="{58759064-4301-460B-A624-FA4ED81674E0}" dt="2021-06-20T03:06:02.389" v="4179" actId="478"/>
          <ac:spMkLst>
            <pc:docMk/>
            <pc:sldMk cId="2141454089" sldId="397"/>
            <ac:spMk id="6" creationId="{05C43801-C007-4F0A-B009-F9E7DCF2718B}"/>
          </ac:spMkLst>
        </pc:spChg>
      </pc:sldChg>
      <pc:sldChg chg="add del">
        <pc:chgData name="Marty Broadwell" userId="8c8ea40a403f8424" providerId="LiveId" clId="{58759064-4301-460B-A624-FA4ED81674E0}" dt="2021-06-19T18:43:19.455" v="37" actId="47"/>
        <pc:sldMkLst>
          <pc:docMk/>
          <pc:sldMk cId="3071247299" sldId="397"/>
        </pc:sldMkLst>
      </pc:sldChg>
      <pc:sldChg chg="add del">
        <pc:chgData name="Marty Broadwell" userId="8c8ea40a403f8424" providerId="LiveId" clId="{58759064-4301-460B-A624-FA4ED81674E0}" dt="2021-06-19T18:43:19.455" v="37" actId="47"/>
        <pc:sldMkLst>
          <pc:docMk/>
          <pc:sldMk cId="3061139042" sldId="398"/>
        </pc:sldMkLst>
      </pc:sldChg>
      <pc:sldChg chg="addSp delSp modSp add mod ord modAnim">
        <pc:chgData name="Marty Broadwell" userId="8c8ea40a403f8424" providerId="LiveId" clId="{58759064-4301-460B-A624-FA4ED81674E0}" dt="2021-06-20T03:47:21.097" v="4817" actId="20577"/>
        <pc:sldMkLst>
          <pc:docMk/>
          <pc:sldMk cId="4038509680" sldId="398"/>
        </pc:sldMkLst>
        <pc:spChg chg="mod">
          <ac:chgData name="Marty Broadwell" userId="8c8ea40a403f8424" providerId="LiveId" clId="{58759064-4301-460B-A624-FA4ED81674E0}" dt="2021-06-20T03:47:21.097" v="4817" actId="20577"/>
          <ac:spMkLst>
            <pc:docMk/>
            <pc:sldMk cId="4038509680" sldId="398"/>
            <ac:spMk id="2" creationId="{779D616D-0237-4B61-A61C-989C79E505D3}"/>
          </ac:spMkLst>
        </pc:spChg>
        <pc:spChg chg="add mod ord">
          <ac:chgData name="Marty Broadwell" userId="8c8ea40a403f8424" providerId="LiveId" clId="{58759064-4301-460B-A624-FA4ED81674E0}" dt="2021-06-20T03:25:17.806" v="4568" actId="14100"/>
          <ac:spMkLst>
            <pc:docMk/>
            <pc:sldMk cId="4038509680" sldId="398"/>
            <ac:spMk id="3" creationId="{0EE52D9C-701F-4DC8-850A-70AB83F50B6B}"/>
          </ac:spMkLst>
        </pc:spChg>
        <pc:spChg chg="del mod">
          <ac:chgData name="Marty Broadwell" userId="8c8ea40a403f8424" providerId="LiveId" clId="{58759064-4301-460B-A624-FA4ED81674E0}" dt="2021-06-20T03:24:08.535" v="4552" actId="478"/>
          <ac:spMkLst>
            <pc:docMk/>
            <pc:sldMk cId="4038509680" sldId="398"/>
            <ac:spMk id="10" creationId="{0F43045C-B135-481A-AB6D-0E72B73EF7AE}"/>
          </ac:spMkLst>
        </pc:spChg>
        <pc:spChg chg="del mod">
          <ac:chgData name="Marty Broadwell" userId="8c8ea40a403f8424" providerId="LiveId" clId="{58759064-4301-460B-A624-FA4ED81674E0}" dt="2021-06-20T03:24:08.535" v="4552" actId="478"/>
          <ac:spMkLst>
            <pc:docMk/>
            <pc:sldMk cId="4038509680" sldId="398"/>
            <ac:spMk id="11" creationId="{470DBE3E-5ECF-4A2A-9BC2-DBFF1CEFBF8B}"/>
          </ac:spMkLst>
        </pc:spChg>
        <pc:spChg chg="del mod">
          <ac:chgData name="Marty Broadwell" userId="8c8ea40a403f8424" providerId="LiveId" clId="{58759064-4301-460B-A624-FA4ED81674E0}" dt="2021-06-20T03:24:08.535" v="4552" actId="478"/>
          <ac:spMkLst>
            <pc:docMk/>
            <pc:sldMk cId="4038509680" sldId="398"/>
            <ac:spMk id="12" creationId="{1A66E6DD-D0A9-4244-A232-CD6839ABE26C}"/>
          </ac:spMkLst>
        </pc:spChg>
        <pc:spChg chg="del mod">
          <ac:chgData name="Marty Broadwell" userId="8c8ea40a403f8424" providerId="LiveId" clId="{58759064-4301-460B-A624-FA4ED81674E0}" dt="2021-06-20T03:24:08.535" v="4552" actId="478"/>
          <ac:spMkLst>
            <pc:docMk/>
            <pc:sldMk cId="4038509680" sldId="398"/>
            <ac:spMk id="13" creationId="{175DC6AF-BD99-4051-A509-30CCCF8E5DEE}"/>
          </ac:spMkLst>
        </pc:spChg>
        <pc:spChg chg="del mod">
          <ac:chgData name="Marty Broadwell" userId="8c8ea40a403f8424" providerId="LiveId" clId="{58759064-4301-460B-A624-FA4ED81674E0}" dt="2021-06-20T03:24:08.535" v="4552" actId="478"/>
          <ac:spMkLst>
            <pc:docMk/>
            <pc:sldMk cId="4038509680" sldId="398"/>
            <ac:spMk id="14" creationId="{E22D52E0-2DA7-4655-A081-2A82BD95BB63}"/>
          </ac:spMkLst>
        </pc:spChg>
        <pc:spChg chg="del mod">
          <ac:chgData name="Marty Broadwell" userId="8c8ea40a403f8424" providerId="LiveId" clId="{58759064-4301-460B-A624-FA4ED81674E0}" dt="2021-06-20T03:24:08.535" v="4552" actId="478"/>
          <ac:spMkLst>
            <pc:docMk/>
            <pc:sldMk cId="4038509680" sldId="398"/>
            <ac:spMk id="15" creationId="{4BB884CD-8A9D-47C7-8E1B-2089557DE0D4}"/>
          </ac:spMkLst>
        </pc:spChg>
        <pc:spChg chg="del mod">
          <ac:chgData name="Marty Broadwell" userId="8c8ea40a403f8424" providerId="LiveId" clId="{58759064-4301-460B-A624-FA4ED81674E0}" dt="2021-06-20T03:24:08.535" v="4552" actId="478"/>
          <ac:spMkLst>
            <pc:docMk/>
            <pc:sldMk cId="4038509680" sldId="398"/>
            <ac:spMk id="16" creationId="{13C04475-917C-440B-80BB-157235C6A140}"/>
          </ac:spMkLst>
        </pc:spChg>
        <pc:spChg chg="del ord">
          <ac:chgData name="Marty Broadwell" userId="8c8ea40a403f8424" providerId="LiveId" clId="{58759064-4301-460B-A624-FA4ED81674E0}" dt="2021-06-20T03:24:08.535" v="4552" actId="478"/>
          <ac:spMkLst>
            <pc:docMk/>
            <pc:sldMk cId="4038509680" sldId="398"/>
            <ac:spMk id="17" creationId="{4EF831D8-47D0-49E8-9206-F2970028A7B3}"/>
          </ac:spMkLst>
        </pc:spChg>
        <pc:spChg chg="del mod">
          <ac:chgData name="Marty Broadwell" userId="8c8ea40a403f8424" providerId="LiveId" clId="{58759064-4301-460B-A624-FA4ED81674E0}" dt="2021-06-20T03:24:08.535" v="4552" actId="478"/>
          <ac:spMkLst>
            <pc:docMk/>
            <pc:sldMk cId="4038509680" sldId="398"/>
            <ac:spMk id="18" creationId="{B318D3FB-A551-4E24-AF18-84636D31737F}"/>
          </ac:spMkLst>
        </pc:spChg>
        <pc:spChg chg="del mod">
          <ac:chgData name="Marty Broadwell" userId="8c8ea40a403f8424" providerId="LiveId" clId="{58759064-4301-460B-A624-FA4ED81674E0}" dt="2021-06-20T03:24:08.535" v="4552" actId="478"/>
          <ac:spMkLst>
            <pc:docMk/>
            <pc:sldMk cId="4038509680" sldId="398"/>
            <ac:spMk id="20" creationId="{A5ECC1F7-66B7-4018-B670-A58DE042BC8A}"/>
          </ac:spMkLst>
        </pc:spChg>
        <pc:spChg chg="del">
          <ac:chgData name="Marty Broadwell" userId="8c8ea40a403f8424" providerId="LiveId" clId="{58759064-4301-460B-A624-FA4ED81674E0}" dt="2021-06-20T03:24:08.535" v="4552" actId="478"/>
          <ac:spMkLst>
            <pc:docMk/>
            <pc:sldMk cId="4038509680" sldId="398"/>
            <ac:spMk id="21" creationId="{ADCA3050-7382-4F96-A73D-6A9DD9F12CA8}"/>
          </ac:spMkLst>
        </pc:spChg>
        <pc:spChg chg="del">
          <ac:chgData name="Marty Broadwell" userId="8c8ea40a403f8424" providerId="LiveId" clId="{58759064-4301-460B-A624-FA4ED81674E0}" dt="2021-06-20T03:24:08.535" v="4552" actId="478"/>
          <ac:spMkLst>
            <pc:docMk/>
            <pc:sldMk cId="4038509680" sldId="398"/>
            <ac:spMk id="22" creationId="{84E6A2C2-D227-4135-A14B-A3A8AD29FEB5}"/>
          </ac:spMkLst>
        </pc:spChg>
        <pc:spChg chg="del">
          <ac:chgData name="Marty Broadwell" userId="8c8ea40a403f8424" providerId="LiveId" clId="{58759064-4301-460B-A624-FA4ED81674E0}" dt="2021-06-20T03:18:15.040" v="4537" actId="478"/>
          <ac:spMkLst>
            <pc:docMk/>
            <pc:sldMk cId="4038509680" sldId="398"/>
            <ac:spMk id="23" creationId="{75945B2F-9CF7-429F-95E3-FFBFC02F6C3D}"/>
          </ac:spMkLst>
        </pc:spChg>
        <pc:spChg chg="add mod">
          <ac:chgData name="Marty Broadwell" userId="8c8ea40a403f8424" providerId="LiveId" clId="{58759064-4301-460B-A624-FA4ED81674E0}" dt="2021-06-20T03:25:07.009" v="4565" actId="1037"/>
          <ac:spMkLst>
            <pc:docMk/>
            <pc:sldMk cId="4038509680" sldId="398"/>
            <ac:spMk id="24" creationId="{143E91D1-4420-4E4C-9578-75765E798758}"/>
          </ac:spMkLst>
        </pc:spChg>
        <pc:spChg chg="add mod">
          <ac:chgData name="Marty Broadwell" userId="8c8ea40a403f8424" providerId="LiveId" clId="{58759064-4301-460B-A624-FA4ED81674E0}" dt="2021-06-20T03:25:07.009" v="4565" actId="1037"/>
          <ac:spMkLst>
            <pc:docMk/>
            <pc:sldMk cId="4038509680" sldId="398"/>
            <ac:spMk id="25" creationId="{DB217256-8CA3-4F64-8DC4-1949827C8F59}"/>
          </ac:spMkLst>
        </pc:spChg>
        <pc:spChg chg="add mod">
          <ac:chgData name="Marty Broadwell" userId="8c8ea40a403f8424" providerId="LiveId" clId="{58759064-4301-460B-A624-FA4ED81674E0}" dt="2021-06-20T03:25:07.009" v="4565" actId="1037"/>
          <ac:spMkLst>
            <pc:docMk/>
            <pc:sldMk cId="4038509680" sldId="398"/>
            <ac:spMk id="26" creationId="{A88701D4-F1B0-45B7-8C36-6C2F8223FAE4}"/>
          </ac:spMkLst>
        </pc:spChg>
        <pc:spChg chg="add mod">
          <ac:chgData name="Marty Broadwell" userId="8c8ea40a403f8424" providerId="LiveId" clId="{58759064-4301-460B-A624-FA4ED81674E0}" dt="2021-06-20T03:25:07.009" v="4565" actId="1037"/>
          <ac:spMkLst>
            <pc:docMk/>
            <pc:sldMk cId="4038509680" sldId="398"/>
            <ac:spMk id="27" creationId="{02D0494B-10FE-4DFA-8BC9-12ADE5FCB550}"/>
          </ac:spMkLst>
        </pc:spChg>
        <pc:spChg chg="add mod">
          <ac:chgData name="Marty Broadwell" userId="8c8ea40a403f8424" providerId="LiveId" clId="{58759064-4301-460B-A624-FA4ED81674E0}" dt="2021-06-20T03:24:09.450" v="4553"/>
          <ac:spMkLst>
            <pc:docMk/>
            <pc:sldMk cId="4038509680" sldId="398"/>
            <ac:spMk id="28" creationId="{DEED2ABD-5705-40D4-B0B7-0D385B5660F5}"/>
          </ac:spMkLst>
        </pc:spChg>
        <pc:spChg chg="add mod">
          <ac:chgData name="Marty Broadwell" userId="8c8ea40a403f8424" providerId="LiveId" clId="{58759064-4301-460B-A624-FA4ED81674E0}" dt="2021-06-20T03:25:07.009" v="4565" actId="1037"/>
          <ac:spMkLst>
            <pc:docMk/>
            <pc:sldMk cId="4038509680" sldId="398"/>
            <ac:spMk id="29" creationId="{D6D18239-AA90-4F94-9D7A-932F68E05F9C}"/>
          </ac:spMkLst>
        </pc:spChg>
        <pc:spChg chg="add del mod">
          <ac:chgData name="Marty Broadwell" userId="8c8ea40a403f8424" providerId="LiveId" clId="{58759064-4301-460B-A624-FA4ED81674E0}" dt="2021-06-20T03:28:45.283" v="4615" actId="478"/>
          <ac:spMkLst>
            <pc:docMk/>
            <pc:sldMk cId="4038509680" sldId="398"/>
            <ac:spMk id="30" creationId="{59892E35-72B2-40CA-987C-5B156DEE4D70}"/>
          </ac:spMkLst>
        </pc:spChg>
        <pc:spChg chg="add del mod">
          <ac:chgData name="Marty Broadwell" userId="8c8ea40a403f8424" providerId="LiveId" clId="{58759064-4301-460B-A624-FA4ED81674E0}" dt="2021-06-20T03:28:45.283" v="4615" actId="478"/>
          <ac:spMkLst>
            <pc:docMk/>
            <pc:sldMk cId="4038509680" sldId="398"/>
            <ac:spMk id="31" creationId="{0BEAEEAC-C303-43F9-8598-F0584BDD16CA}"/>
          </ac:spMkLst>
        </pc:spChg>
        <pc:spChg chg="add mod">
          <ac:chgData name="Marty Broadwell" userId="8c8ea40a403f8424" providerId="LiveId" clId="{58759064-4301-460B-A624-FA4ED81674E0}" dt="2021-06-20T03:25:07.009" v="4565" actId="1037"/>
          <ac:spMkLst>
            <pc:docMk/>
            <pc:sldMk cId="4038509680" sldId="398"/>
            <ac:spMk id="32" creationId="{1D01F03A-F82D-45D0-946F-8402B0865E73}"/>
          </ac:spMkLst>
        </pc:spChg>
        <pc:spChg chg="add mod">
          <ac:chgData name="Marty Broadwell" userId="8c8ea40a403f8424" providerId="LiveId" clId="{58759064-4301-460B-A624-FA4ED81674E0}" dt="2021-06-20T03:25:07.009" v="4565" actId="1037"/>
          <ac:spMkLst>
            <pc:docMk/>
            <pc:sldMk cId="4038509680" sldId="398"/>
            <ac:spMk id="33" creationId="{AF321B76-FF89-47A3-9758-E78D911C19A1}"/>
          </ac:spMkLst>
        </pc:spChg>
        <pc:spChg chg="add mod">
          <ac:chgData name="Marty Broadwell" userId="8c8ea40a403f8424" providerId="LiveId" clId="{58759064-4301-460B-A624-FA4ED81674E0}" dt="2021-06-20T03:28:58.851" v="4618" actId="20577"/>
          <ac:spMkLst>
            <pc:docMk/>
            <pc:sldMk cId="4038509680" sldId="398"/>
            <ac:spMk id="34" creationId="{C69C3B8C-A3B0-401F-AD14-20BAAAD9765A}"/>
          </ac:spMkLst>
        </pc:spChg>
        <pc:spChg chg="add mod">
          <ac:chgData name="Marty Broadwell" userId="8c8ea40a403f8424" providerId="LiveId" clId="{58759064-4301-460B-A624-FA4ED81674E0}" dt="2021-06-20T03:28:45.713" v="4616"/>
          <ac:spMkLst>
            <pc:docMk/>
            <pc:sldMk cId="4038509680" sldId="398"/>
            <ac:spMk id="35" creationId="{7556FFDF-B1DD-468D-AC71-F497973EB26F}"/>
          </ac:spMkLst>
        </pc:spChg>
        <pc:cxnChg chg="del mod">
          <ac:chgData name="Marty Broadwell" userId="8c8ea40a403f8424" providerId="LiveId" clId="{58759064-4301-460B-A624-FA4ED81674E0}" dt="2021-06-20T03:24:08.535" v="4552" actId="478"/>
          <ac:cxnSpMkLst>
            <pc:docMk/>
            <pc:sldMk cId="4038509680" sldId="398"/>
            <ac:cxnSpMk id="8" creationId="{F09D42D8-D382-43CB-A793-F395D375F9FA}"/>
          </ac:cxnSpMkLst>
        </pc:cxnChg>
        <pc:cxnChg chg="add mod">
          <ac:chgData name="Marty Broadwell" userId="8c8ea40a403f8424" providerId="LiveId" clId="{58759064-4301-460B-A624-FA4ED81674E0}" dt="2021-06-20T03:24:09.450" v="4553"/>
          <ac:cxnSpMkLst>
            <pc:docMk/>
            <pc:sldMk cId="4038509680" sldId="398"/>
            <ac:cxnSpMk id="19" creationId="{282CEF61-2DCB-4DB6-B804-8B55D9D893F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EE146-B5FA-4F68-BDFE-A4F459D12B44}" type="doc">
      <dgm:prSet loTypeId="urn:microsoft.com/office/officeart/2016/7/layout/VerticalHollowActionList" loCatId="List" qsTypeId="urn:microsoft.com/office/officeart/2005/8/quickstyle/simple3" qsCatId="simple" csTypeId="urn:microsoft.com/office/officeart/2005/8/colors/colorful3" csCatId="colorful" phldr="1"/>
      <dgm:spPr/>
      <dgm:t>
        <a:bodyPr/>
        <a:lstStyle/>
        <a:p>
          <a:endParaRPr lang="en-US"/>
        </a:p>
      </dgm:t>
    </dgm:pt>
    <dgm:pt modelId="{5EE6C0CF-BB4E-4327-9F73-76240608CF5E}">
      <dgm:prSet custT="1"/>
      <dgm:spPr/>
      <dgm:t>
        <a:bodyPr/>
        <a:lstStyle/>
        <a:p>
          <a:r>
            <a:rPr lang="en-US" sz="1800" dirty="0"/>
            <a:t>Focus</a:t>
          </a:r>
          <a:endParaRPr lang="en-US" sz="1050" dirty="0"/>
        </a:p>
      </dgm:t>
    </dgm:pt>
    <dgm:pt modelId="{D33AB5FD-1880-40EC-A784-726311AEA64C}" type="parTrans" cxnId="{701E41F8-892F-4FE7-842F-9461645136E0}">
      <dgm:prSet/>
      <dgm:spPr/>
      <dgm:t>
        <a:bodyPr/>
        <a:lstStyle/>
        <a:p>
          <a:endParaRPr lang="en-US"/>
        </a:p>
      </dgm:t>
    </dgm:pt>
    <dgm:pt modelId="{8BD8667A-ABA0-4568-9097-C7C8E4459116}" type="sibTrans" cxnId="{701E41F8-892F-4FE7-842F-9461645136E0}">
      <dgm:prSet/>
      <dgm:spPr/>
      <dgm:t>
        <a:bodyPr/>
        <a:lstStyle/>
        <a:p>
          <a:endParaRPr lang="en-US"/>
        </a:p>
      </dgm:t>
    </dgm:pt>
    <dgm:pt modelId="{90F2EAAD-08BB-445C-A586-7AC4B3061289}">
      <dgm:prSet custT="1"/>
      <dgm:spPr/>
      <dgm:t>
        <a:bodyPr/>
        <a:lstStyle/>
        <a:p>
          <a:pPr algn="ctr"/>
          <a:r>
            <a:rPr lang="en-US" sz="1800" dirty="0"/>
            <a:t>on the faithfulness of God. </a:t>
          </a:r>
        </a:p>
      </dgm:t>
    </dgm:pt>
    <dgm:pt modelId="{CFFDC063-7C47-4EBE-B345-501F522169E7}" type="parTrans" cxnId="{16741088-B814-4CFA-927F-1936341C008F}">
      <dgm:prSet/>
      <dgm:spPr/>
      <dgm:t>
        <a:bodyPr/>
        <a:lstStyle/>
        <a:p>
          <a:endParaRPr lang="en-US"/>
        </a:p>
      </dgm:t>
    </dgm:pt>
    <dgm:pt modelId="{C63A7692-19DF-463D-B3B0-B3CB2C647D21}" type="sibTrans" cxnId="{16741088-B814-4CFA-927F-1936341C008F}">
      <dgm:prSet/>
      <dgm:spPr/>
      <dgm:t>
        <a:bodyPr/>
        <a:lstStyle/>
        <a:p>
          <a:endParaRPr lang="en-US"/>
        </a:p>
      </dgm:t>
    </dgm:pt>
    <dgm:pt modelId="{6A3D76F4-35EE-4DD1-95B7-FEFA094EB559}">
      <dgm:prSet custT="1"/>
      <dgm:spPr/>
      <dgm:t>
        <a:bodyPr/>
        <a:lstStyle/>
        <a:p>
          <a:r>
            <a:rPr lang="en-US" sz="1800" dirty="0"/>
            <a:t>Don’t</a:t>
          </a:r>
        </a:p>
      </dgm:t>
    </dgm:pt>
    <dgm:pt modelId="{34A013A7-FD7C-4E15-B143-C6305A210DCC}" type="parTrans" cxnId="{FC8B9D28-1E1A-485D-B29E-2F8A3D30AD5A}">
      <dgm:prSet/>
      <dgm:spPr/>
      <dgm:t>
        <a:bodyPr/>
        <a:lstStyle/>
        <a:p>
          <a:endParaRPr lang="en-US"/>
        </a:p>
      </dgm:t>
    </dgm:pt>
    <dgm:pt modelId="{405B6D51-485B-4414-A222-A09DEB126977}" type="sibTrans" cxnId="{FC8B9D28-1E1A-485D-B29E-2F8A3D30AD5A}">
      <dgm:prSet/>
      <dgm:spPr/>
      <dgm:t>
        <a:bodyPr/>
        <a:lstStyle/>
        <a:p>
          <a:endParaRPr lang="en-US"/>
        </a:p>
      </dgm:t>
    </dgm:pt>
    <dgm:pt modelId="{AE119A51-8B85-4C39-A8A0-4D2281F21AC8}">
      <dgm:prSet custT="1"/>
      <dgm:spPr/>
      <dgm:t>
        <a:bodyPr/>
        <a:lstStyle/>
        <a:p>
          <a:pPr algn="ctr"/>
          <a:r>
            <a:rPr lang="en-US" sz="1800" dirty="0"/>
            <a:t>stand alone. </a:t>
          </a:r>
        </a:p>
      </dgm:t>
    </dgm:pt>
    <dgm:pt modelId="{DF835537-3940-4CC0-BD3A-CB0CADD5FFB4}" type="parTrans" cxnId="{C2406FA4-C3D9-473D-8818-7BF047EA5C3D}">
      <dgm:prSet/>
      <dgm:spPr/>
      <dgm:t>
        <a:bodyPr/>
        <a:lstStyle/>
        <a:p>
          <a:endParaRPr lang="en-US"/>
        </a:p>
      </dgm:t>
    </dgm:pt>
    <dgm:pt modelId="{1DAA9CBF-12FE-424A-8801-F651116F76C6}" type="sibTrans" cxnId="{C2406FA4-C3D9-473D-8818-7BF047EA5C3D}">
      <dgm:prSet/>
      <dgm:spPr/>
      <dgm:t>
        <a:bodyPr/>
        <a:lstStyle/>
        <a:p>
          <a:endParaRPr lang="en-US"/>
        </a:p>
      </dgm:t>
    </dgm:pt>
    <dgm:pt modelId="{146C7322-0B0B-44E9-9B06-B9EF202332D5}">
      <dgm:prSet custT="1"/>
      <dgm:spPr/>
      <dgm:t>
        <a:bodyPr/>
        <a:lstStyle/>
        <a:p>
          <a:pPr algn="ctr"/>
          <a:r>
            <a:rPr lang="en-US" sz="1800" dirty="0"/>
            <a:t>Stay</a:t>
          </a:r>
          <a:endParaRPr lang="en-US" sz="1400" dirty="0"/>
        </a:p>
      </dgm:t>
    </dgm:pt>
    <dgm:pt modelId="{EA14F500-33B4-49B1-896A-AE958EAC51DC}" type="parTrans" cxnId="{460A12EA-A586-4770-AD15-5D8628D1501E}">
      <dgm:prSet/>
      <dgm:spPr/>
      <dgm:t>
        <a:bodyPr/>
        <a:lstStyle/>
        <a:p>
          <a:endParaRPr lang="en-US"/>
        </a:p>
      </dgm:t>
    </dgm:pt>
    <dgm:pt modelId="{7E27224A-0B85-4A10-AE2F-8C32050D446E}" type="sibTrans" cxnId="{460A12EA-A586-4770-AD15-5D8628D1501E}">
      <dgm:prSet/>
      <dgm:spPr/>
      <dgm:t>
        <a:bodyPr/>
        <a:lstStyle/>
        <a:p>
          <a:endParaRPr lang="en-US"/>
        </a:p>
      </dgm:t>
    </dgm:pt>
    <dgm:pt modelId="{F385D66A-C6F9-48B8-8488-1B91B937CFE7}">
      <dgm:prSet custT="1"/>
      <dgm:spPr/>
      <dgm:t>
        <a:bodyPr/>
        <a:lstStyle/>
        <a:p>
          <a:pPr algn="ctr"/>
          <a:r>
            <a:rPr lang="en-US" sz="1800" dirty="0"/>
            <a:t>sober and informed. </a:t>
          </a:r>
        </a:p>
      </dgm:t>
    </dgm:pt>
    <dgm:pt modelId="{0CC20E21-16F6-44FF-A794-41BBA0504097}" type="parTrans" cxnId="{84C5BF15-CF6A-41DB-BD6E-2F1F3031A2D6}">
      <dgm:prSet/>
      <dgm:spPr/>
      <dgm:t>
        <a:bodyPr/>
        <a:lstStyle/>
        <a:p>
          <a:endParaRPr lang="en-US"/>
        </a:p>
      </dgm:t>
    </dgm:pt>
    <dgm:pt modelId="{07FE33E2-D4DE-4127-B215-6AF2009A0FB1}" type="sibTrans" cxnId="{84C5BF15-CF6A-41DB-BD6E-2F1F3031A2D6}">
      <dgm:prSet/>
      <dgm:spPr/>
      <dgm:t>
        <a:bodyPr/>
        <a:lstStyle/>
        <a:p>
          <a:endParaRPr lang="en-US"/>
        </a:p>
      </dgm:t>
    </dgm:pt>
    <dgm:pt modelId="{3182B0C0-6C42-44BD-B512-D33C4BAC0A21}">
      <dgm:prSet/>
      <dgm:spPr/>
      <dgm:t>
        <a:bodyPr/>
        <a:lstStyle/>
        <a:p>
          <a:r>
            <a:rPr lang="en-US" dirty="0"/>
            <a:t>Make</a:t>
          </a:r>
        </a:p>
      </dgm:t>
    </dgm:pt>
    <dgm:pt modelId="{D0E4FF67-82B3-4A0B-A9B6-7D06DC466EC7}" type="parTrans" cxnId="{69D1B3B8-0F7C-4E01-8EA6-F15B9942B25E}">
      <dgm:prSet/>
      <dgm:spPr/>
      <dgm:t>
        <a:bodyPr/>
        <a:lstStyle/>
        <a:p>
          <a:endParaRPr lang="en-US"/>
        </a:p>
      </dgm:t>
    </dgm:pt>
    <dgm:pt modelId="{68A6B4EC-7AEC-4FD1-A5D1-6D673F54B6AB}" type="sibTrans" cxnId="{69D1B3B8-0F7C-4E01-8EA6-F15B9942B25E}">
      <dgm:prSet/>
      <dgm:spPr/>
      <dgm:t>
        <a:bodyPr/>
        <a:lstStyle/>
        <a:p>
          <a:endParaRPr lang="en-US"/>
        </a:p>
      </dgm:t>
    </dgm:pt>
    <dgm:pt modelId="{5BCB7B41-41DC-4EF8-9B30-A02AC2E55AB8}">
      <dgm:prSet custT="1"/>
      <dgm:spPr/>
      <dgm:t>
        <a:bodyPr/>
        <a:lstStyle/>
        <a:p>
          <a:pPr algn="ctr"/>
          <a:r>
            <a:rPr lang="en-US" sz="1800" dirty="0"/>
            <a:t> no provisions for the flesh.  </a:t>
          </a:r>
        </a:p>
      </dgm:t>
    </dgm:pt>
    <dgm:pt modelId="{54040C80-C807-4459-8599-CB3AFB0B4F48}" type="parTrans" cxnId="{1BC1A904-FE49-4893-B6F8-EC22243DE94A}">
      <dgm:prSet/>
      <dgm:spPr/>
      <dgm:t>
        <a:bodyPr/>
        <a:lstStyle/>
        <a:p>
          <a:endParaRPr lang="en-US"/>
        </a:p>
      </dgm:t>
    </dgm:pt>
    <dgm:pt modelId="{AB30A90E-8303-4419-AEB7-D09F44D07853}" type="sibTrans" cxnId="{1BC1A904-FE49-4893-B6F8-EC22243DE94A}">
      <dgm:prSet/>
      <dgm:spPr/>
      <dgm:t>
        <a:bodyPr/>
        <a:lstStyle/>
        <a:p>
          <a:endParaRPr lang="en-US"/>
        </a:p>
      </dgm:t>
    </dgm:pt>
    <dgm:pt modelId="{B6BA70CE-708E-4F1A-8EC9-89D4C3507481}">
      <dgm:prSet custT="1"/>
      <dgm:spPr/>
      <dgm:t>
        <a:bodyPr/>
        <a:lstStyle/>
        <a:p>
          <a:r>
            <a:rPr lang="en-US" sz="1800" dirty="0"/>
            <a:t>Take</a:t>
          </a:r>
        </a:p>
      </dgm:t>
    </dgm:pt>
    <dgm:pt modelId="{75899D77-16A1-45C6-9B10-2749C63CB0DD}" type="parTrans" cxnId="{8D7E0904-999C-4CD2-93B7-69E35744D18B}">
      <dgm:prSet/>
      <dgm:spPr/>
      <dgm:t>
        <a:bodyPr/>
        <a:lstStyle/>
        <a:p>
          <a:endParaRPr lang="en-US"/>
        </a:p>
      </dgm:t>
    </dgm:pt>
    <dgm:pt modelId="{0F9A817C-99F8-47D1-859E-CF1B268322F6}" type="sibTrans" cxnId="{8D7E0904-999C-4CD2-93B7-69E35744D18B}">
      <dgm:prSet/>
      <dgm:spPr/>
      <dgm:t>
        <a:bodyPr/>
        <a:lstStyle/>
        <a:p>
          <a:endParaRPr lang="en-US"/>
        </a:p>
      </dgm:t>
    </dgm:pt>
    <dgm:pt modelId="{FD5CC708-774E-4FF7-B903-DFB2F0F29892}">
      <dgm:prSet custT="1"/>
      <dgm:spPr/>
      <dgm:t>
        <a:bodyPr anchor="ctr" anchorCtr="0"/>
        <a:lstStyle/>
        <a:p>
          <a:pPr algn="ctr">
            <a:lnSpc>
              <a:spcPct val="70000"/>
            </a:lnSpc>
          </a:pPr>
          <a:r>
            <a:rPr lang="en-US" sz="1800" dirty="0"/>
            <a:t>the “exit” offered by the Lord</a:t>
          </a:r>
        </a:p>
      </dgm:t>
    </dgm:pt>
    <dgm:pt modelId="{47C97819-EAC8-4DE9-8AB6-1000B1E0B013}" type="parTrans" cxnId="{4D5C4BB4-FBF5-4F40-A0A8-7D3E660CF0CD}">
      <dgm:prSet/>
      <dgm:spPr/>
      <dgm:t>
        <a:bodyPr/>
        <a:lstStyle/>
        <a:p>
          <a:endParaRPr lang="en-US"/>
        </a:p>
      </dgm:t>
    </dgm:pt>
    <dgm:pt modelId="{0F258EE1-27AD-4C47-A7D9-3324AF97F069}" type="sibTrans" cxnId="{4D5C4BB4-FBF5-4F40-A0A8-7D3E660CF0CD}">
      <dgm:prSet/>
      <dgm:spPr/>
      <dgm:t>
        <a:bodyPr/>
        <a:lstStyle/>
        <a:p>
          <a:endParaRPr lang="en-US"/>
        </a:p>
      </dgm:t>
    </dgm:pt>
    <dgm:pt modelId="{2F9235CC-8795-4511-BAB6-AA43F4925A59}">
      <dgm:prSet/>
      <dgm:spPr/>
      <dgm:t>
        <a:bodyPr/>
        <a:lstStyle/>
        <a:p>
          <a:r>
            <a:rPr lang="en-US" dirty="0"/>
            <a:t>Exhibit</a:t>
          </a:r>
        </a:p>
      </dgm:t>
    </dgm:pt>
    <dgm:pt modelId="{9BB8050D-13F7-4F76-A1BD-EB039FF3D6F3}" type="parTrans" cxnId="{3BCA5601-5CCD-487A-8CEC-5379380FBF22}">
      <dgm:prSet/>
      <dgm:spPr/>
      <dgm:t>
        <a:bodyPr/>
        <a:lstStyle/>
        <a:p>
          <a:endParaRPr lang="en-US"/>
        </a:p>
      </dgm:t>
    </dgm:pt>
    <dgm:pt modelId="{09530994-32F7-4324-9B51-1034F08A0B18}" type="sibTrans" cxnId="{3BCA5601-5CCD-487A-8CEC-5379380FBF22}">
      <dgm:prSet/>
      <dgm:spPr/>
      <dgm:t>
        <a:bodyPr/>
        <a:lstStyle/>
        <a:p>
          <a:endParaRPr lang="en-US"/>
        </a:p>
      </dgm:t>
    </dgm:pt>
    <dgm:pt modelId="{D30CE056-F983-40B0-AABD-522DE6EDF424}">
      <dgm:prSet custT="1"/>
      <dgm:spPr/>
      <dgm:t>
        <a:bodyPr/>
        <a:lstStyle/>
        <a:p>
          <a:pPr algn="ctr"/>
          <a:r>
            <a:rPr lang="en-US" sz="1800" dirty="0"/>
            <a:t>self-control </a:t>
          </a:r>
        </a:p>
      </dgm:t>
    </dgm:pt>
    <dgm:pt modelId="{DB26CB71-F19E-41CA-8C95-834BF353C060}" type="parTrans" cxnId="{E5948B6C-A3E4-4737-9A32-8E4586A83CC3}">
      <dgm:prSet/>
      <dgm:spPr/>
      <dgm:t>
        <a:bodyPr/>
        <a:lstStyle/>
        <a:p>
          <a:endParaRPr lang="en-US"/>
        </a:p>
      </dgm:t>
    </dgm:pt>
    <dgm:pt modelId="{2504382D-9C20-4E3B-BB2C-BEFECF87F17B}" type="sibTrans" cxnId="{E5948B6C-A3E4-4737-9A32-8E4586A83CC3}">
      <dgm:prSet/>
      <dgm:spPr/>
      <dgm:t>
        <a:bodyPr/>
        <a:lstStyle/>
        <a:p>
          <a:endParaRPr lang="en-US"/>
        </a:p>
      </dgm:t>
    </dgm:pt>
    <dgm:pt modelId="{DD309BC1-05D2-4397-81B1-3A1773A8BE52}">
      <dgm:prSet/>
      <dgm:spPr/>
      <dgm:t>
        <a:bodyPr/>
        <a:lstStyle/>
        <a:p>
          <a:r>
            <a:rPr lang="en-US" dirty="0"/>
            <a:t>Flee</a:t>
          </a:r>
        </a:p>
      </dgm:t>
    </dgm:pt>
    <dgm:pt modelId="{12CE820C-01D3-4D39-9D49-16B98F35C779}" type="parTrans" cxnId="{EF57DF06-670B-4282-B8BC-B1F0942AC9C9}">
      <dgm:prSet/>
      <dgm:spPr/>
      <dgm:t>
        <a:bodyPr/>
        <a:lstStyle/>
        <a:p>
          <a:endParaRPr lang="en-US"/>
        </a:p>
      </dgm:t>
    </dgm:pt>
    <dgm:pt modelId="{B0142E6D-9D80-4B12-8F51-BA3228F4CC34}" type="sibTrans" cxnId="{EF57DF06-670B-4282-B8BC-B1F0942AC9C9}">
      <dgm:prSet/>
      <dgm:spPr/>
      <dgm:t>
        <a:bodyPr/>
        <a:lstStyle/>
        <a:p>
          <a:endParaRPr lang="en-US"/>
        </a:p>
      </dgm:t>
    </dgm:pt>
    <dgm:pt modelId="{C28A532C-724C-4E7E-9FE8-BAEF55784B4F}">
      <dgm:prSet custT="1"/>
      <dgm:spPr/>
      <dgm:t>
        <a:bodyPr/>
        <a:lstStyle/>
        <a:p>
          <a:pPr algn="ctr">
            <a:lnSpc>
              <a:spcPct val="70000"/>
            </a:lnSpc>
          </a:pPr>
          <a:r>
            <a:rPr lang="en-US" sz="1800" dirty="0"/>
            <a:t>arrogance &amp; negative influences. </a:t>
          </a:r>
        </a:p>
      </dgm:t>
    </dgm:pt>
    <dgm:pt modelId="{CA3786B1-CDBC-4218-85EE-738320DE04D1}" type="parTrans" cxnId="{294362C2-9D90-4B3F-A2D5-A80FDA4A3675}">
      <dgm:prSet/>
      <dgm:spPr/>
      <dgm:t>
        <a:bodyPr/>
        <a:lstStyle/>
        <a:p>
          <a:endParaRPr lang="en-US"/>
        </a:p>
      </dgm:t>
    </dgm:pt>
    <dgm:pt modelId="{81A6A6A4-6E5C-4EB4-8EDA-C77147321D87}" type="sibTrans" cxnId="{294362C2-9D90-4B3F-A2D5-A80FDA4A3675}">
      <dgm:prSet/>
      <dgm:spPr/>
      <dgm:t>
        <a:bodyPr/>
        <a:lstStyle/>
        <a:p>
          <a:endParaRPr lang="en-US"/>
        </a:p>
      </dgm:t>
    </dgm:pt>
    <dgm:pt modelId="{52D52CB2-84AB-491F-A0B8-42EF86934CD4}">
      <dgm:prSet/>
      <dgm:spPr/>
      <dgm:t>
        <a:bodyPr/>
        <a:lstStyle/>
        <a:p>
          <a:r>
            <a:rPr lang="en-US" dirty="0"/>
            <a:t>Learn</a:t>
          </a:r>
        </a:p>
      </dgm:t>
    </dgm:pt>
    <dgm:pt modelId="{9DB4DD13-9F23-4A40-9E19-D1A10E87FE13}" type="parTrans" cxnId="{E79C2F37-CBFE-4074-914F-79B76B2211FD}">
      <dgm:prSet/>
      <dgm:spPr/>
      <dgm:t>
        <a:bodyPr/>
        <a:lstStyle/>
        <a:p>
          <a:endParaRPr lang="en-US"/>
        </a:p>
      </dgm:t>
    </dgm:pt>
    <dgm:pt modelId="{804186B9-4CFF-4ACD-B618-FD2AAA0CCC26}" type="sibTrans" cxnId="{E79C2F37-CBFE-4074-914F-79B76B2211FD}">
      <dgm:prSet/>
      <dgm:spPr/>
      <dgm:t>
        <a:bodyPr/>
        <a:lstStyle/>
        <a:p>
          <a:endParaRPr lang="en-US"/>
        </a:p>
      </dgm:t>
    </dgm:pt>
    <dgm:pt modelId="{BABBD429-A6B9-426E-8516-695CBB7C5076}">
      <dgm:prSet custT="1"/>
      <dgm:spPr/>
      <dgm:t>
        <a:bodyPr/>
        <a:lstStyle/>
        <a:p>
          <a:pPr algn="ctr"/>
          <a:r>
            <a:rPr lang="en-US" sz="1800" dirty="0"/>
            <a:t>from the examples of others.</a:t>
          </a:r>
        </a:p>
      </dgm:t>
    </dgm:pt>
    <dgm:pt modelId="{C4960E8A-FAAD-4847-8B56-C067B80FCEE2}" type="parTrans" cxnId="{FC7E9D15-97D7-4CCB-810F-33F8CD51405C}">
      <dgm:prSet/>
      <dgm:spPr/>
      <dgm:t>
        <a:bodyPr/>
        <a:lstStyle/>
        <a:p>
          <a:endParaRPr lang="en-US"/>
        </a:p>
      </dgm:t>
    </dgm:pt>
    <dgm:pt modelId="{3D4B835D-F930-4AE8-A12F-0494158871AD}" type="sibTrans" cxnId="{FC7E9D15-97D7-4CCB-810F-33F8CD51405C}">
      <dgm:prSet/>
      <dgm:spPr/>
      <dgm:t>
        <a:bodyPr/>
        <a:lstStyle/>
        <a:p>
          <a:endParaRPr lang="en-US"/>
        </a:p>
      </dgm:t>
    </dgm:pt>
    <dgm:pt modelId="{BFDF9926-A35D-4529-8FD2-80E3C067C811}">
      <dgm:prSet/>
      <dgm:spPr/>
      <dgm:t>
        <a:bodyPr/>
        <a:lstStyle/>
        <a:p>
          <a:r>
            <a:rPr lang="en-US"/>
            <a:t>Be</a:t>
          </a:r>
        </a:p>
      </dgm:t>
    </dgm:pt>
    <dgm:pt modelId="{8F4313F7-94CD-48FE-92E3-0892085F1A46}" type="parTrans" cxnId="{FDD0C7E9-9261-4A11-A931-68D87491E0D8}">
      <dgm:prSet/>
      <dgm:spPr/>
      <dgm:t>
        <a:bodyPr/>
        <a:lstStyle/>
        <a:p>
          <a:endParaRPr lang="en-US"/>
        </a:p>
      </dgm:t>
    </dgm:pt>
    <dgm:pt modelId="{82922D75-CB10-4073-883E-3BA355D128C2}" type="sibTrans" cxnId="{FDD0C7E9-9261-4A11-A931-68D87491E0D8}">
      <dgm:prSet/>
      <dgm:spPr/>
      <dgm:t>
        <a:bodyPr/>
        <a:lstStyle/>
        <a:p>
          <a:endParaRPr lang="en-US"/>
        </a:p>
      </dgm:t>
    </dgm:pt>
    <dgm:pt modelId="{B716EF3D-D048-477F-B146-ADD1F92EA1C9}">
      <dgm:prSet custT="1"/>
      <dgm:spPr/>
      <dgm:t>
        <a:bodyPr/>
        <a:lstStyle/>
        <a:p>
          <a:pPr algn="ctr"/>
          <a:r>
            <a:rPr lang="en-US" sz="1800" dirty="0"/>
            <a:t>convinced of your identity.</a:t>
          </a:r>
        </a:p>
      </dgm:t>
    </dgm:pt>
    <dgm:pt modelId="{C41D84AA-98F6-4BE1-90F0-CB7759205BD8}" type="parTrans" cxnId="{0C53DE77-328A-465B-B1E7-CC78F583C983}">
      <dgm:prSet/>
      <dgm:spPr/>
      <dgm:t>
        <a:bodyPr/>
        <a:lstStyle/>
        <a:p>
          <a:endParaRPr lang="en-US"/>
        </a:p>
      </dgm:t>
    </dgm:pt>
    <dgm:pt modelId="{7EB54B1A-0E49-4595-9EF8-EC53A6BE51FD}" type="sibTrans" cxnId="{0C53DE77-328A-465B-B1E7-CC78F583C983}">
      <dgm:prSet/>
      <dgm:spPr/>
      <dgm:t>
        <a:bodyPr/>
        <a:lstStyle/>
        <a:p>
          <a:endParaRPr lang="en-US"/>
        </a:p>
      </dgm:t>
    </dgm:pt>
    <dgm:pt modelId="{DAB7C801-7CF3-B641-B47E-7E7418F04AB6}" type="pres">
      <dgm:prSet presAssocID="{3B7EE146-B5FA-4F68-BDFE-A4F459D12B44}" presName="Name0" presStyleCnt="0">
        <dgm:presLayoutVars>
          <dgm:dir/>
          <dgm:animLvl val="lvl"/>
          <dgm:resizeHandles val="exact"/>
        </dgm:presLayoutVars>
      </dgm:prSet>
      <dgm:spPr/>
    </dgm:pt>
    <dgm:pt modelId="{324755B0-57E3-0F43-8BD5-2FBAD3EEDC1C}" type="pres">
      <dgm:prSet presAssocID="{5EE6C0CF-BB4E-4327-9F73-76240608CF5E}" presName="linNode" presStyleCnt="0"/>
      <dgm:spPr/>
    </dgm:pt>
    <dgm:pt modelId="{D62E1C92-ABD5-3041-A3A5-96167EC0CEB6}" type="pres">
      <dgm:prSet presAssocID="{5EE6C0CF-BB4E-4327-9F73-76240608CF5E}" presName="parentText" presStyleLbl="solidFgAcc1" presStyleIdx="0" presStyleCnt="9">
        <dgm:presLayoutVars>
          <dgm:chMax val="1"/>
          <dgm:bulletEnabled/>
        </dgm:presLayoutVars>
      </dgm:prSet>
      <dgm:spPr/>
    </dgm:pt>
    <dgm:pt modelId="{CC6C7F59-7742-0041-8D69-351EB323D7F3}" type="pres">
      <dgm:prSet presAssocID="{5EE6C0CF-BB4E-4327-9F73-76240608CF5E}" presName="descendantText" presStyleLbl="alignNode1" presStyleIdx="0" presStyleCnt="9">
        <dgm:presLayoutVars>
          <dgm:bulletEnabled/>
        </dgm:presLayoutVars>
      </dgm:prSet>
      <dgm:spPr/>
    </dgm:pt>
    <dgm:pt modelId="{EB434B30-8F0D-6C44-A182-599B91B88802}" type="pres">
      <dgm:prSet presAssocID="{8BD8667A-ABA0-4568-9097-C7C8E4459116}" presName="sp" presStyleCnt="0"/>
      <dgm:spPr/>
    </dgm:pt>
    <dgm:pt modelId="{755CE07C-6026-0A41-A258-B2AC9BD6BCBD}" type="pres">
      <dgm:prSet presAssocID="{6A3D76F4-35EE-4DD1-95B7-FEFA094EB559}" presName="linNode" presStyleCnt="0"/>
      <dgm:spPr/>
    </dgm:pt>
    <dgm:pt modelId="{DBF8A52E-3C08-DD40-8828-93DE04D449B3}" type="pres">
      <dgm:prSet presAssocID="{6A3D76F4-35EE-4DD1-95B7-FEFA094EB559}" presName="parentText" presStyleLbl="solidFgAcc1" presStyleIdx="1" presStyleCnt="9">
        <dgm:presLayoutVars>
          <dgm:chMax val="1"/>
          <dgm:bulletEnabled/>
        </dgm:presLayoutVars>
      </dgm:prSet>
      <dgm:spPr/>
    </dgm:pt>
    <dgm:pt modelId="{F1F5B390-AAAE-9344-907A-9C4B53307586}" type="pres">
      <dgm:prSet presAssocID="{6A3D76F4-35EE-4DD1-95B7-FEFA094EB559}" presName="descendantText" presStyleLbl="alignNode1" presStyleIdx="1" presStyleCnt="9">
        <dgm:presLayoutVars>
          <dgm:bulletEnabled/>
        </dgm:presLayoutVars>
      </dgm:prSet>
      <dgm:spPr/>
    </dgm:pt>
    <dgm:pt modelId="{124540C8-4870-0B42-A001-C91C45DF61F6}" type="pres">
      <dgm:prSet presAssocID="{405B6D51-485B-4414-A222-A09DEB126977}" presName="sp" presStyleCnt="0"/>
      <dgm:spPr/>
    </dgm:pt>
    <dgm:pt modelId="{B123F34C-8726-5643-99AC-BAD7DF25E0B2}" type="pres">
      <dgm:prSet presAssocID="{146C7322-0B0B-44E9-9B06-B9EF202332D5}" presName="linNode" presStyleCnt="0"/>
      <dgm:spPr/>
    </dgm:pt>
    <dgm:pt modelId="{D061CBC6-B6CC-7241-8A56-5842190E4DD2}" type="pres">
      <dgm:prSet presAssocID="{146C7322-0B0B-44E9-9B06-B9EF202332D5}" presName="parentText" presStyleLbl="solidFgAcc1" presStyleIdx="2" presStyleCnt="9">
        <dgm:presLayoutVars>
          <dgm:chMax val="1"/>
          <dgm:bulletEnabled/>
        </dgm:presLayoutVars>
      </dgm:prSet>
      <dgm:spPr/>
    </dgm:pt>
    <dgm:pt modelId="{7A88C554-D793-754E-ABB2-A6E2AC46D7A4}" type="pres">
      <dgm:prSet presAssocID="{146C7322-0B0B-44E9-9B06-B9EF202332D5}" presName="descendantText" presStyleLbl="alignNode1" presStyleIdx="2" presStyleCnt="9">
        <dgm:presLayoutVars>
          <dgm:bulletEnabled/>
        </dgm:presLayoutVars>
      </dgm:prSet>
      <dgm:spPr/>
    </dgm:pt>
    <dgm:pt modelId="{8D93224E-BFE8-AD4C-9C65-F5FEB9C1E77A}" type="pres">
      <dgm:prSet presAssocID="{7E27224A-0B85-4A10-AE2F-8C32050D446E}" presName="sp" presStyleCnt="0"/>
      <dgm:spPr/>
    </dgm:pt>
    <dgm:pt modelId="{F0CC2AA7-7B39-934F-BEFC-E0E3B9F6D5FA}" type="pres">
      <dgm:prSet presAssocID="{3182B0C0-6C42-44BD-B512-D33C4BAC0A21}" presName="linNode" presStyleCnt="0"/>
      <dgm:spPr/>
    </dgm:pt>
    <dgm:pt modelId="{F53C9F6B-902F-764E-AEF7-6850354EBF4B}" type="pres">
      <dgm:prSet presAssocID="{3182B0C0-6C42-44BD-B512-D33C4BAC0A21}" presName="parentText" presStyleLbl="solidFgAcc1" presStyleIdx="3" presStyleCnt="9">
        <dgm:presLayoutVars>
          <dgm:chMax val="1"/>
          <dgm:bulletEnabled/>
        </dgm:presLayoutVars>
      </dgm:prSet>
      <dgm:spPr/>
    </dgm:pt>
    <dgm:pt modelId="{4F3BA63C-D83B-9E41-905A-D74D570800CD}" type="pres">
      <dgm:prSet presAssocID="{3182B0C0-6C42-44BD-B512-D33C4BAC0A21}" presName="descendantText" presStyleLbl="alignNode1" presStyleIdx="3" presStyleCnt="9">
        <dgm:presLayoutVars>
          <dgm:bulletEnabled/>
        </dgm:presLayoutVars>
      </dgm:prSet>
      <dgm:spPr/>
    </dgm:pt>
    <dgm:pt modelId="{8D32A9AE-F14F-8449-A4C6-F34903EAAF38}" type="pres">
      <dgm:prSet presAssocID="{68A6B4EC-7AEC-4FD1-A5D1-6D673F54B6AB}" presName="sp" presStyleCnt="0"/>
      <dgm:spPr/>
    </dgm:pt>
    <dgm:pt modelId="{5BA13617-8D34-E94B-9EDC-CE4454D7D18F}" type="pres">
      <dgm:prSet presAssocID="{B6BA70CE-708E-4F1A-8EC9-89D4C3507481}" presName="linNode" presStyleCnt="0"/>
      <dgm:spPr/>
    </dgm:pt>
    <dgm:pt modelId="{12B3D186-DFBF-0545-8A31-B759C8633C1E}" type="pres">
      <dgm:prSet presAssocID="{B6BA70CE-708E-4F1A-8EC9-89D4C3507481}" presName="parentText" presStyleLbl="solidFgAcc1" presStyleIdx="4" presStyleCnt="9">
        <dgm:presLayoutVars>
          <dgm:chMax val="1"/>
          <dgm:bulletEnabled/>
        </dgm:presLayoutVars>
      </dgm:prSet>
      <dgm:spPr/>
    </dgm:pt>
    <dgm:pt modelId="{9B1B917A-12C6-4242-B16A-C7F0C521333C}" type="pres">
      <dgm:prSet presAssocID="{B6BA70CE-708E-4F1A-8EC9-89D4C3507481}" presName="descendantText" presStyleLbl="alignNode1" presStyleIdx="4" presStyleCnt="9">
        <dgm:presLayoutVars>
          <dgm:bulletEnabled/>
        </dgm:presLayoutVars>
      </dgm:prSet>
      <dgm:spPr/>
    </dgm:pt>
    <dgm:pt modelId="{16608830-161C-7D4A-8373-361EEEB279D8}" type="pres">
      <dgm:prSet presAssocID="{0F9A817C-99F8-47D1-859E-CF1B268322F6}" presName="sp" presStyleCnt="0"/>
      <dgm:spPr/>
    </dgm:pt>
    <dgm:pt modelId="{146CBF40-0E92-F342-B55D-85A7DA8FA3EB}" type="pres">
      <dgm:prSet presAssocID="{2F9235CC-8795-4511-BAB6-AA43F4925A59}" presName="linNode" presStyleCnt="0"/>
      <dgm:spPr/>
    </dgm:pt>
    <dgm:pt modelId="{91833F50-828A-EE41-9BCC-A5A4995122F4}" type="pres">
      <dgm:prSet presAssocID="{2F9235CC-8795-4511-BAB6-AA43F4925A59}" presName="parentText" presStyleLbl="solidFgAcc1" presStyleIdx="5" presStyleCnt="9">
        <dgm:presLayoutVars>
          <dgm:chMax val="1"/>
          <dgm:bulletEnabled/>
        </dgm:presLayoutVars>
      </dgm:prSet>
      <dgm:spPr/>
    </dgm:pt>
    <dgm:pt modelId="{6498C337-734F-2341-87B2-1A4D10A5B70D}" type="pres">
      <dgm:prSet presAssocID="{2F9235CC-8795-4511-BAB6-AA43F4925A59}" presName="descendantText" presStyleLbl="alignNode1" presStyleIdx="5" presStyleCnt="9">
        <dgm:presLayoutVars>
          <dgm:bulletEnabled/>
        </dgm:presLayoutVars>
      </dgm:prSet>
      <dgm:spPr/>
    </dgm:pt>
    <dgm:pt modelId="{63A45D94-3153-A843-BC2C-B0F428FFD810}" type="pres">
      <dgm:prSet presAssocID="{09530994-32F7-4324-9B51-1034F08A0B18}" presName="sp" presStyleCnt="0"/>
      <dgm:spPr/>
    </dgm:pt>
    <dgm:pt modelId="{84E73FE6-D180-5E45-9362-18041096FF13}" type="pres">
      <dgm:prSet presAssocID="{DD309BC1-05D2-4397-81B1-3A1773A8BE52}" presName="linNode" presStyleCnt="0"/>
      <dgm:spPr/>
    </dgm:pt>
    <dgm:pt modelId="{510BAA04-CE48-9E41-84C0-904DB930E14D}" type="pres">
      <dgm:prSet presAssocID="{DD309BC1-05D2-4397-81B1-3A1773A8BE52}" presName="parentText" presStyleLbl="solidFgAcc1" presStyleIdx="6" presStyleCnt="9">
        <dgm:presLayoutVars>
          <dgm:chMax val="1"/>
          <dgm:bulletEnabled/>
        </dgm:presLayoutVars>
      </dgm:prSet>
      <dgm:spPr/>
    </dgm:pt>
    <dgm:pt modelId="{EFA7014F-B1B2-0D4A-9F33-D3414A15D43C}" type="pres">
      <dgm:prSet presAssocID="{DD309BC1-05D2-4397-81B1-3A1773A8BE52}" presName="descendantText" presStyleLbl="alignNode1" presStyleIdx="6" presStyleCnt="9">
        <dgm:presLayoutVars>
          <dgm:bulletEnabled/>
        </dgm:presLayoutVars>
      </dgm:prSet>
      <dgm:spPr/>
    </dgm:pt>
    <dgm:pt modelId="{DFD5C4F1-B589-4B43-AEF8-8A57E665BF14}" type="pres">
      <dgm:prSet presAssocID="{B0142E6D-9D80-4B12-8F51-BA3228F4CC34}" presName="sp" presStyleCnt="0"/>
      <dgm:spPr/>
    </dgm:pt>
    <dgm:pt modelId="{1A59FD5B-7BBA-9E41-9CA8-DA74D8097C26}" type="pres">
      <dgm:prSet presAssocID="{52D52CB2-84AB-491F-A0B8-42EF86934CD4}" presName="linNode" presStyleCnt="0"/>
      <dgm:spPr/>
    </dgm:pt>
    <dgm:pt modelId="{5E94F364-8086-9C4E-8615-3D39F8086311}" type="pres">
      <dgm:prSet presAssocID="{52D52CB2-84AB-491F-A0B8-42EF86934CD4}" presName="parentText" presStyleLbl="solidFgAcc1" presStyleIdx="7" presStyleCnt="9">
        <dgm:presLayoutVars>
          <dgm:chMax val="1"/>
          <dgm:bulletEnabled/>
        </dgm:presLayoutVars>
      </dgm:prSet>
      <dgm:spPr/>
    </dgm:pt>
    <dgm:pt modelId="{A032E707-24A6-074B-B996-C1950B1F25B7}" type="pres">
      <dgm:prSet presAssocID="{52D52CB2-84AB-491F-A0B8-42EF86934CD4}" presName="descendantText" presStyleLbl="alignNode1" presStyleIdx="7" presStyleCnt="9">
        <dgm:presLayoutVars>
          <dgm:bulletEnabled/>
        </dgm:presLayoutVars>
      </dgm:prSet>
      <dgm:spPr/>
    </dgm:pt>
    <dgm:pt modelId="{0C9B6B8C-4269-8044-BCD7-94A6E296E64A}" type="pres">
      <dgm:prSet presAssocID="{804186B9-4CFF-4ACD-B618-FD2AAA0CCC26}" presName="sp" presStyleCnt="0"/>
      <dgm:spPr/>
    </dgm:pt>
    <dgm:pt modelId="{3619D346-D0C9-7A43-8695-AB656EDF3E4D}" type="pres">
      <dgm:prSet presAssocID="{BFDF9926-A35D-4529-8FD2-80E3C067C811}" presName="linNode" presStyleCnt="0"/>
      <dgm:spPr/>
    </dgm:pt>
    <dgm:pt modelId="{3829E573-73A6-BB47-AA19-9D629A3CC4C8}" type="pres">
      <dgm:prSet presAssocID="{BFDF9926-A35D-4529-8FD2-80E3C067C811}" presName="parentText" presStyleLbl="solidFgAcc1" presStyleIdx="8" presStyleCnt="9">
        <dgm:presLayoutVars>
          <dgm:chMax val="1"/>
          <dgm:bulletEnabled/>
        </dgm:presLayoutVars>
      </dgm:prSet>
      <dgm:spPr/>
    </dgm:pt>
    <dgm:pt modelId="{3855EF2A-162C-B745-A6E2-9B72224723DE}" type="pres">
      <dgm:prSet presAssocID="{BFDF9926-A35D-4529-8FD2-80E3C067C811}" presName="descendantText" presStyleLbl="alignNode1" presStyleIdx="8" presStyleCnt="9">
        <dgm:presLayoutVars>
          <dgm:bulletEnabled/>
        </dgm:presLayoutVars>
      </dgm:prSet>
      <dgm:spPr/>
    </dgm:pt>
  </dgm:ptLst>
  <dgm:cxnLst>
    <dgm:cxn modelId="{3BCA5601-5CCD-487A-8CEC-5379380FBF22}" srcId="{3B7EE146-B5FA-4F68-BDFE-A4F459D12B44}" destId="{2F9235CC-8795-4511-BAB6-AA43F4925A59}" srcOrd="5" destOrd="0" parTransId="{9BB8050D-13F7-4F76-A1BD-EB039FF3D6F3}" sibTransId="{09530994-32F7-4324-9B51-1034F08A0B18}"/>
    <dgm:cxn modelId="{CF047402-C0AB-5448-B66E-635FCC4BC7AD}" type="presOf" srcId="{B716EF3D-D048-477F-B146-ADD1F92EA1C9}" destId="{3855EF2A-162C-B745-A6E2-9B72224723DE}" srcOrd="0" destOrd="0" presId="urn:microsoft.com/office/officeart/2016/7/layout/VerticalHollowActionList"/>
    <dgm:cxn modelId="{8D7E0904-999C-4CD2-93B7-69E35744D18B}" srcId="{3B7EE146-B5FA-4F68-BDFE-A4F459D12B44}" destId="{B6BA70CE-708E-4F1A-8EC9-89D4C3507481}" srcOrd="4" destOrd="0" parTransId="{75899D77-16A1-45C6-9B10-2749C63CB0DD}" sibTransId="{0F9A817C-99F8-47D1-859E-CF1B268322F6}"/>
    <dgm:cxn modelId="{1BC1A904-FE49-4893-B6F8-EC22243DE94A}" srcId="{3182B0C0-6C42-44BD-B512-D33C4BAC0A21}" destId="{5BCB7B41-41DC-4EF8-9B30-A02AC2E55AB8}" srcOrd="0" destOrd="0" parTransId="{54040C80-C807-4459-8599-CB3AFB0B4F48}" sibTransId="{AB30A90E-8303-4419-AEB7-D09F44D07853}"/>
    <dgm:cxn modelId="{EF57DF06-670B-4282-B8BC-B1F0942AC9C9}" srcId="{3B7EE146-B5FA-4F68-BDFE-A4F459D12B44}" destId="{DD309BC1-05D2-4397-81B1-3A1773A8BE52}" srcOrd="6" destOrd="0" parTransId="{12CE820C-01D3-4D39-9D49-16B98F35C779}" sibTransId="{B0142E6D-9D80-4B12-8F51-BA3228F4CC34}"/>
    <dgm:cxn modelId="{FC7E9D15-97D7-4CCB-810F-33F8CD51405C}" srcId="{52D52CB2-84AB-491F-A0B8-42EF86934CD4}" destId="{BABBD429-A6B9-426E-8516-695CBB7C5076}" srcOrd="0" destOrd="0" parTransId="{C4960E8A-FAAD-4847-8B56-C067B80FCEE2}" sibTransId="{3D4B835D-F930-4AE8-A12F-0494158871AD}"/>
    <dgm:cxn modelId="{84C5BF15-CF6A-41DB-BD6E-2F1F3031A2D6}" srcId="{146C7322-0B0B-44E9-9B06-B9EF202332D5}" destId="{F385D66A-C6F9-48B8-8488-1B91B937CFE7}" srcOrd="0" destOrd="0" parTransId="{0CC20E21-16F6-44FF-A794-41BBA0504097}" sibTransId="{07FE33E2-D4DE-4127-B215-6AF2009A0FB1}"/>
    <dgm:cxn modelId="{FC8B9D28-1E1A-485D-B29E-2F8A3D30AD5A}" srcId="{3B7EE146-B5FA-4F68-BDFE-A4F459D12B44}" destId="{6A3D76F4-35EE-4DD1-95B7-FEFA094EB559}" srcOrd="1" destOrd="0" parTransId="{34A013A7-FD7C-4E15-B143-C6305A210DCC}" sibTransId="{405B6D51-485B-4414-A222-A09DEB126977}"/>
    <dgm:cxn modelId="{E79C2F37-CBFE-4074-914F-79B76B2211FD}" srcId="{3B7EE146-B5FA-4F68-BDFE-A4F459D12B44}" destId="{52D52CB2-84AB-491F-A0B8-42EF86934CD4}" srcOrd="7" destOrd="0" parTransId="{9DB4DD13-9F23-4A40-9E19-D1A10E87FE13}" sibTransId="{804186B9-4CFF-4ACD-B618-FD2AAA0CCC26}"/>
    <dgm:cxn modelId="{968F1A3E-0668-6D4C-A2D2-67F8230F70AA}" type="presOf" srcId="{DD309BC1-05D2-4397-81B1-3A1773A8BE52}" destId="{510BAA04-CE48-9E41-84C0-904DB930E14D}" srcOrd="0" destOrd="0" presId="urn:microsoft.com/office/officeart/2016/7/layout/VerticalHollowActionList"/>
    <dgm:cxn modelId="{1C1AAC64-BB10-D04A-B655-B5FF22469D77}" type="presOf" srcId="{AE119A51-8B85-4C39-A8A0-4D2281F21AC8}" destId="{F1F5B390-AAAE-9344-907A-9C4B53307586}" srcOrd="0" destOrd="0" presId="urn:microsoft.com/office/officeart/2016/7/layout/VerticalHollowActionList"/>
    <dgm:cxn modelId="{E5948B6C-A3E4-4737-9A32-8E4586A83CC3}" srcId="{2F9235CC-8795-4511-BAB6-AA43F4925A59}" destId="{D30CE056-F983-40B0-AABD-522DE6EDF424}" srcOrd="0" destOrd="0" parTransId="{DB26CB71-F19E-41CA-8C95-834BF353C060}" sibTransId="{2504382D-9C20-4E3B-BB2C-BEFECF87F17B}"/>
    <dgm:cxn modelId="{F4359A4F-91BC-4F42-8783-A18CC3FF49F1}" type="presOf" srcId="{FD5CC708-774E-4FF7-B903-DFB2F0F29892}" destId="{9B1B917A-12C6-4242-B16A-C7F0C521333C}" srcOrd="0" destOrd="0" presId="urn:microsoft.com/office/officeart/2016/7/layout/VerticalHollowActionList"/>
    <dgm:cxn modelId="{0CF44870-742C-EA4B-8A27-5847C64B3FC2}" type="presOf" srcId="{F385D66A-C6F9-48B8-8488-1B91B937CFE7}" destId="{7A88C554-D793-754E-ABB2-A6E2AC46D7A4}" srcOrd="0" destOrd="0" presId="urn:microsoft.com/office/officeart/2016/7/layout/VerticalHollowActionList"/>
    <dgm:cxn modelId="{8DBD1572-F0A4-034C-90F3-C53F373BA67F}" type="presOf" srcId="{3182B0C0-6C42-44BD-B512-D33C4BAC0A21}" destId="{F53C9F6B-902F-764E-AEF7-6850354EBF4B}" srcOrd="0" destOrd="0" presId="urn:microsoft.com/office/officeart/2016/7/layout/VerticalHollowActionList"/>
    <dgm:cxn modelId="{0C53DE77-328A-465B-B1E7-CC78F583C983}" srcId="{BFDF9926-A35D-4529-8FD2-80E3C067C811}" destId="{B716EF3D-D048-477F-B146-ADD1F92EA1C9}" srcOrd="0" destOrd="0" parTransId="{C41D84AA-98F6-4BE1-90F0-CB7759205BD8}" sibTransId="{7EB54B1A-0E49-4595-9EF8-EC53A6BE51FD}"/>
    <dgm:cxn modelId="{741BC359-1DDA-B44A-B32A-81CD7C281C09}" type="presOf" srcId="{6A3D76F4-35EE-4DD1-95B7-FEFA094EB559}" destId="{DBF8A52E-3C08-DD40-8828-93DE04D449B3}" srcOrd="0" destOrd="0" presId="urn:microsoft.com/office/officeart/2016/7/layout/VerticalHollowActionList"/>
    <dgm:cxn modelId="{16741088-B814-4CFA-927F-1936341C008F}" srcId="{5EE6C0CF-BB4E-4327-9F73-76240608CF5E}" destId="{90F2EAAD-08BB-445C-A586-7AC4B3061289}" srcOrd="0" destOrd="0" parTransId="{CFFDC063-7C47-4EBE-B345-501F522169E7}" sibTransId="{C63A7692-19DF-463D-B3B0-B3CB2C647D21}"/>
    <dgm:cxn modelId="{F7842092-D310-2B41-9E98-F61726C79E35}" type="presOf" srcId="{3B7EE146-B5FA-4F68-BDFE-A4F459D12B44}" destId="{DAB7C801-7CF3-B641-B47E-7E7418F04AB6}" srcOrd="0" destOrd="0" presId="urn:microsoft.com/office/officeart/2016/7/layout/VerticalHollowActionList"/>
    <dgm:cxn modelId="{E1D67C92-6D38-3E40-8879-7A255951B70F}" type="presOf" srcId="{90F2EAAD-08BB-445C-A586-7AC4B3061289}" destId="{CC6C7F59-7742-0041-8D69-351EB323D7F3}" srcOrd="0" destOrd="0" presId="urn:microsoft.com/office/officeart/2016/7/layout/VerticalHollowActionList"/>
    <dgm:cxn modelId="{8A2CC399-49E2-694D-AA1B-4BB83CE78AC4}" type="presOf" srcId="{2F9235CC-8795-4511-BAB6-AA43F4925A59}" destId="{91833F50-828A-EE41-9BCC-A5A4995122F4}" srcOrd="0" destOrd="0" presId="urn:microsoft.com/office/officeart/2016/7/layout/VerticalHollowActionList"/>
    <dgm:cxn modelId="{C2406FA4-C3D9-473D-8818-7BF047EA5C3D}" srcId="{6A3D76F4-35EE-4DD1-95B7-FEFA094EB559}" destId="{AE119A51-8B85-4C39-A8A0-4D2281F21AC8}" srcOrd="0" destOrd="0" parTransId="{DF835537-3940-4CC0-BD3A-CB0CADD5FFB4}" sibTransId="{1DAA9CBF-12FE-424A-8801-F651116F76C6}"/>
    <dgm:cxn modelId="{4615ECB0-81E5-3640-9504-005778177C9E}" type="presOf" srcId="{5BCB7B41-41DC-4EF8-9B30-A02AC2E55AB8}" destId="{4F3BA63C-D83B-9E41-905A-D74D570800CD}" srcOrd="0" destOrd="0" presId="urn:microsoft.com/office/officeart/2016/7/layout/VerticalHollowActionList"/>
    <dgm:cxn modelId="{5624BCB1-8E65-9445-A9AF-CEE69D045039}" type="presOf" srcId="{BABBD429-A6B9-426E-8516-695CBB7C5076}" destId="{A032E707-24A6-074B-B996-C1950B1F25B7}" srcOrd="0" destOrd="0" presId="urn:microsoft.com/office/officeart/2016/7/layout/VerticalHollowActionList"/>
    <dgm:cxn modelId="{57622BB4-024D-A943-8A6B-0F1B9A80F423}" type="presOf" srcId="{BFDF9926-A35D-4529-8FD2-80E3C067C811}" destId="{3829E573-73A6-BB47-AA19-9D629A3CC4C8}" srcOrd="0" destOrd="0" presId="urn:microsoft.com/office/officeart/2016/7/layout/VerticalHollowActionList"/>
    <dgm:cxn modelId="{4D5C4BB4-FBF5-4F40-A0A8-7D3E660CF0CD}" srcId="{B6BA70CE-708E-4F1A-8EC9-89D4C3507481}" destId="{FD5CC708-774E-4FF7-B903-DFB2F0F29892}" srcOrd="0" destOrd="0" parTransId="{47C97819-EAC8-4DE9-8AB6-1000B1E0B013}" sibTransId="{0F258EE1-27AD-4C47-A7D9-3324AF97F069}"/>
    <dgm:cxn modelId="{5D9134B7-4CF7-924C-991B-30F158EE02A0}" type="presOf" srcId="{146C7322-0B0B-44E9-9B06-B9EF202332D5}" destId="{D061CBC6-B6CC-7241-8A56-5842190E4DD2}" srcOrd="0" destOrd="0" presId="urn:microsoft.com/office/officeart/2016/7/layout/VerticalHollowActionList"/>
    <dgm:cxn modelId="{69D1B3B8-0F7C-4E01-8EA6-F15B9942B25E}" srcId="{3B7EE146-B5FA-4F68-BDFE-A4F459D12B44}" destId="{3182B0C0-6C42-44BD-B512-D33C4BAC0A21}" srcOrd="3" destOrd="0" parTransId="{D0E4FF67-82B3-4A0B-A9B6-7D06DC466EC7}" sibTransId="{68A6B4EC-7AEC-4FD1-A5D1-6D673F54B6AB}"/>
    <dgm:cxn modelId="{FACDFDC0-3E76-7E43-8D9E-E77985CE747D}" type="presOf" srcId="{C28A532C-724C-4E7E-9FE8-BAEF55784B4F}" destId="{EFA7014F-B1B2-0D4A-9F33-D3414A15D43C}" srcOrd="0" destOrd="0" presId="urn:microsoft.com/office/officeart/2016/7/layout/VerticalHollowActionList"/>
    <dgm:cxn modelId="{294362C2-9D90-4B3F-A2D5-A80FDA4A3675}" srcId="{DD309BC1-05D2-4397-81B1-3A1773A8BE52}" destId="{C28A532C-724C-4E7E-9FE8-BAEF55784B4F}" srcOrd="0" destOrd="0" parTransId="{CA3786B1-CDBC-4218-85EE-738320DE04D1}" sibTransId="{81A6A6A4-6E5C-4EB4-8EDA-C77147321D87}"/>
    <dgm:cxn modelId="{34276CC7-2296-3349-808F-79D68FB21403}" type="presOf" srcId="{B6BA70CE-708E-4F1A-8EC9-89D4C3507481}" destId="{12B3D186-DFBF-0545-8A31-B759C8633C1E}" srcOrd="0" destOrd="0" presId="urn:microsoft.com/office/officeart/2016/7/layout/VerticalHollowActionList"/>
    <dgm:cxn modelId="{6468BFD0-9960-D047-9B0F-41EA371ABD5E}" type="presOf" srcId="{52D52CB2-84AB-491F-A0B8-42EF86934CD4}" destId="{5E94F364-8086-9C4E-8615-3D39F8086311}" srcOrd="0" destOrd="0" presId="urn:microsoft.com/office/officeart/2016/7/layout/VerticalHollowActionList"/>
    <dgm:cxn modelId="{AA832ADE-7439-DE49-B0AB-75051880BA38}" type="presOf" srcId="{5EE6C0CF-BB4E-4327-9F73-76240608CF5E}" destId="{D62E1C92-ABD5-3041-A3A5-96167EC0CEB6}" srcOrd="0" destOrd="0" presId="urn:microsoft.com/office/officeart/2016/7/layout/VerticalHollowActionList"/>
    <dgm:cxn modelId="{FDD0C7E9-9261-4A11-A931-68D87491E0D8}" srcId="{3B7EE146-B5FA-4F68-BDFE-A4F459D12B44}" destId="{BFDF9926-A35D-4529-8FD2-80E3C067C811}" srcOrd="8" destOrd="0" parTransId="{8F4313F7-94CD-48FE-92E3-0892085F1A46}" sibTransId="{82922D75-CB10-4073-883E-3BA355D128C2}"/>
    <dgm:cxn modelId="{460A12EA-A586-4770-AD15-5D8628D1501E}" srcId="{3B7EE146-B5FA-4F68-BDFE-A4F459D12B44}" destId="{146C7322-0B0B-44E9-9B06-B9EF202332D5}" srcOrd="2" destOrd="0" parTransId="{EA14F500-33B4-49B1-896A-AE958EAC51DC}" sibTransId="{7E27224A-0B85-4A10-AE2F-8C32050D446E}"/>
    <dgm:cxn modelId="{701E41F8-892F-4FE7-842F-9461645136E0}" srcId="{3B7EE146-B5FA-4F68-BDFE-A4F459D12B44}" destId="{5EE6C0CF-BB4E-4327-9F73-76240608CF5E}" srcOrd="0" destOrd="0" parTransId="{D33AB5FD-1880-40EC-A784-726311AEA64C}" sibTransId="{8BD8667A-ABA0-4568-9097-C7C8E4459116}"/>
    <dgm:cxn modelId="{7EA260FD-008F-A34F-904A-AAF96341121B}" type="presOf" srcId="{D30CE056-F983-40B0-AABD-522DE6EDF424}" destId="{6498C337-734F-2341-87B2-1A4D10A5B70D}" srcOrd="0" destOrd="0" presId="urn:microsoft.com/office/officeart/2016/7/layout/VerticalHollowActionList"/>
    <dgm:cxn modelId="{7E05B4A0-9757-4B4C-B225-A3DA203D1BA4}" type="presParOf" srcId="{DAB7C801-7CF3-B641-B47E-7E7418F04AB6}" destId="{324755B0-57E3-0F43-8BD5-2FBAD3EEDC1C}" srcOrd="0" destOrd="0" presId="urn:microsoft.com/office/officeart/2016/7/layout/VerticalHollowActionList"/>
    <dgm:cxn modelId="{DD0022CE-FD0B-BA47-9E3B-B860160B7ADF}" type="presParOf" srcId="{324755B0-57E3-0F43-8BD5-2FBAD3EEDC1C}" destId="{D62E1C92-ABD5-3041-A3A5-96167EC0CEB6}" srcOrd="0" destOrd="0" presId="urn:microsoft.com/office/officeart/2016/7/layout/VerticalHollowActionList"/>
    <dgm:cxn modelId="{B5D91A22-766D-3C43-BB28-20973171CFD0}" type="presParOf" srcId="{324755B0-57E3-0F43-8BD5-2FBAD3EEDC1C}" destId="{CC6C7F59-7742-0041-8D69-351EB323D7F3}" srcOrd="1" destOrd="0" presId="urn:microsoft.com/office/officeart/2016/7/layout/VerticalHollowActionList"/>
    <dgm:cxn modelId="{F105BC62-1CF1-C949-B98A-3A3B90A4CD81}" type="presParOf" srcId="{DAB7C801-7CF3-B641-B47E-7E7418F04AB6}" destId="{EB434B30-8F0D-6C44-A182-599B91B88802}" srcOrd="1" destOrd="0" presId="urn:microsoft.com/office/officeart/2016/7/layout/VerticalHollowActionList"/>
    <dgm:cxn modelId="{3477AFBC-3586-7B46-91D5-579EBB680B21}" type="presParOf" srcId="{DAB7C801-7CF3-B641-B47E-7E7418F04AB6}" destId="{755CE07C-6026-0A41-A258-B2AC9BD6BCBD}" srcOrd="2" destOrd="0" presId="urn:microsoft.com/office/officeart/2016/7/layout/VerticalHollowActionList"/>
    <dgm:cxn modelId="{84A738A6-8499-3249-AFE6-8BC8004B30D5}" type="presParOf" srcId="{755CE07C-6026-0A41-A258-B2AC9BD6BCBD}" destId="{DBF8A52E-3C08-DD40-8828-93DE04D449B3}" srcOrd="0" destOrd="0" presId="urn:microsoft.com/office/officeart/2016/7/layout/VerticalHollowActionList"/>
    <dgm:cxn modelId="{78890F46-0F18-D948-B683-872F3AC66F41}" type="presParOf" srcId="{755CE07C-6026-0A41-A258-B2AC9BD6BCBD}" destId="{F1F5B390-AAAE-9344-907A-9C4B53307586}" srcOrd="1" destOrd="0" presId="urn:microsoft.com/office/officeart/2016/7/layout/VerticalHollowActionList"/>
    <dgm:cxn modelId="{71989B32-F6FB-4D45-B97D-05CE96AD32BA}" type="presParOf" srcId="{DAB7C801-7CF3-B641-B47E-7E7418F04AB6}" destId="{124540C8-4870-0B42-A001-C91C45DF61F6}" srcOrd="3" destOrd="0" presId="urn:microsoft.com/office/officeart/2016/7/layout/VerticalHollowActionList"/>
    <dgm:cxn modelId="{20DA6377-8B8F-5B4A-8132-5A0282D71BE2}" type="presParOf" srcId="{DAB7C801-7CF3-B641-B47E-7E7418F04AB6}" destId="{B123F34C-8726-5643-99AC-BAD7DF25E0B2}" srcOrd="4" destOrd="0" presId="urn:microsoft.com/office/officeart/2016/7/layout/VerticalHollowActionList"/>
    <dgm:cxn modelId="{4DB5EA30-FCCA-6241-B6EB-C062FE2A8AA0}" type="presParOf" srcId="{B123F34C-8726-5643-99AC-BAD7DF25E0B2}" destId="{D061CBC6-B6CC-7241-8A56-5842190E4DD2}" srcOrd="0" destOrd="0" presId="urn:microsoft.com/office/officeart/2016/7/layout/VerticalHollowActionList"/>
    <dgm:cxn modelId="{15BA5EF5-9B9E-F44E-AED9-C4BB5C40B09B}" type="presParOf" srcId="{B123F34C-8726-5643-99AC-BAD7DF25E0B2}" destId="{7A88C554-D793-754E-ABB2-A6E2AC46D7A4}" srcOrd="1" destOrd="0" presId="urn:microsoft.com/office/officeart/2016/7/layout/VerticalHollowActionList"/>
    <dgm:cxn modelId="{EFB9D7C5-077F-0143-85A1-31C4888EC8E6}" type="presParOf" srcId="{DAB7C801-7CF3-B641-B47E-7E7418F04AB6}" destId="{8D93224E-BFE8-AD4C-9C65-F5FEB9C1E77A}" srcOrd="5" destOrd="0" presId="urn:microsoft.com/office/officeart/2016/7/layout/VerticalHollowActionList"/>
    <dgm:cxn modelId="{EABE59BD-4255-BF4D-9003-F6088188DFD8}" type="presParOf" srcId="{DAB7C801-7CF3-B641-B47E-7E7418F04AB6}" destId="{F0CC2AA7-7B39-934F-BEFC-E0E3B9F6D5FA}" srcOrd="6" destOrd="0" presId="urn:microsoft.com/office/officeart/2016/7/layout/VerticalHollowActionList"/>
    <dgm:cxn modelId="{4635FB75-8DB0-7540-AF58-71C679F3773D}" type="presParOf" srcId="{F0CC2AA7-7B39-934F-BEFC-E0E3B9F6D5FA}" destId="{F53C9F6B-902F-764E-AEF7-6850354EBF4B}" srcOrd="0" destOrd="0" presId="urn:microsoft.com/office/officeart/2016/7/layout/VerticalHollowActionList"/>
    <dgm:cxn modelId="{3AF6E1EE-AAC7-B64D-B5F7-A3A141918FDE}" type="presParOf" srcId="{F0CC2AA7-7B39-934F-BEFC-E0E3B9F6D5FA}" destId="{4F3BA63C-D83B-9E41-905A-D74D570800CD}" srcOrd="1" destOrd="0" presId="urn:microsoft.com/office/officeart/2016/7/layout/VerticalHollowActionList"/>
    <dgm:cxn modelId="{B4719F83-9A18-604B-B68C-1B3F8C18947F}" type="presParOf" srcId="{DAB7C801-7CF3-B641-B47E-7E7418F04AB6}" destId="{8D32A9AE-F14F-8449-A4C6-F34903EAAF38}" srcOrd="7" destOrd="0" presId="urn:microsoft.com/office/officeart/2016/7/layout/VerticalHollowActionList"/>
    <dgm:cxn modelId="{81011E35-44A0-264C-8015-24094E44F12D}" type="presParOf" srcId="{DAB7C801-7CF3-B641-B47E-7E7418F04AB6}" destId="{5BA13617-8D34-E94B-9EDC-CE4454D7D18F}" srcOrd="8" destOrd="0" presId="urn:microsoft.com/office/officeart/2016/7/layout/VerticalHollowActionList"/>
    <dgm:cxn modelId="{20F0BD7D-2FDF-8148-B514-C83528956E9D}" type="presParOf" srcId="{5BA13617-8D34-E94B-9EDC-CE4454D7D18F}" destId="{12B3D186-DFBF-0545-8A31-B759C8633C1E}" srcOrd="0" destOrd="0" presId="urn:microsoft.com/office/officeart/2016/7/layout/VerticalHollowActionList"/>
    <dgm:cxn modelId="{63008AEC-7DB1-1946-9EE2-535AAFC5E92B}" type="presParOf" srcId="{5BA13617-8D34-E94B-9EDC-CE4454D7D18F}" destId="{9B1B917A-12C6-4242-B16A-C7F0C521333C}" srcOrd="1" destOrd="0" presId="urn:microsoft.com/office/officeart/2016/7/layout/VerticalHollowActionList"/>
    <dgm:cxn modelId="{AFDFB2C8-20F4-0D44-A969-4CC7420E159E}" type="presParOf" srcId="{DAB7C801-7CF3-B641-B47E-7E7418F04AB6}" destId="{16608830-161C-7D4A-8373-361EEEB279D8}" srcOrd="9" destOrd="0" presId="urn:microsoft.com/office/officeart/2016/7/layout/VerticalHollowActionList"/>
    <dgm:cxn modelId="{7DC67A61-BF58-EE43-991C-EA096EFB07DD}" type="presParOf" srcId="{DAB7C801-7CF3-B641-B47E-7E7418F04AB6}" destId="{146CBF40-0E92-F342-B55D-85A7DA8FA3EB}" srcOrd="10" destOrd="0" presId="urn:microsoft.com/office/officeart/2016/7/layout/VerticalHollowActionList"/>
    <dgm:cxn modelId="{DCAA018F-3F2A-044F-8397-EA319CD50124}" type="presParOf" srcId="{146CBF40-0E92-F342-B55D-85A7DA8FA3EB}" destId="{91833F50-828A-EE41-9BCC-A5A4995122F4}" srcOrd="0" destOrd="0" presId="urn:microsoft.com/office/officeart/2016/7/layout/VerticalHollowActionList"/>
    <dgm:cxn modelId="{D8E4539E-9A4C-AE46-9CA2-6A97B6C75B90}" type="presParOf" srcId="{146CBF40-0E92-F342-B55D-85A7DA8FA3EB}" destId="{6498C337-734F-2341-87B2-1A4D10A5B70D}" srcOrd="1" destOrd="0" presId="urn:microsoft.com/office/officeart/2016/7/layout/VerticalHollowActionList"/>
    <dgm:cxn modelId="{14E7D444-4D77-654F-8B7F-91AD2C94396E}" type="presParOf" srcId="{DAB7C801-7CF3-B641-B47E-7E7418F04AB6}" destId="{63A45D94-3153-A843-BC2C-B0F428FFD810}" srcOrd="11" destOrd="0" presId="urn:microsoft.com/office/officeart/2016/7/layout/VerticalHollowActionList"/>
    <dgm:cxn modelId="{5E1C1EBC-BFEE-754E-9605-8A6D7BCB84E9}" type="presParOf" srcId="{DAB7C801-7CF3-B641-B47E-7E7418F04AB6}" destId="{84E73FE6-D180-5E45-9362-18041096FF13}" srcOrd="12" destOrd="0" presId="urn:microsoft.com/office/officeart/2016/7/layout/VerticalHollowActionList"/>
    <dgm:cxn modelId="{4CBB0A14-4709-E143-83D7-689CC609401D}" type="presParOf" srcId="{84E73FE6-D180-5E45-9362-18041096FF13}" destId="{510BAA04-CE48-9E41-84C0-904DB930E14D}" srcOrd="0" destOrd="0" presId="urn:microsoft.com/office/officeart/2016/7/layout/VerticalHollowActionList"/>
    <dgm:cxn modelId="{8CD0F06F-F2D9-F140-B02D-F1231FFD9AF0}" type="presParOf" srcId="{84E73FE6-D180-5E45-9362-18041096FF13}" destId="{EFA7014F-B1B2-0D4A-9F33-D3414A15D43C}" srcOrd="1" destOrd="0" presId="urn:microsoft.com/office/officeart/2016/7/layout/VerticalHollowActionList"/>
    <dgm:cxn modelId="{0B022090-B966-C543-856E-591F83980689}" type="presParOf" srcId="{DAB7C801-7CF3-B641-B47E-7E7418F04AB6}" destId="{DFD5C4F1-B589-4B43-AEF8-8A57E665BF14}" srcOrd="13" destOrd="0" presId="urn:microsoft.com/office/officeart/2016/7/layout/VerticalHollowActionList"/>
    <dgm:cxn modelId="{E819CC57-779B-1E4E-A884-117DA02A58EC}" type="presParOf" srcId="{DAB7C801-7CF3-B641-B47E-7E7418F04AB6}" destId="{1A59FD5B-7BBA-9E41-9CA8-DA74D8097C26}" srcOrd="14" destOrd="0" presId="urn:microsoft.com/office/officeart/2016/7/layout/VerticalHollowActionList"/>
    <dgm:cxn modelId="{534A918F-A29B-BA41-BBD2-2C162AB66CD6}" type="presParOf" srcId="{1A59FD5B-7BBA-9E41-9CA8-DA74D8097C26}" destId="{5E94F364-8086-9C4E-8615-3D39F8086311}" srcOrd="0" destOrd="0" presId="urn:microsoft.com/office/officeart/2016/7/layout/VerticalHollowActionList"/>
    <dgm:cxn modelId="{F55C87D5-CCFD-294E-B1D6-CD258A89E84B}" type="presParOf" srcId="{1A59FD5B-7BBA-9E41-9CA8-DA74D8097C26}" destId="{A032E707-24A6-074B-B996-C1950B1F25B7}" srcOrd="1" destOrd="0" presId="urn:microsoft.com/office/officeart/2016/7/layout/VerticalHollowActionList"/>
    <dgm:cxn modelId="{1C09FD4F-CF8B-A345-99A5-A09FE84D1576}" type="presParOf" srcId="{DAB7C801-7CF3-B641-B47E-7E7418F04AB6}" destId="{0C9B6B8C-4269-8044-BCD7-94A6E296E64A}" srcOrd="15" destOrd="0" presId="urn:microsoft.com/office/officeart/2016/7/layout/VerticalHollowActionList"/>
    <dgm:cxn modelId="{0F89FB55-C20A-4F4D-BA75-ABEBCC3B4ECB}" type="presParOf" srcId="{DAB7C801-7CF3-B641-B47E-7E7418F04AB6}" destId="{3619D346-D0C9-7A43-8695-AB656EDF3E4D}" srcOrd="16" destOrd="0" presId="urn:microsoft.com/office/officeart/2016/7/layout/VerticalHollowActionList"/>
    <dgm:cxn modelId="{773A5F82-B5F8-3245-84A2-2FCF4D366A20}" type="presParOf" srcId="{3619D346-D0C9-7A43-8695-AB656EDF3E4D}" destId="{3829E573-73A6-BB47-AA19-9D629A3CC4C8}" srcOrd="0" destOrd="0" presId="urn:microsoft.com/office/officeart/2016/7/layout/VerticalHollowActionList"/>
    <dgm:cxn modelId="{48EF32C8-EB93-DC41-8BDC-9F9D960F7E4C}" type="presParOf" srcId="{3619D346-D0C9-7A43-8695-AB656EDF3E4D}" destId="{3855EF2A-162C-B745-A6E2-9B72224723DE}"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C7F59-7742-0041-8D69-351EB323D7F3}">
      <dsp:nvSpPr>
        <dsp:cNvPr id="0" name=""/>
        <dsp:cNvSpPr/>
      </dsp:nvSpPr>
      <dsp:spPr>
        <a:xfrm>
          <a:off x="736971" y="317"/>
          <a:ext cx="2947887" cy="42834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on the faithfulness of God. </a:t>
          </a:r>
        </a:p>
      </dsp:txBody>
      <dsp:txXfrm>
        <a:off x="736971" y="317"/>
        <a:ext cx="2947887" cy="428345"/>
      </dsp:txXfrm>
    </dsp:sp>
    <dsp:sp modelId="{D62E1C92-ABD5-3041-A3A5-96167EC0CEB6}">
      <dsp:nvSpPr>
        <dsp:cNvPr id="0" name=""/>
        <dsp:cNvSpPr/>
      </dsp:nvSpPr>
      <dsp:spPr>
        <a:xfrm>
          <a:off x="0" y="31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Focus</a:t>
          </a:r>
          <a:endParaRPr lang="en-US" sz="1050" kern="1200" dirty="0"/>
        </a:p>
      </dsp:txBody>
      <dsp:txXfrm>
        <a:off x="0" y="317"/>
        <a:ext cx="736971" cy="428345"/>
      </dsp:txXfrm>
    </dsp:sp>
    <dsp:sp modelId="{F1F5B390-AAAE-9344-907A-9C4B53307586}">
      <dsp:nvSpPr>
        <dsp:cNvPr id="0" name=""/>
        <dsp:cNvSpPr/>
      </dsp:nvSpPr>
      <dsp:spPr>
        <a:xfrm>
          <a:off x="736971" y="454363"/>
          <a:ext cx="2947887" cy="428345"/>
        </a:xfrm>
        <a:prstGeom prst="rect">
          <a:avLst/>
        </a:prstGeom>
        <a:gradFill rotWithShape="0">
          <a:gsLst>
            <a:gs pos="0">
              <a:schemeClr val="accent3">
                <a:hueOff val="338825"/>
                <a:satOff val="12500"/>
                <a:lumOff val="-1838"/>
                <a:alphaOff val="0"/>
                <a:lumMod val="110000"/>
                <a:satMod val="105000"/>
                <a:tint val="67000"/>
              </a:schemeClr>
            </a:gs>
            <a:gs pos="50000">
              <a:schemeClr val="accent3">
                <a:hueOff val="338825"/>
                <a:satOff val="12500"/>
                <a:lumOff val="-1838"/>
                <a:alphaOff val="0"/>
                <a:lumMod val="105000"/>
                <a:satMod val="103000"/>
                <a:tint val="73000"/>
              </a:schemeClr>
            </a:gs>
            <a:gs pos="100000">
              <a:schemeClr val="accent3">
                <a:hueOff val="338825"/>
                <a:satOff val="12500"/>
                <a:lumOff val="-1838"/>
                <a:alphaOff val="0"/>
                <a:lumMod val="105000"/>
                <a:satMod val="109000"/>
                <a:tint val="81000"/>
              </a:schemeClr>
            </a:gs>
          </a:gsLst>
          <a:lin ang="5400000" scaled="0"/>
        </a:gradFill>
        <a:ln w="6350" cap="flat" cmpd="sng" algn="ctr">
          <a:solidFill>
            <a:schemeClr val="accent3">
              <a:hueOff val="338825"/>
              <a:satOff val="12500"/>
              <a:lumOff val="-18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stand alone. </a:t>
          </a:r>
        </a:p>
      </dsp:txBody>
      <dsp:txXfrm>
        <a:off x="736971" y="454363"/>
        <a:ext cx="2947887" cy="428345"/>
      </dsp:txXfrm>
    </dsp:sp>
    <dsp:sp modelId="{DBF8A52E-3C08-DD40-8828-93DE04D449B3}">
      <dsp:nvSpPr>
        <dsp:cNvPr id="0" name=""/>
        <dsp:cNvSpPr/>
      </dsp:nvSpPr>
      <dsp:spPr>
        <a:xfrm>
          <a:off x="0" y="454363"/>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338825"/>
              <a:satOff val="12500"/>
              <a:lumOff val="-1838"/>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Don’t</a:t>
          </a:r>
        </a:p>
      </dsp:txBody>
      <dsp:txXfrm>
        <a:off x="0" y="454363"/>
        <a:ext cx="736971" cy="428345"/>
      </dsp:txXfrm>
    </dsp:sp>
    <dsp:sp modelId="{7A88C554-D793-754E-ABB2-A6E2AC46D7A4}">
      <dsp:nvSpPr>
        <dsp:cNvPr id="0" name=""/>
        <dsp:cNvSpPr/>
      </dsp:nvSpPr>
      <dsp:spPr>
        <a:xfrm>
          <a:off x="736971" y="908410"/>
          <a:ext cx="2947887" cy="428345"/>
        </a:xfrm>
        <a:prstGeom prst="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w="6350" cap="flat" cmpd="sng" algn="ctr">
          <a:solidFill>
            <a:schemeClr val="accent3">
              <a:hueOff val="677650"/>
              <a:satOff val="25000"/>
              <a:lumOff val="-36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sober and informed. </a:t>
          </a:r>
        </a:p>
      </dsp:txBody>
      <dsp:txXfrm>
        <a:off x="736971" y="908410"/>
        <a:ext cx="2947887" cy="428345"/>
      </dsp:txXfrm>
    </dsp:sp>
    <dsp:sp modelId="{D061CBC6-B6CC-7241-8A56-5842190E4DD2}">
      <dsp:nvSpPr>
        <dsp:cNvPr id="0" name=""/>
        <dsp:cNvSpPr/>
      </dsp:nvSpPr>
      <dsp:spPr>
        <a:xfrm>
          <a:off x="0" y="90841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677650"/>
              <a:satOff val="25000"/>
              <a:lumOff val="-3676"/>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Stay</a:t>
          </a:r>
          <a:endParaRPr lang="en-US" sz="1400" kern="1200" dirty="0"/>
        </a:p>
      </dsp:txBody>
      <dsp:txXfrm>
        <a:off x="0" y="908410"/>
        <a:ext cx="736971" cy="428345"/>
      </dsp:txXfrm>
    </dsp:sp>
    <dsp:sp modelId="{4F3BA63C-D83B-9E41-905A-D74D570800CD}">
      <dsp:nvSpPr>
        <dsp:cNvPr id="0" name=""/>
        <dsp:cNvSpPr/>
      </dsp:nvSpPr>
      <dsp:spPr>
        <a:xfrm>
          <a:off x="736971" y="1362457"/>
          <a:ext cx="2947887" cy="428345"/>
        </a:xfrm>
        <a:prstGeom prst="rect">
          <a:avLst/>
        </a:prstGeom>
        <a:gradFill rotWithShape="0">
          <a:gsLst>
            <a:gs pos="0">
              <a:schemeClr val="accent3">
                <a:hueOff val="1016475"/>
                <a:satOff val="37500"/>
                <a:lumOff val="-5515"/>
                <a:alphaOff val="0"/>
                <a:lumMod val="110000"/>
                <a:satMod val="105000"/>
                <a:tint val="67000"/>
              </a:schemeClr>
            </a:gs>
            <a:gs pos="50000">
              <a:schemeClr val="accent3">
                <a:hueOff val="1016475"/>
                <a:satOff val="37500"/>
                <a:lumOff val="-5515"/>
                <a:alphaOff val="0"/>
                <a:lumMod val="105000"/>
                <a:satMod val="103000"/>
                <a:tint val="73000"/>
              </a:schemeClr>
            </a:gs>
            <a:gs pos="100000">
              <a:schemeClr val="accent3">
                <a:hueOff val="1016475"/>
                <a:satOff val="37500"/>
                <a:lumOff val="-5515"/>
                <a:alphaOff val="0"/>
                <a:lumMod val="105000"/>
                <a:satMod val="109000"/>
                <a:tint val="81000"/>
              </a:schemeClr>
            </a:gs>
          </a:gsLst>
          <a:lin ang="5400000" scaled="0"/>
        </a:gradFill>
        <a:ln w="6350" cap="flat" cmpd="sng" algn="ctr">
          <a:solidFill>
            <a:schemeClr val="accent3">
              <a:hueOff val="1016475"/>
              <a:satOff val="37500"/>
              <a:lumOff val="-551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 no provisions for the flesh.  </a:t>
          </a:r>
        </a:p>
      </dsp:txBody>
      <dsp:txXfrm>
        <a:off x="736971" y="1362457"/>
        <a:ext cx="2947887" cy="428345"/>
      </dsp:txXfrm>
    </dsp:sp>
    <dsp:sp modelId="{F53C9F6B-902F-764E-AEF7-6850354EBF4B}">
      <dsp:nvSpPr>
        <dsp:cNvPr id="0" name=""/>
        <dsp:cNvSpPr/>
      </dsp:nvSpPr>
      <dsp:spPr>
        <a:xfrm>
          <a:off x="0" y="136245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016475"/>
              <a:satOff val="37500"/>
              <a:lumOff val="-5515"/>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Make</a:t>
          </a:r>
        </a:p>
      </dsp:txBody>
      <dsp:txXfrm>
        <a:off x="0" y="1362457"/>
        <a:ext cx="736971" cy="428345"/>
      </dsp:txXfrm>
    </dsp:sp>
    <dsp:sp modelId="{9B1B917A-12C6-4242-B16A-C7F0C521333C}">
      <dsp:nvSpPr>
        <dsp:cNvPr id="0" name=""/>
        <dsp:cNvSpPr/>
      </dsp:nvSpPr>
      <dsp:spPr>
        <a:xfrm>
          <a:off x="736971" y="1816504"/>
          <a:ext cx="2947887" cy="428345"/>
        </a:xfrm>
        <a:prstGeom prst="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70000"/>
            </a:lnSpc>
            <a:spcBef>
              <a:spcPct val="0"/>
            </a:spcBef>
            <a:spcAft>
              <a:spcPct val="35000"/>
            </a:spcAft>
            <a:buNone/>
          </a:pPr>
          <a:r>
            <a:rPr lang="en-US" sz="1800" kern="1200" dirty="0"/>
            <a:t>the “exit” offered by the Lord</a:t>
          </a:r>
        </a:p>
      </dsp:txBody>
      <dsp:txXfrm>
        <a:off x="736971" y="1816504"/>
        <a:ext cx="2947887" cy="428345"/>
      </dsp:txXfrm>
    </dsp:sp>
    <dsp:sp modelId="{12B3D186-DFBF-0545-8A31-B759C8633C1E}">
      <dsp:nvSpPr>
        <dsp:cNvPr id="0" name=""/>
        <dsp:cNvSpPr/>
      </dsp:nvSpPr>
      <dsp:spPr>
        <a:xfrm>
          <a:off x="0" y="1816504"/>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Take</a:t>
          </a:r>
        </a:p>
      </dsp:txBody>
      <dsp:txXfrm>
        <a:off x="0" y="1816504"/>
        <a:ext cx="736971" cy="428345"/>
      </dsp:txXfrm>
    </dsp:sp>
    <dsp:sp modelId="{6498C337-734F-2341-87B2-1A4D10A5B70D}">
      <dsp:nvSpPr>
        <dsp:cNvPr id="0" name=""/>
        <dsp:cNvSpPr/>
      </dsp:nvSpPr>
      <dsp:spPr>
        <a:xfrm>
          <a:off x="736971" y="2270550"/>
          <a:ext cx="2947887" cy="428345"/>
        </a:xfrm>
        <a:prstGeom prst="rect">
          <a:avLst/>
        </a:prstGeom>
        <a:gradFill rotWithShape="0">
          <a:gsLst>
            <a:gs pos="0">
              <a:schemeClr val="accent3">
                <a:hueOff val="1694124"/>
                <a:satOff val="62500"/>
                <a:lumOff val="-9191"/>
                <a:alphaOff val="0"/>
                <a:lumMod val="110000"/>
                <a:satMod val="105000"/>
                <a:tint val="67000"/>
              </a:schemeClr>
            </a:gs>
            <a:gs pos="50000">
              <a:schemeClr val="accent3">
                <a:hueOff val="1694124"/>
                <a:satOff val="62500"/>
                <a:lumOff val="-9191"/>
                <a:alphaOff val="0"/>
                <a:lumMod val="105000"/>
                <a:satMod val="103000"/>
                <a:tint val="73000"/>
              </a:schemeClr>
            </a:gs>
            <a:gs pos="100000">
              <a:schemeClr val="accent3">
                <a:hueOff val="1694124"/>
                <a:satOff val="62500"/>
                <a:lumOff val="-9191"/>
                <a:alphaOff val="0"/>
                <a:lumMod val="105000"/>
                <a:satMod val="109000"/>
                <a:tint val="81000"/>
              </a:schemeClr>
            </a:gs>
          </a:gsLst>
          <a:lin ang="5400000" scaled="0"/>
        </a:gradFill>
        <a:ln w="6350" cap="flat" cmpd="sng" algn="ctr">
          <a:solidFill>
            <a:schemeClr val="accent3">
              <a:hueOff val="1694124"/>
              <a:satOff val="62500"/>
              <a:lumOff val="-91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self-control </a:t>
          </a:r>
        </a:p>
      </dsp:txBody>
      <dsp:txXfrm>
        <a:off x="736971" y="2270550"/>
        <a:ext cx="2947887" cy="428345"/>
      </dsp:txXfrm>
    </dsp:sp>
    <dsp:sp modelId="{91833F50-828A-EE41-9BCC-A5A4995122F4}">
      <dsp:nvSpPr>
        <dsp:cNvPr id="0" name=""/>
        <dsp:cNvSpPr/>
      </dsp:nvSpPr>
      <dsp:spPr>
        <a:xfrm>
          <a:off x="0" y="227055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694124"/>
              <a:satOff val="62500"/>
              <a:lumOff val="-9191"/>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Exhibit</a:t>
          </a:r>
        </a:p>
      </dsp:txBody>
      <dsp:txXfrm>
        <a:off x="0" y="2270550"/>
        <a:ext cx="736971" cy="428345"/>
      </dsp:txXfrm>
    </dsp:sp>
    <dsp:sp modelId="{EFA7014F-B1B2-0D4A-9F33-D3414A15D43C}">
      <dsp:nvSpPr>
        <dsp:cNvPr id="0" name=""/>
        <dsp:cNvSpPr/>
      </dsp:nvSpPr>
      <dsp:spPr>
        <a:xfrm>
          <a:off x="736971" y="2724597"/>
          <a:ext cx="2947887" cy="428345"/>
        </a:xfrm>
        <a:prstGeom prst="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70000"/>
            </a:lnSpc>
            <a:spcBef>
              <a:spcPct val="0"/>
            </a:spcBef>
            <a:spcAft>
              <a:spcPct val="35000"/>
            </a:spcAft>
            <a:buNone/>
          </a:pPr>
          <a:r>
            <a:rPr lang="en-US" sz="1800" kern="1200" dirty="0"/>
            <a:t>arrogance &amp; negative influences. </a:t>
          </a:r>
        </a:p>
      </dsp:txBody>
      <dsp:txXfrm>
        <a:off x="736971" y="2724597"/>
        <a:ext cx="2947887" cy="428345"/>
      </dsp:txXfrm>
    </dsp:sp>
    <dsp:sp modelId="{510BAA04-CE48-9E41-84C0-904DB930E14D}">
      <dsp:nvSpPr>
        <dsp:cNvPr id="0" name=""/>
        <dsp:cNvSpPr/>
      </dsp:nvSpPr>
      <dsp:spPr>
        <a:xfrm>
          <a:off x="0" y="272459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Flee</a:t>
          </a:r>
        </a:p>
      </dsp:txBody>
      <dsp:txXfrm>
        <a:off x="0" y="2724597"/>
        <a:ext cx="736971" cy="428345"/>
      </dsp:txXfrm>
    </dsp:sp>
    <dsp:sp modelId="{A032E707-24A6-074B-B996-C1950B1F25B7}">
      <dsp:nvSpPr>
        <dsp:cNvPr id="0" name=""/>
        <dsp:cNvSpPr/>
      </dsp:nvSpPr>
      <dsp:spPr>
        <a:xfrm>
          <a:off x="736971" y="3178644"/>
          <a:ext cx="2947887" cy="428345"/>
        </a:xfrm>
        <a:prstGeom prst="rect">
          <a:avLst/>
        </a:prstGeom>
        <a:gradFill rotWithShape="0">
          <a:gsLst>
            <a:gs pos="0">
              <a:schemeClr val="accent3">
                <a:hueOff val="2371774"/>
                <a:satOff val="87500"/>
                <a:lumOff val="-12868"/>
                <a:alphaOff val="0"/>
                <a:lumMod val="110000"/>
                <a:satMod val="105000"/>
                <a:tint val="67000"/>
              </a:schemeClr>
            </a:gs>
            <a:gs pos="50000">
              <a:schemeClr val="accent3">
                <a:hueOff val="2371774"/>
                <a:satOff val="87500"/>
                <a:lumOff val="-12868"/>
                <a:alphaOff val="0"/>
                <a:lumMod val="105000"/>
                <a:satMod val="103000"/>
                <a:tint val="73000"/>
              </a:schemeClr>
            </a:gs>
            <a:gs pos="100000">
              <a:schemeClr val="accent3">
                <a:hueOff val="2371774"/>
                <a:satOff val="87500"/>
                <a:lumOff val="-12868"/>
                <a:alphaOff val="0"/>
                <a:lumMod val="105000"/>
                <a:satMod val="109000"/>
                <a:tint val="81000"/>
              </a:schemeClr>
            </a:gs>
          </a:gsLst>
          <a:lin ang="5400000" scaled="0"/>
        </a:gradFill>
        <a:ln w="6350" cap="flat" cmpd="sng" algn="ctr">
          <a:solidFill>
            <a:schemeClr val="accent3">
              <a:hueOff val="2371774"/>
              <a:satOff val="87500"/>
              <a:lumOff val="-1286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from the examples of others.</a:t>
          </a:r>
        </a:p>
      </dsp:txBody>
      <dsp:txXfrm>
        <a:off x="736971" y="3178644"/>
        <a:ext cx="2947887" cy="428345"/>
      </dsp:txXfrm>
    </dsp:sp>
    <dsp:sp modelId="{5E94F364-8086-9C4E-8615-3D39F8086311}">
      <dsp:nvSpPr>
        <dsp:cNvPr id="0" name=""/>
        <dsp:cNvSpPr/>
      </dsp:nvSpPr>
      <dsp:spPr>
        <a:xfrm>
          <a:off x="0" y="3178644"/>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371774"/>
              <a:satOff val="87500"/>
              <a:lumOff val="-12868"/>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Learn</a:t>
          </a:r>
        </a:p>
      </dsp:txBody>
      <dsp:txXfrm>
        <a:off x="0" y="3178644"/>
        <a:ext cx="736971" cy="428345"/>
      </dsp:txXfrm>
    </dsp:sp>
    <dsp:sp modelId="{3855EF2A-162C-B745-A6E2-9B72224723DE}">
      <dsp:nvSpPr>
        <dsp:cNvPr id="0" name=""/>
        <dsp:cNvSpPr/>
      </dsp:nvSpPr>
      <dsp:spPr>
        <a:xfrm>
          <a:off x="736971" y="3632690"/>
          <a:ext cx="2947887" cy="428345"/>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convinced of your identity.</a:t>
          </a:r>
        </a:p>
      </dsp:txBody>
      <dsp:txXfrm>
        <a:off x="736971" y="3632690"/>
        <a:ext cx="2947887" cy="428345"/>
      </dsp:txXfrm>
    </dsp:sp>
    <dsp:sp modelId="{3829E573-73A6-BB47-AA19-9D629A3CC4C8}">
      <dsp:nvSpPr>
        <dsp:cNvPr id="0" name=""/>
        <dsp:cNvSpPr/>
      </dsp:nvSpPr>
      <dsp:spPr>
        <a:xfrm>
          <a:off x="0" y="363269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a:off x="0" y="3632690"/>
        <a:ext cx="736971" cy="42834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4160937" cy="3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5442348" y="1"/>
            <a:ext cx="4158853" cy="3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1" y="6948717"/>
            <a:ext cx="4160937" cy="36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5442348" y="6948717"/>
            <a:ext cx="4158853" cy="36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Times New Roman" pitchFamily="18" charset="0"/>
              </a:defRPr>
            </a:lvl1pPr>
          </a:lstStyle>
          <a:p>
            <a:pPr>
              <a:defRPr/>
            </a:pPr>
            <a:fld id="{78722183-28E7-4A62-A956-B5CF2CB3BB53}" type="slidenum">
              <a:rPr lang="en-US"/>
              <a:pPr>
                <a:defRPr/>
              </a:pPr>
              <a:t>‹#›</a:t>
            </a:fld>
            <a:endParaRPr lang="en-US"/>
          </a:p>
        </p:txBody>
      </p:sp>
    </p:spTree>
    <p:extLst>
      <p:ext uri="{BB962C8B-B14F-4D97-AF65-F5344CB8AC3E}">
        <p14:creationId xmlns:p14="http://schemas.microsoft.com/office/powerpoint/2010/main" val="251645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1" y="2"/>
            <a:ext cx="4160937" cy="3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Arial" pitchFamily="34" charset="0"/>
              </a:defRPr>
            </a:lvl1pPr>
          </a:lstStyle>
          <a:p>
            <a:pPr>
              <a:defRPr/>
            </a:pPr>
            <a:endParaRPr lang="en-US"/>
          </a:p>
        </p:txBody>
      </p:sp>
      <p:sp>
        <p:nvSpPr>
          <p:cNvPr id="65539" name="Rectangle 1027"/>
          <p:cNvSpPr>
            <a:spLocks noGrp="1" noChangeArrowheads="1"/>
          </p:cNvSpPr>
          <p:nvPr>
            <p:ph type="dt" idx="1"/>
          </p:nvPr>
        </p:nvSpPr>
        <p:spPr bwMode="auto">
          <a:xfrm>
            <a:off x="5442348" y="2"/>
            <a:ext cx="4158853" cy="3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32772" name="Rectangle 1028"/>
          <p:cNvSpPr>
            <a:spLocks noGrp="1" noRot="1" noChangeAspect="1" noChangeArrowheads="1" noTextEdit="1"/>
          </p:cNvSpPr>
          <p:nvPr>
            <p:ph type="sldImg" idx="2"/>
          </p:nvPr>
        </p:nvSpPr>
        <p:spPr bwMode="auto">
          <a:xfrm>
            <a:off x="2600325" y="550863"/>
            <a:ext cx="4400550" cy="27511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1029"/>
          <p:cNvSpPr>
            <a:spLocks noGrp="1" noChangeArrowheads="1"/>
          </p:cNvSpPr>
          <p:nvPr>
            <p:ph type="body" sz="quarter" idx="3"/>
          </p:nvPr>
        </p:nvSpPr>
        <p:spPr bwMode="auto">
          <a:xfrm>
            <a:off x="1279328" y="3484640"/>
            <a:ext cx="7042547" cy="330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1030"/>
          <p:cNvSpPr>
            <a:spLocks noGrp="1" noChangeArrowheads="1"/>
          </p:cNvSpPr>
          <p:nvPr>
            <p:ph type="ftr" sz="quarter" idx="4"/>
          </p:nvPr>
        </p:nvSpPr>
        <p:spPr bwMode="auto">
          <a:xfrm>
            <a:off x="1" y="6969278"/>
            <a:ext cx="4160937" cy="3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Arial" pitchFamily="34" charset="0"/>
              </a:defRPr>
            </a:lvl1pPr>
          </a:lstStyle>
          <a:p>
            <a:pPr>
              <a:defRPr/>
            </a:pPr>
            <a:endParaRPr lang="en-US"/>
          </a:p>
        </p:txBody>
      </p:sp>
      <p:sp>
        <p:nvSpPr>
          <p:cNvPr id="65543" name="Rectangle 1031"/>
          <p:cNvSpPr>
            <a:spLocks noGrp="1" noChangeArrowheads="1"/>
          </p:cNvSpPr>
          <p:nvPr>
            <p:ph type="sldNum" sz="quarter" idx="5"/>
          </p:nvPr>
        </p:nvSpPr>
        <p:spPr bwMode="auto">
          <a:xfrm>
            <a:off x="5442348" y="6969278"/>
            <a:ext cx="4158853" cy="3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Arial" pitchFamily="34" charset="0"/>
              </a:defRPr>
            </a:lvl1pPr>
          </a:lstStyle>
          <a:p>
            <a:pPr>
              <a:defRPr/>
            </a:pPr>
            <a:fld id="{F3677BD1-F61E-4A8A-93FD-955EDF7EC03F}" type="slidenum">
              <a:rPr lang="en-US"/>
              <a:pPr>
                <a:defRPr/>
              </a:pPr>
              <a:t>‹#›</a:t>
            </a:fld>
            <a:endParaRPr lang="en-US"/>
          </a:p>
        </p:txBody>
      </p:sp>
    </p:spTree>
    <p:extLst>
      <p:ext uri="{BB962C8B-B14F-4D97-AF65-F5344CB8AC3E}">
        <p14:creationId xmlns:p14="http://schemas.microsoft.com/office/powerpoint/2010/main" val="2620847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Morality defined:  Conformity to ideals of human conduct.  Not found in English translations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Cor 15:33 (all but NKJV translate “corrupts [ruins] good morals”) – word is “</a:t>
            </a:r>
            <a:r>
              <a:rPr lang="en-US" i="1" dirty="0"/>
              <a:t>ethos</a:t>
            </a:r>
            <a:r>
              <a:rPr lang="en-US" dirty="0"/>
              <a:t>” (</a:t>
            </a:r>
            <a:r>
              <a:rPr lang="en-US" dirty="0" err="1"/>
              <a:t>ee</a:t>
            </a:r>
            <a:r>
              <a:rPr lang="en-US" dirty="0"/>
              <a:t>’-</a:t>
            </a:r>
            <a:r>
              <a:rPr lang="en-US" dirty="0" err="1"/>
              <a:t>thos</a:t>
            </a:r>
            <a:r>
              <a:rPr lang="en-US" dirty="0"/>
              <a:t>) – custom, habit, manner…  so it’s behavior patterns, life-style…good or bad</a:t>
            </a:r>
          </a:p>
        </p:txBody>
      </p:sp>
      <p:sp>
        <p:nvSpPr>
          <p:cNvPr id="4" name="Slide Number Placeholder 3"/>
          <p:cNvSpPr>
            <a:spLocks noGrp="1"/>
          </p:cNvSpPr>
          <p:nvPr>
            <p:ph type="sldNum" sz="quarter" idx="5"/>
          </p:nvPr>
        </p:nvSpPr>
        <p:spPr/>
        <p:txBody>
          <a:bodyPr/>
          <a:lstStyle/>
          <a:p>
            <a:pPr>
              <a:defRPr/>
            </a:pPr>
            <a:fld id="{F3677BD1-F61E-4A8A-93FD-955EDF7EC03F}" type="slidenum">
              <a:rPr lang="en-US" smtClean="0"/>
              <a:pPr>
                <a:defRPr/>
              </a:pPr>
              <a:t>5</a:t>
            </a:fld>
            <a:endParaRPr lang="en-US"/>
          </a:p>
        </p:txBody>
      </p:sp>
    </p:spTree>
    <p:extLst>
      <p:ext uri="{BB962C8B-B14F-4D97-AF65-F5344CB8AC3E}">
        <p14:creationId xmlns:p14="http://schemas.microsoft.com/office/powerpoint/2010/main" val="185359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77BD1-F61E-4A8A-93FD-955EDF7EC03F}" type="slidenum">
              <a:rPr lang="en-US" smtClean="0"/>
              <a:pPr>
                <a:defRPr/>
              </a:pPr>
              <a:t>13</a:t>
            </a:fld>
            <a:endParaRPr lang="en-US"/>
          </a:p>
        </p:txBody>
      </p:sp>
    </p:spTree>
    <p:extLst>
      <p:ext uri="{BB962C8B-B14F-4D97-AF65-F5344CB8AC3E}">
        <p14:creationId xmlns:p14="http://schemas.microsoft.com/office/powerpoint/2010/main" val="108692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77BD1-F61E-4A8A-93FD-955EDF7EC03F}" type="slidenum">
              <a:rPr lang="en-US" smtClean="0"/>
              <a:pPr>
                <a:defRPr/>
              </a:pPr>
              <a:t>18</a:t>
            </a:fld>
            <a:endParaRPr lang="en-US"/>
          </a:p>
        </p:txBody>
      </p:sp>
    </p:spTree>
    <p:extLst>
      <p:ext uri="{BB962C8B-B14F-4D97-AF65-F5344CB8AC3E}">
        <p14:creationId xmlns:p14="http://schemas.microsoft.com/office/powerpoint/2010/main" val="409662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that if there is no resurrection, we should just “eat &amp; drink,” for tomorrow we die. 1) because that’s all there is…get what you can now, 2) because there is no judgment or punishment, and now a 3</a:t>
            </a:r>
            <a:r>
              <a:rPr lang="en-US" baseline="30000" dirty="0"/>
              <a:t>rd</a:t>
            </a:r>
            <a:r>
              <a:rPr lang="en-US" dirty="0"/>
              <a:t> reason:  because what we are lives on.  The </a:t>
            </a:r>
          </a:p>
        </p:txBody>
      </p:sp>
      <p:sp>
        <p:nvSpPr>
          <p:cNvPr id="4" name="Slide Number Placeholder 3"/>
          <p:cNvSpPr>
            <a:spLocks noGrp="1"/>
          </p:cNvSpPr>
          <p:nvPr>
            <p:ph type="sldNum" sz="quarter" idx="5"/>
          </p:nvPr>
        </p:nvSpPr>
        <p:spPr/>
        <p:txBody>
          <a:bodyPr/>
          <a:lstStyle/>
          <a:p>
            <a:pPr>
              <a:defRPr/>
            </a:pPr>
            <a:fld id="{F3677BD1-F61E-4A8A-93FD-955EDF7EC03F}" type="slidenum">
              <a:rPr lang="en-US" smtClean="0"/>
              <a:pPr>
                <a:defRPr/>
              </a:pPr>
              <a:t>21</a:t>
            </a:fld>
            <a:endParaRPr lang="en-US"/>
          </a:p>
        </p:txBody>
      </p:sp>
    </p:spTree>
    <p:extLst>
      <p:ext uri="{BB962C8B-B14F-4D97-AF65-F5344CB8AC3E}">
        <p14:creationId xmlns:p14="http://schemas.microsoft.com/office/powerpoint/2010/main" val="181407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77BD1-F61E-4A8A-93FD-955EDF7EC03F}" type="slidenum">
              <a:rPr lang="en-US" smtClean="0"/>
              <a:pPr>
                <a:defRPr/>
              </a:pPr>
              <a:t>22</a:t>
            </a:fld>
            <a:endParaRPr lang="en-US"/>
          </a:p>
        </p:txBody>
      </p:sp>
    </p:spTree>
    <p:extLst>
      <p:ext uri="{BB962C8B-B14F-4D97-AF65-F5344CB8AC3E}">
        <p14:creationId xmlns:p14="http://schemas.microsoft.com/office/powerpoint/2010/main" val="107212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22C54-73A3-46A9-9681-4B2392B7E9E5}" type="slidenum">
              <a:rPr lang="en-US"/>
              <a:pPr>
                <a:defRPr/>
              </a:pPr>
              <a:t>‹#›</a:t>
            </a:fld>
            <a:endParaRPr lang="en-US"/>
          </a:p>
        </p:txBody>
      </p:sp>
    </p:spTree>
    <p:extLst>
      <p:ext uri="{BB962C8B-B14F-4D97-AF65-F5344CB8AC3E}">
        <p14:creationId xmlns:p14="http://schemas.microsoft.com/office/powerpoint/2010/main" val="107132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AC15-BA32-4120-B239-1BCD0E786B68}" type="slidenum">
              <a:rPr lang="en-US"/>
              <a:pPr>
                <a:defRPr/>
              </a:pPr>
              <a:t>‹#›</a:t>
            </a:fld>
            <a:endParaRPr lang="en-US"/>
          </a:p>
        </p:txBody>
      </p:sp>
    </p:spTree>
    <p:extLst>
      <p:ext uri="{BB962C8B-B14F-4D97-AF65-F5344CB8AC3E}">
        <p14:creationId xmlns:p14="http://schemas.microsoft.com/office/powerpoint/2010/main" val="29808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30555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78603-6850-46E9-AFC8-79F4A98EAC7B}" type="slidenum">
              <a:rPr lang="en-US"/>
              <a:pPr>
                <a:defRPr/>
              </a:pPr>
              <a:t>‹#›</a:t>
            </a:fld>
            <a:endParaRPr lang="en-US"/>
          </a:p>
        </p:txBody>
      </p:sp>
    </p:spTree>
    <p:extLst>
      <p:ext uri="{BB962C8B-B14F-4D97-AF65-F5344CB8AC3E}">
        <p14:creationId xmlns:p14="http://schemas.microsoft.com/office/powerpoint/2010/main" val="9395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0835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7E8237-2508-E347-BDD1-81B9EEFB1C0E}"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19697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E8237-2508-E347-BDD1-81B9EEFB1C0E}"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7938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E8237-2508-E347-BDD1-81B9EEFB1C0E}"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0793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E8237-2508-E347-BDD1-81B9EEFB1C0E}" type="datetimeFigureOut">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32968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E8237-2508-E347-BDD1-81B9EEFB1C0E}" type="datetimeFigureOut">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371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E8237-2508-E347-BDD1-81B9EEFB1C0E}" type="datetimeFigureOut">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672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72418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3500"/>
            <a:ext cx="7772400" cy="508000"/>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304800" y="749300"/>
            <a:ext cx="8610600" cy="431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389DF-B1F5-4991-89B8-72C57CDB73FE}" type="slidenum">
              <a:rPr lang="en-US"/>
              <a:pPr>
                <a:defRPr/>
              </a:pPr>
              <a:t>‹#›</a:t>
            </a:fld>
            <a:endParaRPr lang="en-US"/>
          </a:p>
        </p:txBody>
      </p:sp>
    </p:spTree>
    <p:extLst>
      <p:ext uri="{BB962C8B-B14F-4D97-AF65-F5344CB8AC3E}">
        <p14:creationId xmlns:p14="http://schemas.microsoft.com/office/powerpoint/2010/main" val="353958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87721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1702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89136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E66E8-EC9A-4C81-A4F1-A7D9E5A272BA}" type="slidenum">
              <a:rPr lang="en-US"/>
              <a:pPr>
                <a:defRPr/>
              </a:pPr>
              <a:t>‹#›</a:t>
            </a:fld>
            <a:endParaRPr lang="en-US"/>
          </a:p>
        </p:txBody>
      </p:sp>
    </p:spTree>
    <p:extLst>
      <p:ext uri="{BB962C8B-B14F-4D97-AF65-F5344CB8AC3E}">
        <p14:creationId xmlns:p14="http://schemas.microsoft.com/office/powerpoint/2010/main" val="298456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273BF-ED1D-4F21-8D62-A72031FF00FB}" type="slidenum">
              <a:rPr lang="en-US"/>
              <a:pPr>
                <a:defRPr/>
              </a:pPr>
              <a:t>‹#›</a:t>
            </a:fld>
            <a:endParaRPr lang="en-US"/>
          </a:p>
        </p:txBody>
      </p:sp>
    </p:spTree>
    <p:extLst>
      <p:ext uri="{BB962C8B-B14F-4D97-AF65-F5344CB8AC3E}">
        <p14:creationId xmlns:p14="http://schemas.microsoft.com/office/powerpoint/2010/main" val="16042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2C1C0B-9345-4355-826E-E62B859D5104}" type="slidenum">
              <a:rPr lang="en-US"/>
              <a:pPr>
                <a:defRPr/>
              </a:pPr>
              <a:t>‹#›</a:t>
            </a:fld>
            <a:endParaRPr lang="en-US"/>
          </a:p>
        </p:txBody>
      </p:sp>
    </p:spTree>
    <p:extLst>
      <p:ext uri="{BB962C8B-B14F-4D97-AF65-F5344CB8AC3E}">
        <p14:creationId xmlns:p14="http://schemas.microsoft.com/office/powerpoint/2010/main" val="14770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9D5E7F-5B88-49A2-B514-B1E99E37D880}" type="slidenum">
              <a:rPr lang="en-US"/>
              <a:pPr>
                <a:defRPr/>
              </a:pPr>
              <a:t>‹#›</a:t>
            </a:fld>
            <a:endParaRPr lang="en-US"/>
          </a:p>
        </p:txBody>
      </p:sp>
    </p:spTree>
    <p:extLst>
      <p:ext uri="{BB962C8B-B14F-4D97-AF65-F5344CB8AC3E}">
        <p14:creationId xmlns:p14="http://schemas.microsoft.com/office/powerpoint/2010/main" val="375425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8BB770-531F-49C4-83F7-842E0B8C6786}" type="slidenum">
              <a:rPr lang="en-US"/>
              <a:pPr>
                <a:defRPr/>
              </a:pPr>
              <a:t>‹#›</a:t>
            </a:fld>
            <a:endParaRPr lang="en-US"/>
          </a:p>
        </p:txBody>
      </p:sp>
    </p:spTree>
    <p:extLst>
      <p:ext uri="{BB962C8B-B14F-4D97-AF65-F5344CB8AC3E}">
        <p14:creationId xmlns:p14="http://schemas.microsoft.com/office/powerpoint/2010/main" val="32093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6E8664-7A74-4C3A-8C93-8E2EDCADBA08}" type="slidenum">
              <a:rPr lang="en-US"/>
              <a:pPr>
                <a:defRPr/>
              </a:pPr>
              <a:t>‹#›</a:t>
            </a:fld>
            <a:endParaRPr lang="en-US"/>
          </a:p>
        </p:txBody>
      </p:sp>
    </p:spTree>
    <p:extLst>
      <p:ext uri="{BB962C8B-B14F-4D97-AF65-F5344CB8AC3E}">
        <p14:creationId xmlns:p14="http://schemas.microsoft.com/office/powerpoint/2010/main" val="788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1087F-6DDF-4D0E-8711-10D54406611A}" type="slidenum">
              <a:rPr lang="en-US"/>
              <a:pPr>
                <a:defRPr/>
              </a:pPr>
              <a:t>‹#›</a:t>
            </a:fld>
            <a:endParaRPr lang="en-US"/>
          </a:p>
        </p:txBody>
      </p:sp>
    </p:spTree>
    <p:extLst>
      <p:ext uri="{BB962C8B-B14F-4D97-AF65-F5344CB8AC3E}">
        <p14:creationId xmlns:p14="http://schemas.microsoft.com/office/powerpoint/2010/main" val="35000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914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698500"/>
            <a:ext cx="86106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86800" y="5461000"/>
            <a:ext cx="45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chemeClr val="bg1"/>
                </a:solidFill>
                <a:latin typeface="Arial" pitchFamily="34" charset="0"/>
              </a:defRPr>
            </a:lvl1pPr>
          </a:lstStyle>
          <a:p>
            <a:pPr>
              <a:defRPr/>
            </a:pPr>
            <a:fld id="{058B422F-BE06-4BB0-9173-E47491106969}" type="slidenum">
              <a:rPr lang="en-US"/>
              <a:pPr>
                <a:defRPr/>
              </a:pPr>
              <a:t>‹#›</a:t>
            </a:fld>
            <a:endParaRPr lang="en-US"/>
          </a:p>
        </p:txBody>
      </p:sp>
      <p:sp>
        <p:nvSpPr>
          <p:cNvPr id="3" name="Rectangle 2"/>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7E8237-2508-E347-BDD1-81B9EEFB1C0E}" type="datetimeFigureOut">
              <a:rPr lang="en-US" smtClean="0"/>
              <a:t>6/19/2021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56D3EC-433E-5E4C-B62A-5F8668BCA100}" type="slidenum">
              <a:rPr lang="en-US" smtClean="0"/>
              <a:t>‹#›</a:t>
            </a:fld>
            <a:endParaRPr lang="en-US"/>
          </a:p>
        </p:txBody>
      </p:sp>
    </p:spTree>
    <p:extLst>
      <p:ext uri="{BB962C8B-B14F-4D97-AF65-F5344CB8AC3E}">
        <p14:creationId xmlns:p14="http://schemas.microsoft.com/office/powerpoint/2010/main" val="826707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293453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Murder</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271636" y="1085790"/>
            <a:ext cx="995785" cy="400110"/>
          </a:xfrm>
          <a:prstGeom prst="rect">
            <a:avLst/>
          </a:prstGeom>
          <a:noFill/>
        </p:spPr>
        <p:txBody>
          <a:bodyPr wrap="none" rtlCol="0">
            <a:spAutoFit/>
          </a:bodyPr>
          <a:lstStyle/>
          <a:p>
            <a:r>
              <a:rPr lang="en-US" sz="2000" dirty="0">
                <a:solidFill>
                  <a:srgbClr val="FF0000"/>
                </a:solidFill>
              </a:rPr>
              <a:t>Murder</a:t>
            </a:r>
          </a:p>
        </p:txBody>
      </p:sp>
      <p:sp>
        <p:nvSpPr>
          <p:cNvPr id="11" name="Arrow: Left 10">
            <a:extLst>
              <a:ext uri="{FF2B5EF4-FFF2-40B4-BE49-F238E27FC236}">
                <a16:creationId xmlns:a16="http://schemas.microsoft.com/office/drawing/2014/main" id="{470DBE3E-5ECF-4A2A-9BC2-DBFF1CEFBF8B}"/>
              </a:ext>
            </a:extLst>
          </p:cNvPr>
          <p:cNvSpPr/>
          <p:nvPr/>
        </p:nvSpPr>
        <p:spPr>
          <a:xfrm>
            <a:off x="2228095" y="1493879"/>
            <a:ext cx="118838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705099"/>
            <a:ext cx="1188379"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154005" y="2206378"/>
            <a:ext cx="1241045" cy="400110"/>
          </a:xfrm>
          <a:prstGeom prst="rect">
            <a:avLst/>
          </a:prstGeom>
          <a:noFill/>
        </p:spPr>
        <p:txBody>
          <a:bodyPr wrap="none" rtlCol="0">
            <a:spAutoFit/>
          </a:bodyPr>
          <a:lstStyle/>
          <a:p>
            <a:r>
              <a:rPr lang="en-US" sz="2000" dirty="0">
                <a:solidFill>
                  <a:srgbClr val="00FF00"/>
                </a:solidFill>
              </a:rPr>
              <a:t>Resisting</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36564" y="3467100"/>
            <a:ext cx="4320191" cy="2086725"/>
          </a:xfrm>
          <a:prstGeom prst="rect">
            <a:avLst/>
          </a:prstGeom>
          <a:noFill/>
        </p:spPr>
        <p:txBody>
          <a:bodyPr wrap="square" rtlCol="0">
            <a:spAutoFit/>
          </a:bodyPr>
          <a:lstStyle/>
          <a:p>
            <a:pPr>
              <a:lnSpc>
                <a:spcPct val="90000"/>
              </a:lnSpc>
            </a:pPr>
            <a:r>
              <a:rPr lang="en-US" sz="1600" dirty="0">
                <a:solidFill>
                  <a:schemeClr val="bg1"/>
                </a:solidFill>
              </a:rPr>
              <a:t>“You have heard that it was said to those of old, ‘You shall not murder, and whoever murders will be in danger of the judgment.’ </a:t>
            </a:r>
            <a:r>
              <a:rPr lang="en-US" sz="1600" baseline="30000" dirty="0">
                <a:solidFill>
                  <a:schemeClr val="bg1"/>
                </a:solidFill>
              </a:rPr>
              <a:t>22</a:t>
            </a:r>
            <a:r>
              <a:rPr lang="en-US" sz="1600" dirty="0">
                <a:solidFill>
                  <a:schemeClr val="bg1"/>
                </a:solidFill>
              </a:rPr>
              <a:t>But I say to you that whoever </a:t>
            </a:r>
            <a:r>
              <a:rPr lang="en-US" sz="1600" dirty="0">
                <a:solidFill>
                  <a:srgbClr val="FFFF00"/>
                </a:solidFill>
              </a:rPr>
              <a:t>is angry with his brother</a:t>
            </a:r>
            <a:r>
              <a:rPr lang="en-US" sz="1600" dirty="0">
                <a:solidFill>
                  <a:schemeClr val="bg1"/>
                </a:solidFill>
              </a:rPr>
              <a:t> without a cause shall be in danger of the judgment. And whoever says to his brother, ‘Raca!’ shall be in danger of the council. But whoever says, ‘You fool!’ shall be in danger of hell fire. (Matt 5:21-22)</a:t>
            </a:r>
          </a:p>
        </p:txBody>
      </p:sp>
      <p:sp>
        <p:nvSpPr>
          <p:cNvPr id="14" name="TextBox 13">
            <a:extLst>
              <a:ext uri="{FF2B5EF4-FFF2-40B4-BE49-F238E27FC236}">
                <a16:creationId xmlns:a16="http://schemas.microsoft.com/office/drawing/2014/main" id="{E22D52E0-2DA7-4655-A081-2A82BD95BB63}"/>
              </a:ext>
            </a:extLst>
          </p:cNvPr>
          <p:cNvSpPr txBox="1"/>
          <p:nvPr/>
        </p:nvSpPr>
        <p:spPr>
          <a:xfrm>
            <a:off x="3576169" y="1147346"/>
            <a:ext cx="869149" cy="338554"/>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dirty="0">
                <a:solidFill>
                  <a:srgbClr val="FFC000"/>
                </a:solidFill>
              </a:rPr>
              <a:t>Anger</a:t>
            </a:r>
          </a:p>
        </p:txBody>
      </p:sp>
      <p:sp>
        <p:nvSpPr>
          <p:cNvPr id="15" name="Arrow: Left 14">
            <a:extLst>
              <a:ext uri="{FF2B5EF4-FFF2-40B4-BE49-F238E27FC236}">
                <a16:creationId xmlns:a16="http://schemas.microsoft.com/office/drawing/2014/main" id="{4BB884CD-8A9D-47C7-8E1B-2089557DE0D4}"/>
              </a:ext>
            </a:extLst>
          </p:cNvPr>
          <p:cNvSpPr/>
          <p:nvPr/>
        </p:nvSpPr>
        <p:spPr>
          <a:xfrm>
            <a:off x="3416475" y="1492135"/>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13C04475-917C-440B-80BB-157235C6A140}"/>
              </a:ext>
            </a:extLst>
          </p:cNvPr>
          <p:cNvSpPr/>
          <p:nvPr/>
        </p:nvSpPr>
        <p:spPr>
          <a:xfrm rot="10800000">
            <a:off x="3431717" y="2705099"/>
            <a:ext cx="1140283" cy="609600"/>
          </a:xfrm>
          <a:prstGeom prst="lef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CC1F7-66B7-4018-B670-A58DE042BC8A}"/>
              </a:ext>
            </a:extLst>
          </p:cNvPr>
          <p:cNvSpPr txBox="1"/>
          <p:nvPr/>
        </p:nvSpPr>
        <p:spPr>
          <a:xfrm>
            <a:off x="3390221" y="2213550"/>
            <a:ext cx="1125629" cy="584775"/>
          </a:xfrm>
          <a:prstGeom prst="rect">
            <a:avLst/>
          </a:prstGeom>
          <a:noFill/>
        </p:spPr>
        <p:txBody>
          <a:bodyPr wrap="none" rtlCol="0">
            <a:spAutoFit/>
          </a:bodyPr>
          <a:lstStyle>
            <a:defPPr>
              <a:defRPr lang="en-US"/>
            </a:defPPr>
            <a:lvl1pPr algn="ctr">
              <a:lnSpc>
                <a:spcPct val="80000"/>
              </a:lnSpc>
              <a:defRPr sz="2000">
                <a:solidFill>
                  <a:srgbClr val="00CC99"/>
                </a:solidFill>
              </a:defRPr>
            </a:lvl1pPr>
          </a:lstStyle>
          <a:p>
            <a:r>
              <a:rPr lang="en-US" dirty="0"/>
              <a:t>Thought</a:t>
            </a:r>
            <a:br>
              <a:rPr lang="en-US" dirty="0"/>
            </a:br>
            <a:r>
              <a:rPr lang="en-US" dirty="0"/>
              <a:t>Control</a:t>
            </a:r>
          </a:p>
        </p:txBody>
      </p:sp>
      <p:sp>
        <p:nvSpPr>
          <p:cNvPr id="3" name="TextBox 2">
            <a:extLst>
              <a:ext uri="{FF2B5EF4-FFF2-40B4-BE49-F238E27FC236}">
                <a16:creationId xmlns:a16="http://schemas.microsoft.com/office/drawing/2014/main" id="{248535BF-60B4-4C37-98C8-7E0949B9067B}"/>
              </a:ext>
            </a:extLst>
          </p:cNvPr>
          <p:cNvSpPr txBox="1"/>
          <p:nvPr/>
        </p:nvSpPr>
        <p:spPr>
          <a:xfrm>
            <a:off x="6201363" y="1778391"/>
            <a:ext cx="813043" cy="1446550"/>
          </a:xfrm>
          <a:prstGeom prst="rect">
            <a:avLst/>
          </a:prstGeom>
          <a:noFill/>
        </p:spPr>
        <p:txBody>
          <a:bodyPr wrap="none" rtlCol="0">
            <a:spAutoFit/>
          </a:bodyPr>
          <a:lstStyle/>
          <a:p>
            <a:r>
              <a:rPr lang="en-US" sz="8800" dirty="0">
                <a:solidFill>
                  <a:srgbClr val="FFFF00"/>
                </a:solidFill>
              </a:rPr>
              <a:t>?</a:t>
            </a:r>
          </a:p>
        </p:txBody>
      </p:sp>
    </p:spTree>
    <p:extLst>
      <p:ext uri="{BB962C8B-B14F-4D97-AF65-F5344CB8AC3E}">
        <p14:creationId xmlns:p14="http://schemas.microsoft.com/office/powerpoint/2010/main" val="21872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Murder</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271636" y="1085790"/>
            <a:ext cx="995785" cy="400110"/>
          </a:xfrm>
          <a:prstGeom prst="rect">
            <a:avLst/>
          </a:prstGeom>
          <a:noFill/>
        </p:spPr>
        <p:txBody>
          <a:bodyPr wrap="none" rtlCol="0">
            <a:spAutoFit/>
          </a:bodyPr>
          <a:lstStyle/>
          <a:p>
            <a:r>
              <a:rPr lang="en-US" sz="2000" dirty="0">
                <a:solidFill>
                  <a:srgbClr val="FF0000"/>
                </a:solidFill>
              </a:rPr>
              <a:t>Murder</a:t>
            </a:r>
          </a:p>
        </p:txBody>
      </p:sp>
      <p:sp>
        <p:nvSpPr>
          <p:cNvPr id="11" name="Arrow: Left 10">
            <a:extLst>
              <a:ext uri="{FF2B5EF4-FFF2-40B4-BE49-F238E27FC236}">
                <a16:creationId xmlns:a16="http://schemas.microsoft.com/office/drawing/2014/main" id="{470DBE3E-5ECF-4A2A-9BC2-DBFF1CEFBF8B}"/>
              </a:ext>
            </a:extLst>
          </p:cNvPr>
          <p:cNvSpPr/>
          <p:nvPr/>
        </p:nvSpPr>
        <p:spPr>
          <a:xfrm>
            <a:off x="2228095" y="1493879"/>
            <a:ext cx="118838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705099"/>
            <a:ext cx="1188379"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154005" y="2206378"/>
            <a:ext cx="1241045" cy="400110"/>
          </a:xfrm>
          <a:prstGeom prst="rect">
            <a:avLst/>
          </a:prstGeom>
          <a:noFill/>
        </p:spPr>
        <p:txBody>
          <a:bodyPr wrap="none" rtlCol="0">
            <a:spAutoFit/>
          </a:bodyPr>
          <a:lstStyle/>
          <a:p>
            <a:r>
              <a:rPr lang="en-US" sz="2000" dirty="0">
                <a:solidFill>
                  <a:srgbClr val="00FF00"/>
                </a:solidFill>
              </a:rPr>
              <a:t>Resisting</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4" name="TextBox 13">
            <a:extLst>
              <a:ext uri="{FF2B5EF4-FFF2-40B4-BE49-F238E27FC236}">
                <a16:creationId xmlns:a16="http://schemas.microsoft.com/office/drawing/2014/main" id="{E22D52E0-2DA7-4655-A081-2A82BD95BB63}"/>
              </a:ext>
            </a:extLst>
          </p:cNvPr>
          <p:cNvSpPr txBox="1"/>
          <p:nvPr/>
        </p:nvSpPr>
        <p:spPr>
          <a:xfrm>
            <a:off x="3576169" y="1147346"/>
            <a:ext cx="869149" cy="338554"/>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dirty="0">
                <a:solidFill>
                  <a:srgbClr val="FFC000"/>
                </a:solidFill>
              </a:rPr>
              <a:t>Anger</a:t>
            </a:r>
          </a:p>
        </p:txBody>
      </p:sp>
      <p:sp>
        <p:nvSpPr>
          <p:cNvPr id="15" name="Arrow: Left 14">
            <a:extLst>
              <a:ext uri="{FF2B5EF4-FFF2-40B4-BE49-F238E27FC236}">
                <a16:creationId xmlns:a16="http://schemas.microsoft.com/office/drawing/2014/main" id="{4BB884CD-8A9D-47C7-8E1B-2089557DE0D4}"/>
              </a:ext>
            </a:extLst>
          </p:cNvPr>
          <p:cNvSpPr/>
          <p:nvPr/>
        </p:nvSpPr>
        <p:spPr>
          <a:xfrm>
            <a:off x="3416475" y="1492135"/>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13C04475-917C-440B-80BB-157235C6A140}"/>
              </a:ext>
            </a:extLst>
          </p:cNvPr>
          <p:cNvSpPr/>
          <p:nvPr/>
        </p:nvSpPr>
        <p:spPr>
          <a:xfrm rot="10800000">
            <a:off x="3431717" y="2705099"/>
            <a:ext cx="1140283" cy="609600"/>
          </a:xfrm>
          <a:prstGeom prst="lef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CC1F7-66B7-4018-B670-A58DE042BC8A}"/>
              </a:ext>
            </a:extLst>
          </p:cNvPr>
          <p:cNvSpPr txBox="1"/>
          <p:nvPr/>
        </p:nvSpPr>
        <p:spPr>
          <a:xfrm>
            <a:off x="3390221" y="2213550"/>
            <a:ext cx="1125629" cy="584775"/>
          </a:xfrm>
          <a:prstGeom prst="rect">
            <a:avLst/>
          </a:prstGeom>
          <a:noFill/>
        </p:spPr>
        <p:txBody>
          <a:bodyPr wrap="none" rtlCol="0">
            <a:spAutoFit/>
          </a:bodyPr>
          <a:lstStyle/>
          <a:p>
            <a:pPr algn="ctr">
              <a:lnSpc>
                <a:spcPct val="80000"/>
              </a:lnSpc>
            </a:pPr>
            <a:r>
              <a:rPr lang="en-US" sz="2000" dirty="0">
                <a:solidFill>
                  <a:srgbClr val="00CC99"/>
                </a:solidFill>
              </a:rPr>
              <a:t>Thought</a:t>
            </a:r>
            <a:br>
              <a:rPr lang="en-US" sz="2000" dirty="0">
                <a:solidFill>
                  <a:srgbClr val="00CC99"/>
                </a:solidFill>
              </a:rPr>
            </a:br>
            <a:r>
              <a:rPr lang="en-US" sz="2000" dirty="0">
                <a:solidFill>
                  <a:srgbClr val="00CC99"/>
                </a:solidFill>
              </a:rPr>
              <a:t>Control</a:t>
            </a:r>
          </a:p>
        </p:txBody>
      </p:sp>
      <p:sp>
        <p:nvSpPr>
          <p:cNvPr id="21" name="Arrow: Left 20">
            <a:extLst>
              <a:ext uri="{FF2B5EF4-FFF2-40B4-BE49-F238E27FC236}">
                <a16:creationId xmlns:a16="http://schemas.microsoft.com/office/drawing/2014/main" id="{ADCA3050-7382-4F96-A73D-6A9DD9F12CA8}"/>
              </a:ext>
            </a:extLst>
          </p:cNvPr>
          <p:cNvSpPr/>
          <p:nvPr/>
        </p:nvSpPr>
        <p:spPr>
          <a:xfrm rot="10800000">
            <a:off x="4642530" y="2655791"/>
            <a:ext cx="4288103" cy="708211"/>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E6A2C2-D227-4135-A14B-A3A8AD29FEB5}"/>
              </a:ext>
            </a:extLst>
          </p:cNvPr>
          <p:cNvSpPr txBox="1"/>
          <p:nvPr/>
        </p:nvSpPr>
        <p:spPr>
          <a:xfrm>
            <a:off x="4540643" y="1457046"/>
            <a:ext cx="4663442" cy="1323439"/>
          </a:xfrm>
          <a:prstGeom prst="rect">
            <a:avLst/>
          </a:prstGeom>
          <a:noFill/>
        </p:spPr>
        <p:txBody>
          <a:bodyPr wrap="square" rtlCol="0">
            <a:spAutoFit/>
          </a:bodyPr>
          <a:lstStyle/>
          <a:p>
            <a:pPr marL="174625" indent="-174625">
              <a:lnSpc>
                <a:spcPct val="80000"/>
              </a:lnSpc>
              <a:buFont typeface="Arial" panose="020B0604020202020204" pitchFamily="34" charset="0"/>
              <a:buChar char="•"/>
            </a:pPr>
            <a:r>
              <a:rPr lang="en-US" sz="2000" dirty="0">
                <a:solidFill>
                  <a:srgbClr val="00FFFF"/>
                </a:solidFill>
              </a:rPr>
              <a:t>Seek reconciliation (5:23-26)</a:t>
            </a:r>
          </a:p>
          <a:p>
            <a:pPr marL="174625" indent="-174625">
              <a:lnSpc>
                <a:spcPct val="80000"/>
              </a:lnSpc>
              <a:buFont typeface="Arial" panose="020B0604020202020204" pitchFamily="34" charset="0"/>
              <a:buChar char="•"/>
            </a:pPr>
            <a:r>
              <a:rPr lang="en-US" sz="2000" dirty="0">
                <a:solidFill>
                  <a:srgbClr val="00FFFF"/>
                </a:solidFill>
              </a:rPr>
              <a:t>Do not resist an evil person (5:39ff)</a:t>
            </a:r>
          </a:p>
          <a:p>
            <a:pPr marL="174625" indent="-174625">
              <a:lnSpc>
                <a:spcPct val="80000"/>
              </a:lnSpc>
              <a:buFont typeface="Arial" panose="020B0604020202020204" pitchFamily="34" charset="0"/>
              <a:buChar char="•"/>
            </a:pPr>
            <a:r>
              <a:rPr lang="en-US" sz="2000" dirty="0">
                <a:solidFill>
                  <a:srgbClr val="00FFFF"/>
                </a:solidFill>
              </a:rPr>
              <a:t>Love your enemies (5:44)</a:t>
            </a:r>
          </a:p>
          <a:p>
            <a:pPr marL="174625" indent="-174625">
              <a:lnSpc>
                <a:spcPct val="80000"/>
              </a:lnSpc>
              <a:buFont typeface="Arial" panose="020B0604020202020204" pitchFamily="34" charset="0"/>
              <a:buChar char="•"/>
            </a:pPr>
            <a:r>
              <a:rPr lang="en-US" sz="2000" dirty="0">
                <a:solidFill>
                  <a:srgbClr val="00FFFF"/>
                </a:solidFill>
              </a:rPr>
              <a:t>Do good to those who hate you (5:44)</a:t>
            </a:r>
          </a:p>
          <a:p>
            <a:pPr marL="174625" indent="-174625">
              <a:lnSpc>
                <a:spcPct val="80000"/>
              </a:lnSpc>
              <a:buFont typeface="Arial" panose="020B0604020202020204" pitchFamily="34" charset="0"/>
              <a:buChar char="•"/>
            </a:pPr>
            <a:r>
              <a:rPr lang="en-US" sz="2000" dirty="0">
                <a:solidFill>
                  <a:srgbClr val="00FFFF"/>
                </a:solidFill>
              </a:rPr>
              <a:t>Pray for persecutors (5:45)</a:t>
            </a:r>
          </a:p>
        </p:txBody>
      </p:sp>
      <p:sp>
        <p:nvSpPr>
          <p:cNvPr id="23" name="TextBox 22">
            <a:extLst>
              <a:ext uri="{FF2B5EF4-FFF2-40B4-BE49-F238E27FC236}">
                <a16:creationId xmlns:a16="http://schemas.microsoft.com/office/drawing/2014/main" id="{75945B2F-9CF7-429F-95E3-FFBFC02F6C3D}"/>
              </a:ext>
            </a:extLst>
          </p:cNvPr>
          <p:cNvSpPr txBox="1"/>
          <p:nvPr/>
        </p:nvSpPr>
        <p:spPr>
          <a:xfrm>
            <a:off x="213365" y="3511734"/>
            <a:ext cx="8778235" cy="2062103"/>
          </a:xfrm>
          <a:prstGeom prst="rect">
            <a:avLst/>
          </a:prstGeom>
          <a:solidFill>
            <a:srgbClr val="0000CC"/>
          </a:solidFill>
          <a:ln>
            <a:solidFill>
              <a:schemeClr val="bg1"/>
            </a:solidFill>
          </a:ln>
        </p:spPr>
        <p:txBody>
          <a:bodyPr wrap="square" rtlCol="0">
            <a:spAutoFit/>
          </a:bodyPr>
          <a:lstStyle/>
          <a:p>
            <a:pPr algn="l"/>
            <a:r>
              <a:rPr lang="en-US" sz="1600" b="0" dirty="0">
                <a:solidFill>
                  <a:schemeClr val="bg1"/>
                </a:solidFill>
                <a:effectLst/>
                <a:latin typeface="system-ui"/>
              </a:rPr>
              <a:t>But I tell you not to resist an evil person. But whoever slaps you on your right cheek, </a:t>
            </a:r>
            <a:r>
              <a:rPr lang="en-US" sz="1600" b="1" dirty="0">
                <a:solidFill>
                  <a:srgbClr val="FFFF00"/>
                </a:solidFill>
                <a:effectLst/>
                <a:latin typeface="system-ui"/>
              </a:rPr>
              <a:t>turn the other </a:t>
            </a:r>
            <a:r>
              <a:rPr lang="en-US" sz="1600" b="0" dirty="0">
                <a:solidFill>
                  <a:schemeClr val="bg1"/>
                </a:solidFill>
                <a:effectLst/>
                <a:latin typeface="system-ui"/>
              </a:rPr>
              <a:t>to him also. </a:t>
            </a:r>
            <a:r>
              <a:rPr lang="en-US" sz="1600" b="1" baseline="30000" dirty="0">
                <a:solidFill>
                  <a:schemeClr val="bg1"/>
                </a:solidFill>
                <a:effectLst/>
                <a:latin typeface="system-ui"/>
              </a:rPr>
              <a:t>40 </a:t>
            </a:r>
            <a:r>
              <a:rPr lang="en-US" sz="1600" b="0" dirty="0">
                <a:solidFill>
                  <a:schemeClr val="bg1"/>
                </a:solidFill>
                <a:effectLst/>
                <a:latin typeface="system-ui"/>
              </a:rPr>
              <a:t>If anyone wants to sue you and take away your tunic, </a:t>
            </a:r>
            <a:r>
              <a:rPr lang="en-US" sz="1600" b="1" dirty="0">
                <a:solidFill>
                  <a:srgbClr val="FFFF00"/>
                </a:solidFill>
                <a:effectLst/>
                <a:latin typeface="system-ui"/>
              </a:rPr>
              <a:t>let him have your cloak also</a:t>
            </a:r>
            <a:r>
              <a:rPr lang="en-US" sz="1600" b="0" dirty="0">
                <a:solidFill>
                  <a:schemeClr val="bg1"/>
                </a:solidFill>
                <a:effectLst/>
                <a:latin typeface="system-ui"/>
              </a:rPr>
              <a:t>. </a:t>
            </a:r>
            <a:r>
              <a:rPr lang="en-US" sz="1600" b="1" baseline="30000" dirty="0">
                <a:solidFill>
                  <a:schemeClr val="bg1"/>
                </a:solidFill>
                <a:effectLst/>
                <a:latin typeface="system-ui"/>
              </a:rPr>
              <a:t>41 </a:t>
            </a:r>
            <a:r>
              <a:rPr lang="en-US" sz="1600" b="0" dirty="0">
                <a:solidFill>
                  <a:schemeClr val="bg1"/>
                </a:solidFill>
                <a:effectLst/>
                <a:latin typeface="system-ui"/>
              </a:rPr>
              <a:t>And whoever compels you to go one mile, </a:t>
            </a:r>
            <a:r>
              <a:rPr lang="en-US" sz="1600" b="1" dirty="0">
                <a:solidFill>
                  <a:srgbClr val="FFFF00"/>
                </a:solidFill>
                <a:effectLst/>
                <a:latin typeface="system-ui"/>
              </a:rPr>
              <a:t>go with him two</a:t>
            </a:r>
            <a:r>
              <a:rPr lang="en-US" sz="1600" b="0" dirty="0">
                <a:solidFill>
                  <a:schemeClr val="bg1"/>
                </a:solidFill>
                <a:effectLst/>
                <a:latin typeface="system-ui"/>
              </a:rPr>
              <a:t>…</a:t>
            </a:r>
            <a:br>
              <a:rPr lang="en-US" sz="1600" b="1" baseline="30000" dirty="0">
                <a:solidFill>
                  <a:schemeClr val="bg1"/>
                </a:solidFill>
                <a:effectLst/>
                <a:latin typeface="system-ui"/>
              </a:rPr>
            </a:br>
            <a:r>
              <a:rPr lang="en-US" sz="1600" b="1" baseline="30000" dirty="0">
                <a:solidFill>
                  <a:schemeClr val="bg1"/>
                </a:solidFill>
                <a:effectLst/>
                <a:latin typeface="system-ui"/>
              </a:rPr>
              <a:t>44 </a:t>
            </a:r>
            <a:r>
              <a:rPr lang="en-US" sz="1600" b="0" dirty="0">
                <a:solidFill>
                  <a:schemeClr val="bg1"/>
                </a:solidFill>
                <a:effectLst/>
                <a:latin typeface="system-ui"/>
              </a:rPr>
              <a:t>But I say to you, </a:t>
            </a:r>
            <a:r>
              <a:rPr lang="en-US" sz="1600" b="1" dirty="0">
                <a:solidFill>
                  <a:srgbClr val="FFFF00"/>
                </a:solidFill>
                <a:effectLst/>
                <a:latin typeface="system-ui"/>
              </a:rPr>
              <a:t>love your enemies</a:t>
            </a:r>
            <a:r>
              <a:rPr lang="en-US" sz="1600" b="0" dirty="0">
                <a:solidFill>
                  <a:schemeClr val="bg1"/>
                </a:solidFill>
                <a:effectLst/>
                <a:latin typeface="system-ui"/>
              </a:rPr>
              <a:t>, bless those who curse you, </a:t>
            </a:r>
            <a:r>
              <a:rPr lang="en-US" sz="1600" b="1" dirty="0">
                <a:solidFill>
                  <a:srgbClr val="FFFF00"/>
                </a:solidFill>
                <a:effectLst/>
                <a:latin typeface="system-ui"/>
              </a:rPr>
              <a:t>do good to those who hate you</a:t>
            </a:r>
            <a:r>
              <a:rPr lang="en-US" sz="1600" b="0" dirty="0">
                <a:solidFill>
                  <a:schemeClr val="bg1"/>
                </a:solidFill>
                <a:effectLst/>
                <a:latin typeface="system-ui"/>
              </a:rPr>
              <a:t>, and </a:t>
            </a:r>
            <a:r>
              <a:rPr lang="en-US" sz="1600" b="1" dirty="0">
                <a:solidFill>
                  <a:srgbClr val="FFFF00"/>
                </a:solidFill>
                <a:effectLst/>
                <a:latin typeface="system-ui"/>
              </a:rPr>
              <a:t>pray for those </a:t>
            </a:r>
            <a:r>
              <a:rPr lang="en-US" sz="1600" b="0" dirty="0">
                <a:solidFill>
                  <a:schemeClr val="bg1"/>
                </a:solidFill>
                <a:effectLst/>
                <a:latin typeface="system-ui"/>
              </a:rPr>
              <a:t>who spitefully use you and persecute you, </a:t>
            </a:r>
            <a:r>
              <a:rPr lang="en-US" sz="1600" b="1" baseline="30000" dirty="0">
                <a:solidFill>
                  <a:schemeClr val="bg1"/>
                </a:solidFill>
                <a:effectLst/>
                <a:latin typeface="system-ui"/>
              </a:rPr>
              <a:t>45 </a:t>
            </a:r>
            <a:r>
              <a:rPr lang="en-US" sz="1600" b="0" dirty="0">
                <a:solidFill>
                  <a:schemeClr val="bg1"/>
                </a:solidFill>
                <a:effectLst/>
                <a:latin typeface="system-ui"/>
              </a:rPr>
              <a:t>that you may be sons of your Father in heaven; for He makes His sun rise on the evil and on the good, and sends rain on the just and on the unjust...</a:t>
            </a:r>
            <a:br>
              <a:rPr lang="en-US" sz="1600" b="0" dirty="0">
                <a:solidFill>
                  <a:schemeClr val="bg1"/>
                </a:solidFill>
                <a:effectLst/>
                <a:latin typeface="system-ui"/>
              </a:rPr>
            </a:br>
            <a:r>
              <a:rPr lang="en-US" sz="1600" b="1" baseline="30000" dirty="0">
                <a:solidFill>
                  <a:schemeClr val="bg1"/>
                </a:solidFill>
                <a:effectLst/>
                <a:latin typeface="system-ui"/>
              </a:rPr>
              <a:t>48 </a:t>
            </a:r>
            <a:r>
              <a:rPr lang="en-US" sz="1600" b="0" dirty="0">
                <a:solidFill>
                  <a:schemeClr val="bg1"/>
                </a:solidFill>
                <a:effectLst/>
                <a:latin typeface="system-ui"/>
              </a:rPr>
              <a:t>Therefore you shall be perfect, just as your Father in heaven is perfect.  (Matt 5:39-48)</a:t>
            </a:r>
          </a:p>
        </p:txBody>
      </p:sp>
    </p:spTree>
    <p:extLst>
      <p:ext uri="{BB962C8B-B14F-4D97-AF65-F5344CB8AC3E}">
        <p14:creationId xmlns:p14="http://schemas.microsoft.com/office/powerpoint/2010/main" val="41181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uiExpand="1" build="p"/>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a:xfrm>
            <a:off x="213365" y="63500"/>
            <a:ext cx="8702035" cy="508000"/>
          </a:xfrm>
        </p:spPr>
        <p:txBody>
          <a:bodyPr/>
          <a:lstStyle/>
          <a:p>
            <a:r>
              <a:rPr lang="en-US" dirty="0"/>
              <a:t>Lawsuits (I Cor 6:1-7) </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BA5F8E2-F69D-4134-BC63-03A147477AA1}"/>
              </a:ext>
            </a:extLst>
          </p:cNvPr>
          <p:cNvGrpSpPr/>
          <p:nvPr/>
        </p:nvGrpSpPr>
        <p:grpSpPr>
          <a:xfrm>
            <a:off x="2270766" y="1112521"/>
            <a:ext cx="2285994" cy="883920"/>
            <a:chOff x="2270766" y="1112521"/>
            <a:chExt cx="2285994" cy="883920"/>
          </a:xfrm>
        </p:grpSpPr>
        <p:sp>
          <p:nvSpPr>
            <p:cNvPr id="10" name="TextBox 9">
              <a:extLst>
                <a:ext uri="{FF2B5EF4-FFF2-40B4-BE49-F238E27FC236}">
                  <a16:creationId xmlns:a16="http://schemas.microsoft.com/office/drawing/2014/main" id="{0F43045C-B135-481A-AB6D-0E72B73EF7AE}"/>
                </a:ext>
              </a:extLst>
            </p:cNvPr>
            <p:cNvSpPr txBox="1"/>
            <p:nvPr/>
          </p:nvSpPr>
          <p:spPr>
            <a:xfrm>
              <a:off x="2906399" y="1112521"/>
              <a:ext cx="1383712" cy="461665"/>
            </a:xfrm>
            <a:prstGeom prst="rect">
              <a:avLst/>
            </a:prstGeom>
            <a:noFill/>
          </p:spPr>
          <p:txBody>
            <a:bodyPr wrap="none" rtlCol="0">
              <a:spAutoFit/>
            </a:bodyPr>
            <a:lstStyle/>
            <a:p>
              <a:r>
                <a:rPr lang="en-US" dirty="0">
                  <a:solidFill>
                    <a:srgbClr val="FF0000"/>
                  </a:solidFill>
                </a:rPr>
                <a:t>Lawsuits</a:t>
              </a:r>
            </a:p>
          </p:txBody>
        </p:sp>
        <p:sp>
          <p:nvSpPr>
            <p:cNvPr id="11" name="Arrow: Left 10">
              <a:extLst>
                <a:ext uri="{FF2B5EF4-FFF2-40B4-BE49-F238E27FC236}">
                  <a16:creationId xmlns:a16="http://schemas.microsoft.com/office/drawing/2014/main" id="{470DBE3E-5ECF-4A2A-9BC2-DBFF1CEFBF8B}"/>
                </a:ext>
              </a:extLst>
            </p:cNvPr>
            <p:cNvSpPr/>
            <p:nvPr/>
          </p:nvSpPr>
          <p:spPr>
            <a:xfrm>
              <a:off x="2270766" y="1386841"/>
              <a:ext cx="2285994"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9807D64-8220-41AB-830F-1593ABA93969}"/>
              </a:ext>
            </a:extLst>
          </p:cNvPr>
          <p:cNvGrpSpPr/>
          <p:nvPr/>
        </p:nvGrpSpPr>
        <p:grpSpPr>
          <a:xfrm>
            <a:off x="2243883" y="2128518"/>
            <a:ext cx="2312877" cy="1064263"/>
            <a:chOff x="2243883" y="2128518"/>
            <a:chExt cx="2312877" cy="1064263"/>
          </a:xfrm>
        </p:grpSpPr>
        <p:sp>
          <p:nvSpPr>
            <p:cNvPr id="12" name="Arrow: Left 11">
              <a:extLst>
                <a:ext uri="{FF2B5EF4-FFF2-40B4-BE49-F238E27FC236}">
                  <a16:creationId xmlns:a16="http://schemas.microsoft.com/office/drawing/2014/main" id="{1A66E6DD-D0A9-4244-A232-CD6839ABE26C}"/>
                </a:ext>
              </a:extLst>
            </p:cNvPr>
            <p:cNvSpPr/>
            <p:nvPr/>
          </p:nvSpPr>
          <p:spPr>
            <a:xfrm rot="10800000">
              <a:off x="2270766" y="2583181"/>
              <a:ext cx="2285994"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243883" y="2128518"/>
              <a:ext cx="2285994" cy="683264"/>
            </a:xfrm>
            <a:prstGeom prst="rect">
              <a:avLst/>
            </a:prstGeom>
            <a:noFill/>
          </p:spPr>
          <p:txBody>
            <a:bodyPr wrap="square" rtlCol="0">
              <a:spAutoFit/>
            </a:bodyPr>
            <a:lstStyle/>
            <a:p>
              <a:pPr algn="ctr">
                <a:lnSpc>
                  <a:spcPct val="80000"/>
                </a:lnSpc>
              </a:pPr>
              <a:r>
                <a:rPr lang="en-US" dirty="0">
                  <a:solidFill>
                    <a:srgbClr val="00FF00"/>
                  </a:solidFill>
                </a:rPr>
                <a:t>Let a wise man</a:t>
              </a:r>
              <a:br>
                <a:rPr lang="en-US" dirty="0">
                  <a:solidFill>
                    <a:srgbClr val="00FF00"/>
                  </a:solidFill>
                </a:rPr>
              </a:br>
              <a:r>
                <a:rPr lang="en-US" dirty="0">
                  <a:solidFill>
                    <a:srgbClr val="00FF00"/>
                  </a:solidFill>
                </a:rPr>
                <a:t>settle it</a:t>
              </a:r>
            </a:p>
          </p:txBody>
        </p:sp>
      </p:gr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13365" y="3511734"/>
            <a:ext cx="8778235" cy="2031325"/>
          </a:xfrm>
          <a:prstGeom prst="rect">
            <a:avLst/>
          </a:prstGeom>
          <a:solidFill>
            <a:srgbClr val="0000CC"/>
          </a:solidFill>
          <a:ln>
            <a:solidFill>
              <a:schemeClr val="bg1"/>
            </a:solidFill>
          </a:ln>
        </p:spPr>
        <p:txBody>
          <a:bodyPr wrap="square" rtlCol="0">
            <a:spAutoFit/>
          </a:bodyPr>
          <a:lstStyle/>
          <a:p>
            <a:pPr algn="l">
              <a:lnSpc>
                <a:spcPct val="90000"/>
              </a:lnSpc>
            </a:pPr>
            <a:r>
              <a:rPr lang="en-US" sz="2000" b="0" dirty="0">
                <a:solidFill>
                  <a:schemeClr val="bg1"/>
                </a:solidFill>
                <a:effectLst/>
                <a:latin typeface="system-ui"/>
              </a:rPr>
              <a:t>Dare any of you, having a matter against another, go to law before the unrighteous, and not before the saints?...  Is it so, that there is not a wise man among you, not even one, who will be able to judge between his brethren? </a:t>
            </a:r>
            <a:r>
              <a:rPr lang="en-US" sz="2000" b="1" baseline="30000" dirty="0">
                <a:solidFill>
                  <a:schemeClr val="bg1"/>
                </a:solidFill>
                <a:effectLst/>
                <a:latin typeface="system-ui"/>
              </a:rPr>
              <a:t>6 </a:t>
            </a:r>
            <a:r>
              <a:rPr lang="en-US" sz="2000" b="0" dirty="0">
                <a:solidFill>
                  <a:schemeClr val="bg1"/>
                </a:solidFill>
                <a:effectLst/>
                <a:latin typeface="system-ui"/>
              </a:rPr>
              <a:t>But brother goes to law against brother, and that before unbelievers!</a:t>
            </a:r>
          </a:p>
          <a:p>
            <a:pPr algn="l">
              <a:lnSpc>
                <a:spcPct val="90000"/>
              </a:lnSpc>
            </a:pPr>
            <a:r>
              <a:rPr lang="en-US" sz="2000" b="1" baseline="30000" dirty="0">
                <a:solidFill>
                  <a:schemeClr val="bg1"/>
                </a:solidFill>
                <a:effectLst/>
                <a:latin typeface="system-ui"/>
              </a:rPr>
              <a:t>7 </a:t>
            </a:r>
            <a:r>
              <a:rPr lang="en-US" sz="2000" b="0" dirty="0">
                <a:solidFill>
                  <a:schemeClr val="bg1"/>
                </a:solidFill>
                <a:effectLst/>
                <a:latin typeface="system-ui"/>
              </a:rPr>
              <a:t>Now therefore, it is already an utter failure for you that you go to law against one another. </a:t>
            </a:r>
            <a:r>
              <a:rPr lang="en-US" sz="2000" b="1" dirty="0">
                <a:solidFill>
                  <a:srgbClr val="FFFF00"/>
                </a:solidFill>
                <a:effectLst/>
                <a:latin typeface="system-ui"/>
              </a:rPr>
              <a:t>Why do you not rather accept wrong? Why do you not rather let yourselves be cheated? (I Cor 6:1-7)</a:t>
            </a:r>
          </a:p>
        </p:txBody>
      </p:sp>
      <p:grpSp>
        <p:nvGrpSpPr>
          <p:cNvPr id="6" name="Group 5">
            <a:extLst>
              <a:ext uri="{FF2B5EF4-FFF2-40B4-BE49-F238E27FC236}">
                <a16:creationId xmlns:a16="http://schemas.microsoft.com/office/drawing/2014/main" id="{075477C1-929E-4EBD-A17E-EBA73032F661}"/>
              </a:ext>
            </a:extLst>
          </p:cNvPr>
          <p:cNvGrpSpPr/>
          <p:nvPr/>
        </p:nvGrpSpPr>
        <p:grpSpPr>
          <a:xfrm>
            <a:off x="4450679" y="2327359"/>
            <a:ext cx="4007521" cy="865422"/>
            <a:chOff x="4450679" y="2327359"/>
            <a:chExt cx="4007521" cy="865422"/>
          </a:xfrm>
        </p:grpSpPr>
        <p:sp>
          <p:nvSpPr>
            <p:cNvPr id="14" name="Arrow: Left 13">
              <a:extLst>
                <a:ext uri="{FF2B5EF4-FFF2-40B4-BE49-F238E27FC236}">
                  <a16:creationId xmlns:a16="http://schemas.microsoft.com/office/drawing/2014/main" id="{3639F304-91ED-46F5-980A-16B332D14706}"/>
                </a:ext>
              </a:extLst>
            </p:cNvPr>
            <p:cNvSpPr/>
            <p:nvPr/>
          </p:nvSpPr>
          <p:spPr>
            <a:xfrm rot="10800000">
              <a:off x="4608646" y="2583181"/>
              <a:ext cx="3760961" cy="609600"/>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CC2527-02AF-40D3-865B-52A2E5A4CB4B}"/>
                </a:ext>
              </a:extLst>
            </p:cNvPr>
            <p:cNvSpPr txBox="1"/>
            <p:nvPr/>
          </p:nvSpPr>
          <p:spPr>
            <a:xfrm>
              <a:off x="4450679" y="2327359"/>
              <a:ext cx="4007521" cy="338554"/>
            </a:xfrm>
            <a:prstGeom prst="rect">
              <a:avLst/>
            </a:prstGeom>
            <a:noFill/>
          </p:spPr>
          <p:txBody>
            <a:bodyPr wrap="square" rtlCol="0">
              <a:spAutoFit/>
            </a:bodyPr>
            <a:lstStyle/>
            <a:p>
              <a:pPr algn="ctr">
                <a:lnSpc>
                  <a:spcPct val="80000"/>
                </a:lnSpc>
              </a:pPr>
              <a:r>
                <a:rPr lang="en-US" sz="2000" dirty="0">
                  <a:solidFill>
                    <a:srgbClr val="00FFFF"/>
                  </a:solidFill>
                </a:rPr>
                <a:t>Accept the wrong (Be cheated)</a:t>
              </a:r>
            </a:p>
          </p:txBody>
        </p:sp>
      </p:grpSp>
    </p:spTree>
    <p:extLst>
      <p:ext uri="{BB962C8B-B14F-4D97-AF65-F5344CB8AC3E}">
        <p14:creationId xmlns:p14="http://schemas.microsoft.com/office/powerpoint/2010/main" val="24614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a:xfrm>
            <a:off x="152401" y="63500"/>
            <a:ext cx="8885646" cy="508000"/>
          </a:xfrm>
        </p:spPr>
        <p:txBody>
          <a:bodyPr/>
          <a:lstStyle/>
          <a:p>
            <a:r>
              <a:rPr lang="en-US" sz="4000" dirty="0"/>
              <a:t>Fornication (I Cor 6)</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271636" y="1181100"/>
            <a:ext cx="1125629" cy="400110"/>
          </a:xfrm>
          <a:prstGeom prst="rect">
            <a:avLst/>
          </a:prstGeom>
          <a:noFill/>
        </p:spPr>
        <p:txBody>
          <a:bodyPr wrap="none" rtlCol="0">
            <a:spAutoFit/>
          </a:bodyPr>
          <a:lstStyle/>
          <a:p>
            <a:r>
              <a:rPr lang="en-US" sz="2000" dirty="0">
                <a:solidFill>
                  <a:srgbClr val="FF0000"/>
                </a:solidFill>
              </a:rPr>
              <a:t>Adultery</a:t>
            </a:r>
          </a:p>
        </p:txBody>
      </p:sp>
      <p:sp>
        <p:nvSpPr>
          <p:cNvPr id="11" name="Arrow: Left 10">
            <a:extLst>
              <a:ext uri="{FF2B5EF4-FFF2-40B4-BE49-F238E27FC236}">
                <a16:creationId xmlns:a16="http://schemas.microsoft.com/office/drawing/2014/main" id="{470DBE3E-5ECF-4A2A-9BC2-DBFF1CEFBF8B}"/>
              </a:ext>
            </a:extLst>
          </p:cNvPr>
          <p:cNvSpPr/>
          <p:nvPr/>
        </p:nvSpPr>
        <p:spPr>
          <a:xfrm>
            <a:off x="2228095" y="1493879"/>
            <a:ext cx="118838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705099"/>
            <a:ext cx="1188379"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154005" y="2206378"/>
            <a:ext cx="1241045" cy="707886"/>
          </a:xfrm>
          <a:prstGeom prst="rect">
            <a:avLst/>
          </a:prstGeom>
          <a:noFill/>
        </p:spPr>
        <p:txBody>
          <a:bodyPr wrap="none" rtlCol="0">
            <a:spAutoFit/>
          </a:bodyPr>
          <a:lstStyle/>
          <a:p>
            <a:r>
              <a:rPr lang="en-US" sz="2000" dirty="0">
                <a:solidFill>
                  <a:srgbClr val="00FF00"/>
                </a:solidFill>
              </a:rPr>
              <a:t>Resisting</a:t>
            </a:r>
            <a:br>
              <a:rPr lang="en-US" sz="2000" dirty="0">
                <a:solidFill>
                  <a:srgbClr val="00FF00"/>
                </a:solidFill>
              </a:rPr>
            </a:br>
            <a:r>
              <a:rPr lang="en-US" sz="2000" dirty="0">
                <a:solidFill>
                  <a:srgbClr val="00FF00"/>
                </a:solidFill>
              </a:rPr>
              <a:t>“Flee”</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128099" y="3476520"/>
            <a:ext cx="8883024" cy="2068259"/>
          </a:xfrm>
          <a:prstGeom prst="rect">
            <a:avLst/>
          </a:prstGeom>
          <a:solidFill>
            <a:srgbClr val="0000CC"/>
          </a:solidFill>
          <a:ln>
            <a:solidFill>
              <a:schemeClr val="bg1"/>
            </a:solidFill>
          </a:ln>
        </p:spPr>
        <p:txBody>
          <a:bodyPr wrap="square" rtlCol="0">
            <a:spAutoFit/>
          </a:bodyPr>
          <a:lstStyle>
            <a:defPPr>
              <a:defRPr lang="en-US"/>
            </a:defPPr>
            <a:lvl1pPr>
              <a:lnSpc>
                <a:spcPct val="90000"/>
              </a:lnSpc>
              <a:defRPr b="0" i="0">
                <a:solidFill>
                  <a:schemeClr val="bg1"/>
                </a:solidFill>
                <a:effectLst/>
                <a:latin typeface="system-ui"/>
              </a:defRPr>
            </a:lvl1pPr>
          </a:lstStyle>
          <a:p>
            <a:pPr>
              <a:lnSpc>
                <a:spcPct val="80000"/>
              </a:lnSpc>
            </a:pPr>
            <a:r>
              <a:rPr lang="en-US" sz="2000" b="1" baseline="30000" dirty="0"/>
              <a:t>2 </a:t>
            </a:r>
            <a:r>
              <a:rPr lang="en-US" sz="2000" dirty="0"/>
              <a:t>Nevertheless, because of sexual immorality, let each man have his own wife, and let each woman have her own husband. </a:t>
            </a:r>
            <a:r>
              <a:rPr lang="en-US" sz="2000" b="1" baseline="30000" dirty="0"/>
              <a:t>3 </a:t>
            </a:r>
            <a:r>
              <a:rPr lang="en-US" sz="2000" dirty="0"/>
              <a:t>Let the husband render to his wife the affection due her, and likewise also the wife to her husband. </a:t>
            </a:r>
            <a:r>
              <a:rPr lang="en-US" sz="2000" b="1" baseline="30000" dirty="0"/>
              <a:t>4 </a:t>
            </a:r>
            <a:r>
              <a:rPr lang="en-US" sz="2000" dirty="0"/>
              <a:t>The wife does not have authority over her own body, but the husband does. And likewise the husband does not have authority over his own body, but the wife does. </a:t>
            </a:r>
            <a:r>
              <a:rPr lang="en-US" sz="2000" b="1" baseline="30000" dirty="0"/>
              <a:t>5 </a:t>
            </a:r>
            <a:r>
              <a:rPr lang="en-US" sz="2000" dirty="0"/>
              <a:t>Do not deprive one another except with consent for a time, that you may give yourselves to fasting and prayer; and come together again </a:t>
            </a:r>
            <a:r>
              <a:rPr lang="en-US" sz="2000" b="1" dirty="0">
                <a:solidFill>
                  <a:srgbClr val="FFFF00"/>
                </a:solidFill>
              </a:rPr>
              <a:t>so that Satan does not tempt you </a:t>
            </a:r>
            <a:r>
              <a:rPr lang="en-US" sz="2000" dirty="0"/>
              <a:t>because of your lack of self-control.  (I Cor 7:2-5)</a:t>
            </a:r>
          </a:p>
        </p:txBody>
      </p:sp>
      <p:sp>
        <p:nvSpPr>
          <p:cNvPr id="14" name="TextBox 13">
            <a:extLst>
              <a:ext uri="{FF2B5EF4-FFF2-40B4-BE49-F238E27FC236}">
                <a16:creationId xmlns:a16="http://schemas.microsoft.com/office/drawing/2014/main" id="{E22D52E0-2DA7-4655-A081-2A82BD95BB63}"/>
              </a:ext>
            </a:extLst>
          </p:cNvPr>
          <p:cNvSpPr txBox="1"/>
          <p:nvPr/>
        </p:nvSpPr>
        <p:spPr>
          <a:xfrm>
            <a:off x="3676356" y="1242656"/>
            <a:ext cx="668773" cy="338554"/>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dirty="0">
                <a:solidFill>
                  <a:srgbClr val="FFC000"/>
                </a:solidFill>
              </a:rPr>
              <a:t>Lust</a:t>
            </a:r>
          </a:p>
        </p:txBody>
      </p:sp>
      <p:sp>
        <p:nvSpPr>
          <p:cNvPr id="15" name="Arrow: Left 14">
            <a:extLst>
              <a:ext uri="{FF2B5EF4-FFF2-40B4-BE49-F238E27FC236}">
                <a16:creationId xmlns:a16="http://schemas.microsoft.com/office/drawing/2014/main" id="{4BB884CD-8A9D-47C7-8E1B-2089557DE0D4}"/>
              </a:ext>
            </a:extLst>
          </p:cNvPr>
          <p:cNvSpPr/>
          <p:nvPr/>
        </p:nvSpPr>
        <p:spPr>
          <a:xfrm>
            <a:off x="3416475" y="1492135"/>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13C04475-917C-440B-80BB-157235C6A140}"/>
              </a:ext>
            </a:extLst>
          </p:cNvPr>
          <p:cNvSpPr/>
          <p:nvPr/>
        </p:nvSpPr>
        <p:spPr>
          <a:xfrm rot="10800000">
            <a:off x="3431717" y="2705099"/>
            <a:ext cx="1140283" cy="609600"/>
          </a:xfrm>
          <a:prstGeom prst="lef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CC1F7-66B7-4018-B670-A58DE042BC8A}"/>
              </a:ext>
            </a:extLst>
          </p:cNvPr>
          <p:cNvSpPr txBox="1"/>
          <p:nvPr/>
        </p:nvSpPr>
        <p:spPr>
          <a:xfrm>
            <a:off x="3388663" y="2260180"/>
            <a:ext cx="1125629" cy="584775"/>
          </a:xfrm>
          <a:prstGeom prst="rect">
            <a:avLst/>
          </a:prstGeom>
          <a:noFill/>
        </p:spPr>
        <p:txBody>
          <a:bodyPr wrap="none" rtlCol="0">
            <a:spAutoFit/>
          </a:bodyPr>
          <a:lstStyle/>
          <a:p>
            <a:pPr algn="ctr">
              <a:lnSpc>
                <a:spcPct val="80000"/>
              </a:lnSpc>
            </a:pPr>
            <a:r>
              <a:rPr lang="en-US" sz="2000" dirty="0">
                <a:solidFill>
                  <a:srgbClr val="00CC99"/>
                </a:solidFill>
              </a:rPr>
              <a:t>Thought</a:t>
            </a:r>
            <a:br>
              <a:rPr lang="en-US" sz="2000" dirty="0">
                <a:solidFill>
                  <a:srgbClr val="00CC99"/>
                </a:solidFill>
              </a:rPr>
            </a:br>
            <a:r>
              <a:rPr lang="en-US" sz="2000" dirty="0">
                <a:solidFill>
                  <a:srgbClr val="00CC99"/>
                </a:solidFill>
              </a:rPr>
              <a:t>Control</a:t>
            </a:r>
          </a:p>
        </p:txBody>
      </p:sp>
      <p:sp>
        <p:nvSpPr>
          <p:cNvPr id="21" name="Arrow: Left 20">
            <a:extLst>
              <a:ext uri="{FF2B5EF4-FFF2-40B4-BE49-F238E27FC236}">
                <a16:creationId xmlns:a16="http://schemas.microsoft.com/office/drawing/2014/main" id="{55E7BB48-CFDC-493D-86C8-892128F34EF1}"/>
              </a:ext>
            </a:extLst>
          </p:cNvPr>
          <p:cNvSpPr/>
          <p:nvPr/>
        </p:nvSpPr>
        <p:spPr>
          <a:xfrm rot="10800000">
            <a:off x="4608667" y="2430176"/>
            <a:ext cx="4138453"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1F8B88-FECD-494A-B898-7EA955797F74}"/>
              </a:ext>
            </a:extLst>
          </p:cNvPr>
          <p:cNvSpPr txBox="1"/>
          <p:nvPr/>
        </p:nvSpPr>
        <p:spPr>
          <a:xfrm>
            <a:off x="4569611" y="2057399"/>
            <a:ext cx="4468436" cy="830997"/>
          </a:xfrm>
          <a:prstGeom prst="rect">
            <a:avLst/>
          </a:prstGeom>
          <a:noFill/>
        </p:spPr>
        <p:txBody>
          <a:bodyPr wrap="square" rtlCol="0">
            <a:spAutoFit/>
          </a:bodyPr>
          <a:lstStyle/>
          <a:p>
            <a:pPr>
              <a:lnSpc>
                <a:spcPct val="80000"/>
              </a:lnSpc>
            </a:pPr>
            <a:r>
              <a:rPr lang="en-US" sz="2000" dirty="0">
                <a:solidFill>
                  <a:srgbClr val="00FFFF"/>
                </a:solidFill>
              </a:rPr>
              <a:t>Glorify God in your body (6:20)</a:t>
            </a:r>
          </a:p>
          <a:p>
            <a:pPr>
              <a:lnSpc>
                <a:spcPct val="80000"/>
              </a:lnSpc>
            </a:pPr>
            <a:r>
              <a:rPr lang="en-US" sz="2000" dirty="0">
                <a:solidFill>
                  <a:srgbClr val="00FFFF"/>
                </a:solidFill>
              </a:rPr>
              <a:t>Make marriage successful (7:2ff)</a:t>
            </a:r>
          </a:p>
          <a:p>
            <a:pPr>
              <a:lnSpc>
                <a:spcPct val="80000"/>
              </a:lnSpc>
            </a:pPr>
            <a:endParaRPr lang="en-US" sz="2000" dirty="0">
              <a:solidFill>
                <a:srgbClr val="00FFFF"/>
              </a:solidFill>
            </a:endParaRPr>
          </a:p>
        </p:txBody>
      </p:sp>
    </p:spTree>
    <p:extLst>
      <p:ext uri="{BB962C8B-B14F-4D97-AF65-F5344CB8AC3E}">
        <p14:creationId xmlns:p14="http://schemas.microsoft.com/office/powerpoint/2010/main" val="36102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left)">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Eating Idol’s Meats (I Cor 8-10)</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062656" y="1133826"/>
            <a:ext cx="1447797" cy="683264"/>
          </a:xfrm>
          <a:prstGeom prst="rect">
            <a:avLst/>
          </a:prstGeom>
          <a:noFill/>
        </p:spPr>
        <p:txBody>
          <a:bodyPr wrap="square" rtlCol="0">
            <a:spAutoFit/>
          </a:bodyPr>
          <a:lstStyle/>
          <a:p>
            <a:pPr algn="r">
              <a:lnSpc>
                <a:spcPct val="80000"/>
              </a:lnSpc>
            </a:pPr>
            <a:r>
              <a:rPr lang="en-US" dirty="0">
                <a:solidFill>
                  <a:srgbClr val="FF0000"/>
                </a:solidFill>
              </a:rPr>
              <a:t>Offend a brother</a:t>
            </a:r>
          </a:p>
        </p:txBody>
      </p:sp>
      <p:sp>
        <p:nvSpPr>
          <p:cNvPr id="11" name="Arrow: Left 10">
            <a:extLst>
              <a:ext uri="{FF2B5EF4-FFF2-40B4-BE49-F238E27FC236}">
                <a16:creationId xmlns:a16="http://schemas.microsoft.com/office/drawing/2014/main" id="{470DBE3E-5ECF-4A2A-9BC2-DBFF1CEFBF8B}"/>
              </a:ext>
            </a:extLst>
          </p:cNvPr>
          <p:cNvSpPr/>
          <p:nvPr/>
        </p:nvSpPr>
        <p:spPr>
          <a:xfrm>
            <a:off x="2270766" y="1638300"/>
            <a:ext cx="1158231"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583181"/>
            <a:ext cx="2285994"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091332" y="2395815"/>
            <a:ext cx="2285994" cy="387798"/>
          </a:xfrm>
          <a:prstGeom prst="rect">
            <a:avLst/>
          </a:prstGeom>
          <a:noFill/>
        </p:spPr>
        <p:txBody>
          <a:bodyPr wrap="square" rtlCol="0">
            <a:spAutoFit/>
          </a:bodyPr>
          <a:lstStyle/>
          <a:p>
            <a:pPr algn="ctr">
              <a:lnSpc>
                <a:spcPct val="80000"/>
              </a:lnSpc>
            </a:pPr>
            <a:r>
              <a:rPr lang="en-US" dirty="0">
                <a:solidFill>
                  <a:srgbClr val="00FF00"/>
                </a:solidFill>
              </a:rPr>
              <a:t>Do not eat</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20182" y="3691681"/>
            <a:ext cx="8778235" cy="1754326"/>
          </a:xfrm>
          <a:prstGeom prst="rect">
            <a:avLst/>
          </a:prstGeom>
          <a:solidFill>
            <a:srgbClr val="0000CC"/>
          </a:solidFill>
          <a:ln>
            <a:solidFill>
              <a:schemeClr val="bg1"/>
            </a:solidFill>
          </a:ln>
        </p:spPr>
        <p:txBody>
          <a:bodyPr wrap="square" rtlCol="0">
            <a:spAutoFit/>
          </a:bodyPr>
          <a:lstStyle/>
          <a:p>
            <a:pPr algn="l">
              <a:lnSpc>
                <a:spcPct val="90000"/>
              </a:lnSpc>
            </a:pPr>
            <a:r>
              <a:rPr lang="en-US" b="0" i="0" dirty="0">
                <a:solidFill>
                  <a:schemeClr val="bg1"/>
                </a:solidFill>
                <a:effectLst/>
                <a:latin typeface="system-ui"/>
              </a:rPr>
              <a:t>Therefore, whether you eat or drink, or whatever you do, </a:t>
            </a:r>
            <a:r>
              <a:rPr lang="en-US" b="1" i="0" dirty="0">
                <a:solidFill>
                  <a:srgbClr val="FFFF00"/>
                </a:solidFill>
                <a:effectLst/>
                <a:latin typeface="system-ui"/>
              </a:rPr>
              <a:t>do all to the glory of God</a:t>
            </a:r>
            <a:r>
              <a:rPr lang="en-US" b="0" i="0" dirty="0">
                <a:solidFill>
                  <a:schemeClr val="bg1"/>
                </a:solidFill>
                <a:effectLst/>
                <a:latin typeface="system-ui"/>
              </a:rPr>
              <a:t>. </a:t>
            </a:r>
            <a:r>
              <a:rPr lang="en-US" b="1" baseline="30000" dirty="0">
                <a:solidFill>
                  <a:schemeClr val="bg1"/>
                </a:solidFill>
                <a:latin typeface="system-ui"/>
              </a:rPr>
              <a:t>32 </a:t>
            </a:r>
            <a:r>
              <a:rPr lang="en-US" b="0" i="0" dirty="0">
                <a:solidFill>
                  <a:schemeClr val="bg1"/>
                </a:solidFill>
                <a:effectLst/>
                <a:latin typeface="system-ui"/>
              </a:rPr>
              <a:t>Give no offense, either to the Jews or to the Greeks or to the church of God,</a:t>
            </a:r>
            <a:r>
              <a:rPr lang="en-US" b="1" baseline="30000" dirty="0">
                <a:solidFill>
                  <a:schemeClr val="bg1"/>
                </a:solidFill>
                <a:latin typeface="system-ui"/>
              </a:rPr>
              <a:t> 33</a:t>
            </a:r>
            <a:r>
              <a:rPr lang="en-US" b="0" i="0" dirty="0">
                <a:solidFill>
                  <a:schemeClr val="bg1"/>
                </a:solidFill>
                <a:effectLst/>
                <a:latin typeface="system-ui"/>
              </a:rPr>
              <a:t>just as I also please all men in all things, not seeking my own profit, but </a:t>
            </a:r>
            <a:r>
              <a:rPr lang="en-US" b="1" i="0" dirty="0">
                <a:solidFill>
                  <a:srgbClr val="FFFF00"/>
                </a:solidFill>
                <a:effectLst/>
                <a:latin typeface="system-ui"/>
              </a:rPr>
              <a:t>the profit of many</a:t>
            </a:r>
            <a:r>
              <a:rPr lang="en-US" b="0" i="0" dirty="0">
                <a:solidFill>
                  <a:schemeClr val="bg1"/>
                </a:solidFill>
                <a:effectLst/>
                <a:latin typeface="system-ui"/>
              </a:rPr>
              <a:t>, that they may </a:t>
            </a:r>
            <a:r>
              <a:rPr lang="en-US" b="1" i="0" dirty="0">
                <a:solidFill>
                  <a:srgbClr val="FFFF00"/>
                </a:solidFill>
                <a:effectLst/>
                <a:latin typeface="system-ui"/>
              </a:rPr>
              <a:t>be saved</a:t>
            </a:r>
            <a:r>
              <a:rPr lang="en-US" b="0" i="0" dirty="0">
                <a:solidFill>
                  <a:schemeClr val="bg1"/>
                </a:solidFill>
                <a:effectLst/>
                <a:latin typeface="system-ui"/>
              </a:rPr>
              <a:t>. (I Cor 10:31-33)</a:t>
            </a:r>
            <a:endParaRPr lang="en-US" b="1" i="0" dirty="0">
              <a:solidFill>
                <a:srgbClr val="FFFF00"/>
              </a:solidFill>
              <a:effectLst/>
              <a:latin typeface="system-ui"/>
            </a:endParaRPr>
          </a:p>
        </p:txBody>
      </p:sp>
      <p:grpSp>
        <p:nvGrpSpPr>
          <p:cNvPr id="3" name="Group 2">
            <a:extLst>
              <a:ext uri="{FF2B5EF4-FFF2-40B4-BE49-F238E27FC236}">
                <a16:creationId xmlns:a16="http://schemas.microsoft.com/office/drawing/2014/main" id="{DE708DD6-F146-41A5-A172-D6A882633B2F}"/>
              </a:ext>
            </a:extLst>
          </p:cNvPr>
          <p:cNvGrpSpPr/>
          <p:nvPr/>
        </p:nvGrpSpPr>
        <p:grpSpPr>
          <a:xfrm>
            <a:off x="4609299" y="1993383"/>
            <a:ext cx="3848895" cy="786771"/>
            <a:chOff x="4609299" y="1993383"/>
            <a:chExt cx="3848895" cy="786771"/>
          </a:xfrm>
        </p:grpSpPr>
        <p:sp>
          <p:nvSpPr>
            <p:cNvPr id="14" name="Arrow: Left 13">
              <a:extLst>
                <a:ext uri="{FF2B5EF4-FFF2-40B4-BE49-F238E27FC236}">
                  <a16:creationId xmlns:a16="http://schemas.microsoft.com/office/drawing/2014/main" id="{3639F304-91ED-46F5-980A-16B332D14706}"/>
                </a:ext>
              </a:extLst>
            </p:cNvPr>
            <p:cNvSpPr/>
            <p:nvPr/>
          </p:nvSpPr>
          <p:spPr>
            <a:xfrm rot="10800000">
              <a:off x="4609299" y="2147272"/>
              <a:ext cx="3848895"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CC2527-02AF-40D3-865B-52A2E5A4CB4B}"/>
                </a:ext>
              </a:extLst>
            </p:cNvPr>
            <p:cNvSpPr txBox="1"/>
            <p:nvPr/>
          </p:nvSpPr>
          <p:spPr>
            <a:xfrm>
              <a:off x="4636408" y="1993383"/>
              <a:ext cx="3516992" cy="338554"/>
            </a:xfrm>
            <a:prstGeom prst="rect">
              <a:avLst/>
            </a:prstGeom>
            <a:noFill/>
          </p:spPr>
          <p:txBody>
            <a:bodyPr wrap="square" rtlCol="0">
              <a:spAutoFit/>
            </a:bodyPr>
            <a:lstStyle/>
            <a:p>
              <a:pPr algn="ctr">
                <a:lnSpc>
                  <a:spcPct val="80000"/>
                </a:lnSpc>
              </a:pPr>
              <a:r>
                <a:rPr lang="en-US" sz="2000" dirty="0">
                  <a:solidFill>
                    <a:srgbClr val="00FFFF"/>
                  </a:solidFill>
                </a:rPr>
                <a:t>Glorify God in your behavior</a:t>
              </a:r>
            </a:p>
          </p:txBody>
        </p:sp>
      </p:grpSp>
      <p:sp>
        <p:nvSpPr>
          <p:cNvPr id="16" name="TextBox 15">
            <a:extLst>
              <a:ext uri="{FF2B5EF4-FFF2-40B4-BE49-F238E27FC236}">
                <a16:creationId xmlns:a16="http://schemas.microsoft.com/office/drawing/2014/main" id="{2EA18D32-87EB-4C83-8585-CCA7BDC2703E}"/>
              </a:ext>
            </a:extLst>
          </p:cNvPr>
          <p:cNvSpPr txBox="1"/>
          <p:nvPr/>
        </p:nvSpPr>
        <p:spPr>
          <a:xfrm>
            <a:off x="3567654" y="1197185"/>
            <a:ext cx="1068754" cy="683264"/>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sz="2400" dirty="0">
                <a:solidFill>
                  <a:srgbClr val="FFC000"/>
                </a:solidFill>
              </a:rPr>
              <a:t>Puffed</a:t>
            </a:r>
            <a:br>
              <a:rPr lang="en-US" sz="2400" dirty="0">
                <a:solidFill>
                  <a:srgbClr val="FFC000"/>
                </a:solidFill>
              </a:rPr>
            </a:br>
            <a:r>
              <a:rPr lang="en-US" sz="2400" dirty="0">
                <a:solidFill>
                  <a:srgbClr val="FFC000"/>
                </a:solidFill>
              </a:rPr>
              <a:t>up</a:t>
            </a:r>
          </a:p>
        </p:txBody>
      </p:sp>
      <p:sp>
        <p:nvSpPr>
          <p:cNvPr id="20" name="Arrow: Left 19">
            <a:extLst>
              <a:ext uri="{FF2B5EF4-FFF2-40B4-BE49-F238E27FC236}">
                <a16:creationId xmlns:a16="http://schemas.microsoft.com/office/drawing/2014/main" id="{68A282EB-7DDD-4E0F-863A-02A78C9EE118}"/>
              </a:ext>
            </a:extLst>
          </p:cNvPr>
          <p:cNvSpPr/>
          <p:nvPr/>
        </p:nvSpPr>
        <p:spPr>
          <a:xfrm>
            <a:off x="3446959" y="1636747"/>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7A52532-930E-49DF-AD6A-AFDCB65C33F9}"/>
              </a:ext>
            </a:extLst>
          </p:cNvPr>
          <p:cNvGrpSpPr/>
          <p:nvPr/>
        </p:nvGrpSpPr>
        <p:grpSpPr>
          <a:xfrm>
            <a:off x="4609299" y="2728086"/>
            <a:ext cx="3848891" cy="762296"/>
            <a:chOff x="4609299" y="2728086"/>
            <a:chExt cx="3848891" cy="762296"/>
          </a:xfrm>
        </p:grpSpPr>
        <p:sp>
          <p:nvSpPr>
            <p:cNvPr id="23" name="Arrow: Left 22">
              <a:extLst>
                <a:ext uri="{FF2B5EF4-FFF2-40B4-BE49-F238E27FC236}">
                  <a16:creationId xmlns:a16="http://schemas.microsoft.com/office/drawing/2014/main" id="{7C7A2D9C-9C95-4609-8AE8-2DBED9954D13}"/>
                </a:ext>
              </a:extLst>
            </p:cNvPr>
            <p:cNvSpPr/>
            <p:nvPr/>
          </p:nvSpPr>
          <p:spPr>
            <a:xfrm rot="10800000">
              <a:off x="4609299" y="2857500"/>
              <a:ext cx="3848891"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C327B22-FC06-414F-B2BF-3FA471C4410C}"/>
                </a:ext>
              </a:extLst>
            </p:cNvPr>
            <p:cNvSpPr txBox="1"/>
            <p:nvPr/>
          </p:nvSpPr>
          <p:spPr>
            <a:xfrm>
              <a:off x="5181599" y="2728086"/>
              <a:ext cx="2507551" cy="338554"/>
            </a:xfrm>
            <a:prstGeom prst="rect">
              <a:avLst/>
            </a:prstGeom>
            <a:noFill/>
          </p:spPr>
          <p:txBody>
            <a:bodyPr wrap="square" rtlCol="0">
              <a:spAutoFit/>
            </a:bodyPr>
            <a:lstStyle/>
            <a:p>
              <a:pPr algn="ctr">
                <a:lnSpc>
                  <a:spcPct val="80000"/>
                </a:lnSpc>
              </a:pPr>
              <a:r>
                <a:rPr lang="en-US" sz="2000" dirty="0">
                  <a:solidFill>
                    <a:srgbClr val="00FFFF"/>
                  </a:solidFill>
                </a:rPr>
                <a:t>Profit &amp; Save many</a:t>
              </a:r>
            </a:p>
          </p:txBody>
        </p:sp>
      </p:grpSp>
    </p:spTree>
    <p:extLst>
      <p:ext uri="{BB962C8B-B14F-4D97-AF65-F5344CB8AC3E}">
        <p14:creationId xmlns:p14="http://schemas.microsoft.com/office/powerpoint/2010/main" val="22874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Attitudes Toward Spiritual Gifts</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3056655" y="1090900"/>
            <a:ext cx="1547423" cy="584775"/>
          </a:xfrm>
          <a:prstGeom prst="rect">
            <a:avLst/>
          </a:prstGeom>
          <a:noFill/>
        </p:spPr>
        <p:txBody>
          <a:bodyPr wrap="square" rtlCol="0">
            <a:spAutoFit/>
          </a:bodyPr>
          <a:lstStyle/>
          <a:p>
            <a:pPr algn="r">
              <a:lnSpc>
                <a:spcPct val="80000"/>
              </a:lnSpc>
            </a:pPr>
            <a:r>
              <a:rPr lang="en-US" sz="2000" dirty="0">
                <a:solidFill>
                  <a:srgbClr val="FFC000"/>
                </a:solidFill>
              </a:rPr>
              <a:t>Devaluing</a:t>
            </a:r>
            <a:br>
              <a:rPr lang="en-US" sz="2000" dirty="0">
                <a:solidFill>
                  <a:srgbClr val="FFC000"/>
                </a:solidFill>
              </a:rPr>
            </a:br>
            <a:r>
              <a:rPr lang="en-US" sz="2000" dirty="0">
                <a:solidFill>
                  <a:srgbClr val="FFC000"/>
                </a:solidFill>
              </a:rPr>
              <a:t>Envying</a:t>
            </a:r>
          </a:p>
        </p:txBody>
      </p:sp>
      <p:sp>
        <p:nvSpPr>
          <p:cNvPr id="11" name="Arrow: Left 10">
            <a:extLst>
              <a:ext uri="{FF2B5EF4-FFF2-40B4-BE49-F238E27FC236}">
                <a16:creationId xmlns:a16="http://schemas.microsoft.com/office/drawing/2014/main" id="{470DBE3E-5ECF-4A2A-9BC2-DBFF1CEFBF8B}"/>
              </a:ext>
            </a:extLst>
          </p:cNvPr>
          <p:cNvSpPr/>
          <p:nvPr/>
        </p:nvSpPr>
        <p:spPr>
          <a:xfrm>
            <a:off x="2193669" y="1613395"/>
            <a:ext cx="1005834"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67591" y="2566620"/>
            <a:ext cx="2285994"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583592" y="2210161"/>
            <a:ext cx="1924538" cy="584775"/>
          </a:xfrm>
          <a:prstGeom prst="rect">
            <a:avLst/>
          </a:prstGeom>
          <a:noFill/>
        </p:spPr>
        <p:txBody>
          <a:bodyPr wrap="square" rtlCol="0">
            <a:spAutoFit/>
          </a:bodyPr>
          <a:lstStyle/>
          <a:p>
            <a:pPr algn="ctr">
              <a:lnSpc>
                <a:spcPct val="80000"/>
              </a:lnSpc>
            </a:pPr>
            <a:r>
              <a:rPr lang="en-US" sz="2000" dirty="0">
                <a:solidFill>
                  <a:srgbClr val="00FF00"/>
                </a:solidFill>
              </a:rPr>
              <a:t>Do not devalue or envy</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14960" y="4067166"/>
            <a:ext cx="8778235" cy="1255728"/>
          </a:xfrm>
          <a:prstGeom prst="rect">
            <a:avLst/>
          </a:prstGeom>
          <a:solidFill>
            <a:srgbClr val="0000CC"/>
          </a:solidFill>
          <a:ln>
            <a:solidFill>
              <a:schemeClr val="bg1"/>
            </a:solidFill>
          </a:ln>
        </p:spPr>
        <p:txBody>
          <a:bodyPr wrap="square" rtlCol="0">
            <a:spAutoFit/>
          </a:bodyPr>
          <a:lstStyle/>
          <a:p>
            <a:pPr algn="l">
              <a:lnSpc>
                <a:spcPct val="90000"/>
              </a:lnSpc>
            </a:pPr>
            <a:r>
              <a:rPr lang="en-US" sz="2800" b="0" dirty="0">
                <a:solidFill>
                  <a:schemeClr val="bg1"/>
                </a:solidFill>
                <a:effectLst/>
                <a:latin typeface="system-ui"/>
              </a:rPr>
              <a:t>Even so you, since you are zealous for spiritual gifts, let it be </a:t>
            </a:r>
            <a:r>
              <a:rPr lang="en-US" sz="2800" b="0" dirty="0">
                <a:solidFill>
                  <a:srgbClr val="FFFF00"/>
                </a:solidFill>
                <a:effectLst/>
                <a:latin typeface="system-ui"/>
              </a:rPr>
              <a:t>for the edification of the church </a:t>
            </a:r>
            <a:r>
              <a:rPr lang="en-US" sz="2800" b="0" dirty="0">
                <a:solidFill>
                  <a:schemeClr val="bg1"/>
                </a:solidFill>
                <a:effectLst/>
                <a:latin typeface="system-ui"/>
              </a:rPr>
              <a:t>that you seek to excel.  (I Cor 14:12) </a:t>
            </a:r>
            <a:endParaRPr lang="en-US" sz="2800" b="1" dirty="0">
              <a:solidFill>
                <a:schemeClr val="bg1"/>
              </a:solidFill>
              <a:effectLst/>
              <a:latin typeface="system-ui"/>
            </a:endParaRPr>
          </a:p>
        </p:txBody>
      </p:sp>
      <p:sp>
        <p:nvSpPr>
          <p:cNvPr id="15" name="TextBox 14">
            <a:extLst>
              <a:ext uri="{FF2B5EF4-FFF2-40B4-BE49-F238E27FC236}">
                <a16:creationId xmlns:a16="http://schemas.microsoft.com/office/drawing/2014/main" id="{EFCC2527-02AF-40D3-865B-52A2E5A4CB4B}"/>
              </a:ext>
            </a:extLst>
          </p:cNvPr>
          <p:cNvSpPr txBox="1"/>
          <p:nvPr/>
        </p:nvSpPr>
        <p:spPr>
          <a:xfrm>
            <a:off x="4564942" y="1943100"/>
            <a:ext cx="4660528" cy="1077218"/>
          </a:xfrm>
          <a:prstGeom prst="rect">
            <a:avLst/>
          </a:prstGeom>
          <a:noFill/>
        </p:spPr>
        <p:txBody>
          <a:bodyPr wrap="square" rtlCol="0">
            <a:spAutoFit/>
          </a:bodyPr>
          <a:lstStyle/>
          <a:p>
            <a:pPr>
              <a:lnSpc>
                <a:spcPct val="80000"/>
              </a:lnSpc>
            </a:pPr>
            <a:r>
              <a:rPr lang="en-US" sz="2000" dirty="0">
                <a:solidFill>
                  <a:srgbClr val="00FFFF"/>
                </a:solidFill>
              </a:rPr>
              <a:t>Pursue Edification (14:1, 12, 26)</a:t>
            </a:r>
          </a:p>
          <a:p>
            <a:pPr>
              <a:lnSpc>
                <a:spcPct val="80000"/>
              </a:lnSpc>
            </a:pPr>
            <a:r>
              <a:rPr lang="en-US" sz="2000" dirty="0">
                <a:solidFill>
                  <a:srgbClr val="00FFFF"/>
                </a:solidFill>
              </a:rPr>
              <a:t>Sing &amp; Pray with understanding (14:15)</a:t>
            </a:r>
          </a:p>
          <a:p>
            <a:pPr>
              <a:lnSpc>
                <a:spcPct val="80000"/>
              </a:lnSpc>
            </a:pPr>
            <a:r>
              <a:rPr lang="en-US" sz="2000" dirty="0">
                <a:solidFill>
                  <a:srgbClr val="00FFFF"/>
                </a:solidFill>
              </a:rPr>
              <a:t>Cause others to Glorify God (14:23)</a:t>
            </a:r>
          </a:p>
          <a:p>
            <a:pPr>
              <a:lnSpc>
                <a:spcPct val="80000"/>
              </a:lnSpc>
            </a:pPr>
            <a:r>
              <a:rPr lang="en-US" sz="2000" dirty="0">
                <a:solidFill>
                  <a:srgbClr val="00FFFF"/>
                </a:solidFill>
              </a:rPr>
              <a:t>Love (14:1; Chap 13)</a:t>
            </a:r>
          </a:p>
        </p:txBody>
      </p:sp>
      <p:sp>
        <p:nvSpPr>
          <p:cNvPr id="23" name="Arrow: Left 22">
            <a:extLst>
              <a:ext uri="{FF2B5EF4-FFF2-40B4-BE49-F238E27FC236}">
                <a16:creationId xmlns:a16="http://schemas.microsoft.com/office/drawing/2014/main" id="{7C7A2D9C-9C95-4609-8AE8-2DBED9954D13}"/>
              </a:ext>
            </a:extLst>
          </p:cNvPr>
          <p:cNvSpPr/>
          <p:nvPr/>
        </p:nvSpPr>
        <p:spPr>
          <a:xfrm rot="10800000">
            <a:off x="4609299" y="2857500"/>
            <a:ext cx="4001300"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58CD2793-746B-4DCC-BD22-0092B696984B}"/>
              </a:ext>
            </a:extLst>
          </p:cNvPr>
          <p:cNvSpPr/>
          <p:nvPr/>
        </p:nvSpPr>
        <p:spPr>
          <a:xfrm>
            <a:off x="3236802" y="1605856"/>
            <a:ext cx="1311777"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D77488F-2612-4970-910C-5C6A1C303BCA}"/>
              </a:ext>
            </a:extLst>
          </p:cNvPr>
          <p:cNvSpPr txBox="1"/>
          <p:nvPr/>
        </p:nvSpPr>
        <p:spPr>
          <a:xfrm>
            <a:off x="1220690" y="1197587"/>
            <a:ext cx="2093802" cy="387798"/>
          </a:xfrm>
          <a:prstGeom prst="rect">
            <a:avLst/>
          </a:prstGeom>
          <a:noFill/>
        </p:spPr>
        <p:txBody>
          <a:bodyPr wrap="square" rtlCol="0">
            <a:spAutoFit/>
          </a:bodyPr>
          <a:lstStyle/>
          <a:p>
            <a:pPr algn="r">
              <a:lnSpc>
                <a:spcPct val="80000"/>
              </a:lnSpc>
            </a:pPr>
            <a:r>
              <a:rPr lang="en-US" dirty="0">
                <a:solidFill>
                  <a:srgbClr val="FF0000"/>
                </a:solidFill>
              </a:rPr>
              <a:t>Mistreatment</a:t>
            </a:r>
          </a:p>
        </p:txBody>
      </p:sp>
    </p:spTree>
    <p:extLst>
      <p:ext uri="{BB962C8B-B14F-4D97-AF65-F5344CB8AC3E}">
        <p14:creationId xmlns:p14="http://schemas.microsoft.com/office/powerpoint/2010/main" val="12080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068E-F75D-4C0B-B430-D14F788DA575}"/>
              </a:ext>
            </a:extLst>
          </p:cNvPr>
          <p:cNvSpPr>
            <a:spLocks noGrp="1"/>
          </p:cNvSpPr>
          <p:nvPr>
            <p:ph type="title"/>
          </p:nvPr>
        </p:nvSpPr>
        <p:spPr/>
        <p:txBody>
          <a:bodyPr/>
          <a:lstStyle/>
          <a:p>
            <a:r>
              <a:rPr lang="en-US" dirty="0"/>
              <a:t>“A More Excellent Way” – I Cor 13:4-7</a:t>
            </a:r>
          </a:p>
        </p:txBody>
      </p:sp>
      <p:sp>
        <p:nvSpPr>
          <p:cNvPr id="3" name="Content Placeholder 2">
            <a:extLst>
              <a:ext uri="{FF2B5EF4-FFF2-40B4-BE49-F238E27FC236}">
                <a16:creationId xmlns:a16="http://schemas.microsoft.com/office/drawing/2014/main" id="{F0EA724C-3EEC-4F72-A489-0668B85EB8D8}"/>
              </a:ext>
            </a:extLst>
          </p:cNvPr>
          <p:cNvSpPr>
            <a:spLocks noGrp="1"/>
          </p:cNvSpPr>
          <p:nvPr>
            <p:ph sz="half" idx="1"/>
          </p:nvPr>
        </p:nvSpPr>
        <p:spPr>
          <a:xfrm>
            <a:off x="304800" y="1130300"/>
            <a:ext cx="4038600" cy="4318000"/>
          </a:xfrm>
        </p:spPr>
        <p:txBody>
          <a:bodyPr>
            <a:normAutofit lnSpcReduction="10000"/>
          </a:bodyPr>
          <a:lstStyle/>
          <a:p>
            <a:r>
              <a:rPr lang="en-US" b="0" i="0" dirty="0">
                <a:effectLst/>
                <a:latin typeface="system-ui"/>
              </a:rPr>
              <a:t>does not envy</a:t>
            </a:r>
          </a:p>
          <a:p>
            <a:r>
              <a:rPr lang="en-US" b="0" i="0" dirty="0">
                <a:effectLst/>
                <a:latin typeface="system-ui"/>
              </a:rPr>
              <a:t>does not parade itself</a:t>
            </a:r>
          </a:p>
          <a:p>
            <a:r>
              <a:rPr lang="en-US" b="0" i="0" dirty="0">
                <a:effectLst/>
                <a:latin typeface="system-ui"/>
              </a:rPr>
              <a:t>is not puffed up</a:t>
            </a:r>
          </a:p>
          <a:p>
            <a:r>
              <a:rPr lang="en-US" b="0" i="0" dirty="0">
                <a:effectLst/>
                <a:latin typeface="system-ui"/>
              </a:rPr>
              <a:t>does not behave rudely</a:t>
            </a:r>
          </a:p>
          <a:p>
            <a:r>
              <a:rPr lang="en-US" b="0" i="0" dirty="0">
                <a:effectLst/>
                <a:latin typeface="system-ui"/>
              </a:rPr>
              <a:t>does not seek its own</a:t>
            </a:r>
          </a:p>
          <a:p>
            <a:r>
              <a:rPr lang="en-US" b="0" i="0" dirty="0">
                <a:effectLst/>
                <a:latin typeface="system-ui"/>
              </a:rPr>
              <a:t>is not provoked</a:t>
            </a:r>
          </a:p>
          <a:p>
            <a:r>
              <a:rPr lang="en-US" b="0" i="0" dirty="0">
                <a:effectLst/>
                <a:latin typeface="system-ui"/>
              </a:rPr>
              <a:t>thinks no evil</a:t>
            </a:r>
          </a:p>
          <a:p>
            <a:r>
              <a:rPr lang="en-US" b="0" i="0" dirty="0">
                <a:effectLst/>
                <a:latin typeface="system-ui"/>
              </a:rPr>
              <a:t>does not rejoice in iniquity</a:t>
            </a:r>
            <a:endParaRPr lang="en-US" dirty="0"/>
          </a:p>
        </p:txBody>
      </p:sp>
      <p:sp>
        <p:nvSpPr>
          <p:cNvPr id="4" name="Content Placeholder 3">
            <a:extLst>
              <a:ext uri="{FF2B5EF4-FFF2-40B4-BE49-F238E27FC236}">
                <a16:creationId xmlns:a16="http://schemas.microsoft.com/office/drawing/2014/main" id="{84C138B1-75BA-49E0-A5FC-3EC527349EA0}"/>
              </a:ext>
            </a:extLst>
          </p:cNvPr>
          <p:cNvSpPr>
            <a:spLocks noGrp="1"/>
          </p:cNvSpPr>
          <p:nvPr>
            <p:ph sz="half" idx="2"/>
          </p:nvPr>
        </p:nvSpPr>
        <p:spPr>
          <a:xfrm>
            <a:off x="4953000" y="1130300"/>
            <a:ext cx="3962399" cy="4318000"/>
          </a:xfrm>
        </p:spPr>
        <p:txBody>
          <a:bodyPr>
            <a:normAutofit lnSpcReduction="10000"/>
          </a:bodyPr>
          <a:lstStyle/>
          <a:p>
            <a:r>
              <a:rPr lang="en-US" b="0" i="0" dirty="0">
                <a:effectLst/>
                <a:latin typeface="system-ui"/>
              </a:rPr>
              <a:t>suffers long </a:t>
            </a:r>
            <a:endParaRPr lang="en-US" b="0" i="1" dirty="0">
              <a:effectLst/>
              <a:latin typeface="system-ui"/>
            </a:endParaRPr>
          </a:p>
          <a:p>
            <a:r>
              <a:rPr lang="en-US" b="0" i="0" dirty="0">
                <a:effectLst/>
                <a:latin typeface="system-ui"/>
              </a:rPr>
              <a:t>is kind</a:t>
            </a:r>
          </a:p>
          <a:p>
            <a:r>
              <a:rPr lang="en-US" b="0" i="0" dirty="0">
                <a:effectLst/>
                <a:latin typeface="system-ui"/>
              </a:rPr>
              <a:t>rejoices in the truth</a:t>
            </a:r>
          </a:p>
          <a:p>
            <a:r>
              <a:rPr lang="en-US" b="0" i="0" dirty="0">
                <a:effectLst/>
                <a:latin typeface="system-ui"/>
              </a:rPr>
              <a:t>bears all things</a:t>
            </a:r>
          </a:p>
          <a:p>
            <a:r>
              <a:rPr lang="en-US" b="0" i="0" dirty="0">
                <a:effectLst/>
                <a:latin typeface="system-ui"/>
              </a:rPr>
              <a:t>believes all things</a:t>
            </a:r>
          </a:p>
          <a:p>
            <a:r>
              <a:rPr lang="en-US" b="0" i="0" dirty="0">
                <a:effectLst/>
                <a:latin typeface="system-ui"/>
              </a:rPr>
              <a:t>hopes all things</a:t>
            </a:r>
          </a:p>
          <a:p>
            <a:r>
              <a:rPr lang="en-US" b="0" i="0" dirty="0">
                <a:effectLst/>
                <a:latin typeface="system-ui"/>
              </a:rPr>
              <a:t>endures all things</a:t>
            </a:r>
            <a:endParaRPr lang="en-US" dirty="0"/>
          </a:p>
        </p:txBody>
      </p:sp>
      <p:sp>
        <p:nvSpPr>
          <p:cNvPr id="5" name="Slide Number Placeholder 4">
            <a:extLst>
              <a:ext uri="{FF2B5EF4-FFF2-40B4-BE49-F238E27FC236}">
                <a16:creationId xmlns:a16="http://schemas.microsoft.com/office/drawing/2014/main" id="{A91213C3-E9CA-4861-A1B8-4AEC53B03150}"/>
              </a:ext>
            </a:extLst>
          </p:cNvPr>
          <p:cNvSpPr>
            <a:spLocks noGrp="1"/>
          </p:cNvSpPr>
          <p:nvPr>
            <p:ph type="sldNum" sz="quarter" idx="12"/>
          </p:nvPr>
        </p:nvSpPr>
        <p:spPr/>
        <p:txBody>
          <a:bodyPr/>
          <a:lstStyle/>
          <a:p>
            <a:pPr>
              <a:defRPr/>
            </a:pPr>
            <a:fld id="{55D273BF-ED1D-4F21-8D62-A72031FF00FB}" type="slidenum">
              <a:rPr lang="en-US" smtClean="0"/>
              <a:pPr>
                <a:defRPr/>
              </a:pPr>
              <a:t>16</a:t>
            </a:fld>
            <a:endParaRPr lang="en-US"/>
          </a:p>
        </p:txBody>
      </p:sp>
      <p:cxnSp>
        <p:nvCxnSpPr>
          <p:cNvPr id="6" name="Straight Connector 5">
            <a:extLst>
              <a:ext uri="{FF2B5EF4-FFF2-40B4-BE49-F238E27FC236}">
                <a16:creationId xmlns:a16="http://schemas.microsoft.com/office/drawing/2014/main" id="{031387D3-9F40-4F7F-BF2F-74D91925EED7}"/>
              </a:ext>
            </a:extLst>
          </p:cNvPr>
          <p:cNvCxnSpPr>
            <a:cxnSpLocks/>
            <a:stCxn id="8" idx="2"/>
          </p:cNvCxnSpPr>
          <p:nvPr/>
        </p:nvCxnSpPr>
        <p:spPr>
          <a:xfrm>
            <a:off x="4572000" y="1074421"/>
            <a:ext cx="0" cy="41452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10A2F7-F386-4116-A056-0FD421CD26E4}"/>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1" name="Arrow: Left 10">
            <a:extLst>
              <a:ext uri="{FF2B5EF4-FFF2-40B4-BE49-F238E27FC236}">
                <a16:creationId xmlns:a16="http://schemas.microsoft.com/office/drawing/2014/main" id="{A2DE2E0F-E556-4A91-9600-F580389795F6}"/>
              </a:ext>
            </a:extLst>
          </p:cNvPr>
          <p:cNvSpPr/>
          <p:nvPr/>
        </p:nvSpPr>
        <p:spPr>
          <a:xfrm rot="10800000">
            <a:off x="4609300" y="4282017"/>
            <a:ext cx="4001300"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0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87C3-7247-42F5-B2CC-C9C551B7BF92}"/>
              </a:ext>
            </a:extLst>
          </p:cNvPr>
          <p:cNvSpPr>
            <a:spLocks noGrp="1"/>
          </p:cNvSpPr>
          <p:nvPr>
            <p:ph type="title"/>
          </p:nvPr>
        </p:nvSpPr>
        <p:spPr>
          <a:xfrm>
            <a:off x="38100" y="114300"/>
            <a:ext cx="9067800" cy="508000"/>
          </a:xfrm>
        </p:spPr>
        <p:txBody>
          <a:bodyPr/>
          <a:lstStyle/>
          <a:p>
            <a:r>
              <a:rPr lang="en-US" sz="4000" dirty="0"/>
              <a:t>How to Abound in Personal Morality</a:t>
            </a:r>
          </a:p>
        </p:txBody>
      </p:sp>
      <p:sp>
        <p:nvSpPr>
          <p:cNvPr id="3" name="Content Placeholder 2">
            <a:extLst>
              <a:ext uri="{FF2B5EF4-FFF2-40B4-BE49-F238E27FC236}">
                <a16:creationId xmlns:a16="http://schemas.microsoft.com/office/drawing/2014/main" id="{D8E0D2D5-B75B-463F-AC58-32D1D764C9D7}"/>
              </a:ext>
            </a:extLst>
          </p:cNvPr>
          <p:cNvSpPr>
            <a:spLocks noGrp="1"/>
          </p:cNvSpPr>
          <p:nvPr>
            <p:ph idx="1"/>
          </p:nvPr>
        </p:nvSpPr>
        <p:spPr>
          <a:xfrm>
            <a:off x="152400" y="734664"/>
            <a:ext cx="8839200" cy="4267876"/>
          </a:xfrm>
        </p:spPr>
        <p:txBody>
          <a:bodyPr>
            <a:normAutofit fontScale="77500" lnSpcReduction="20000"/>
          </a:bodyPr>
          <a:lstStyle/>
          <a:p>
            <a:r>
              <a:rPr lang="en-US" dirty="0"/>
              <a:t>Displace sinful thoughts &amp; actions with their opposites</a:t>
            </a:r>
          </a:p>
          <a:p>
            <a:pPr lvl="1"/>
            <a:r>
              <a:rPr lang="en-US" dirty="0"/>
              <a:t>Don’t steal, give stuff away (Eph 5:28) </a:t>
            </a:r>
          </a:p>
          <a:p>
            <a:pPr lvl="1"/>
            <a:r>
              <a:rPr lang="en-US" dirty="0"/>
              <a:t>Respond with kindness rather than revenge (Rom 12:17-20)</a:t>
            </a:r>
          </a:p>
          <a:p>
            <a:pPr lvl="1"/>
            <a:r>
              <a:rPr lang="en-US" dirty="0"/>
              <a:t>Love &amp; seek the best for those who mistreat you</a:t>
            </a:r>
          </a:p>
          <a:p>
            <a:pPr lvl="1"/>
            <a:r>
              <a:rPr lang="en-US" dirty="0"/>
              <a:t>Believe, hope, endure all things, despite personal risk &amp; harm</a:t>
            </a:r>
          </a:p>
          <a:p>
            <a:r>
              <a:rPr lang="en-US" dirty="0"/>
              <a:t>Determine the proper purpose for desires, and seek fulfillment God’s way.</a:t>
            </a:r>
          </a:p>
          <a:p>
            <a:pPr lvl="1"/>
            <a:r>
              <a:rPr lang="en-US" dirty="0"/>
              <a:t>Gifts are for edification, not to create pride or provoke envy</a:t>
            </a:r>
          </a:p>
          <a:p>
            <a:pPr lvl="1"/>
            <a:r>
              <a:rPr lang="en-US" dirty="0"/>
              <a:t>Sexual desires are for strengthening marriage</a:t>
            </a:r>
          </a:p>
          <a:p>
            <a:r>
              <a:rPr lang="en-US" dirty="0"/>
              <a:t>Be preoccupied with godly activities to avoid temptation</a:t>
            </a:r>
          </a:p>
          <a:p>
            <a:pPr lvl="1"/>
            <a:r>
              <a:rPr lang="en-US" dirty="0"/>
              <a:t>Worship, teaching, prayer, kindness, edifying…</a:t>
            </a:r>
          </a:p>
          <a:p>
            <a:pPr lvl="1"/>
            <a:r>
              <a:rPr lang="en-US" dirty="0"/>
              <a:t>Devise ways to glorify God in our bodies</a:t>
            </a:r>
          </a:p>
          <a:p>
            <a:pPr lvl="1"/>
            <a:endParaRPr lang="en-US" dirty="0"/>
          </a:p>
          <a:p>
            <a:endParaRPr lang="en-US" dirty="0"/>
          </a:p>
        </p:txBody>
      </p:sp>
      <p:sp>
        <p:nvSpPr>
          <p:cNvPr id="4" name="Slide Number Placeholder 3">
            <a:extLst>
              <a:ext uri="{FF2B5EF4-FFF2-40B4-BE49-F238E27FC236}">
                <a16:creationId xmlns:a16="http://schemas.microsoft.com/office/drawing/2014/main" id="{80664FDA-4720-4CC6-AC88-BC6244459871}"/>
              </a:ext>
            </a:extLst>
          </p:cNvPr>
          <p:cNvSpPr>
            <a:spLocks noGrp="1"/>
          </p:cNvSpPr>
          <p:nvPr>
            <p:ph type="sldNum" sz="quarter" idx="12"/>
          </p:nvPr>
        </p:nvSpPr>
        <p:spPr/>
        <p:txBody>
          <a:bodyPr/>
          <a:lstStyle/>
          <a:p>
            <a:pPr>
              <a:defRPr/>
            </a:pPr>
            <a:fld id="{B6A389DF-B1F5-4991-89B8-72C57CDB73FE}" type="slidenum">
              <a:rPr lang="en-US" smtClean="0"/>
              <a:pPr>
                <a:defRPr/>
              </a:pPr>
              <a:t>17</a:t>
            </a:fld>
            <a:endParaRPr lang="en-US"/>
          </a:p>
        </p:txBody>
      </p:sp>
      <p:sp>
        <p:nvSpPr>
          <p:cNvPr id="5" name="TextBox 4">
            <a:extLst>
              <a:ext uri="{FF2B5EF4-FFF2-40B4-BE49-F238E27FC236}">
                <a16:creationId xmlns:a16="http://schemas.microsoft.com/office/drawing/2014/main" id="{08BE6CB3-1C0D-4901-9D82-DB3EA971F5BD}"/>
              </a:ext>
            </a:extLst>
          </p:cNvPr>
          <p:cNvSpPr txBox="1"/>
          <p:nvPr/>
        </p:nvSpPr>
        <p:spPr>
          <a:xfrm>
            <a:off x="299632" y="4990090"/>
            <a:ext cx="8387168" cy="523220"/>
          </a:xfrm>
          <a:prstGeom prst="rect">
            <a:avLst/>
          </a:prstGeom>
          <a:solidFill>
            <a:srgbClr val="0000CC"/>
          </a:solidFill>
          <a:ln>
            <a:solidFill>
              <a:schemeClr val="bg1"/>
            </a:solidFill>
          </a:ln>
        </p:spPr>
        <p:txBody>
          <a:bodyPr wrap="none" rtlCol="0">
            <a:spAutoFit/>
          </a:bodyPr>
          <a:lstStyle/>
          <a:p>
            <a:r>
              <a:rPr lang="en-US" sz="2800" b="1" dirty="0">
                <a:solidFill>
                  <a:schemeClr val="bg1"/>
                </a:solidFill>
              </a:rPr>
              <a:t>We are building the character of an eternal soul.</a:t>
            </a:r>
          </a:p>
        </p:txBody>
      </p:sp>
    </p:spTree>
    <p:extLst>
      <p:ext uri="{BB962C8B-B14F-4D97-AF65-F5344CB8AC3E}">
        <p14:creationId xmlns:p14="http://schemas.microsoft.com/office/powerpoint/2010/main" val="20257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01AB-0C11-4CEA-8992-A7E5CB72EAF9}"/>
              </a:ext>
            </a:extLst>
          </p:cNvPr>
          <p:cNvSpPr>
            <a:spLocks noGrp="1"/>
          </p:cNvSpPr>
          <p:nvPr>
            <p:ph type="title"/>
          </p:nvPr>
        </p:nvSpPr>
        <p:spPr/>
        <p:txBody>
          <a:bodyPr/>
          <a:lstStyle/>
          <a:p>
            <a:r>
              <a:rPr lang="en-US" dirty="0"/>
              <a:t>I Cor 15:54-56</a:t>
            </a:r>
          </a:p>
        </p:txBody>
      </p:sp>
      <p:sp>
        <p:nvSpPr>
          <p:cNvPr id="3" name="Content Placeholder 2">
            <a:extLst>
              <a:ext uri="{FF2B5EF4-FFF2-40B4-BE49-F238E27FC236}">
                <a16:creationId xmlns:a16="http://schemas.microsoft.com/office/drawing/2014/main" id="{C0F60185-7B92-49B7-9BB6-93179567310D}"/>
              </a:ext>
            </a:extLst>
          </p:cNvPr>
          <p:cNvSpPr>
            <a:spLocks noGrp="1"/>
          </p:cNvSpPr>
          <p:nvPr>
            <p:ph idx="1"/>
          </p:nvPr>
        </p:nvSpPr>
        <p:spPr>
          <a:xfrm>
            <a:off x="205642" y="732107"/>
            <a:ext cx="8732716" cy="4751753"/>
          </a:xfrm>
        </p:spPr>
        <p:txBody>
          <a:bodyPr>
            <a:noAutofit/>
          </a:bodyPr>
          <a:lstStyle/>
          <a:p>
            <a:pPr marL="0" indent="0" algn="l">
              <a:lnSpc>
                <a:spcPct val="90000"/>
              </a:lnSpc>
              <a:spcBef>
                <a:spcPts val="0"/>
              </a:spcBef>
              <a:spcAft>
                <a:spcPts val="1200"/>
              </a:spcAft>
              <a:buNone/>
            </a:pPr>
            <a:r>
              <a:rPr lang="en-US" b="0" dirty="0">
                <a:effectLst/>
                <a:latin typeface="system-ui"/>
              </a:rPr>
              <a:t>So when this corruptible has put on incorruption, and this mortal has put on immortality, then shall be brought to pass the saying that is written:</a:t>
            </a:r>
          </a:p>
          <a:p>
            <a:pPr marL="457200" indent="0" algn="l">
              <a:lnSpc>
                <a:spcPct val="90000"/>
              </a:lnSpc>
              <a:spcBef>
                <a:spcPts val="0"/>
              </a:spcBef>
              <a:spcAft>
                <a:spcPts val="1200"/>
              </a:spcAft>
              <a:buNone/>
            </a:pPr>
            <a:r>
              <a:rPr lang="en-US" b="0" dirty="0">
                <a:effectLst/>
                <a:latin typeface="system-ui"/>
              </a:rPr>
              <a:t>“Death is swallowed up in victory.”</a:t>
            </a:r>
          </a:p>
          <a:p>
            <a:pPr marL="457200" indent="0" algn="l">
              <a:lnSpc>
                <a:spcPct val="90000"/>
              </a:lnSpc>
              <a:spcBef>
                <a:spcPts val="0"/>
              </a:spcBef>
              <a:spcAft>
                <a:spcPts val="1200"/>
              </a:spcAft>
              <a:buNone/>
            </a:pPr>
            <a:r>
              <a:rPr lang="en-US" b="1" baseline="30000" dirty="0">
                <a:effectLst/>
                <a:latin typeface="system-ui"/>
              </a:rPr>
              <a:t>55 </a:t>
            </a:r>
            <a:r>
              <a:rPr lang="en-US" b="0" dirty="0">
                <a:effectLst/>
                <a:latin typeface="system-ui"/>
              </a:rPr>
              <a:t>“O Death, where is your sting?</a:t>
            </a:r>
            <a:br>
              <a:rPr lang="en-US" b="0" dirty="0">
                <a:effectLst/>
                <a:latin typeface="system-ui"/>
              </a:rPr>
            </a:br>
            <a:r>
              <a:rPr lang="en-US" b="0" dirty="0">
                <a:effectLst/>
                <a:latin typeface="system-ui"/>
              </a:rPr>
              <a:t>O Hades, where is your victory?”</a:t>
            </a:r>
          </a:p>
          <a:p>
            <a:pPr marL="0" indent="0" algn="l">
              <a:lnSpc>
                <a:spcPct val="90000"/>
              </a:lnSpc>
              <a:spcBef>
                <a:spcPts val="0"/>
              </a:spcBef>
              <a:spcAft>
                <a:spcPts val="1200"/>
              </a:spcAft>
              <a:buNone/>
            </a:pPr>
            <a:r>
              <a:rPr lang="en-US" b="1" baseline="30000" dirty="0">
                <a:effectLst/>
                <a:latin typeface="system-ui"/>
              </a:rPr>
              <a:t>56 </a:t>
            </a:r>
            <a:r>
              <a:rPr lang="en-US" b="0" dirty="0">
                <a:effectLst/>
                <a:latin typeface="system-ui"/>
              </a:rPr>
              <a:t>The sting of death is sin, and the strength of sin is the law. </a:t>
            </a:r>
            <a:r>
              <a:rPr lang="en-US" baseline="30000" dirty="0">
                <a:latin typeface="system-ui"/>
              </a:rPr>
              <a:t>57 </a:t>
            </a:r>
            <a:r>
              <a:rPr lang="en-US" b="0" dirty="0">
                <a:effectLst/>
                <a:latin typeface="system-ui"/>
              </a:rPr>
              <a:t>But thanks be to God, who gives us the victory through our Lord Jesus Christ.</a:t>
            </a:r>
          </a:p>
        </p:txBody>
      </p:sp>
      <p:sp>
        <p:nvSpPr>
          <p:cNvPr id="4" name="Slide Number Placeholder 3">
            <a:extLst>
              <a:ext uri="{FF2B5EF4-FFF2-40B4-BE49-F238E27FC236}">
                <a16:creationId xmlns:a16="http://schemas.microsoft.com/office/drawing/2014/main" id="{1F6A98CD-218C-472D-991D-5CD3DC10F1A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27354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a:xfrm>
            <a:off x="76200" y="63500"/>
            <a:ext cx="8991600" cy="508000"/>
          </a:xfrm>
        </p:spPr>
        <p:txBody>
          <a:bodyPr/>
          <a:lstStyle/>
          <a:p>
            <a:r>
              <a:rPr lang="en-US" sz="4000" dirty="0"/>
              <a:t>Envying, Devaluing Others</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19" name="Straight Connector 18">
            <a:extLst>
              <a:ext uri="{FF2B5EF4-FFF2-40B4-BE49-F238E27FC236}">
                <a16:creationId xmlns:a16="http://schemas.microsoft.com/office/drawing/2014/main" id="{282CEF61-2DCB-4DB6-B804-8B55D9D893FE}"/>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3E91D1-4420-4E4C-9578-75765E798758}"/>
              </a:ext>
            </a:extLst>
          </p:cNvPr>
          <p:cNvSpPr txBox="1"/>
          <p:nvPr/>
        </p:nvSpPr>
        <p:spPr>
          <a:xfrm>
            <a:off x="2968066" y="1090900"/>
            <a:ext cx="1547423" cy="584775"/>
          </a:xfrm>
          <a:prstGeom prst="rect">
            <a:avLst/>
          </a:prstGeom>
          <a:noFill/>
        </p:spPr>
        <p:txBody>
          <a:bodyPr wrap="square" rtlCol="0">
            <a:spAutoFit/>
          </a:bodyPr>
          <a:lstStyle/>
          <a:p>
            <a:pPr algn="r">
              <a:lnSpc>
                <a:spcPct val="80000"/>
              </a:lnSpc>
            </a:pPr>
            <a:r>
              <a:rPr lang="en-US" sz="2000" dirty="0">
                <a:solidFill>
                  <a:srgbClr val="FFC000"/>
                </a:solidFill>
              </a:rPr>
              <a:t>Devaluing</a:t>
            </a:r>
            <a:br>
              <a:rPr lang="en-US" sz="2000" dirty="0">
                <a:solidFill>
                  <a:srgbClr val="FFC000"/>
                </a:solidFill>
              </a:rPr>
            </a:br>
            <a:r>
              <a:rPr lang="en-US" sz="2000" dirty="0">
                <a:solidFill>
                  <a:srgbClr val="FFC000"/>
                </a:solidFill>
              </a:rPr>
              <a:t>Envying</a:t>
            </a:r>
          </a:p>
        </p:txBody>
      </p:sp>
      <p:sp>
        <p:nvSpPr>
          <p:cNvPr id="25" name="Arrow: Left 24">
            <a:extLst>
              <a:ext uri="{FF2B5EF4-FFF2-40B4-BE49-F238E27FC236}">
                <a16:creationId xmlns:a16="http://schemas.microsoft.com/office/drawing/2014/main" id="{DB217256-8CA3-4F64-8DC4-1949827C8F59}"/>
              </a:ext>
            </a:extLst>
          </p:cNvPr>
          <p:cNvSpPr/>
          <p:nvPr/>
        </p:nvSpPr>
        <p:spPr>
          <a:xfrm>
            <a:off x="2105080" y="1613395"/>
            <a:ext cx="1005834"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A88701D4-F1B0-45B7-8C36-6C2F8223FAE4}"/>
              </a:ext>
            </a:extLst>
          </p:cNvPr>
          <p:cNvSpPr/>
          <p:nvPr/>
        </p:nvSpPr>
        <p:spPr>
          <a:xfrm rot="10800000">
            <a:off x="2179002" y="2566620"/>
            <a:ext cx="2285994"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2D0494B-10FE-4DFA-8BC9-12ADE5FCB550}"/>
              </a:ext>
            </a:extLst>
          </p:cNvPr>
          <p:cNvSpPr txBox="1"/>
          <p:nvPr/>
        </p:nvSpPr>
        <p:spPr>
          <a:xfrm>
            <a:off x="2495003" y="2210161"/>
            <a:ext cx="1924538" cy="584775"/>
          </a:xfrm>
          <a:prstGeom prst="rect">
            <a:avLst/>
          </a:prstGeom>
          <a:noFill/>
        </p:spPr>
        <p:txBody>
          <a:bodyPr wrap="square" rtlCol="0">
            <a:spAutoFit/>
          </a:bodyPr>
          <a:lstStyle/>
          <a:p>
            <a:pPr algn="ctr">
              <a:lnSpc>
                <a:spcPct val="80000"/>
              </a:lnSpc>
            </a:pPr>
            <a:r>
              <a:rPr lang="en-US" sz="2000" dirty="0">
                <a:solidFill>
                  <a:srgbClr val="00FF00"/>
                </a:solidFill>
              </a:rPr>
              <a:t>Do not devalue or envy</a:t>
            </a:r>
          </a:p>
        </p:txBody>
      </p:sp>
      <p:sp>
        <p:nvSpPr>
          <p:cNvPr id="28" name="TextBox 27">
            <a:extLst>
              <a:ext uri="{FF2B5EF4-FFF2-40B4-BE49-F238E27FC236}">
                <a16:creationId xmlns:a16="http://schemas.microsoft.com/office/drawing/2014/main" id="{DEED2ABD-5705-40D4-B0B7-0D385B5660F5}"/>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29" name="TextBox 28">
            <a:extLst>
              <a:ext uri="{FF2B5EF4-FFF2-40B4-BE49-F238E27FC236}">
                <a16:creationId xmlns:a16="http://schemas.microsoft.com/office/drawing/2014/main" id="{D6D18239-AA90-4F94-9D7A-932F68E05F9C}"/>
              </a:ext>
            </a:extLst>
          </p:cNvPr>
          <p:cNvSpPr txBox="1"/>
          <p:nvPr/>
        </p:nvSpPr>
        <p:spPr>
          <a:xfrm rot="16200000">
            <a:off x="-202584"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32" name="Arrow: Left 31">
            <a:extLst>
              <a:ext uri="{FF2B5EF4-FFF2-40B4-BE49-F238E27FC236}">
                <a16:creationId xmlns:a16="http://schemas.microsoft.com/office/drawing/2014/main" id="{1D01F03A-F82D-45D0-946F-8402B0865E73}"/>
              </a:ext>
            </a:extLst>
          </p:cNvPr>
          <p:cNvSpPr/>
          <p:nvPr/>
        </p:nvSpPr>
        <p:spPr>
          <a:xfrm>
            <a:off x="3148213" y="1605856"/>
            <a:ext cx="1311777"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F321B76-FF89-47A3-9758-E78D911C19A1}"/>
              </a:ext>
            </a:extLst>
          </p:cNvPr>
          <p:cNvSpPr txBox="1"/>
          <p:nvPr/>
        </p:nvSpPr>
        <p:spPr>
          <a:xfrm>
            <a:off x="1132101" y="1197587"/>
            <a:ext cx="2093802" cy="387798"/>
          </a:xfrm>
          <a:prstGeom prst="rect">
            <a:avLst/>
          </a:prstGeom>
          <a:noFill/>
        </p:spPr>
        <p:txBody>
          <a:bodyPr wrap="square" rtlCol="0">
            <a:spAutoFit/>
          </a:bodyPr>
          <a:lstStyle/>
          <a:p>
            <a:pPr algn="r">
              <a:lnSpc>
                <a:spcPct val="80000"/>
              </a:lnSpc>
            </a:pPr>
            <a:r>
              <a:rPr lang="en-US" dirty="0">
                <a:solidFill>
                  <a:srgbClr val="FF0000"/>
                </a:solidFill>
              </a:rPr>
              <a:t>Mistreatment</a:t>
            </a:r>
          </a:p>
        </p:txBody>
      </p:sp>
      <p:sp>
        <p:nvSpPr>
          <p:cNvPr id="3" name="Rectangle 2">
            <a:extLst>
              <a:ext uri="{FF2B5EF4-FFF2-40B4-BE49-F238E27FC236}">
                <a16:creationId xmlns:a16="http://schemas.microsoft.com/office/drawing/2014/main" id="{0EE52D9C-701F-4DC8-850A-70AB83F50B6B}"/>
              </a:ext>
            </a:extLst>
          </p:cNvPr>
          <p:cNvSpPr/>
          <p:nvPr/>
        </p:nvSpPr>
        <p:spPr>
          <a:xfrm>
            <a:off x="685800" y="978548"/>
            <a:ext cx="3829689" cy="31743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69C3B8C-A3B0-401F-AD14-20BAAAD9765A}"/>
              </a:ext>
            </a:extLst>
          </p:cNvPr>
          <p:cNvSpPr txBox="1"/>
          <p:nvPr/>
        </p:nvSpPr>
        <p:spPr>
          <a:xfrm>
            <a:off x="4564942" y="1943100"/>
            <a:ext cx="4660528" cy="1077218"/>
          </a:xfrm>
          <a:prstGeom prst="rect">
            <a:avLst/>
          </a:prstGeom>
          <a:noFill/>
        </p:spPr>
        <p:txBody>
          <a:bodyPr wrap="square" rtlCol="0">
            <a:spAutoFit/>
          </a:bodyPr>
          <a:lstStyle/>
          <a:p>
            <a:pPr>
              <a:lnSpc>
                <a:spcPct val="80000"/>
              </a:lnSpc>
            </a:pPr>
            <a:r>
              <a:rPr lang="en-US" sz="2000" dirty="0">
                <a:solidFill>
                  <a:srgbClr val="00FFFF"/>
                </a:solidFill>
              </a:rPr>
              <a:t>Pursue Edification (14:1, 12, 26)</a:t>
            </a:r>
          </a:p>
          <a:p>
            <a:pPr>
              <a:lnSpc>
                <a:spcPct val="80000"/>
              </a:lnSpc>
            </a:pPr>
            <a:r>
              <a:rPr lang="en-US" sz="2000" dirty="0">
                <a:solidFill>
                  <a:srgbClr val="00FFFF"/>
                </a:solidFill>
              </a:rPr>
              <a:t>Sing &amp; pray with understanding (14:15)</a:t>
            </a:r>
          </a:p>
          <a:p>
            <a:pPr>
              <a:lnSpc>
                <a:spcPct val="80000"/>
              </a:lnSpc>
            </a:pPr>
            <a:r>
              <a:rPr lang="en-US" sz="2000" dirty="0">
                <a:solidFill>
                  <a:srgbClr val="00FFFF"/>
                </a:solidFill>
              </a:rPr>
              <a:t>Cause others to glorify God (14:23)</a:t>
            </a:r>
            <a:br>
              <a:rPr lang="en-US" sz="2000" dirty="0">
                <a:solidFill>
                  <a:srgbClr val="00FFFF"/>
                </a:solidFill>
              </a:rPr>
            </a:br>
            <a:r>
              <a:rPr lang="en-US" sz="2000" dirty="0">
                <a:solidFill>
                  <a:srgbClr val="00FFFF"/>
                </a:solidFill>
              </a:rPr>
              <a:t>Love (14:1; Chap 13)</a:t>
            </a:r>
          </a:p>
        </p:txBody>
      </p:sp>
      <p:sp>
        <p:nvSpPr>
          <p:cNvPr id="35" name="Arrow: Left 34">
            <a:extLst>
              <a:ext uri="{FF2B5EF4-FFF2-40B4-BE49-F238E27FC236}">
                <a16:creationId xmlns:a16="http://schemas.microsoft.com/office/drawing/2014/main" id="{7556FFDF-B1DD-468D-AC71-F497973EB26F}"/>
              </a:ext>
            </a:extLst>
          </p:cNvPr>
          <p:cNvSpPr/>
          <p:nvPr/>
        </p:nvSpPr>
        <p:spPr>
          <a:xfrm rot="10800000">
            <a:off x="4609299" y="2857500"/>
            <a:ext cx="4001300" cy="632882"/>
          </a:xfrm>
          <a:prstGeom prst="leftArrow">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50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303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4FB9D-16C4-934A-AA94-D93FF06AA484}"/>
              </a:ext>
            </a:extLst>
          </p:cNvPr>
          <p:cNvSpPr>
            <a:spLocks noGrp="1"/>
          </p:cNvSpPr>
          <p:nvPr>
            <p:ph idx="1"/>
          </p:nvPr>
        </p:nvSpPr>
        <p:spPr>
          <a:xfrm>
            <a:off x="110438" y="952500"/>
            <a:ext cx="8923123" cy="4100512"/>
          </a:xfrm>
        </p:spPr>
        <p:txBody>
          <a:bodyPr>
            <a:noAutofit/>
          </a:bodyPr>
          <a:lstStyle/>
          <a:p>
            <a:pPr marL="0" indent="0" algn="ctr">
              <a:buNone/>
            </a:pPr>
            <a:r>
              <a:rPr lang="en-US" sz="4000" dirty="0"/>
              <a:t>Therefore, my beloved brethren, be </a:t>
            </a:r>
            <a:r>
              <a:rPr lang="en-US" sz="4000" dirty="0">
                <a:solidFill>
                  <a:srgbClr val="FFFF00"/>
                </a:solidFill>
              </a:rPr>
              <a:t>steadfast, immovable</a:t>
            </a:r>
            <a:r>
              <a:rPr lang="en-US" sz="4000" dirty="0"/>
              <a:t>, </a:t>
            </a:r>
            <a:r>
              <a:rPr lang="en-US" sz="4000" dirty="0">
                <a:solidFill>
                  <a:srgbClr val="66FFFF"/>
                </a:solidFill>
              </a:rPr>
              <a:t>always abounding </a:t>
            </a:r>
            <a:r>
              <a:rPr lang="en-US" sz="4000" dirty="0"/>
              <a:t>in the work of the Lord, knowing that your labor is not in vain in the Lord.</a:t>
            </a:r>
            <a:br>
              <a:rPr lang="en-US" sz="4000" dirty="0"/>
            </a:br>
            <a:endParaRPr lang="en-US" sz="4000" b="1" dirty="0"/>
          </a:p>
          <a:p>
            <a:pPr marL="0" indent="0" algn="ctr">
              <a:buNone/>
            </a:pPr>
            <a:r>
              <a:rPr lang="en-US" sz="4000" b="1" dirty="0"/>
              <a:t>1 Corinthians 15:58</a:t>
            </a:r>
            <a:endParaRPr lang="en-US" b="1" dirty="0"/>
          </a:p>
        </p:txBody>
      </p:sp>
    </p:spTree>
    <p:extLst>
      <p:ext uri="{BB962C8B-B14F-4D97-AF65-F5344CB8AC3E}">
        <p14:creationId xmlns:p14="http://schemas.microsoft.com/office/powerpoint/2010/main" val="377325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106E-2961-4049-98D5-6F087C840797}"/>
              </a:ext>
            </a:extLst>
          </p:cNvPr>
          <p:cNvSpPr>
            <a:spLocks noGrp="1"/>
          </p:cNvSpPr>
          <p:nvPr>
            <p:ph type="title"/>
          </p:nvPr>
        </p:nvSpPr>
        <p:spPr/>
        <p:txBody>
          <a:bodyPr/>
          <a:lstStyle/>
          <a:p>
            <a:r>
              <a:rPr lang="en-US" dirty="0"/>
              <a:t>Perfection</a:t>
            </a:r>
          </a:p>
        </p:txBody>
      </p:sp>
      <p:sp>
        <p:nvSpPr>
          <p:cNvPr id="3" name="Content Placeholder 2">
            <a:extLst>
              <a:ext uri="{FF2B5EF4-FFF2-40B4-BE49-F238E27FC236}">
                <a16:creationId xmlns:a16="http://schemas.microsoft.com/office/drawing/2014/main" id="{CF477DE9-00DE-449C-B894-92859D71727A}"/>
              </a:ext>
            </a:extLst>
          </p:cNvPr>
          <p:cNvSpPr>
            <a:spLocks noGrp="1"/>
          </p:cNvSpPr>
          <p:nvPr>
            <p:ph idx="1"/>
          </p:nvPr>
        </p:nvSpPr>
        <p:spPr>
          <a:xfrm>
            <a:off x="266700" y="1181100"/>
            <a:ext cx="8801100" cy="1371600"/>
          </a:xfrm>
        </p:spPr>
        <p:txBody>
          <a:bodyPr>
            <a:normAutofit/>
          </a:bodyPr>
          <a:lstStyle/>
          <a:p>
            <a:pPr marL="0" indent="0">
              <a:buNone/>
            </a:pPr>
            <a:r>
              <a:rPr lang="en-US" b="0" dirty="0">
                <a:latin typeface="system-ui"/>
              </a:rPr>
              <a:t>Therefore </a:t>
            </a:r>
            <a:r>
              <a:rPr lang="en-US" b="0" dirty="0">
                <a:solidFill>
                  <a:srgbClr val="FFFF00"/>
                </a:solidFill>
                <a:latin typeface="system-ui"/>
              </a:rPr>
              <a:t>you shall be perfect</a:t>
            </a:r>
            <a:r>
              <a:rPr lang="en-US" b="0" dirty="0">
                <a:latin typeface="system-ui"/>
              </a:rPr>
              <a:t>, just as your Father in heaven is perfect. (Matt 5:48)</a:t>
            </a:r>
          </a:p>
        </p:txBody>
      </p:sp>
      <p:sp>
        <p:nvSpPr>
          <p:cNvPr id="4" name="Slide Number Placeholder 3">
            <a:extLst>
              <a:ext uri="{FF2B5EF4-FFF2-40B4-BE49-F238E27FC236}">
                <a16:creationId xmlns:a16="http://schemas.microsoft.com/office/drawing/2014/main" id="{2F1C0444-0677-4450-81E6-54A7B91CB411}"/>
              </a:ext>
            </a:extLst>
          </p:cNvPr>
          <p:cNvSpPr>
            <a:spLocks noGrp="1"/>
          </p:cNvSpPr>
          <p:nvPr>
            <p:ph type="sldNum" sz="quarter" idx="12"/>
          </p:nvPr>
        </p:nvSpPr>
        <p:spPr/>
        <p:txBody>
          <a:bodyPr/>
          <a:lstStyle/>
          <a:p>
            <a:pPr>
              <a:defRPr/>
            </a:pPr>
            <a:fld id="{B6A389DF-B1F5-4991-89B8-72C57CDB73FE}" type="slidenum">
              <a:rPr lang="en-US" smtClean="0"/>
              <a:pPr>
                <a:defRPr/>
              </a:pPr>
              <a:t>20</a:t>
            </a:fld>
            <a:endParaRPr lang="en-US"/>
          </a:p>
        </p:txBody>
      </p:sp>
      <p:cxnSp>
        <p:nvCxnSpPr>
          <p:cNvPr id="6" name="Straight Connector 5">
            <a:extLst>
              <a:ext uri="{FF2B5EF4-FFF2-40B4-BE49-F238E27FC236}">
                <a16:creationId xmlns:a16="http://schemas.microsoft.com/office/drawing/2014/main" id="{09F6A27E-4A30-4BD7-8F00-D475429E25AA}"/>
              </a:ext>
            </a:extLst>
          </p:cNvPr>
          <p:cNvCxnSpPr/>
          <p:nvPr/>
        </p:nvCxnSpPr>
        <p:spPr>
          <a:xfrm>
            <a:off x="6248400" y="1638300"/>
            <a:ext cx="236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106E-2961-4049-98D5-6F087C840797}"/>
              </a:ext>
            </a:extLst>
          </p:cNvPr>
          <p:cNvSpPr>
            <a:spLocks noGrp="1"/>
          </p:cNvSpPr>
          <p:nvPr>
            <p:ph type="title"/>
          </p:nvPr>
        </p:nvSpPr>
        <p:spPr/>
        <p:txBody>
          <a:bodyPr/>
          <a:lstStyle/>
          <a:p>
            <a:r>
              <a:rPr lang="en-US" dirty="0"/>
              <a:t>Perfection</a:t>
            </a:r>
          </a:p>
        </p:txBody>
      </p:sp>
      <p:sp>
        <p:nvSpPr>
          <p:cNvPr id="3" name="Content Placeholder 2">
            <a:extLst>
              <a:ext uri="{FF2B5EF4-FFF2-40B4-BE49-F238E27FC236}">
                <a16:creationId xmlns:a16="http://schemas.microsoft.com/office/drawing/2014/main" id="{CF477DE9-00DE-449C-B894-92859D71727A}"/>
              </a:ext>
            </a:extLst>
          </p:cNvPr>
          <p:cNvSpPr>
            <a:spLocks noGrp="1"/>
          </p:cNvSpPr>
          <p:nvPr>
            <p:ph idx="1"/>
          </p:nvPr>
        </p:nvSpPr>
        <p:spPr>
          <a:xfrm>
            <a:off x="228600" y="800100"/>
            <a:ext cx="8801100" cy="4851400"/>
          </a:xfrm>
        </p:spPr>
        <p:txBody>
          <a:bodyPr>
            <a:normAutofit fontScale="85000" lnSpcReduction="20000"/>
          </a:bodyPr>
          <a:lstStyle/>
          <a:p>
            <a:pPr>
              <a:spcBef>
                <a:spcPts val="0"/>
              </a:spcBef>
              <a:spcAft>
                <a:spcPts val="1800"/>
              </a:spcAft>
            </a:pPr>
            <a:r>
              <a:rPr lang="en-US" b="0" dirty="0">
                <a:effectLst/>
                <a:latin typeface="system-ui"/>
              </a:rPr>
              <a:t>Not that I have already attained, or am </a:t>
            </a:r>
            <a:r>
              <a:rPr lang="en-US" b="0" dirty="0">
                <a:solidFill>
                  <a:srgbClr val="FFFF00"/>
                </a:solidFill>
                <a:effectLst/>
                <a:latin typeface="system-ui"/>
              </a:rPr>
              <a:t>already perfected</a:t>
            </a:r>
            <a:r>
              <a:rPr lang="en-US" b="0" dirty="0">
                <a:effectLst/>
                <a:latin typeface="system-ui"/>
              </a:rPr>
              <a:t>; but I press on, that I may lay hold of that for which Christ Jesus has also laid hold of me. (Phil 3:12)</a:t>
            </a:r>
            <a:endParaRPr lang="en-US" b="0" dirty="0">
              <a:latin typeface="system-ui"/>
            </a:endParaRPr>
          </a:p>
          <a:p>
            <a:pPr>
              <a:spcBef>
                <a:spcPts val="0"/>
              </a:spcBef>
              <a:spcAft>
                <a:spcPts val="1800"/>
              </a:spcAft>
            </a:pPr>
            <a:r>
              <a:rPr lang="en-US" b="0" dirty="0">
                <a:effectLst/>
                <a:latin typeface="system-ui"/>
              </a:rPr>
              <a:t>But may the God of all grace, who called us to His eternal glory by Christ Jesus, after you have suffered a while, </a:t>
            </a:r>
            <a:r>
              <a:rPr lang="en-US" b="0" dirty="0">
                <a:solidFill>
                  <a:srgbClr val="FFFF00"/>
                </a:solidFill>
                <a:effectLst/>
                <a:latin typeface="system-ui"/>
              </a:rPr>
              <a:t>perfect</a:t>
            </a:r>
            <a:r>
              <a:rPr lang="en-US" b="0" dirty="0">
                <a:effectLst/>
                <a:latin typeface="system-ui"/>
              </a:rPr>
              <a:t>, establish, strengthen, and settle you. (I Pet 5:10)</a:t>
            </a:r>
          </a:p>
          <a:p>
            <a:pPr>
              <a:spcBef>
                <a:spcPts val="0"/>
              </a:spcBef>
              <a:spcAft>
                <a:spcPts val="1800"/>
              </a:spcAft>
            </a:pPr>
            <a:r>
              <a:rPr lang="en-US" b="0" dirty="0">
                <a:effectLst/>
                <a:latin typeface="system-ui"/>
              </a:rPr>
              <a:t>But you have come to Mount Zion and to the city of the living God, the heavenly Jerusalem, to an innumerable company of angels, </a:t>
            </a:r>
            <a:r>
              <a:rPr lang="en-US" b="1" baseline="30000" dirty="0">
                <a:effectLst/>
                <a:latin typeface="system-ui"/>
              </a:rPr>
              <a:t>23 </a:t>
            </a:r>
            <a:r>
              <a:rPr lang="en-US" b="0" dirty="0">
                <a:effectLst/>
                <a:latin typeface="system-ui"/>
              </a:rPr>
              <a:t>to the general assembly and church of the firstborn who are registered in heaven, to God the Judge of all, to the spirits of just men </a:t>
            </a:r>
            <a:r>
              <a:rPr lang="en-US" b="0" dirty="0">
                <a:solidFill>
                  <a:srgbClr val="FFFF00"/>
                </a:solidFill>
                <a:effectLst/>
                <a:latin typeface="system-ui"/>
              </a:rPr>
              <a:t>made perfect</a:t>
            </a:r>
            <a:r>
              <a:rPr lang="en-US" b="0" dirty="0">
                <a:effectLst/>
                <a:latin typeface="system-ui"/>
              </a:rPr>
              <a:t>… (Heb 12:22-24)</a:t>
            </a:r>
            <a:br>
              <a:rPr lang="en-US" b="0" dirty="0"/>
            </a:br>
            <a:endParaRPr lang="en-US" b="0" dirty="0"/>
          </a:p>
        </p:txBody>
      </p:sp>
      <p:sp>
        <p:nvSpPr>
          <p:cNvPr id="4" name="Slide Number Placeholder 3">
            <a:extLst>
              <a:ext uri="{FF2B5EF4-FFF2-40B4-BE49-F238E27FC236}">
                <a16:creationId xmlns:a16="http://schemas.microsoft.com/office/drawing/2014/main" id="{2F1C0444-0677-4450-81E6-54A7B91CB411}"/>
              </a:ext>
            </a:extLst>
          </p:cNvPr>
          <p:cNvSpPr>
            <a:spLocks noGrp="1"/>
          </p:cNvSpPr>
          <p:nvPr>
            <p:ph type="sldNum" sz="quarter" idx="12"/>
          </p:nvPr>
        </p:nvSpPr>
        <p:spPr/>
        <p:txBody>
          <a:bodyPr/>
          <a:lstStyle/>
          <a:p>
            <a:pPr>
              <a:defRPr/>
            </a:pPr>
            <a:fld id="{B6A389DF-B1F5-4991-89B8-72C57CDB73FE}" type="slidenum">
              <a:rPr lang="en-US" smtClean="0"/>
              <a:pPr>
                <a:defRPr/>
              </a:pPr>
              <a:t>21</a:t>
            </a:fld>
            <a:endParaRPr lang="en-US"/>
          </a:p>
        </p:txBody>
      </p:sp>
    </p:spTree>
    <p:extLst>
      <p:ext uri="{BB962C8B-B14F-4D97-AF65-F5344CB8AC3E}">
        <p14:creationId xmlns:p14="http://schemas.microsoft.com/office/powerpoint/2010/main" val="17638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9791-FFD8-4FCA-B0B6-1662CF0F59EF}"/>
              </a:ext>
            </a:extLst>
          </p:cNvPr>
          <p:cNvSpPr>
            <a:spLocks noGrp="1"/>
          </p:cNvSpPr>
          <p:nvPr>
            <p:ph type="title"/>
          </p:nvPr>
        </p:nvSpPr>
        <p:spPr/>
        <p:txBody>
          <a:bodyPr/>
          <a:lstStyle/>
          <a:p>
            <a:r>
              <a:rPr lang="en-US" dirty="0"/>
              <a:t>I John 3:1-3</a:t>
            </a:r>
          </a:p>
        </p:txBody>
      </p:sp>
      <p:sp>
        <p:nvSpPr>
          <p:cNvPr id="3" name="Content Placeholder 2">
            <a:extLst>
              <a:ext uri="{FF2B5EF4-FFF2-40B4-BE49-F238E27FC236}">
                <a16:creationId xmlns:a16="http://schemas.microsoft.com/office/drawing/2014/main" id="{A845DC7A-958F-45C9-8D2A-6553C8CAB62A}"/>
              </a:ext>
            </a:extLst>
          </p:cNvPr>
          <p:cNvSpPr>
            <a:spLocks noGrp="1"/>
          </p:cNvSpPr>
          <p:nvPr>
            <p:ph idx="1"/>
          </p:nvPr>
        </p:nvSpPr>
        <p:spPr>
          <a:xfrm>
            <a:off x="304800" y="876300"/>
            <a:ext cx="8610600" cy="4343400"/>
          </a:xfrm>
        </p:spPr>
        <p:txBody>
          <a:bodyPr>
            <a:normAutofit fontScale="92500"/>
          </a:bodyPr>
          <a:lstStyle/>
          <a:p>
            <a:pPr marL="0" indent="0">
              <a:buNone/>
            </a:pPr>
            <a:r>
              <a:rPr lang="en-US" b="0" i="0" dirty="0">
                <a:effectLst/>
                <a:latin typeface="system-ui"/>
              </a:rPr>
              <a:t>Behold what manner of love </a:t>
            </a:r>
            <a:r>
              <a:rPr lang="en-US" b="0" i="0" u="sng" dirty="0">
                <a:solidFill>
                  <a:srgbClr val="FFFF00"/>
                </a:solidFill>
                <a:effectLst/>
                <a:latin typeface="system-ui"/>
              </a:rPr>
              <a:t>the Father</a:t>
            </a:r>
            <a:r>
              <a:rPr lang="en-US" b="0" i="0" dirty="0">
                <a:solidFill>
                  <a:srgbClr val="FFFF00"/>
                </a:solidFill>
                <a:effectLst/>
                <a:latin typeface="system-ui"/>
              </a:rPr>
              <a:t> </a:t>
            </a:r>
            <a:r>
              <a:rPr lang="en-US" b="0" i="0" dirty="0">
                <a:effectLst/>
                <a:latin typeface="system-ui"/>
              </a:rPr>
              <a:t>has bestowed on us, that we should be called children of God! Therefore the world does not know us, because it did not know Him. </a:t>
            </a:r>
            <a:r>
              <a:rPr lang="en-US" b="1" i="0" baseline="30000" dirty="0">
                <a:effectLst/>
                <a:latin typeface="system-ui"/>
              </a:rPr>
              <a:t>2 </a:t>
            </a:r>
            <a:r>
              <a:rPr lang="en-US" b="0" i="0" dirty="0">
                <a:effectLst/>
                <a:latin typeface="system-ui"/>
              </a:rPr>
              <a:t>Beloved, now we are children of God; and it has not yet been revealed what we shall be, but we know that when He is revealed, we shall be like Him, for we shall see Him as He is. </a:t>
            </a:r>
            <a:r>
              <a:rPr lang="en-US" b="1" i="0" baseline="30000" dirty="0">
                <a:effectLst/>
                <a:latin typeface="system-ui"/>
              </a:rPr>
              <a:t>3 </a:t>
            </a:r>
            <a:r>
              <a:rPr lang="en-US" i="0" dirty="0">
                <a:solidFill>
                  <a:srgbClr val="FFFF00"/>
                </a:solidFill>
                <a:effectLst/>
                <a:latin typeface="system-ui"/>
              </a:rPr>
              <a:t>And everyone who has this hope in Him purifies himself, just as He is pure.</a:t>
            </a:r>
            <a:endParaRPr lang="en-US" dirty="0">
              <a:solidFill>
                <a:srgbClr val="FFFF00"/>
              </a:solidFill>
            </a:endParaRPr>
          </a:p>
        </p:txBody>
      </p:sp>
      <p:sp>
        <p:nvSpPr>
          <p:cNvPr id="4" name="Slide Number Placeholder 3">
            <a:extLst>
              <a:ext uri="{FF2B5EF4-FFF2-40B4-BE49-F238E27FC236}">
                <a16:creationId xmlns:a16="http://schemas.microsoft.com/office/drawing/2014/main" id="{6A13BD3B-9F88-4520-A038-6004C5F5230F}"/>
              </a:ext>
            </a:extLst>
          </p:cNvPr>
          <p:cNvSpPr>
            <a:spLocks noGrp="1"/>
          </p:cNvSpPr>
          <p:nvPr>
            <p:ph type="sldNum" sz="quarter" idx="12"/>
          </p:nvPr>
        </p:nvSpPr>
        <p:spPr/>
        <p:txBody>
          <a:bodyPr/>
          <a:lstStyle/>
          <a:p>
            <a:pPr>
              <a:defRPr/>
            </a:pPr>
            <a:fld id="{B6A389DF-B1F5-4991-89B8-72C57CDB73FE}" type="slidenum">
              <a:rPr lang="en-US" smtClean="0"/>
              <a:pPr>
                <a:defRPr/>
              </a:pPr>
              <a:t>22</a:t>
            </a:fld>
            <a:endParaRPr lang="en-US"/>
          </a:p>
        </p:txBody>
      </p:sp>
    </p:spTree>
    <p:extLst>
      <p:ext uri="{BB962C8B-B14F-4D97-AF65-F5344CB8AC3E}">
        <p14:creationId xmlns:p14="http://schemas.microsoft.com/office/powerpoint/2010/main" val="214145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3033"/>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D8CF2CC-041F-434D-A79C-D5E5EBFB1579}"/>
              </a:ext>
            </a:extLst>
          </p:cNvPr>
          <p:cNvGraphicFramePr>
            <a:graphicFrameLocks noGrp="1"/>
          </p:cNvGraphicFramePr>
          <p:nvPr/>
        </p:nvGraphicFramePr>
        <p:xfrm>
          <a:off x="195943" y="169048"/>
          <a:ext cx="8752114" cy="5376904"/>
        </p:xfrm>
        <a:graphic>
          <a:graphicData uri="http://schemas.openxmlformats.org/drawingml/2006/table">
            <a:tbl>
              <a:tblPr firstRow="1" firstCol="1" bandRow="1">
                <a:tableStyleId>{C083E6E3-FA7D-4D7B-A595-EF9225AFEA82}</a:tableStyleId>
              </a:tblPr>
              <a:tblGrid>
                <a:gridCol w="5915893">
                  <a:extLst>
                    <a:ext uri="{9D8B030D-6E8A-4147-A177-3AD203B41FA5}">
                      <a16:colId xmlns:a16="http://schemas.microsoft.com/office/drawing/2014/main" val="20000"/>
                    </a:ext>
                  </a:extLst>
                </a:gridCol>
                <a:gridCol w="2836221">
                  <a:extLst>
                    <a:ext uri="{9D8B030D-6E8A-4147-A177-3AD203B41FA5}">
                      <a16:colId xmlns:a16="http://schemas.microsoft.com/office/drawing/2014/main" val="20001"/>
                    </a:ext>
                  </a:extLst>
                </a:gridCol>
              </a:tblGrid>
              <a:tr h="413608">
                <a:tc>
                  <a:txBody>
                    <a:bodyPr/>
                    <a:lstStyle/>
                    <a:p>
                      <a:pPr marL="0" marR="0" algn="ctr">
                        <a:spcBef>
                          <a:spcPts val="0"/>
                        </a:spcBef>
                        <a:spcAft>
                          <a:spcPts val="0"/>
                        </a:spcAft>
                      </a:pPr>
                      <a:r>
                        <a:rPr lang="en-US" sz="2000" dirty="0">
                          <a:solidFill>
                            <a:schemeClr val="bg1"/>
                          </a:solidFill>
                          <a:effectLst/>
                          <a:latin typeface="Calibri" charset="0"/>
                          <a:ea typeface="Calibri" charset="0"/>
                          <a:cs typeface="Times New Roman" charset="0"/>
                        </a:rPr>
                        <a:t>Title</a:t>
                      </a:r>
                    </a:p>
                  </a:txBody>
                  <a:tcPr marL="12700" marR="12700" marT="12700" marB="12700" anchor="ctr"/>
                </a:tc>
                <a:tc>
                  <a:txBody>
                    <a:bodyPr/>
                    <a:lstStyle/>
                    <a:p>
                      <a:pPr marL="0" marR="0" algn="ctr">
                        <a:spcBef>
                          <a:spcPts val="0"/>
                        </a:spcBef>
                        <a:spcAft>
                          <a:spcPts val="0"/>
                        </a:spcAft>
                      </a:pPr>
                      <a:r>
                        <a:rPr lang="en-US" sz="2000" dirty="0">
                          <a:solidFill>
                            <a:schemeClr val="bg1"/>
                          </a:solidFill>
                          <a:effectLst/>
                          <a:latin typeface="Calibri" charset="0"/>
                          <a:ea typeface="Calibri" charset="0"/>
                          <a:cs typeface="Times New Roman" charset="0"/>
                        </a:rPr>
                        <a:t>Date</a:t>
                      </a:r>
                    </a:p>
                  </a:txBody>
                  <a:tcPr marL="12700" marR="12700" marT="12700" marB="12700" anchor="ctr"/>
                </a:tc>
                <a:extLst>
                  <a:ext uri="{0D108BD9-81ED-4DB2-BD59-A6C34878D82A}">
                    <a16:rowId xmlns:a16="http://schemas.microsoft.com/office/drawing/2014/main" val="10000"/>
                  </a:ext>
                </a:extLst>
              </a:tr>
              <a:tr h="413608">
                <a:tc>
                  <a:txBody>
                    <a:bodyPr/>
                    <a:lstStyle/>
                    <a:p>
                      <a:pPr marL="0" marR="0">
                        <a:spcBef>
                          <a:spcPts val="0"/>
                        </a:spcBef>
                        <a:spcAft>
                          <a:spcPts val="0"/>
                        </a:spcAft>
                      </a:pPr>
                      <a:r>
                        <a:rPr lang="en-US" sz="1600" dirty="0">
                          <a:solidFill>
                            <a:schemeClr val="bg1"/>
                          </a:solidFill>
                          <a:effectLst/>
                        </a:rPr>
                        <a:t>  Overview: Steadfast in The LORD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September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413608">
                <a:tc>
                  <a:txBody>
                    <a:bodyPr/>
                    <a:lstStyle/>
                    <a:p>
                      <a:pPr marL="0" marR="0">
                        <a:spcBef>
                          <a:spcPts val="0"/>
                        </a:spcBef>
                        <a:spcAft>
                          <a:spcPts val="0"/>
                        </a:spcAft>
                      </a:pPr>
                      <a:r>
                        <a:rPr lang="en-US" sz="1600" dirty="0">
                          <a:solidFill>
                            <a:schemeClr val="bg1"/>
                          </a:solidFill>
                          <a:effectLst/>
                        </a:rPr>
                        <a:t>  Hope &amp; Victory: 1 Corinthians 15</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October 18,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413608">
                <a:tc>
                  <a:txBody>
                    <a:bodyPr/>
                    <a:lstStyle/>
                    <a:p>
                      <a:pPr marL="0" marR="0">
                        <a:spcBef>
                          <a:spcPts val="0"/>
                        </a:spcBef>
                        <a:spcAft>
                          <a:spcPts val="0"/>
                        </a:spcAft>
                      </a:pPr>
                      <a:r>
                        <a:rPr lang="en-US" sz="1600" dirty="0">
                          <a:solidFill>
                            <a:schemeClr val="bg1"/>
                          </a:solidFill>
                          <a:effectLst/>
                        </a:rPr>
                        <a:t>  Steadfast in The Gospel</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00B0F0"/>
                    </a:solidFill>
                  </a:tcPr>
                </a:tc>
                <a:tc>
                  <a:txBody>
                    <a:bodyPr/>
                    <a:lstStyle/>
                    <a:p>
                      <a:pPr marL="0" marR="0">
                        <a:spcBef>
                          <a:spcPts val="0"/>
                        </a:spcBef>
                        <a:spcAft>
                          <a:spcPts val="0"/>
                        </a:spcAft>
                      </a:pPr>
                      <a:r>
                        <a:rPr lang="en-US" sz="1600" dirty="0">
                          <a:solidFill>
                            <a:schemeClr val="bg1"/>
                          </a:solidFill>
                          <a:effectLst/>
                        </a:rPr>
                        <a:t>November 15, 2020</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00B0F0"/>
                    </a:solidFill>
                  </a:tcPr>
                </a:tc>
                <a:extLst>
                  <a:ext uri="{0D108BD9-81ED-4DB2-BD59-A6C34878D82A}">
                    <a16:rowId xmlns:a16="http://schemas.microsoft.com/office/drawing/2014/main" val="10003"/>
                  </a:ext>
                </a:extLst>
              </a:tr>
              <a:tr h="413608">
                <a:tc>
                  <a:txBody>
                    <a:bodyPr/>
                    <a:lstStyle/>
                    <a:p>
                      <a:pPr marL="0" marR="0">
                        <a:spcBef>
                          <a:spcPts val="0"/>
                        </a:spcBef>
                        <a:spcAft>
                          <a:spcPts val="0"/>
                        </a:spcAft>
                      </a:pPr>
                      <a:r>
                        <a:rPr lang="en-US" sz="1600" dirty="0">
                          <a:solidFill>
                            <a:schemeClr val="bg1"/>
                          </a:solidFill>
                          <a:effectLst/>
                        </a:rPr>
                        <a:t>  Steadfast in Sound Doctrine</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00B0F0"/>
                    </a:solidFill>
                  </a:tcPr>
                </a:tc>
                <a:tc>
                  <a:txBody>
                    <a:bodyPr/>
                    <a:lstStyle/>
                    <a:p>
                      <a:pPr marL="0" marR="0">
                        <a:spcBef>
                          <a:spcPts val="0"/>
                        </a:spcBef>
                        <a:spcAft>
                          <a:spcPts val="0"/>
                        </a:spcAft>
                      </a:pPr>
                      <a:r>
                        <a:rPr lang="en-US" sz="1600" dirty="0">
                          <a:solidFill>
                            <a:schemeClr val="bg1"/>
                          </a:solidFill>
                          <a:effectLst/>
                        </a:rPr>
                        <a:t>December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00B0F0"/>
                    </a:solidFill>
                  </a:tcPr>
                </a:tc>
                <a:extLst>
                  <a:ext uri="{0D108BD9-81ED-4DB2-BD59-A6C34878D82A}">
                    <a16:rowId xmlns:a16="http://schemas.microsoft.com/office/drawing/2014/main" val="10004"/>
                  </a:ext>
                </a:extLst>
              </a:tr>
              <a:tr h="413608">
                <a:tc>
                  <a:txBody>
                    <a:bodyPr/>
                    <a:lstStyle/>
                    <a:p>
                      <a:pPr marL="0" marR="0">
                        <a:spcBef>
                          <a:spcPts val="0"/>
                        </a:spcBef>
                        <a:spcAft>
                          <a:spcPts val="0"/>
                        </a:spcAft>
                      </a:pPr>
                      <a:r>
                        <a:rPr lang="en-US" sz="1600" dirty="0">
                          <a:solidFill>
                            <a:schemeClr val="bg1"/>
                          </a:solidFill>
                          <a:effectLst/>
                        </a:rPr>
                        <a:t>  Immovable Against False Teachings</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tc>
                  <a:txBody>
                    <a:bodyPr/>
                    <a:lstStyle/>
                    <a:p>
                      <a:pPr marL="0" marR="0">
                        <a:spcBef>
                          <a:spcPts val="0"/>
                        </a:spcBef>
                        <a:spcAft>
                          <a:spcPts val="0"/>
                        </a:spcAft>
                      </a:pPr>
                      <a:r>
                        <a:rPr lang="en-US" sz="1600" dirty="0">
                          <a:solidFill>
                            <a:schemeClr val="bg1"/>
                          </a:solidFill>
                          <a:effectLst/>
                        </a:rPr>
                        <a:t>January 17, 2021</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extLst>
                  <a:ext uri="{0D108BD9-81ED-4DB2-BD59-A6C34878D82A}">
                    <a16:rowId xmlns:a16="http://schemas.microsoft.com/office/drawing/2014/main" val="10005"/>
                  </a:ext>
                </a:extLst>
              </a:tr>
              <a:tr h="413608">
                <a:tc>
                  <a:txBody>
                    <a:bodyPr/>
                    <a:lstStyle/>
                    <a:p>
                      <a:pPr marL="0" marR="0">
                        <a:spcBef>
                          <a:spcPts val="0"/>
                        </a:spcBef>
                        <a:spcAft>
                          <a:spcPts val="0"/>
                        </a:spcAft>
                      </a:pPr>
                      <a:r>
                        <a:rPr lang="en-US" sz="1600" dirty="0">
                          <a:solidFill>
                            <a:schemeClr val="bg1"/>
                          </a:solidFill>
                          <a:effectLst/>
                        </a:rPr>
                        <a:t>  Immovable Against Temptations &amp; Evil Companions</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tc>
                  <a:txBody>
                    <a:bodyPr/>
                    <a:lstStyle/>
                    <a:p>
                      <a:pPr marL="0" marR="0">
                        <a:spcBef>
                          <a:spcPts val="0"/>
                        </a:spcBef>
                        <a:spcAft>
                          <a:spcPts val="0"/>
                        </a:spcAft>
                      </a:pPr>
                      <a:r>
                        <a:rPr lang="en-US" sz="1600" dirty="0">
                          <a:solidFill>
                            <a:schemeClr val="bg1"/>
                          </a:solidFill>
                          <a:effectLst/>
                        </a:rPr>
                        <a:t>February 21, 2021</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extLst>
                  <a:ext uri="{0D108BD9-81ED-4DB2-BD59-A6C34878D82A}">
                    <a16:rowId xmlns:a16="http://schemas.microsoft.com/office/drawing/2014/main" val="10006"/>
                  </a:ext>
                </a:extLst>
              </a:tr>
              <a:tr h="413608">
                <a:tc>
                  <a:txBody>
                    <a:bodyPr/>
                    <a:lstStyle/>
                    <a:p>
                      <a:pPr marL="0" marR="0">
                        <a:spcBef>
                          <a:spcPts val="0"/>
                        </a:spcBef>
                        <a:spcAft>
                          <a:spcPts val="0"/>
                        </a:spcAft>
                      </a:pPr>
                      <a:r>
                        <a:rPr lang="en-US" sz="1600" dirty="0">
                          <a:solidFill>
                            <a:schemeClr val="bg1"/>
                          </a:solidFill>
                          <a:effectLst/>
                        </a:rPr>
                        <a:t>  Immovable Against Skepticism &amp; Struggles</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tc>
                  <a:txBody>
                    <a:bodyPr/>
                    <a:lstStyle/>
                    <a:p>
                      <a:pPr marL="0" marR="0">
                        <a:spcBef>
                          <a:spcPts val="0"/>
                        </a:spcBef>
                        <a:spcAft>
                          <a:spcPts val="0"/>
                        </a:spcAft>
                      </a:pPr>
                      <a:r>
                        <a:rPr lang="en-US" sz="1600" b="1" dirty="0">
                          <a:solidFill>
                            <a:schemeClr val="bg1"/>
                          </a:solidFill>
                          <a:effectLst/>
                        </a:rPr>
                        <a:t>March 21, 2021</a:t>
                      </a:r>
                      <a:endParaRPr lang="en-US" sz="2000" b="1" dirty="0">
                        <a:solidFill>
                          <a:schemeClr val="bg1"/>
                        </a:solidFill>
                        <a:effectLst/>
                        <a:latin typeface="Calibri" charset="0"/>
                        <a:ea typeface="Calibri" charset="0"/>
                        <a:cs typeface="Times New Roman" charset="0"/>
                      </a:endParaRPr>
                    </a:p>
                  </a:txBody>
                  <a:tcPr marL="12700" marR="12700" marT="12700" marB="12700" anchor="ctr">
                    <a:solidFill>
                      <a:srgbClr val="FF0000">
                        <a:alpha val="20000"/>
                      </a:srgbClr>
                    </a:solidFill>
                  </a:tcPr>
                </a:tc>
                <a:extLst>
                  <a:ext uri="{0D108BD9-81ED-4DB2-BD59-A6C34878D82A}">
                    <a16:rowId xmlns:a16="http://schemas.microsoft.com/office/drawing/2014/main" val="10007"/>
                  </a:ext>
                </a:extLst>
              </a:tr>
              <a:tr h="413608">
                <a:tc>
                  <a:txBody>
                    <a:bodyPr/>
                    <a:lstStyle/>
                    <a:p>
                      <a:pPr marL="0" marR="0">
                        <a:spcBef>
                          <a:spcPts val="0"/>
                        </a:spcBef>
                        <a:spcAft>
                          <a:spcPts val="0"/>
                        </a:spcAft>
                      </a:pPr>
                      <a:r>
                        <a:rPr lang="en-US" sz="1600" dirty="0">
                          <a:solidFill>
                            <a:schemeClr val="bg1"/>
                          </a:solidFill>
                          <a:effectLst/>
                        </a:rPr>
                        <a:t>  Depending on God’s Grace &amp; Strength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April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413608">
                <a:tc>
                  <a:txBody>
                    <a:bodyPr/>
                    <a:lstStyle/>
                    <a:p>
                      <a:pPr marL="0" marR="0">
                        <a:spcBef>
                          <a:spcPts val="0"/>
                        </a:spcBef>
                        <a:spcAft>
                          <a:spcPts val="0"/>
                        </a:spcAft>
                      </a:pPr>
                      <a:r>
                        <a:rPr lang="en-US" sz="1600" dirty="0">
                          <a:solidFill>
                            <a:schemeClr val="bg1"/>
                          </a:solidFill>
                          <a:effectLst/>
                        </a:rPr>
                        <a:t>  Abounding In Our Work Together As A Church</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tc>
                  <a:txBody>
                    <a:bodyPr/>
                    <a:lstStyle/>
                    <a:p>
                      <a:pPr marL="0" marR="0">
                        <a:spcBef>
                          <a:spcPts val="0"/>
                        </a:spcBef>
                        <a:spcAft>
                          <a:spcPts val="0"/>
                        </a:spcAft>
                      </a:pPr>
                      <a:r>
                        <a:rPr lang="en-US" sz="1600" dirty="0">
                          <a:solidFill>
                            <a:schemeClr val="bg1"/>
                          </a:solidFill>
                          <a:effectLst/>
                        </a:rPr>
                        <a:t>May 16, 2021</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extLst>
                  <a:ext uri="{0D108BD9-81ED-4DB2-BD59-A6C34878D82A}">
                    <a16:rowId xmlns:a16="http://schemas.microsoft.com/office/drawing/2014/main" val="10009"/>
                  </a:ext>
                </a:extLst>
              </a:tr>
              <a:tr h="413608">
                <a:tc>
                  <a:txBody>
                    <a:bodyPr/>
                    <a:lstStyle/>
                    <a:p>
                      <a:pPr marL="0" marR="0">
                        <a:spcBef>
                          <a:spcPts val="0"/>
                        </a:spcBef>
                        <a:spcAft>
                          <a:spcPts val="0"/>
                        </a:spcAft>
                      </a:pPr>
                      <a:r>
                        <a:rPr lang="en-US" sz="1600" dirty="0">
                          <a:solidFill>
                            <a:schemeClr val="bg1"/>
                          </a:solidFill>
                          <a:effectLst/>
                        </a:rPr>
                        <a:t>  Abounding In Personal Morality</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tc>
                  <a:txBody>
                    <a:bodyPr/>
                    <a:lstStyle/>
                    <a:p>
                      <a:pPr marL="0" marR="0">
                        <a:spcBef>
                          <a:spcPts val="0"/>
                        </a:spcBef>
                        <a:spcAft>
                          <a:spcPts val="0"/>
                        </a:spcAft>
                      </a:pPr>
                      <a:r>
                        <a:rPr lang="en-US" sz="1600" dirty="0">
                          <a:solidFill>
                            <a:schemeClr val="bg1"/>
                          </a:solidFill>
                          <a:effectLst/>
                        </a:rPr>
                        <a:t>June 20, 2021</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extLst>
                  <a:ext uri="{0D108BD9-81ED-4DB2-BD59-A6C34878D82A}">
                    <a16:rowId xmlns:a16="http://schemas.microsoft.com/office/drawing/2014/main" val="10010"/>
                  </a:ext>
                </a:extLst>
              </a:tr>
              <a:tr h="413608">
                <a:tc>
                  <a:txBody>
                    <a:bodyPr/>
                    <a:lstStyle/>
                    <a:p>
                      <a:pPr marL="0" marR="0">
                        <a:spcBef>
                          <a:spcPts val="0"/>
                        </a:spcBef>
                        <a:spcAft>
                          <a:spcPts val="0"/>
                        </a:spcAft>
                      </a:pPr>
                      <a:r>
                        <a:rPr lang="en-US" sz="1600" dirty="0">
                          <a:solidFill>
                            <a:schemeClr val="bg1"/>
                          </a:solidFill>
                          <a:effectLst/>
                        </a:rPr>
                        <a:t>  Abounding In Personal Love &amp; Good Deeds</a:t>
                      </a:r>
                      <a:endParaRPr lang="en-US" sz="2000" b="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tc>
                  <a:txBody>
                    <a:bodyPr/>
                    <a:lstStyle/>
                    <a:p>
                      <a:pPr marL="0" marR="0">
                        <a:spcBef>
                          <a:spcPts val="0"/>
                        </a:spcBef>
                        <a:spcAft>
                          <a:spcPts val="0"/>
                        </a:spcAft>
                      </a:pPr>
                      <a:r>
                        <a:rPr lang="en-US" sz="1600" dirty="0">
                          <a:solidFill>
                            <a:schemeClr val="bg1"/>
                          </a:solidFill>
                          <a:effectLst/>
                        </a:rPr>
                        <a:t>July 18, 2021</a:t>
                      </a:r>
                      <a:endParaRPr lang="en-US" sz="2000" dirty="0">
                        <a:solidFill>
                          <a:schemeClr val="bg1"/>
                        </a:solidFill>
                        <a:effectLst/>
                        <a:latin typeface="Calibri" charset="0"/>
                        <a:ea typeface="Calibri" charset="0"/>
                        <a:cs typeface="Times New Roman" charset="0"/>
                      </a:endParaRPr>
                    </a:p>
                  </a:txBody>
                  <a:tcPr marL="12700" marR="12700" marT="12700" marB="12700" anchor="ctr">
                    <a:solidFill>
                      <a:srgbClr val="92D050">
                        <a:alpha val="20000"/>
                      </a:srgbClr>
                    </a:solidFill>
                  </a:tcPr>
                </a:tc>
                <a:extLst>
                  <a:ext uri="{0D108BD9-81ED-4DB2-BD59-A6C34878D82A}">
                    <a16:rowId xmlns:a16="http://schemas.microsoft.com/office/drawing/2014/main" val="10011"/>
                  </a:ext>
                </a:extLst>
              </a:tr>
              <a:tr h="413608">
                <a:tc>
                  <a:txBody>
                    <a:bodyPr/>
                    <a:lstStyle/>
                    <a:p>
                      <a:pPr marL="0" marR="0">
                        <a:spcBef>
                          <a:spcPts val="0"/>
                        </a:spcBef>
                        <a:spcAft>
                          <a:spcPts val="0"/>
                        </a:spcAft>
                      </a:pPr>
                      <a:r>
                        <a:rPr lang="en-US" sz="1600" dirty="0">
                          <a:solidFill>
                            <a:schemeClr val="bg1"/>
                          </a:solidFill>
                          <a:effectLst/>
                        </a:rPr>
                        <a:t>  Conclusion: Our Labor Is Not In Vain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August 15,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74BD3B8F-FAAE-489B-99A3-C9E9BC2EA4AA}"/>
              </a:ext>
            </a:extLst>
          </p:cNvPr>
          <p:cNvSpPr/>
          <p:nvPr/>
        </p:nvSpPr>
        <p:spPr>
          <a:xfrm>
            <a:off x="76201" y="4305300"/>
            <a:ext cx="8991600" cy="457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FF7BF4-28AC-4223-8DB8-6A02F4BA7471}"/>
              </a:ext>
            </a:extLst>
          </p:cNvPr>
          <p:cNvSpPr txBox="1"/>
          <p:nvPr/>
        </p:nvSpPr>
        <p:spPr>
          <a:xfrm>
            <a:off x="195943" y="114300"/>
            <a:ext cx="8752113" cy="461665"/>
          </a:xfrm>
          <a:prstGeom prst="rect">
            <a:avLst/>
          </a:prstGeom>
          <a:solidFill>
            <a:schemeClr val="tx1"/>
          </a:solidFill>
        </p:spPr>
        <p:txBody>
          <a:bodyPr wrap="square" rtlCol="0">
            <a:spAutoFit/>
          </a:bodyPr>
          <a:lstStyle/>
          <a:p>
            <a:pPr algn="ctr"/>
            <a:r>
              <a:rPr lang="en-US" b="1" dirty="0">
                <a:solidFill>
                  <a:srgbClr val="FFFF00"/>
                </a:solidFill>
              </a:rPr>
              <a:t>2020-2021 – Theme Sermons</a:t>
            </a:r>
          </a:p>
        </p:txBody>
      </p:sp>
    </p:spTree>
    <p:extLst>
      <p:ext uri="{BB962C8B-B14F-4D97-AF65-F5344CB8AC3E}">
        <p14:creationId xmlns:p14="http://schemas.microsoft.com/office/powerpoint/2010/main" val="1392824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A64D-317E-2B47-B1BE-FCD0B623533C}"/>
              </a:ext>
            </a:extLst>
          </p:cNvPr>
          <p:cNvSpPr>
            <a:spLocks noGrp="1"/>
          </p:cNvSpPr>
          <p:nvPr>
            <p:ph type="title"/>
          </p:nvPr>
        </p:nvSpPr>
        <p:spPr>
          <a:xfrm>
            <a:off x="337623" y="-29309"/>
            <a:ext cx="3563834" cy="1333500"/>
          </a:xfrm>
        </p:spPr>
        <p:txBody>
          <a:bodyPr>
            <a:normAutofit/>
          </a:bodyPr>
          <a:lstStyle/>
          <a:p>
            <a:r>
              <a:rPr lang="en-US" sz="3200" b="1" dirty="0">
                <a:solidFill>
                  <a:schemeClr val="bg1"/>
                </a:solidFill>
              </a:rPr>
              <a:t>Immovable against </a:t>
            </a:r>
            <a:br>
              <a:rPr lang="en-US" sz="3200" b="1" dirty="0">
                <a:solidFill>
                  <a:schemeClr val="bg1"/>
                </a:solidFill>
              </a:rPr>
            </a:br>
            <a:r>
              <a:rPr lang="en-US" sz="3200" b="1" dirty="0">
                <a:solidFill>
                  <a:schemeClr val="bg1"/>
                </a:solidFill>
              </a:rPr>
              <a:t>your temptations</a:t>
            </a:r>
          </a:p>
        </p:txBody>
      </p:sp>
      <p:sp>
        <p:nvSpPr>
          <p:cNvPr id="3" name="Content Placeholder 2">
            <a:extLst>
              <a:ext uri="{FF2B5EF4-FFF2-40B4-BE49-F238E27FC236}">
                <a16:creationId xmlns:a16="http://schemas.microsoft.com/office/drawing/2014/main" id="{0DFB35A6-BEC2-1943-AE57-2A3A3393D1EA}"/>
              </a:ext>
            </a:extLst>
          </p:cNvPr>
          <p:cNvSpPr>
            <a:spLocks noGrp="1"/>
          </p:cNvSpPr>
          <p:nvPr>
            <p:ph idx="1"/>
          </p:nvPr>
        </p:nvSpPr>
        <p:spPr>
          <a:xfrm>
            <a:off x="4226486" y="1221158"/>
            <a:ext cx="4530675" cy="4061354"/>
          </a:xfrm>
          <a:ln>
            <a:solidFill>
              <a:srgbClr val="F1D8C3"/>
            </a:solidFill>
          </a:ln>
        </p:spPr>
        <p:txBody>
          <a:bodyPr anchor="ctr">
            <a:normAutofit fontScale="85000" lnSpcReduction="20000"/>
          </a:bodyPr>
          <a:lstStyle/>
          <a:p>
            <a:pPr marL="0" indent="0" algn="ctr">
              <a:buNone/>
            </a:pPr>
            <a:r>
              <a:rPr lang="en-US" dirty="0">
                <a:solidFill>
                  <a:schemeClr val="bg1"/>
                </a:solidFill>
              </a:rPr>
              <a:t>Jas 1:12, 17 NASB - 12 Blessed is a man who perseveres under trial; for once he has been approved, he will receive the crown of life which [the Lord] has promised to those who love Him. ... 17 Every good thing given and every perfect gift is from above, coming down from the Father of lights, with whom there is no variation or shifting shadow. </a:t>
            </a:r>
            <a:br>
              <a:rPr lang="en-US" dirty="0">
                <a:solidFill>
                  <a:schemeClr val="bg1"/>
                </a:solidFill>
              </a:rPr>
            </a:br>
            <a:br>
              <a:rPr lang="en-US" dirty="0">
                <a:solidFill>
                  <a:schemeClr val="bg1"/>
                </a:solidFill>
              </a:rPr>
            </a:br>
            <a:r>
              <a:rPr lang="en-US" dirty="0">
                <a:solidFill>
                  <a:schemeClr val="bg1"/>
                </a:solidFill>
              </a:rPr>
              <a:t>1Co 10:13 NASB - 13 No temptation has overtaken you but such as is common to man; and God is faithful, who will not allow you to be tempted beyond what you are able, but with the temptation will provide the way of escape also, so that you will be able to endure it.</a:t>
            </a:r>
          </a:p>
        </p:txBody>
      </p:sp>
      <p:graphicFrame>
        <p:nvGraphicFramePr>
          <p:cNvPr id="7" name="Text Placeholder 3">
            <a:extLst>
              <a:ext uri="{FF2B5EF4-FFF2-40B4-BE49-F238E27FC236}">
                <a16:creationId xmlns:a16="http://schemas.microsoft.com/office/drawing/2014/main" id="{43051D93-86CC-4151-A820-F6FCB5762C5D}"/>
              </a:ext>
            </a:extLst>
          </p:cNvPr>
          <p:cNvGraphicFramePr/>
          <p:nvPr>
            <p:extLst>
              <p:ext uri="{D42A27DB-BD31-4B8C-83A1-F6EECF244321}">
                <p14:modId xmlns:p14="http://schemas.microsoft.com/office/powerpoint/2010/main" val="921518455"/>
              </p:ext>
            </p:extLst>
          </p:nvPr>
        </p:nvGraphicFramePr>
        <p:xfrm>
          <a:off x="337623" y="1304191"/>
          <a:ext cx="3684859" cy="406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useBgFill="1">
        <p:nvSpPr>
          <p:cNvPr id="18" name="Content Placeholder 2">
            <a:extLst>
              <a:ext uri="{FF2B5EF4-FFF2-40B4-BE49-F238E27FC236}">
                <a16:creationId xmlns:a16="http://schemas.microsoft.com/office/drawing/2014/main" id="{A58BCDCA-BB9F-0249-837E-A24BF0242F9A}"/>
              </a:ext>
            </a:extLst>
          </p:cNvPr>
          <p:cNvSpPr txBox="1">
            <a:spLocks/>
          </p:cNvSpPr>
          <p:nvPr/>
        </p:nvSpPr>
        <p:spPr>
          <a:xfrm>
            <a:off x="4236310" y="1202660"/>
            <a:ext cx="4530675" cy="4061354"/>
          </a:xfrm>
          <a:prstGeom prst="rect">
            <a:avLst/>
          </a:prstGeom>
          <a:ln>
            <a:solidFill>
              <a:srgbClr val="F1D8C3"/>
            </a:solidFill>
          </a:ln>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Jas 1:5 NASB - 5 But if any of you lacks wisdom, let him ask of God, who gives to all generously and without reproach, and it will be given to him.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Jas 5:16-20 NASB - 16 Therefore, confess your sins to one another, and pray for one another so that you may be healed. The effective prayer of a righteous man can accomplish much…19 My brethren, if any among you strays from the truth and one turns him back, 20 let him know that he who turns a sinner from the error of his way will save his soul from death and will cover a multitude of sins.</a:t>
            </a:r>
          </a:p>
        </p:txBody>
      </p:sp>
      <p:sp useBgFill="1">
        <p:nvSpPr>
          <p:cNvPr id="20" name="Content Placeholder 2">
            <a:extLst>
              <a:ext uri="{FF2B5EF4-FFF2-40B4-BE49-F238E27FC236}">
                <a16:creationId xmlns:a16="http://schemas.microsoft.com/office/drawing/2014/main" id="{D9A406AA-6107-C340-976A-BECDB7484E9F}"/>
              </a:ext>
            </a:extLst>
          </p:cNvPr>
          <p:cNvSpPr txBox="1">
            <a:spLocks/>
          </p:cNvSpPr>
          <p:nvPr/>
        </p:nvSpPr>
        <p:spPr>
          <a:xfrm>
            <a:off x="4234707" y="1196494"/>
            <a:ext cx="4530675" cy="4061354"/>
          </a:xfrm>
          <a:prstGeom prst="rect">
            <a:avLst/>
          </a:prstGeom>
          <a:ln>
            <a:solidFill>
              <a:srgbClr val="F1D8C3"/>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1Pe 5:8-9 NASB - 8 Be of sober [spirit,] be on the alert. Your adversary, the devil, prowls around like a roaring lion, seeking someone to devour. 9 But resist him, firm in [your] faith, knowing that the same experiences of suffering are being accomplished by your brethren who are in the world.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15:34 NASB - 34 Become sober-minded as you ought, and stop sinning; for some have no knowledge of God. I speak [this] to your shame.</a:t>
            </a:r>
          </a:p>
        </p:txBody>
      </p:sp>
      <p:sp useBgFill="1">
        <p:nvSpPr>
          <p:cNvPr id="21" name="Content Placeholder 2">
            <a:extLst>
              <a:ext uri="{FF2B5EF4-FFF2-40B4-BE49-F238E27FC236}">
                <a16:creationId xmlns:a16="http://schemas.microsoft.com/office/drawing/2014/main" id="{BF342ABF-8716-794D-9BE5-E0A540750B71}"/>
              </a:ext>
            </a:extLst>
          </p:cNvPr>
          <p:cNvSpPr txBox="1">
            <a:spLocks/>
          </p:cNvSpPr>
          <p:nvPr/>
        </p:nvSpPr>
        <p:spPr>
          <a:xfrm>
            <a:off x="4230597" y="1196494"/>
            <a:ext cx="4530675" cy="4061354"/>
          </a:xfrm>
          <a:prstGeom prst="rect">
            <a:avLst/>
          </a:prstGeom>
          <a:ln>
            <a:solidFill>
              <a:srgbClr val="F1D8C3"/>
            </a:solidFill>
          </a:ln>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Rom 13:11-14 NASB - 11 [Do] this, knowing the time, that it is already the hour for you to awaken from sleep; for now salvation is nearer to us than when we believed. 12 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make no provision for the flesh in regard to [its] lusts.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Content Placeholder 2">
            <a:extLst>
              <a:ext uri="{FF2B5EF4-FFF2-40B4-BE49-F238E27FC236}">
                <a16:creationId xmlns:a16="http://schemas.microsoft.com/office/drawing/2014/main" id="{8058DF81-FC25-AC4A-B72C-B0D287A54E63}"/>
              </a:ext>
            </a:extLst>
          </p:cNvPr>
          <p:cNvSpPr txBox="1">
            <a:spLocks/>
          </p:cNvSpPr>
          <p:nvPr/>
        </p:nvSpPr>
        <p:spPr>
          <a:xfrm>
            <a:off x="4226486" y="1196494"/>
            <a:ext cx="4530675" cy="4061354"/>
          </a:xfrm>
          <a:prstGeom prst="rect">
            <a:avLst/>
          </a:prstGeom>
          <a:ln>
            <a:solidFill>
              <a:srgbClr val="F1D8C3"/>
            </a:solidFill>
          </a:ln>
        </p:spPr>
        <p:txBody>
          <a:bodyPr vert="horz" lIns="91440" tIns="45720" rIns="91440" bIns="45720" rtlCol="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10:13 NASB - 13 No temptation has overtaken you but such as is common to man; and God is faithful, who will not allow you to be tempted beyond what you are able, but with the temptation will provide the way of escape also, so that you will be able to endure it.</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Consider Joseph, Job, Jesus</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Mark 8:34-35 deny and follow</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Romans 12:1-2 Non-conformity         but transformation</a:t>
            </a:r>
          </a:p>
        </p:txBody>
      </p:sp>
      <p:sp useBgFill="1">
        <p:nvSpPr>
          <p:cNvPr id="23" name="Content Placeholder 2">
            <a:extLst>
              <a:ext uri="{FF2B5EF4-FFF2-40B4-BE49-F238E27FC236}">
                <a16:creationId xmlns:a16="http://schemas.microsoft.com/office/drawing/2014/main" id="{9F055AAA-5AC0-DE4A-BB6B-CCB23893BF0C}"/>
              </a:ext>
            </a:extLst>
          </p:cNvPr>
          <p:cNvSpPr txBox="1">
            <a:spLocks/>
          </p:cNvSpPr>
          <p:nvPr/>
        </p:nvSpPr>
        <p:spPr>
          <a:xfrm>
            <a:off x="4226486" y="1182512"/>
            <a:ext cx="4530675" cy="4061354"/>
          </a:xfrm>
          <a:prstGeom prst="rect">
            <a:avLst/>
          </a:prstGeom>
          <a:ln>
            <a:solidFill>
              <a:srgbClr val="F1D8C3"/>
            </a:solidFill>
          </a:ln>
        </p:spPr>
        <p:txBody>
          <a:bodyPr vert="horz" lIns="91440" tIns="45720" rIns="91440" bIns="45720" rtlCol="0" anchor="ct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9:27 NASB - 27 but I discipline my body and make it my slave, so that, after I have preached to others, I myself will not be disqualified.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Psa</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119:37 NASB - 37 Turn away my eyes from looking at vanity, And revive me in Your ways.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Rom 6:13 NASB - 13 and do not go on presenting the members of your body to sin [as] instruments of unrighteousness; but present yourselves to God as those alive from the dead, and your members [as] instruments of righteousness to God.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2Co 10:5 NASB - 5 [We are] destroying speculations and every lofty thing raised up against the knowledge of God, and [we are] taking every thought captive to the obedience of Christ,</a:t>
            </a:r>
          </a:p>
        </p:txBody>
      </p:sp>
      <p:sp useBgFill="1">
        <p:nvSpPr>
          <p:cNvPr id="24" name="Content Placeholder 2">
            <a:extLst>
              <a:ext uri="{FF2B5EF4-FFF2-40B4-BE49-F238E27FC236}">
                <a16:creationId xmlns:a16="http://schemas.microsoft.com/office/drawing/2014/main" id="{7FEA5540-1F21-A24A-8CCC-D68148549227}"/>
              </a:ext>
            </a:extLst>
          </p:cNvPr>
          <p:cNvSpPr txBox="1">
            <a:spLocks/>
          </p:cNvSpPr>
          <p:nvPr/>
        </p:nvSpPr>
        <p:spPr>
          <a:xfrm>
            <a:off x="4242895" y="1196494"/>
            <a:ext cx="4530675" cy="4061354"/>
          </a:xfrm>
          <a:prstGeom prst="rect">
            <a:avLst/>
          </a:prstGeom>
          <a:ln>
            <a:solidFill>
              <a:srgbClr val="F1D8C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10:12, 14 NASB -12 Therefore let him who thinks he stands take heed that he does not fall. ... 14 Therefore, my beloved, flee from idolatry.</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15:33 NASB - 33 Do not be deceived: "Bad company corrupts good morals</a:t>
            </a:r>
          </a:p>
        </p:txBody>
      </p:sp>
      <p:sp useBgFill="1">
        <p:nvSpPr>
          <p:cNvPr id="25" name="Content Placeholder 2">
            <a:extLst>
              <a:ext uri="{FF2B5EF4-FFF2-40B4-BE49-F238E27FC236}">
                <a16:creationId xmlns:a16="http://schemas.microsoft.com/office/drawing/2014/main" id="{9E0307FA-B293-6A45-A5BC-252D552EFAED}"/>
              </a:ext>
            </a:extLst>
          </p:cNvPr>
          <p:cNvSpPr txBox="1">
            <a:spLocks/>
          </p:cNvSpPr>
          <p:nvPr/>
        </p:nvSpPr>
        <p:spPr>
          <a:xfrm>
            <a:off x="4239787" y="1196494"/>
            <a:ext cx="4530675" cy="4061354"/>
          </a:xfrm>
          <a:prstGeom prst="rect">
            <a:avLst/>
          </a:prstGeom>
          <a:ln>
            <a:solidFill>
              <a:srgbClr val="F1D8C3"/>
            </a:solidFill>
          </a:ln>
        </p:spPr>
        <p:txBody>
          <a:bodyPr vert="horz" lIns="91440" tIns="45720" rIns="91440" bIns="45720" rtlCol="0" anchor="ct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 10:11 NASB - 11 Now these things happened to them as an example, and they were written for our instruction, upon whom the ends of the ages have come.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1Pe 2:21-24 NASB - 21 For you have been called for this purpose, since Christ also suffered for you, leaving you an example for you to follow in His steps, 22 WHO COMMITTED NO SIN, NOR WAS ANY DECEIT FOUND IN HIS MOUTH; 23 and while being reviled, He did not revile in return; while suffering, He uttered no threats, but kept entrusting [Himself] to Him who judges righteously; 24 and He Himself bore our sins in His body on the cross, so that we might die to sin and live to righteousness; for by His wounds you were healed.</a:t>
            </a:r>
          </a:p>
        </p:txBody>
      </p:sp>
      <p:sp useBgFill="1">
        <p:nvSpPr>
          <p:cNvPr id="26" name="Content Placeholder 2">
            <a:extLst>
              <a:ext uri="{FF2B5EF4-FFF2-40B4-BE49-F238E27FC236}">
                <a16:creationId xmlns:a16="http://schemas.microsoft.com/office/drawing/2014/main" id="{733D6E8A-EDAF-CD42-829C-CCA85E57B4EF}"/>
              </a:ext>
            </a:extLst>
          </p:cNvPr>
          <p:cNvSpPr txBox="1">
            <a:spLocks/>
          </p:cNvSpPr>
          <p:nvPr/>
        </p:nvSpPr>
        <p:spPr>
          <a:xfrm>
            <a:off x="4106463" y="471134"/>
            <a:ext cx="4658919" cy="4834609"/>
          </a:xfrm>
          <a:prstGeom prst="rect">
            <a:avLst/>
          </a:prstGeom>
          <a:ln>
            <a:solidFill>
              <a:srgbClr val="F1D8C3"/>
            </a:solidFill>
          </a:ln>
        </p:spPr>
        <p:txBody>
          <a:bodyPr vert="horz" lIns="91440" tIns="45720" rIns="91440" bIns="45720" rtlCol="0" anchor="ct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1Cor 1:2 - To the church of God which is at Corinth, to those who have been sanctified in Christ Jesus, saints by calling, with all who in every place call on the name of our Lord Jesus Christ, their [Lord] and ours…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1Cor 3:23 - and you belong to Christ; and Christ belongs to God.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1Cor 6:19 - Or do you not know that your body is a temple of the Holy Spirit who is in you, whom you have from God, and that you are not your own?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1Cor 8:6 - yet for us there is [but] one God, the Father, from whom are all things and we [exist] for Him; and one Lord, Jesus Christ, by whom are all things, and we [exist] through Him.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1Cor 12:27 - Now you are Christ's body, and individually members of it.</a:t>
            </a:r>
          </a:p>
        </p:txBody>
      </p:sp>
      <p:sp>
        <p:nvSpPr>
          <p:cNvPr id="4" name="TextBox 3">
            <a:extLst>
              <a:ext uri="{FF2B5EF4-FFF2-40B4-BE49-F238E27FC236}">
                <a16:creationId xmlns:a16="http://schemas.microsoft.com/office/drawing/2014/main" id="{EEE9F40E-247F-4FA7-8301-343B31DC9C43}"/>
              </a:ext>
            </a:extLst>
          </p:cNvPr>
          <p:cNvSpPr txBox="1"/>
          <p:nvPr/>
        </p:nvSpPr>
        <p:spPr>
          <a:xfrm rot="18997448">
            <a:off x="2849280" y="509180"/>
            <a:ext cx="2015295" cy="461665"/>
          </a:xfrm>
          <a:prstGeom prst="rect">
            <a:avLst/>
          </a:prstGeom>
          <a:noFill/>
        </p:spPr>
        <p:txBody>
          <a:bodyPr wrap="none" rtlCol="0">
            <a:spAutoFit/>
          </a:bodyPr>
          <a:lstStyle/>
          <a:p>
            <a:r>
              <a:rPr lang="en-US" b="1" dirty="0">
                <a:solidFill>
                  <a:srgbClr val="FFFF00"/>
                </a:solidFill>
              </a:rPr>
              <a:t>Feb 21, 2021</a:t>
            </a:r>
          </a:p>
        </p:txBody>
      </p:sp>
    </p:spTree>
    <p:extLst>
      <p:ext uri="{BB962C8B-B14F-4D97-AF65-F5344CB8AC3E}">
        <p14:creationId xmlns:p14="http://schemas.microsoft.com/office/powerpoint/2010/main" val="25415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0" y="1775355"/>
            <a:ext cx="9144000" cy="1225021"/>
          </a:xfrm>
        </p:spPr>
        <p:txBody>
          <a:bodyPr/>
          <a:lstStyle/>
          <a:p>
            <a:r>
              <a:rPr lang="en-US" sz="6000" i="1" dirty="0"/>
              <a:t>Abounding</a:t>
            </a:r>
            <a:r>
              <a:rPr lang="en-US" sz="6000" dirty="0"/>
              <a:t> in</a:t>
            </a:r>
            <a:br>
              <a:rPr lang="en-US" sz="6000" dirty="0"/>
            </a:br>
            <a:r>
              <a:rPr lang="en-US" sz="6000" dirty="0"/>
              <a:t>Personal Morality</a:t>
            </a:r>
            <a:endParaRPr lang="en-US" sz="4800" b="0" dirty="0">
              <a:solidFill>
                <a:schemeClr val="bg1"/>
              </a:solidFill>
            </a:endParaRPr>
          </a:p>
        </p:txBody>
      </p:sp>
      <p:sp>
        <p:nvSpPr>
          <p:cNvPr id="4" name="Subtitle 3"/>
          <p:cNvSpPr>
            <a:spLocks noGrp="1"/>
          </p:cNvSpPr>
          <p:nvPr>
            <p:ph type="subTitle" idx="1"/>
          </p:nvPr>
        </p:nvSpPr>
        <p:spPr>
          <a:xfrm>
            <a:off x="1371600" y="5313680"/>
            <a:ext cx="6400800" cy="393700"/>
          </a:xfrm>
        </p:spPr>
        <p:txBody>
          <a:bodyPr>
            <a:noAutofit/>
          </a:bodyPr>
          <a:lstStyle/>
          <a:p>
            <a:r>
              <a:rPr lang="en-US" sz="1800" dirty="0"/>
              <a:t>Embry Hills – Mar 2021</a:t>
            </a:r>
          </a:p>
        </p:txBody>
      </p:sp>
      <p:sp>
        <p:nvSpPr>
          <p:cNvPr id="6148" name="Slide Number Placeholder 3"/>
          <p:cNvSpPr>
            <a:spLocks noGrp="1"/>
          </p:cNvSpPr>
          <p:nvPr>
            <p:ph type="sldNum" sz="quarter" idx="12"/>
          </p:nvPr>
        </p:nvSpPr>
        <p:spPr>
          <a:noFill/>
        </p:spPr>
        <p:txBody>
          <a:bodyPr/>
          <a:lstStyle/>
          <a:p>
            <a:fld id="{C23B408B-7A52-439F-A942-49859F450FFC}" type="slidenum">
              <a:rPr lang="en-US" smtClean="0"/>
              <a:pPr/>
              <a:t>5</a:t>
            </a:fld>
            <a:endParaRPr lang="en-US"/>
          </a:p>
        </p:txBody>
      </p:sp>
    </p:spTree>
    <p:extLst>
      <p:ext uri="{BB962C8B-B14F-4D97-AF65-F5344CB8AC3E}">
        <p14:creationId xmlns:p14="http://schemas.microsoft.com/office/powerpoint/2010/main" val="253265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5B49-AB1C-40C0-A67B-E9DC90706A00}"/>
              </a:ext>
            </a:extLst>
          </p:cNvPr>
          <p:cNvSpPr>
            <a:spLocks noGrp="1"/>
          </p:cNvSpPr>
          <p:nvPr>
            <p:ph type="title"/>
          </p:nvPr>
        </p:nvSpPr>
        <p:spPr>
          <a:xfrm>
            <a:off x="152400" y="63500"/>
            <a:ext cx="8839200" cy="508000"/>
          </a:xfrm>
        </p:spPr>
        <p:txBody>
          <a:bodyPr/>
          <a:lstStyle/>
          <a:p>
            <a:r>
              <a:rPr lang="en-US" dirty="0"/>
              <a:t>Moral Behavior and Resurrection</a:t>
            </a:r>
          </a:p>
        </p:txBody>
      </p:sp>
      <p:sp>
        <p:nvSpPr>
          <p:cNvPr id="3" name="Content Placeholder 2">
            <a:extLst>
              <a:ext uri="{FF2B5EF4-FFF2-40B4-BE49-F238E27FC236}">
                <a16:creationId xmlns:a16="http://schemas.microsoft.com/office/drawing/2014/main" id="{922DB5A5-AB1E-4119-830B-B7300C81D174}"/>
              </a:ext>
            </a:extLst>
          </p:cNvPr>
          <p:cNvSpPr>
            <a:spLocks noGrp="1"/>
          </p:cNvSpPr>
          <p:nvPr>
            <p:ph idx="1"/>
          </p:nvPr>
        </p:nvSpPr>
        <p:spPr>
          <a:xfrm>
            <a:off x="152400" y="812600"/>
            <a:ext cx="8839200" cy="4814376"/>
          </a:xfrm>
        </p:spPr>
        <p:txBody>
          <a:bodyPr>
            <a:normAutofit/>
          </a:bodyPr>
          <a:lstStyle/>
          <a:p>
            <a:pPr marL="0" indent="0">
              <a:buNone/>
            </a:pPr>
            <a:r>
              <a:rPr lang="en-US" baseline="30000" dirty="0"/>
              <a:t>32 </a:t>
            </a:r>
            <a:r>
              <a:rPr lang="en-US" b="0" dirty="0"/>
              <a:t>If, in the manner of men, I have fought with beasts at Ephesus, what advantage is it to me? If the dead do not rise, “</a:t>
            </a:r>
            <a:r>
              <a:rPr lang="en-US" b="0" dirty="0">
                <a:solidFill>
                  <a:srgbClr val="FFFF00"/>
                </a:solidFill>
              </a:rPr>
              <a:t>Let us eat and drink, for tomorrow we die!</a:t>
            </a:r>
            <a:r>
              <a:rPr lang="en-US" b="0" dirty="0"/>
              <a:t>” </a:t>
            </a:r>
          </a:p>
          <a:p>
            <a:pPr marL="0" indent="0">
              <a:buNone/>
            </a:pPr>
            <a:r>
              <a:rPr lang="en-US" baseline="30000" dirty="0"/>
              <a:t>33 </a:t>
            </a:r>
            <a:r>
              <a:rPr lang="en-US" b="0" dirty="0"/>
              <a:t>Do not be deceived: “Evil company corrupts good </a:t>
            </a:r>
            <a:r>
              <a:rPr lang="en-US" b="0" dirty="0">
                <a:solidFill>
                  <a:srgbClr val="FFFF00"/>
                </a:solidFill>
              </a:rPr>
              <a:t>habits [morals</a:t>
            </a:r>
            <a:r>
              <a:rPr lang="en-US" b="0" dirty="0"/>
              <a:t>, ASV].”  </a:t>
            </a:r>
            <a:r>
              <a:rPr lang="en-US" baseline="30000" dirty="0"/>
              <a:t>34 </a:t>
            </a:r>
            <a:r>
              <a:rPr lang="en-US" b="0" dirty="0"/>
              <a:t>Awake to righteousness, and </a:t>
            </a:r>
            <a:r>
              <a:rPr lang="en-US" b="0" dirty="0">
                <a:solidFill>
                  <a:srgbClr val="FFFF00"/>
                </a:solidFill>
              </a:rPr>
              <a:t>do not sin</a:t>
            </a:r>
            <a:r>
              <a:rPr lang="en-US" b="0" dirty="0"/>
              <a:t>; for some do not have the knowledge of God. I speak this to your shame.  (I Cor 15:32-34)</a:t>
            </a:r>
          </a:p>
        </p:txBody>
      </p:sp>
      <p:sp>
        <p:nvSpPr>
          <p:cNvPr id="4" name="Slide Number Placeholder 3">
            <a:extLst>
              <a:ext uri="{FF2B5EF4-FFF2-40B4-BE49-F238E27FC236}">
                <a16:creationId xmlns:a16="http://schemas.microsoft.com/office/drawing/2014/main" id="{8BED6E17-4217-4F9F-8AAD-F6752EAF65D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96106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Immorality</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21" name="Group 20">
            <a:extLst>
              <a:ext uri="{FF2B5EF4-FFF2-40B4-BE49-F238E27FC236}">
                <a16:creationId xmlns:a16="http://schemas.microsoft.com/office/drawing/2014/main" id="{074D35BB-2B22-4F84-9A58-3FF1E516C409}"/>
              </a:ext>
            </a:extLst>
          </p:cNvPr>
          <p:cNvGrpSpPr/>
          <p:nvPr/>
        </p:nvGrpSpPr>
        <p:grpSpPr>
          <a:xfrm>
            <a:off x="2270766" y="1112521"/>
            <a:ext cx="2285994" cy="883920"/>
            <a:chOff x="2270766" y="1112521"/>
            <a:chExt cx="2285994" cy="883920"/>
          </a:xfrm>
        </p:grpSpPr>
        <p:sp>
          <p:nvSpPr>
            <p:cNvPr id="10" name="TextBox 9">
              <a:extLst>
                <a:ext uri="{FF2B5EF4-FFF2-40B4-BE49-F238E27FC236}">
                  <a16:creationId xmlns:a16="http://schemas.microsoft.com/office/drawing/2014/main" id="{0F43045C-B135-481A-AB6D-0E72B73EF7AE}"/>
                </a:ext>
              </a:extLst>
            </p:cNvPr>
            <p:cNvSpPr txBox="1"/>
            <p:nvPr/>
          </p:nvSpPr>
          <p:spPr>
            <a:xfrm>
              <a:off x="2906399" y="1112521"/>
              <a:ext cx="1309974" cy="461665"/>
            </a:xfrm>
            <a:prstGeom prst="rect">
              <a:avLst/>
            </a:prstGeom>
            <a:noFill/>
          </p:spPr>
          <p:txBody>
            <a:bodyPr wrap="none" rtlCol="0">
              <a:spAutoFit/>
            </a:bodyPr>
            <a:lstStyle/>
            <a:p>
              <a:r>
                <a:rPr lang="en-US" b="1" dirty="0">
                  <a:solidFill>
                    <a:srgbClr val="FF0000"/>
                  </a:solidFill>
                </a:rPr>
                <a:t>Sinning</a:t>
              </a:r>
            </a:p>
          </p:txBody>
        </p:sp>
        <p:sp>
          <p:nvSpPr>
            <p:cNvPr id="11" name="Arrow: Left 10">
              <a:extLst>
                <a:ext uri="{FF2B5EF4-FFF2-40B4-BE49-F238E27FC236}">
                  <a16:creationId xmlns:a16="http://schemas.microsoft.com/office/drawing/2014/main" id="{470DBE3E-5ECF-4A2A-9BC2-DBFF1CEFBF8B}"/>
                </a:ext>
              </a:extLst>
            </p:cNvPr>
            <p:cNvSpPr/>
            <p:nvPr/>
          </p:nvSpPr>
          <p:spPr>
            <a:xfrm>
              <a:off x="2270766" y="1386841"/>
              <a:ext cx="2285994"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381F8BC-0040-4117-80C0-6AFD321006E3}"/>
              </a:ext>
            </a:extLst>
          </p:cNvPr>
          <p:cNvGrpSpPr/>
          <p:nvPr/>
        </p:nvGrpSpPr>
        <p:grpSpPr>
          <a:xfrm>
            <a:off x="2270766" y="2293620"/>
            <a:ext cx="2285994" cy="899161"/>
            <a:chOff x="2270766" y="2293620"/>
            <a:chExt cx="2285994" cy="899161"/>
          </a:xfrm>
        </p:grpSpPr>
        <p:sp>
          <p:nvSpPr>
            <p:cNvPr id="12" name="Arrow: Left 11">
              <a:extLst>
                <a:ext uri="{FF2B5EF4-FFF2-40B4-BE49-F238E27FC236}">
                  <a16:creationId xmlns:a16="http://schemas.microsoft.com/office/drawing/2014/main" id="{1A66E6DD-D0A9-4244-A232-CD6839ABE26C}"/>
                </a:ext>
              </a:extLst>
            </p:cNvPr>
            <p:cNvSpPr/>
            <p:nvPr/>
          </p:nvSpPr>
          <p:spPr>
            <a:xfrm rot="10800000">
              <a:off x="2270766" y="2583181"/>
              <a:ext cx="2285994"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594050" y="2293620"/>
              <a:ext cx="1452642" cy="461665"/>
            </a:xfrm>
            <a:prstGeom prst="rect">
              <a:avLst/>
            </a:prstGeom>
            <a:noFill/>
          </p:spPr>
          <p:txBody>
            <a:bodyPr wrap="none" rtlCol="0">
              <a:spAutoFit/>
            </a:bodyPr>
            <a:lstStyle/>
            <a:p>
              <a:r>
                <a:rPr lang="en-US" dirty="0">
                  <a:solidFill>
                    <a:srgbClr val="00FF00"/>
                  </a:solidFill>
                </a:rPr>
                <a:t>Resisting</a:t>
              </a:r>
            </a:p>
          </p:txBody>
        </p:sp>
      </p:grpSp>
      <p:grpSp>
        <p:nvGrpSpPr>
          <p:cNvPr id="20" name="Group 19">
            <a:extLst>
              <a:ext uri="{FF2B5EF4-FFF2-40B4-BE49-F238E27FC236}">
                <a16:creationId xmlns:a16="http://schemas.microsoft.com/office/drawing/2014/main" id="{3058563C-CB96-44C0-8B2B-2F0CE7E45D54}"/>
              </a:ext>
            </a:extLst>
          </p:cNvPr>
          <p:cNvGrpSpPr/>
          <p:nvPr/>
        </p:nvGrpSpPr>
        <p:grpSpPr>
          <a:xfrm>
            <a:off x="3682974" y="612756"/>
            <a:ext cx="1778052" cy="3540144"/>
            <a:chOff x="3682974" y="612756"/>
            <a:chExt cx="1778052" cy="3540144"/>
          </a:xfrm>
        </p:grpSpPr>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gr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13365" y="3511734"/>
            <a:ext cx="4282433" cy="1754326"/>
          </a:xfrm>
          <a:prstGeom prst="rect">
            <a:avLst/>
          </a:prstGeom>
          <a:noFill/>
        </p:spPr>
        <p:txBody>
          <a:bodyPr wrap="square" rtlCol="0">
            <a:spAutoFit/>
          </a:bodyPr>
          <a:lstStyle/>
          <a:p>
            <a:pPr marL="174625" indent="-174625">
              <a:buFont typeface="Arial" panose="020B0604020202020204" pitchFamily="34" charset="0"/>
              <a:buChar char="•"/>
            </a:pPr>
            <a:r>
              <a:rPr lang="en-US" sz="1800" dirty="0">
                <a:solidFill>
                  <a:schemeClr val="bg1"/>
                </a:solidFill>
              </a:rPr>
              <a:t>Temptations common to man… way of escape…able to bear it (I Cor 10:13)</a:t>
            </a:r>
          </a:p>
          <a:p>
            <a:pPr marL="174625" indent="-174625">
              <a:buFont typeface="Arial" panose="020B0604020202020204" pitchFamily="34" charset="0"/>
              <a:buChar char="•"/>
            </a:pPr>
            <a:r>
              <a:rPr lang="en-US" sz="1800" dirty="0">
                <a:solidFill>
                  <a:schemeClr val="bg1"/>
                </a:solidFill>
              </a:rPr>
              <a:t>Flee youthful lusts… (II Tim 2:22)</a:t>
            </a:r>
          </a:p>
          <a:p>
            <a:pPr marL="174625" indent="-174625">
              <a:buFont typeface="Arial" panose="020B0604020202020204" pitchFamily="34" charset="0"/>
              <a:buChar char="•"/>
            </a:pPr>
            <a:r>
              <a:rPr lang="en-US" sz="1800" dirty="0">
                <a:solidFill>
                  <a:schemeClr val="bg1"/>
                </a:solidFill>
              </a:rPr>
              <a:t>Make no provision (Rom 13:14)</a:t>
            </a:r>
          </a:p>
          <a:p>
            <a:pPr marL="174625" indent="-174625">
              <a:buFont typeface="Arial" panose="020B0604020202020204" pitchFamily="34" charset="0"/>
              <a:buChar char="•"/>
            </a:pPr>
            <a:r>
              <a:rPr lang="en-US" sz="1800" dirty="0">
                <a:solidFill>
                  <a:schemeClr val="bg1"/>
                </a:solidFill>
              </a:rPr>
              <a:t>Do not let sin reign… to obey its lusts (Rom 6:12)</a:t>
            </a:r>
          </a:p>
        </p:txBody>
      </p:sp>
    </p:spTree>
    <p:extLst>
      <p:ext uri="{BB962C8B-B14F-4D97-AF65-F5344CB8AC3E}">
        <p14:creationId xmlns:p14="http://schemas.microsoft.com/office/powerpoint/2010/main" val="28976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Immorality</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275859" y="1028700"/>
            <a:ext cx="1042273" cy="400110"/>
          </a:xfrm>
          <a:prstGeom prst="rect">
            <a:avLst/>
          </a:prstGeom>
          <a:noFill/>
        </p:spPr>
        <p:txBody>
          <a:bodyPr wrap="none" rtlCol="0">
            <a:spAutoFit/>
          </a:bodyPr>
          <a:lstStyle/>
          <a:p>
            <a:r>
              <a:rPr lang="en-US" sz="2000" dirty="0">
                <a:solidFill>
                  <a:srgbClr val="FF0000"/>
                </a:solidFill>
              </a:rPr>
              <a:t>Sinning</a:t>
            </a:r>
          </a:p>
        </p:txBody>
      </p:sp>
      <p:sp>
        <p:nvSpPr>
          <p:cNvPr id="11" name="Arrow: Left 10">
            <a:extLst>
              <a:ext uri="{FF2B5EF4-FFF2-40B4-BE49-F238E27FC236}">
                <a16:creationId xmlns:a16="http://schemas.microsoft.com/office/drawing/2014/main" id="{470DBE3E-5ECF-4A2A-9BC2-DBFF1CEFBF8B}"/>
              </a:ext>
            </a:extLst>
          </p:cNvPr>
          <p:cNvSpPr/>
          <p:nvPr/>
        </p:nvSpPr>
        <p:spPr>
          <a:xfrm>
            <a:off x="2228095" y="1493879"/>
            <a:ext cx="118838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705099"/>
            <a:ext cx="1188379"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154005" y="2206378"/>
            <a:ext cx="1241045" cy="400110"/>
          </a:xfrm>
          <a:prstGeom prst="rect">
            <a:avLst/>
          </a:prstGeom>
          <a:noFill/>
        </p:spPr>
        <p:txBody>
          <a:bodyPr wrap="none" rtlCol="0">
            <a:spAutoFit/>
          </a:bodyPr>
          <a:lstStyle/>
          <a:p>
            <a:r>
              <a:rPr lang="en-US" sz="2000" dirty="0">
                <a:solidFill>
                  <a:srgbClr val="00FF00"/>
                </a:solidFill>
              </a:rPr>
              <a:t>Resisting</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36565" y="3390900"/>
            <a:ext cx="4267198" cy="2308324"/>
          </a:xfrm>
          <a:prstGeom prst="rect">
            <a:avLst/>
          </a:prstGeom>
          <a:noFill/>
        </p:spPr>
        <p:txBody>
          <a:bodyPr wrap="square" rtlCol="0">
            <a:spAutoFit/>
          </a:bodyPr>
          <a:lstStyle/>
          <a:p>
            <a:pPr marL="174625" indent="-174625">
              <a:buFont typeface="Arial" panose="020B0604020202020204" pitchFamily="34" charset="0"/>
              <a:buChar char="•"/>
            </a:pPr>
            <a:r>
              <a:rPr lang="en-US" sz="1800" dirty="0">
                <a:solidFill>
                  <a:schemeClr val="bg1"/>
                </a:solidFill>
              </a:rPr>
              <a:t>Each man drawn away </a:t>
            </a:r>
            <a:r>
              <a:rPr lang="en-US" sz="1800" dirty="0">
                <a:solidFill>
                  <a:srgbClr val="FFFF00"/>
                </a:solidFill>
              </a:rPr>
              <a:t>by lusts </a:t>
            </a:r>
            <a:r>
              <a:rPr lang="en-US" sz="1800" dirty="0">
                <a:solidFill>
                  <a:schemeClr val="bg1"/>
                </a:solidFill>
              </a:rPr>
              <a:t>and enticed.. (James 1:13-15)</a:t>
            </a:r>
          </a:p>
          <a:p>
            <a:pPr marL="174625" indent="-174625">
              <a:buFont typeface="Arial" panose="020B0604020202020204" pitchFamily="34" charset="0"/>
              <a:buChar char="•"/>
            </a:pPr>
            <a:r>
              <a:rPr lang="en-US" sz="1800" dirty="0">
                <a:solidFill>
                  <a:schemeClr val="bg1"/>
                </a:solidFill>
              </a:rPr>
              <a:t>But those things which proceed out of the mouth </a:t>
            </a:r>
            <a:r>
              <a:rPr lang="en-US" sz="1800" dirty="0">
                <a:solidFill>
                  <a:srgbClr val="FFFF00"/>
                </a:solidFill>
              </a:rPr>
              <a:t>come from the heart</a:t>
            </a:r>
            <a:r>
              <a:rPr lang="en-US" sz="1800" dirty="0">
                <a:solidFill>
                  <a:schemeClr val="bg1"/>
                </a:solidFill>
              </a:rPr>
              <a:t>, and they defile a man.  For </a:t>
            </a:r>
            <a:r>
              <a:rPr lang="en-US" sz="1800" dirty="0">
                <a:solidFill>
                  <a:srgbClr val="FFFF00"/>
                </a:solidFill>
              </a:rPr>
              <a:t>out of the heart proceed</a:t>
            </a:r>
            <a:r>
              <a:rPr lang="en-US" sz="1800" dirty="0">
                <a:solidFill>
                  <a:schemeClr val="bg1"/>
                </a:solidFill>
              </a:rPr>
              <a:t> evil thoughts, murders, adulteries, fornications, thefts, false witness, blasphemies. (Matt 15:18-19)</a:t>
            </a:r>
          </a:p>
        </p:txBody>
      </p:sp>
      <p:grpSp>
        <p:nvGrpSpPr>
          <p:cNvPr id="3" name="Group 2">
            <a:extLst>
              <a:ext uri="{FF2B5EF4-FFF2-40B4-BE49-F238E27FC236}">
                <a16:creationId xmlns:a16="http://schemas.microsoft.com/office/drawing/2014/main" id="{99986C9B-0892-46EB-BF81-0CD7D95B7390}"/>
              </a:ext>
            </a:extLst>
          </p:cNvPr>
          <p:cNvGrpSpPr/>
          <p:nvPr/>
        </p:nvGrpSpPr>
        <p:grpSpPr>
          <a:xfrm>
            <a:off x="3383808" y="1028700"/>
            <a:ext cx="1253869" cy="1073035"/>
            <a:chOff x="3383808" y="1028700"/>
            <a:chExt cx="1253869" cy="1073035"/>
          </a:xfrm>
        </p:grpSpPr>
        <p:sp>
          <p:nvSpPr>
            <p:cNvPr id="14" name="TextBox 13">
              <a:extLst>
                <a:ext uri="{FF2B5EF4-FFF2-40B4-BE49-F238E27FC236}">
                  <a16:creationId xmlns:a16="http://schemas.microsoft.com/office/drawing/2014/main" id="{E22D52E0-2DA7-4655-A081-2A82BD95BB63}"/>
                </a:ext>
              </a:extLst>
            </p:cNvPr>
            <p:cNvSpPr txBox="1"/>
            <p:nvPr/>
          </p:nvSpPr>
          <p:spPr>
            <a:xfrm>
              <a:off x="3383808" y="1028700"/>
              <a:ext cx="1253869" cy="584775"/>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dirty="0">
                  <a:solidFill>
                    <a:srgbClr val="FFC000"/>
                  </a:solidFill>
                </a:rPr>
                <a:t>Bad</a:t>
              </a:r>
              <a:br>
                <a:rPr lang="en-US" dirty="0">
                  <a:solidFill>
                    <a:srgbClr val="FFC000"/>
                  </a:solidFill>
                </a:rPr>
              </a:br>
              <a:r>
                <a:rPr lang="en-US" dirty="0">
                  <a:solidFill>
                    <a:srgbClr val="FFC000"/>
                  </a:solidFill>
                </a:rPr>
                <a:t>Thoughts</a:t>
              </a:r>
            </a:p>
          </p:txBody>
        </p:sp>
        <p:sp>
          <p:nvSpPr>
            <p:cNvPr id="15" name="Arrow: Left 14">
              <a:extLst>
                <a:ext uri="{FF2B5EF4-FFF2-40B4-BE49-F238E27FC236}">
                  <a16:creationId xmlns:a16="http://schemas.microsoft.com/office/drawing/2014/main" id="{4BB884CD-8A9D-47C7-8E1B-2089557DE0D4}"/>
                </a:ext>
              </a:extLst>
            </p:cNvPr>
            <p:cNvSpPr/>
            <p:nvPr/>
          </p:nvSpPr>
          <p:spPr>
            <a:xfrm>
              <a:off x="3416475" y="1492135"/>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F7DA1EC-DD15-408B-A03C-6F98D343A394}"/>
              </a:ext>
            </a:extLst>
          </p:cNvPr>
          <p:cNvGrpSpPr/>
          <p:nvPr/>
        </p:nvGrpSpPr>
        <p:grpSpPr>
          <a:xfrm>
            <a:off x="3390221" y="2213550"/>
            <a:ext cx="1181779" cy="1101149"/>
            <a:chOff x="3390221" y="2213550"/>
            <a:chExt cx="1181779" cy="1101149"/>
          </a:xfrm>
        </p:grpSpPr>
        <p:sp>
          <p:nvSpPr>
            <p:cNvPr id="16" name="Arrow: Left 15">
              <a:extLst>
                <a:ext uri="{FF2B5EF4-FFF2-40B4-BE49-F238E27FC236}">
                  <a16:creationId xmlns:a16="http://schemas.microsoft.com/office/drawing/2014/main" id="{13C04475-917C-440B-80BB-157235C6A140}"/>
                </a:ext>
              </a:extLst>
            </p:cNvPr>
            <p:cNvSpPr/>
            <p:nvPr/>
          </p:nvSpPr>
          <p:spPr>
            <a:xfrm rot="10800000">
              <a:off x="3431717" y="2705099"/>
              <a:ext cx="1140283" cy="609600"/>
            </a:xfrm>
            <a:prstGeom prst="lef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CC1F7-66B7-4018-B670-A58DE042BC8A}"/>
                </a:ext>
              </a:extLst>
            </p:cNvPr>
            <p:cNvSpPr txBox="1"/>
            <p:nvPr/>
          </p:nvSpPr>
          <p:spPr>
            <a:xfrm>
              <a:off x="3390221" y="2213550"/>
              <a:ext cx="1125629" cy="584775"/>
            </a:xfrm>
            <a:prstGeom prst="rect">
              <a:avLst/>
            </a:prstGeom>
            <a:noFill/>
          </p:spPr>
          <p:txBody>
            <a:bodyPr wrap="none" rtlCol="0">
              <a:spAutoFit/>
            </a:bodyPr>
            <a:lstStyle/>
            <a:p>
              <a:pPr algn="ctr">
                <a:lnSpc>
                  <a:spcPct val="80000"/>
                </a:lnSpc>
              </a:pPr>
              <a:r>
                <a:rPr lang="en-US" sz="2000" dirty="0">
                  <a:solidFill>
                    <a:srgbClr val="00CC99"/>
                  </a:solidFill>
                </a:rPr>
                <a:t>Thought</a:t>
              </a:r>
              <a:br>
                <a:rPr lang="en-US" sz="2000" dirty="0">
                  <a:solidFill>
                    <a:srgbClr val="00CC99"/>
                  </a:solidFill>
                </a:rPr>
              </a:br>
              <a:r>
                <a:rPr lang="en-US" sz="2000" dirty="0">
                  <a:solidFill>
                    <a:srgbClr val="00CC99"/>
                  </a:solidFill>
                </a:rPr>
                <a:t>Control</a:t>
              </a:r>
            </a:p>
          </p:txBody>
        </p:sp>
      </p:grpSp>
    </p:spTree>
    <p:extLst>
      <p:ext uri="{BB962C8B-B14F-4D97-AF65-F5344CB8AC3E}">
        <p14:creationId xmlns:p14="http://schemas.microsoft.com/office/powerpoint/2010/main" val="31720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616D-0237-4B61-A61C-989C79E505D3}"/>
              </a:ext>
            </a:extLst>
          </p:cNvPr>
          <p:cNvSpPr>
            <a:spLocks noGrp="1"/>
          </p:cNvSpPr>
          <p:nvPr>
            <p:ph type="title"/>
          </p:nvPr>
        </p:nvSpPr>
        <p:spPr/>
        <p:txBody>
          <a:bodyPr/>
          <a:lstStyle/>
          <a:p>
            <a:r>
              <a:rPr lang="en-US" dirty="0"/>
              <a:t>Adultery</a:t>
            </a:r>
          </a:p>
        </p:txBody>
      </p:sp>
      <p:sp>
        <p:nvSpPr>
          <p:cNvPr id="4" name="Slide Number Placeholder 3">
            <a:extLst>
              <a:ext uri="{FF2B5EF4-FFF2-40B4-BE49-F238E27FC236}">
                <a16:creationId xmlns:a16="http://schemas.microsoft.com/office/drawing/2014/main" id="{CBF7C96C-2C7A-4140-BE75-0C61885602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A389DF-B1F5-4991-89B8-72C57CDB73FE}" type="slidenum">
              <a:rPr kumimoji="0" lang="en-US" sz="16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6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8" name="Straight Connector 7">
            <a:extLst>
              <a:ext uri="{FF2B5EF4-FFF2-40B4-BE49-F238E27FC236}">
                <a16:creationId xmlns:a16="http://schemas.microsoft.com/office/drawing/2014/main" id="{F09D42D8-D382-43CB-A793-F395D375F9FA}"/>
              </a:ext>
            </a:extLst>
          </p:cNvPr>
          <p:cNvCxnSpPr>
            <a:cxnSpLocks/>
          </p:cNvCxnSpPr>
          <p:nvPr/>
        </p:nvCxnSpPr>
        <p:spPr>
          <a:xfrm>
            <a:off x="4572000" y="1028700"/>
            <a:ext cx="0" cy="3124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43045C-B135-481A-AB6D-0E72B73EF7AE}"/>
              </a:ext>
            </a:extLst>
          </p:cNvPr>
          <p:cNvSpPr txBox="1"/>
          <p:nvPr/>
        </p:nvSpPr>
        <p:spPr>
          <a:xfrm>
            <a:off x="2271636" y="1181100"/>
            <a:ext cx="1125629" cy="400110"/>
          </a:xfrm>
          <a:prstGeom prst="rect">
            <a:avLst/>
          </a:prstGeom>
          <a:noFill/>
        </p:spPr>
        <p:txBody>
          <a:bodyPr wrap="none" rtlCol="0">
            <a:spAutoFit/>
          </a:bodyPr>
          <a:lstStyle/>
          <a:p>
            <a:r>
              <a:rPr lang="en-US" sz="2000" dirty="0">
                <a:solidFill>
                  <a:srgbClr val="FF0000"/>
                </a:solidFill>
              </a:rPr>
              <a:t>Adultery</a:t>
            </a:r>
          </a:p>
        </p:txBody>
      </p:sp>
      <p:sp>
        <p:nvSpPr>
          <p:cNvPr id="11" name="Arrow: Left 10">
            <a:extLst>
              <a:ext uri="{FF2B5EF4-FFF2-40B4-BE49-F238E27FC236}">
                <a16:creationId xmlns:a16="http://schemas.microsoft.com/office/drawing/2014/main" id="{470DBE3E-5ECF-4A2A-9BC2-DBFF1CEFBF8B}"/>
              </a:ext>
            </a:extLst>
          </p:cNvPr>
          <p:cNvSpPr/>
          <p:nvPr/>
        </p:nvSpPr>
        <p:spPr>
          <a:xfrm>
            <a:off x="2228095" y="1493879"/>
            <a:ext cx="118838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A66E6DD-D0A9-4244-A232-CD6839ABE26C}"/>
              </a:ext>
            </a:extLst>
          </p:cNvPr>
          <p:cNvSpPr/>
          <p:nvPr/>
        </p:nvSpPr>
        <p:spPr>
          <a:xfrm rot="10800000">
            <a:off x="2270766" y="2705099"/>
            <a:ext cx="1188379" cy="609600"/>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DC6AF-BD99-4051-A509-30CCCF8E5DEE}"/>
              </a:ext>
            </a:extLst>
          </p:cNvPr>
          <p:cNvSpPr txBox="1"/>
          <p:nvPr/>
        </p:nvSpPr>
        <p:spPr>
          <a:xfrm>
            <a:off x="2154005" y="2206378"/>
            <a:ext cx="1241045" cy="400110"/>
          </a:xfrm>
          <a:prstGeom prst="rect">
            <a:avLst/>
          </a:prstGeom>
          <a:noFill/>
        </p:spPr>
        <p:txBody>
          <a:bodyPr wrap="none" rtlCol="0">
            <a:spAutoFit/>
          </a:bodyPr>
          <a:lstStyle/>
          <a:p>
            <a:r>
              <a:rPr lang="en-US" sz="2000" dirty="0">
                <a:solidFill>
                  <a:srgbClr val="00FF00"/>
                </a:solidFill>
              </a:rPr>
              <a:t>Resisting</a:t>
            </a:r>
          </a:p>
        </p:txBody>
      </p:sp>
      <p:sp>
        <p:nvSpPr>
          <p:cNvPr id="17" name="TextBox 16">
            <a:extLst>
              <a:ext uri="{FF2B5EF4-FFF2-40B4-BE49-F238E27FC236}">
                <a16:creationId xmlns:a16="http://schemas.microsoft.com/office/drawing/2014/main" id="{4EF831D8-47D0-49E8-9206-F2970028A7B3}"/>
              </a:ext>
            </a:extLst>
          </p:cNvPr>
          <p:cNvSpPr txBox="1"/>
          <p:nvPr/>
        </p:nvSpPr>
        <p:spPr>
          <a:xfrm>
            <a:off x="3682974" y="612756"/>
            <a:ext cx="1778052" cy="461665"/>
          </a:xfrm>
          <a:prstGeom prst="rect">
            <a:avLst/>
          </a:prstGeom>
          <a:noFill/>
        </p:spPr>
        <p:txBody>
          <a:bodyPr wrap="none" rtlCol="0">
            <a:spAutoFit/>
          </a:bodyPr>
          <a:lstStyle/>
          <a:p>
            <a:pPr algn="ctr"/>
            <a:r>
              <a:rPr lang="en-US" dirty="0">
                <a:solidFill>
                  <a:schemeClr val="bg1"/>
                </a:solidFill>
              </a:rPr>
              <a:t>Not Sinning</a:t>
            </a:r>
          </a:p>
        </p:txBody>
      </p:sp>
      <p:sp>
        <p:nvSpPr>
          <p:cNvPr id="18" name="TextBox 17">
            <a:extLst>
              <a:ext uri="{FF2B5EF4-FFF2-40B4-BE49-F238E27FC236}">
                <a16:creationId xmlns:a16="http://schemas.microsoft.com/office/drawing/2014/main" id="{B318D3FB-A551-4E24-AF18-84636D31737F}"/>
              </a:ext>
            </a:extLst>
          </p:cNvPr>
          <p:cNvSpPr txBox="1"/>
          <p:nvPr/>
        </p:nvSpPr>
        <p:spPr>
          <a:xfrm rot="16200000">
            <a:off x="-113995" y="2001233"/>
            <a:ext cx="2361544" cy="584775"/>
          </a:xfrm>
          <a:prstGeom prst="rect">
            <a:avLst/>
          </a:prstGeom>
          <a:noFill/>
        </p:spPr>
        <p:txBody>
          <a:bodyPr wrap="none" rtlCol="0">
            <a:spAutoFit/>
          </a:bodyPr>
          <a:lstStyle/>
          <a:p>
            <a:r>
              <a:rPr lang="en-US" sz="3200" b="1" i="1" dirty="0">
                <a:solidFill>
                  <a:srgbClr val="FF0000"/>
                </a:solidFill>
              </a:rPr>
              <a:t>Temptation</a:t>
            </a:r>
          </a:p>
        </p:txBody>
      </p:sp>
      <p:sp>
        <p:nvSpPr>
          <p:cNvPr id="19" name="TextBox 18">
            <a:extLst>
              <a:ext uri="{FF2B5EF4-FFF2-40B4-BE49-F238E27FC236}">
                <a16:creationId xmlns:a16="http://schemas.microsoft.com/office/drawing/2014/main" id="{DAD183CD-1F35-4103-B853-D386192AFE8D}"/>
              </a:ext>
            </a:extLst>
          </p:cNvPr>
          <p:cNvSpPr txBox="1"/>
          <p:nvPr/>
        </p:nvSpPr>
        <p:spPr>
          <a:xfrm>
            <a:off x="236565" y="3541574"/>
            <a:ext cx="4267198" cy="1754326"/>
          </a:xfrm>
          <a:prstGeom prst="rect">
            <a:avLst/>
          </a:prstGeom>
          <a:noFill/>
        </p:spPr>
        <p:txBody>
          <a:bodyPr wrap="square" rtlCol="0">
            <a:spAutoFit/>
          </a:bodyPr>
          <a:lstStyle/>
          <a:p>
            <a:pPr marL="174625" indent="-174625">
              <a:buFont typeface="Arial" panose="020B0604020202020204" pitchFamily="34" charset="0"/>
              <a:buChar char="•"/>
            </a:pPr>
            <a:r>
              <a:rPr lang="en-US" sz="1800" dirty="0">
                <a:solidFill>
                  <a:schemeClr val="bg1"/>
                </a:solidFill>
              </a:rPr>
              <a:t>“You have heard that it was said to those of old, ‘You shall not commit adultery.’ </a:t>
            </a:r>
            <a:r>
              <a:rPr lang="en-US" sz="1800" b="1" baseline="30000" dirty="0">
                <a:solidFill>
                  <a:schemeClr val="bg1"/>
                </a:solidFill>
              </a:rPr>
              <a:t>28 </a:t>
            </a:r>
            <a:r>
              <a:rPr lang="en-US" sz="1800" dirty="0">
                <a:solidFill>
                  <a:schemeClr val="bg1"/>
                </a:solidFill>
              </a:rPr>
              <a:t>But I say to you that whoever looks at a woman </a:t>
            </a:r>
            <a:r>
              <a:rPr lang="en-US" sz="1800" dirty="0">
                <a:solidFill>
                  <a:srgbClr val="FFFF00"/>
                </a:solidFill>
              </a:rPr>
              <a:t>to lust </a:t>
            </a:r>
            <a:r>
              <a:rPr lang="en-US" sz="1800" dirty="0">
                <a:solidFill>
                  <a:schemeClr val="bg1"/>
                </a:solidFill>
              </a:rPr>
              <a:t>for her has already committed adultery with her in his heart.  (Matt 5:27-28)</a:t>
            </a:r>
          </a:p>
        </p:txBody>
      </p:sp>
      <p:sp>
        <p:nvSpPr>
          <p:cNvPr id="14" name="TextBox 13">
            <a:extLst>
              <a:ext uri="{FF2B5EF4-FFF2-40B4-BE49-F238E27FC236}">
                <a16:creationId xmlns:a16="http://schemas.microsoft.com/office/drawing/2014/main" id="{E22D52E0-2DA7-4655-A081-2A82BD95BB63}"/>
              </a:ext>
            </a:extLst>
          </p:cNvPr>
          <p:cNvSpPr txBox="1"/>
          <p:nvPr/>
        </p:nvSpPr>
        <p:spPr>
          <a:xfrm>
            <a:off x="3676356" y="1242656"/>
            <a:ext cx="668773" cy="338554"/>
          </a:xfrm>
          <a:prstGeom prst="rect">
            <a:avLst/>
          </a:prstGeom>
          <a:noFill/>
        </p:spPr>
        <p:txBody>
          <a:bodyPr wrap="none" rtlCol="0">
            <a:spAutoFit/>
          </a:bodyPr>
          <a:lstStyle>
            <a:defPPr>
              <a:defRPr lang="en-US"/>
            </a:defPPr>
            <a:lvl1pPr>
              <a:lnSpc>
                <a:spcPct val="80000"/>
              </a:lnSpc>
              <a:defRPr sz="2000">
                <a:solidFill>
                  <a:srgbClr val="00FFFF"/>
                </a:solidFill>
              </a:defRPr>
            </a:lvl1pPr>
          </a:lstStyle>
          <a:p>
            <a:pPr algn="ctr"/>
            <a:r>
              <a:rPr lang="en-US" dirty="0">
                <a:solidFill>
                  <a:srgbClr val="FFC000"/>
                </a:solidFill>
              </a:rPr>
              <a:t>Lust</a:t>
            </a:r>
          </a:p>
        </p:txBody>
      </p:sp>
      <p:sp>
        <p:nvSpPr>
          <p:cNvPr id="15" name="Arrow: Left 14">
            <a:extLst>
              <a:ext uri="{FF2B5EF4-FFF2-40B4-BE49-F238E27FC236}">
                <a16:creationId xmlns:a16="http://schemas.microsoft.com/office/drawing/2014/main" id="{4BB884CD-8A9D-47C7-8E1B-2089557DE0D4}"/>
              </a:ext>
            </a:extLst>
          </p:cNvPr>
          <p:cNvSpPr/>
          <p:nvPr/>
        </p:nvSpPr>
        <p:spPr>
          <a:xfrm>
            <a:off x="3416475" y="1492135"/>
            <a:ext cx="1140283" cy="60960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13C04475-917C-440B-80BB-157235C6A140}"/>
              </a:ext>
            </a:extLst>
          </p:cNvPr>
          <p:cNvSpPr/>
          <p:nvPr/>
        </p:nvSpPr>
        <p:spPr>
          <a:xfrm rot="10800000">
            <a:off x="3431717" y="2705099"/>
            <a:ext cx="1140283" cy="609600"/>
          </a:xfrm>
          <a:prstGeom prst="lef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CC1F7-66B7-4018-B670-A58DE042BC8A}"/>
              </a:ext>
            </a:extLst>
          </p:cNvPr>
          <p:cNvSpPr txBox="1"/>
          <p:nvPr/>
        </p:nvSpPr>
        <p:spPr>
          <a:xfrm>
            <a:off x="3390221" y="2213550"/>
            <a:ext cx="1125629" cy="584775"/>
          </a:xfrm>
          <a:prstGeom prst="rect">
            <a:avLst/>
          </a:prstGeom>
          <a:noFill/>
        </p:spPr>
        <p:txBody>
          <a:bodyPr wrap="none" rtlCol="0">
            <a:spAutoFit/>
          </a:bodyPr>
          <a:lstStyle/>
          <a:p>
            <a:pPr algn="ctr">
              <a:lnSpc>
                <a:spcPct val="80000"/>
              </a:lnSpc>
            </a:pPr>
            <a:r>
              <a:rPr lang="en-US" sz="2000" dirty="0">
                <a:solidFill>
                  <a:srgbClr val="00CC99"/>
                </a:solidFill>
              </a:rPr>
              <a:t>Thought</a:t>
            </a:r>
            <a:br>
              <a:rPr lang="en-US" sz="2000" dirty="0">
                <a:solidFill>
                  <a:srgbClr val="00CC99"/>
                </a:solidFill>
              </a:rPr>
            </a:br>
            <a:r>
              <a:rPr lang="en-US" sz="2000" dirty="0">
                <a:solidFill>
                  <a:srgbClr val="00CC99"/>
                </a:solidFill>
              </a:rPr>
              <a:t>Control</a:t>
            </a:r>
          </a:p>
        </p:txBody>
      </p:sp>
    </p:spTree>
    <p:extLst>
      <p:ext uri="{BB962C8B-B14F-4D97-AF65-F5344CB8AC3E}">
        <p14:creationId xmlns:p14="http://schemas.microsoft.com/office/powerpoint/2010/main" val="40920412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75499</TotalTime>
  <Words>3128</Words>
  <Application>Microsoft Office PowerPoint</Application>
  <PresentationFormat>On-screen Show (16:10)</PresentationFormat>
  <Paragraphs>232</Paragraphs>
  <Slides>22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system-ui</vt:lpstr>
      <vt:lpstr>Times New Roman</vt:lpstr>
      <vt:lpstr>Default Design</vt:lpstr>
      <vt:lpstr>Office Theme</vt:lpstr>
      <vt:lpstr>PowerPoint Presentation</vt:lpstr>
      <vt:lpstr>PowerPoint Presentation</vt:lpstr>
      <vt:lpstr>PowerPoint Presentation</vt:lpstr>
      <vt:lpstr>Immovable against  your temptations</vt:lpstr>
      <vt:lpstr>Abounding in Personal Morality</vt:lpstr>
      <vt:lpstr>Moral Behavior and Resurrection</vt:lpstr>
      <vt:lpstr>Immorality</vt:lpstr>
      <vt:lpstr>Immorality</vt:lpstr>
      <vt:lpstr>Adultery</vt:lpstr>
      <vt:lpstr>Murder</vt:lpstr>
      <vt:lpstr>Murder</vt:lpstr>
      <vt:lpstr>Lawsuits (I Cor 6:1-7) </vt:lpstr>
      <vt:lpstr>Fornication (I Cor 6)</vt:lpstr>
      <vt:lpstr>Eating Idol’s Meats (I Cor 8-10)</vt:lpstr>
      <vt:lpstr>Attitudes Toward Spiritual Gifts</vt:lpstr>
      <vt:lpstr>“A More Excellent Way” – I Cor 13:4-7</vt:lpstr>
      <vt:lpstr>How to Abound in Personal Morality</vt:lpstr>
      <vt:lpstr>I Cor 15:54-56</vt:lpstr>
      <vt:lpstr>Envying, Devaluing Others</vt:lpstr>
      <vt:lpstr>Perfection</vt:lpstr>
      <vt:lpstr>Perfection</vt:lpstr>
      <vt:lpstr>I John 3:1-3</vt:lpstr>
    </vt:vector>
  </TitlesOfParts>
  <Company>EMS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mmb4175</dc:creator>
  <cp:lastModifiedBy>Marty Broadwell</cp:lastModifiedBy>
  <cp:revision>703</cp:revision>
  <cp:lastPrinted>2021-06-20T04:07:33Z</cp:lastPrinted>
  <dcterms:created xsi:type="dcterms:W3CDTF">2002-06-13T20:47:56Z</dcterms:created>
  <dcterms:modified xsi:type="dcterms:W3CDTF">2021-06-20T04:31:21Z</dcterms:modified>
</cp:coreProperties>
</file>