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8" r:id="rId3"/>
    <p:sldId id="266" r:id="rId4"/>
    <p:sldId id="267" r:id="rId5"/>
    <p:sldId id="270" r:id="rId6"/>
    <p:sldId id="273" r:id="rId7"/>
    <p:sldId id="274" r:id="rId8"/>
    <p:sldId id="275" r:id="rId9"/>
    <p:sldId id="269" r:id="rId10"/>
    <p:sldId id="272" r:id="rId11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8"/>
    <p:restoredTop sz="57857"/>
  </p:normalViewPr>
  <p:slideViewPr>
    <p:cSldViewPr snapToGrid="0" snapToObjects="1">
      <p:cViewPr varScale="1">
        <p:scale>
          <a:sx n="63" d="100"/>
          <a:sy n="63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36A56-7B73-DF49-9146-7B705C89C72E}" type="datetimeFigureOut">
              <a:rPr lang="en-US" smtClean="0"/>
              <a:t>6/5/21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EBFAA-DC8F-8547-8CA3-8A1E43462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7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2+kings+25&amp;version=NASB1995#fen-NASB1995-10250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iblegateway.com/passage/?search=2+kings+25&amp;version=NASB1995#fen-NASB1995-10252o" TargetMode="External"/><Relationship Id="rId5" Type="http://schemas.openxmlformats.org/officeDocument/2006/relationships/hyperlink" Target="https://www.biblegateway.com/passage/?search=2+kings+25&amp;version=NASB1995#fen-NASB1995-10252n" TargetMode="External"/><Relationship Id="rId4" Type="http://schemas.openxmlformats.org/officeDocument/2006/relationships/hyperlink" Target="https://www.biblegateway.com/passage/?search=2+kings+25&amp;version=NASB1995#fen-NASB1995-10252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buchadnezzar_Chronicle#cite_note-9" TargetMode="External"/><Relationship Id="rId3" Type="http://schemas.openxmlformats.org/officeDocument/2006/relationships/hyperlink" Target="https://en.wikipedia.org/wiki/Kingdom_of_Judah" TargetMode="External"/><Relationship Id="rId7" Type="http://schemas.openxmlformats.org/officeDocument/2006/relationships/hyperlink" Target="https://en.wikipedia.org/wiki/Zedekia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Jeconiah" TargetMode="External"/><Relationship Id="rId5" Type="http://schemas.openxmlformats.org/officeDocument/2006/relationships/hyperlink" Target="https://en.wikipedia.org/wiki/Adar" TargetMode="External"/><Relationship Id="rId4" Type="http://schemas.openxmlformats.org/officeDocument/2006/relationships/hyperlink" Target="https://en.wikipedia.org/wiki/Chislev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events in the book of Daniel are world-famous.  God’s rescue of Daniel from the Lion’s Den is loved by people young and old. </a:t>
            </a:r>
          </a:p>
          <a:p>
            <a:endParaRPr lang="en-US" dirty="0"/>
          </a:p>
          <a:p>
            <a:r>
              <a:rPr lang="en-US" dirty="0"/>
              <a:t>But before VBS begins tomorrow, I want us to see WHY AND HOW these servants of God ended up in Babylon in the first place.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you’ve ever enjoyed a show that took you “Behind the Scenes” to learn how a Movie was made, or read a great biography – that took you into the early life of an incredible person – then I hope you’ll see tonight – that when we study the events leading up to the book of Daniel make his great faith stand out even more.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Especially, given the wide-spread Unfaithfulness during those years just before Babylon.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light of the Unfaithfulness in Judah – the GREAT FAITH of Daniel and his friends stands out as even more admirable.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EBFAA-DC8F-8547-8CA3-8A1E434624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5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EBFAA-DC8F-8547-8CA3-8A1E43462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5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Leads To Slavery!</a:t>
            </a:r>
          </a:p>
          <a:p>
            <a:endParaRPr lang="en-US" dirty="0"/>
          </a:p>
          <a:p>
            <a:r>
              <a:rPr lang="en-US" dirty="0"/>
              <a:t>We can learn them from Chronicles.</a:t>
            </a:r>
          </a:p>
          <a:p>
            <a:endParaRPr lang="en-US" dirty="0"/>
          </a:p>
          <a:p>
            <a:r>
              <a:rPr lang="en-US" dirty="0"/>
              <a:t>We can learn them from the archeology that confirms The Scriptures.</a:t>
            </a:r>
          </a:p>
          <a:p>
            <a:endParaRPr lang="en-US" dirty="0"/>
          </a:p>
          <a:p>
            <a:r>
              <a:rPr lang="en-US" dirty="0"/>
              <a:t>We can learn them from JESUS &amp; HIS Apostles.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Lachish Letters – inscribed on pottery.</a:t>
            </a:r>
          </a:p>
          <a:p>
            <a:endParaRPr lang="en-US" dirty="0"/>
          </a:p>
          <a:p>
            <a:r>
              <a:rPr lang="en-US" dirty="0"/>
              <a:t>The Jehoiachin Inscription</a:t>
            </a:r>
          </a:p>
          <a:p>
            <a:endParaRPr lang="en-US" dirty="0"/>
          </a:p>
          <a:p>
            <a:r>
              <a:rPr lang="en-US" dirty="0"/>
              <a:t>The Babylonian Chronicles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EBFAA-DC8F-8547-8CA3-8A1E434624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Leads To Slavery!</a:t>
            </a:r>
          </a:p>
          <a:p>
            <a:endParaRPr lang="en-US" dirty="0"/>
          </a:p>
          <a:p>
            <a:r>
              <a:rPr lang="en-US" dirty="0"/>
              <a:t>We can learn them from Chronicles.</a:t>
            </a:r>
          </a:p>
          <a:p>
            <a:endParaRPr lang="en-US" dirty="0"/>
          </a:p>
          <a:p>
            <a:r>
              <a:rPr lang="en-US" dirty="0"/>
              <a:t>We can learn them from the archeology that confirms The Scriptures.</a:t>
            </a:r>
          </a:p>
          <a:p>
            <a:endParaRPr lang="en-US" dirty="0"/>
          </a:p>
          <a:p>
            <a:r>
              <a:rPr lang="en-US" dirty="0"/>
              <a:t>We can learn them from JESUS &amp; HIS Apostles.</a:t>
            </a:r>
          </a:p>
          <a:p>
            <a:endParaRPr lang="en-US" dirty="0"/>
          </a:p>
          <a:p>
            <a:r>
              <a:rPr lang="en-US" dirty="0"/>
              <a:t>The Jehoiachin Inscription: These tablets were discovered in the royal </a:t>
            </a:r>
            <a:r>
              <a:rPr lang="en-US" dirty="0" err="1"/>
              <a:t>residene</a:t>
            </a:r>
            <a:r>
              <a:rPr lang="en-US" dirty="0"/>
              <a:t> of Nebuchadnezzar in </a:t>
            </a:r>
          </a:p>
          <a:p>
            <a:endParaRPr lang="en-US" dirty="0"/>
          </a:p>
          <a:p>
            <a:r>
              <a:rPr lang="en-US" dirty="0"/>
              <a:t>This is actually mentioned in two places: 2 Kings 25:27-30 (and Jeremiah 52:31-34)</a:t>
            </a:r>
          </a:p>
          <a:p>
            <a:endParaRPr lang="en-US" dirty="0"/>
          </a:p>
          <a:p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it came about in the thirty-seventh year of the exile of Jehoiachin king of Judah, in the twelfth month, on the twenty-seventh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month, that Evil-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merodach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king of Babylon, in the year that he became king, 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ee footnote l"/>
              </a:rPr>
              <a:t>l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released Jehoiachin king of Judah from prison;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he spoke kindly to him and set his throne above the throne of the kings who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 him in Babylon.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29 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e footnote m"/>
              </a:rPr>
              <a:t>m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Jehoiachin changed his prison clothes and 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ee footnote n"/>
              </a:rPr>
              <a:t>n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his meals in 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See footnote o"/>
              </a:rPr>
              <a:t>o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king’s presence regularly all the days of his life;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for his allowance, a regular allowance was given him by the king, a portion for each day, all the days of his life.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Babylonian Chronicles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EBFAA-DC8F-8547-8CA3-8A1E434624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Lachish Letters – inscribed on pottery. “Why didn’t you read my email?!”</a:t>
            </a:r>
          </a:p>
          <a:p>
            <a:endParaRPr lang="en-US" dirty="0"/>
          </a:p>
          <a:p>
            <a:r>
              <a:rPr lang="en-US" dirty="0"/>
              <a:t>21 lines between a soldier and his commander, discussing if he read or did not read, a letter send.  But what’s so fascinating, is the reference to the city of Lachish and one described simply as “the prophet”  – which corresponds to Jeremiah 34:7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army of the king of Babylon was fighting against Jerusalem and against all the remaining cities of Judah,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Lachish and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Azekah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 they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remained as fortified cities among the cities of Judah.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EBFAA-DC8F-8547-8CA3-8A1E434624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3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Nebuchadnezzar Chronicle – especially interesting to US because it is a reference to HIS FIRST siege of Jerusalem.  It was this first attack that aligns with Daniel 1 – when he and his friends are taken captive.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Chronicle does not refer to Jerusalem directly but mentions a "City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Iaahudu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interpreted to be "City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ingdom of Judah"/>
              </a:rPr>
              <a:t>Judah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The Chronicle states: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>
                <a:effectLst/>
              </a:rPr>
              <a:t>In the seventh year (of Nebuchadnezzar) in the month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hislev"/>
              </a:rPr>
              <a:t>Chislev</a:t>
            </a:r>
            <a:r>
              <a:rPr lang="en-US" dirty="0">
                <a:effectLst/>
              </a:rPr>
              <a:t> (Nov/Dec) the king of Babylon assembled his army, and after he had invaded the land of Hatti (Syria/Palestine) he laid siege to the city of Judah. On the second day of the month of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dar"/>
              </a:rPr>
              <a:t>Adar</a:t>
            </a:r>
            <a:r>
              <a:rPr lang="en-US" dirty="0">
                <a:effectLst/>
              </a:rPr>
              <a:t> (16 March) he conquered the city and took the king (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Jeconiah"/>
              </a:rPr>
              <a:t>Jeconiah</a:t>
            </a:r>
            <a:r>
              <a:rPr lang="en-US" dirty="0">
                <a:effectLst/>
              </a:rPr>
              <a:t>) prisoner. He installed in his place a king (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Zedekiah"/>
              </a:rPr>
              <a:t>Zedekiah</a:t>
            </a:r>
            <a:r>
              <a:rPr lang="en-US" dirty="0">
                <a:effectLst/>
              </a:rPr>
              <a:t>) of his own choice, and after he had received rich tribute, he sent forth to Babylon.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[9]</a:t>
            </a:r>
            <a:endParaRPr lang="en-US" dirty="0">
              <a:effectLst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EBFAA-DC8F-8547-8CA3-8A1E434624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3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Huldah – when they discover the Law of God – they want to know what to do? They know just who to ask: a prophetess named Huldah.</a:t>
            </a:r>
          </a:p>
          <a:p>
            <a:endParaRPr lang="en-US" dirty="0"/>
          </a:p>
          <a:p>
            <a:r>
              <a:rPr lang="en-US" dirty="0"/>
              <a:t>God gives us glimpses into the lives of each of these people, to help us learn how to Love and Obey Him.  I hope this background gets us even more excited for the study that begins this week looking at Daniel’s courage in captivity.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EBFAA-DC8F-8547-8CA3-8A1E434624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Prayer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EBFAA-DC8F-8547-8CA3-8A1E434624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3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CE4C-D3EB-A94C-ACF1-027A72C7807A}" type="datetimeFigureOut">
              <a:rPr lang="en-US" smtClean="0"/>
              <a:t>6/5/21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37-6B60-8547-9F1E-01792175C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50984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CE4C-D3EB-A94C-ACF1-027A72C7807A}" type="datetimeFigureOut">
              <a:rPr lang="en-US" smtClean="0"/>
              <a:t>6/5/21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37-6B60-8547-9F1E-01792175C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061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CE4C-D3EB-A94C-ACF1-027A72C7807A}" type="datetimeFigureOut">
              <a:rPr lang="en-US" smtClean="0"/>
              <a:t>6/5/21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37-6B60-8547-9F1E-01792175C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026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CE4C-D3EB-A94C-ACF1-027A72C7807A}" type="datetimeFigureOut">
              <a:rPr lang="en-US" smtClean="0"/>
              <a:t>6/5/21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37-6B60-8547-9F1E-01792175C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329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CE4C-D3EB-A94C-ACF1-027A72C7807A}" type="datetimeFigureOut">
              <a:rPr lang="en-US" smtClean="0"/>
              <a:t>6/5/21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37-6B60-8547-9F1E-01792175C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5477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CE4C-D3EB-A94C-ACF1-027A72C7807A}" type="datetimeFigureOut">
              <a:rPr lang="en-US" smtClean="0"/>
              <a:t>6/5/21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37-6B60-8547-9F1E-01792175C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6460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CE4C-D3EB-A94C-ACF1-027A72C7807A}" type="datetimeFigureOut">
              <a:rPr lang="en-US" smtClean="0"/>
              <a:t>6/5/21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37-6B60-8547-9F1E-01792175C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948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CE4C-D3EB-A94C-ACF1-027A72C7807A}" type="datetimeFigureOut">
              <a:rPr lang="en-US" smtClean="0"/>
              <a:t>6/5/21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37-6B60-8547-9F1E-01792175C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887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CE4C-D3EB-A94C-ACF1-027A72C7807A}" type="datetimeFigureOut">
              <a:rPr lang="en-US" smtClean="0"/>
              <a:t>6/5/21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37-6B60-8547-9F1E-01792175C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840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CE4C-D3EB-A94C-ACF1-027A72C7807A}" type="datetimeFigureOut">
              <a:rPr lang="en-US" smtClean="0"/>
              <a:t>6/5/21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37-6B60-8547-9F1E-01792175C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3563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CE4C-D3EB-A94C-ACF1-027A72C7807A}" type="datetimeFigureOut">
              <a:rPr lang="en-US" smtClean="0"/>
              <a:t>6/5/21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37-6B60-8547-9F1E-01792175C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1171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2CE4C-D3EB-A94C-ACF1-027A72C7807A}" type="datetimeFigureOut">
              <a:rPr lang="en-US" smtClean="0"/>
              <a:t>6/5/21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3337-6B60-8547-9F1E-01792175C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84C1-DA34-A842-B412-5ADF646403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Before Babylon: The Story Behind Daniel’s Captivity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F186F-18EC-2649-9061-573A6D4A1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93069-4D33-244C-A7C4-D10EFEB7D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7625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84C1-DA34-A842-B412-5ADF646403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Before Babylon: The Story Behind Daniel’s Captivity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F186F-18EC-2649-9061-573A6D4A1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93069-4D33-244C-A7C4-D10EFEB7D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0198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58B7-F63F-694F-B2E8-AA1A25F8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Before Babylon…</a:t>
            </a:r>
            <a:br>
              <a:rPr lang="en-US" sz="3600" dirty="0"/>
            </a:br>
            <a:r>
              <a:rPr lang="en-US" sz="3600" dirty="0"/>
              <a:t>God’s People Had A Precious Covenant.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A911A-8C66-A644-80DC-50C5B29E3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King Hezekiah Worked Hard To Restore The People’s Relationship With God.</a:t>
            </a:r>
          </a:p>
          <a:p>
            <a:pPr lvl="1"/>
            <a:r>
              <a:rPr lang="en-US" sz="2400" dirty="0"/>
              <a:t>2 Chronicles 29:1-2, 5-11, 29-30</a:t>
            </a:r>
          </a:p>
          <a:p>
            <a:pPr lvl="1"/>
            <a:r>
              <a:rPr lang="en-US" sz="2400" dirty="0"/>
              <a:t>2 Chronicles 30:5</a:t>
            </a:r>
          </a:p>
          <a:p>
            <a:pPr lvl="1"/>
            <a:r>
              <a:rPr lang="en-US" sz="2400" dirty="0"/>
              <a:t>2 Chronicles 31:1-5, 20</a:t>
            </a:r>
          </a:p>
          <a:p>
            <a:r>
              <a:rPr lang="en-US" sz="2800" dirty="0"/>
              <a:t>God Rescued The People &amp; Extended Hezekiah’s Life, But Hezekiah Became Prideful.</a:t>
            </a:r>
          </a:p>
          <a:p>
            <a:pPr lvl="1"/>
            <a:r>
              <a:rPr lang="en-US" sz="2400" dirty="0"/>
              <a:t>Isaiah 39:2-8</a:t>
            </a:r>
          </a:p>
          <a:p>
            <a:pPr lvl="1"/>
            <a:r>
              <a:rPr lang="en-US" sz="2400" dirty="0"/>
              <a:t>2 Chronicles 32:20-25</a:t>
            </a:r>
          </a:p>
        </p:txBody>
      </p:sp>
    </p:spTree>
    <p:extLst>
      <p:ext uri="{BB962C8B-B14F-4D97-AF65-F5344CB8AC3E}">
        <p14:creationId xmlns:p14="http://schemas.microsoft.com/office/powerpoint/2010/main" val="2445149724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7BFA-B352-3A4F-870B-268A2903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Before Babylon… Judah’s Kings</a:t>
            </a:r>
            <a:br>
              <a:rPr lang="en-US" sz="3600" dirty="0"/>
            </a:br>
            <a:r>
              <a:rPr lang="en-US" sz="3600" dirty="0"/>
              <a:t> “Did Evil In The Sight of the Lord”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7D22-EB06-A946-9696-75F7800B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521354"/>
            <a:ext cx="8493760" cy="398536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Manasseh’s Horrible Sins Required A Punishment &amp; </a:t>
            </a:r>
            <a:br>
              <a:rPr lang="en-US" sz="2800" dirty="0"/>
            </a:br>
            <a:r>
              <a:rPr lang="en-US" sz="2800" dirty="0"/>
              <a:t>A Humbling Experience.</a:t>
            </a:r>
          </a:p>
          <a:p>
            <a:pPr lvl="1"/>
            <a:r>
              <a:rPr lang="en-US" sz="2400" dirty="0"/>
              <a:t>2 Chronicles 33:10-17, 2 Kings 21:10-15</a:t>
            </a:r>
          </a:p>
          <a:p>
            <a:r>
              <a:rPr lang="en-US" sz="2800" dirty="0"/>
              <a:t>Jehoiakim – Reigned 11 Years</a:t>
            </a:r>
          </a:p>
          <a:p>
            <a:pPr lvl="1"/>
            <a:r>
              <a:rPr lang="en-US" sz="2400" dirty="0"/>
              <a:t>2 Chronicles 36:5</a:t>
            </a:r>
          </a:p>
          <a:p>
            <a:r>
              <a:rPr lang="en-US" sz="2800" dirty="0"/>
              <a:t>Jehoiachin – Reigned 3 Months &amp; 10 Days</a:t>
            </a:r>
          </a:p>
          <a:p>
            <a:pPr lvl="1"/>
            <a:r>
              <a:rPr lang="en-US" sz="2400" dirty="0"/>
              <a:t>2 Chronicles 36:9</a:t>
            </a:r>
          </a:p>
          <a:p>
            <a:r>
              <a:rPr lang="en-US" sz="2800" dirty="0"/>
              <a:t>Zedekiah – Reigned 11 Years</a:t>
            </a:r>
          </a:p>
          <a:p>
            <a:pPr lvl="1"/>
            <a:r>
              <a:rPr lang="en-US" sz="2400" dirty="0"/>
              <a:t>2 Chronicles 36:12</a:t>
            </a:r>
          </a:p>
          <a:p>
            <a:r>
              <a:rPr lang="en-US" sz="2800" dirty="0"/>
              <a:t>The Evil of These Kings Cost Them Everything.</a:t>
            </a:r>
          </a:p>
        </p:txBody>
      </p:sp>
    </p:spTree>
    <p:extLst>
      <p:ext uri="{BB962C8B-B14F-4D97-AF65-F5344CB8AC3E}">
        <p14:creationId xmlns:p14="http://schemas.microsoft.com/office/powerpoint/2010/main" val="10205514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B5A2-74D5-4F42-8851-E7AE939C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Babylon, The Prophets Were Ignored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4941-18DC-FC44-9CFD-CBEFCFE05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Ignored By The Kings. Who Chose To Look To Egypt.</a:t>
            </a:r>
          </a:p>
          <a:p>
            <a:pPr lvl="1"/>
            <a:r>
              <a:rPr lang="en-US" sz="2400" dirty="0"/>
              <a:t>2 Chronicles 36:12</a:t>
            </a:r>
          </a:p>
          <a:p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Kings Were Too Focused On Egypt.</a:t>
            </a:r>
          </a:p>
          <a:p>
            <a:r>
              <a:rPr lang="en-US" sz="2800" dirty="0"/>
              <a:t>Ignored By The Leaders &amp; Priests. </a:t>
            </a:r>
          </a:p>
          <a:p>
            <a:pPr lvl="1"/>
            <a:r>
              <a:rPr lang="en-US" sz="2500" dirty="0"/>
              <a:t>2 Chronicles 36:14-16</a:t>
            </a:r>
          </a:p>
          <a:p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People Were Too Focused On The Nations.</a:t>
            </a:r>
            <a:endParaRPr lang="en-US" sz="2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800" dirty="0"/>
              <a:t>Where Will We Focus?</a:t>
            </a:r>
          </a:p>
          <a:p>
            <a:pPr lvl="1"/>
            <a:r>
              <a:rPr lang="en-US" sz="2500" dirty="0"/>
              <a:t>Colossians 3:2</a:t>
            </a:r>
          </a:p>
        </p:txBody>
      </p:sp>
    </p:spTree>
    <p:extLst>
      <p:ext uri="{BB962C8B-B14F-4D97-AF65-F5344CB8AC3E}">
        <p14:creationId xmlns:p14="http://schemas.microsoft.com/office/powerpoint/2010/main" val="225533184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91AD-C3AD-3C47-B84A-F361D5CE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These Are Hard Lessons, But They Are Backed Up By Both Scripture &amp; History.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FF62A-7373-8D46-BE89-0487BB182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6560"/>
            <a:ext cx="7886700" cy="3460909"/>
          </a:xfrm>
        </p:spPr>
        <p:txBody>
          <a:bodyPr>
            <a:normAutofit/>
          </a:bodyPr>
          <a:lstStyle/>
          <a:p>
            <a:r>
              <a:rPr lang="en-US" sz="2800" dirty="0"/>
              <a:t>In Scripture: John 8:31-34, Romans 6:11-18</a:t>
            </a:r>
          </a:p>
          <a:p>
            <a:r>
              <a:rPr lang="en-US" sz="2800" dirty="0"/>
              <a:t>In History:</a:t>
            </a:r>
          </a:p>
          <a:p>
            <a:pPr lvl="1"/>
            <a:r>
              <a:rPr lang="en-US" sz="2500" dirty="0"/>
              <a:t>The Jehoiachin Inscription</a:t>
            </a:r>
          </a:p>
          <a:p>
            <a:pPr lvl="1"/>
            <a:r>
              <a:rPr lang="en-US" sz="2500" dirty="0"/>
              <a:t>The Lachish Letters</a:t>
            </a:r>
          </a:p>
          <a:p>
            <a:pPr lvl="1"/>
            <a:r>
              <a:rPr lang="en-US" sz="2500" dirty="0"/>
              <a:t>The Babylonian Chronicles</a:t>
            </a:r>
          </a:p>
        </p:txBody>
      </p:sp>
    </p:spTree>
    <p:extLst>
      <p:ext uri="{BB962C8B-B14F-4D97-AF65-F5344CB8AC3E}">
        <p14:creationId xmlns:p14="http://schemas.microsoft.com/office/powerpoint/2010/main" val="20462374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91AD-C3AD-3C47-B84A-F361D5CE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These Are Hard Lessons, But They Are Backed Up By Both Scripture &amp; History.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D3FAE-7E2A-F148-B24E-87759D04A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rcRect l="9728" t="24653" r="13127" b="17511"/>
          <a:stretch/>
        </p:blipFill>
        <p:spPr>
          <a:xfrm>
            <a:off x="660400" y="1794986"/>
            <a:ext cx="5994400" cy="330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C37FE-F5A9-7E4F-A631-74455AC1A563}"/>
              </a:ext>
            </a:extLst>
          </p:cNvPr>
          <p:cNvSpPr txBox="1"/>
          <p:nvPr/>
        </p:nvSpPr>
        <p:spPr>
          <a:xfrm>
            <a:off x="6929120" y="2174240"/>
            <a:ext cx="1767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 Kings 25:27-30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Jeremiah 52:31-34</a:t>
            </a:r>
          </a:p>
        </p:txBody>
      </p:sp>
    </p:spTree>
    <p:extLst>
      <p:ext uri="{BB962C8B-B14F-4D97-AF65-F5344CB8AC3E}">
        <p14:creationId xmlns:p14="http://schemas.microsoft.com/office/powerpoint/2010/main" val="158276695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91AD-C3AD-3C47-B84A-F361D5CE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These Are Hard Lessons, But They Are Backed Up By Both Scripture &amp; History.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082DE-2F4D-804C-B057-762F3423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639" y="1423912"/>
            <a:ext cx="4257601" cy="4291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6552C6-AFF9-034D-8275-D5CFA63DC310}"/>
              </a:ext>
            </a:extLst>
          </p:cNvPr>
          <p:cNvSpPr txBox="1"/>
          <p:nvPr/>
        </p:nvSpPr>
        <p:spPr>
          <a:xfrm>
            <a:off x="5953760" y="2174240"/>
            <a:ext cx="282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Jeremiah 34:7</a:t>
            </a:r>
          </a:p>
        </p:txBody>
      </p:sp>
    </p:spTree>
    <p:extLst>
      <p:ext uri="{BB962C8B-B14F-4D97-AF65-F5344CB8AC3E}">
        <p14:creationId xmlns:p14="http://schemas.microsoft.com/office/powerpoint/2010/main" val="35235321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91AD-C3AD-3C47-B84A-F361D5CE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These Are Hard Lessons, But They Are Backed Up By Both Scripture &amp; History.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DE348-11EA-C04D-89A3-37F316D04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732" y="1408907"/>
            <a:ext cx="3246295" cy="4236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9CD899-0291-284D-B420-3D12D0795BBC}"/>
              </a:ext>
            </a:extLst>
          </p:cNvPr>
          <p:cNvSpPr txBox="1"/>
          <p:nvPr/>
        </p:nvSpPr>
        <p:spPr>
          <a:xfrm>
            <a:off x="5242561" y="2174240"/>
            <a:ext cx="2194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Daniel 1:1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(605 B.C.)</a:t>
            </a:r>
          </a:p>
        </p:txBody>
      </p:sp>
    </p:spTree>
    <p:extLst>
      <p:ext uri="{BB962C8B-B14F-4D97-AF65-F5344CB8AC3E}">
        <p14:creationId xmlns:p14="http://schemas.microsoft.com/office/powerpoint/2010/main" val="353112559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9712-FD2E-2943-9779-6A3AE163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Before Babylon… There’s A Lot To Learn.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57B0-1B16-5243-84EA-9A65E420F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Will We Repent with Humility Like Manasseh?</a:t>
            </a:r>
          </a:p>
          <a:p>
            <a:pPr algn="ctr"/>
            <a:r>
              <a:rPr lang="en-US" sz="2800" dirty="0"/>
              <a:t>Will We Make A Difference Like Josiah?</a:t>
            </a:r>
          </a:p>
          <a:p>
            <a:pPr algn="ctr"/>
            <a:r>
              <a:rPr lang="en-US" sz="2800" dirty="0"/>
              <a:t>Will We Treasure The Wisdom of </a:t>
            </a:r>
            <a:br>
              <a:rPr lang="en-US" sz="2800" dirty="0"/>
            </a:br>
            <a:r>
              <a:rPr lang="en-US" sz="2800" dirty="0"/>
              <a:t>Godly Women Like Huldah? (34:21-28)</a:t>
            </a:r>
          </a:p>
          <a:p>
            <a:pPr algn="ctr"/>
            <a:r>
              <a:rPr lang="en-US" sz="2800" dirty="0"/>
              <a:t>These Young Kings Remind Us: </a:t>
            </a:r>
            <a:br>
              <a:rPr lang="en-US" sz="2800" dirty="0"/>
            </a:br>
            <a:r>
              <a:rPr lang="en-US" sz="2800" dirty="0"/>
              <a:t>The Decisions We Make </a:t>
            </a:r>
            <a:r>
              <a:rPr lang="en-US" sz="2800" u="sng" dirty="0"/>
              <a:t>Now</a:t>
            </a:r>
            <a:r>
              <a:rPr lang="en-US" sz="2800" dirty="0"/>
              <a:t> Are Critical, </a:t>
            </a:r>
            <a:br>
              <a:rPr lang="en-US" sz="2800" dirty="0"/>
            </a:br>
            <a:r>
              <a:rPr lang="en-US" sz="2800" dirty="0"/>
              <a:t>Especially During Your 20’s!</a:t>
            </a:r>
          </a:p>
        </p:txBody>
      </p:sp>
    </p:spTree>
    <p:extLst>
      <p:ext uri="{BB962C8B-B14F-4D97-AF65-F5344CB8AC3E}">
        <p14:creationId xmlns:p14="http://schemas.microsoft.com/office/powerpoint/2010/main" val="301997200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1169</Words>
  <Application>Microsoft Macintosh PowerPoint</Application>
  <PresentationFormat>On-screen Show (16:10)</PresentationFormat>
  <Paragraphs>122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Before Babylon: The Story Behind Daniel’s Captivity</vt:lpstr>
      <vt:lpstr>Before Babylon… God’s People Had A Precious Covenant.</vt:lpstr>
      <vt:lpstr>Before Babylon… Judah’s Kings  “Did Evil In The Sight of the Lord”</vt:lpstr>
      <vt:lpstr>Before Babylon, The Prophets Were Ignored</vt:lpstr>
      <vt:lpstr>These Are Hard Lessons, But They Are Backed Up By Both Scripture &amp; History.</vt:lpstr>
      <vt:lpstr>These Are Hard Lessons, But They Are Backed Up By Both Scripture &amp; History.</vt:lpstr>
      <vt:lpstr>These Are Hard Lessons, But They Are Backed Up By Both Scripture &amp; History.</vt:lpstr>
      <vt:lpstr>These Are Hard Lessons, But They Are Backed Up By Both Scripture &amp; History.</vt:lpstr>
      <vt:lpstr>Before Babylon… There’s A Lot To Learn.</vt:lpstr>
      <vt:lpstr>Before Babylon: The Story Behind Daniel’s Captivity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of the Babylonian Exile</dc:title>
  <dc:creator>Phillip Shumake</dc:creator>
  <cp:lastModifiedBy>Phillip Shumake</cp:lastModifiedBy>
  <cp:revision>60</cp:revision>
  <dcterms:created xsi:type="dcterms:W3CDTF">2021-06-01T15:50:42Z</dcterms:created>
  <dcterms:modified xsi:type="dcterms:W3CDTF">2021-06-05T22:16:53Z</dcterms:modified>
</cp:coreProperties>
</file>